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57"/>
  </p:notesMasterIdLst>
  <p:sldIdLst>
    <p:sldId id="941" r:id="rId5"/>
    <p:sldId id="952" r:id="rId6"/>
    <p:sldId id="950" r:id="rId7"/>
    <p:sldId id="878" r:id="rId8"/>
    <p:sldId id="860" r:id="rId9"/>
    <p:sldId id="943" r:id="rId10"/>
    <p:sldId id="944" r:id="rId11"/>
    <p:sldId id="865" r:id="rId12"/>
    <p:sldId id="945" r:id="rId13"/>
    <p:sldId id="946" r:id="rId14"/>
    <p:sldId id="882" r:id="rId15"/>
    <p:sldId id="471" r:id="rId16"/>
    <p:sldId id="915" r:id="rId17"/>
    <p:sldId id="904" r:id="rId18"/>
    <p:sldId id="264" r:id="rId19"/>
    <p:sldId id="905" r:id="rId20"/>
    <p:sldId id="902" r:id="rId21"/>
    <p:sldId id="903" r:id="rId22"/>
    <p:sldId id="906" r:id="rId23"/>
    <p:sldId id="908" r:id="rId24"/>
    <p:sldId id="909" r:id="rId25"/>
    <p:sldId id="948" r:id="rId26"/>
    <p:sldId id="907" r:id="rId27"/>
    <p:sldId id="441" r:id="rId28"/>
    <p:sldId id="919" r:id="rId29"/>
    <p:sldId id="913" r:id="rId30"/>
    <p:sldId id="951" r:id="rId31"/>
    <p:sldId id="914" r:id="rId32"/>
    <p:sldId id="565" r:id="rId33"/>
    <p:sldId id="570" r:id="rId34"/>
    <p:sldId id="545" r:id="rId35"/>
    <p:sldId id="573" r:id="rId36"/>
    <p:sldId id="920" r:id="rId37"/>
    <p:sldId id="572" r:id="rId38"/>
    <p:sldId id="575" r:id="rId39"/>
    <p:sldId id="550" r:id="rId40"/>
    <p:sldId id="923" r:id="rId41"/>
    <p:sldId id="274" r:id="rId42"/>
    <p:sldId id="949" r:id="rId43"/>
    <p:sldId id="925" r:id="rId44"/>
    <p:sldId id="579" r:id="rId45"/>
    <p:sldId id="918" r:id="rId46"/>
    <p:sldId id="928" r:id="rId47"/>
    <p:sldId id="931" r:id="rId48"/>
    <p:sldId id="926" r:id="rId49"/>
    <p:sldId id="930" r:id="rId50"/>
    <p:sldId id="933" r:id="rId51"/>
    <p:sldId id="940" r:id="rId52"/>
    <p:sldId id="934" r:id="rId53"/>
    <p:sldId id="935" r:id="rId54"/>
    <p:sldId id="936" r:id="rId55"/>
    <p:sldId id="942" r:id="rId56"/>
  </p:sldIdLst>
  <p:sldSz cx="10080625" cy="5670550"/>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684E5-FB63-46FA-86F4-1C067BBF0F9D}" v="109" dt="2023-06-20T18:30:18.24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2" autoAdjust="0"/>
    <p:restoredTop sz="94737"/>
  </p:normalViewPr>
  <p:slideViewPr>
    <p:cSldViewPr>
      <p:cViewPr>
        <p:scale>
          <a:sx n="80" d="100"/>
          <a:sy n="80" d="100"/>
        </p:scale>
        <p:origin x="540" y="4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Guirao Stern - FIIAPP" userId="464d7cac-71a0-42e7-b0fc-4b8555c8c948" providerId="ADAL" clId="{0EC684E5-FB63-46FA-86F4-1C067BBF0F9D}"/>
    <pc:docChg chg="custSel addSld delSld modSld">
      <pc:chgData name="Laura Guirao Stern - FIIAPP" userId="464d7cac-71a0-42e7-b0fc-4b8555c8c948" providerId="ADAL" clId="{0EC684E5-FB63-46FA-86F4-1C067BBF0F9D}" dt="2023-06-20T18:30:18.231" v="216" actId="14100"/>
      <pc:docMkLst>
        <pc:docMk/>
      </pc:docMkLst>
      <pc:sldChg chg="modSp mod">
        <pc:chgData name="Laura Guirao Stern - FIIAPP" userId="464d7cac-71a0-42e7-b0fc-4b8555c8c948" providerId="ADAL" clId="{0EC684E5-FB63-46FA-86F4-1C067BBF0F9D}" dt="2023-06-20T18:26:35.504" v="195" actId="20577"/>
        <pc:sldMkLst>
          <pc:docMk/>
          <pc:sldMk cId="406676805" sldId="471"/>
        </pc:sldMkLst>
        <pc:spChg chg="mod">
          <ac:chgData name="Laura Guirao Stern - FIIAPP" userId="464d7cac-71a0-42e7-b0fc-4b8555c8c948" providerId="ADAL" clId="{0EC684E5-FB63-46FA-86F4-1C067BBF0F9D}" dt="2023-06-20T18:21:44.286" v="66" actId="207"/>
          <ac:spMkLst>
            <pc:docMk/>
            <pc:sldMk cId="406676805" sldId="471"/>
            <ac:spMk id="4" creationId="{742529A7-E6C5-BDCA-BE84-C901539B80F7}"/>
          </ac:spMkLst>
        </pc:spChg>
        <pc:spChg chg="mod">
          <ac:chgData name="Laura Guirao Stern - FIIAPP" userId="464d7cac-71a0-42e7-b0fc-4b8555c8c948" providerId="ADAL" clId="{0EC684E5-FB63-46FA-86F4-1C067BBF0F9D}" dt="2023-06-20T18:26:35.504" v="195" actId="20577"/>
          <ac:spMkLst>
            <pc:docMk/>
            <pc:sldMk cId="406676805" sldId="471"/>
            <ac:spMk id="5" creationId="{2B566DEA-29C8-440B-DFFC-D6C7615B7752}"/>
          </ac:spMkLst>
        </pc:spChg>
        <pc:spChg chg="mod">
          <ac:chgData name="Laura Guirao Stern - FIIAPP" userId="464d7cac-71a0-42e7-b0fc-4b8555c8c948" providerId="ADAL" clId="{0EC684E5-FB63-46FA-86F4-1C067BBF0F9D}" dt="2023-06-20T18:22:33.433" v="102" actId="207"/>
          <ac:spMkLst>
            <pc:docMk/>
            <pc:sldMk cId="406676805" sldId="471"/>
            <ac:spMk id="7" creationId="{148D4A21-C411-8945-0769-E8D601AD4F78}"/>
          </ac:spMkLst>
        </pc:spChg>
        <pc:spChg chg="mod">
          <ac:chgData name="Laura Guirao Stern - FIIAPP" userId="464d7cac-71a0-42e7-b0fc-4b8555c8c948" providerId="ADAL" clId="{0EC684E5-FB63-46FA-86F4-1C067BBF0F9D}" dt="2023-06-20T18:23:08.077" v="108" actId="207"/>
          <ac:spMkLst>
            <pc:docMk/>
            <pc:sldMk cId="406676805" sldId="471"/>
            <ac:spMk id="8" creationId="{F9C889E4-0BFC-5E17-1F03-29FBDAAFC604}"/>
          </ac:spMkLst>
        </pc:spChg>
        <pc:graphicFrameChg chg="mod modGraphic">
          <ac:chgData name="Laura Guirao Stern - FIIAPP" userId="464d7cac-71a0-42e7-b0fc-4b8555c8c948" providerId="ADAL" clId="{0EC684E5-FB63-46FA-86F4-1C067BBF0F9D}" dt="2023-06-20T18:25:53.369" v="158" actId="207"/>
          <ac:graphicFrameMkLst>
            <pc:docMk/>
            <pc:sldMk cId="406676805" sldId="471"/>
            <ac:graphicFrameMk id="6" creationId="{98FA973F-6761-4AE0-B01F-261455F9B026}"/>
          </ac:graphicFrameMkLst>
        </pc:graphicFrameChg>
      </pc:sldChg>
      <pc:sldChg chg="modSp">
        <pc:chgData name="Laura Guirao Stern - FIIAPP" userId="464d7cac-71a0-42e7-b0fc-4b8555c8c948" providerId="ADAL" clId="{0EC684E5-FB63-46FA-86F4-1C067BBF0F9D}" dt="2023-06-20T18:29:04.537" v="213" actId="1076"/>
        <pc:sldMkLst>
          <pc:docMk/>
          <pc:sldMk cId="0" sldId="545"/>
        </pc:sldMkLst>
        <pc:spChg chg="mod">
          <ac:chgData name="Laura Guirao Stern - FIIAPP" userId="464d7cac-71a0-42e7-b0fc-4b8555c8c948" providerId="ADAL" clId="{0EC684E5-FB63-46FA-86F4-1C067BBF0F9D}" dt="2023-06-20T18:29:04.537" v="213" actId="1076"/>
          <ac:spMkLst>
            <pc:docMk/>
            <pc:sldMk cId="0" sldId="545"/>
            <ac:spMk id="3" creationId="{AD7F063B-3250-8545-EA5A-5E8EE8191979}"/>
          </ac:spMkLst>
        </pc:spChg>
      </pc:sldChg>
      <pc:sldChg chg="modSp">
        <pc:chgData name="Laura Guirao Stern - FIIAPP" userId="464d7cac-71a0-42e7-b0fc-4b8555c8c948" providerId="ADAL" clId="{0EC684E5-FB63-46FA-86F4-1C067BBF0F9D}" dt="2023-06-20T18:29:15.473" v="214" actId="1076"/>
        <pc:sldMkLst>
          <pc:docMk/>
          <pc:sldMk cId="0" sldId="573"/>
        </pc:sldMkLst>
        <pc:spChg chg="mod">
          <ac:chgData name="Laura Guirao Stern - FIIAPP" userId="464d7cac-71a0-42e7-b0fc-4b8555c8c948" providerId="ADAL" clId="{0EC684E5-FB63-46FA-86F4-1C067BBF0F9D}" dt="2023-06-20T18:29:15.473" v="214" actId="1076"/>
          <ac:spMkLst>
            <pc:docMk/>
            <pc:sldMk cId="0" sldId="573"/>
            <ac:spMk id="3" creationId="{5114F9B1-E3FE-B59F-5A87-8E9CACE0F422}"/>
          </ac:spMkLst>
        </pc:spChg>
      </pc:sldChg>
      <pc:sldChg chg="modSp">
        <pc:chgData name="Laura Guirao Stern - FIIAPP" userId="464d7cac-71a0-42e7-b0fc-4b8555c8c948" providerId="ADAL" clId="{0EC684E5-FB63-46FA-86F4-1C067BBF0F9D}" dt="2023-06-20T18:20:32.137" v="56" actId="1036"/>
        <pc:sldMkLst>
          <pc:docMk/>
          <pc:sldMk cId="0" sldId="865"/>
        </pc:sldMkLst>
        <pc:picChg chg="mod">
          <ac:chgData name="Laura Guirao Stern - FIIAPP" userId="464d7cac-71a0-42e7-b0fc-4b8555c8c948" providerId="ADAL" clId="{0EC684E5-FB63-46FA-86F4-1C067BBF0F9D}" dt="2023-06-20T18:20:32.137" v="56" actId="1036"/>
          <ac:picMkLst>
            <pc:docMk/>
            <pc:sldMk cId="0" sldId="865"/>
            <ac:picMk id="9218" creationId="{65199EEF-0AA6-2130-581B-2AFDCD8679FB}"/>
          </ac:picMkLst>
        </pc:picChg>
      </pc:sldChg>
      <pc:sldChg chg="del">
        <pc:chgData name="Laura Guirao Stern - FIIAPP" userId="464d7cac-71a0-42e7-b0fc-4b8555c8c948" providerId="ADAL" clId="{0EC684E5-FB63-46FA-86F4-1C067BBF0F9D}" dt="2023-06-20T18:18:33.141" v="12" actId="47"/>
        <pc:sldMkLst>
          <pc:docMk/>
          <pc:sldMk cId="0" sldId="876"/>
        </pc:sldMkLst>
      </pc:sldChg>
      <pc:sldChg chg="modSp">
        <pc:chgData name="Laura Guirao Stern - FIIAPP" userId="464d7cac-71a0-42e7-b0fc-4b8555c8c948" providerId="ADAL" clId="{0EC684E5-FB63-46FA-86F4-1C067BBF0F9D}" dt="2023-06-20T18:27:34.230" v="196" actId="1076"/>
        <pc:sldMkLst>
          <pc:docMk/>
          <pc:sldMk cId="0" sldId="907"/>
        </pc:sldMkLst>
        <pc:spChg chg="mod">
          <ac:chgData name="Laura Guirao Stern - FIIAPP" userId="464d7cac-71a0-42e7-b0fc-4b8555c8c948" providerId="ADAL" clId="{0EC684E5-FB63-46FA-86F4-1C067BBF0F9D}" dt="2023-06-20T18:27:34.230" v="196" actId="1076"/>
          <ac:spMkLst>
            <pc:docMk/>
            <pc:sldMk cId="0" sldId="907"/>
            <ac:spMk id="22535" creationId="{AA11B432-7FD7-991A-2880-DA3F19EB101E}"/>
          </ac:spMkLst>
        </pc:spChg>
      </pc:sldChg>
      <pc:sldChg chg="delSp">
        <pc:chgData name="Laura Guirao Stern - FIIAPP" userId="464d7cac-71a0-42e7-b0fc-4b8555c8c948" providerId="ADAL" clId="{0EC684E5-FB63-46FA-86F4-1C067BBF0F9D}" dt="2023-06-20T18:30:10.648" v="215" actId="478"/>
        <pc:sldMkLst>
          <pc:docMk/>
          <pc:sldMk cId="0" sldId="944"/>
        </pc:sldMkLst>
        <pc:cxnChg chg="del">
          <ac:chgData name="Laura Guirao Stern - FIIAPP" userId="464d7cac-71a0-42e7-b0fc-4b8555c8c948" providerId="ADAL" clId="{0EC684E5-FB63-46FA-86F4-1C067BBF0F9D}" dt="2023-06-20T18:30:10.648" v="215" actId="478"/>
          <ac:cxnSpMkLst>
            <pc:docMk/>
            <pc:sldMk cId="0" sldId="944"/>
            <ac:cxnSpMk id="14340" creationId="{53B188E3-50AC-5D96-5607-BE65E5A277EF}"/>
          </ac:cxnSpMkLst>
        </pc:cxnChg>
      </pc:sldChg>
      <pc:sldChg chg="modSp">
        <pc:chgData name="Laura Guirao Stern - FIIAPP" userId="464d7cac-71a0-42e7-b0fc-4b8555c8c948" providerId="ADAL" clId="{0EC684E5-FB63-46FA-86F4-1C067BBF0F9D}" dt="2023-06-20T18:30:18.231" v="216" actId="14100"/>
        <pc:sldMkLst>
          <pc:docMk/>
          <pc:sldMk cId="0" sldId="945"/>
        </pc:sldMkLst>
        <pc:spChg chg="mod">
          <ac:chgData name="Laura Guirao Stern - FIIAPP" userId="464d7cac-71a0-42e7-b0fc-4b8555c8c948" providerId="ADAL" clId="{0EC684E5-FB63-46FA-86F4-1C067BBF0F9D}" dt="2023-06-20T18:30:18.231" v="216" actId="14100"/>
          <ac:spMkLst>
            <pc:docMk/>
            <pc:sldMk cId="0" sldId="945"/>
            <ac:spMk id="17411" creationId="{B3128477-320B-167C-CF43-201D39D643F4}"/>
          </ac:spMkLst>
        </pc:spChg>
      </pc:sldChg>
      <pc:sldChg chg="modSp mod">
        <pc:chgData name="Laura Guirao Stern - FIIAPP" userId="464d7cac-71a0-42e7-b0fc-4b8555c8c948" providerId="ADAL" clId="{0EC684E5-FB63-46FA-86F4-1C067BBF0F9D}" dt="2023-06-20T18:20:46.061" v="58" actId="1076"/>
        <pc:sldMkLst>
          <pc:docMk/>
          <pc:sldMk cId="808400307" sldId="946"/>
        </pc:sldMkLst>
        <pc:spChg chg="mod">
          <ac:chgData name="Laura Guirao Stern - FIIAPP" userId="464d7cac-71a0-42e7-b0fc-4b8555c8c948" providerId="ADAL" clId="{0EC684E5-FB63-46FA-86F4-1C067BBF0F9D}" dt="2023-06-20T18:20:46.061" v="58" actId="1076"/>
          <ac:spMkLst>
            <pc:docMk/>
            <pc:sldMk cId="808400307" sldId="946"/>
            <ac:spMk id="2" creationId="{6708D517-86BF-2A73-4902-5C9A45BAD72D}"/>
          </ac:spMkLst>
        </pc:spChg>
        <pc:spChg chg="mod">
          <ac:chgData name="Laura Guirao Stern - FIIAPP" userId="464d7cac-71a0-42e7-b0fc-4b8555c8c948" providerId="ADAL" clId="{0EC684E5-FB63-46FA-86F4-1C067BBF0F9D}" dt="2023-06-20T18:20:39.430" v="57" actId="14100"/>
          <ac:spMkLst>
            <pc:docMk/>
            <pc:sldMk cId="808400307" sldId="946"/>
            <ac:spMk id="17411" creationId="{B3128477-320B-167C-CF43-201D39D643F4}"/>
          </ac:spMkLst>
        </pc:spChg>
      </pc:sldChg>
      <pc:sldChg chg="modSp mod">
        <pc:chgData name="Laura Guirao Stern - FIIAPP" userId="464d7cac-71a0-42e7-b0fc-4b8555c8c948" providerId="ADAL" clId="{0EC684E5-FB63-46FA-86F4-1C067BBF0F9D}" dt="2023-06-20T18:19:50.653" v="24" actId="207"/>
        <pc:sldMkLst>
          <pc:docMk/>
          <pc:sldMk cId="2854028880" sldId="950"/>
        </pc:sldMkLst>
        <pc:spChg chg="mod">
          <ac:chgData name="Laura Guirao Stern - FIIAPP" userId="464d7cac-71a0-42e7-b0fc-4b8555c8c948" providerId="ADAL" clId="{0EC684E5-FB63-46FA-86F4-1C067BBF0F9D}" dt="2023-06-20T18:19:50.653" v="24" actId="207"/>
          <ac:spMkLst>
            <pc:docMk/>
            <pc:sldMk cId="2854028880" sldId="950"/>
            <ac:spMk id="3" creationId="{D0F23194-B0C4-65F4-07EF-E2B287848430}"/>
          </ac:spMkLst>
        </pc:spChg>
      </pc:sldChg>
      <pc:sldChg chg="addSp delSp modSp mod">
        <pc:chgData name="Laura Guirao Stern - FIIAPP" userId="464d7cac-71a0-42e7-b0fc-4b8555c8c948" providerId="ADAL" clId="{0EC684E5-FB63-46FA-86F4-1C067BBF0F9D}" dt="2023-06-20T18:28:55.537" v="212" actId="207"/>
        <pc:sldMkLst>
          <pc:docMk/>
          <pc:sldMk cId="2367359687" sldId="951"/>
        </pc:sldMkLst>
        <pc:spChg chg="del mod">
          <ac:chgData name="Laura Guirao Stern - FIIAPP" userId="464d7cac-71a0-42e7-b0fc-4b8555c8c948" providerId="ADAL" clId="{0EC684E5-FB63-46FA-86F4-1C067BBF0F9D}" dt="2023-06-20T18:27:50.085" v="201" actId="478"/>
          <ac:spMkLst>
            <pc:docMk/>
            <pc:sldMk cId="2367359687" sldId="951"/>
            <ac:spMk id="2" creationId="{CF4AFF36-2822-6DFD-C6F0-9E2CF1506479}"/>
          </ac:spMkLst>
        </pc:spChg>
        <pc:spChg chg="add mod">
          <ac:chgData name="Laura Guirao Stern - FIIAPP" userId="464d7cac-71a0-42e7-b0fc-4b8555c8c948" providerId="ADAL" clId="{0EC684E5-FB63-46FA-86F4-1C067BBF0F9D}" dt="2023-06-20T18:28:55.537" v="212" actId="207"/>
          <ac:spMkLst>
            <pc:docMk/>
            <pc:sldMk cId="2367359687" sldId="951"/>
            <ac:spMk id="3" creationId="{5AC65FFA-9C7D-0063-0D39-BA49FD84C34D}"/>
          </ac:spMkLst>
        </pc:spChg>
        <pc:picChg chg="mod">
          <ac:chgData name="Laura Guirao Stern - FIIAPP" userId="464d7cac-71a0-42e7-b0fc-4b8555c8c948" providerId="ADAL" clId="{0EC684E5-FB63-46FA-86F4-1C067BBF0F9D}" dt="2023-06-20T18:27:52.828" v="203" actId="1076"/>
          <ac:picMkLst>
            <pc:docMk/>
            <pc:sldMk cId="2367359687" sldId="951"/>
            <ac:picMk id="1026" creationId="{2D5BEE47-0A2C-574D-E1B8-43605F849397}"/>
          </ac:picMkLst>
        </pc:picChg>
      </pc:sldChg>
      <pc:sldChg chg="modSp add mod">
        <pc:chgData name="Laura Guirao Stern - FIIAPP" userId="464d7cac-71a0-42e7-b0fc-4b8555c8c948" providerId="ADAL" clId="{0EC684E5-FB63-46FA-86F4-1C067BBF0F9D}" dt="2023-06-20T18:20:21.005" v="54" actId="207"/>
        <pc:sldMkLst>
          <pc:docMk/>
          <pc:sldMk cId="0" sldId="952"/>
        </pc:sldMkLst>
        <pc:graphicFrameChg chg="mod modGraphic">
          <ac:chgData name="Laura Guirao Stern - FIIAPP" userId="464d7cac-71a0-42e7-b0fc-4b8555c8c948" providerId="ADAL" clId="{0EC684E5-FB63-46FA-86F4-1C067BBF0F9D}" dt="2023-06-20T18:20:21.005" v="54" actId="207"/>
          <ac:graphicFrameMkLst>
            <pc:docMk/>
            <pc:sldMk cId="0" sldId="952"/>
            <ac:graphicFrameMk id="4" creationId="{13B84165-4B2C-499B-A423-A940AF503C5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394C1-B638-46C4-B3FE-28224384777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_tradnl"/>
        </a:p>
      </dgm:t>
    </dgm:pt>
    <dgm:pt modelId="{F50E6DEE-379F-446A-AB23-DD0D9CD1E79D}">
      <dgm:prSet phldrT="[Texto]"/>
      <dgm:spPr/>
      <dgm:t>
        <a:bodyPr/>
        <a:lstStyle/>
        <a:p>
          <a:r>
            <a:rPr lang="es-ES_tradnl" b="1" dirty="0">
              <a:solidFill>
                <a:schemeClr val="tx1"/>
              </a:solidFill>
            </a:rPr>
            <a:t>DD.HH</a:t>
          </a:r>
        </a:p>
        <a:p>
          <a:r>
            <a:rPr lang="es-ES_tradnl" b="1" dirty="0">
              <a:solidFill>
                <a:srgbClr val="FF0000"/>
              </a:solidFill>
            </a:rPr>
            <a:t>HUMAN RIGHTS</a:t>
          </a:r>
        </a:p>
      </dgm:t>
    </dgm:pt>
    <dgm:pt modelId="{B8165507-3216-42FF-89BA-01A28C181727}" type="parTrans" cxnId="{53ACE990-8B53-4B88-8D69-F9B96013011F}">
      <dgm:prSet/>
      <dgm:spPr/>
      <dgm:t>
        <a:bodyPr/>
        <a:lstStyle/>
        <a:p>
          <a:endParaRPr lang="es-ES_tradnl"/>
        </a:p>
      </dgm:t>
    </dgm:pt>
    <dgm:pt modelId="{FDE20AEE-83A7-4D8A-B76F-F3B8ED9A3FC7}" type="sibTrans" cxnId="{53ACE990-8B53-4B88-8D69-F9B96013011F}">
      <dgm:prSet/>
      <dgm:spPr/>
      <dgm:t>
        <a:bodyPr/>
        <a:lstStyle/>
        <a:p>
          <a:endParaRPr lang="es-ES_tradnl"/>
        </a:p>
      </dgm:t>
    </dgm:pt>
    <dgm:pt modelId="{D2AA8404-723E-419D-BE6F-48FBB46CA925}">
      <dgm:prSet phldrT="[Texto]" custT="1"/>
      <dgm:spPr>
        <a:solidFill>
          <a:schemeClr val="bg1">
            <a:lumMod val="85000"/>
            <a:alpha val="90000"/>
          </a:schemeClr>
        </a:solidFill>
      </dgm:spPr>
      <dgm:t>
        <a:bodyPr/>
        <a:lstStyle/>
        <a:p>
          <a:pPr algn="just"/>
          <a:r>
            <a:rPr lang="es-CL" sz="1200" b="1" i="1" dirty="0"/>
            <a:t>Marco Normativo: </a:t>
          </a:r>
          <a:r>
            <a:rPr lang="es-CL" sz="1200" dirty="0"/>
            <a:t>principios, estándares, normas…calidad de los procesos democráticos - sociedades más igualitarias e integradas.</a:t>
          </a:r>
          <a:endParaRPr lang="es-ES_tradnl" sz="1200" dirty="0"/>
        </a:p>
      </dgm:t>
    </dgm:pt>
    <dgm:pt modelId="{0E1E70C7-13E3-4854-9772-96AC8DC53789}" type="parTrans" cxnId="{B3C293B7-CC5B-4CAA-AFE5-50797F726131}">
      <dgm:prSet/>
      <dgm:spPr/>
      <dgm:t>
        <a:bodyPr/>
        <a:lstStyle/>
        <a:p>
          <a:endParaRPr lang="es-ES_tradnl"/>
        </a:p>
      </dgm:t>
    </dgm:pt>
    <dgm:pt modelId="{62873377-C543-45CA-AFCF-D1BCEF6A0B9E}" type="sibTrans" cxnId="{B3C293B7-CC5B-4CAA-AFE5-50797F726131}">
      <dgm:prSet/>
      <dgm:spPr/>
      <dgm:t>
        <a:bodyPr/>
        <a:lstStyle/>
        <a:p>
          <a:endParaRPr lang="es-ES_tradnl"/>
        </a:p>
      </dgm:t>
    </dgm:pt>
    <dgm:pt modelId="{540A9EBC-8213-4A22-AF51-1B4B04E29344}">
      <dgm:prSet phldrT="[Texto]"/>
      <dgm:spPr/>
      <dgm:t>
        <a:bodyPr/>
        <a:lstStyle/>
        <a:p>
          <a:r>
            <a:rPr lang="es-ES_tradnl" b="1" dirty="0">
              <a:solidFill>
                <a:schemeClr val="tx1"/>
              </a:solidFill>
            </a:rPr>
            <a:t>EBDH</a:t>
          </a:r>
        </a:p>
        <a:p>
          <a:r>
            <a:rPr lang="es-ES_tradnl" b="1" dirty="0">
              <a:solidFill>
                <a:srgbClr val="FF0000"/>
              </a:solidFill>
            </a:rPr>
            <a:t>Human </a:t>
          </a:r>
          <a:r>
            <a:rPr lang="es-ES_tradnl" b="1" dirty="0" err="1">
              <a:solidFill>
                <a:srgbClr val="FF0000"/>
              </a:solidFill>
            </a:rPr>
            <a:t>rights-based</a:t>
          </a:r>
          <a:r>
            <a:rPr lang="es-ES_tradnl" b="1" dirty="0">
              <a:solidFill>
                <a:srgbClr val="FF0000"/>
              </a:solidFill>
            </a:rPr>
            <a:t> </a:t>
          </a:r>
          <a:r>
            <a:rPr lang="es-ES_tradnl" b="1" dirty="0" err="1">
              <a:solidFill>
                <a:srgbClr val="FF0000"/>
              </a:solidFill>
            </a:rPr>
            <a:t>approach</a:t>
          </a:r>
          <a:endParaRPr lang="es-ES_tradnl" b="1" dirty="0">
            <a:solidFill>
              <a:srgbClr val="FF0000"/>
            </a:solidFill>
          </a:endParaRPr>
        </a:p>
      </dgm:t>
    </dgm:pt>
    <dgm:pt modelId="{27A68280-698D-434F-82CC-9F67CAE1EE02}" type="parTrans" cxnId="{2D752DDD-F19E-42E1-BE23-4A4308CBD2D7}">
      <dgm:prSet/>
      <dgm:spPr/>
      <dgm:t>
        <a:bodyPr/>
        <a:lstStyle/>
        <a:p>
          <a:endParaRPr lang="es-ES_tradnl"/>
        </a:p>
      </dgm:t>
    </dgm:pt>
    <dgm:pt modelId="{52DE50D0-0575-4ADE-ACEB-7787E778C7B6}" type="sibTrans" cxnId="{2D752DDD-F19E-42E1-BE23-4A4308CBD2D7}">
      <dgm:prSet/>
      <dgm:spPr/>
      <dgm:t>
        <a:bodyPr/>
        <a:lstStyle/>
        <a:p>
          <a:endParaRPr lang="es-ES_tradnl"/>
        </a:p>
      </dgm:t>
    </dgm:pt>
    <dgm:pt modelId="{033F757E-2EB7-4705-8256-94F5D3FA1A45}">
      <dgm:prSet phldrT="[Texto]" custT="1"/>
      <dgm:spPr>
        <a:solidFill>
          <a:schemeClr val="bg1">
            <a:lumMod val="85000"/>
            <a:alpha val="90000"/>
          </a:schemeClr>
        </a:solidFill>
      </dgm:spPr>
      <dgm:t>
        <a:bodyPr/>
        <a:lstStyle/>
        <a:p>
          <a:pPr algn="l">
            <a:buFont typeface="Arial" panose="020B0604020202020204" pitchFamily="34" charset="0"/>
            <a:buChar char="•"/>
          </a:pPr>
          <a:r>
            <a:rPr lang="es-CL" sz="1200" dirty="0">
              <a:latin typeface="Calibri" panose="020F0502020204030204" pitchFamily="34" charset="0"/>
              <a:ea typeface="Calibri" panose="020F0502020204030204" pitchFamily="34" charset="0"/>
            </a:rPr>
            <a:t>E</a:t>
          </a:r>
          <a:r>
            <a:rPr lang="es-CL" sz="1200" dirty="0">
              <a:effectLst/>
              <a:latin typeface="Calibri" panose="020F0502020204030204" pitchFamily="34" charset="0"/>
              <a:ea typeface="Calibri" panose="020F0502020204030204" pitchFamily="34" charset="0"/>
            </a:rPr>
            <a:t>l enfoque de derechos tiene como fin último la concretización o realización de los Derechos Humanos, siendo las </a:t>
          </a:r>
          <a:r>
            <a:rPr lang="es-CL" sz="1200" b="1" u="sng" dirty="0">
              <a:effectLst/>
              <a:latin typeface="Calibri" panose="020F0502020204030204" pitchFamily="34" charset="0"/>
              <a:ea typeface="Calibri" panose="020F0502020204030204" pitchFamily="34" charset="0"/>
            </a:rPr>
            <a:t>políticas públicas </a:t>
          </a:r>
          <a:r>
            <a:rPr lang="es-CL" sz="1200" dirty="0">
              <a:effectLst/>
              <a:latin typeface="Calibri" panose="020F0502020204030204" pitchFamily="34" charset="0"/>
              <a:ea typeface="Calibri" panose="020F0502020204030204" pitchFamily="34" charset="0"/>
            </a:rPr>
            <a:t>el instrumento o medio más idóneo para asegurar dicha labor. </a:t>
          </a:r>
          <a:endParaRPr lang="es-ES_tradnl" sz="1200" dirty="0"/>
        </a:p>
      </dgm:t>
    </dgm:pt>
    <dgm:pt modelId="{C124BD53-74AC-4146-816C-97FECCE802D8}" type="parTrans" cxnId="{F17353BC-B2CD-4E43-91E0-0FDB26D39C33}">
      <dgm:prSet/>
      <dgm:spPr/>
      <dgm:t>
        <a:bodyPr/>
        <a:lstStyle/>
        <a:p>
          <a:endParaRPr lang="es-ES_tradnl"/>
        </a:p>
      </dgm:t>
    </dgm:pt>
    <dgm:pt modelId="{3C96A2E9-7DBE-4D34-83E0-0C19A3D00F54}" type="sibTrans" cxnId="{F17353BC-B2CD-4E43-91E0-0FDB26D39C33}">
      <dgm:prSet/>
      <dgm:spPr/>
      <dgm:t>
        <a:bodyPr/>
        <a:lstStyle/>
        <a:p>
          <a:endParaRPr lang="es-ES_tradnl"/>
        </a:p>
      </dgm:t>
    </dgm:pt>
    <dgm:pt modelId="{3B60B0FD-8A4B-4CC9-BBFB-4A6550A4AF96}">
      <dgm:prSet phldrT="[Texto]" custT="1"/>
      <dgm:spPr>
        <a:solidFill>
          <a:schemeClr val="bg1">
            <a:lumMod val="85000"/>
            <a:alpha val="90000"/>
          </a:schemeClr>
        </a:solidFill>
      </dgm:spPr>
      <dgm:t>
        <a:bodyPr/>
        <a:lstStyle/>
        <a:p>
          <a:pPr algn="just"/>
          <a:r>
            <a:rPr lang="es-CL" sz="1200" b="1" dirty="0">
              <a:effectLst/>
              <a:latin typeface="Calibri" panose="020F0502020204030204" pitchFamily="34" charset="0"/>
              <a:ea typeface="Calibri" panose="020F0502020204030204" pitchFamily="34" charset="0"/>
            </a:rPr>
            <a:t>Es un marco conceptual que busca contribuir al proceso de desarrollo humano desde una perspectiva holística</a:t>
          </a:r>
          <a:r>
            <a:rPr lang="es-CL" sz="1200" dirty="0">
              <a:effectLst/>
              <a:latin typeface="Calibri" panose="020F0502020204030204" pitchFamily="34" charset="0"/>
              <a:ea typeface="Calibri" panose="020F0502020204030204" pitchFamily="34" charset="0"/>
            </a:rPr>
            <a:t>, </a:t>
          </a:r>
          <a:r>
            <a:rPr lang="es-CL" sz="1200" b="1" dirty="0">
              <a:effectLst/>
              <a:latin typeface="Calibri" panose="020F0502020204030204" pitchFamily="34" charset="0"/>
              <a:ea typeface="Calibri" panose="020F0502020204030204" pitchFamily="34" charset="0"/>
            </a:rPr>
            <a:t>orientando las acciones necesarias para dar cumplimiento a los derechos de las personas</a:t>
          </a:r>
          <a:r>
            <a:rPr lang="es-CL" sz="1200" dirty="0">
              <a:effectLst/>
              <a:latin typeface="Calibri" panose="020F0502020204030204" pitchFamily="34" charset="0"/>
              <a:ea typeface="Calibri" panose="020F0502020204030204" pitchFamily="34" charset="0"/>
            </a:rPr>
            <a:t>.</a:t>
          </a:r>
          <a:endParaRPr lang="es-ES_tradnl" sz="1200" dirty="0"/>
        </a:p>
      </dgm:t>
    </dgm:pt>
    <dgm:pt modelId="{78F73562-589E-43F0-98AB-DE427CB18BD5}" type="parTrans" cxnId="{EDEAB1C4-E7FD-4276-8CA5-8FDEE9C432DC}">
      <dgm:prSet/>
      <dgm:spPr/>
      <dgm:t>
        <a:bodyPr/>
        <a:lstStyle/>
        <a:p>
          <a:endParaRPr lang="es-ES_tradnl"/>
        </a:p>
      </dgm:t>
    </dgm:pt>
    <dgm:pt modelId="{C5D2B051-2046-451D-BE9E-2B594A4D5736}" type="sibTrans" cxnId="{EDEAB1C4-E7FD-4276-8CA5-8FDEE9C432DC}">
      <dgm:prSet/>
      <dgm:spPr/>
      <dgm:t>
        <a:bodyPr/>
        <a:lstStyle/>
        <a:p>
          <a:endParaRPr lang="es-ES_tradnl"/>
        </a:p>
      </dgm:t>
    </dgm:pt>
    <dgm:pt modelId="{C0D6458B-D856-4E38-9C5A-52929751C005}">
      <dgm:prSet phldrT="[Texto]" custT="1"/>
      <dgm:spPr>
        <a:solidFill>
          <a:schemeClr val="bg1">
            <a:lumMod val="85000"/>
            <a:alpha val="90000"/>
          </a:schemeClr>
        </a:solidFill>
      </dgm:spPr>
      <dgm:t>
        <a:bodyPr/>
        <a:lstStyle/>
        <a:p>
          <a:pPr algn="l"/>
          <a:endParaRPr lang="es-ES_tradnl" sz="1200" dirty="0"/>
        </a:p>
      </dgm:t>
    </dgm:pt>
    <dgm:pt modelId="{68C98D93-8F1F-4BD4-8F8A-A8D95D2F9AAD}" type="parTrans" cxnId="{4547A0E3-118B-44EB-9D78-5EED6E6F3E5B}">
      <dgm:prSet/>
      <dgm:spPr/>
      <dgm:t>
        <a:bodyPr/>
        <a:lstStyle/>
        <a:p>
          <a:endParaRPr lang="es-ES_tradnl"/>
        </a:p>
      </dgm:t>
    </dgm:pt>
    <dgm:pt modelId="{97A77DE2-A415-4E7C-9955-946826F6C559}" type="sibTrans" cxnId="{4547A0E3-118B-44EB-9D78-5EED6E6F3E5B}">
      <dgm:prSet/>
      <dgm:spPr/>
      <dgm:t>
        <a:bodyPr/>
        <a:lstStyle/>
        <a:p>
          <a:endParaRPr lang="es-ES_tradnl"/>
        </a:p>
      </dgm:t>
    </dgm:pt>
    <dgm:pt modelId="{90F58DE9-0AF7-4DFF-ADF1-F630CDA962B0}">
      <dgm:prSet phldrT="[Texto]" custT="1"/>
      <dgm:spPr>
        <a:solidFill>
          <a:schemeClr val="bg1">
            <a:lumMod val="85000"/>
            <a:alpha val="90000"/>
          </a:schemeClr>
        </a:solidFill>
      </dgm:spPr>
      <dgm:t>
        <a:bodyPr/>
        <a:lstStyle/>
        <a:p>
          <a:pPr algn="just"/>
          <a:r>
            <a:rPr lang="es-ES_tradnl" sz="1200" b="1" dirty="0"/>
            <a:t>Marco de reconocimiento: </a:t>
          </a:r>
          <a:r>
            <a:rPr lang="es-ES_tradnl" sz="1200" b="0" dirty="0"/>
            <a:t>dignidad, libertad e igualdad. </a:t>
          </a:r>
        </a:p>
      </dgm:t>
    </dgm:pt>
    <dgm:pt modelId="{50DD3BFD-0AC8-4C05-90D1-43181370FBC2}" type="parTrans" cxnId="{49CF7BCA-699A-40A5-98BD-5C8CD5F29D33}">
      <dgm:prSet/>
      <dgm:spPr/>
      <dgm:t>
        <a:bodyPr/>
        <a:lstStyle/>
        <a:p>
          <a:endParaRPr lang="es-ES_tradnl"/>
        </a:p>
      </dgm:t>
    </dgm:pt>
    <dgm:pt modelId="{E1A67792-0622-4F69-AA73-C1A94BDF1DB6}" type="sibTrans" cxnId="{49CF7BCA-699A-40A5-98BD-5C8CD5F29D33}">
      <dgm:prSet/>
      <dgm:spPr/>
      <dgm:t>
        <a:bodyPr/>
        <a:lstStyle/>
        <a:p>
          <a:endParaRPr lang="es-ES_tradnl"/>
        </a:p>
      </dgm:t>
    </dgm:pt>
    <dgm:pt modelId="{638235B5-E18B-484D-A1B2-EAD72BC54119}">
      <dgm:prSet phldrT="[Texto]"/>
      <dgm:spPr>
        <a:solidFill>
          <a:schemeClr val="bg1">
            <a:lumMod val="85000"/>
            <a:alpha val="90000"/>
          </a:schemeClr>
        </a:solidFill>
      </dgm:spPr>
      <dgm:t>
        <a:bodyPr/>
        <a:lstStyle/>
        <a:p>
          <a:pPr algn="just"/>
          <a:endParaRPr lang="es-ES_tradnl" sz="900" b="0" dirty="0"/>
        </a:p>
      </dgm:t>
    </dgm:pt>
    <dgm:pt modelId="{4E5D41AB-CE05-4577-A2BA-4D4908730EB9}" type="parTrans" cxnId="{02C71598-D9D1-4984-B1E5-BB2D98FF4F65}">
      <dgm:prSet/>
      <dgm:spPr/>
    </dgm:pt>
    <dgm:pt modelId="{D5BC0A74-F0FD-49E8-8D44-33C2BC5D6FF6}" type="sibTrans" cxnId="{02C71598-D9D1-4984-B1E5-BB2D98FF4F65}">
      <dgm:prSet/>
      <dgm:spPr/>
    </dgm:pt>
    <dgm:pt modelId="{9778DAE7-7D66-4942-937E-A5B8B63D0FE5}">
      <dgm:prSet phldrT="[Texto]" custT="1"/>
      <dgm:spPr>
        <a:solidFill>
          <a:schemeClr val="bg1">
            <a:lumMod val="85000"/>
            <a:alpha val="90000"/>
          </a:schemeClr>
        </a:solidFill>
      </dgm:spPr>
      <dgm:t>
        <a:bodyPr/>
        <a:lstStyle/>
        <a:p>
          <a:pPr algn="just"/>
          <a:endParaRPr lang="es-ES_tradnl" sz="1200" b="0" dirty="0"/>
        </a:p>
      </dgm:t>
    </dgm:pt>
    <dgm:pt modelId="{C2DC6BE2-3038-4A4F-BC86-45F2F1A8817D}" type="parTrans" cxnId="{B254EA28-0C5F-49C2-8235-CABE4071D8F6}">
      <dgm:prSet/>
      <dgm:spPr/>
    </dgm:pt>
    <dgm:pt modelId="{98F0A722-6422-49AF-9775-5232B731BD1E}" type="sibTrans" cxnId="{B254EA28-0C5F-49C2-8235-CABE4071D8F6}">
      <dgm:prSet/>
      <dgm:spPr/>
    </dgm:pt>
    <dgm:pt modelId="{59AC42E8-63A8-40D9-9411-695AD241137E}">
      <dgm:prSet phldrT="[Texto]" custT="1"/>
      <dgm:spPr>
        <a:solidFill>
          <a:schemeClr val="bg1">
            <a:lumMod val="85000"/>
            <a:alpha val="90000"/>
          </a:schemeClr>
        </a:solidFill>
      </dgm:spPr>
      <dgm:t>
        <a:bodyPr/>
        <a:lstStyle/>
        <a:p>
          <a:pPr algn="just"/>
          <a:r>
            <a:rPr lang="en-US" sz="1200" b="1" dirty="0">
              <a:solidFill>
                <a:srgbClr val="FF0000"/>
              </a:solidFill>
            </a:rPr>
            <a:t>Normative framework</a:t>
          </a:r>
          <a:r>
            <a:rPr lang="en-US" sz="1200" dirty="0">
              <a:solidFill>
                <a:srgbClr val="FF0000"/>
              </a:solidFill>
            </a:rPr>
            <a:t>: principles, standards, norms...quality of democratic processes - more equal and integrated societies.
</a:t>
          </a:r>
          <a:r>
            <a:rPr lang="en-US" sz="1200" b="1" dirty="0">
              <a:solidFill>
                <a:srgbClr val="FF0000"/>
              </a:solidFill>
            </a:rPr>
            <a:t>Recognition framework: </a:t>
          </a:r>
          <a:r>
            <a:rPr lang="en-US" sz="1200" dirty="0">
              <a:solidFill>
                <a:srgbClr val="FF0000"/>
              </a:solidFill>
            </a:rPr>
            <a:t>dignity, freedom and equality.</a:t>
          </a:r>
          <a:endParaRPr lang="es-ES_tradnl" sz="1200" b="0" dirty="0">
            <a:solidFill>
              <a:srgbClr val="FF0000"/>
            </a:solidFill>
          </a:endParaRPr>
        </a:p>
      </dgm:t>
    </dgm:pt>
    <dgm:pt modelId="{1CF3B4E1-D610-436F-B186-61311819F6A2}" type="parTrans" cxnId="{A3E6D47A-D216-4642-8869-FD416E531C31}">
      <dgm:prSet/>
      <dgm:spPr/>
    </dgm:pt>
    <dgm:pt modelId="{84A91C46-C8D5-45E2-A569-0C94FC70EBF0}" type="sibTrans" cxnId="{A3E6D47A-D216-4642-8869-FD416E531C31}">
      <dgm:prSet/>
      <dgm:spPr/>
    </dgm:pt>
    <dgm:pt modelId="{4F3FDF89-DBB0-4FDE-B5B8-31261B93BDE1}">
      <dgm:prSet phldrT="[Texto]" custT="1"/>
      <dgm:spPr>
        <a:solidFill>
          <a:schemeClr val="bg1">
            <a:lumMod val="85000"/>
            <a:alpha val="90000"/>
          </a:schemeClr>
        </a:solidFill>
      </dgm:spPr>
      <dgm:t>
        <a:bodyPr/>
        <a:lstStyle/>
        <a:p>
          <a:pPr algn="just">
            <a:buFont typeface="Arial" panose="020B0604020202020204" pitchFamily="34" charset="0"/>
            <a:buChar char="•"/>
          </a:pPr>
          <a:r>
            <a:rPr lang="en-US" sz="1200" dirty="0">
              <a:solidFill>
                <a:srgbClr val="FF0000"/>
              </a:solidFill>
            </a:rPr>
            <a:t>The ultimate aim of the rights-based approach is the </a:t>
          </a:r>
          <a:r>
            <a:rPr lang="en-US" sz="1200" dirty="0" err="1">
              <a:solidFill>
                <a:srgbClr val="FF0000"/>
              </a:solidFill>
            </a:rPr>
            <a:t>realisation</a:t>
          </a:r>
          <a:r>
            <a:rPr lang="en-US" sz="1200" dirty="0">
              <a:solidFill>
                <a:srgbClr val="FF0000"/>
              </a:solidFill>
            </a:rPr>
            <a:t> or </a:t>
          </a:r>
          <a:r>
            <a:rPr lang="en-US" sz="1200" dirty="0" err="1">
              <a:solidFill>
                <a:srgbClr val="FF0000"/>
              </a:solidFill>
            </a:rPr>
            <a:t>realisation</a:t>
          </a:r>
          <a:r>
            <a:rPr lang="en-US" sz="1200" dirty="0">
              <a:solidFill>
                <a:srgbClr val="FF0000"/>
              </a:solidFill>
            </a:rPr>
            <a:t> of human rights, and </a:t>
          </a:r>
          <a:r>
            <a:rPr lang="en-US" sz="1200" u="sng" dirty="0">
              <a:solidFill>
                <a:srgbClr val="FF0000"/>
              </a:solidFill>
            </a:rPr>
            <a:t>public policies</a:t>
          </a:r>
          <a:r>
            <a:rPr lang="en-US" sz="1200" dirty="0">
              <a:solidFill>
                <a:srgbClr val="FF0000"/>
              </a:solidFill>
            </a:rPr>
            <a:t> are the most suitable instrument or means to ensure this. 
</a:t>
          </a:r>
          <a:r>
            <a:rPr lang="en-US" sz="1200" b="1" dirty="0">
              <a:solidFill>
                <a:srgbClr val="FF0000"/>
              </a:solidFill>
            </a:rPr>
            <a:t>It is a conceptual framework that seeks to contribute to the process of human development from a holistic perspective, guiding the necessary actions to fulfil people's rights</a:t>
          </a:r>
          <a:r>
            <a:rPr lang="en-US" sz="1200" b="1" dirty="0"/>
            <a:t>.</a:t>
          </a:r>
          <a:endParaRPr lang="es-ES_tradnl" sz="1200" b="1" dirty="0"/>
        </a:p>
      </dgm:t>
    </dgm:pt>
    <dgm:pt modelId="{E3D9EA09-1E5B-429B-A5B3-32127897ABDA}" type="parTrans" cxnId="{2797B551-140C-43E4-A4B5-F27F6D861A85}">
      <dgm:prSet/>
      <dgm:spPr/>
    </dgm:pt>
    <dgm:pt modelId="{6CE3D052-6C04-49E4-BB09-7C6BA02073FE}" type="sibTrans" cxnId="{2797B551-140C-43E4-A4B5-F27F6D861A85}">
      <dgm:prSet/>
      <dgm:spPr/>
    </dgm:pt>
    <dgm:pt modelId="{4E3C2DBC-9C4D-47B0-BE5B-5AD7575DF866}">
      <dgm:prSet phldrT="[Texto]" custT="1"/>
      <dgm:spPr>
        <a:solidFill>
          <a:schemeClr val="bg1">
            <a:lumMod val="85000"/>
            <a:alpha val="90000"/>
          </a:schemeClr>
        </a:solidFill>
      </dgm:spPr>
      <dgm:t>
        <a:bodyPr/>
        <a:lstStyle/>
        <a:p>
          <a:pPr algn="just"/>
          <a:endParaRPr lang="es-ES_tradnl" sz="1200" dirty="0"/>
        </a:p>
      </dgm:t>
    </dgm:pt>
    <dgm:pt modelId="{AE0ABBE9-9D7B-4EDF-AE2B-B5056A7DC3DD}" type="parTrans" cxnId="{6035A2FC-11C1-4B2E-8DD6-09D30D63DC86}">
      <dgm:prSet/>
      <dgm:spPr/>
    </dgm:pt>
    <dgm:pt modelId="{EBB354F8-0DD3-49EE-8E4D-EF88D4CD922B}" type="sibTrans" cxnId="{6035A2FC-11C1-4B2E-8DD6-09D30D63DC86}">
      <dgm:prSet/>
      <dgm:spPr/>
    </dgm:pt>
    <dgm:pt modelId="{A01A345E-BC20-4FB2-9B3E-CA0A3CB6495F}">
      <dgm:prSet phldrT="[Texto]" custT="1"/>
      <dgm:spPr>
        <a:solidFill>
          <a:schemeClr val="bg1">
            <a:lumMod val="85000"/>
            <a:alpha val="90000"/>
          </a:schemeClr>
        </a:solidFill>
      </dgm:spPr>
      <dgm:t>
        <a:bodyPr/>
        <a:lstStyle/>
        <a:p>
          <a:pPr algn="just"/>
          <a:r>
            <a:rPr lang="es-ES_tradnl" sz="1200" b="1" dirty="0" err="1"/>
            <a:t>Politicidad</a:t>
          </a:r>
          <a:r>
            <a:rPr lang="es-ES_tradnl" sz="1200" b="0" dirty="0"/>
            <a:t>: </a:t>
          </a:r>
          <a:r>
            <a:rPr lang="es-ES_tradnl" sz="1200" dirty="0"/>
            <a:t>los derechos son simultáneamente formas de regulación y resistencia (Michel Foucault)</a:t>
          </a:r>
          <a:endParaRPr lang="es-ES_tradnl" sz="1200" b="0" dirty="0"/>
        </a:p>
      </dgm:t>
    </dgm:pt>
    <dgm:pt modelId="{1001FD0E-EF7C-440F-B981-42FD3BE753AA}" type="parTrans" cxnId="{EA969AE2-59E1-4BF4-BBC9-46A621FC5AF4}">
      <dgm:prSet/>
      <dgm:spPr/>
    </dgm:pt>
    <dgm:pt modelId="{4D9919BE-D025-4479-9C0D-E79C8F039E7B}" type="sibTrans" cxnId="{EA969AE2-59E1-4BF4-BBC9-46A621FC5AF4}">
      <dgm:prSet/>
      <dgm:spPr/>
    </dgm:pt>
    <dgm:pt modelId="{69751094-1B44-4859-A641-C3AA51643948}">
      <dgm:prSet phldrT="[Texto]" custT="1"/>
      <dgm:spPr>
        <a:solidFill>
          <a:schemeClr val="bg1">
            <a:lumMod val="85000"/>
            <a:alpha val="90000"/>
          </a:schemeClr>
        </a:solidFill>
      </dgm:spPr>
      <dgm:t>
        <a:bodyPr/>
        <a:lstStyle/>
        <a:p>
          <a:pPr algn="just"/>
          <a:r>
            <a:rPr lang="en-US" sz="1200" b="1" dirty="0" err="1">
              <a:solidFill>
                <a:srgbClr val="FF0000"/>
              </a:solidFill>
            </a:rPr>
            <a:t>Politicity</a:t>
          </a:r>
          <a:r>
            <a:rPr lang="en-US" sz="1200" b="0" dirty="0">
              <a:solidFill>
                <a:srgbClr val="FF0000"/>
              </a:solidFill>
            </a:rPr>
            <a:t>: rights are simultaneously forms of regulation and resistance (Michel Foucault).</a:t>
          </a:r>
          <a:endParaRPr lang="es-ES_tradnl" sz="1200" b="0" dirty="0">
            <a:solidFill>
              <a:srgbClr val="FF0000"/>
            </a:solidFill>
          </a:endParaRPr>
        </a:p>
      </dgm:t>
    </dgm:pt>
    <dgm:pt modelId="{D84C11C0-2222-4D71-928E-DC19FDE89F07}" type="parTrans" cxnId="{2917204D-E898-418E-8089-C015CB12F26A}">
      <dgm:prSet/>
      <dgm:spPr/>
    </dgm:pt>
    <dgm:pt modelId="{47592336-1498-4213-86D8-1F2BEFE9D95B}" type="sibTrans" cxnId="{2917204D-E898-418E-8089-C015CB12F26A}">
      <dgm:prSet/>
      <dgm:spPr/>
    </dgm:pt>
    <dgm:pt modelId="{752F04EA-1F3E-459D-B46B-2F4888D1D3C8}" type="pres">
      <dgm:prSet presAssocID="{A2E394C1-B638-46C4-B3FE-282243847770}" presName="linearFlow" presStyleCnt="0">
        <dgm:presLayoutVars>
          <dgm:dir/>
          <dgm:animLvl val="lvl"/>
          <dgm:resizeHandles val="exact"/>
        </dgm:presLayoutVars>
      </dgm:prSet>
      <dgm:spPr/>
    </dgm:pt>
    <dgm:pt modelId="{37DD3DFE-51C9-40E2-A177-ACCD47C205E5}" type="pres">
      <dgm:prSet presAssocID="{F50E6DEE-379F-446A-AB23-DD0D9CD1E79D}" presName="composite" presStyleCnt="0"/>
      <dgm:spPr/>
    </dgm:pt>
    <dgm:pt modelId="{AFBA72B8-4A50-427D-8792-10153E5310B2}" type="pres">
      <dgm:prSet presAssocID="{F50E6DEE-379F-446A-AB23-DD0D9CD1E79D}" presName="parentText" presStyleLbl="alignNode1" presStyleIdx="0" presStyleCnt="2" custLinFactNeighborY="-402">
        <dgm:presLayoutVars>
          <dgm:chMax val="1"/>
          <dgm:bulletEnabled val="1"/>
        </dgm:presLayoutVars>
      </dgm:prSet>
      <dgm:spPr/>
    </dgm:pt>
    <dgm:pt modelId="{FC885FDE-7808-47C9-9BF8-13B65EB1AA9E}" type="pres">
      <dgm:prSet presAssocID="{F50E6DEE-379F-446A-AB23-DD0D9CD1E79D}" presName="descendantText" presStyleLbl="alignAcc1" presStyleIdx="0" presStyleCnt="2" custScaleY="142123">
        <dgm:presLayoutVars>
          <dgm:bulletEnabled val="1"/>
        </dgm:presLayoutVars>
      </dgm:prSet>
      <dgm:spPr/>
    </dgm:pt>
    <dgm:pt modelId="{890318D4-BA06-4F96-B8F6-254AE28419CD}" type="pres">
      <dgm:prSet presAssocID="{FDE20AEE-83A7-4D8A-B76F-F3B8ED9A3FC7}" presName="sp" presStyleCnt="0"/>
      <dgm:spPr/>
    </dgm:pt>
    <dgm:pt modelId="{159CA08D-880E-45C6-ACE1-9F9271322297}" type="pres">
      <dgm:prSet presAssocID="{540A9EBC-8213-4A22-AF51-1B4B04E29344}" presName="composite" presStyleCnt="0"/>
      <dgm:spPr/>
    </dgm:pt>
    <dgm:pt modelId="{B6C8B038-A987-4ACD-9B54-CB1DF9DCE82D}" type="pres">
      <dgm:prSet presAssocID="{540A9EBC-8213-4A22-AF51-1B4B04E29344}" presName="parentText" presStyleLbl="alignNode1" presStyleIdx="1" presStyleCnt="2" custLinFactNeighborX="-11982" custLinFactNeighborY="-465">
        <dgm:presLayoutVars>
          <dgm:chMax val="1"/>
          <dgm:bulletEnabled val="1"/>
        </dgm:presLayoutVars>
      </dgm:prSet>
      <dgm:spPr/>
    </dgm:pt>
    <dgm:pt modelId="{AD5705D6-B49D-4BF3-B566-56CAF58FC199}" type="pres">
      <dgm:prSet presAssocID="{540A9EBC-8213-4A22-AF51-1B4B04E29344}" presName="descendantText" presStyleLbl="alignAcc1" presStyleIdx="1" presStyleCnt="2" custScaleY="157159">
        <dgm:presLayoutVars>
          <dgm:bulletEnabled val="1"/>
        </dgm:presLayoutVars>
      </dgm:prSet>
      <dgm:spPr/>
    </dgm:pt>
  </dgm:ptLst>
  <dgm:cxnLst>
    <dgm:cxn modelId="{CD4F0D11-4D7C-4737-9F8C-60DF8D4FD2C9}" type="presOf" srcId="{033F757E-2EB7-4705-8256-94F5D3FA1A45}" destId="{AD5705D6-B49D-4BF3-B566-56CAF58FC199}" srcOrd="0" destOrd="0" presId="urn:microsoft.com/office/officeart/2005/8/layout/chevron2"/>
    <dgm:cxn modelId="{4FE4B21E-6DE5-4D5E-94A6-1BB8CF67BE00}" type="presOf" srcId="{A2E394C1-B638-46C4-B3FE-282243847770}" destId="{752F04EA-1F3E-459D-B46B-2F4888D1D3C8}" srcOrd="0" destOrd="0" presId="urn:microsoft.com/office/officeart/2005/8/layout/chevron2"/>
    <dgm:cxn modelId="{B254EA28-0C5F-49C2-8235-CABE4071D8F6}" srcId="{F50E6DEE-379F-446A-AB23-DD0D9CD1E79D}" destId="{9778DAE7-7D66-4942-937E-A5B8B63D0FE5}" srcOrd="4" destOrd="0" parTransId="{C2DC6BE2-3038-4A4F-BC86-45F2F1A8817D}" sibTransId="{98F0A722-6422-49AF-9775-5232B731BD1E}"/>
    <dgm:cxn modelId="{330D852B-DCA3-40B3-A756-A106F314576D}" type="presOf" srcId="{C0D6458B-D856-4E38-9C5A-52929751C005}" destId="{FC885FDE-7808-47C9-9BF8-13B65EB1AA9E}" srcOrd="0" destOrd="0" presId="urn:microsoft.com/office/officeart/2005/8/layout/chevron2"/>
    <dgm:cxn modelId="{A1DAC539-87F5-4035-9995-7F57C34A9027}" type="presOf" srcId="{4F3FDF89-DBB0-4FDE-B5B8-31261B93BDE1}" destId="{AD5705D6-B49D-4BF3-B566-56CAF58FC199}" srcOrd="0" destOrd="3" presId="urn:microsoft.com/office/officeart/2005/8/layout/chevron2"/>
    <dgm:cxn modelId="{9415EE5C-6873-498F-9BAA-841B3BBB661E}" type="presOf" srcId="{59AC42E8-63A8-40D9-9411-695AD241137E}" destId="{FC885FDE-7808-47C9-9BF8-13B65EB1AA9E}" srcOrd="0" destOrd="5" presId="urn:microsoft.com/office/officeart/2005/8/layout/chevron2"/>
    <dgm:cxn modelId="{2917204D-E898-418E-8089-C015CB12F26A}" srcId="{F50E6DEE-379F-446A-AB23-DD0D9CD1E79D}" destId="{69751094-1B44-4859-A641-C3AA51643948}" srcOrd="6" destOrd="0" parTransId="{D84C11C0-2222-4D71-928E-DC19FDE89F07}" sibTransId="{47592336-1498-4213-86D8-1F2BEFE9D95B}"/>
    <dgm:cxn modelId="{ECEA6E6E-C3BD-4C2B-8DFB-C701984DDA1E}" type="presOf" srcId="{540A9EBC-8213-4A22-AF51-1B4B04E29344}" destId="{B6C8B038-A987-4ACD-9B54-CB1DF9DCE82D}" srcOrd="0" destOrd="0" presId="urn:microsoft.com/office/officeart/2005/8/layout/chevron2"/>
    <dgm:cxn modelId="{2797B551-140C-43E4-A4B5-F27F6D861A85}" srcId="{540A9EBC-8213-4A22-AF51-1B4B04E29344}" destId="{4F3FDF89-DBB0-4FDE-B5B8-31261B93BDE1}" srcOrd="3" destOrd="0" parTransId="{E3D9EA09-1E5B-429B-A5B3-32127897ABDA}" sibTransId="{6CE3D052-6C04-49E4-BB09-7C6BA02073FE}"/>
    <dgm:cxn modelId="{A3E6D47A-D216-4642-8869-FD416E531C31}" srcId="{F50E6DEE-379F-446A-AB23-DD0D9CD1E79D}" destId="{59AC42E8-63A8-40D9-9411-695AD241137E}" srcOrd="5" destOrd="0" parTransId="{1CF3B4E1-D610-436F-B186-61311819F6A2}" sibTransId="{84A91C46-C8D5-45E2-A569-0C94FC70EBF0}"/>
    <dgm:cxn modelId="{5112BE80-8453-4673-BDDC-FF2E1463AF01}" type="presOf" srcId="{4E3C2DBC-9C4D-47B0-BE5B-5AD7575DF866}" destId="{AD5705D6-B49D-4BF3-B566-56CAF58FC199}" srcOrd="0" destOrd="2" presId="urn:microsoft.com/office/officeart/2005/8/layout/chevron2"/>
    <dgm:cxn modelId="{53ACE990-8B53-4B88-8D69-F9B96013011F}" srcId="{A2E394C1-B638-46C4-B3FE-282243847770}" destId="{F50E6DEE-379F-446A-AB23-DD0D9CD1E79D}" srcOrd="0" destOrd="0" parTransId="{B8165507-3216-42FF-89BA-01A28C181727}" sibTransId="{FDE20AEE-83A7-4D8A-B76F-F3B8ED9A3FC7}"/>
    <dgm:cxn modelId="{0EAA3891-8F1A-4940-A709-95D994E385D6}" type="presOf" srcId="{3B60B0FD-8A4B-4CC9-BBFB-4A6550A4AF96}" destId="{AD5705D6-B49D-4BF3-B566-56CAF58FC199}" srcOrd="0" destOrd="1" presId="urn:microsoft.com/office/officeart/2005/8/layout/chevron2"/>
    <dgm:cxn modelId="{02C71598-D9D1-4984-B1E5-BB2D98FF4F65}" srcId="{F50E6DEE-379F-446A-AB23-DD0D9CD1E79D}" destId="{638235B5-E18B-484D-A1B2-EAD72BC54119}" srcOrd="7" destOrd="0" parTransId="{4E5D41AB-CE05-4577-A2BA-4D4908730EB9}" sibTransId="{D5BC0A74-F0FD-49E8-8D44-33C2BC5D6FF6}"/>
    <dgm:cxn modelId="{DAAEAE9F-F0B4-4D5E-B3BE-31324FE00D56}" type="presOf" srcId="{90F58DE9-0AF7-4DFF-ADF1-F630CDA962B0}" destId="{FC885FDE-7808-47C9-9BF8-13B65EB1AA9E}" srcOrd="0" destOrd="2" presId="urn:microsoft.com/office/officeart/2005/8/layout/chevron2"/>
    <dgm:cxn modelId="{8BD233A6-C38E-4A99-8C99-EDB1C5876CF0}" type="presOf" srcId="{638235B5-E18B-484D-A1B2-EAD72BC54119}" destId="{FC885FDE-7808-47C9-9BF8-13B65EB1AA9E}" srcOrd="0" destOrd="7" presId="urn:microsoft.com/office/officeart/2005/8/layout/chevron2"/>
    <dgm:cxn modelId="{B3C293B7-CC5B-4CAA-AFE5-50797F726131}" srcId="{F50E6DEE-379F-446A-AB23-DD0D9CD1E79D}" destId="{D2AA8404-723E-419D-BE6F-48FBB46CA925}" srcOrd="1" destOrd="0" parTransId="{0E1E70C7-13E3-4854-9772-96AC8DC53789}" sibTransId="{62873377-C543-45CA-AFCF-D1BCEF6A0B9E}"/>
    <dgm:cxn modelId="{F17353BC-B2CD-4E43-91E0-0FDB26D39C33}" srcId="{540A9EBC-8213-4A22-AF51-1B4B04E29344}" destId="{033F757E-2EB7-4705-8256-94F5D3FA1A45}" srcOrd="0" destOrd="0" parTransId="{C124BD53-74AC-4146-816C-97FECCE802D8}" sibTransId="{3C96A2E9-7DBE-4D34-83E0-0C19A3D00F54}"/>
    <dgm:cxn modelId="{D0DA9EC2-1547-4468-BCBD-F145DEC6CE30}" type="presOf" srcId="{A01A345E-BC20-4FB2-9B3E-CA0A3CB6495F}" destId="{FC885FDE-7808-47C9-9BF8-13B65EB1AA9E}" srcOrd="0" destOrd="3" presId="urn:microsoft.com/office/officeart/2005/8/layout/chevron2"/>
    <dgm:cxn modelId="{EDEAB1C4-E7FD-4276-8CA5-8FDEE9C432DC}" srcId="{540A9EBC-8213-4A22-AF51-1B4B04E29344}" destId="{3B60B0FD-8A4B-4CC9-BBFB-4A6550A4AF96}" srcOrd="1" destOrd="0" parTransId="{78F73562-589E-43F0-98AB-DE427CB18BD5}" sibTransId="{C5D2B051-2046-451D-BE9E-2B594A4D5736}"/>
    <dgm:cxn modelId="{49CF7BCA-699A-40A5-98BD-5C8CD5F29D33}" srcId="{F50E6DEE-379F-446A-AB23-DD0D9CD1E79D}" destId="{90F58DE9-0AF7-4DFF-ADF1-F630CDA962B0}" srcOrd="2" destOrd="0" parTransId="{50DD3BFD-0AC8-4C05-90D1-43181370FBC2}" sibTransId="{E1A67792-0622-4F69-AA73-C1A94BDF1DB6}"/>
    <dgm:cxn modelId="{33BE44D3-079E-4FAD-AE3E-15D7FC77FEDA}" type="presOf" srcId="{69751094-1B44-4859-A641-C3AA51643948}" destId="{FC885FDE-7808-47C9-9BF8-13B65EB1AA9E}" srcOrd="0" destOrd="6" presId="urn:microsoft.com/office/officeart/2005/8/layout/chevron2"/>
    <dgm:cxn modelId="{224C1FD5-290D-4550-8182-44DFF037622A}" type="presOf" srcId="{F50E6DEE-379F-446A-AB23-DD0D9CD1E79D}" destId="{AFBA72B8-4A50-427D-8792-10153E5310B2}" srcOrd="0" destOrd="0" presId="urn:microsoft.com/office/officeart/2005/8/layout/chevron2"/>
    <dgm:cxn modelId="{2D752DDD-F19E-42E1-BE23-4A4308CBD2D7}" srcId="{A2E394C1-B638-46C4-B3FE-282243847770}" destId="{540A9EBC-8213-4A22-AF51-1B4B04E29344}" srcOrd="1" destOrd="0" parTransId="{27A68280-698D-434F-82CC-9F67CAE1EE02}" sibTransId="{52DE50D0-0575-4ADE-ACEB-7787E778C7B6}"/>
    <dgm:cxn modelId="{6F2998E0-6F9E-45B4-B6AA-EF25CEA06A19}" type="presOf" srcId="{9778DAE7-7D66-4942-937E-A5B8B63D0FE5}" destId="{FC885FDE-7808-47C9-9BF8-13B65EB1AA9E}" srcOrd="0" destOrd="4" presId="urn:microsoft.com/office/officeart/2005/8/layout/chevron2"/>
    <dgm:cxn modelId="{EA969AE2-59E1-4BF4-BBC9-46A621FC5AF4}" srcId="{F50E6DEE-379F-446A-AB23-DD0D9CD1E79D}" destId="{A01A345E-BC20-4FB2-9B3E-CA0A3CB6495F}" srcOrd="3" destOrd="0" parTransId="{1001FD0E-EF7C-440F-B981-42FD3BE753AA}" sibTransId="{4D9919BE-D025-4479-9C0D-E79C8F039E7B}"/>
    <dgm:cxn modelId="{4547A0E3-118B-44EB-9D78-5EED6E6F3E5B}" srcId="{F50E6DEE-379F-446A-AB23-DD0D9CD1E79D}" destId="{C0D6458B-D856-4E38-9C5A-52929751C005}" srcOrd="0" destOrd="0" parTransId="{68C98D93-8F1F-4BD4-8F8A-A8D95D2F9AAD}" sibTransId="{97A77DE2-A415-4E7C-9955-946826F6C559}"/>
    <dgm:cxn modelId="{487D4DE4-350C-4F04-87E8-67D759AF4A48}" type="presOf" srcId="{D2AA8404-723E-419D-BE6F-48FBB46CA925}" destId="{FC885FDE-7808-47C9-9BF8-13B65EB1AA9E}" srcOrd="0" destOrd="1" presId="urn:microsoft.com/office/officeart/2005/8/layout/chevron2"/>
    <dgm:cxn modelId="{6035A2FC-11C1-4B2E-8DD6-09D30D63DC86}" srcId="{540A9EBC-8213-4A22-AF51-1B4B04E29344}" destId="{4E3C2DBC-9C4D-47B0-BE5B-5AD7575DF866}" srcOrd="2" destOrd="0" parTransId="{AE0ABBE9-9D7B-4EDF-AE2B-B5056A7DC3DD}" sibTransId="{EBB354F8-0DD3-49EE-8E4D-EF88D4CD922B}"/>
    <dgm:cxn modelId="{243878C9-E223-473F-AE22-CD8AF98F737E}" type="presParOf" srcId="{752F04EA-1F3E-459D-B46B-2F4888D1D3C8}" destId="{37DD3DFE-51C9-40E2-A177-ACCD47C205E5}" srcOrd="0" destOrd="0" presId="urn:microsoft.com/office/officeart/2005/8/layout/chevron2"/>
    <dgm:cxn modelId="{C545B16E-FF17-4839-94AA-13F5DD3717E3}" type="presParOf" srcId="{37DD3DFE-51C9-40E2-A177-ACCD47C205E5}" destId="{AFBA72B8-4A50-427D-8792-10153E5310B2}" srcOrd="0" destOrd="0" presId="urn:microsoft.com/office/officeart/2005/8/layout/chevron2"/>
    <dgm:cxn modelId="{F29701C1-4AC6-438D-B90B-B6E06D36ACF7}" type="presParOf" srcId="{37DD3DFE-51C9-40E2-A177-ACCD47C205E5}" destId="{FC885FDE-7808-47C9-9BF8-13B65EB1AA9E}" srcOrd="1" destOrd="0" presId="urn:microsoft.com/office/officeart/2005/8/layout/chevron2"/>
    <dgm:cxn modelId="{40264469-862B-4EE7-AB06-FC80DB586ADA}" type="presParOf" srcId="{752F04EA-1F3E-459D-B46B-2F4888D1D3C8}" destId="{890318D4-BA06-4F96-B8F6-254AE28419CD}" srcOrd="1" destOrd="0" presId="urn:microsoft.com/office/officeart/2005/8/layout/chevron2"/>
    <dgm:cxn modelId="{325C9977-FBED-45C8-B96C-C39E55DA0F73}" type="presParOf" srcId="{752F04EA-1F3E-459D-B46B-2F4888D1D3C8}" destId="{159CA08D-880E-45C6-ACE1-9F9271322297}" srcOrd="2" destOrd="0" presId="urn:microsoft.com/office/officeart/2005/8/layout/chevron2"/>
    <dgm:cxn modelId="{66CFD433-4285-46C4-B499-1C5DAAD9D743}" type="presParOf" srcId="{159CA08D-880E-45C6-ACE1-9F9271322297}" destId="{B6C8B038-A987-4ACD-9B54-CB1DF9DCE82D}" srcOrd="0" destOrd="0" presId="urn:microsoft.com/office/officeart/2005/8/layout/chevron2"/>
    <dgm:cxn modelId="{3CACAF59-6C97-408D-A779-447F2E6ED48C}" type="presParOf" srcId="{159CA08D-880E-45C6-ACE1-9F9271322297}" destId="{AD5705D6-B49D-4BF3-B566-56CAF58FC19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C576E9-9B79-4C76-9053-64F82898B64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DD9746A0-3CE7-481B-9407-3D6B9B43006B}">
      <dgm:prSet phldrT="[Texto]"/>
      <dgm:spPr/>
      <dgm:t>
        <a:bodyPr/>
        <a:lstStyle/>
        <a:p>
          <a:r>
            <a:rPr lang="es-ES" dirty="0">
              <a:solidFill>
                <a:schemeClr val="tx1"/>
              </a:solidFill>
            </a:rPr>
            <a:t>Teorías generales de  la Sociedad</a:t>
          </a:r>
        </a:p>
        <a:p>
          <a:r>
            <a:rPr lang="es-ES" dirty="0">
              <a:solidFill>
                <a:srgbClr val="FF0000"/>
              </a:solidFill>
            </a:rPr>
            <a:t>General </a:t>
          </a:r>
          <a:r>
            <a:rPr lang="es-ES" dirty="0" err="1">
              <a:solidFill>
                <a:srgbClr val="FF0000"/>
              </a:solidFill>
            </a:rPr>
            <a:t>Theories</a:t>
          </a:r>
          <a:r>
            <a:rPr lang="es-ES" dirty="0">
              <a:solidFill>
                <a:srgbClr val="FF0000"/>
              </a:solidFill>
            </a:rPr>
            <a:t> of </a:t>
          </a:r>
          <a:r>
            <a:rPr lang="es-ES" dirty="0" err="1">
              <a:solidFill>
                <a:srgbClr val="FF0000"/>
              </a:solidFill>
            </a:rPr>
            <a:t>Society</a:t>
          </a:r>
          <a:endParaRPr lang="es-ES" dirty="0">
            <a:solidFill>
              <a:srgbClr val="FF0000"/>
            </a:solidFill>
          </a:endParaRPr>
        </a:p>
      </dgm:t>
    </dgm:pt>
    <dgm:pt modelId="{141A1FA1-5239-4A87-B155-2E8149882B5B}" type="parTrans" cxnId="{9774DAFD-5A20-499A-9E1F-E3C32E6D9AF1}">
      <dgm:prSet/>
      <dgm:spPr/>
      <dgm:t>
        <a:bodyPr/>
        <a:lstStyle/>
        <a:p>
          <a:endParaRPr lang="es-ES"/>
        </a:p>
      </dgm:t>
    </dgm:pt>
    <dgm:pt modelId="{1CB6F5C3-67A5-4877-BC19-A60E70CAC188}" type="sibTrans" cxnId="{9774DAFD-5A20-499A-9E1F-E3C32E6D9AF1}">
      <dgm:prSet/>
      <dgm:spPr/>
      <dgm:t>
        <a:bodyPr/>
        <a:lstStyle/>
        <a:p>
          <a:endParaRPr lang="es-ES"/>
        </a:p>
      </dgm:t>
    </dgm:pt>
    <dgm:pt modelId="{6BA51A08-ED2B-428B-94FA-80E0136D9C25}">
      <dgm:prSet phldrT="[Texto]"/>
      <dgm:spPr/>
      <dgm:t>
        <a:bodyPr/>
        <a:lstStyle/>
        <a:p>
          <a:r>
            <a:rPr lang="es-ES" dirty="0">
              <a:solidFill>
                <a:schemeClr val="tx1"/>
              </a:solidFill>
            </a:rPr>
            <a:t>Enfoques de intervención Social  </a:t>
          </a:r>
        </a:p>
        <a:p>
          <a:r>
            <a:rPr lang="es-ES" dirty="0">
              <a:solidFill>
                <a:srgbClr val="FF0000"/>
              </a:solidFill>
            </a:rPr>
            <a:t>Social </a:t>
          </a:r>
          <a:r>
            <a:rPr lang="es-ES" dirty="0" err="1">
              <a:solidFill>
                <a:srgbClr val="FF0000"/>
              </a:solidFill>
            </a:rPr>
            <a:t>intervention</a:t>
          </a:r>
          <a:r>
            <a:rPr lang="es-ES" dirty="0">
              <a:solidFill>
                <a:srgbClr val="FF0000"/>
              </a:solidFill>
            </a:rPr>
            <a:t> </a:t>
          </a:r>
          <a:r>
            <a:rPr lang="es-ES" dirty="0" err="1">
              <a:solidFill>
                <a:srgbClr val="FF0000"/>
              </a:solidFill>
            </a:rPr>
            <a:t>approaches</a:t>
          </a:r>
          <a:endParaRPr lang="es-ES" dirty="0">
            <a:solidFill>
              <a:srgbClr val="FF0000"/>
            </a:solidFill>
          </a:endParaRPr>
        </a:p>
      </dgm:t>
    </dgm:pt>
    <dgm:pt modelId="{738EE89D-5CE7-4668-BA5F-B890FC678026}" type="parTrans" cxnId="{F23FBDC4-4F13-418F-AE8C-B5E80F594611}">
      <dgm:prSet/>
      <dgm:spPr/>
      <dgm:t>
        <a:bodyPr/>
        <a:lstStyle/>
        <a:p>
          <a:endParaRPr lang="es-ES"/>
        </a:p>
      </dgm:t>
    </dgm:pt>
    <dgm:pt modelId="{64FD2701-5207-4A73-9596-16B93357C2BA}" type="sibTrans" cxnId="{F23FBDC4-4F13-418F-AE8C-B5E80F594611}">
      <dgm:prSet/>
      <dgm:spPr/>
      <dgm:t>
        <a:bodyPr/>
        <a:lstStyle/>
        <a:p>
          <a:endParaRPr lang="es-ES"/>
        </a:p>
      </dgm:t>
    </dgm:pt>
    <dgm:pt modelId="{1087E674-FF3A-4B1A-B5B1-4D5715E531FC}">
      <dgm:prSet phldrT="[Texto]"/>
      <dgm:spPr/>
      <dgm:t>
        <a:bodyPr/>
        <a:lstStyle/>
        <a:p>
          <a:r>
            <a:rPr lang="es-ES" dirty="0">
              <a:solidFill>
                <a:schemeClr val="tx1"/>
              </a:solidFill>
            </a:rPr>
            <a:t>Formas de análisis de datos</a:t>
          </a:r>
        </a:p>
        <a:p>
          <a:r>
            <a:rPr lang="es-ES" dirty="0" err="1">
              <a:solidFill>
                <a:srgbClr val="FF0000"/>
              </a:solidFill>
            </a:rPr>
            <a:t>Forms</a:t>
          </a:r>
          <a:r>
            <a:rPr lang="es-ES" dirty="0">
              <a:solidFill>
                <a:srgbClr val="FF0000"/>
              </a:solidFill>
            </a:rPr>
            <a:t> of data </a:t>
          </a:r>
          <a:r>
            <a:rPr lang="es-ES" dirty="0" err="1">
              <a:solidFill>
                <a:srgbClr val="FF0000"/>
              </a:solidFill>
            </a:rPr>
            <a:t>analysis</a:t>
          </a:r>
          <a:r>
            <a:rPr lang="es-ES" dirty="0">
              <a:solidFill>
                <a:srgbClr val="FF0000"/>
              </a:solidFill>
            </a:rPr>
            <a:t> </a:t>
          </a:r>
        </a:p>
      </dgm:t>
    </dgm:pt>
    <dgm:pt modelId="{EB42B364-9972-4602-A699-AEB7D4076A50}" type="parTrans" cxnId="{1DB55B85-34C2-4544-84CF-C5A0DF8A8A26}">
      <dgm:prSet/>
      <dgm:spPr/>
      <dgm:t>
        <a:bodyPr/>
        <a:lstStyle/>
        <a:p>
          <a:endParaRPr lang="es-ES"/>
        </a:p>
      </dgm:t>
    </dgm:pt>
    <dgm:pt modelId="{BEB7DB3B-B7AF-45F3-BEE5-4C55F7D795BE}" type="sibTrans" cxnId="{1DB55B85-34C2-4544-84CF-C5A0DF8A8A26}">
      <dgm:prSet/>
      <dgm:spPr/>
      <dgm:t>
        <a:bodyPr/>
        <a:lstStyle/>
        <a:p>
          <a:endParaRPr lang="es-ES"/>
        </a:p>
      </dgm:t>
    </dgm:pt>
    <dgm:pt modelId="{8C1A96F4-480A-41BC-98D9-4073DE1E61F3}">
      <dgm:prSet phldrT="[Texto]"/>
      <dgm:spPr/>
      <dgm:t>
        <a:bodyPr/>
        <a:lstStyle/>
        <a:p>
          <a:r>
            <a:rPr lang="es-ES" dirty="0">
              <a:solidFill>
                <a:schemeClr val="tx1"/>
              </a:solidFill>
            </a:rPr>
            <a:t>Fuentes filosóficas </a:t>
          </a:r>
        </a:p>
        <a:p>
          <a:r>
            <a:rPr lang="es-ES" dirty="0" err="1">
              <a:solidFill>
                <a:srgbClr val="FF0000"/>
              </a:solidFill>
            </a:rPr>
            <a:t>Philosofical</a:t>
          </a:r>
          <a:r>
            <a:rPr lang="es-ES" dirty="0">
              <a:solidFill>
                <a:srgbClr val="FF0000"/>
              </a:solidFill>
            </a:rPr>
            <a:t> </a:t>
          </a:r>
          <a:r>
            <a:rPr lang="es-ES" dirty="0" err="1">
              <a:solidFill>
                <a:srgbClr val="FF0000"/>
              </a:solidFill>
            </a:rPr>
            <a:t>source</a:t>
          </a:r>
          <a:endParaRPr lang="es-ES" dirty="0">
            <a:solidFill>
              <a:srgbClr val="FF0000"/>
            </a:solidFill>
          </a:endParaRPr>
        </a:p>
      </dgm:t>
    </dgm:pt>
    <dgm:pt modelId="{64C49A48-BA34-4522-B490-0C9B33BC13AA}" type="parTrans" cxnId="{1F81EE17-0D6E-49A2-AEA2-24028FA355C5}">
      <dgm:prSet/>
      <dgm:spPr/>
      <dgm:t>
        <a:bodyPr/>
        <a:lstStyle/>
        <a:p>
          <a:endParaRPr lang="es-ES"/>
        </a:p>
      </dgm:t>
    </dgm:pt>
    <dgm:pt modelId="{55D1C3A2-DAD6-40CC-AF18-84C632E20C44}" type="sibTrans" cxnId="{1F81EE17-0D6E-49A2-AEA2-24028FA355C5}">
      <dgm:prSet/>
      <dgm:spPr/>
      <dgm:t>
        <a:bodyPr/>
        <a:lstStyle/>
        <a:p>
          <a:endParaRPr lang="es-ES"/>
        </a:p>
      </dgm:t>
    </dgm:pt>
    <dgm:pt modelId="{C8B9619C-F377-426E-A257-7761FBA6E847}">
      <dgm:prSet phldrT="[Texto]"/>
      <dgm:spPr/>
      <dgm:t>
        <a:bodyPr/>
        <a:lstStyle/>
        <a:p>
          <a:r>
            <a:rPr lang="es-ES" dirty="0">
              <a:solidFill>
                <a:schemeClr val="tx1"/>
              </a:solidFill>
            </a:rPr>
            <a:t>Contexto de intervención</a:t>
          </a:r>
        </a:p>
        <a:p>
          <a:r>
            <a:rPr lang="es-ES" dirty="0" err="1">
              <a:solidFill>
                <a:srgbClr val="FF0000"/>
              </a:solidFill>
            </a:rPr>
            <a:t>Intervention</a:t>
          </a:r>
          <a:r>
            <a:rPr lang="es-ES" dirty="0">
              <a:solidFill>
                <a:srgbClr val="FF0000"/>
              </a:solidFill>
            </a:rPr>
            <a:t> </a:t>
          </a:r>
          <a:r>
            <a:rPr lang="es-ES" dirty="0" err="1">
              <a:solidFill>
                <a:srgbClr val="FF0000"/>
              </a:solidFill>
            </a:rPr>
            <a:t>context</a:t>
          </a:r>
          <a:r>
            <a:rPr lang="es-ES" dirty="0">
              <a:solidFill>
                <a:srgbClr val="FF0000"/>
              </a:solidFill>
            </a:rPr>
            <a:t> </a:t>
          </a:r>
        </a:p>
      </dgm:t>
    </dgm:pt>
    <dgm:pt modelId="{416D5CA9-3D4C-498D-845D-A9678D3516CE}" type="parTrans" cxnId="{2E0F9454-E4D5-41D2-8CC1-48CF6C6A4849}">
      <dgm:prSet/>
      <dgm:spPr/>
      <dgm:t>
        <a:bodyPr/>
        <a:lstStyle/>
        <a:p>
          <a:endParaRPr lang="es-ES"/>
        </a:p>
      </dgm:t>
    </dgm:pt>
    <dgm:pt modelId="{96E69A91-AA29-4819-8865-53609055D93D}" type="sibTrans" cxnId="{2E0F9454-E4D5-41D2-8CC1-48CF6C6A4849}">
      <dgm:prSet/>
      <dgm:spPr/>
      <dgm:t>
        <a:bodyPr/>
        <a:lstStyle/>
        <a:p>
          <a:endParaRPr lang="es-ES"/>
        </a:p>
      </dgm:t>
    </dgm:pt>
    <dgm:pt modelId="{83322D76-3C19-4AAD-8A34-5F4CE102479B}">
      <dgm:prSet/>
      <dgm:spPr/>
      <dgm:t>
        <a:bodyPr/>
        <a:lstStyle/>
        <a:p>
          <a:r>
            <a:rPr lang="es-ES" dirty="0">
              <a:solidFill>
                <a:schemeClr val="tx1"/>
              </a:solidFill>
            </a:rPr>
            <a:t>Teorías Temáticas </a:t>
          </a:r>
        </a:p>
        <a:p>
          <a:r>
            <a:rPr lang="es-ES" dirty="0" err="1">
              <a:solidFill>
                <a:srgbClr val="FF0000"/>
              </a:solidFill>
            </a:rPr>
            <a:t>Thematic</a:t>
          </a:r>
          <a:r>
            <a:rPr lang="es-ES" dirty="0">
              <a:solidFill>
                <a:srgbClr val="FF0000"/>
              </a:solidFill>
            </a:rPr>
            <a:t> </a:t>
          </a:r>
          <a:r>
            <a:rPr lang="es-ES" dirty="0" err="1">
              <a:solidFill>
                <a:srgbClr val="FF0000"/>
              </a:solidFill>
            </a:rPr>
            <a:t>Theories</a:t>
          </a:r>
          <a:endParaRPr lang="es-ES" dirty="0">
            <a:solidFill>
              <a:srgbClr val="FF0000"/>
            </a:solidFill>
          </a:endParaRPr>
        </a:p>
      </dgm:t>
    </dgm:pt>
    <dgm:pt modelId="{D1E7A034-AC13-4985-BA1C-89F13AE9B979}" type="parTrans" cxnId="{50C18E00-48C8-4F28-951D-3564717E33DC}">
      <dgm:prSet/>
      <dgm:spPr/>
      <dgm:t>
        <a:bodyPr/>
        <a:lstStyle/>
        <a:p>
          <a:endParaRPr lang="es-ES"/>
        </a:p>
      </dgm:t>
    </dgm:pt>
    <dgm:pt modelId="{89F938AC-E5DC-4374-9198-FEFCD3F42874}" type="sibTrans" cxnId="{50C18E00-48C8-4F28-951D-3564717E33DC}">
      <dgm:prSet/>
      <dgm:spPr/>
      <dgm:t>
        <a:bodyPr/>
        <a:lstStyle/>
        <a:p>
          <a:endParaRPr lang="es-ES"/>
        </a:p>
      </dgm:t>
    </dgm:pt>
    <dgm:pt modelId="{89CB8595-061C-48A7-826E-0229D17580A8}">
      <dgm:prSet/>
      <dgm:spPr/>
      <dgm:t>
        <a:bodyPr/>
        <a:lstStyle/>
        <a:p>
          <a:r>
            <a:rPr lang="es-ES" dirty="0">
              <a:solidFill>
                <a:schemeClr val="tx1"/>
              </a:solidFill>
            </a:rPr>
            <a:t>Enfoques de  políticas públicas</a:t>
          </a:r>
        </a:p>
        <a:p>
          <a:r>
            <a:rPr lang="es-ES" dirty="0" err="1">
              <a:solidFill>
                <a:srgbClr val="FF0000"/>
              </a:solidFill>
            </a:rPr>
            <a:t>Public</a:t>
          </a:r>
          <a:r>
            <a:rPr lang="es-ES" dirty="0">
              <a:solidFill>
                <a:srgbClr val="FF0000"/>
              </a:solidFill>
            </a:rPr>
            <a:t> </a:t>
          </a:r>
          <a:r>
            <a:rPr lang="es-ES" dirty="0" err="1">
              <a:solidFill>
                <a:srgbClr val="FF0000"/>
              </a:solidFill>
            </a:rPr>
            <a:t>policy</a:t>
          </a:r>
          <a:r>
            <a:rPr lang="es-ES" dirty="0">
              <a:solidFill>
                <a:srgbClr val="FF0000"/>
              </a:solidFill>
            </a:rPr>
            <a:t> </a:t>
          </a:r>
          <a:r>
            <a:rPr lang="es-ES" dirty="0" err="1">
              <a:solidFill>
                <a:srgbClr val="FF0000"/>
              </a:solidFill>
            </a:rPr>
            <a:t>approaches</a:t>
          </a:r>
          <a:r>
            <a:rPr lang="es-ES" dirty="0">
              <a:solidFill>
                <a:srgbClr val="FF0000"/>
              </a:solidFill>
            </a:rPr>
            <a:t>  </a:t>
          </a:r>
        </a:p>
      </dgm:t>
    </dgm:pt>
    <dgm:pt modelId="{878BD39B-5895-402E-B55B-AA80B0D67BFD}" type="parTrans" cxnId="{A57B2705-F291-4C89-A1A7-DC1DC9C9A8BB}">
      <dgm:prSet/>
      <dgm:spPr/>
      <dgm:t>
        <a:bodyPr/>
        <a:lstStyle/>
        <a:p>
          <a:endParaRPr lang="es-ES"/>
        </a:p>
      </dgm:t>
    </dgm:pt>
    <dgm:pt modelId="{D6D66A9C-D8EA-4266-9AC4-070427605188}" type="sibTrans" cxnId="{A57B2705-F291-4C89-A1A7-DC1DC9C9A8BB}">
      <dgm:prSet/>
      <dgm:spPr/>
      <dgm:t>
        <a:bodyPr/>
        <a:lstStyle/>
        <a:p>
          <a:endParaRPr lang="es-ES"/>
        </a:p>
      </dgm:t>
    </dgm:pt>
    <dgm:pt modelId="{BBBA6F59-CD33-49D3-9D06-575F5E03368E}" type="pres">
      <dgm:prSet presAssocID="{5FC576E9-9B79-4C76-9053-64F82898B64D}" presName="cycle" presStyleCnt="0">
        <dgm:presLayoutVars>
          <dgm:dir/>
          <dgm:resizeHandles val="exact"/>
        </dgm:presLayoutVars>
      </dgm:prSet>
      <dgm:spPr/>
    </dgm:pt>
    <dgm:pt modelId="{FB227457-C42A-4BDC-9B19-0EFB255D3A5A}" type="pres">
      <dgm:prSet presAssocID="{DD9746A0-3CE7-481B-9407-3D6B9B43006B}" presName="node" presStyleLbl="node1" presStyleIdx="0" presStyleCnt="7">
        <dgm:presLayoutVars>
          <dgm:bulletEnabled val="1"/>
        </dgm:presLayoutVars>
      </dgm:prSet>
      <dgm:spPr/>
    </dgm:pt>
    <dgm:pt modelId="{97194899-21EB-4488-AF29-C170525EFCB0}" type="pres">
      <dgm:prSet presAssocID="{1CB6F5C3-67A5-4877-BC19-A60E70CAC188}" presName="sibTrans" presStyleLbl="sibTrans2D1" presStyleIdx="0" presStyleCnt="7"/>
      <dgm:spPr/>
    </dgm:pt>
    <dgm:pt modelId="{18E38CF9-6D20-4F4E-8DBE-607AD1029DD9}" type="pres">
      <dgm:prSet presAssocID="{1CB6F5C3-67A5-4877-BC19-A60E70CAC188}" presName="connectorText" presStyleLbl="sibTrans2D1" presStyleIdx="0" presStyleCnt="7"/>
      <dgm:spPr/>
    </dgm:pt>
    <dgm:pt modelId="{4FF64779-5097-4A4B-844D-03A7455B490F}" type="pres">
      <dgm:prSet presAssocID="{83322D76-3C19-4AAD-8A34-5F4CE102479B}" presName="node" presStyleLbl="node1" presStyleIdx="1" presStyleCnt="7">
        <dgm:presLayoutVars>
          <dgm:bulletEnabled val="1"/>
        </dgm:presLayoutVars>
      </dgm:prSet>
      <dgm:spPr/>
    </dgm:pt>
    <dgm:pt modelId="{1FC40210-5916-46D1-8F07-5E109C9B1E89}" type="pres">
      <dgm:prSet presAssocID="{89F938AC-E5DC-4374-9198-FEFCD3F42874}" presName="sibTrans" presStyleLbl="sibTrans2D1" presStyleIdx="1" presStyleCnt="7"/>
      <dgm:spPr/>
    </dgm:pt>
    <dgm:pt modelId="{82E7A443-B0B9-401E-BABF-3C641C0AF56D}" type="pres">
      <dgm:prSet presAssocID="{89F938AC-E5DC-4374-9198-FEFCD3F42874}" presName="connectorText" presStyleLbl="sibTrans2D1" presStyleIdx="1" presStyleCnt="7"/>
      <dgm:spPr/>
    </dgm:pt>
    <dgm:pt modelId="{230114DF-27FA-4F37-AC6F-07C87F08696B}" type="pres">
      <dgm:prSet presAssocID="{89CB8595-061C-48A7-826E-0229D17580A8}" presName="node" presStyleLbl="node1" presStyleIdx="2" presStyleCnt="7" custRadScaleRad="101209" custRadScaleInc="1541">
        <dgm:presLayoutVars>
          <dgm:bulletEnabled val="1"/>
        </dgm:presLayoutVars>
      </dgm:prSet>
      <dgm:spPr/>
    </dgm:pt>
    <dgm:pt modelId="{8CA8173B-ACF7-4188-83A5-D5C29E0B3D8F}" type="pres">
      <dgm:prSet presAssocID="{D6D66A9C-D8EA-4266-9AC4-070427605188}" presName="sibTrans" presStyleLbl="sibTrans2D1" presStyleIdx="2" presStyleCnt="7"/>
      <dgm:spPr/>
    </dgm:pt>
    <dgm:pt modelId="{577D3B1F-BF03-4179-BFEE-06419BF0DA34}" type="pres">
      <dgm:prSet presAssocID="{D6D66A9C-D8EA-4266-9AC4-070427605188}" presName="connectorText" presStyleLbl="sibTrans2D1" presStyleIdx="2" presStyleCnt="7"/>
      <dgm:spPr/>
    </dgm:pt>
    <dgm:pt modelId="{5C0FCD8A-2A7A-400F-9463-5C24EEA0F1FA}" type="pres">
      <dgm:prSet presAssocID="{6BA51A08-ED2B-428B-94FA-80E0136D9C25}" presName="node" presStyleLbl="node1" presStyleIdx="3" presStyleCnt="7">
        <dgm:presLayoutVars>
          <dgm:bulletEnabled val="1"/>
        </dgm:presLayoutVars>
      </dgm:prSet>
      <dgm:spPr/>
    </dgm:pt>
    <dgm:pt modelId="{EE016857-5840-4833-98F0-189FE083123A}" type="pres">
      <dgm:prSet presAssocID="{64FD2701-5207-4A73-9596-16B93357C2BA}" presName="sibTrans" presStyleLbl="sibTrans2D1" presStyleIdx="3" presStyleCnt="7"/>
      <dgm:spPr/>
    </dgm:pt>
    <dgm:pt modelId="{F3F0993A-C384-4424-9540-7DE60E899319}" type="pres">
      <dgm:prSet presAssocID="{64FD2701-5207-4A73-9596-16B93357C2BA}" presName="connectorText" presStyleLbl="sibTrans2D1" presStyleIdx="3" presStyleCnt="7"/>
      <dgm:spPr/>
    </dgm:pt>
    <dgm:pt modelId="{DEEBA94B-9D08-43DE-9449-011010C7CCF1}" type="pres">
      <dgm:prSet presAssocID="{1087E674-FF3A-4B1A-B5B1-4D5715E531FC}" presName="node" presStyleLbl="node1" presStyleIdx="4" presStyleCnt="7">
        <dgm:presLayoutVars>
          <dgm:bulletEnabled val="1"/>
        </dgm:presLayoutVars>
      </dgm:prSet>
      <dgm:spPr/>
    </dgm:pt>
    <dgm:pt modelId="{8BD0390A-611B-475A-B088-FB6748F339F9}" type="pres">
      <dgm:prSet presAssocID="{BEB7DB3B-B7AF-45F3-BEE5-4C55F7D795BE}" presName="sibTrans" presStyleLbl="sibTrans2D1" presStyleIdx="4" presStyleCnt="7"/>
      <dgm:spPr/>
    </dgm:pt>
    <dgm:pt modelId="{A2B834C4-4A16-4A55-BC75-EB076F0014E7}" type="pres">
      <dgm:prSet presAssocID="{BEB7DB3B-B7AF-45F3-BEE5-4C55F7D795BE}" presName="connectorText" presStyleLbl="sibTrans2D1" presStyleIdx="4" presStyleCnt="7"/>
      <dgm:spPr/>
    </dgm:pt>
    <dgm:pt modelId="{492EA91D-9607-428B-949B-903BF9B3D462}" type="pres">
      <dgm:prSet presAssocID="{8C1A96F4-480A-41BC-98D9-4073DE1E61F3}" presName="node" presStyleLbl="node1" presStyleIdx="5" presStyleCnt="7">
        <dgm:presLayoutVars>
          <dgm:bulletEnabled val="1"/>
        </dgm:presLayoutVars>
      </dgm:prSet>
      <dgm:spPr/>
    </dgm:pt>
    <dgm:pt modelId="{37E775FC-4B4B-4807-8E7D-16F43B8ED5DE}" type="pres">
      <dgm:prSet presAssocID="{55D1C3A2-DAD6-40CC-AF18-84C632E20C44}" presName="sibTrans" presStyleLbl="sibTrans2D1" presStyleIdx="5" presStyleCnt="7"/>
      <dgm:spPr/>
    </dgm:pt>
    <dgm:pt modelId="{6E744E19-DD15-4E60-A5F9-4A0AE9853D12}" type="pres">
      <dgm:prSet presAssocID="{55D1C3A2-DAD6-40CC-AF18-84C632E20C44}" presName="connectorText" presStyleLbl="sibTrans2D1" presStyleIdx="5" presStyleCnt="7"/>
      <dgm:spPr/>
    </dgm:pt>
    <dgm:pt modelId="{FFFB7D6C-CCC0-4FFB-A022-1E39AA551EDC}" type="pres">
      <dgm:prSet presAssocID="{C8B9619C-F377-426E-A257-7761FBA6E847}" presName="node" presStyleLbl="node1" presStyleIdx="6" presStyleCnt="7">
        <dgm:presLayoutVars>
          <dgm:bulletEnabled val="1"/>
        </dgm:presLayoutVars>
      </dgm:prSet>
      <dgm:spPr/>
    </dgm:pt>
    <dgm:pt modelId="{C5F3FAC0-3722-48F9-A837-0C494769205E}" type="pres">
      <dgm:prSet presAssocID="{96E69A91-AA29-4819-8865-53609055D93D}" presName="sibTrans" presStyleLbl="sibTrans2D1" presStyleIdx="6" presStyleCnt="7"/>
      <dgm:spPr/>
    </dgm:pt>
    <dgm:pt modelId="{62594049-4478-403A-B15B-18794A9E3C8D}" type="pres">
      <dgm:prSet presAssocID="{96E69A91-AA29-4819-8865-53609055D93D}" presName="connectorText" presStyleLbl="sibTrans2D1" presStyleIdx="6" presStyleCnt="7"/>
      <dgm:spPr/>
    </dgm:pt>
  </dgm:ptLst>
  <dgm:cxnLst>
    <dgm:cxn modelId="{50C18E00-48C8-4F28-951D-3564717E33DC}" srcId="{5FC576E9-9B79-4C76-9053-64F82898B64D}" destId="{83322D76-3C19-4AAD-8A34-5F4CE102479B}" srcOrd="1" destOrd="0" parTransId="{D1E7A034-AC13-4985-BA1C-89F13AE9B979}" sibTransId="{89F938AC-E5DC-4374-9198-FEFCD3F42874}"/>
    <dgm:cxn modelId="{A57B2705-F291-4C89-A1A7-DC1DC9C9A8BB}" srcId="{5FC576E9-9B79-4C76-9053-64F82898B64D}" destId="{89CB8595-061C-48A7-826E-0229D17580A8}" srcOrd="2" destOrd="0" parTransId="{878BD39B-5895-402E-B55B-AA80B0D67BFD}" sibTransId="{D6D66A9C-D8EA-4266-9AC4-070427605188}"/>
    <dgm:cxn modelId="{A7720B0D-F5AD-4D29-9B7D-D25BB9FE4FB8}" type="presOf" srcId="{89CB8595-061C-48A7-826E-0229D17580A8}" destId="{230114DF-27FA-4F37-AC6F-07C87F08696B}" srcOrd="0" destOrd="0" presId="urn:microsoft.com/office/officeart/2005/8/layout/cycle2"/>
    <dgm:cxn modelId="{1F81EE17-0D6E-49A2-AEA2-24028FA355C5}" srcId="{5FC576E9-9B79-4C76-9053-64F82898B64D}" destId="{8C1A96F4-480A-41BC-98D9-4073DE1E61F3}" srcOrd="5" destOrd="0" parTransId="{64C49A48-BA34-4522-B490-0C9B33BC13AA}" sibTransId="{55D1C3A2-DAD6-40CC-AF18-84C632E20C44}"/>
    <dgm:cxn modelId="{227D5537-2A21-45A2-8AA1-FDD93A0CE6DC}" type="presOf" srcId="{64FD2701-5207-4A73-9596-16B93357C2BA}" destId="{EE016857-5840-4833-98F0-189FE083123A}" srcOrd="0" destOrd="0" presId="urn:microsoft.com/office/officeart/2005/8/layout/cycle2"/>
    <dgm:cxn modelId="{92C59C3E-7BD6-4BA5-9417-BBAD0F6CFD85}" type="presOf" srcId="{5FC576E9-9B79-4C76-9053-64F82898B64D}" destId="{BBBA6F59-CD33-49D3-9D06-575F5E03368E}" srcOrd="0" destOrd="0" presId="urn:microsoft.com/office/officeart/2005/8/layout/cycle2"/>
    <dgm:cxn modelId="{FA6E1243-AF07-494F-B99E-AABA8F042BEF}" type="presOf" srcId="{64FD2701-5207-4A73-9596-16B93357C2BA}" destId="{F3F0993A-C384-4424-9540-7DE60E899319}" srcOrd="1" destOrd="0" presId="urn:microsoft.com/office/officeart/2005/8/layout/cycle2"/>
    <dgm:cxn modelId="{6BD79D43-02CB-474B-BF6E-4726D91675DF}" type="presOf" srcId="{89F938AC-E5DC-4374-9198-FEFCD3F42874}" destId="{1FC40210-5916-46D1-8F07-5E109C9B1E89}" srcOrd="0" destOrd="0" presId="urn:microsoft.com/office/officeart/2005/8/layout/cycle2"/>
    <dgm:cxn modelId="{BE65906B-5831-4CFE-B320-7A0907F0477E}" type="presOf" srcId="{6BA51A08-ED2B-428B-94FA-80E0136D9C25}" destId="{5C0FCD8A-2A7A-400F-9463-5C24EEA0F1FA}" srcOrd="0" destOrd="0" presId="urn:microsoft.com/office/officeart/2005/8/layout/cycle2"/>
    <dgm:cxn modelId="{22461A6C-EA76-458D-A5BA-9E1046B43165}" type="presOf" srcId="{D6D66A9C-D8EA-4266-9AC4-070427605188}" destId="{577D3B1F-BF03-4179-BFEE-06419BF0DA34}" srcOrd="1" destOrd="0" presId="urn:microsoft.com/office/officeart/2005/8/layout/cycle2"/>
    <dgm:cxn modelId="{2E0F9454-E4D5-41D2-8CC1-48CF6C6A4849}" srcId="{5FC576E9-9B79-4C76-9053-64F82898B64D}" destId="{C8B9619C-F377-426E-A257-7761FBA6E847}" srcOrd="6" destOrd="0" parTransId="{416D5CA9-3D4C-498D-845D-A9678D3516CE}" sibTransId="{96E69A91-AA29-4819-8865-53609055D93D}"/>
    <dgm:cxn modelId="{1DB55B85-34C2-4544-84CF-C5A0DF8A8A26}" srcId="{5FC576E9-9B79-4C76-9053-64F82898B64D}" destId="{1087E674-FF3A-4B1A-B5B1-4D5715E531FC}" srcOrd="4" destOrd="0" parTransId="{EB42B364-9972-4602-A699-AEB7D4076A50}" sibTransId="{BEB7DB3B-B7AF-45F3-BEE5-4C55F7D795BE}"/>
    <dgm:cxn modelId="{24F1348C-9963-49CB-BFAA-E285F7E9567F}" type="presOf" srcId="{1CB6F5C3-67A5-4877-BC19-A60E70CAC188}" destId="{18E38CF9-6D20-4F4E-8DBE-607AD1029DD9}" srcOrd="1" destOrd="0" presId="urn:microsoft.com/office/officeart/2005/8/layout/cycle2"/>
    <dgm:cxn modelId="{EF3BE88D-70CF-46CD-8A6F-A054CB808E62}" type="presOf" srcId="{8C1A96F4-480A-41BC-98D9-4073DE1E61F3}" destId="{492EA91D-9607-428B-949B-903BF9B3D462}" srcOrd="0" destOrd="0" presId="urn:microsoft.com/office/officeart/2005/8/layout/cycle2"/>
    <dgm:cxn modelId="{36697192-2659-4F71-91CC-D282A63F7970}" type="presOf" srcId="{83322D76-3C19-4AAD-8A34-5F4CE102479B}" destId="{4FF64779-5097-4A4B-844D-03A7455B490F}" srcOrd="0" destOrd="0" presId="urn:microsoft.com/office/officeart/2005/8/layout/cycle2"/>
    <dgm:cxn modelId="{70AD9C9D-42BE-4049-995D-30FD024498E0}" type="presOf" srcId="{DD9746A0-3CE7-481B-9407-3D6B9B43006B}" destId="{FB227457-C42A-4BDC-9B19-0EFB255D3A5A}" srcOrd="0" destOrd="0" presId="urn:microsoft.com/office/officeart/2005/8/layout/cycle2"/>
    <dgm:cxn modelId="{9DA95BA1-38DF-4081-83A9-A65C7E497D0F}" type="presOf" srcId="{96E69A91-AA29-4819-8865-53609055D93D}" destId="{C5F3FAC0-3722-48F9-A837-0C494769205E}" srcOrd="0" destOrd="0" presId="urn:microsoft.com/office/officeart/2005/8/layout/cycle2"/>
    <dgm:cxn modelId="{E6F4F6A4-F65F-49B2-8264-208EBFB424A2}" type="presOf" srcId="{1CB6F5C3-67A5-4877-BC19-A60E70CAC188}" destId="{97194899-21EB-4488-AF29-C170525EFCB0}" srcOrd="0" destOrd="0" presId="urn:microsoft.com/office/officeart/2005/8/layout/cycle2"/>
    <dgm:cxn modelId="{7CA857AC-46AD-4204-8EBE-6F0E99BBA947}" type="presOf" srcId="{1087E674-FF3A-4B1A-B5B1-4D5715E531FC}" destId="{DEEBA94B-9D08-43DE-9449-011010C7CCF1}" srcOrd="0" destOrd="0" presId="urn:microsoft.com/office/officeart/2005/8/layout/cycle2"/>
    <dgm:cxn modelId="{E03856B1-479A-4549-ADCC-8307AF6B37EA}" type="presOf" srcId="{BEB7DB3B-B7AF-45F3-BEE5-4C55F7D795BE}" destId="{A2B834C4-4A16-4A55-BC75-EB076F0014E7}" srcOrd="1" destOrd="0" presId="urn:microsoft.com/office/officeart/2005/8/layout/cycle2"/>
    <dgm:cxn modelId="{98316DB6-7E22-4BAC-995B-63BDEC3AF9C3}" type="presOf" srcId="{BEB7DB3B-B7AF-45F3-BEE5-4C55F7D795BE}" destId="{8BD0390A-611B-475A-B088-FB6748F339F9}" srcOrd="0" destOrd="0" presId="urn:microsoft.com/office/officeart/2005/8/layout/cycle2"/>
    <dgm:cxn modelId="{F23FBDC4-4F13-418F-AE8C-B5E80F594611}" srcId="{5FC576E9-9B79-4C76-9053-64F82898B64D}" destId="{6BA51A08-ED2B-428B-94FA-80E0136D9C25}" srcOrd="3" destOrd="0" parTransId="{738EE89D-5CE7-4668-BA5F-B890FC678026}" sibTransId="{64FD2701-5207-4A73-9596-16B93357C2BA}"/>
    <dgm:cxn modelId="{3BB818C5-ECF7-446E-9E89-BF5BA220F13C}" type="presOf" srcId="{55D1C3A2-DAD6-40CC-AF18-84C632E20C44}" destId="{6E744E19-DD15-4E60-A5F9-4A0AE9853D12}" srcOrd="1" destOrd="0" presId="urn:microsoft.com/office/officeart/2005/8/layout/cycle2"/>
    <dgm:cxn modelId="{5DDA9DC7-CEDE-4846-A2C3-33CBFBF4D628}" type="presOf" srcId="{96E69A91-AA29-4819-8865-53609055D93D}" destId="{62594049-4478-403A-B15B-18794A9E3C8D}" srcOrd="1" destOrd="0" presId="urn:microsoft.com/office/officeart/2005/8/layout/cycle2"/>
    <dgm:cxn modelId="{B710ADC9-5AD7-4152-A8BC-B3A969F9C57B}" type="presOf" srcId="{55D1C3A2-DAD6-40CC-AF18-84C632E20C44}" destId="{37E775FC-4B4B-4807-8E7D-16F43B8ED5DE}" srcOrd="0" destOrd="0" presId="urn:microsoft.com/office/officeart/2005/8/layout/cycle2"/>
    <dgm:cxn modelId="{6D14DBCF-1431-4271-875F-460599F3B271}" type="presOf" srcId="{C8B9619C-F377-426E-A257-7761FBA6E847}" destId="{FFFB7D6C-CCC0-4FFB-A022-1E39AA551EDC}" srcOrd="0" destOrd="0" presId="urn:microsoft.com/office/officeart/2005/8/layout/cycle2"/>
    <dgm:cxn modelId="{5888E5D6-BFA7-4D51-8C1D-48C840719203}" type="presOf" srcId="{D6D66A9C-D8EA-4266-9AC4-070427605188}" destId="{8CA8173B-ACF7-4188-83A5-D5C29E0B3D8F}" srcOrd="0" destOrd="0" presId="urn:microsoft.com/office/officeart/2005/8/layout/cycle2"/>
    <dgm:cxn modelId="{BF9350FD-D479-4D2D-AB1B-5DD4D149913E}" type="presOf" srcId="{89F938AC-E5DC-4374-9198-FEFCD3F42874}" destId="{82E7A443-B0B9-401E-BABF-3C641C0AF56D}" srcOrd="1" destOrd="0" presId="urn:microsoft.com/office/officeart/2005/8/layout/cycle2"/>
    <dgm:cxn modelId="{9774DAFD-5A20-499A-9E1F-E3C32E6D9AF1}" srcId="{5FC576E9-9B79-4C76-9053-64F82898B64D}" destId="{DD9746A0-3CE7-481B-9407-3D6B9B43006B}" srcOrd="0" destOrd="0" parTransId="{141A1FA1-5239-4A87-B155-2E8149882B5B}" sibTransId="{1CB6F5C3-67A5-4877-BC19-A60E70CAC188}"/>
    <dgm:cxn modelId="{DDCB8D60-D4D5-4778-ACCD-E8AC375F2126}" type="presParOf" srcId="{BBBA6F59-CD33-49D3-9D06-575F5E03368E}" destId="{FB227457-C42A-4BDC-9B19-0EFB255D3A5A}" srcOrd="0" destOrd="0" presId="urn:microsoft.com/office/officeart/2005/8/layout/cycle2"/>
    <dgm:cxn modelId="{90800312-E6D0-4C5B-BB42-0FBDA7217235}" type="presParOf" srcId="{BBBA6F59-CD33-49D3-9D06-575F5E03368E}" destId="{97194899-21EB-4488-AF29-C170525EFCB0}" srcOrd="1" destOrd="0" presId="urn:microsoft.com/office/officeart/2005/8/layout/cycle2"/>
    <dgm:cxn modelId="{283BCC85-773F-4E1F-ADF1-A0E02C661F1A}" type="presParOf" srcId="{97194899-21EB-4488-AF29-C170525EFCB0}" destId="{18E38CF9-6D20-4F4E-8DBE-607AD1029DD9}" srcOrd="0" destOrd="0" presId="urn:microsoft.com/office/officeart/2005/8/layout/cycle2"/>
    <dgm:cxn modelId="{4158F477-C86C-40C1-A237-BF8E7E4946E1}" type="presParOf" srcId="{BBBA6F59-CD33-49D3-9D06-575F5E03368E}" destId="{4FF64779-5097-4A4B-844D-03A7455B490F}" srcOrd="2" destOrd="0" presId="urn:microsoft.com/office/officeart/2005/8/layout/cycle2"/>
    <dgm:cxn modelId="{5E7A4967-AC48-4D98-9D90-33BAEB4336FC}" type="presParOf" srcId="{BBBA6F59-CD33-49D3-9D06-575F5E03368E}" destId="{1FC40210-5916-46D1-8F07-5E109C9B1E89}" srcOrd="3" destOrd="0" presId="urn:microsoft.com/office/officeart/2005/8/layout/cycle2"/>
    <dgm:cxn modelId="{905D4E99-6A1E-43AF-B92A-5F81FB4B212B}" type="presParOf" srcId="{1FC40210-5916-46D1-8F07-5E109C9B1E89}" destId="{82E7A443-B0B9-401E-BABF-3C641C0AF56D}" srcOrd="0" destOrd="0" presId="urn:microsoft.com/office/officeart/2005/8/layout/cycle2"/>
    <dgm:cxn modelId="{82CEC3C9-5881-4EEA-A571-7AE77E5DC650}" type="presParOf" srcId="{BBBA6F59-CD33-49D3-9D06-575F5E03368E}" destId="{230114DF-27FA-4F37-AC6F-07C87F08696B}" srcOrd="4" destOrd="0" presId="urn:microsoft.com/office/officeart/2005/8/layout/cycle2"/>
    <dgm:cxn modelId="{9A049819-EAD5-4A88-8053-E4DE3AF03FE9}" type="presParOf" srcId="{BBBA6F59-CD33-49D3-9D06-575F5E03368E}" destId="{8CA8173B-ACF7-4188-83A5-D5C29E0B3D8F}" srcOrd="5" destOrd="0" presId="urn:microsoft.com/office/officeart/2005/8/layout/cycle2"/>
    <dgm:cxn modelId="{AE376C66-9377-4CC5-A000-741A17C11701}" type="presParOf" srcId="{8CA8173B-ACF7-4188-83A5-D5C29E0B3D8F}" destId="{577D3B1F-BF03-4179-BFEE-06419BF0DA34}" srcOrd="0" destOrd="0" presId="urn:microsoft.com/office/officeart/2005/8/layout/cycle2"/>
    <dgm:cxn modelId="{428EDDD7-BA32-4CBA-AB7D-3011ACE20DCB}" type="presParOf" srcId="{BBBA6F59-CD33-49D3-9D06-575F5E03368E}" destId="{5C0FCD8A-2A7A-400F-9463-5C24EEA0F1FA}" srcOrd="6" destOrd="0" presId="urn:microsoft.com/office/officeart/2005/8/layout/cycle2"/>
    <dgm:cxn modelId="{D5432F46-BCE3-4CE3-9DC3-49951A125F70}" type="presParOf" srcId="{BBBA6F59-CD33-49D3-9D06-575F5E03368E}" destId="{EE016857-5840-4833-98F0-189FE083123A}" srcOrd="7" destOrd="0" presId="urn:microsoft.com/office/officeart/2005/8/layout/cycle2"/>
    <dgm:cxn modelId="{AC1C014B-BA33-480A-AE2D-C10746EFA279}" type="presParOf" srcId="{EE016857-5840-4833-98F0-189FE083123A}" destId="{F3F0993A-C384-4424-9540-7DE60E899319}" srcOrd="0" destOrd="0" presId="urn:microsoft.com/office/officeart/2005/8/layout/cycle2"/>
    <dgm:cxn modelId="{63EEEDF8-3C0A-47DA-AF6B-F26334971BEE}" type="presParOf" srcId="{BBBA6F59-CD33-49D3-9D06-575F5E03368E}" destId="{DEEBA94B-9D08-43DE-9449-011010C7CCF1}" srcOrd="8" destOrd="0" presId="urn:microsoft.com/office/officeart/2005/8/layout/cycle2"/>
    <dgm:cxn modelId="{4C1DC59A-6A4E-48A7-AEB9-8A39A323DC5C}" type="presParOf" srcId="{BBBA6F59-CD33-49D3-9D06-575F5E03368E}" destId="{8BD0390A-611B-475A-B088-FB6748F339F9}" srcOrd="9" destOrd="0" presId="urn:microsoft.com/office/officeart/2005/8/layout/cycle2"/>
    <dgm:cxn modelId="{3A69A8D0-8901-4061-91D0-0494F664E4EE}" type="presParOf" srcId="{8BD0390A-611B-475A-B088-FB6748F339F9}" destId="{A2B834C4-4A16-4A55-BC75-EB076F0014E7}" srcOrd="0" destOrd="0" presId="urn:microsoft.com/office/officeart/2005/8/layout/cycle2"/>
    <dgm:cxn modelId="{4DD470B7-322A-4A28-80FB-4BF81707FCA3}" type="presParOf" srcId="{BBBA6F59-CD33-49D3-9D06-575F5E03368E}" destId="{492EA91D-9607-428B-949B-903BF9B3D462}" srcOrd="10" destOrd="0" presId="urn:microsoft.com/office/officeart/2005/8/layout/cycle2"/>
    <dgm:cxn modelId="{94986FFB-9D57-44CB-B2EF-3F3B40E019A8}" type="presParOf" srcId="{BBBA6F59-CD33-49D3-9D06-575F5E03368E}" destId="{37E775FC-4B4B-4807-8E7D-16F43B8ED5DE}" srcOrd="11" destOrd="0" presId="urn:microsoft.com/office/officeart/2005/8/layout/cycle2"/>
    <dgm:cxn modelId="{3062E350-9938-4450-BA0A-A1614AE6FF82}" type="presParOf" srcId="{37E775FC-4B4B-4807-8E7D-16F43B8ED5DE}" destId="{6E744E19-DD15-4E60-A5F9-4A0AE9853D12}" srcOrd="0" destOrd="0" presId="urn:microsoft.com/office/officeart/2005/8/layout/cycle2"/>
    <dgm:cxn modelId="{DDA30786-7BAD-4B27-8C60-9E9DE6BA445E}" type="presParOf" srcId="{BBBA6F59-CD33-49D3-9D06-575F5E03368E}" destId="{FFFB7D6C-CCC0-4FFB-A022-1E39AA551EDC}" srcOrd="12" destOrd="0" presId="urn:microsoft.com/office/officeart/2005/8/layout/cycle2"/>
    <dgm:cxn modelId="{E5EAB80E-B315-421A-9852-8712FCF0B608}" type="presParOf" srcId="{BBBA6F59-CD33-49D3-9D06-575F5E03368E}" destId="{C5F3FAC0-3722-48F9-A837-0C494769205E}" srcOrd="13" destOrd="0" presId="urn:microsoft.com/office/officeart/2005/8/layout/cycle2"/>
    <dgm:cxn modelId="{1755D430-6D51-4ECE-A7AA-826EAAC0CDAE}" type="presParOf" srcId="{C5F3FAC0-3722-48F9-A837-0C494769205E}" destId="{62594049-4478-403A-B15B-18794A9E3C8D}" srcOrd="0" destOrd="0" presId="urn:microsoft.com/office/officeart/2005/8/layout/cycle2"/>
  </dgm:cxnLst>
  <dgm:bg>
    <a:solidFill>
      <a:schemeClr val="tx2">
        <a:lumMod val="95000"/>
        <a:lumOff val="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B847D6-18A7-4201-9FEE-AB2F38CD8D7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s-ES_tradnl"/>
        </a:p>
      </dgm:t>
    </dgm:pt>
    <dgm:pt modelId="{E2788941-7FD4-4847-8192-474FD86D3522}">
      <dgm:prSet phldrT="[Texto]"/>
      <dgm:spPr>
        <a:solidFill>
          <a:schemeClr val="bg2"/>
        </a:solidFill>
      </dgm:spPr>
      <dgm:t>
        <a:bodyPr/>
        <a:lstStyle/>
        <a:p>
          <a:r>
            <a:rPr lang="es-ES_tradnl" dirty="0"/>
            <a:t>LOS ACTORES </a:t>
          </a:r>
        </a:p>
        <a:p>
          <a:r>
            <a:rPr lang="es-ES_tradnl" dirty="0"/>
            <a:t>¿Quién?</a:t>
          </a:r>
        </a:p>
        <a:p>
          <a:r>
            <a:rPr lang="es-ES_tradnl" dirty="0">
              <a:solidFill>
                <a:srgbClr val="FFFF00"/>
              </a:solidFill>
            </a:rPr>
            <a:t>ACTORS </a:t>
          </a:r>
        </a:p>
        <a:p>
          <a:r>
            <a:rPr lang="es-ES_tradnl" dirty="0">
              <a:solidFill>
                <a:srgbClr val="FFFF00"/>
              </a:solidFill>
            </a:rPr>
            <a:t>Who?</a:t>
          </a:r>
        </a:p>
      </dgm:t>
    </dgm:pt>
    <dgm:pt modelId="{D2AA9969-A6AC-4E0C-A4FD-019786608A93}" type="parTrans" cxnId="{12E19DD7-AD71-4DBC-8EB3-DBE387295299}">
      <dgm:prSet/>
      <dgm:spPr/>
      <dgm:t>
        <a:bodyPr/>
        <a:lstStyle/>
        <a:p>
          <a:endParaRPr lang="es-ES_tradnl"/>
        </a:p>
      </dgm:t>
    </dgm:pt>
    <dgm:pt modelId="{E4799A1F-049F-4194-BCC1-2D6A545F299B}" type="sibTrans" cxnId="{12E19DD7-AD71-4DBC-8EB3-DBE387295299}">
      <dgm:prSet/>
      <dgm:spPr/>
      <dgm:t>
        <a:bodyPr/>
        <a:lstStyle/>
        <a:p>
          <a:endParaRPr lang="es-ES_tradnl"/>
        </a:p>
      </dgm:t>
    </dgm:pt>
    <dgm:pt modelId="{0139A7CA-4B45-458D-BF61-5E7AAD706BDC}">
      <dgm:prSet phldrT="[Texto]" custT="1"/>
      <dgm:spPr/>
      <dgm:t>
        <a:bodyPr/>
        <a:lstStyle/>
        <a:p>
          <a:pPr algn="l">
            <a:buNone/>
          </a:pPr>
          <a:r>
            <a:rPr lang="es-ES_tradnl" sz="700" u="sng" dirty="0"/>
            <a:t>	</a:t>
          </a:r>
          <a:r>
            <a:rPr lang="es-ES_tradnl" sz="1000" u="sng" dirty="0"/>
            <a:t>Fuentes y objeto (destinatarios)</a:t>
          </a:r>
        </a:p>
      </dgm:t>
    </dgm:pt>
    <dgm:pt modelId="{1C5374FB-964C-48C3-8BB9-A9AAE4F8039E}" type="parTrans" cxnId="{AD52A0BC-F795-4EAB-9DF3-99E952FD7A3C}">
      <dgm:prSet/>
      <dgm:spPr/>
      <dgm:t>
        <a:bodyPr/>
        <a:lstStyle/>
        <a:p>
          <a:endParaRPr lang="es-ES_tradnl"/>
        </a:p>
      </dgm:t>
    </dgm:pt>
    <dgm:pt modelId="{FA8B7562-6EA2-4588-ABF5-B536BA3986EB}" type="sibTrans" cxnId="{AD52A0BC-F795-4EAB-9DF3-99E952FD7A3C}">
      <dgm:prSet/>
      <dgm:spPr/>
      <dgm:t>
        <a:bodyPr/>
        <a:lstStyle/>
        <a:p>
          <a:endParaRPr lang="es-ES_tradnl"/>
        </a:p>
      </dgm:t>
    </dgm:pt>
    <dgm:pt modelId="{2882E4B4-DA0E-412D-98D8-B4E2E622F825}">
      <dgm:prSet phldrT="[Texto]"/>
      <dgm:spPr>
        <a:solidFill>
          <a:schemeClr val="bg2"/>
        </a:solidFill>
      </dgm:spPr>
      <dgm:t>
        <a:bodyPr/>
        <a:lstStyle/>
        <a:p>
          <a:r>
            <a:rPr lang="es-ES_tradnl" dirty="0"/>
            <a:t>EL NIVEL ESTRCUTURAL</a:t>
          </a:r>
        </a:p>
        <a:p>
          <a:r>
            <a:rPr lang="es-ES_tradnl" dirty="0"/>
            <a:t>¿Donde?</a:t>
          </a:r>
        </a:p>
        <a:p>
          <a:r>
            <a:rPr lang="es-ES_tradnl" dirty="0">
              <a:solidFill>
                <a:srgbClr val="FFFF00"/>
              </a:solidFill>
            </a:rPr>
            <a:t>STRUCTURAL LEVEL </a:t>
          </a:r>
        </a:p>
        <a:p>
          <a:r>
            <a:rPr lang="es-ES_tradnl" dirty="0" err="1">
              <a:solidFill>
                <a:srgbClr val="FFFF00"/>
              </a:solidFill>
            </a:rPr>
            <a:t>Where</a:t>
          </a:r>
          <a:r>
            <a:rPr lang="es-ES_tradnl" dirty="0">
              <a:solidFill>
                <a:srgbClr val="FFFF00"/>
              </a:solidFill>
            </a:rPr>
            <a:t>?</a:t>
          </a:r>
        </a:p>
      </dgm:t>
    </dgm:pt>
    <dgm:pt modelId="{DFEF36EA-48F5-424F-B713-0EE74CAA0C18}" type="parTrans" cxnId="{641EE439-3F2B-4CAC-9F6F-D341D6B7695D}">
      <dgm:prSet/>
      <dgm:spPr/>
      <dgm:t>
        <a:bodyPr/>
        <a:lstStyle/>
        <a:p>
          <a:endParaRPr lang="es-ES_tradnl"/>
        </a:p>
      </dgm:t>
    </dgm:pt>
    <dgm:pt modelId="{4F7576D1-E504-4C8E-B996-7387EEE77B66}" type="sibTrans" cxnId="{641EE439-3F2B-4CAC-9F6F-D341D6B7695D}">
      <dgm:prSet/>
      <dgm:spPr/>
      <dgm:t>
        <a:bodyPr/>
        <a:lstStyle/>
        <a:p>
          <a:endParaRPr lang="es-ES_tradnl"/>
        </a:p>
      </dgm:t>
    </dgm:pt>
    <dgm:pt modelId="{51FC20A0-1B28-4AF8-B250-F96746A6B1CC}">
      <dgm:prSet phldrT="[Texto]" custT="1"/>
      <dgm:spPr/>
      <dgm:t>
        <a:bodyPr/>
        <a:lstStyle/>
        <a:p>
          <a:pPr algn="r"/>
          <a:r>
            <a:rPr lang="es-ES_tradnl" sz="1100" dirty="0"/>
            <a:t>Transnacional// </a:t>
          </a:r>
          <a:r>
            <a:rPr lang="es-ES_tradnl" sz="1100" dirty="0" err="1">
              <a:solidFill>
                <a:srgbClr val="FF0000"/>
              </a:solidFill>
            </a:rPr>
            <a:t>Transnational</a:t>
          </a:r>
          <a:endParaRPr lang="es-ES_tradnl" sz="1100" dirty="0">
            <a:solidFill>
              <a:srgbClr val="FF0000"/>
            </a:solidFill>
          </a:endParaRPr>
        </a:p>
      </dgm:t>
    </dgm:pt>
    <dgm:pt modelId="{F63C356E-FB4B-421B-8CAE-7E9F5C7F42EA}" type="parTrans" cxnId="{BF09CB1F-816B-445B-A6AB-FC20ABF9AB37}">
      <dgm:prSet/>
      <dgm:spPr/>
      <dgm:t>
        <a:bodyPr/>
        <a:lstStyle/>
        <a:p>
          <a:endParaRPr lang="es-ES_tradnl"/>
        </a:p>
      </dgm:t>
    </dgm:pt>
    <dgm:pt modelId="{FF533499-8432-4858-8C49-32E59A994C17}" type="sibTrans" cxnId="{BF09CB1F-816B-445B-A6AB-FC20ABF9AB37}">
      <dgm:prSet/>
      <dgm:spPr/>
      <dgm:t>
        <a:bodyPr/>
        <a:lstStyle/>
        <a:p>
          <a:endParaRPr lang="es-ES_tradnl"/>
        </a:p>
      </dgm:t>
    </dgm:pt>
    <dgm:pt modelId="{67DCD417-ACE0-4D92-A124-8500AD8AF4C1}">
      <dgm:prSet phldrT="[Texto]"/>
      <dgm:spPr>
        <a:solidFill>
          <a:schemeClr val="bg2"/>
        </a:solidFill>
      </dgm:spPr>
      <dgm:t>
        <a:bodyPr/>
        <a:lstStyle/>
        <a:p>
          <a:r>
            <a:rPr lang="es-ES_tradnl" dirty="0"/>
            <a:t>LA DINAMICA</a:t>
          </a:r>
        </a:p>
        <a:p>
          <a:r>
            <a:rPr lang="es-ES_tradnl" dirty="0"/>
            <a:t>¿Por qué y cuándo? </a:t>
          </a:r>
        </a:p>
        <a:p>
          <a:r>
            <a:rPr lang="es-ES_tradnl" dirty="0">
              <a:solidFill>
                <a:srgbClr val="FFFF00"/>
              </a:solidFill>
            </a:rPr>
            <a:t>DYNAMICS </a:t>
          </a:r>
        </a:p>
        <a:p>
          <a:r>
            <a:rPr lang="es-ES_tradnl" dirty="0" err="1">
              <a:solidFill>
                <a:srgbClr val="FFFF00"/>
              </a:solidFill>
            </a:rPr>
            <a:t>Why</a:t>
          </a:r>
          <a:r>
            <a:rPr lang="es-ES_tradnl" dirty="0">
              <a:solidFill>
                <a:srgbClr val="FFFF00"/>
              </a:solidFill>
            </a:rPr>
            <a:t> and </a:t>
          </a:r>
          <a:r>
            <a:rPr lang="es-ES_tradnl" dirty="0" err="1">
              <a:solidFill>
                <a:srgbClr val="FFFF00"/>
              </a:solidFill>
            </a:rPr>
            <a:t>when</a:t>
          </a:r>
          <a:r>
            <a:rPr lang="es-ES_tradnl" dirty="0">
              <a:solidFill>
                <a:srgbClr val="FFFF00"/>
              </a:solidFill>
            </a:rPr>
            <a:t>?</a:t>
          </a:r>
        </a:p>
      </dgm:t>
    </dgm:pt>
    <dgm:pt modelId="{E7B67CA0-7587-47C6-844E-A132EED4440A}" type="parTrans" cxnId="{1E40F6B8-E1C5-4329-B999-00174524E549}">
      <dgm:prSet/>
      <dgm:spPr/>
      <dgm:t>
        <a:bodyPr/>
        <a:lstStyle/>
        <a:p>
          <a:endParaRPr lang="es-ES_tradnl"/>
        </a:p>
      </dgm:t>
    </dgm:pt>
    <dgm:pt modelId="{88233D0F-BC11-48FB-B52F-DC8A262D8BAD}" type="sibTrans" cxnId="{1E40F6B8-E1C5-4329-B999-00174524E549}">
      <dgm:prSet/>
      <dgm:spPr/>
      <dgm:t>
        <a:bodyPr/>
        <a:lstStyle/>
        <a:p>
          <a:endParaRPr lang="es-ES_tradnl"/>
        </a:p>
      </dgm:t>
    </dgm:pt>
    <dgm:pt modelId="{9FE9B80D-5F41-45BA-8F21-5D36A280F70D}">
      <dgm:prSet phldrT="[Texto]" custT="1"/>
      <dgm:spPr/>
      <dgm:t>
        <a:bodyPr/>
        <a:lstStyle/>
        <a:p>
          <a:pPr algn="r"/>
          <a:r>
            <a:rPr lang="es-ES_tradnl" sz="1000" dirty="0"/>
            <a:t>Interdependencia//</a:t>
          </a:r>
          <a:r>
            <a:rPr lang="es-ES_tradnl" sz="1000" dirty="0">
              <a:solidFill>
                <a:srgbClr val="FF0000"/>
              </a:solidFill>
            </a:rPr>
            <a:t> </a:t>
          </a:r>
          <a:r>
            <a:rPr lang="es-ES" sz="1000" dirty="0" err="1">
              <a:solidFill>
                <a:srgbClr val="FF0000"/>
              </a:solidFill>
            </a:rPr>
            <a:t>Interdependence</a:t>
          </a:r>
          <a:r>
            <a:rPr lang="es-ES" sz="1000" dirty="0"/>
            <a:t> </a:t>
          </a:r>
          <a:r>
            <a:rPr lang="es-ES_tradnl" sz="1000" dirty="0"/>
            <a:t> </a:t>
          </a:r>
        </a:p>
      </dgm:t>
    </dgm:pt>
    <dgm:pt modelId="{614A4995-8EB1-438E-A02B-F223FA6CF5B3}" type="parTrans" cxnId="{4E9C7E73-BD4C-4549-9259-5CF14BD8F525}">
      <dgm:prSet/>
      <dgm:spPr/>
      <dgm:t>
        <a:bodyPr/>
        <a:lstStyle/>
        <a:p>
          <a:endParaRPr lang="es-ES_tradnl"/>
        </a:p>
      </dgm:t>
    </dgm:pt>
    <dgm:pt modelId="{3265A98A-DD94-4785-97C4-B3768ED85CC8}" type="sibTrans" cxnId="{4E9C7E73-BD4C-4549-9259-5CF14BD8F525}">
      <dgm:prSet/>
      <dgm:spPr/>
      <dgm:t>
        <a:bodyPr/>
        <a:lstStyle/>
        <a:p>
          <a:endParaRPr lang="es-ES_tradnl"/>
        </a:p>
      </dgm:t>
    </dgm:pt>
    <dgm:pt modelId="{1B97D082-2704-4AD3-823E-E5ACA835D287}">
      <dgm:prSet phldrT="[Texto]"/>
      <dgm:spPr>
        <a:solidFill>
          <a:schemeClr val="bg2"/>
        </a:solidFill>
      </dgm:spPr>
      <dgm:t>
        <a:bodyPr/>
        <a:lstStyle/>
        <a:p>
          <a:r>
            <a:rPr lang="es-ES_tradnl" dirty="0"/>
            <a:t>LAS FORMAS Y MODALIDADES</a:t>
          </a:r>
          <a:endParaRPr lang="es-ES_tradnl" dirty="0">
            <a:solidFill>
              <a:srgbClr val="FFFF00"/>
            </a:solidFill>
          </a:endParaRPr>
        </a:p>
        <a:p>
          <a:r>
            <a:rPr lang="es-ES_tradnl" dirty="0"/>
            <a:t>¿Cómo?     </a:t>
          </a:r>
        </a:p>
        <a:p>
          <a:r>
            <a:rPr lang="es-ES_tradnl" dirty="0">
              <a:solidFill>
                <a:srgbClr val="FFFF00"/>
              </a:solidFill>
            </a:rPr>
            <a:t>FORMS &amp; MODALITIES </a:t>
          </a:r>
        </a:p>
        <a:p>
          <a:r>
            <a:rPr lang="es-ES_tradnl" dirty="0" err="1">
              <a:solidFill>
                <a:srgbClr val="FFFF00"/>
              </a:solidFill>
            </a:rPr>
            <a:t>How</a:t>
          </a:r>
          <a:r>
            <a:rPr lang="es-ES_tradnl" dirty="0">
              <a:solidFill>
                <a:srgbClr val="FFFF00"/>
              </a:solidFill>
            </a:rPr>
            <a:t>?             </a:t>
          </a:r>
        </a:p>
      </dgm:t>
    </dgm:pt>
    <dgm:pt modelId="{4835ABC1-FC4A-4DCE-8CAF-0F64982D2BB8}" type="parTrans" cxnId="{C882EA2E-41C5-4EF1-BA66-4B20EC0A09AE}">
      <dgm:prSet/>
      <dgm:spPr/>
      <dgm:t>
        <a:bodyPr/>
        <a:lstStyle/>
        <a:p>
          <a:endParaRPr lang="es-ES_tradnl"/>
        </a:p>
      </dgm:t>
    </dgm:pt>
    <dgm:pt modelId="{90EB045F-8C8D-477A-A6FE-BE8709AADFF5}" type="sibTrans" cxnId="{C882EA2E-41C5-4EF1-BA66-4B20EC0A09AE}">
      <dgm:prSet/>
      <dgm:spPr/>
      <dgm:t>
        <a:bodyPr/>
        <a:lstStyle/>
        <a:p>
          <a:endParaRPr lang="es-ES_tradnl"/>
        </a:p>
      </dgm:t>
    </dgm:pt>
    <dgm:pt modelId="{BC97C4C1-F88F-441A-BB4F-B2F8E86131BB}">
      <dgm:prSet phldrT="[Texto]" custT="1"/>
      <dgm:spPr/>
      <dgm:t>
        <a:bodyPr/>
        <a:lstStyle/>
        <a:p>
          <a:r>
            <a:rPr lang="es-ES_tradnl" sz="1100" dirty="0"/>
            <a:t>Ideológica// </a:t>
          </a:r>
          <a:r>
            <a:rPr lang="es-ES_tradnl" sz="1100" dirty="0" err="1">
              <a:solidFill>
                <a:srgbClr val="FF0000"/>
              </a:solidFill>
            </a:rPr>
            <a:t>Ideological</a:t>
          </a:r>
          <a:r>
            <a:rPr lang="es-ES_tradnl" sz="1100" dirty="0">
              <a:solidFill>
                <a:srgbClr val="FF0000"/>
              </a:solidFill>
            </a:rPr>
            <a:t> </a:t>
          </a:r>
        </a:p>
      </dgm:t>
    </dgm:pt>
    <dgm:pt modelId="{1E60C64D-8EA9-49F9-809A-97F1A616ADDD}" type="parTrans" cxnId="{9BC1F29E-9F2D-436D-B575-4623026EA078}">
      <dgm:prSet/>
      <dgm:spPr/>
      <dgm:t>
        <a:bodyPr/>
        <a:lstStyle/>
        <a:p>
          <a:endParaRPr lang="es-ES_tradnl"/>
        </a:p>
      </dgm:t>
    </dgm:pt>
    <dgm:pt modelId="{B79F017D-294E-4D8A-96D3-06414C2D03AF}" type="sibTrans" cxnId="{9BC1F29E-9F2D-436D-B575-4623026EA078}">
      <dgm:prSet/>
      <dgm:spPr/>
      <dgm:t>
        <a:bodyPr/>
        <a:lstStyle/>
        <a:p>
          <a:endParaRPr lang="es-ES_tradnl"/>
        </a:p>
      </dgm:t>
    </dgm:pt>
    <dgm:pt modelId="{0F5F7512-8376-470D-8BEA-CDBAA875D2A9}">
      <dgm:prSet phldrT="[Texto]" custT="1"/>
      <dgm:spPr/>
      <dgm:t>
        <a:bodyPr/>
        <a:lstStyle/>
        <a:p>
          <a:pPr algn="l"/>
          <a:r>
            <a:rPr lang="es-ES_tradnl" sz="1000" dirty="0"/>
            <a:t>Categorías sociales: sujetos y grupos.</a:t>
          </a:r>
        </a:p>
      </dgm:t>
    </dgm:pt>
    <dgm:pt modelId="{72564C90-1D1A-4A54-864C-0612DD666A6D}" type="parTrans" cxnId="{9F6DAE7B-F8F4-4293-B7C4-1D7B2342C08A}">
      <dgm:prSet/>
      <dgm:spPr/>
      <dgm:t>
        <a:bodyPr/>
        <a:lstStyle/>
        <a:p>
          <a:endParaRPr lang="es-ES_tradnl"/>
        </a:p>
      </dgm:t>
    </dgm:pt>
    <dgm:pt modelId="{06152911-FEDF-437F-9A5D-5F1BDDC15EF4}" type="sibTrans" cxnId="{9F6DAE7B-F8F4-4293-B7C4-1D7B2342C08A}">
      <dgm:prSet/>
      <dgm:spPr/>
      <dgm:t>
        <a:bodyPr/>
        <a:lstStyle/>
        <a:p>
          <a:endParaRPr lang="es-ES_tradnl"/>
        </a:p>
      </dgm:t>
    </dgm:pt>
    <dgm:pt modelId="{6E13DD91-059F-43FC-9DD0-FAEDBB444540}">
      <dgm:prSet phldrT="[Texto]" custT="1"/>
      <dgm:spPr/>
      <dgm:t>
        <a:bodyPr/>
        <a:lstStyle/>
        <a:p>
          <a:pPr algn="l"/>
          <a:r>
            <a:rPr lang="es-ES_tradnl" sz="1000" dirty="0"/>
            <a:t>Índices: diferencias, marcadores (étnicos, raciales, etc.)</a:t>
          </a:r>
        </a:p>
      </dgm:t>
    </dgm:pt>
    <dgm:pt modelId="{6FF18654-CBB9-45E7-BE0A-A88799ECD41A}" type="parTrans" cxnId="{C8F7D33C-8C57-48C9-ABF0-97C94D363036}">
      <dgm:prSet/>
      <dgm:spPr/>
      <dgm:t>
        <a:bodyPr/>
        <a:lstStyle/>
        <a:p>
          <a:endParaRPr lang="es-ES_tradnl"/>
        </a:p>
      </dgm:t>
    </dgm:pt>
    <dgm:pt modelId="{BFD25EF4-4820-47DF-B58C-88F0D475A4C6}" type="sibTrans" cxnId="{C8F7D33C-8C57-48C9-ABF0-97C94D363036}">
      <dgm:prSet/>
      <dgm:spPr/>
      <dgm:t>
        <a:bodyPr/>
        <a:lstStyle/>
        <a:p>
          <a:endParaRPr lang="es-ES_tradnl"/>
        </a:p>
      </dgm:t>
    </dgm:pt>
    <dgm:pt modelId="{CBE3543F-628B-4AA7-BA64-0F1F94BAE779}">
      <dgm:prSet phldrT="[Texto]" custT="1"/>
      <dgm:spPr/>
      <dgm:t>
        <a:bodyPr/>
        <a:lstStyle/>
        <a:p>
          <a:pPr algn="l">
            <a:buNone/>
          </a:pPr>
          <a:r>
            <a:rPr lang="es-ES_tradnl" sz="1000" u="sng" dirty="0"/>
            <a:t>Relaciones situadas y contextualizadas</a:t>
          </a:r>
          <a:endParaRPr lang="es-ES_tradnl" sz="1000" dirty="0"/>
        </a:p>
      </dgm:t>
    </dgm:pt>
    <dgm:pt modelId="{7E14224F-A074-48BD-AFB7-63596E43A35D}" type="parTrans" cxnId="{A8A320BF-EFF2-4EC9-83E8-054BA4F9EC87}">
      <dgm:prSet/>
      <dgm:spPr/>
      <dgm:t>
        <a:bodyPr/>
        <a:lstStyle/>
        <a:p>
          <a:endParaRPr lang="es-ES_tradnl"/>
        </a:p>
      </dgm:t>
    </dgm:pt>
    <dgm:pt modelId="{1881B7C7-BAF9-48E6-93EF-8E3DAE773E1D}" type="sibTrans" cxnId="{A8A320BF-EFF2-4EC9-83E8-054BA4F9EC87}">
      <dgm:prSet/>
      <dgm:spPr/>
      <dgm:t>
        <a:bodyPr/>
        <a:lstStyle/>
        <a:p>
          <a:endParaRPr lang="es-ES_tradnl"/>
        </a:p>
      </dgm:t>
    </dgm:pt>
    <dgm:pt modelId="{7A419A83-6F26-4C94-B7D6-0D69DCECC8F2}">
      <dgm:prSet phldrT="[Texto]" custT="1"/>
      <dgm:spPr/>
      <dgm:t>
        <a:bodyPr/>
        <a:lstStyle/>
        <a:p>
          <a:pPr algn="r"/>
          <a:r>
            <a:rPr lang="es-ES_tradnl" sz="1100" dirty="0"/>
            <a:t>Social (estigma)// </a:t>
          </a:r>
          <a:r>
            <a:rPr lang="es-ES_tradnl" sz="1100" dirty="0">
              <a:solidFill>
                <a:srgbClr val="FF0000"/>
              </a:solidFill>
            </a:rPr>
            <a:t>Social (</a:t>
          </a:r>
          <a:r>
            <a:rPr lang="es-ES_tradnl" sz="1100" dirty="0" err="1">
              <a:solidFill>
                <a:srgbClr val="FF0000"/>
              </a:solidFill>
            </a:rPr>
            <a:t>stigma</a:t>
          </a:r>
          <a:r>
            <a:rPr lang="es-ES_tradnl" sz="1100" dirty="0">
              <a:solidFill>
                <a:srgbClr val="FF0000"/>
              </a:solidFill>
            </a:rPr>
            <a:t>)</a:t>
          </a:r>
        </a:p>
      </dgm:t>
    </dgm:pt>
    <dgm:pt modelId="{86B141E9-A542-4290-BFB0-0E24AABD022D}" type="parTrans" cxnId="{30AD42CF-CF7A-45B6-9C1F-050840ABECF8}">
      <dgm:prSet/>
      <dgm:spPr/>
      <dgm:t>
        <a:bodyPr/>
        <a:lstStyle/>
        <a:p>
          <a:endParaRPr lang="es-ES_tradnl"/>
        </a:p>
      </dgm:t>
    </dgm:pt>
    <dgm:pt modelId="{AB0921FD-6846-4792-BE65-42F2BA400257}" type="sibTrans" cxnId="{30AD42CF-CF7A-45B6-9C1F-050840ABECF8}">
      <dgm:prSet/>
      <dgm:spPr/>
      <dgm:t>
        <a:bodyPr/>
        <a:lstStyle/>
        <a:p>
          <a:endParaRPr lang="es-ES_tradnl"/>
        </a:p>
      </dgm:t>
    </dgm:pt>
    <dgm:pt modelId="{0A494900-0A08-4D1B-A680-2434B85CA2D5}">
      <dgm:prSet phldrT="[Texto]" custT="1"/>
      <dgm:spPr/>
      <dgm:t>
        <a:bodyPr/>
        <a:lstStyle/>
        <a:p>
          <a:pPr algn="r"/>
          <a:r>
            <a:rPr lang="es-ES_tradnl" sz="1100" dirty="0"/>
            <a:t>Institucional// </a:t>
          </a:r>
          <a:r>
            <a:rPr lang="es-ES_tradnl" sz="1100" dirty="0" err="1">
              <a:solidFill>
                <a:srgbClr val="FF0000"/>
              </a:solidFill>
            </a:rPr>
            <a:t>Institutional</a:t>
          </a:r>
          <a:r>
            <a:rPr lang="es-ES_tradnl" sz="1100" dirty="0"/>
            <a:t> </a:t>
          </a:r>
        </a:p>
      </dgm:t>
    </dgm:pt>
    <dgm:pt modelId="{42903152-58D1-4CDA-A6D9-577908563977}" type="parTrans" cxnId="{7493E166-A49C-4FC7-8845-4FD407609184}">
      <dgm:prSet/>
      <dgm:spPr/>
      <dgm:t>
        <a:bodyPr/>
        <a:lstStyle/>
        <a:p>
          <a:endParaRPr lang="es-ES_tradnl"/>
        </a:p>
      </dgm:t>
    </dgm:pt>
    <dgm:pt modelId="{51EE6BF1-FB38-4289-813F-F81934C6F201}" type="sibTrans" cxnId="{7493E166-A49C-4FC7-8845-4FD407609184}">
      <dgm:prSet/>
      <dgm:spPr/>
      <dgm:t>
        <a:bodyPr/>
        <a:lstStyle/>
        <a:p>
          <a:endParaRPr lang="es-ES_tradnl"/>
        </a:p>
      </dgm:t>
    </dgm:pt>
    <dgm:pt modelId="{6F118A7E-0611-4B00-9DAF-811FDB309BB5}">
      <dgm:prSet phldrT="[Texto]" custT="1"/>
      <dgm:spPr/>
      <dgm:t>
        <a:bodyPr/>
        <a:lstStyle/>
        <a:p>
          <a:pPr algn="r"/>
          <a:r>
            <a:rPr lang="es-ES_tradnl" sz="1100" dirty="0"/>
            <a:t>Intergrupal// </a:t>
          </a:r>
          <a:r>
            <a:rPr lang="es-ES_tradnl" sz="1100" dirty="0" err="1">
              <a:solidFill>
                <a:srgbClr val="FF0000"/>
              </a:solidFill>
            </a:rPr>
            <a:t>Intergroup</a:t>
          </a:r>
          <a:endParaRPr lang="es-ES_tradnl" sz="1100" dirty="0">
            <a:solidFill>
              <a:srgbClr val="FF0000"/>
            </a:solidFill>
          </a:endParaRPr>
        </a:p>
      </dgm:t>
    </dgm:pt>
    <dgm:pt modelId="{B8B1B750-EBB6-44AA-8B56-D87B02D592AD}" type="parTrans" cxnId="{AD2703EA-3B43-43A1-9803-F8A652E0BFF6}">
      <dgm:prSet/>
      <dgm:spPr/>
      <dgm:t>
        <a:bodyPr/>
        <a:lstStyle/>
        <a:p>
          <a:endParaRPr lang="es-ES_tradnl"/>
        </a:p>
      </dgm:t>
    </dgm:pt>
    <dgm:pt modelId="{97F7412A-BF65-46B4-925C-FDCD79B38E78}" type="sibTrans" cxnId="{AD2703EA-3B43-43A1-9803-F8A652E0BFF6}">
      <dgm:prSet/>
      <dgm:spPr/>
      <dgm:t>
        <a:bodyPr/>
        <a:lstStyle/>
        <a:p>
          <a:endParaRPr lang="es-ES_tradnl"/>
        </a:p>
      </dgm:t>
    </dgm:pt>
    <dgm:pt modelId="{67439CA3-AA1A-4C0D-BEAB-DD1D0B2FD223}">
      <dgm:prSet phldrT="[Texto]" custT="1"/>
      <dgm:spPr/>
      <dgm:t>
        <a:bodyPr/>
        <a:lstStyle/>
        <a:p>
          <a:pPr algn="r"/>
          <a:r>
            <a:rPr lang="es-ES_tradnl" sz="1100" err="1"/>
            <a:t>Intragrupal</a:t>
          </a:r>
          <a:r>
            <a:rPr lang="es-ES_tradnl" sz="1100"/>
            <a:t>// </a:t>
          </a:r>
          <a:r>
            <a:rPr lang="es-ES_tradnl" sz="1100">
              <a:solidFill>
                <a:srgbClr val="FF0000"/>
              </a:solidFill>
            </a:rPr>
            <a:t>Intragroup</a:t>
          </a:r>
          <a:r>
            <a:rPr lang="es-ES_tradnl" sz="1100"/>
            <a:t> </a:t>
          </a:r>
          <a:endParaRPr lang="es-ES_tradnl" sz="1100" dirty="0"/>
        </a:p>
      </dgm:t>
    </dgm:pt>
    <dgm:pt modelId="{F5A8DD8A-D304-4866-8A6C-0EB31193ED4B}" type="parTrans" cxnId="{C1235F7E-B473-4A37-93B4-0FB18DF24F0E}">
      <dgm:prSet/>
      <dgm:spPr/>
      <dgm:t>
        <a:bodyPr/>
        <a:lstStyle/>
        <a:p>
          <a:endParaRPr lang="es-ES_tradnl"/>
        </a:p>
      </dgm:t>
    </dgm:pt>
    <dgm:pt modelId="{72E852E6-70F8-479A-98F8-6A8AC4297062}" type="sibTrans" cxnId="{C1235F7E-B473-4A37-93B4-0FB18DF24F0E}">
      <dgm:prSet/>
      <dgm:spPr/>
      <dgm:t>
        <a:bodyPr/>
        <a:lstStyle/>
        <a:p>
          <a:endParaRPr lang="es-ES_tradnl"/>
        </a:p>
      </dgm:t>
    </dgm:pt>
    <dgm:pt modelId="{6D87DAF8-875C-4DD3-B9BA-D326324178B9}">
      <dgm:prSet phldrT="[Texto]" custT="1"/>
      <dgm:spPr/>
      <dgm:t>
        <a:bodyPr/>
        <a:lstStyle/>
        <a:p>
          <a:pPr algn="r"/>
          <a:r>
            <a:rPr lang="es-ES_tradnl" sz="1100" dirty="0"/>
            <a:t>Interpersonal// </a:t>
          </a:r>
          <a:r>
            <a:rPr lang="es-ES_tradnl" sz="1100" dirty="0">
              <a:solidFill>
                <a:srgbClr val="FF0000"/>
              </a:solidFill>
            </a:rPr>
            <a:t>Interpersonal </a:t>
          </a:r>
        </a:p>
      </dgm:t>
    </dgm:pt>
    <dgm:pt modelId="{F56E7339-442E-4BB8-B90A-4FCF02AC8AD5}" type="parTrans" cxnId="{81C04660-C802-420C-8F40-F41126D80F98}">
      <dgm:prSet/>
      <dgm:spPr/>
      <dgm:t>
        <a:bodyPr/>
        <a:lstStyle/>
        <a:p>
          <a:endParaRPr lang="es-ES_tradnl"/>
        </a:p>
      </dgm:t>
    </dgm:pt>
    <dgm:pt modelId="{4CD4DC91-B605-471C-A16B-6390961DDA3B}" type="sibTrans" cxnId="{81C04660-C802-420C-8F40-F41126D80F98}">
      <dgm:prSet/>
      <dgm:spPr/>
      <dgm:t>
        <a:bodyPr/>
        <a:lstStyle/>
        <a:p>
          <a:endParaRPr lang="es-ES_tradnl"/>
        </a:p>
      </dgm:t>
    </dgm:pt>
    <dgm:pt modelId="{A82A87E9-A561-4796-B4BD-C52FB300A101}">
      <dgm:prSet phldrT="[Texto]" custT="1"/>
      <dgm:spPr/>
      <dgm:t>
        <a:bodyPr/>
        <a:lstStyle/>
        <a:p>
          <a:pPr algn="r"/>
          <a:r>
            <a:rPr lang="es-ES_tradnl" sz="1100" dirty="0"/>
            <a:t>Intrapersonal// </a:t>
          </a:r>
          <a:r>
            <a:rPr lang="es-ES_tradnl" sz="1100" dirty="0">
              <a:solidFill>
                <a:srgbClr val="FF0000"/>
              </a:solidFill>
            </a:rPr>
            <a:t>Intrapersonal</a:t>
          </a:r>
          <a:r>
            <a:rPr lang="es-ES_tradnl" sz="1100" dirty="0"/>
            <a:t> </a:t>
          </a:r>
        </a:p>
      </dgm:t>
    </dgm:pt>
    <dgm:pt modelId="{D47A3B80-DBE6-462C-A989-133C8D02E272}" type="parTrans" cxnId="{05F3BAA1-A213-4CF6-884D-54DE58BF6DF9}">
      <dgm:prSet/>
      <dgm:spPr/>
      <dgm:t>
        <a:bodyPr/>
        <a:lstStyle/>
        <a:p>
          <a:endParaRPr lang="es-ES_tradnl"/>
        </a:p>
      </dgm:t>
    </dgm:pt>
    <dgm:pt modelId="{5E4E930F-9E71-49FB-96F3-40CB9EC459AC}" type="sibTrans" cxnId="{05F3BAA1-A213-4CF6-884D-54DE58BF6DF9}">
      <dgm:prSet/>
      <dgm:spPr/>
      <dgm:t>
        <a:bodyPr/>
        <a:lstStyle/>
        <a:p>
          <a:endParaRPr lang="es-ES_tradnl"/>
        </a:p>
      </dgm:t>
    </dgm:pt>
    <dgm:pt modelId="{9217B55A-9410-4F81-A37A-5FB731CDEB25}">
      <dgm:prSet phldrT="[Texto]" custT="1"/>
      <dgm:spPr/>
      <dgm:t>
        <a:bodyPr/>
        <a:lstStyle/>
        <a:p>
          <a:r>
            <a:rPr lang="es-ES_tradnl" sz="1100" dirty="0"/>
            <a:t>Representaciones e imaginarios sociales// </a:t>
          </a:r>
          <a:r>
            <a:rPr lang="es-ES" sz="1100" dirty="0">
              <a:solidFill>
                <a:srgbClr val="FF0000"/>
              </a:solidFill>
            </a:rPr>
            <a:t>Social </a:t>
          </a:r>
          <a:r>
            <a:rPr lang="es-ES" sz="1100" dirty="0" err="1">
              <a:solidFill>
                <a:srgbClr val="FF0000"/>
              </a:solidFill>
            </a:rPr>
            <a:t>representations</a:t>
          </a:r>
          <a:r>
            <a:rPr lang="es-ES" sz="1100" dirty="0">
              <a:solidFill>
                <a:srgbClr val="FF0000"/>
              </a:solidFill>
            </a:rPr>
            <a:t> and imaginaries.</a:t>
          </a:r>
          <a:endParaRPr lang="es-ES_tradnl" sz="1100" dirty="0">
            <a:solidFill>
              <a:srgbClr val="FF0000"/>
            </a:solidFill>
          </a:endParaRPr>
        </a:p>
      </dgm:t>
    </dgm:pt>
    <dgm:pt modelId="{315CE8E3-177C-4C0B-A612-07FEA225AF57}" type="parTrans" cxnId="{E577169F-E907-4177-A052-5BEC6AFE5C6B}">
      <dgm:prSet/>
      <dgm:spPr/>
      <dgm:t>
        <a:bodyPr/>
        <a:lstStyle/>
        <a:p>
          <a:endParaRPr lang="es-ES_tradnl"/>
        </a:p>
      </dgm:t>
    </dgm:pt>
    <dgm:pt modelId="{EDD13C6D-DB93-4F0E-A7EE-D420A4126F19}" type="sibTrans" cxnId="{E577169F-E907-4177-A052-5BEC6AFE5C6B}">
      <dgm:prSet/>
      <dgm:spPr/>
      <dgm:t>
        <a:bodyPr/>
        <a:lstStyle/>
        <a:p>
          <a:endParaRPr lang="es-ES_tradnl"/>
        </a:p>
      </dgm:t>
    </dgm:pt>
    <dgm:pt modelId="{6C0AAB38-E0E3-4E7E-B625-CA3B6568E365}">
      <dgm:prSet phldrT="[Texto]" custT="1"/>
      <dgm:spPr/>
      <dgm:t>
        <a:bodyPr/>
        <a:lstStyle/>
        <a:p>
          <a:r>
            <a:rPr lang="es-ES_tradnl" sz="1100" dirty="0"/>
            <a:t>Categorización//</a:t>
          </a:r>
          <a:r>
            <a:rPr lang="es-ES" sz="1100" dirty="0" err="1">
              <a:solidFill>
                <a:srgbClr val="FF0000"/>
              </a:solidFill>
            </a:rPr>
            <a:t>Categorization</a:t>
          </a:r>
          <a:endParaRPr lang="es-ES_tradnl" sz="1100" dirty="0">
            <a:solidFill>
              <a:srgbClr val="FF0000"/>
            </a:solidFill>
          </a:endParaRPr>
        </a:p>
      </dgm:t>
    </dgm:pt>
    <dgm:pt modelId="{FCB7A455-09C2-405D-AEAE-C1AECC6D9C22}" type="parTrans" cxnId="{ED00D020-97EC-4ADA-92CF-1A3900EEEC99}">
      <dgm:prSet/>
      <dgm:spPr/>
      <dgm:t>
        <a:bodyPr/>
        <a:lstStyle/>
        <a:p>
          <a:endParaRPr lang="es-ES_tradnl"/>
        </a:p>
      </dgm:t>
    </dgm:pt>
    <dgm:pt modelId="{0EA36CFE-FA88-470C-8E76-3A6A1096BD7D}" type="sibTrans" cxnId="{ED00D020-97EC-4ADA-92CF-1A3900EEEC99}">
      <dgm:prSet/>
      <dgm:spPr/>
      <dgm:t>
        <a:bodyPr/>
        <a:lstStyle/>
        <a:p>
          <a:endParaRPr lang="es-ES_tradnl"/>
        </a:p>
      </dgm:t>
    </dgm:pt>
    <dgm:pt modelId="{BC2B1A7F-6F50-4E36-A735-B3E571CE5E8A}">
      <dgm:prSet phldrT="[Texto]" custT="1"/>
      <dgm:spPr/>
      <dgm:t>
        <a:bodyPr/>
        <a:lstStyle/>
        <a:p>
          <a:r>
            <a:rPr lang="es-ES_tradnl" sz="1100" dirty="0"/>
            <a:t>Tolerancia// </a:t>
          </a:r>
          <a:r>
            <a:rPr lang="es-ES_tradnl" sz="1100" dirty="0" err="1">
              <a:solidFill>
                <a:srgbClr val="FF0000"/>
              </a:solidFill>
            </a:rPr>
            <a:t>Tolerance</a:t>
          </a:r>
          <a:endParaRPr lang="es-ES_tradnl" sz="1100" dirty="0">
            <a:solidFill>
              <a:srgbClr val="FF0000"/>
            </a:solidFill>
          </a:endParaRPr>
        </a:p>
      </dgm:t>
    </dgm:pt>
    <dgm:pt modelId="{F9431B15-FC9F-4E8D-BFF1-5124A08713C0}" type="parTrans" cxnId="{81C412DE-40D7-4091-8DD3-C5F595A9B96D}">
      <dgm:prSet/>
      <dgm:spPr/>
      <dgm:t>
        <a:bodyPr/>
        <a:lstStyle/>
        <a:p>
          <a:endParaRPr lang="es-ES_tradnl"/>
        </a:p>
      </dgm:t>
    </dgm:pt>
    <dgm:pt modelId="{3C8EB4E2-BA7E-4105-84D2-0D201E7B0648}" type="sibTrans" cxnId="{81C412DE-40D7-4091-8DD3-C5F595A9B96D}">
      <dgm:prSet/>
      <dgm:spPr/>
      <dgm:t>
        <a:bodyPr/>
        <a:lstStyle/>
        <a:p>
          <a:endParaRPr lang="es-ES_tradnl"/>
        </a:p>
      </dgm:t>
    </dgm:pt>
    <dgm:pt modelId="{7627F545-F971-446B-8023-E2E79167EA52}">
      <dgm:prSet phldrT="[Texto]" custT="1"/>
      <dgm:spPr/>
      <dgm:t>
        <a:bodyPr/>
        <a:lstStyle/>
        <a:p>
          <a:r>
            <a:rPr lang="es-ES_tradnl" sz="1100" dirty="0"/>
            <a:t>Segregación// </a:t>
          </a:r>
          <a:r>
            <a:rPr lang="es-ES_tradnl" sz="1100" dirty="0" err="1">
              <a:solidFill>
                <a:srgbClr val="FF0000"/>
              </a:solidFill>
            </a:rPr>
            <a:t>Segregation</a:t>
          </a:r>
          <a:endParaRPr lang="es-ES_tradnl" sz="1100" dirty="0">
            <a:solidFill>
              <a:srgbClr val="FF0000"/>
            </a:solidFill>
          </a:endParaRPr>
        </a:p>
      </dgm:t>
    </dgm:pt>
    <dgm:pt modelId="{91BB8C0E-9B51-4D1F-A235-2B4E822D2BD4}" type="parTrans" cxnId="{EEF69D63-255F-4E40-83D0-19AC1FC74CCF}">
      <dgm:prSet/>
      <dgm:spPr/>
      <dgm:t>
        <a:bodyPr/>
        <a:lstStyle/>
        <a:p>
          <a:endParaRPr lang="es-ES_tradnl"/>
        </a:p>
      </dgm:t>
    </dgm:pt>
    <dgm:pt modelId="{BBE7DE6B-1D2E-42B3-828E-78ED8F135BCF}" type="sibTrans" cxnId="{EEF69D63-255F-4E40-83D0-19AC1FC74CCF}">
      <dgm:prSet/>
      <dgm:spPr/>
      <dgm:t>
        <a:bodyPr/>
        <a:lstStyle/>
        <a:p>
          <a:endParaRPr lang="es-ES_tradnl"/>
        </a:p>
      </dgm:t>
    </dgm:pt>
    <dgm:pt modelId="{A5EE9083-4827-4462-9EE8-DA7A444C4F10}">
      <dgm:prSet phldrT="[Texto]" custT="1"/>
      <dgm:spPr/>
      <dgm:t>
        <a:bodyPr/>
        <a:lstStyle/>
        <a:p>
          <a:pPr algn="r"/>
          <a:r>
            <a:rPr lang="es-ES_tradnl" sz="1000" dirty="0"/>
            <a:t>La naturaleza del recurso valorado// </a:t>
          </a:r>
          <a:r>
            <a:rPr lang="en-US" sz="1000" dirty="0">
              <a:solidFill>
                <a:srgbClr val="FF0000"/>
              </a:solidFill>
            </a:rPr>
            <a:t>The nature of the valued resource </a:t>
          </a:r>
          <a:r>
            <a:rPr lang="es-ES_tradnl" sz="1000" dirty="0">
              <a:solidFill>
                <a:srgbClr val="FF0000"/>
              </a:solidFill>
            </a:rPr>
            <a:t> </a:t>
          </a:r>
        </a:p>
      </dgm:t>
    </dgm:pt>
    <dgm:pt modelId="{24947207-FBCB-4441-92B4-56FC94AAE680}" type="parTrans" cxnId="{8CDDE19A-0EE8-4859-9AA7-D95D6A0FF5A2}">
      <dgm:prSet/>
      <dgm:spPr/>
      <dgm:t>
        <a:bodyPr/>
        <a:lstStyle/>
        <a:p>
          <a:endParaRPr lang="es-ES_tradnl"/>
        </a:p>
      </dgm:t>
    </dgm:pt>
    <dgm:pt modelId="{6D49868A-FAE9-4747-A38B-F387926660DD}" type="sibTrans" cxnId="{8CDDE19A-0EE8-4859-9AA7-D95D6A0FF5A2}">
      <dgm:prSet/>
      <dgm:spPr/>
      <dgm:t>
        <a:bodyPr/>
        <a:lstStyle/>
        <a:p>
          <a:endParaRPr lang="es-ES_tradnl"/>
        </a:p>
      </dgm:t>
    </dgm:pt>
    <dgm:pt modelId="{BE7559A9-2BDB-4DCA-896D-386418D1CA6F}">
      <dgm:prSet phldrT="[Texto]" custT="1"/>
      <dgm:spPr/>
      <dgm:t>
        <a:bodyPr/>
        <a:lstStyle/>
        <a:p>
          <a:pPr algn="r"/>
          <a:r>
            <a:rPr lang="es-ES_tradnl" sz="1000" dirty="0"/>
            <a:t>El marco temporal// </a:t>
          </a:r>
          <a:r>
            <a:rPr lang="es-ES" sz="1000" dirty="0" err="1">
              <a:solidFill>
                <a:srgbClr val="FF0000"/>
              </a:solidFill>
            </a:rPr>
            <a:t>The</a:t>
          </a:r>
          <a:r>
            <a:rPr lang="es-ES" sz="1000" dirty="0">
              <a:solidFill>
                <a:srgbClr val="FF0000"/>
              </a:solidFill>
            </a:rPr>
            <a:t> </a:t>
          </a:r>
          <a:r>
            <a:rPr lang="es-ES" sz="1000" dirty="0" err="1">
              <a:solidFill>
                <a:srgbClr val="FF0000"/>
              </a:solidFill>
            </a:rPr>
            <a:t>timeframe</a:t>
          </a:r>
          <a:r>
            <a:rPr lang="es-ES" sz="1000" dirty="0">
              <a:solidFill>
                <a:srgbClr val="FF0000"/>
              </a:solidFill>
            </a:rPr>
            <a:t> </a:t>
          </a:r>
          <a:r>
            <a:rPr lang="es-ES_tradnl" sz="1000" dirty="0">
              <a:solidFill>
                <a:srgbClr val="FF0000"/>
              </a:solidFill>
            </a:rPr>
            <a:t> </a:t>
          </a:r>
        </a:p>
      </dgm:t>
    </dgm:pt>
    <dgm:pt modelId="{3894C36B-CA25-441B-8C48-EC4B76AA3D9D}" type="parTrans" cxnId="{79AF0250-2370-4AE1-A166-6C5A4F6CCCA5}">
      <dgm:prSet/>
      <dgm:spPr/>
      <dgm:t>
        <a:bodyPr/>
        <a:lstStyle/>
        <a:p>
          <a:endParaRPr lang="es-ES_tradnl"/>
        </a:p>
      </dgm:t>
    </dgm:pt>
    <dgm:pt modelId="{B7AFCA5C-2CB0-4BC1-BF60-4C60FDB3E5EF}" type="sibTrans" cxnId="{79AF0250-2370-4AE1-A166-6C5A4F6CCCA5}">
      <dgm:prSet/>
      <dgm:spPr/>
      <dgm:t>
        <a:bodyPr/>
        <a:lstStyle/>
        <a:p>
          <a:endParaRPr lang="es-ES_tradnl"/>
        </a:p>
      </dgm:t>
    </dgm:pt>
    <dgm:pt modelId="{A5E25853-0404-40F1-9515-4E58EDB306C3}">
      <dgm:prSet phldrT="[Texto]" custT="1"/>
      <dgm:spPr/>
      <dgm:t>
        <a:bodyPr/>
        <a:lstStyle/>
        <a:p>
          <a:pPr algn="r"/>
          <a:r>
            <a:rPr lang="es-ES_tradnl" sz="1000" dirty="0"/>
            <a:t>La orientación motivacional que está en juego// </a:t>
          </a:r>
          <a:r>
            <a:rPr lang="en-US" sz="1000" dirty="0">
              <a:solidFill>
                <a:srgbClr val="FF0000"/>
              </a:solidFill>
            </a:rPr>
            <a:t>The motivational orientation at stake</a:t>
          </a:r>
          <a:r>
            <a:rPr lang="es-ES_tradnl" sz="1000" dirty="0">
              <a:solidFill>
                <a:srgbClr val="FF0000"/>
              </a:solidFill>
            </a:rPr>
            <a:t> </a:t>
          </a:r>
        </a:p>
      </dgm:t>
    </dgm:pt>
    <dgm:pt modelId="{354214D1-3898-4597-9D10-761D846A0071}" type="parTrans" cxnId="{665B1F11-6115-4178-96DD-2386C693F12A}">
      <dgm:prSet/>
      <dgm:spPr/>
      <dgm:t>
        <a:bodyPr/>
        <a:lstStyle/>
        <a:p>
          <a:endParaRPr lang="es-ES_tradnl"/>
        </a:p>
      </dgm:t>
    </dgm:pt>
    <dgm:pt modelId="{96BA97E4-851D-4BE0-ACA2-6352BF0D2EEA}" type="sibTrans" cxnId="{665B1F11-6115-4178-96DD-2386C693F12A}">
      <dgm:prSet/>
      <dgm:spPr/>
      <dgm:t>
        <a:bodyPr/>
        <a:lstStyle/>
        <a:p>
          <a:endParaRPr lang="es-ES_tradnl"/>
        </a:p>
      </dgm:t>
    </dgm:pt>
    <dgm:pt modelId="{6D4D7F03-EC09-451B-A14B-F15B2E1A42E2}">
      <dgm:prSet phldrT="[Texto]" custT="1"/>
      <dgm:spPr/>
      <dgm:t>
        <a:bodyPr/>
        <a:lstStyle/>
        <a:p>
          <a:pPr algn="l">
            <a:buNone/>
          </a:pPr>
          <a:r>
            <a:rPr lang="en-US" sz="1000" u="sng" dirty="0">
              <a:solidFill>
                <a:srgbClr val="FF0000"/>
              </a:solidFill>
            </a:rPr>
            <a:t>Sources and object (recipients)
Social categories: subjects and groups</a:t>
          </a:r>
          <a:r>
            <a:rPr lang="en-US" sz="1000" u="none" dirty="0">
              <a:solidFill>
                <a:srgbClr val="FF0000"/>
              </a:solidFill>
            </a:rPr>
            <a:t>.
Indices: differences, markers</a:t>
          </a:r>
          <a:endParaRPr lang="es-ES_tradnl" sz="1000" u="none" dirty="0">
            <a:solidFill>
              <a:srgbClr val="FF0000"/>
            </a:solidFill>
          </a:endParaRPr>
        </a:p>
      </dgm:t>
    </dgm:pt>
    <dgm:pt modelId="{4DFC3DD5-BC8A-4DBB-9890-52A3889F070B}" type="parTrans" cxnId="{2D0A579E-80A3-4ACD-A204-48E0296DC778}">
      <dgm:prSet/>
      <dgm:spPr/>
      <dgm:t>
        <a:bodyPr/>
        <a:lstStyle/>
        <a:p>
          <a:endParaRPr lang="es-ES"/>
        </a:p>
      </dgm:t>
    </dgm:pt>
    <dgm:pt modelId="{BEF2E6C9-A55B-4ADF-97F6-E37776662E60}" type="sibTrans" cxnId="{2D0A579E-80A3-4ACD-A204-48E0296DC778}">
      <dgm:prSet/>
      <dgm:spPr/>
      <dgm:t>
        <a:bodyPr/>
        <a:lstStyle/>
        <a:p>
          <a:endParaRPr lang="es-ES"/>
        </a:p>
      </dgm:t>
    </dgm:pt>
    <dgm:pt modelId="{5B47AB2E-0CF6-4593-8C5E-9C25A7585D1B}">
      <dgm:prSet phldrT="[Texto]" custT="1"/>
      <dgm:spPr/>
      <dgm:t>
        <a:bodyPr/>
        <a:lstStyle/>
        <a:p>
          <a:pPr algn="l">
            <a:buNone/>
          </a:pPr>
          <a:r>
            <a:rPr lang="en-US" sz="1000" u="none" dirty="0">
              <a:solidFill>
                <a:srgbClr val="FF0000"/>
              </a:solidFill>
            </a:rPr>
            <a:t>(ethnic, racial, etc.).
	Situated and contextualized</a:t>
          </a:r>
          <a:endParaRPr lang="es-ES_tradnl" sz="1000" u="none" dirty="0">
            <a:solidFill>
              <a:srgbClr val="FF0000"/>
            </a:solidFill>
          </a:endParaRPr>
        </a:p>
      </dgm:t>
    </dgm:pt>
    <dgm:pt modelId="{BFB7CD34-E5CF-4E9F-81C7-B460A73BE9F8}" type="parTrans" cxnId="{FD708DA1-1E51-4431-82EE-1617E9D5EC44}">
      <dgm:prSet/>
      <dgm:spPr/>
      <dgm:t>
        <a:bodyPr/>
        <a:lstStyle/>
        <a:p>
          <a:endParaRPr lang="es-ES"/>
        </a:p>
      </dgm:t>
    </dgm:pt>
    <dgm:pt modelId="{59D5594E-C34B-46AE-9DC9-9FAE402C96ED}" type="sibTrans" cxnId="{FD708DA1-1E51-4431-82EE-1617E9D5EC44}">
      <dgm:prSet/>
      <dgm:spPr/>
      <dgm:t>
        <a:bodyPr/>
        <a:lstStyle/>
        <a:p>
          <a:endParaRPr lang="es-ES"/>
        </a:p>
      </dgm:t>
    </dgm:pt>
    <dgm:pt modelId="{163D0B8B-ABFA-4522-A416-1FD5A66C3774}">
      <dgm:prSet phldrT="[Texto]" custT="1"/>
      <dgm:spPr/>
      <dgm:t>
        <a:bodyPr/>
        <a:lstStyle/>
        <a:p>
          <a:pPr algn="l">
            <a:buNone/>
          </a:pPr>
          <a:r>
            <a:rPr lang="en-US" sz="1000" u="none" dirty="0">
              <a:solidFill>
                <a:srgbClr val="FF0000"/>
              </a:solidFill>
            </a:rPr>
            <a:t>relationships</a:t>
          </a:r>
          <a:r>
            <a:rPr lang="es-ES_tradnl" sz="1000" u="none" dirty="0">
              <a:solidFill>
                <a:srgbClr val="FF0000"/>
              </a:solidFill>
            </a:rPr>
            <a:t>  </a:t>
          </a:r>
        </a:p>
      </dgm:t>
    </dgm:pt>
    <dgm:pt modelId="{B160BEDF-33BB-4608-8089-8BB87E76C0A1}" type="parTrans" cxnId="{C32FA26B-4768-416B-AB61-EFF1217D2906}">
      <dgm:prSet/>
      <dgm:spPr/>
      <dgm:t>
        <a:bodyPr/>
        <a:lstStyle/>
        <a:p>
          <a:endParaRPr lang="es-ES"/>
        </a:p>
      </dgm:t>
    </dgm:pt>
    <dgm:pt modelId="{E2F94CE0-EB39-4C26-BCC3-BB0686F9DB0D}" type="sibTrans" cxnId="{C32FA26B-4768-416B-AB61-EFF1217D2906}">
      <dgm:prSet/>
      <dgm:spPr/>
      <dgm:t>
        <a:bodyPr/>
        <a:lstStyle/>
        <a:p>
          <a:endParaRPr lang="es-ES"/>
        </a:p>
      </dgm:t>
    </dgm:pt>
    <dgm:pt modelId="{596E2D94-D29B-422C-97E1-5C78FD80DB49}" type="pres">
      <dgm:prSet presAssocID="{D3B847D6-18A7-4201-9FEE-AB2F38CD8D73}" presName="cycleMatrixDiagram" presStyleCnt="0">
        <dgm:presLayoutVars>
          <dgm:chMax val="1"/>
          <dgm:dir/>
          <dgm:animLvl val="lvl"/>
          <dgm:resizeHandles val="exact"/>
        </dgm:presLayoutVars>
      </dgm:prSet>
      <dgm:spPr/>
    </dgm:pt>
    <dgm:pt modelId="{3AE3061C-A2B7-41AB-96E0-C0861E5B153E}" type="pres">
      <dgm:prSet presAssocID="{D3B847D6-18A7-4201-9FEE-AB2F38CD8D73}" presName="children" presStyleCnt="0"/>
      <dgm:spPr/>
    </dgm:pt>
    <dgm:pt modelId="{0C0B43C4-E679-4088-B370-92CC4E580416}" type="pres">
      <dgm:prSet presAssocID="{D3B847D6-18A7-4201-9FEE-AB2F38CD8D73}" presName="child1group" presStyleCnt="0"/>
      <dgm:spPr/>
    </dgm:pt>
    <dgm:pt modelId="{4A9C0C6B-6200-41D3-B883-59D2F2874EE1}" type="pres">
      <dgm:prSet presAssocID="{D3B847D6-18A7-4201-9FEE-AB2F38CD8D73}" presName="child1" presStyleLbl="bgAcc1" presStyleIdx="0" presStyleCnt="4" custScaleX="191430" custScaleY="170198" custLinFactNeighborX="-10662" custLinFactNeighborY="13602"/>
      <dgm:spPr/>
    </dgm:pt>
    <dgm:pt modelId="{1F45529A-2B93-4A79-B82A-18D495293935}" type="pres">
      <dgm:prSet presAssocID="{D3B847D6-18A7-4201-9FEE-AB2F38CD8D73}" presName="child1Text" presStyleLbl="bgAcc1" presStyleIdx="0" presStyleCnt="4">
        <dgm:presLayoutVars>
          <dgm:bulletEnabled val="1"/>
        </dgm:presLayoutVars>
      </dgm:prSet>
      <dgm:spPr/>
    </dgm:pt>
    <dgm:pt modelId="{77F1738C-241F-4C2A-A685-3CE0C8C0B3E8}" type="pres">
      <dgm:prSet presAssocID="{D3B847D6-18A7-4201-9FEE-AB2F38CD8D73}" presName="child2group" presStyleCnt="0"/>
      <dgm:spPr/>
    </dgm:pt>
    <dgm:pt modelId="{68480898-74F0-4C50-8511-634CB802953D}" type="pres">
      <dgm:prSet presAssocID="{D3B847D6-18A7-4201-9FEE-AB2F38CD8D73}" presName="child2" presStyleLbl="bgAcc1" presStyleIdx="1" presStyleCnt="4" custScaleX="164072" custLinFactNeighborX="9493" custLinFactNeighborY="-2189"/>
      <dgm:spPr/>
    </dgm:pt>
    <dgm:pt modelId="{A0F61642-7D77-42EC-951E-5D4B30DCA995}" type="pres">
      <dgm:prSet presAssocID="{D3B847D6-18A7-4201-9FEE-AB2F38CD8D73}" presName="child2Text" presStyleLbl="bgAcc1" presStyleIdx="1" presStyleCnt="4">
        <dgm:presLayoutVars>
          <dgm:bulletEnabled val="1"/>
        </dgm:presLayoutVars>
      </dgm:prSet>
      <dgm:spPr/>
    </dgm:pt>
    <dgm:pt modelId="{6712D7ED-82F4-436A-8A5C-36B3E0FCFFE1}" type="pres">
      <dgm:prSet presAssocID="{D3B847D6-18A7-4201-9FEE-AB2F38CD8D73}" presName="child3group" presStyleCnt="0"/>
      <dgm:spPr/>
    </dgm:pt>
    <dgm:pt modelId="{2500DD02-997C-43B1-8341-346B1B350ABB}" type="pres">
      <dgm:prSet presAssocID="{D3B847D6-18A7-4201-9FEE-AB2F38CD8D73}" presName="child3" presStyleLbl="bgAcc1" presStyleIdx="2" presStyleCnt="4" custScaleX="145630" custLinFactNeighborX="10707" custLinFactNeighborY="-26065"/>
      <dgm:spPr/>
    </dgm:pt>
    <dgm:pt modelId="{68ABE1A1-EE51-4A3F-81AF-C433AC118BEE}" type="pres">
      <dgm:prSet presAssocID="{D3B847D6-18A7-4201-9FEE-AB2F38CD8D73}" presName="child3Text" presStyleLbl="bgAcc1" presStyleIdx="2" presStyleCnt="4">
        <dgm:presLayoutVars>
          <dgm:bulletEnabled val="1"/>
        </dgm:presLayoutVars>
      </dgm:prSet>
      <dgm:spPr/>
    </dgm:pt>
    <dgm:pt modelId="{5337C84B-0654-4B23-82DE-A6FC27BFC718}" type="pres">
      <dgm:prSet presAssocID="{D3B847D6-18A7-4201-9FEE-AB2F38CD8D73}" presName="child4group" presStyleCnt="0"/>
      <dgm:spPr/>
    </dgm:pt>
    <dgm:pt modelId="{6454AFAF-04D2-4A69-A44D-12142C7B8577}" type="pres">
      <dgm:prSet presAssocID="{D3B847D6-18A7-4201-9FEE-AB2F38CD8D73}" presName="child4" presStyleLbl="bgAcc1" presStyleIdx="3" presStyleCnt="4" custScaleX="131269" custScaleY="123854" custLinFactNeighborX="-37707" custLinFactNeighborY="-25725"/>
      <dgm:spPr/>
    </dgm:pt>
    <dgm:pt modelId="{63D6189F-4A6E-40A0-8FF7-C842C73BCBFD}" type="pres">
      <dgm:prSet presAssocID="{D3B847D6-18A7-4201-9FEE-AB2F38CD8D73}" presName="child4Text" presStyleLbl="bgAcc1" presStyleIdx="3" presStyleCnt="4">
        <dgm:presLayoutVars>
          <dgm:bulletEnabled val="1"/>
        </dgm:presLayoutVars>
      </dgm:prSet>
      <dgm:spPr/>
    </dgm:pt>
    <dgm:pt modelId="{155E5916-0B7D-49EC-AB2A-32AC2FEFAE16}" type="pres">
      <dgm:prSet presAssocID="{D3B847D6-18A7-4201-9FEE-AB2F38CD8D73}" presName="childPlaceholder" presStyleCnt="0"/>
      <dgm:spPr/>
    </dgm:pt>
    <dgm:pt modelId="{5B03D6AA-30C7-4A37-8789-C884970C7A82}" type="pres">
      <dgm:prSet presAssocID="{D3B847D6-18A7-4201-9FEE-AB2F38CD8D73}" presName="circle" presStyleCnt="0"/>
      <dgm:spPr/>
    </dgm:pt>
    <dgm:pt modelId="{879AC1B4-8B04-4FE1-8A63-2461DCAA5BDD}" type="pres">
      <dgm:prSet presAssocID="{D3B847D6-18A7-4201-9FEE-AB2F38CD8D73}" presName="quadrant1" presStyleLbl="node1" presStyleIdx="0" presStyleCnt="4">
        <dgm:presLayoutVars>
          <dgm:chMax val="1"/>
          <dgm:bulletEnabled val="1"/>
        </dgm:presLayoutVars>
      </dgm:prSet>
      <dgm:spPr/>
    </dgm:pt>
    <dgm:pt modelId="{D62C1291-EE1C-4037-806D-7CD16F357044}" type="pres">
      <dgm:prSet presAssocID="{D3B847D6-18A7-4201-9FEE-AB2F38CD8D73}" presName="quadrant2" presStyleLbl="node1" presStyleIdx="1" presStyleCnt="4" custLinFactNeighborX="1555" custLinFactNeighborY="1186">
        <dgm:presLayoutVars>
          <dgm:chMax val="1"/>
          <dgm:bulletEnabled val="1"/>
        </dgm:presLayoutVars>
      </dgm:prSet>
      <dgm:spPr/>
    </dgm:pt>
    <dgm:pt modelId="{2AE920F4-220C-41C3-B1A3-7C1C4DA1A6BE}" type="pres">
      <dgm:prSet presAssocID="{D3B847D6-18A7-4201-9FEE-AB2F38CD8D73}" presName="quadrant3" presStyleLbl="node1" presStyleIdx="2" presStyleCnt="4">
        <dgm:presLayoutVars>
          <dgm:chMax val="1"/>
          <dgm:bulletEnabled val="1"/>
        </dgm:presLayoutVars>
      </dgm:prSet>
      <dgm:spPr/>
    </dgm:pt>
    <dgm:pt modelId="{14FFD0EE-7517-4B1E-9982-2598AC7C3950}" type="pres">
      <dgm:prSet presAssocID="{D3B847D6-18A7-4201-9FEE-AB2F38CD8D73}" presName="quadrant4" presStyleLbl="node1" presStyleIdx="3" presStyleCnt="4">
        <dgm:presLayoutVars>
          <dgm:chMax val="1"/>
          <dgm:bulletEnabled val="1"/>
        </dgm:presLayoutVars>
      </dgm:prSet>
      <dgm:spPr/>
    </dgm:pt>
    <dgm:pt modelId="{72BBA35F-F070-475E-9FB5-A341D086157F}" type="pres">
      <dgm:prSet presAssocID="{D3B847D6-18A7-4201-9FEE-AB2F38CD8D73}" presName="quadrantPlaceholder" presStyleCnt="0"/>
      <dgm:spPr/>
    </dgm:pt>
    <dgm:pt modelId="{A4400480-342C-47EB-910B-211321E7FFDA}" type="pres">
      <dgm:prSet presAssocID="{D3B847D6-18A7-4201-9FEE-AB2F38CD8D73}" presName="center1" presStyleLbl="fgShp" presStyleIdx="0" presStyleCnt="2" custLinFactNeighborX="802" custLinFactNeighborY="19196"/>
      <dgm:spPr/>
    </dgm:pt>
    <dgm:pt modelId="{DA276CC0-F6EA-450F-BA92-5E96158BD4A6}" type="pres">
      <dgm:prSet presAssocID="{D3B847D6-18A7-4201-9FEE-AB2F38CD8D73}" presName="center2" presStyleLbl="fgShp" presStyleIdx="1" presStyleCnt="2"/>
      <dgm:spPr/>
    </dgm:pt>
  </dgm:ptLst>
  <dgm:cxnLst>
    <dgm:cxn modelId="{C309C401-A337-42F5-9A97-FF1D302E22F0}" type="presOf" srcId="{BE7559A9-2BDB-4DCA-896D-386418D1CA6F}" destId="{68ABE1A1-EE51-4A3F-81AF-C433AC118BEE}" srcOrd="1" destOrd="2" presId="urn:microsoft.com/office/officeart/2005/8/layout/cycle4"/>
    <dgm:cxn modelId="{3353F608-98DC-45CE-B433-FD39809B24ED}" type="presOf" srcId="{0F5F7512-8376-470D-8BEA-CDBAA875D2A9}" destId="{4A9C0C6B-6200-41D3-B883-59D2F2874EE1}" srcOrd="0" destOrd="1" presId="urn:microsoft.com/office/officeart/2005/8/layout/cycle4"/>
    <dgm:cxn modelId="{8CA0CD0A-099B-4368-824C-61389517DD12}" type="presOf" srcId="{51FC20A0-1B28-4AF8-B250-F96746A6B1CC}" destId="{A0F61642-7D77-42EC-951E-5D4B30DCA995}" srcOrd="1" destOrd="0" presId="urn:microsoft.com/office/officeart/2005/8/layout/cycle4"/>
    <dgm:cxn modelId="{D07D6C0C-08ED-4FCD-BC24-DDDBB74FAC3F}" type="presOf" srcId="{67439CA3-AA1A-4C0D-BEAB-DD1D0B2FD223}" destId="{A0F61642-7D77-42EC-951E-5D4B30DCA995}" srcOrd="1" destOrd="4" presId="urn:microsoft.com/office/officeart/2005/8/layout/cycle4"/>
    <dgm:cxn modelId="{9C0B4D0C-DEB1-4B09-903C-64B84DA4DEE2}" type="presOf" srcId="{51FC20A0-1B28-4AF8-B250-F96746A6B1CC}" destId="{68480898-74F0-4C50-8511-634CB802953D}" srcOrd="0" destOrd="0" presId="urn:microsoft.com/office/officeart/2005/8/layout/cycle4"/>
    <dgm:cxn modelId="{665B1F11-6115-4178-96DD-2386C693F12A}" srcId="{67DCD417-ACE0-4D92-A124-8500AD8AF4C1}" destId="{A5E25853-0404-40F1-9515-4E58EDB306C3}" srcOrd="3" destOrd="0" parTransId="{354214D1-3898-4597-9D10-761D846A0071}" sibTransId="{96BA97E4-851D-4BE0-ACA2-6352BF0D2EEA}"/>
    <dgm:cxn modelId="{9782A611-025B-472F-9BB2-E355A4C0798F}" type="presOf" srcId="{6D4D7F03-EC09-451B-A14B-F15B2E1A42E2}" destId="{1F45529A-2B93-4A79-B82A-18D495293935}" srcOrd="1" destOrd="4" presId="urn:microsoft.com/office/officeart/2005/8/layout/cycle4"/>
    <dgm:cxn modelId="{8F674115-E9E9-4EB4-A5AE-5C7027F1BBBC}" type="presOf" srcId="{A5E25853-0404-40F1-9515-4E58EDB306C3}" destId="{68ABE1A1-EE51-4A3F-81AF-C433AC118BEE}" srcOrd="1" destOrd="3" presId="urn:microsoft.com/office/officeart/2005/8/layout/cycle4"/>
    <dgm:cxn modelId="{CDD13918-E544-4A8F-961E-728B53DFF690}" type="presOf" srcId="{67439CA3-AA1A-4C0D-BEAB-DD1D0B2FD223}" destId="{68480898-74F0-4C50-8511-634CB802953D}" srcOrd="0" destOrd="4" presId="urn:microsoft.com/office/officeart/2005/8/layout/cycle4"/>
    <dgm:cxn modelId="{D7D60C1A-AF75-4D0C-B473-EA336B63B09F}" type="presOf" srcId="{9217B55A-9410-4F81-A37A-5FB731CDEB25}" destId="{6454AFAF-04D2-4A69-A44D-12142C7B8577}" srcOrd="0" destOrd="1" presId="urn:microsoft.com/office/officeart/2005/8/layout/cycle4"/>
    <dgm:cxn modelId="{BF09CB1F-816B-445B-A6AB-FC20ABF9AB37}" srcId="{2882E4B4-DA0E-412D-98D8-B4E2E622F825}" destId="{51FC20A0-1B28-4AF8-B250-F96746A6B1CC}" srcOrd="0" destOrd="0" parTransId="{F63C356E-FB4B-421B-8CAE-7E9F5C7F42EA}" sibTransId="{FF533499-8432-4858-8C49-32E59A994C17}"/>
    <dgm:cxn modelId="{7E4D7E20-C0E1-4FB1-82AA-CAC4E0E18FF9}" type="presOf" srcId="{E2788941-7FD4-4847-8192-474FD86D3522}" destId="{879AC1B4-8B04-4FE1-8A63-2461DCAA5BDD}" srcOrd="0" destOrd="0" presId="urn:microsoft.com/office/officeart/2005/8/layout/cycle4"/>
    <dgm:cxn modelId="{ED00D020-97EC-4ADA-92CF-1A3900EEEC99}" srcId="{1B97D082-2704-4AD3-823E-E5ACA835D287}" destId="{6C0AAB38-E0E3-4E7E-B625-CA3B6568E365}" srcOrd="2" destOrd="0" parTransId="{FCB7A455-09C2-405D-AEAE-C1AECC6D9C22}" sibTransId="{0EA36CFE-FA88-470C-8E76-3A6A1096BD7D}"/>
    <dgm:cxn modelId="{D1CE392C-8DDC-4D09-B7AA-84ECBA83A46D}" type="presOf" srcId="{A82A87E9-A561-4796-B4BD-C52FB300A101}" destId="{A0F61642-7D77-42EC-951E-5D4B30DCA995}" srcOrd="1" destOrd="6" presId="urn:microsoft.com/office/officeart/2005/8/layout/cycle4"/>
    <dgm:cxn modelId="{C882EA2E-41C5-4EF1-BA66-4B20EC0A09AE}" srcId="{D3B847D6-18A7-4201-9FEE-AB2F38CD8D73}" destId="{1B97D082-2704-4AD3-823E-E5ACA835D287}" srcOrd="3" destOrd="0" parTransId="{4835ABC1-FC4A-4DCE-8CAF-0F64982D2BB8}" sibTransId="{90EB045F-8C8D-477A-A6FE-BE8709AADFF5}"/>
    <dgm:cxn modelId="{E598AE32-894E-4F09-AA5C-6B180F2932B4}" type="presOf" srcId="{7627F545-F971-446B-8023-E2E79167EA52}" destId="{63D6189F-4A6E-40A0-8FF7-C842C73BCBFD}" srcOrd="1" destOrd="4" presId="urn:microsoft.com/office/officeart/2005/8/layout/cycle4"/>
    <dgm:cxn modelId="{2D8C8B33-A22C-4997-9F88-3AA80129ECE2}" type="presOf" srcId="{5B47AB2E-0CF6-4593-8C5E-9C25A7585D1B}" destId="{1F45529A-2B93-4A79-B82A-18D495293935}" srcOrd="1" destOrd="5" presId="urn:microsoft.com/office/officeart/2005/8/layout/cycle4"/>
    <dgm:cxn modelId="{641EE439-3F2B-4CAC-9F6F-D341D6B7695D}" srcId="{D3B847D6-18A7-4201-9FEE-AB2F38CD8D73}" destId="{2882E4B4-DA0E-412D-98D8-B4E2E622F825}" srcOrd="1" destOrd="0" parTransId="{DFEF36EA-48F5-424F-B713-0EE74CAA0C18}" sibTransId="{4F7576D1-E504-4C8E-B996-7387EEE77B66}"/>
    <dgm:cxn modelId="{C8F7D33C-8C57-48C9-ABF0-97C94D363036}" srcId="{E2788941-7FD4-4847-8192-474FD86D3522}" destId="{6E13DD91-059F-43FC-9DD0-FAEDBB444540}" srcOrd="2" destOrd="0" parTransId="{6FF18654-CBB9-45E7-BE0A-A88799ECD41A}" sibTransId="{BFD25EF4-4820-47DF-B58C-88F0D475A4C6}"/>
    <dgm:cxn modelId="{A0C86B5C-A93A-4B2C-9711-FD77A1EB6E28}" type="presOf" srcId="{BC97C4C1-F88F-441A-BB4F-B2F8E86131BB}" destId="{6454AFAF-04D2-4A69-A44D-12142C7B8577}" srcOrd="0" destOrd="0" presId="urn:microsoft.com/office/officeart/2005/8/layout/cycle4"/>
    <dgm:cxn modelId="{9442B25D-8D0B-4B4F-AD16-04825DD420FA}" type="presOf" srcId="{5B47AB2E-0CF6-4593-8C5E-9C25A7585D1B}" destId="{4A9C0C6B-6200-41D3-B883-59D2F2874EE1}" srcOrd="0" destOrd="5" presId="urn:microsoft.com/office/officeart/2005/8/layout/cycle4"/>
    <dgm:cxn modelId="{A24EFC5F-EC22-45B0-A912-60495005877F}" type="presOf" srcId="{0F5F7512-8376-470D-8BEA-CDBAA875D2A9}" destId="{1F45529A-2B93-4A79-B82A-18D495293935}" srcOrd="1" destOrd="1" presId="urn:microsoft.com/office/officeart/2005/8/layout/cycle4"/>
    <dgm:cxn modelId="{81C04660-C802-420C-8F40-F41126D80F98}" srcId="{2882E4B4-DA0E-412D-98D8-B4E2E622F825}" destId="{6D87DAF8-875C-4DD3-B9BA-D326324178B9}" srcOrd="5" destOrd="0" parTransId="{F56E7339-442E-4BB8-B90A-4FCF02AC8AD5}" sibTransId="{4CD4DC91-B605-471C-A16B-6390961DDA3B}"/>
    <dgm:cxn modelId="{A5E71C41-5AA4-4807-A873-091C73FEDE6B}" type="presOf" srcId="{6D4D7F03-EC09-451B-A14B-F15B2E1A42E2}" destId="{4A9C0C6B-6200-41D3-B883-59D2F2874EE1}" srcOrd="0" destOrd="4" presId="urn:microsoft.com/office/officeart/2005/8/layout/cycle4"/>
    <dgm:cxn modelId="{23C19442-2B4A-4175-B984-26B5F604A6A4}" type="presOf" srcId="{0139A7CA-4B45-458D-BF61-5E7AAD706BDC}" destId="{1F45529A-2B93-4A79-B82A-18D495293935}" srcOrd="1" destOrd="0" presId="urn:microsoft.com/office/officeart/2005/8/layout/cycle4"/>
    <dgm:cxn modelId="{678B5D43-3E6D-46CB-9731-B9E3DF2D70B2}" type="presOf" srcId="{A5EE9083-4827-4462-9EE8-DA7A444C4F10}" destId="{2500DD02-997C-43B1-8341-346B1B350ABB}" srcOrd="0" destOrd="1" presId="urn:microsoft.com/office/officeart/2005/8/layout/cycle4"/>
    <dgm:cxn modelId="{EEF69D63-255F-4E40-83D0-19AC1FC74CCF}" srcId="{1B97D082-2704-4AD3-823E-E5ACA835D287}" destId="{7627F545-F971-446B-8023-E2E79167EA52}" srcOrd="4" destOrd="0" parTransId="{91BB8C0E-9B51-4D1F-A235-2B4E822D2BD4}" sibTransId="{BBE7DE6B-1D2E-42B3-828E-78ED8F135BCF}"/>
    <dgm:cxn modelId="{7493E166-A49C-4FC7-8845-4FD407609184}" srcId="{2882E4B4-DA0E-412D-98D8-B4E2E622F825}" destId="{0A494900-0A08-4D1B-A680-2434B85CA2D5}" srcOrd="2" destOrd="0" parTransId="{42903152-58D1-4CDA-A6D9-577908563977}" sibTransId="{51EE6BF1-FB38-4289-813F-F81934C6F201}"/>
    <dgm:cxn modelId="{F3A7F746-B267-4E77-8766-AA86C090BD4A}" type="presOf" srcId="{6F118A7E-0611-4B00-9DAF-811FDB309BB5}" destId="{A0F61642-7D77-42EC-951E-5D4B30DCA995}" srcOrd="1" destOrd="3" presId="urn:microsoft.com/office/officeart/2005/8/layout/cycle4"/>
    <dgm:cxn modelId="{ADB5DA47-6484-47C8-AFCA-590486054AF5}" type="presOf" srcId="{9FE9B80D-5F41-45BA-8F21-5D36A280F70D}" destId="{2500DD02-997C-43B1-8341-346B1B350ABB}" srcOrd="0" destOrd="0" presId="urn:microsoft.com/office/officeart/2005/8/layout/cycle4"/>
    <dgm:cxn modelId="{C32FA26B-4768-416B-AB61-EFF1217D2906}" srcId="{6E13DD91-059F-43FC-9DD0-FAEDBB444540}" destId="{163D0B8B-ABFA-4522-A416-1FD5A66C3774}" srcOrd="3" destOrd="0" parTransId="{B160BEDF-33BB-4608-8089-8BB87E76C0A1}" sibTransId="{E2F94CE0-EB39-4C26-BCC3-BB0686F9DB0D}"/>
    <dgm:cxn modelId="{79AF0250-2370-4AE1-A166-6C5A4F6CCCA5}" srcId="{67DCD417-ACE0-4D92-A124-8500AD8AF4C1}" destId="{BE7559A9-2BDB-4DCA-896D-386418D1CA6F}" srcOrd="2" destOrd="0" parTransId="{3894C36B-CA25-441B-8C48-EC4B76AA3D9D}" sibTransId="{B7AFCA5C-2CB0-4BC1-BF60-4C60FDB3E5EF}"/>
    <dgm:cxn modelId="{4E9C7E73-BD4C-4549-9259-5CF14BD8F525}" srcId="{67DCD417-ACE0-4D92-A124-8500AD8AF4C1}" destId="{9FE9B80D-5F41-45BA-8F21-5D36A280F70D}" srcOrd="0" destOrd="0" parTransId="{614A4995-8EB1-438E-A02B-F223FA6CF5B3}" sibTransId="{3265A98A-DD94-4785-97C4-B3768ED85CC8}"/>
    <dgm:cxn modelId="{93408553-7634-461B-873C-2E1752F33A45}" type="presOf" srcId="{6E13DD91-059F-43FC-9DD0-FAEDBB444540}" destId="{1F45529A-2B93-4A79-B82A-18D495293935}" srcOrd="1" destOrd="2" presId="urn:microsoft.com/office/officeart/2005/8/layout/cycle4"/>
    <dgm:cxn modelId="{C4F0BE75-404A-4D87-A8F0-430E6E6806A8}" type="presOf" srcId="{D3B847D6-18A7-4201-9FEE-AB2F38CD8D73}" destId="{596E2D94-D29B-422C-97E1-5C78FD80DB49}" srcOrd="0" destOrd="0" presId="urn:microsoft.com/office/officeart/2005/8/layout/cycle4"/>
    <dgm:cxn modelId="{55E31058-C2C9-48B9-81AE-7A2C6392B116}" type="presOf" srcId="{163D0B8B-ABFA-4522-A416-1FD5A66C3774}" destId="{4A9C0C6B-6200-41D3-B883-59D2F2874EE1}" srcOrd="0" destOrd="6" presId="urn:microsoft.com/office/officeart/2005/8/layout/cycle4"/>
    <dgm:cxn modelId="{0B753578-DAB7-40A2-BA5D-34A300D00D50}" type="presOf" srcId="{2882E4B4-DA0E-412D-98D8-B4E2E622F825}" destId="{D62C1291-EE1C-4037-806D-7CD16F357044}" srcOrd="0" destOrd="0" presId="urn:microsoft.com/office/officeart/2005/8/layout/cycle4"/>
    <dgm:cxn modelId="{1BB8985A-2CD4-4EAB-930F-8DB17F9AA058}" type="presOf" srcId="{6E13DD91-059F-43FC-9DD0-FAEDBB444540}" destId="{4A9C0C6B-6200-41D3-B883-59D2F2874EE1}" srcOrd="0" destOrd="2" presId="urn:microsoft.com/office/officeart/2005/8/layout/cycle4"/>
    <dgm:cxn modelId="{9F6DAE7B-F8F4-4293-B7C4-1D7B2342C08A}" srcId="{E2788941-7FD4-4847-8192-474FD86D3522}" destId="{0F5F7512-8376-470D-8BEA-CDBAA875D2A9}" srcOrd="1" destOrd="0" parTransId="{72564C90-1D1A-4A54-864C-0612DD666A6D}" sibTransId="{06152911-FEDF-437F-9A5D-5F1BDDC15EF4}"/>
    <dgm:cxn modelId="{6646FF7B-469B-42B2-B659-397942D310E1}" type="presOf" srcId="{A82A87E9-A561-4796-B4BD-C52FB300A101}" destId="{68480898-74F0-4C50-8511-634CB802953D}" srcOrd="0" destOrd="6" presId="urn:microsoft.com/office/officeart/2005/8/layout/cycle4"/>
    <dgm:cxn modelId="{C1235F7E-B473-4A37-93B4-0FB18DF24F0E}" srcId="{2882E4B4-DA0E-412D-98D8-B4E2E622F825}" destId="{67439CA3-AA1A-4C0D-BEAB-DD1D0B2FD223}" srcOrd="4" destOrd="0" parTransId="{F5A8DD8A-D304-4866-8A6C-0EB31193ED4B}" sibTransId="{72E852E6-70F8-479A-98F8-6A8AC4297062}"/>
    <dgm:cxn modelId="{D992987E-2F5A-4FE9-8AA7-4AB7271240C2}" type="presOf" srcId="{1B97D082-2704-4AD3-823E-E5ACA835D287}" destId="{14FFD0EE-7517-4B1E-9982-2598AC7C3950}" srcOrd="0" destOrd="0" presId="urn:microsoft.com/office/officeart/2005/8/layout/cycle4"/>
    <dgm:cxn modelId="{DC2AFA85-DC3D-47ED-9096-FAE93CB9C647}" type="presOf" srcId="{A5E25853-0404-40F1-9515-4E58EDB306C3}" destId="{2500DD02-997C-43B1-8341-346B1B350ABB}" srcOrd="0" destOrd="3" presId="urn:microsoft.com/office/officeart/2005/8/layout/cycle4"/>
    <dgm:cxn modelId="{E1621487-A59C-46F9-8644-BDF098CB013B}" type="presOf" srcId="{9FE9B80D-5F41-45BA-8F21-5D36A280F70D}" destId="{68ABE1A1-EE51-4A3F-81AF-C433AC118BEE}" srcOrd="1" destOrd="0" presId="urn:microsoft.com/office/officeart/2005/8/layout/cycle4"/>
    <dgm:cxn modelId="{6377778E-701B-4F00-B954-965EA3224334}" type="presOf" srcId="{9217B55A-9410-4F81-A37A-5FB731CDEB25}" destId="{63D6189F-4A6E-40A0-8FF7-C842C73BCBFD}" srcOrd="1" destOrd="1" presId="urn:microsoft.com/office/officeart/2005/8/layout/cycle4"/>
    <dgm:cxn modelId="{B2646893-E67E-4FFB-8B70-82C8F90B9863}" type="presOf" srcId="{163D0B8B-ABFA-4522-A416-1FD5A66C3774}" destId="{1F45529A-2B93-4A79-B82A-18D495293935}" srcOrd="1" destOrd="6" presId="urn:microsoft.com/office/officeart/2005/8/layout/cycle4"/>
    <dgm:cxn modelId="{2B0FB195-2B1A-4666-A9E8-51D5FD0C8708}" type="presOf" srcId="{0139A7CA-4B45-458D-BF61-5E7AAD706BDC}" destId="{4A9C0C6B-6200-41D3-B883-59D2F2874EE1}" srcOrd="0" destOrd="0" presId="urn:microsoft.com/office/officeart/2005/8/layout/cycle4"/>
    <dgm:cxn modelId="{8CDDE19A-0EE8-4859-9AA7-D95D6A0FF5A2}" srcId="{67DCD417-ACE0-4D92-A124-8500AD8AF4C1}" destId="{A5EE9083-4827-4462-9EE8-DA7A444C4F10}" srcOrd="1" destOrd="0" parTransId="{24947207-FBCB-4441-92B4-56FC94AAE680}" sibTransId="{6D49868A-FAE9-4747-A38B-F387926660DD}"/>
    <dgm:cxn modelId="{2D0A579E-80A3-4ACD-A204-48E0296DC778}" srcId="{6E13DD91-059F-43FC-9DD0-FAEDBB444540}" destId="{6D4D7F03-EC09-451B-A14B-F15B2E1A42E2}" srcOrd="1" destOrd="0" parTransId="{4DFC3DD5-BC8A-4DBB-9890-52A3889F070B}" sibTransId="{BEF2E6C9-A55B-4ADF-97F6-E37776662E60}"/>
    <dgm:cxn modelId="{9BC1F29E-9F2D-436D-B575-4623026EA078}" srcId="{1B97D082-2704-4AD3-823E-E5ACA835D287}" destId="{BC97C4C1-F88F-441A-BB4F-B2F8E86131BB}" srcOrd="0" destOrd="0" parTransId="{1E60C64D-8EA9-49F9-809A-97F1A616ADDD}" sibTransId="{B79F017D-294E-4D8A-96D3-06414C2D03AF}"/>
    <dgm:cxn modelId="{E577169F-E907-4177-A052-5BEC6AFE5C6B}" srcId="{1B97D082-2704-4AD3-823E-E5ACA835D287}" destId="{9217B55A-9410-4F81-A37A-5FB731CDEB25}" srcOrd="1" destOrd="0" parTransId="{315CE8E3-177C-4C0B-A612-07FEA225AF57}" sibTransId="{EDD13C6D-DB93-4F0E-A7EE-D420A4126F19}"/>
    <dgm:cxn modelId="{FD708DA1-1E51-4431-82EE-1617E9D5EC44}" srcId="{6E13DD91-059F-43FC-9DD0-FAEDBB444540}" destId="{5B47AB2E-0CF6-4593-8C5E-9C25A7585D1B}" srcOrd="2" destOrd="0" parTransId="{BFB7CD34-E5CF-4E9F-81C7-B460A73BE9F8}" sibTransId="{59D5594E-C34B-46AE-9DC9-9FAE402C96ED}"/>
    <dgm:cxn modelId="{05F3BAA1-A213-4CF6-884D-54DE58BF6DF9}" srcId="{2882E4B4-DA0E-412D-98D8-B4E2E622F825}" destId="{A82A87E9-A561-4796-B4BD-C52FB300A101}" srcOrd="6" destOrd="0" parTransId="{D47A3B80-DBE6-462C-A989-133C8D02E272}" sibTransId="{5E4E930F-9E71-49FB-96F3-40CB9EC459AC}"/>
    <dgm:cxn modelId="{9A58CCA6-8DB5-4F61-9C31-D00CD1108B55}" type="presOf" srcId="{6D87DAF8-875C-4DD3-B9BA-D326324178B9}" destId="{A0F61642-7D77-42EC-951E-5D4B30DCA995}" srcOrd="1" destOrd="5" presId="urn:microsoft.com/office/officeart/2005/8/layout/cycle4"/>
    <dgm:cxn modelId="{C91B00A8-6603-4533-947E-8A96672DB6B2}" type="presOf" srcId="{BC2B1A7F-6F50-4E36-A735-B3E571CE5E8A}" destId="{63D6189F-4A6E-40A0-8FF7-C842C73BCBFD}" srcOrd="1" destOrd="3" presId="urn:microsoft.com/office/officeart/2005/8/layout/cycle4"/>
    <dgm:cxn modelId="{0658CEA9-F404-4F02-9B5B-B1735B74A256}" type="presOf" srcId="{7A419A83-6F26-4C94-B7D6-0D69DCECC8F2}" destId="{68480898-74F0-4C50-8511-634CB802953D}" srcOrd="0" destOrd="1" presId="urn:microsoft.com/office/officeart/2005/8/layout/cycle4"/>
    <dgm:cxn modelId="{271F2BB0-BEF3-4398-AEB2-90BA60D0B3A1}" type="presOf" srcId="{6C0AAB38-E0E3-4E7E-B625-CA3B6568E365}" destId="{63D6189F-4A6E-40A0-8FF7-C842C73BCBFD}" srcOrd="1" destOrd="2" presId="urn:microsoft.com/office/officeart/2005/8/layout/cycle4"/>
    <dgm:cxn modelId="{26752FB3-189C-4D39-8446-83C5DF9D6EBA}" type="presOf" srcId="{6C0AAB38-E0E3-4E7E-B625-CA3B6568E365}" destId="{6454AFAF-04D2-4A69-A44D-12142C7B8577}" srcOrd="0" destOrd="2" presId="urn:microsoft.com/office/officeart/2005/8/layout/cycle4"/>
    <dgm:cxn modelId="{C9275EB3-96E2-4FBC-B1A6-C75943B98C6E}" type="presOf" srcId="{7627F545-F971-446B-8023-E2E79167EA52}" destId="{6454AFAF-04D2-4A69-A44D-12142C7B8577}" srcOrd="0" destOrd="4" presId="urn:microsoft.com/office/officeart/2005/8/layout/cycle4"/>
    <dgm:cxn modelId="{E92A54B3-6134-40F5-945D-B8752204CD89}" type="presOf" srcId="{BE7559A9-2BDB-4DCA-896D-386418D1CA6F}" destId="{2500DD02-997C-43B1-8341-346B1B350ABB}" srcOrd="0" destOrd="2" presId="urn:microsoft.com/office/officeart/2005/8/layout/cycle4"/>
    <dgm:cxn modelId="{1E40F6B8-E1C5-4329-B999-00174524E549}" srcId="{D3B847D6-18A7-4201-9FEE-AB2F38CD8D73}" destId="{67DCD417-ACE0-4D92-A124-8500AD8AF4C1}" srcOrd="2" destOrd="0" parTransId="{E7B67CA0-7587-47C6-844E-A132EED4440A}" sibTransId="{88233D0F-BC11-48FB-B52F-DC8A262D8BAD}"/>
    <dgm:cxn modelId="{AD52A0BC-F795-4EAB-9DF3-99E952FD7A3C}" srcId="{E2788941-7FD4-4847-8192-474FD86D3522}" destId="{0139A7CA-4B45-458D-BF61-5E7AAD706BDC}" srcOrd="0" destOrd="0" parTransId="{1C5374FB-964C-48C3-8BB9-A9AAE4F8039E}" sibTransId="{FA8B7562-6EA2-4588-ABF5-B536BA3986EB}"/>
    <dgm:cxn modelId="{A8A320BF-EFF2-4EC9-83E8-054BA4F9EC87}" srcId="{6E13DD91-059F-43FC-9DD0-FAEDBB444540}" destId="{CBE3543F-628B-4AA7-BA64-0F1F94BAE779}" srcOrd="0" destOrd="0" parTransId="{7E14224F-A074-48BD-AFB7-63596E43A35D}" sibTransId="{1881B7C7-BAF9-48E6-93EF-8E3DAE773E1D}"/>
    <dgm:cxn modelId="{EA6633C0-104D-4AA6-8D86-9F04EA43A06B}" type="presOf" srcId="{CBE3543F-628B-4AA7-BA64-0F1F94BAE779}" destId="{4A9C0C6B-6200-41D3-B883-59D2F2874EE1}" srcOrd="0" destOrd="3" presId="urn:microsoft.com/office/officeart/2005/8/layout/cycle4"/>
    <dgm:cxn modelId="{C8B341C1-DD46-4E99-94BC-79864419A2B1}" type="presOf" srcId="{BC2B1A7F-6F50-4E36-A735-B3E571CE5E8A}" destId="{6454AFAF-04D2-4A69-A44D-12142C7B8577}" srcOrd="0" destOrd="3" presId="urn:microsoft.com/office/officeart/2005/8/layout/cycle4"/>
    <dgm:cxn modelId="{77A714CB-5F05-4B3B-B571-96BBA17C8C01}" type="presOf" srcId="{67DCD417-ACE0-4D92-A124-8500AD8AF4C1}" destId="{2AE920F4-220C-41C3-B1A3-7C1C4DA1A6BE}" srcOrd="0" destOrd="0" presId="urn:microsoft.com/office/officeart/2005/8/layout/cycle4"/>
    <dgm:cxn modelId="{30AD42CF-CF7A-45B6-9C1F-050840ABECF8}" srcId="{2882E4B4-DA0E-412D-98D8-B4E2E622F825}" destId="{7A419A83-6F26-4C94-B7D6-0D69DCECC8F2}" srcOrd="1" destOrd="0" parTransId="{86B141E9-A542-4290-BFB0-0E24AABD022D}" sibTransId="{AB0921FD-6846-4792-BE65-42F2BA400257}"/>
    <dgm:cxn modelId="{12E19DD7-AD71-4DBC-8EB3-DBE387295299}" srcId="{D3B847D6-18A7-4201-9FEE-AB2F38CD8D73}" destId="{E2788941-7FD4-4847-8192-474FD86D3522}" srcOrd="0" destOrd="0" parTransId="{D2AA9969-A6AC-4E0C-A4FD-019786608A93}" sibTransId="{E4799A1F-049F-4194-BCC1-2D6A545F299B}"/>
    <dgm:cxn modelId="{CB80E4DA-73B2-434F-86AC-0A0D4108F691}" type="presOf" srcId="{6D87DAF8-875C-4DD3-B9BA-D326324178B9}" destId="{68480898-74F0-4C50-8511-634CB802953D}" srcOrd="0" destOrd="5" presId="urn:microsoft.com/office/officeart/2005/8/layout/cycle4"/>
    <dgm:cxn modelId="{81C412DE-40D7-4091-8DD3-C5F595A9B96D}" srcId="{1B97D082-2704-4AD3-823E-E5ACA835D287}" destId="{BC2B1A7F-6F50-4E36-A735-B3E571CE5E8A}" srcOrd="3" destOrd="0" parTransId="{F9431B15-FC9F-4E8D-BFF1-5124A08713C0}" sibTransId="{3C8EB4E2-BA7E-4105-84D2-0D201E7B0648}"/>
    <dgm:cxn modelId="{AD4C83E4-8DFE-4E4F-B2DC-30F3EC8E268A}" type="presOf" srcId="{7A419A83-6F26-4C94-B7D6-0D69DCECC8F2}" destId="{A0F61642-7D77-42EC-951E-5D4B30DCA995}" srcOrd="1" destOrd="1" presId="urn:microsoft.com/office/officeart/2005/8/layout/cycle4"/>
    <dgm:cxn modelId="{33F8F9E4-6CE0-4F12-8F2E-B72E0FE17125}" type="presOf" srcId="{0A494900-0A08-4D1B-A680-2434B85CA2D5}" destId="{68480898-74F0-4C50-8511-634CB802953D}" srcOrd="0" destOrd="2" presId="urn:microsoft.com/office/officeart/2005/8/layout/cycle4"/>
    <dgm:cxn modelId="{AD2703EA-3B43-43A1-9803-F8A652E0BFF6}" srcId="{2882E4B4-DA0E-412D-98D8-B4E2E622F825}" destId="{6F118A7E-0611-4B00-9DAF-811FDB309BB5}" srcOrd="3" destOrd="0" parTransId="{B8B1B750-EBB6-44AA-8B56-D87B02D592AD}" sibTransId="{97F7412A-BF65-46B4-925C-FDCD79B38E78}"/>
    <dgm:cxn modelId="{B3F706EB-7B89-4788-8CAF-DFA35709785D}" type="presOf" srcId="{A5EE9083-4827-4462-9EE8-DA7A444C4F10}" destId="{68ABE1A1-EE51-4A3F-81AF-C433AC118BEE}" srcOrd="1" destOrd="1" presId="urn:microsoft.com/office/officeart/2005/8/layout/cycle4"/>
    <dgm:cxn modelId="{B5881AF1-898E-4598-963F-DED8AA497A98}" type="presOf" srcId="{CBE3543F-628B-4AA7-BA64-0F1F94BAE779}" destId="{1F45529A-2B93-4A79-B82A-18D495293935}" srcOrd="1" destOrd="3" presId="urn:microsoft.com/office/officeart/2005/8/layout/cycle4"/>
    <dgm:cxn modelId="{EB1BC5F6-23A5-49A6-B4A0-50F7EA73848D}" type="presOf" srcId="{BC97C4C1-F88F-441A-BB4F-B2F8E86131BB}" destId="{63D6189F-4A6E-40A0-8FF7-C842C73BCBFD}" srcOrd="1" destOrd="0" presId="urn:microsoft.com/office/officeart/2005/8/layout/cycle4"/>
    <dgm:cxn modelId="{FC8EFCFE-4355-46BD-8D5C-D3CDB267580E}" type="presOf" srcId="{0A494900-0A08-4D1B-A680-2434B85CA2D5}" destId="{A0F61642-7D77-42EC-951E-5D4B30DCA995}" srcOrd="1" destOrd="2" presId="urn:microsoft.com/office/officeart/2005/8/layout/cycle4"/>
    <dgm:cxn modelId="{5532EAFF-AE75-4284-A04B-D23A010A29FB}" type="presOf" srcId="{6F118A7E-0611-4B00-9DAF-811FDB309BB5}" destId="{68480898-74F0-4C50-8511-634CB802953D}" srcOrd="0" destOrd="3" presId="urn:microsoft.com/office/officeart/2005/8/layout/cycle4"/>
    <dgm:cxn modelId="{268C1345-483E-456A-B20C-469FB65FE251}" type="presParOf" srcId="{596E2D94-D29B-422C-97E1-5C78FD80DB49}" destId="{3AE3061C-A2B7-41AB-96E0-C0861E5B153E}" srcOrd="0" destOrd="0" presId="urn:microsoft.com/office/officeart/2005/8/layout/cycle4"/>
    <dgm:cxn modelId="{84450058-8EED-4A6B-A220-42E36F8EA299}" type="presParOf" srcId="{3AE3061C-A2B7-41AB-96E0-C0861E5B153E}" destId="{0C0B43C4-E679-4088-B370-92CC4E580416}" srcOrd="0" destOrd="0" presId="urn:microsoft.com/office/officeart/2005/8/layout/cycle4"/>
    <dgm:cxn modelId="{312105BB-D623-409D-8FBD-35583598B750}" type="presParOf" srcId="{0C0B43C4-E679-4088-B370-92CC4E580416}" destId="{4A9C0C6B-6200-41D3-B883-59D2F2874EE1}" srcOrd="0" destOrd="0" presId="urn:microsoft.com/office/officeart/2005/8/layout/cycle4"/>
    <dgm:cxn modelId="{A49E2845-E941-4D38-9F19-36CAA844FC00}" type="presParOf" srcId="{0C0B43C4-E679-4088-B370-92CC4E580416}" destId="{1F45529A-2B93-4A79-B82A-18D495293935}" srcOrd="1" destOrd="0" presId="urn:microsoft.com/office/officeart/2005/8/layout/cycle4"/>
    <dgm:cxn modelId="{8BB7685F-5A48-478F-8D5F-C6400E5E0E03}" type="presParOf" srcId="{3AE3061C-A2B7-41AB-96E0-C0861E5B153E}" destId="{77F1738C-241F-4C2A-A685-3CE0C8C0B3E8}" srcOrd="1" destOrd="0" presId="urn:microsoft.com/office/officeart/2005/8/layout/cycle4"/>
    <dgm:cxn modelId="{F24D231C-C381-4D11-BEF6-79E6A6824256}" type="presParOf" srcId="{77F1738C-241F-4C2A-A685-3CE0C8C0B3E8}" destId="{68480898-74F0-4C50-8511-634CB802953D}" srcOrd="0" destOrd="0" presId="urn:microsoft.com/office/officeart/2005/8/layout/cycle4"/>
    <dgm:cxn modelId="{7550838A-A543-454A-BDA8-D81531CCFE90}" type="presParOf" srcId="{77F1738C-241F-4C2A-A685-3CE0C8C0B3E8}" destId="{A0F61642-7D77-42EC-951E-5D4B30DCA995}" srcOrd="1" destOrd="0" presId="urn:microsoft.com/office/officeart/2005/8/layout/cycle4"/>
    <dgm:cxn modelId="{F463A20B-4FF6-4574-9E60-8BEDFCEE27FA}" type="presParOf" srcId="{3AE3061C-A2B7-41AB-96E0-C0861E5B153E}" destId="{6712D7ED-82F4-436A-8A5C-36B3E0FCFFE1}" srcOrd="2" destOrd="0" presId="urn:microsoft.com/office/officeart/2005/8/layout/cycle4"/>
    <dgm:cxn modelId="{D011768D-7E56-479F-999D-35FC927B0D8E}" type="presParOf" srcId="{6712D7ED-82F4-436A-8A5C-36B3E0FCFFE1}" destId="{2500DD02-997C-43B1-8341-346B1B350ABB}" srcOrd="0" destOrd="0" presId="urn:microsoft.com/office/officeart/2005/8/layout/cycle4"/>
    <dgm:cxn modelId="{A95E08FD-92B5-42B4-93DA-9D2DD8F6C412}" type="presParOf" srcId="{6712D7ED-82F4-436A-8A5C-36B3E0FCFFE1}" destId="{68ABE1A1-EE51-4A3F-81AF-C433AC118BEE}" srcOrd="1" destOrd="0" presId="urn:microsoft.com/office/officeart/2005/8/layout/cycle4"/>
    <dgm:cxn modelId="{216EB1CB-729D-46C4-B648-8580F5B2FC6C}" type="presParOf" srcId="{3AE3061C-A2B7-41AB-96E0-C0861E5B153E}" destId="{5337C84B-0654-4B23-82DE-A6FC27BFC718}" srcOrd="3" destOrd="0" presId="urn:microsoft.com/office/officeart/2005/8/layout/cycle4"/>
    <dgm:cxn modelId="{5E5FD0C6-8D7F-4614-97BE-1843F1EC0778}" type="presParOf" srcId="{5337C84B-0654-4B23-82DE-A6FC27BFC718}" destId="{6454AFAF-04D2-4A69-A44D-12142C7B8577}" srcOrd="0" destOrd="0" presId="urn:microsoft.com/office/officeart/2005/8/layout/cycle4"/>
    <dgm:cxn modelId="{09A2770C-8AE9-45BE-B4ED-875860F63E25}" type="presParOf" srcId="{5337C84B-0654-4B23-82DE-A6FC27BFC718}" destId="{63D6189F-4A6E-40A0-8FF7-C842C73BCBFD}" srcOrd="1" destOrd="0" presId="urn:microsoft.com/office/officeart/2005/8/layout/cycle4"/>
    <dgm:cxn modelId="{40011104-1616-4E77-97DF-648FA09229AB}" type="presParOf" srcId="{3AE3061C-A2B7-41AB-96E0-C0861E5B153E}" destId="{155E5916-0B7D-49EC-AB2A-32AC2FEFAE16}" srcOrd="4" destOrd="0" presId="urn:microsoft.com/office/officeart/2005/8/layout/cycle4"/>
    <dgm:cxn modelId="{654525F2-E60A-4C03-9DA8-F42BE9753660}" type="presParOf" srcId="{596E2D94-D29B-422C-97E1-5C78FD80DB49}" destId="{5B03D6AA-30C7-4A37-8789-C884970C7A82}" srcOrd="1" destOrd="0" presId="urn:microsoft.com/office/officeart/2005/8/layout/cycle4"/>
    <dgm:cxn modelId="{39B48CAD-4607-4E47-82C5-4FCEFF21C01C}" type="presParOf" srcId="{5B03D6AA-30C7-4A37-8789-C884970C7A82}" destId="{879AC1B4-8B04-4FE1-8A63-2461DCAA5BDD}" srcOrd="0" destOrd="0" presId="urn:microsoft.com/office/officeart/2005/8/layout/cycle4"/>
    <dgm:cxn modelId="{EBB5AFDF-561D-417A-B125-529DEDA1C31B}" type="presParOf" srcId="{5B03D6AA-30C7-4A37-8789-C884970C7A82}" destId="{D62C1291-EE1C-4037-806D-7CD16F357044}" srcOrd="1" destOrd="0" presId="urn:microsoft.com/office/officeart/2005/8/layout/cycle4"/>
    <dgm:cxn modelId="{9B131151-7A59-4D4F-AD7B-1DD1417DBE13}" type="presParOf" srcId="{5B03D6AA-30C7-4A37-8789-C884970C7A82}" destId="{2AE920F4-220C-41C3-B1A3-7C1C4DA1A6BE}" srcOrd="2" destOrd="0" presId="urn:microsoft.com/office/officeart/2005/8/layout/cycle4"/>
    <dgm:cxn modelId="{F2B60E1B-401B-40EC-8D3F-71123FC92D3B}" type="presParOf" srcId="{5B03D6AA-30C7-4A37-8789-C884970C7A82}" destId="{14FFD0EE-7517-4B1E-9982-2598AC7C3950}" srcOrd="3" destOrd="0" presId="urn:microsoft.com/office/officeart/2005/8/layout/cycle4"/>
    <dgm:cxn modelId="{865860B3-85A0-4E4C-844D-4DF47BBCD0CE}" type="presParOf" srcId="{5B03D6AA-30C7-4A37-8789-C884970C7A82}" destId="{72BBA35F-F070-475E-9FB5-A341D086157F}" srcOrd="4" destOrd="0" presId="urn:microsoft.com/office/officeart/2005/8/layout/cycle4"/>
    <dgm:cxn modelId="{E00CEFBA-0769-4053-90D1-63E6097CB479}" type="presParOf" srcId="{596E2D94-D29B-422C-97E1-5C78FD80DB49}" destId="{A4400480-342C-47EB-910B-211321E7FFDA}" srcOrd="2" destOrd="0" presId="urn:microsoft.com/office/officeart/2005/8/layout/cycle4"/>
    <dgm:cxn modelId="{05FCD5B7-B389-463D-8C7B-032733177C4E}" type="presParOf" srcId="{596E2D94-D29B-422C-97E1-5C78FD80DB49}" destId="{DA276CC0-F6EA-450F-BA92-5E96158BD4A6}" srcOrd="3" destOrd="0" presId="urn:microsoft.com/office/officeart/2005/8/layout/cycle4"/>
  </dgm:cxnLst>
  <dgm:bg>
    <a:solidFill>
      <a:schemeClr val="tx1">
        <a:lumMod val="85000"/>
        <a:lumOff val="1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BA1B28-594C-4692-824E-D83B71BEC3C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357E3965-BA01-4BB2-A8A5-DED5998DB341}">
      <dgm:prSet phldrT="[Texto]"/>
      <dgm:spPr>
        <a:solidFill>
          <a:schemeClr val="accent1">
            <a:lumMod val="60000"/>
            <a:lumOff val="40000"/>
          </a:schemeClr>
        </a:solidFill>
      </dgm:spPr>
      <dgm:t>
        <a:bodyPr/>
        <a:lstStyle/>
        <a:p>
          <a:r>
            <a:rPr lang="es-CL" dirty="0">
              <a:solidFill>
                <a:schemeClr val="tx1"/>
              </a:solidFill>
            </a:rPr>
            <a:t>Derechos de la salud (acceso a tratamiento médico, reducción de daños, etc.)</a:t>
          </a:r>
        </a:p>
        <a:p>
          <a:r>
            <a:rPr lang="en-US" dirty="0">
              <a:solidFill>
                <a:srgbClr val="FF0000"/>
              </a:solidFill>
            </a:rPr>
            <a:t>Health rights (access to medical treatment, harm reduction, etc.)</a:t>
          </a:r>
          <a:endParaRPr lang="es-CL" dirty="0">
            <a:solidFill>
              <a:srgbClr val="FF0000"/>
            </a:solidFill>
          </a:endParaRPr>
        </a:p>
      </dgm:t>
    </dgm:pt>
    <dgm:pt modelId="{DB0D5A46-27BE-42EF-8F58-8AF584B0489D}" type="parTrans" cxnId="{5F7AC1F1-0D5E-4EE2-874E-F8CF8A0083BF}">
      <dgm:prSet/>
      <dgm:spPr/>
      <dgm:t>
        <a:bodyPr/>
        <a:lstStyle/>
        <a:p>
          <a:endParaRPr lang="es-CL">
            <a:solidFill>
              <a:schemeClr val="tx1"/>
            </a:solidFill>
          </a:endParaRPr>
        </a:p>
      </dgm:t>
    </dgm:pt>
    <dgm:pt modelId="{35CF67BC-DEB4-4531-AEB5-5F124294009D}" type="sibTrans" cxnId="{5F7AC1F1-0D5E-4EE2-874E-F8CF8A0083BF}">
      <dgm:prSet/>
      <dgm:spPr/>
      <dgm:t>
        <a:bodyPr/>
        <a:lstStyle/>
        <a:p>
          <a:endParaRPr lang="es-CL">
            <a:solidFill>
              <a:schemeClr val="tx1"/>
            </a:solidFill>
          </a:endParaRPr>
        </a:p>
      </dgm:t>
    </dgm:pt>
    <dgm:pt modelId="{90C33ABA-36D8-4AB1-981C-A78AC2646CC1}">
      <dgm:prSet phldrT="[Texto]"/>
      <dgm:spPr>
        <a:solidFill>
          <a:schemeClr val="accent1">
            <a:lumMod val="60000"/>
            <a:lumOff val="40000"/>
          </a:schemeClr>
        </a:solidFill>
      </dgm:spPr>
      <dgm:t>
        <a:bodyPr/>
        <a:lstStyle/>
        <a:p>
          <a:r>
            <a:rPr lang="es-CL" dirty="0">
              <a:solidFill>
                <a:schemeClr val="tx1"/>
              </a:solidFill>
            </a:rPr>
            <a:t>Derechos relacionados con la justicia penal  (detención y arrestos arbitrarios, juicios imparciales, etc.)</a:t>
          </a:r>
        </a:p>
        <a:p>
          <a:r>
            <a:rPr lang="en-US" dirty="0">
              <a:solidFill>
                <a:srgbClr val="FF0000"/>
              </a:solidFill>
            </a:rPr>
            <a:t>Rights related to criminal justice (arbitrary arrest and detention, fair trials, etc.)</a:t>
          </a:r>
          <a:endParaRPr lang="es-CL" dirty="0">
            <a:solidFill>
              <a:srgbClr val="FF0000"/>
            </a:solidFill>
          </a:endParaRPr>
        </a:p>
      </dgm:t>
    </dgm:pt>
    <dgm:pt modelId="{BFE7176E-1DEB-42F3-B825-E461EB9AB98D}" type="parTrans" cxnId="{B3170728-93C2-48FD-9132-036AF8F806DF}">
      <dgm:prSet/>
      <dgm:spPr/>
      <dgm:t>
        <a:bodyPr/>
        <a:lstStyle/>
        <a:p>
          <a:endParaRPr lang="es-CL">
            <a:solidFill>
              <a:schemeClr val="tx1"/>
            </a:solidFill>
          </a:endParaRPr>
        </a:p>
      </dgm:t>
    </dgm:pt>
    <dgm:pt modelId="{43C13FDD-0E34-4473-834D-9517D3F228D2}" type="sibTrans" cxnId="{B3170728-93C2-48FD-9132-036AF8F806DF}">
      <dgm:prSet/>
      <dgm:spPr/>
      <dgm:t>
        <a:bodyPr/>
        <a:lstStyle/>
        <a:p>
          <a:endParaRPr lang="es-CL">
            <a:solidFill>
              <a:schemeClr val="tx1"/>
            </a:solidFill>
          </a:endParaRPr>
        </a:p>
      </dgm:t>
    </dgm:pt>
    <dgm:pt modelId="{036F3EC5-9EC2-434B-83B3-E5A568ED4348}">
      <dgm:prSet phldrT="[Texto]"/>
      <dgm:spPr>
        <a:solidFill>
          <a:schemeClr val="accent1">
            <a:lumMod val="60000"/>
            <a:lumOff val="40000"/>
          </a:schemeClr>
        </a:solidFill>
      </dgm:spPr>
      <dgm:t>
        <a:bodyPr/>
        <a:lstStyle/>
        <a:p>
          <a:r>
            <a:rPr lang="es-CL" dirty="0">
              <a:solidFill>
                <a:schemeClr val="tx1"/>
              </a:solidFill>
            </a:rPr>
            <a:t>Prohibición de discriminación (</a:t>
          </a:r>
          <a:r>
            <a:rPr lang="es-CL" dirty="0" err="1">
              <a:solidFill>
                <a:schemeClr val="tx1"/>
              </a:solidFill>
            </a:rPr>
            <a:t>minorias</a:t>
          </a:r>
          <a:r>
            <a:rPr lang="es-CL" dirty="0">
              <a:solidFill>
                <a:schemeClr val="tx1"/>
              </a:solidFill>
            </a:rPr>
            <a:t> étnicas, mujeres, etc.)</a:t>
          </a:r>
        </a:p>
        <a:p>
          <a:r>
            <a:rPr lang="en-US" dirty="0">
              <a:solidFill>
                <a:srgbClr val="FF0000"/>
              </a:solidFill>
            </a:rPr>
            <a:t>Prohibition of discrimination (ethnic minorities, women, etc.)</a:t>
          </a:r>
          <a:endParaRPr lang="es-CL" dirty="0">
            <a:solidFill>
              <a:srgbClr val="FF0000"/>
            </a:solidFill>
          </a:endParaRPr>
        </a:p>
      </dgm:t>
    </dgm:pt>
    <dgm:pt modelId="{D77212E3-1479-4E71-8255-2C5616C02183}" type="parTrans" cxnId="{8D83A167-EC98-4472-959D-94E90038418D}">
      <dgm:prSet/>
      <dgm:spPr/>
      <dgm:t>
        <a:bodyPr/>
        <a:lstStyle/>
        <a:p>
          <a:endParaRPr lang="es-CL">
            <a:solidFill>
              <a:schemeClr val="tx1"/>
            </a:solidFill>
          </a:endParaRPr>
        </a:p>
      </dgm:t>
    </dgm:pt>
    <dgm:pt modelId="{2AD84B13-D1C5-405D-9E24-70C2FE80D811}" type="sibTrans" cxnId="{8D83A167-EC98-4472-959D-94E90038418D}">
      <dgm:prSet/>
      <dgm:spPr/>
      <dgm:t>
        <a:bodyPr/>
        <a:lstStyle/>
        <a:p>
          <a:endParaRPr lang="es-CL">
            <a:solidFill>
              <a:schemeClr val="tx1"/>
            </a:solidFill>
          </a:endParaRPr>
        </a:p>
      </dgm:t>
    </dgm:pt>
    <dgm:pt modelId="{5DF18D39-0AEE-428E-9D06-D476074896A7}">
      <dgm:prSet phldrT="[Texto]"/>
      <dgm:spPr>
        <a:solidFill>
          <a:schemeClr val="accent1">
            <a:lumMod val="60000"/>
            <a:lumOff val="40000"/>
          </a:schemeClr>
        </a:solidFill>
      </dgm:spPr>
      <dgm:t>
        <a:bodyPr/>
        <a:lstStyle/>
        <a:p>
          <a:r>
            <a:rPr lang="es-CL" dirty="0">
              <a:solidFill>
                <a:schemeClr val="tx1"/>
              </a:solidFill>
            </a:rPr>
            <a:t>Derechos del niño  (Convención sobre los Derechos del Niño, etc.)</a:t>
          </a:r>
        </a:p>
        <a:p>
          <a:r>
            <a:rPr lang="en-US" dirty="0">
              <a:solidFill>
                <a:srgbClr val="FF0000"/>
              </a:solidFill>
            </a:rPr>
            <a:t>Children's rights (Convention on the Rights of the Child, etc.)</a:t>
          </a:r>
          <a:endParaRPr lang="es-CL" dirty="0">
            <a:solidFill>
              <a:srgbClr val="FF0000"/>
            </a:solidFill>
          </a:endParaRPr>
        </a:p>
      </dgm:t>
    </dgm:pt>
    <dgm:pt modelId="{E66EC048-03EC-4F04-89E2-688AC4EBEB36}" type="parTrans" cxnId="{8378E4C8-59A1-4127-BAFD-7521ADD329D8}">
      <dgm:prSet/>
      <dgm:spPr/>
      <dgm:t>
        <a:bodyPr/>
        <a:lstStyle/>
        <a:p>
          <a:endParaRPr lang="es-CL">
            <a:solidFill>
              <a:schemeClr val="tx1"/>
            </a:solidFill>
          </a:endParaRPr>
        </a:p>
      </dgm:t>
    </dgm:pt>
    <dgm:pt modelId="{3C117E0A-63C0-4DB4-A46E-87B50D0E52BB}" type="sibTrans" cxnId="{8378E4C8-59A1-4127-BAFD-7521ADD329D8}">
      <dgm:prSet/>
      <dgm:spPr/>
      <dgm:t>
        <a:bodyPr/>
        <a:lstStyle/>
        <a:p>
          <a:endParaRPr lang="es-CL">
            <a:solidFill>
              <a:schemeClr val="tx1"/>
            </a:solidFill>
          </a:endParaRPr>
        </a:p>
      </dgm:t>
    </dgm:pt>
    <dgm:pt modelId="{7B0C6EDD-E661-477B-9B15-17DD79CFE00B}">
      <dgm:prSet phldrT="[Texto]"/>
      <dgm:spPr>
        <a:solidFill>
          <a:schemeClr val="accent1">
            <a:lumMod val="60000"/>
            <a:lumOff val="40000"/>
          </a:schemeClr>
        </a:solidFill>
      </dgm:spPr>
      <dgm:t>
        <a:bodyPr/>
        <a:lstStyle/>
        <a:p>
          <a:r>
            <a:rPr lang="es-CL" dirty="0">
              <a:solidFill>
                <a:schemeClr val="tx1"/>
              </a:solidFill>
            </a:rPr>
            <a:t>Derechos de pueblos indígenas (excepciones a los tratado de fiscalización, etc.)</a:t>
          </a:r>
        </a:p>
        <a:p>
          <a:r>
            <a:rPr lang="en-US" dirty="0">
              <a:solidFill>
                <a:srgbClr val="FF0000"/>
              </a:solidFill>
            </a:rPr>
            <a:t>Rights of indigenous peoples (exceptions to oversight treaties, etc.)</a:t>
          </a:r>
          <a:r>
            <a:rPr lang="es-CL" dirty="0">
              <a:solidFill>
                <a:srgbClr val="FF0000"/>
              </a:solidFill>
            </a:rPr>
            <a:t> </a:t>
          </a:r>
        </a:p>
      </dgm:t>
    </dgm:pt>
    <dgm:pt modelId="{81146F52-798B-4929-AA0B-8595F950DE1D}" type="parTrans" cxnId="{429D8FDC-DA9F-436F-B4C1-D0BA54858472}">
      <dgm:prSet/>
      <dgm:spPr/>
      <dgm:t>
        <a:bodyPr/>
        <a:lstStyle/>
        <a:p>
          <a:endParaRPr lang="es-CL">
            <a:solidFill>
              <a:schemeClr val="tx1"/>
            </a:solidFill>
          </a:endParaRPr>
        </a:p>
      </dgm:t>
    </dgm:pt>
    <dgm:pt modelId="{05C2C143-1B27-4767-B78C-BCD9F5E4BCAC}" type="sibTrans" cxnId="{429D8FDC-DA9F-436F-B4C1-D0BA54858472}">
      <dgm:prSet/>
      <dgm:spPr/>
      <dgm:t>
        <a:bodyPr/>
        <a:lstStyle/>
        <a:p>
          <a:endParaRPr lang="es-CL">
            <a:solidFill>
              <a:schemeClr val="tx1"/>
            </a:solidFill>
          </a:endParaRPr>
        </a:p>
      </dgm:t>
    </dgm:pt>
    <dgm:pt modelId="{F53BFD57-25AC-491F-90C1-0D19EEF1F53D}" type="pres">
      <dgm:prSet presAssocID="{76BA1B28-594C-4692-824E-D83B71BEC3C3}" presName="diagram" presStyleCnt="0">
        <dgm:presLayoutVars>
          <dgm:dir/>
          <dgm:resizeHandles val="exact"/>
        </dgm:presLayoutVars>
      </dgm:prSet>
      <dgm:spPr/>
    </dgm:pt>
    <dgm:pt modelId="{72969600-D59A-40E8-B3E6-A99FC6A94017}" type="pres">
      <dgm:prSet presAssocID="{357E3965-BA01-4BB2-A8A5-DED5998DB341}" presName="node" presStyleLbl="node1" presStyleIdx="0" presStyleCnt="5">
        <dgm:presLayoutVars>
          <dgm:bulletEnabled val="1"/>
        </dgm:presLayoutVars>
      </dgm:prSet>
      <dgm:spPr/>
    </dgm:pt>
    <dgm:pt modelId="{DECC2506-2D96-40B6-8B62-2D932892BC9E}" type="pres">
      <dgm:prSet presAssocID="{35CF67BC-DEB4-4531-AEB5-5F124294009D}" presName="sibTrans" presStyleCnt="0"/>
      <dgm:spPr/>
    </dgm:pt>
    <dgm:pt modelId="{26D04FC0-F816-4CE9-9B2C-D60C410A0046}" type="pres">
      <dgm:prSet presAssocID="{90C33ABA-36D8-4AB1-981C-A78AC2646CC1}" presName="node" presStyleLbl="node1" presStyleIdx="1" presStyleCnt="5">
        <dgm:presLayoutVars>
          <dgm:bulletEnabled val="1"/>
        </dgm:presLayoutVars>
      </dgm:prSet>
      <dgm:spPr/>
    </dgm:pt>
    <dgm:pt modelId="{B7AF3937-1D53-4315-A172-4B3FBEE38FF2}" type="pres">
      <dgm:prSet presAssocID="{43C13FDD-0E34-4473-834D-9517D3F228D2}" presName="sibTrans" presStyleCnt="0"/>
      <dgm:spPr/>
    </dgm:pt>
    <dgm:pt modelId="{289E09B5-52FA-4DDE-96F1-FD3C810C848E}" type="pres">
      <dgm:prSet presAssocID="{036F3EC5-9EC2-434B-83B3-E5A568ED4348}" presName="node" presStyleLbl="node1" presStyleIdx="2" presStyleCnt="5">
        <dgm:presLayoutVars>
          <dgm:bulletEnabled val="1"/>
        </dgm:presLayoutVars>
      </dgm:prSet>
      <dgm:spPr/>
    </dgm:pt>
    <dgm:pt modelId="{BECEB78F-CE87-4605-B838-E041F61808F8}" type="pres">
      <dgm:prSet presAssocID="{2AD84B13-D1C5-405D-9E24-70C2FE80D811}" presName="sibTrans" presStyleCnt="0"/>
      <dgm:spPr/>
    </dgm:pt>
    <dgm:pt modelId="{F04550BA-C5EF-4521-8662-6AF00D880720}" type="pres">
      <dgm:prSet presAssocID="{5DF18D39-0AEE-428E-9D06-D476074896A7}" presName="node" presStyleLbl="node1" presStyleIdx="3" presStyleCnt="5">
        <dgm:presLayoutVars>
          <dgm:bulletEnabled val="1"/>
        </dgm:presLayoutVars>
      </dgm:prSet>
      <dgm:spPr/>
    </dgm:pt>
    <dgm:pt modelId="{6F7AC7B4-985C-4DD9-97D1-4509AD612BAA}" type="pres">
      <dgm:prSet presAssocID="{3C117E0A-63C0-4DB4-A46E-87B50D0E52BB}" presName="sibTrans" presStyleCnt="0"/>
      <dgm:spPr/>
    </dgm:pt>
    <dgm:pt modelId="{598E2501-DE15-4A6E-A8A1-B119EEAF1EF0}" type="pres">
      <dgm:prSet presAssocID="{7B0C6EDD-E661-477B-9B15-17DD79CFE00B}" presName="node" presStyleLbl="node1" presStyleIdx="4" presStyleCnt="5" custLinFactNeighborX="1483" custLinFactNeighborY="-14326">
        <dgm:presLayoutVars>
          <dgm:bulletEnabled val="1"/>
        </dgm:presLayoutVars>
      </dgm:prSet>
      <dgm:spPr/>
    </dgm:pt>
  </dgm:ptLst>
  <dgm:cxnLst>
    <dgm:cxn modelId="{B3170728-93C2-48FD-9132-036AF8F806DF}" srcId="{76BA1B28-594C-4692-824E-D83B71BEC3C3}" destId="{90C33ABA-36D8-4AB1-981C-A78AC2646CC1}" srcOrd="1" destOrd="0" parTransId="{BFE7176E-1DEB-42F3-B825-E461EB9AB98D}" sibTransId="{43C13FDD-0E34-4473-834D-9517D3F228D2}"/>
    <dgm:cxn modelId="{8232C633-3778-493C-8478-B1B540291418}" type="presOf" srcId="{76BA1B28-594C-4692-824E-D83B71BEC3C3}" destId="{F53BFD57-25AC-491F-90C1-0D19EEF1F53D}" srcOrd="0" destOrd="0" presId="urn:microsoft.com/office/officeart/2005/8/layout/default"/>
    <dgm:cxn modelId="{906AE75D-66BC-4102-9F48-671D24D5C445}" type="presOf" srcId="{357E3965-BA01-4BB2-A8A5-DED5998DB341}" destId="{72969600-D59A-40E8-B3E6-A99FC6A94017}" srcOrd="0" destOrd="0" presId="urn:microsoft.com/office/officeart/2005/8/layout/default"/>
    <dgm:cxn modelId="{8D83A167-EC98-4472-959D-94E90038418D}" srcId="{76BA1B28-594C-4692-824E-D83B71BEC3C3}" destId="{036F3EC5-9EC2-434B-83B3-E5A568ED4348}" srcOrd="2" destOrd="0" parTransId="{D77212E3-1479-4E71-8255-2C5616C02183}" sibTransId="{2AD84B13-D1C5-405D-9E24-70C2FE80D811}"/>
    <dgm:cxn modelId="{B6FFCE7F-D318-4486-871F-DAA111A5043D}" type="presOf" srcId="{5DF18D39-0AEE-428E-9D06-D476074896A7}" destId="{F04550BA-C5EF-4521-8662-6AF00D880720}" srcOrd="0" destOrd="0" presId="urn:microsoft.com/office/officeart/2005/8/layout/default"/>
    <dgm:cxn modelId="{EAF186B4-1F9A-4140-AC93-E27D601538ED}" type="presOf" srcId="{7B0C6EDD-E661-477B-9B15-17DD79CFE00B}" destId="{598E2501-DE15-4A6E-A8A1-B119EEAF1EF0}" srcOrd="0" destOrd="0" presId="urn:microsoft.com/office/officeart/2005/8/layout/default"/>
    <dgm:cxn modelId="{1E08F6BF-A85E-43DA-98AB-135F49FC1E77}" type="presOf" srcId="{90C33ABA-36D8-4AB1-981C-A78AC2646CC1}" destId="{26D04FC0-F816-4CE9-9B2C-D60C410A0046}" srcOrd="0" destOrd="0" presId="urn:microsoft.com/office/officeart/2005/8/layout/default"/>
    <dgm:cxn modelId="{8378E4C8-59A1-4127-BAFD-7521ADD329D8}" srcId="{76BA1B28-594C-4692-824E-D83B71BEC3C3}" destId="{5DF18D39-0AEE-428E-9D06-D476074896A7}" srcOrd="3" destOrd="0" parTransId="{E66EC048-03EC-4F04-89E2-688AC4EBEB36}" sibTransId="{3C117E0A-63C0-4DB4-A46E-87B50D0E52BB}"/>
    <dgm:cxn modelId="{429D8FDC-DA9F-436F-B4C1-D0BA54858472}" srcId="{76BA1B28-594C-4692-824E-D83B71BEC3C3}" destId="{7B0C6EDD-E661-477B-9B15-17DD79CFE00B}" srcOrd="4" destOrd="0" parTransId="{81146F52-798B-4929-AA0B-8595F950DE1D}" sibTransId="{05C2C143-1B27-4767-B78C-BCD9F5E4BCAC}"/>
    <dgm:cxn modelId="{D8D4CEF0-032A-41DE-956C-DDCBF6714142}" type="presOf" srcId="{036F3EC5-9EC2-434B-83B3-E5A568ED4348}" destId="{289E09B5-52FA-4DDE-96F1-FD3C810C848E}" srcOrd="0" destOrd="0" presId="urn:microsoft.com/office/officeart/2005/8/layout/default"/>
    <dgm:cxn modelId="{5F7AC1F1-0D5E-4EE2-874E-F8CF8A0083BF}" srcId="{76BA1B28-594C-4692-824E-D83B71BEC3C3}" destId="{357E3965-BA01-4BB2-A8A5-DED5998DB341}" srcOrd="0" destOrd="0" parTransId="{DB0D5A46-27BE-42EF-8F58-8AF584B0489D}" sibTransId="{35CF67BC-DEB4-4531-AEB5-5F124294009D}"/>
    <dgm:cxn modelId="{081E332D-7A93-44CD-913E-1FBDA115DFB5}" type="presParOf" srcId="{F53BFD57-25AC-491F-90C1-0D19EEF1F53D}" destId="{72969600-D59A-40E8-B3E6-A99FC6A94017}" srcOrd="0" destOrd="0" presId="urn:microsoft.com/office/officeart/2005/8/layout/default"/>
    <dgm:cxn modelId="{5807D740-B8F7-46A8-B09D-BAE38A03D174}" type="presParOf" srcId="{F53BFD57-25AC-491F-90C1-0D19EEF1F53D}" destId="{DECC2506-2D96-40B6-8B62-2D932892BC9E}" srcOrd="1" destOrd="0" presId="urn:microsoft.com/office/officeart/2005/8/layout/default"/>
    <dgm:cxn modelId="{8DD0FE8D-055A-48B1-8608-CE2AA26BD1DF}" type="presParOf" srcId="{F53BFD57-25AC-491F-90C1-0D19EEF1F53D}" destId="{26D04FC0-F816-4CE9-9B2C-D60C410A0046}" srcOrd="2" destOrd="0" presId="urn:microsoft.com/office/officeart/2005/8/layout/default"/>
    <dgm:cxn modelId="{2FD7E6BB-BBF3-44B4-93A1-5EA44195FBC1}" type="presParOf" srcId="{F53BFD57-25AC-491F-90C1-0D19EEF1F53D}" destId="{B7AF3937-1D53-4315-A172-4B3FBEE38FF2}" srcOrd="3" destOrd="0" presId="urn:microsoft.com/office/officeart/2005/8/layout/default"/>
    <dgm:cxn modelId="{6DB1C5C8-8BEB-4204-A22D-66EE0C4191CC}" type="presParOf" srcId="{F53BFD57-25AC-491F-90C1-0D19EEF1F53D}" destId="{289E09B5-52FA-4DDE-96F1-FD3C810C848E}" srcOrd="4" destOrd="0" presId="urn:microsoft.com/office/officeart/2005/8/layout/default"/>
    <dgm:cxn modelId="{2A144072-A9DA-439F-98FD-2FBE54659D64}" type="presParOf" srcId="{F53BFD57-25AC-491F-90C1-0D19EEF1F53D}" destId="{BECEB78F-CE87-4605-B838-E041F61808F8}" srcOrd="5" destOrd="0" presId="urn:microsoft.com/office/officeart/2005/8/layout/default"/>
    <dgm:cxn modelId="{2E25E56A-2E71-409B-BC2D-3A633A0AD6D0}" type="presParOf" srcId="{F53BFD57-25AC-491F-90C1-0D19EEF1F53D}" destId="{F04550BA-C5EF-4521-8662-6AF00D880720}" srcOrd="6" destOrd="0" presId="urn:microsoft.com/office/officeart/2005/8/layout/default"/>
    <dgm:cxn modelId="{D2CF1F8C-D681-4A54-8CCF-2BD107AB873D}" type="presParOf" srcId="{F53BFD57-25AC-491F-90C1-0D19EEF1F53D}" destId="{6F7AC7B4-985C-4DD9-97D1-4509AD612BAA}" srcOrd="7" destOrd="0" presId="urn:microsoft.com/office/officeart/2005/8/layout/default"/>
    <dgm:cxn modelId="{6BB3298A-70ED-455E-9B9C-C8CE97FA4C94}" type="presParOf" srcId="{F53BFD57-25AC-491F-90C1-0D19EEF1F53D}" destId="{598E2501-DE15-4A6E-A8A1-B119EEAF1EF0}"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63F0BC-3628-49C0-A116-3B14E45B79E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ES_tradnl"/>
        </a:p>
      </dgm:t>
    </dgm:pt>
    <dgm:pt modelId="{B578D36C-7DE6-49A0-BD28-B33744D6B311}">
      <dgm:prSet phldrT="[Texto]"/>
      <dgm:spPr/>
      <dgm:t>
        <a:bodyPr/>
        <a:lstStyle/>
        <a:p>
          <a:r>
            <a:rPr lang="es-ES_tradnl" dirty="0"/>
            <a:t>Construcción del Dispositivo</a:t>
          </a:r>
        </a:p>
        <a:p>
          <a:r>
            <a:rPr lang="es-ES" dirty="0" err="1">
              <a:solidFill>
                <a:srgbClr val="FF0000"/>
              </a:solidFill>
            </a:rPr>
            <a:t>Device</a:t>
          </a:r>
          <a:r>
            <a:rPr lang="es-ES" dirty="0">
              <a:solidFill>
                <a:srgbClr val="FF0000"/>
              </a:solidFill>
            </a:rPr>
            <a:t> </a:t>
          </a:r>
          <a:r>
            <a:rPr lang="es-ES" dirty="0" err="1">
              <a:solidFill>
                <a:srgbClr val="FF0000"/>
              </a:solidFill>
            </a:rPr>
            <a:t>Construction</a:t>
          </a:r>
          <a:r>
            <a:rPr lang="es-ES_tradnl" dirty="0">
              <a:solidFill>
                <a:srgbClr val="FF0000"/>
              </a:solidFill>
            </a:rPr>
            <a:t> </a:t>
          </a:r>
        </a:p>
      </dgm:t>
    </dgm:pt>
    <dgm:pt modelId="{B4160EA8-FA5B-4418-A266-BCD05C9862FB}" type="parTrans" cxnId="{A2311DC4-EF78-4964-B05A-137E7A662F44}">
      <dgm:prSet/>
      <dgm:spPr/>
      <dgm:t>
        <a:bodyPr/>
        <a:lstStyle/>
        <a:p>
          <a:endParaRPr lang="es-ES_tradnl"/>
        </a:p>
      </dgm:t>
    </dgm:pt>
    <dgm:pt modelId="{65575126-4969-40F2-AAD7-F235D31CBACB}" type="sibTrans" cxnId="{A2311DC4-EF78-4964-B05A-137E7A662F44}">
      <dgm:prSet/>
      <dgm:spPr/>
      <dgm:t>
        <a:bodyPr/>
        <a:lstStyle/>
        <a:p>
          <a:endParaRPr lang="es-ES_tradnl"/>
        </a:p>
      </dgm:t>
    </dgm:pt>
    <dgm:pt modelId="{ACF6685E-952C-4ED1-B49F-67F183C07567}">
      <dgm:prSet phldrT="[Texto]"/>
      <dgm:spPr/>
      <dgm:t>
        <a:bodyPr/>
        <a:lstStyle/>
        <a:p>
          <a:r>
            <a:rPr lang="es-ES_tradnl" dirty="0"/>
            <a:t>GI</a:t>
          </a:r>
        </a:p>
      </dgm:t>
    </dgm:pt>
    <dgm:pt modelId="{C5D9927C-24BA-41CA-B4D5-7AB4DC82C3F3}" type="parTrans" cxnId="{497B7999-11ED-4AD7-898B-723ECD9BEA90}">
      <dgm:prSet/>
      <dgm:spPr/>
      <dgm:t>
        <a:bodyPr/>
        <a:lstStyle/>
        <a:p>
          <a:endParaRPr lang="es-ES_tradnl"/>
        </a:p>
      </dgm:t>
    </dgm:pt>
    <dgm:pt modelId="{D5BEFD25-ECB9-4456-A07A-EDD8026EB5ED}" type="sibTrans" cxnId="{497B7999-11ED-4AD7-898B-723ECD9BEA90}">
      <dgm:prSet/>
      <dgm:spPr/>
      <dgm:t>
        <a:bodyPr/>
        <a:lstStyle/>
        <a:p>
          <a:endParaRPr lang="es-ES_tradnl"/>
        </a:p>
      </dgm:t>
    </dgm:pt>
    <dgm:pt modelId="{A027E42C-04A8-4EF6-AE1D-CD47985A205A}">
      <dgm:prSet phldrT="[Texto]"/>
      <dgm:spPr/>
      <dgm:t>
        <a:bodyPr/>
        <a:lstStyle/>
        <a:p>
          <a:r>
            <a:rPr lang="es-ES_tradnl" dirty="0"/>
            <a:t>Análisis situacional</a:t>
          </a:r>
        </a:p>
        <a:p>
          <a:r>
            <a:rPr lang="es-ES" dirty="0" err="1">
              <a:solidFill>
                <a:srgbClr val="FFFF00"/>
              </a:solidFill>
            </a:rPr>
            <a:t>Situation</a:t>
          </a:r>
          <a:r>
            <a:rPr lang="es-ES" dirty="0">
              <a:solidFill>
                <a:srgbClr val="FFFF00"/>
              </a:solidFill>
            </a:rPr>
            <a:t> </a:t>
          </a:r>
          <a:r>
            <a:rPr lang="es-ES" dirty="0" err="1">
              <a:solidFill>
                <a:srgbClr val="FFFF00"/>
              </a:solidFill>
            </a:rPr>
            <a:t>analysis</a:t>
          </a:r>
          <a:r>
            <a:rPr lang="es-ES_tradnl" dirty="0">
              <a:solidFill>
                <a:srgbClr val="FFFF00"/>
              </a:solidFill>
            </a:rPr>
            <a:t> </a:t>
          </a:r>
        </a:p>
      </dgm:t>
    </dgm:pt>
    <dgm:pt modelId="{1746E54F-D0C2-4E1D-B95F-CEC9BCF16276}" type="parTrans" cxnId="{6953E1C3-46EA-41B9-BE27-1BB92781B204}">
      <dgm:prSet/>
      <dgm:spPr/>
      <dgm:t>
        <a:bodyPr/>
        <a:lstStyle/>
        <a:p>
          <a:endParaRPr lang="es-ES_tradnl"/>
        </a:p>
      </dgm:t>
    </dgm:pt>
    <dgm:pt modelId="{FB082FF7-7824-405A-A608-F3582DA34546}" type="sibTrans" cxnId="{6953E1C3-46EA-41B9-BE27-1BB92781B204}">
      <dgm:prSet/>
      <dgm:spPr/>
      <dgm:t>
        <a:bodyPr/>
        <a:lstStyle/>
        <a:p>
          <a:endParaRPr lang="es-ES_tradnl"/>
        </a:p>
      </dgm:t>
    </dgm:pt>
    <dgm:pt modelId="{82913041-8DBB-46EA-B9F7-25C9A48B34D2}">
      <dgm:prSet phldrT="[Texto]"/>
      <dgm:spPr/>
      <dgm:t>
        <a:bodyPr/>
        <a:lstStyle/>
        <a:p>
          <a:r>
            <a:rPr lang="es-ES_tradnl" dirty="0"/>
            <a:t>Diagnóstico </a:t>
          </a:r>
        </a:p>
        <a:p>
          <a:r>
            <a:rPr lang="es-ES_tradnl" dirty="0"/>
            <a:t>Vulnerabilidad, riesgos y daños.</a:t>
          </a:r>
        </a:p>
        <a:p>
          <a:r>
            <a:rPr lang="en-US" dirty="0">
              <a:solidFill>
                <a:srgbClr val="FFFF00"/>
              </a:solidFill>
            </a:rPr>
            <a:t>Vulnerability, risk and damage diagnosis</a:t>
          </a:r>
          <a:r>
            <a:rPr lang="en-US" dirty="0"/>
            <a:t>.</a:t>
          </a:r>
          <a:r>
            <a:rPr lang="es-ES_tradnl" dirty="0"/>
            <a:t> </a:t>
          </a:r>
        </a:p>
      </dgm:t>
    </dgm:pt>
    <dgm:pt modelId="{DFB206FC-ED88-4E25-8C97-2BBD11521E72}" type="parTrans" cxnId="{EB81D57F-3B97-4D0C-B874-D11616345CD5}">
      <dgm:prSet/>
      <dgm:spPr/>
      <dgm:t>
        <a:bodyPr/>
        <a:lstStyle/>
        <a:p>
          <a:endParaRPr lang="es-ES_tradnl"/>
        </a:p>
      </dgm:t>
    </dgm:pt>
    <dgm:pt modelId="{F4A7234B-F5F1-4833-A18A-702BD99949E6}" type="sibTrans" cxnId="{EB81D57F-3B97-4D0C-B874-D11616345CD5}">
      <dgm:prSet/>
      <dgm:spPr/>
      <dgm:t>
        <a:bodyPr/>
        <a:lstStyle/>
        <a:p>
          <a:endParaRPr lang="es-ES_tradnl"/>
        </a:p>
      </dgm:t>
    </dgm:pt>
    <dgm:pt modelId="{25EBF4B6-7E85-411E-A298-BB84D0E624F4}">
      <dgm:prSet phldrT="[Texto]"/>
      <dgm:spPr/>
      <dgm:t>
        <a:bodyPr/>
        <a:lstStyle/>
        <a:p>
          <a:r>
            <a:rPr lang="es-ES_tradnl" dirty="0"/>
            <a:t>GAC</a:t>
          </a:r>
        </a:p>
      </dgm:t>
    </dgm:pt>
    <dgm:pt modelId="{321FDF04-EBA5-4D2A-B673-55D91C979976}" type="parTrans" cxnId="{7A3B43D9-C6AD-41B4-A890-46FDA12D0297}">
      <dgm:prSet/>
      <dgm:spPr/>
      <dgm:t>
        <a:bodyPr/>
        <a:lstStyle/>
        <a:p>
          <a:endParaRPr lang="es-ES_tradnl"/>
        </a:p>
      </dgm:t>
    </dgm:pt>
    <dgm:pt modelId="{40E19BFF-DE7A-4B98-8B77-ED6253F770B3}" type="sibTrans" cxnId="{7A3B43D9-C6AD-41B4-A890-46FDA12D0297}">
      <dgm:prSet/>
      <dgm:spPr/>
      <dgm:t>
        <a:bodyPr/>
        <a:lstStyle/>
        <a:p>
          <a:endParaRPr lang="es-ES_tradnl"/>
        </a:p>
      </dgm:t>
    </dgm:pt>
    <dgm:pt modelId="{E9736373-4F59-4F65-9232-ECFCF48033F8}">
      <dgm:prSet phldrT="[Texto]"/>
      <dgm:spPr/>
      <dgm:t>
        <a:bodyPr/>
        <a:lstStyle/>
        <a:p>
          <a:r>
            <a:rPr lang="es-ES_tradnl" dirty="0"/>
            <a:t>Viabilidad y sustentabilidad</a:t>
          </a:r>
        </a:p>
        <a:p>
          <a:r>
            <a:rPr lang="es-ES" dirty="0" err="1">
              <a:solidFill>
                <a:srgbClr val="FFFF00"/>
              </a:solidFill>
            </a:rPr>
            <a:t>Viability</a:t>
          </a:r>
          <a:r>
            <a:rPr lang="es-ES" dirty="0">
              <a:solidFill>
                <a:srgbClr val="FFFF00"/>
              </a:solidFill>
            </a:rPr>
            <a:t> and </a:t>
          </a:r>
          <a:r>
            <a:rPr lang="es-ES" dirty="0" err="1">
              <a:solidFill>
                <a:srgbClr val="FFFF00"/>
              </a:solidFill>
            </a:rPr>
            <a:t>sustainability</a:t>
          </a:r>
          <a:endParaRPr lang="es-ES_tradnl" dirty="0">
            <a:solidFill>
              <a:srgbClr val="FFFF00"/>
            </a:solidFill>
          </a:endParaRPr>
        </a:p>
      </dgm:t>
    </dgm:pt>
    <dgm:pt modelId="{5B717E6F-F5E6-47F7-A425-03188E8E9E0E}" type="parTrans" cxnId="{8772273A-FC25-4E2B-83CB-F85FD5E2977B}">
      <dgm:prSet/>
      <dgm:spPr/>
      <dgm:t>
        <a:bodyPr/>
        <a:lstStyle/>
        <a:p>
          <a:endParaRPr lang="es-ES_tradnl"/>
        </a:p>
      </dgm:t>
    </dgm:pt>
    <dgm:pt modelId="{AAA28833-FCA1-416E-859F-14109C55DF2F}" type="sibTrans" cxnId="{8772273A-FC25-4E2B-83CB-F85FD5E2977B}">
      <dgm:prSet/>
      <dgm:spPr/>
      <dgm:t>
        <a:bodyPr/>
        <a:lstStyle/>
        <a:p>
          <a:endParaRPr lang="es-ES_tradnl"/>
        </a:p>
      </dgm:t>
    </dgm:pt>
    <dgm:pt modelId="{6DCCA2BF-948A-4D2A-ACD7-6ADC318AB0F2}">
      <dgm:prSet phldrT="[Texto]" custT="1"/>
      <dgm:spPr/>
      <dgm:t>
        <a:bodyPr/>
        <a:lstStyle/>
        <a:p>
          <a:r>
            <a:rPr lang="es-ES_tradnl" sz="1400" b="1" dirty="0"/>
            <a:t>CLIMATIZACIÓN// </a:t>
          </a:r>
          <a:r>
            <a:rPr lang="es-ES_tradnl" sz="1400" b="1" dirty="0">
              <a:solidFill>
                <a:srgbClr val="FF0000"/>
              </a:solidFill>
            </a:rPr>
            <a:t>CLIMATE CONTROL</a:t>
          </a:r>
          <a:r>
            <a:rPr lang="es-ES_tradnl" sz="3000" dirty="0">
              <a:solidFill>
                <a:srgbClr val="FF0000"/>
              </a:solidFill>
            </a:rPr>
            <a:t>  </a:t>
          </a:r>
        </a:p>
      </dgm:t>
    </dgm:pt>
    <dgm:pt modelId="{12F26339-57FE-454B-8235-E0F95E5A4A97}" type="parTrans" cxnId="{5C4AB6E5-EEB7-4A28-AEFD-246E5603E8FE}">
      <dgm:prSet/>
      <dgm:spPr/>
      <dgm:t>
        <a:bodyPr/>
        <a:lstStyle/>
        <a:p>
          <a:endParaRPr lang="es-ES_tradnl"/>
        </a:p>
      </dgm:t>
    </dgm:pt>
    <dgm:pt modelId="{CC3BF2AC-2F44-4230-8747-796ECB793AEC}" type="sibTrans" cxnId="{5C4AB6E5-EEB7-4A28-AEFD-246E5603E8FE}">
      <dgm:prSet/>
      <dgm:spPr/>
      <dgm:t>
        <a:bodyPr/>
        <a:lstStyle/>
        <a:p>
          <a:endParaRPr lang="es-ES_tradnl"/>
        </a:p>
      </dgm:t>
    </dgm:pt>
    <dgm:pt modelId="{0DA0366F-D4E3-4C3E-B4FF-04689EC239D9}">
      <dgm:prSet phldrT="[Texto]" custT="1"/>
      <dgm:spPr/>
      <dgm:t>
        <a:bodyPr/>
        <a:lstStyle/>
        <a:p>
          <a:r>
            <a:rPr lang="es-ES_tradnl" sz="2400" dirty="0"/>
            <a:t>  </a:t>
          </a:r>
          <a:r>
            <a:rPr lang="es-ES_tradnl" sz="1600" b="1" dirty="0"/>
            <a:t>ANDAMIAJE// </a:t>
          </a:r>
          <a:r>
            <a:rPr lang="es-ES" sz="1600" b="1" dirty="0">
              <a:solidFill>
                <a:srgbClr val="FF0000"/>
              </a:solidFill>
            </a:rPr>
            <a:t>SCAFFOLDING</a:t>
          </a:r>
          <a:endParaRPr lang="es-ES_tradnl" sz="1600" b="1" dirty="0">
            <a:solidFill>
              <a:srgbClr val="FF0000"/>
            </a:solidFill>
          </a:endParaRPr>
        </a:p>
      </dgm:t>
    </dgm:pt>
    <dgm:pt modelId="{716E0A7C-C4E2-485C-969D-66CE6A5CD351}" type="parTrans" cxnId="{35DC6D55-79D8-4163-B28D-889621690161}">
      <dgm:prSet/>
      <dgm:spPr/>
      <dgm:t>
        <a:bodyPr/>
        <a:lstStyle/>
        <a:p>
          <a:endParaRPr lang="es-ES_tradnl"/>
        </a:p>
      </dgm:t>
    </dgm:pt>
    <dgm:pt modelId="{7F76A348-D0C4-4143-80D5-05DBBCA13999}" type="sibTrans" cxnId="{35DC6D55-79D8-4163-B28D-889621690161}">
      <dgm:prSet/>
      <dgm:spPr/>
      <dgm:t>
        <a:bodyPr/>
        <a:lstStyle/>
        <a:p>
          <a:endParaRPr lang="es-ES_tradnl"/>
        </a:p>
      </dgm:t>
    </dgm:pt>
    <dgm:pt modelId="{8EAF1DE6-DFE8-45ED-9B0A-1DEA61CED82F}">
      <dgm:prSet phldrT="[Texto]" custT="1"/>
      <dgm:spPr/>
      <dgm:t>
        <a:bodyPr/>
        <a:lstStyle/>
        <a:p>
          <a:pPr algn="l"/>
          <a:r>
            <a:rPr lang="es-ES_tradnl" sz="1400" b="1" dirty="0"/>
            <a:t>PROBLEMATIZACION//</a:t>
          </a:r>
        </a:p>
        <a:p>
          <a:pPr algn="l"/>
          <a:r>
            <a:rPr lang="es-ES" sz="1400" b="1" dirty="0">
              <a:solidFill>
                <a:srgbClr val="FF0000"/>
              </a:solidFill>
            </a:rPr>
            <a:t>PROBLEMATIZATION</a:t>
          </a:r>
          <a:endParaRPr lang="es-ES_tradnl" sz="1400" b="1" dirty="0">
            <a:solidFill>
              <a:srgbClr val="FF0000"/>
            </a:solidFill>
          </a:endParaRPr>
        </a:p>
        <a:p>
          <a:pPr algn="l"/>
          <a:endParaRPr lang="es-ES_tradnl" sz="1800" b="1" dirty="0"/>
        </a:p>
      </dgm:t>
    </dgm:pt>
    <dgm:pt modelId="{847E86A7-6504-4A99-8727-BA82C7D20DCE}" type="parTrans" cxnId="{084C08D9-EE47-4ACE-A596-C5D6A1AA6A52}">
      <dgm:prSet/>
      <dgm:spPr/>
      <dgm:t>
        <a:bodyPr/>
        <a:lstStyle/>
        <a:p>
          <a:endParaRPr lang="es-ES_tradnl"/>
        </a:p>
      </dgm:t>
    </dgm:pt>
    <dgm:pt modelId="{DF37D5F2-2F89-41F4-9F30-E3E94BB9EA2C}" type="sibTrans" cxnId="{084C08D9-EE47-4ACE-A596-C5D6A1AA6A52}">
      <dgm:prSet/>
      <dgm:spPr/>
      <dgm:t>
        <a:bodyPr/>
        <a:lstStyle/>
        <a:p>
          <a:endParaRPr lang="es-ES_tradnl"/>
        </a:p>
      </dgm:t>
    </dgm:pt>
    <dgm:pt modelId="{F653C500-FF62-479E-8FE5-AEF869F43FE3}" type="pres">
      <dgm:prSet presAssocID="{9563F0BC-3628-49C0-A116-3B14E45B79E5}" presName="mainComposite" presStyleCnt="0">
        <dgm:presLayoutVars>
          <dgm:chPref val="1"/>
          <dgm:dir/>
          <dgm:animOne val="branch"/>
          <dgm:animLvl val="lvl"/>
          <dgm:resizeHandles val="exact"/>
        </dgm:presLayoutVars>
      </dgm:prSet>
      <dgm:spPr/>
    </dgm:pt>
    <dgm:pt modelId="{5DF4B06D-6429-4C47-AEA1-A368BEBC9531}" type="pres">
      <dgm:prSet presAssocID="{9563F0BC-3628-49C0-A116-3B14E45B79E5}" presName="hierFlow" presStyleCnt="0"/>
      <dgm:spPr/>
    </dgm:pt>
    <dgm:pt modelId="{46B5671F-6D06-46F1-A76F-1DCD3288B47B}" type="pres">
      <dgm:prSet presAssocID="{9563F0BC-3628-49C0-A116-3B14E45B79E5}" presName="firstBuf" presStyleCnt="0"/>
      <dgm:spPr/>
    </dgm:pt>
    <dgm:pt modelId="{B2D5815E-CA55-4538-9CF8-0743870F7E32}" type="pres">
      <dgm:prSet presAssocID="{9563F0BC-3628-49C0-A116-3B14E45B79E5}" presName="hierChild1" presStyleCnt="0">
        <dgm:presLayoutVars>
          <dgm:chPref val="1"/>
          <dgm:animOne val="branch"/>
          <dgm:animLvl val="lvl"/>
        </dgm:presLayoutVars>
      </dgm:prSet>
      <dgm:spPr/>
    </dgm:pt>
    <dgm:pt modelId="{9E4FD351-0AEE-4171-8F77-650BE1173D1C}" type="pres">
      <dgm:prSet presAssocID="{B578D36C-7DE6-49A0-BD28-B33744D6B311}" presName="Name14" presStyleCnt="0"/>
      <dgm:spPr/>
    </dgm:pt>
    <dgm:pt modelId="{1BA412FB-740E-4274-B898-F5BE0A633107}" type="pres">
      <dgm:prSet presAssocID="{B578D36C-7DE6-49A0-BD28-B33744D6B311}" presName="level1Shape" presStyleLbl="node0" presStyleIdx="0" presStyleCnt="1" custLinFactNeighborX="-87620" custLinFactNeighborY="4871">
        <dgm:presLayoutVars>
          <dgm:chPref val="3"/>
        </dgm:presLayoutVars>
      </dgm:prSet>
      <dgm:spPr/>
    </dgm:pt>
    <dgm:pt modelId="{90581EAF-C206-4158-A2A6-5FD8B32E7421}" type="pres">
      <dgm:prSet presAssocID="{B578D36C-7DE6-49A0-BD28-B33744D6B311}" presName="hierChild2" presStyleCnt="0"/>
      <dgm:spPr/>
    </dgm:pt>
    <dgm:pt modelId="{0A99E537-75BA-4D57-823C-1871D8C727C8}" type="pres">
      <dgm:prSet presAssocID="{C5D9927C-24BA-41CA-B4D5-7AB4DC82C3F3}" presName="Name19" presStyleLbl="parChTrans1D2" presStyleIdx="0" presStyleCnt="2"/>
      <dgm:spPr/>
    </dgm:pt>
    <dgm:pt modelId="{4782D3C8-09C1-4894-BEC5-CB2C11438D0A}" type="pres">
      <dgm:prSet presAssocID="{ACF6685E-952C-4ED1-B49F-67F183C07567}" presName="Name21" presStyleCnt="0"/>
      <dgm:spPr/>
    </dgm:pt>
    <dgm:pt modelId="{94B312E7-27E9-4D3A-A7FD-A21F70BAABD6}" type="pres">
      <dgm:prSet presAssocID="{ACF6685E-952C-4ED1-B49F-67F183C07567}" presName="level2Shape" presStyleLbl="node2" presStyleIdx="0" presStyleCnt="2" custLinFactNeighborX="-75202" custLinFactNeighborY="-4648"/>
      <dgm:spPr/>
    </dgm:pt>
    <dgm:pt modelId="{CE0A3EF9-02CA-4723-B0A2-95EDACBB270D}" type="pres">
      <dgm:prSet presAssocID="{ACF6685E-952C-4ED1-B49F-67F183C07567}" presName="hierChild3" presStyleCnt="0"/>
      <dgm:spPr/>
    </dgm:pt>
    <dgm:pt modelId="{84770B7E-B7CE-4C3C-A653-473F71080253}" type="pres">
      <dgm:prSet presAssocID="{1746E54F-D0C2-4E1D-B95F-CEC9BCF16276}" presName="Name19" presStyleLbl="parChTrans1D3" presStyleIdx="0" presStyleCnt="3"/>
      <dgm:spPr/>
    </dgm:pt>
    <dgm:pt modelId="{F867B433-E6FC-4CE1-8895-E4BED3BF6D9E}" type="pres">
      <dgm:prSet presAssocID="{A027E42C-04A8-4EF6-AE1D-CD47985A205A}" presName="Name21" presStyleCnt="0"/>
      <dgm:spPr/>
    </dgm:pt>
    <dgm:pt modelId="{D4DBA98B-C8AA-4996-8816-CBAE749C3664}" type="pres">
      <dgm:prSet presAssocID="{A027E42C-04A8-4EF6-AE1D-CD47985A205A}" presName="level2Shape" presStyleLbl="node3" presStyleIdx="0" presStyleCnt="3" custLinFactNeighborX="-73511" custLinFactNeighborY="-6490"/>
      <dgm:spPr/>
    </dgm:pt>
    <dgm:pt modelId="{1F7FDABD-B8F1-4E61-822F-FECE03990547}" type="pres">
      <dgm:prSet presAssocID="{A027E42C-04A8-4EF6-AE1D-CD47985A205A}" presName="hierChild3" presStyleCnt="0"/>
      <dgm:spPr/>
    </dgm:pt>
    <dgm:pt modelId="{14519527-2524-4261-8D93-71DD38128D76}" type="pres">
      <dgm:prSet presAssocID="{DFB206FC-ED88-4E25-8C97-2BBD11521E72}" presName="Name19" presStyleLbl="parChTrans1D3" presStyleIdx="1" presStyleCnt="3"/>
      <dgm:spPr/>
    </dgm:pt>
    <dgm:pt modelId="{C70A6350-C7FF-4E5E-AEBC-45D4B83DA64C}" type="pres">
      <dgm:prSet presAssocID="{82913041-8DBB-46EA-B9F7-25C9A48B34D2}" presName="Name21" presStyleCnt="0"/>
      <dgm:spPr/>
    </dgm:pt>
    <dgm:pt modelId="{6B286D55-C1C3-4A9F-9AE5-26C76D16C5BC}" type="pres">
      <dgm:prSet presAssocID="{82913041-8DBB-46EA-B9F7-25C9A48B34D2}" presName="level2Shape" presStyleLbl="node3" presStyleIdx="1" presStyleCnt="3" custLinFactNeighborX="-85821" custLinFactNeighborY="-6490"/>
      <dgm:spPr/>
    </dgm:pt>
    <dgm:pt modelId="{2E21906E-EA63-4527-9A5B-F0F64A1E2F23}" type="pres">
      <dgm:prSet presAssocID="{82913041-8DBB-46EA-B9F7-25C9A48B34D2}" presName="hierChild3" presStyleCnt="0"/>
      <dgm:spPr/>
    </dgm:pt>
    <dgm:pt modelId="{BD9B1C9A-C769-4982-9A0B-12BB326C82A6}" type="pres">
      <dgm:prSet presAssocID="{321FDF04-EBA5-4D2A-B673-55D91C979976}" presName="Name19" presStyleLbl="parChTrans1D2" presStyleIdx="1" presStyleCnt="2"/>
      <dgm:spPr/>
    </dgm:pt>
    <dgm:pt modelId="{57D4CF1F-1497-4B62-B39C-B6393C7B42C7}" type="pres">
      <dgm:prSet presAssocID="{25EBF4B6-7E85-411E-A298-BB84D0E624F4}" presName="Name21" presStyleCnt="0"/>
      <dgm:spPr/>
    </dgm:pt>
    <dgm:pt modelId="{B15CDDBC-948E-4B88-9D5B-876813973828}" type="pres">
      <dgm:prSet presAssocID="{25EBF4B6-7E85-411E-A298-BB84D0E624F4}" presName="level2Shape" presStyleLbl="node2" presStyleIdx="1" presStyleCnt="2" custLinFactNeighborX="-87898" custLinFactNeighborY="-4648"/>
      <dgm:spPr/>
    </dgm:pt>
    <dgm:pt modelId="{988B1A86-7985-4F93-B910-27ACE0DF1F6A}" type="pres">
      <dgm:prSet presAssocID="{25EBF4B6-7E85-411E-A298-BB84D0E624F4}" presName="hierChild3" presStyleCnt="0"/>
      <dgm:spPr/>
    </dgm:pt>
    <dgm:pt modelId="{BDE02E9B-4F4D-4864-A478-CD8573BFD1F6}" type="pres">
      <dgm:prSet presAssocID="{5B717E6F-F5E6-47F7-A425-03188E8E9E0E}" presName="Name19" presStyleLbl="parChTrans1D3" presStyleIdx="2" presStyleCnt="3"/>
      <dgm:spPr/>
    </dgm:pt>
    <dgm:pt modelId="{1D5AF2E7-5568-4AF6-BA58-DF9AF83B0938}" type="pres">
      <dgm:prSet presAssocID="{E9736373-4F59-4F65-9232-ECFCF48033F8}" presName="Name21" presStyleCnt="0"/>
      <dgm:spPr/>
    </dgm:pt>
    <dgm:pt modelId="{29BC5AFE-E71D-4DD9-8CD3-4A99BC6B1E31}" type="pres">
      <dgm:prSet presAssocID="{E9736373-4F59-4F65-9232-ECFCF48033F8}" presName="level2Shape" presStyleLbl="node3" presStyleIdx="2" presStyleCnt="3" custLinFactNeighborX="-87898" custLinFactNeighborY="-6490"/>
      <dgm:spPr/>
    </dgm:pt>
    <dgm:pt modelId="{675333CE-9873-4649-8AA7-AEA4EDCEE98C}" type="pres">
      <dgm:prSet presAssocID="{E9736373-4F59-4F65-9232-ECFCF48033F8}" presName="hierChild3" presStyleCnt="0"/>
      <dgm:spPr/>
    </dgm:pt>
    <dgm:pt modelId="{E253731A-F2D5-4AEB-8D11-C9979F15E111}" type="pres">
      <dgm:prSet presAssocID="{9563F0BC-3628-49C0-A116-3B14E45B79E5}" presName="bgShapesFlow" presStyleCnt="0"/>
      <dgm:spPr/>
    </dgm:pt>
    <dgm:pt modelId="{51C36EEF-1FCB-4039-A38A-DCEB7A12D24B}" type="pres">
      <dgm:prSet presAssocID="{6DCCA2BF-948A-4D2A-ACD7-6ADC318AB0F2}" presName="rectComp" presStyleCnt="0"/>
      <dgm:spPr/>
    </dgm:pt>
    <dgm:pt modelId="{C105BD4A-6F57-4DB2-BAC2-440A8ABDA5F4}" type="pres">
      <dgm:prSet presAssocID="{6DCCA2BF-948A-4D2A-ACD7-6ADC318AB0F2}" presName="bgRect" presStyleLbl="bgShp" presStyleIdx="0" presStyleCnt="3" custLinFactNeighborX="-283" custLinFactNeighborY="-4567"/>
      <dgm:spPr/>
    </dgm:pt>
    <dgm:pt modelId="{8338B1DD-BD31-4A4F-9ABF-6E26EA7DEE3A}" type="pres">
      <dgm:prSet presAssocID="{6DCCA2BF-948A-4D2A-ACD7-6ADC318AB0F2}" presName="bgRectTx" presStyleLbl="bgShp" presStyleIdx="0" presStyleCnt="3">
        <dgm:presLayoutVars>
          <dgm:bulletEnabled val="1"/>
        </dgm:presLayoutVars>
      </dgm:prSet>
      <dgm:spPr/>
    </dgm:pt>
    <dgm:pt modelId="{A7B0F86B-E1B5-44B4-857C-F6B187792125}" type="pres">
      <dgm:prSet presAssocID="{6DCCA2BF-948A-4D2A-ACD7-6ADC318AB0F2}" presName="spComp" presStyleCnt="0"/>
      <dgm:spPr/>
    </dgm:pt>
    <dgm:pt modelId="{300258CD-6AC6-4DF2-8299-3EB197DD25BC}" type="pres">
      <dgm:prSet presAssocID="{6DCCA2BF-948A-4D2A-ACD7-6ADC318AB0F2}" presName="vSp" presStyleCnt="0"/>
      <dgm:spPr/>
    </dgm:pt>
    <dgm:pt modelId="{5937E9C5-7320-44C8-AFEF-1153962EE4A9}" type="pres">
      <dgm:prSet presAssocID="{0DA0366F-D4E3-4C3E-B4FF-04689EC239D9}" presName="rectComp" presStyleCnt="0"/>
      <dgm:spPr/>
    </dgm:pt>
    <dgm:pt modelId="{68050EEB-A3B9-4EEE-853D-14420DD5FFEB}" type="pres">
      <dgm:prSet presAssocID="{0DA0366F-D4E3-4C3E-B4FF-04689EC239D9}" presName="bgRect" presStyleLbl="bgShp" presStyleIdx="1" presStyleCnt="3"/>
      <dgm:spPr/>
    </dgm:pt>
    <dgm:pt modelId="{F3D624C3-DBE0-4E0A-A8FD-84FFCD3D8BC5}" type="pres">
      <dgm:prSet presAssocID="{0DA0366F-D4E3-4C3E-B4FF-04689EC239D9}" presName="bgRectTx" presStyleLbl="bgShp" presStyleIdx="1" presStyleCnt="3">
        <dgm:presLayoutVars>
          <dgm:bulletEnabled val="1"/>
        </dgm:presLayoutVars>
      </dgm:prSet>
      <dgm:spPr/>
    </dgm:pt>
    <dgm:pt modelId="{A71738B7-63FC-404F-9806-FBA2F99FB7F1}" type="pres">
      <dgm:prSet presAssocID="{0DA0366F-D4E3-4C3E-B4FF-04689EC239D9}" presName="spComp" presStyleCnt="0"/>
      <dgm:spPr/>
    </dgm:pt>
    <dgm:pt modelId="{447A9028-076C-4194-8A4A-D661BF6FCF47}" type="pres">
      <dgm:prSet presAssocID="{0DA0366F-D4E3-4C3E-B4FF-04689EC239D9}" presName="vSp" presStyleCnt="0"/>
      <dgm:spPr/>
    </dgm:pt>
    <dgm:pt modelId="{415474BA-A682-4140-A534-646A78D4E4F5}" type="pres">
      <dgm:prSet presAssocID="{8EAF1DE6-DFE8-45ED-9B0A-1DEA61CED82F}" presName="rectComp" presStyleCnt="0"/>
      <dgm:spPr/>
    </dgm:pt>
    <dgm:pt modelId="{EAE5FEF4-CE05-45BF-AC76-44A0F7E2074E}" type="pres">
      <dgm:prSet presAssocID="{8EAF1DE6-DFE8-45ED-9B0A-1DEA61CED82F}" presName="bgRect" presStyleLbl="bgShp" presStyleIdx="2" presStyleCnt="3"/>
      <dgm:spPr/>
    </dgm:pt>
    <dgm:pt modelId="{CCC4264B-EDFC-40D8-86CF-0EE5A6EFB250}" type="pres">
      <dgm:prSet presAssocID="{8EAF1DE6-DFE8-45ED-9B0A-1DEA61CED82F}" presName="bgRectTx" presStyleLbl="bgShp" presStyleIdx="2" presStyleCnt="3">
        <dgm:presLayoutVars>
          <dgm:bulletEnabled val="1"/>
        </dgm:presLayoutVars>
      </dgm:prSet>
      <dgm:spPr/>
    </dgm:pt>
  </dgm:ptLst>
  <dgm:cxnLst>
    <dgm:cxn modelId="{9DD4DF08-4530-4638-BBB6-24D6245872DB}" type="presOf" srcId="{ACF6685E-952C-4ED1-B49F-67F183C07567}" destId="{94B312E7-27E9-4D3A-A7FD-A21F70BAABD6}" srcOrd="0" destOrd="0" presId="urn:microsoft.com/office/officeart/2005/8/layout/hierarchy6"/>
    <dgm:cxn modelId="{508BD909-F274-43EB-9A80-B015B0DB68D2}" type="presOf" srcId="{5B717E6F-F5E6-47F7-A425-03188E8E9E0E}" destId="{BDE02E9B-4F4D-4864-A478-CD8573BFD1F6}" srcOrd="0" destOrd="0" presId="urn:microsoft.com/office/officeart/2005/8/layout/hierarchy6"/>
    <dgm:cxn modelId="{20EA9F0C-094B-4F10-879A-18E9E3CDC87B}" type="presOf" srcId="{0DA0366F-D4E3-4C3E-B4FF-04689EC239D9}" destId="{68050EEB-A3B9-4EEE-853D-14420DD5FFEB}" srcOrd="0" destOrd="0" presId="urn:microsoft.com/office/officeart/2005/8/layout/hierarchy6"/>
    <dgm:cxn modelId="{F3A96114-D988-49E2-A8F0-7227D8617B2E}" type="presOf" srcId="{E9736373-4F59-4F65-9232-ECFCF48033F8}" destId="{29BC5AFE-E71D-4DD9-8CD3-4A99BC6B1E31}" srcOrd="0" destOrd="0" presId="urn:microsoft.com/office/officeart/2005/8/layout/hierarchy6"/>
    <dgm:cxn modelId="{21D9A320-C9EA-44B2-8C83-B50BD2907C9E}" type="presOf" srcId="{6DCCA2BF-948A-4D2A-ACD7-6ADC318AB0F2}" destId="{8338B1DD-BD31-4A4F-9ABF-6E26EA7DEE3A}" srcOrd="1" destOrd="0" presId="urn:microsoft.com/office/officeart/2005/8/layout/hierarchy6"/>
    <dgm:cxn modelId="{8772273A-FC25-4E2B-83CB-F85FD5E2977B}" srcId="{25EBF4B6-7E85-411E-A298-BB84D0E624F4}" destId="{E9736373-4F59-4F65-9232-ECFCF48033F8}" srcOrd="0" destOrd="0" parTransId="{5B717E6F-F5E6-47F7-A425-03188E8E9E0E}" sibTransId="{AAA28833-FCA1-416E-859F-14109C55DF2F}"/>
    <dgm:cxn modelId="{35B98560-1B37-49D9-9CF0-EA23AF306785}" type="presOf" srcId="{B578D36C-7DE6-49A0-BD28-B33744D6B311}" destId="{1BA412FB-740E-4274-B898-F5BE0A633107}" srcOrd="0" destOrd="0" presId="urn:microsoft.com/office/officeart/2005/8/layout/hierarchy6"/>
    <dgm:cxn modelId="{23F5DA64-986B-4D4A-93B0-7D00CCA381EA}" type="presOf" srcId="{8EAF1DE6-DFE8-45ED-9B0A-1DEA61CED82F}" destId="{EAE5FEF4-CE05-45BF-AC76-44A0F7E2074E}" srcOrd="0" destOrd="0" presId="urn:microsoft.com/office/officeart/2005/8/layout/hierarchy6"/>
    <dgm:cxn modelId="{86A6644A-10F5-4333-B69C-32B08C4CE328}" type="presOf" srcId="{321FDF04-EBA5-4D2A-B673-55D91C979976}" destId="{BD9B1C9A-C769-4982-9A0B-12BB326C82A6}" srcOrd="0" destOrd="0" presId="urn:microsoft.com/office/officeart/2005/8/layout/hierarchy6"/>
    <dgm:cxn modelId="{35DC6D55-79D8-4163-B28D-889621690161}" srcId="{9563F0BC-3628-49C0-A116-3B14E45B79E5}" destId="{0DA0366F-D4E3-4C3E-B4FF-04689EC239D9}" srcOrd="2" destOrd="0" parTransId="{716E0A7C-C4E2-485C-969D-66CE6A5CD351}" sibTransId="{7F76A348-D0C4-4143-80D5-05DBBCA13999}"/>
    <dgm:cxn modelId="{4719EE79-F8AE-41C3-BB39-EB80F3A86399}" type="presOf" srcId="{C5D9927C-24BA-41CA-B4D5-7AB4DC82C3F3}" destId="{0A99E537-75BA-4D57-823C-1871D8C727C8}" srcOrd="0" destOrd="0" presId="urn:microsoft.com/office/officeart/2005/8/layout/hierarchy6"/>
    <dgm:cxn modelId="{EB81D57F-3B97-4D0C-B874-D11616345CD5}" srcId="{ACF6685E-952C-4ED1-B49F-67F183C07567}" destId="{82913041-8DBB-46EA-B9F7-25C9A48B34D2}" srcOrd="1" destOrd="0" parTransId="{DFB206FC-ED88-4E25-8C97-2BBD11521E72}" sibTransId="{F4A7234B-F5F1-4833-A18A-702BD99949E6}"/>
    <dgm:cxn modelId="{236C2792-55D2-4821-9776-B1F300A7FC1A}" type="presOf" srcId="{25EBF4B6-7E85-411E-A298-BB84D0E624F4}" destId="{B15CDDBC-948E-4B88-9D5B-876813973828}" srcOrd="0" destOrd="0" presId="urn:microsoft.com/office/officeart/2005/8/layout/hierarchy6"/>
    <dgm:cxn modelId="{56D6E997-A849-49B5-A419-A5FF4D398F3D}" type="presOf" srcId="{8EAF1DE6-DFE8-45ED-9B0A-1DEA61CED82F}" destId="{CCC4264B-EDFC-40D8-86CF-0EE5A6EFB250}" srcOrd="1" destOrd="0" presId="urn:microsoft.com/office/officeart/2005/8/layout/hierarchy6"/>
    <dgm:cxn modelId="{497B7999-11ED-4AD7-898B-723ECD9BEA90}" srcId="{B578D36C-7DE6-49A0-BD28-B33744D6B311}" destId="{ACF6685E-952C-4ED1-B49F-67F183C07567}" srcOrd="0" destOrd="0" parTransId="{C5D9927C-24BA-41CA-B4D5-7AB4DC82C3F3}" sibTransId="{D5BEFD25-ECB9-4456-A07A-EDD8026EB5ED}"/>
    <dgm:cxn modelId="{6B1A35B5-0CEA-43F2-9CA3-4F046D798F11}" type="presOf" srcId="{A027E42C-04A8-4EF6-AE1D-CD47985A205A}" destId="{D4DBA98B-C8AA-4996-8816-CBAE749C3664}" srcOrd="0" destOrd="0" presId="urn:microsoft.com/office/officeart/2005/8/layout/hierarchy6"/>
    <dgm:cxn modelId="{30F3ACC1-6F6D-40E0-AC7C-8EF34CABDA82}" type="presOf" srcId="{9563F0BC-3628-49C0-A116-3B14E45B79E5}" destId="{F653C500-FF62-479E-8FE5-AEF869F43FE3}" srcOrd="0" destOrd="0" presId="urn:microsoft.com/office/officeart/2005/8/layout/hierarchy6"/>
    <dgm:cxn modelId="{6953E1C3-46EA-41B9-BE27-1BB92781B204}" srcId="{ACF6685E-952C-4ED1-B49F-67F183C07567}" destId="{A027E42C-04A8-4EF6-AE1D-CD47985A205A}" srcOrd="0" destOrd="0" parTransId="{1746E54F-D0C2-4E1D-B95F-CEC9BCF16276}" sibTransId="{FB082FF7-7824-405A-A608-F3582DA34546}"/>
    <dgm:cxn modelId="{A2311DC4-EF78-4964-B05A-137E7A662F44}" srcId="{9563F0BC-3628-49C0-A116-3B14E45B79E5}" destId="{B578D36C-7DE6-49A0-BD28-B33744D6B311}" srcOrd="0" destOrd="0" parTransId="{B4160EA8-FA5B-4418-A266-BCD05C9862FB}" sibTransId="{65575126-4969-40F2-AAD7-F235D31CBACB}"/>
    <dgm:cxn modelId="{398A1AD6-0CEB-40F9-A776-30B17FE1D7DB}" type="presOf" srcId="{6DCCA2BF-948A-4D2A-ACD7-6ADC318AB0F2}" destId="{C105BD4A-6F57-4DB2-BAC2-440A8ABDA5F4}" srcOrd="0" destOrd="0" presId="urn:microsoft.com/office/officeart/2005/8/layout/hierarchy6"/>
    <dgm:cxn modelId="{4E741FD6-3B59-4877-8B64-B003B4DF6158}" type="presOf" srcId="{0DA0366F-D4E3-4C3E-B4FF-04689EC239D9}" destId="{F3D624C3-DBE0-4E0A-A8FD-84FFCD3D8BC5}" srcOrd="1" destOrd="0" presId="urn:microsoft.com/office/officeart/2005/8/layout/hierarchy6"/>
    <dgm:cxn modelId="{0736CED8-1CC3-4A95-BACE-7989C99B6CFF}" type="presOf" srcId="{DFB206FC-ED88-4E25-8C97-2BBD11521E72}" destId="{14519527-2524-4261-8D93-71DD38128D76}" srcOrd="0" destOrd="0" presId="urn:microsoft.com/office/officeart/2005/8/layout/hierarchy6"/>
    <dgm:cxn modelId="{084C08D9-EE47-4ACE-A596-C5D6A1AA6A52}" srcId="{9563F0BC-3628-49C0-A116-3B14E45B79E5}" destId="{8EAF1DE6-DFE8-45ED-9B0A-1DEA61CED82F}" srcOrd="3" destOrd="0" parTransId="{847E86A7-6504-4A99-8727-BA82C7D20DCE}" sibTransId="{DF37D5F2-2F89-41F4-9F30-E3E94BB9EA2C}"/>
    <dgm:cxn modelId="{7A3B43D9-C6AD-41B4-A890-46FDA12D0297}" srcId="{B578D36C-7DE6-49A0-BD28-B33744D6B311}" destId="{25EBF4B6-7E85-411E-A298-BB84D0E624F4}" srcOrd="1" destOrd="0" parTransId="{321FDF04-EBA5-4D2A-B673-55D91C979976}" sibTransId="{40E19BFF-DE7A-4B98-8B77-ED6253F770B3}"/>
    <dgm:cxn modelId="{2CF446DB-F675-4179-ADCF-0E627FCBDE28}" type="presOf" srcId="{82913041-8DBB-46EA-B9F7-25C9A48B34D2}" destId="{6B286D55-C1C3-4A9F-9AE5-26C76D16C5BC}" srcOrd="0" destOrd="0" presId="urn:microsoft.com/office/officeart/2005/8/layout/hierarchy6"/>
    <dgm:cxn modelId="{7693F0DE-E7B6-408D-B0AA-28AE67CC5C16}" type="presOf" srcId="{1746E54F-D0C2-4E1D-B95F-CEC9BCF16276}" destId="{84770B7E-B7CE-4C3C-A653-473F71080253}" srcOrd="0" destOrd="0" presId="urn:microsoft.com/office/officeart/2005/8/layout/hierarchy6"/>
    <dgm:cxn modelId="{5C4AB6E5-EEB7-4A28-AEFD-246E5603E8FE}" srcId="{9563F0BC-3628-49C0-A116-3B14E45B79E5}" destId="{6DCCA2BF-948A-4D2A-ACD7-6ADC318AB0F2}" srcOrd="1" destOrd="0" parTransId="{12F26339-57FE-454B-8235-E0F95E5A4A97}" sibTransId="{CC3BF2AC-2F44-4230-8747-796ECB793AEC}"/>
    <dgm:cxn modelId="{E22864B2-B80B-405C-B579-4ABCDF15F17C}" type="presParOf" srcId="{F653C500-FF62-479E-8FE5-AEF869F43FE3}" destId="{5DF4B06D-6429-4C47-AEA1-A368BEBC9531}" srcOrd="0" destOrd="0" presId="urn:microsoft.com/office/officeart/2005/8/layout/hierarchy6"/>
    <dgm:cxn modelId="{230F6022-8969-44D0-A037-F0C8940E2683}" type="presParOf" srcId="{5DF4B06D-6429-4C47-AEA1-A368BEBC9531}" destId="{46B5671F-6D06-46F1-A76F-1DCD3288B47B}" srcOrd="0" destOrd="0" presId="urn:microsoft.com/office/officeart/2005/8/layout/hierarchy6"/>
    <dgm:cxn modelId="{89CB96B2-166E-48B7-804E-6018ED1F0237}" type="presParOf" srcId="{5DF4B06D-6429-4C47-AEA1-A368BEBC9531}" destId="{B2D5815E-CA55-4538-9CF8-0743870F7E32}" srcOrd="1" destOrd="0" presId="urn:microsoft.com/office/officeart/2005/8/layout/hierarchy6"/>
    <dgm:cxn modelId="{21629FE7-E3C4-40AD-9ADE-436D025BB5E2}" type="presParOf" srcId="{B2D5815E-CA55-4538-9CF8-0743870F7E32}" destId="{9E4FD351-0AEE-4171-8F77-650BE1173D1C}" srcOrd="0" destOrd="0" presId="urn:microsoft.com/office/officeart/2005/8/layout/hierarchy6"/>
    <dgm:cxn modelId="{F926DE47-F136-4780-8FF5-6CC708BA6C12}" type="presParOf" srcId="{9E4FD351-0AEE-4171-8F77-650BE1173D1C}" destId="{1BA412FB-740E-4274-B898-F5BE0A633107}" srcOrd="0" destOrd="0" presId="urn:microsoft.com/office/officeart/2005/8/layout/hierarchy6"/>
    <dgm:cxn modelId="{EFE65A61-814B-4384-987A-C94D89481EF6}" type="presParOf" srcId="{9E4FD351-0AEE-4171-8F77-650BE1173D1C}" destId="{90581EAF-C206-4158-A2A6-5FD8B32E7421}" srcOrd="1" destOrd="0" presId="urn:microsoft.com/office/officeart/2005/8/layout/hierarchy6"/>
    <dgm:cxn modelId="{E63DA11F-0213-4B8C-9FEC-24AA44813C82}" type="presParOf" srcId="{90581EAF-C206-4158-A2A6-5FD8B32E7421}" destId="{0A99E537-75BA-4D57-823C-1871D8C727C8}" srcOrd="0" destOrd="0" presId="urn:microsoft.com/office/officeart/2005/8/layout/hierarchy6"/>
    <dgm:cxn modelId="{3FDA623C-AD6B-4869-8EAE-0A2F36308414}" type="presParOf" srcId="{90581EAF-C206-4158-A2A6-5FD8B32E7421}" destId="{4782D3C8-09C1-4894-BEC5-CB2C11438D0A}" srcOrd="1" destOrd="0" presId="urn:microsoft.com/office/officeart/2005/8/layout/hierarchy6"/>
    <dgm:cxn modelId="{50F48346-DF23-4FEE-ADD7-2F4821721418}" type="presParOf" srcId="{4782D3C8-09C1-4894-BEC5-CB2C11438D0A}" destId="{94B312E7-27E9-4D3A-A7FD-A21F70BAABD6}" srcOrd="0" destOrd="0" presId="urn:microsoft.com/office/officeart/2005/8/layout/hierarchy6"/>
    <dgm:cxn modelId="{D6D1100F-69B1-4642-8D8F-5696F051322E}" type="presParOf" srcId="{4782D3C8-09C1-4894-BEC5-CB2C11438D0A}" destId="{CE0A3EF9-02CA-4723-B0A2-95EDACBB270D}" srcOrd="1" destOrd="0" presId="urn:microsoft.com/office/officeart/2005/8/layout/hierarchy6"/>
    <dgm:cxn modelId="{169AAB90-17A9-436F-87A8-271109940916}" type="presParOf" srcId="{CE0A3EF9-02CA-4723-B0A2-95EDACBB270D}" destId="{84770B7E-B7CE-4C3C-A653-473F71080253}" srcOrd="0" destOrd="0" presId="urn:microsoft.com/office/officeart/2005/8/layout/hierarchy6"/>
    <dgm:cxn modelId="{ED5B0FDD-4B2C-480D-A5BB-9091BCCA280E}" type="presParOf" srcId="{CE0A3EF9-02CA-4723-B0A2-95EDACBB270D}" destId="{F867B433-E6FC-4CE1-8895-E4BED3BF6D9E}" srcOrd="1" destOrd="0" presId="urn:microsoft.com/office/officeart/2005/8/layout/hierarchy6"/>
    <dgm:cxn modelId="{ECFDE875-2175-42EA-80C7-FE552D9151F4}" type="presParOf" srcId="{F867B433-E6FC-4CE1-8895-E4BED3BF6D9E}" destId="{D4DBA98B-C8AA-4996-8816-CBAE749C3664}" srcOrd="0" destOrd="0" presId="urn:microsoft.com/office/officeart/2005/8/layout/hierarchy6"/>
    <dgm:cxn modelId="{7C69476C-B010-4668-8C5F-DABC8F8A56FA}" type="presParOf" srcId="{F867B433-E6FC-4CE1-8895-E4BED3BF6D9E}" destId="{1F7FDABD-B8F1-4E61-822F-FECE03990547}" srcOrd="1" destOrd="0" presId="urn:microsoft.com/office/officeart/2005/8/layout/hierarchy6"/>
    <dgm:cxn modelId="{F40FD099-07F4-40F7-9947-F5A1D5D58362}" type="presParOf" srcId="{CE0A3EF9-02CA-4723-B0A2-95EDACBB270D}" destId="{14519527-2524-4261-8D93-71DD38128D76}" srcOrd="2" destOrd="0" presId="urn:microsoft.com/office/officeart/2005/8/layout/hierarchy6"/>
    <dgm:cxn modelId="{45CF7FEA-78C6-4F58-9E0E-78BF796EE196}" type="presParOf" srcId="{CE0A3EF9-02CA-4723-B0A2-95EDACBB270D}" destId="{C70A6350-C7FF-4E5E-AEBC-45D4B83DA64C}" srcOrd="3" destOrd="0" presId="urn:microsoft.com/office/officeart/2005/8/layout/hierarchy6"/>
    <dgm:cxn modelId="{4F6073D6-7EAE-43D3-A3BF-CD27F3AB685A}" type="presParOf" srcId="{C70A6350-C7FF-4E5E-AEBC-45D4B83DA64C}" destId="{6B286D55-C1C3-4A9F-9AE5-26C76D16C5BC}" srcOrd="0" destOrd="0" presId="urn:microsoft.com/office/officeart/2005/8/layout/hierarchy6"/>
    <dgm:cxn modelId="{2F1F1909-2F8A-4BAF-A530-A4B2CB20F46F}" type="presParOf" srcId="{C70A6350-C7FF-4E5E-AEBC-45D4B83DA64C}" destId="{2E21906E-EA63-4527-9A5B-F0F64A1E2F23}" srcOrd="1" destOrd="0" presId="urn:microsoft.com/office/officeart/2005/8/layout/hierarchy6"/>
    <dgm:cxn modelId="{DE074948-CD22-4521-9950-6E6C3A96C9EB}" type="presParOf" srcId="{90581EAF-C206-4158-A2A6-5FD8B32E7421}" destId="{BD9B1C9A-C769-4982-9A0B-12BB326C82A6}" srcOrd="2" destOrd="0" presId="urn:microsoft.com/office/officeart/2005/8/layout/hierarchy6"/>
    <dgm:cxn modelId="{4D9E85AB-3774-4FEC-A837-CF44C6599F28}" type="presParOf" srcId="{90581EAF-C206-4158-A2A6-5FD8B32E7421}" destId="{57D4CF1F-1497-4B62-B39C-B6393C7B42C7}" srcOrd="3" destOrd="0" presId="urn:microsoft.com/office/officeart/2005/8/layout/hierarchy6"/>
    <dgm:cxn modelId="{793C7CFA-6246-499E-9F25-A8BBFD3AC9BE}" type="presParOf" srcId="{57D4CF1F-1497-4B62-B39C-B6393C7B42C7}" destId="{B15CDDBC-948E-4B88-9D5B-876813973828}" srcOrd="0" destOrd="0" presId="urn:microsoft.com/office/officeart/2005/8/layout/hierarchy6"/>
    <dgm:cxn modelId="{2D2145BC-7702-4AE0-B570-D59FD2EC07AE}" type="presParOf" srcId="{57D4CF1F-1497-4B62-B39C-B6393C7B42C7}" destId="{988B1A86-7985-4F93-B910-27ACE0DF1F6A}" srcOrd="1" destOrd="0" presId="urn:microsoft.com/office/officeart/2005/8/layout/hierarchy6"/>
    <dgm:cxn modelId="{E117EDB7-85CD-424A-89A9-57094D107C43}" type="presParOf" srcId="{988B1A86-7985-4F93-B910-27ACE0DF1F6A}" destId="{BDE02E9B-4F4D-4864-A478-CD8573BFD1F6}" srcOrd="0" destOrd="0" presId="urn:microsoft.com/office/officeart/2005/8/layout/hierarchy6"/>
    <dgm:cxn modelId="{3505B1E5-0679-4601-8F8D-29BC39E627AD}" type="presParOf" srcId="{988B1A86-7985-4F93-B910-27ACE0DF1F6A}" destId="{1D5AF2E7-5568-4AF6-BA58-DF9AF83B0938}" srcOrd="1" destOrd="0" presId="urn:microsoft.com/office/officeart/2005/8/layout/hierarchy6"/>
    <dgm:cxn modelId="{25558AB2-7C35-4D74-BB0F-9C3EBFD0F1D9}" type="presParOf" srcId="{1D5AF2E7-5568-4AF6-BA58-DF9AF83B0938}" destId="{29BC5AFE-E71D-4DD9-8CD3-4A99BC6B1E31}" srcOrd="0" destOrd="0" presId="urn:microsoft.com/office/officeart/2005/8/layout/hierarchy6"/>
    <dgm:cxn modelId="{14F8824F-D9EB-427A-8628-BCEE845859A5}" type="presParOf" srcId="{1D5AF2E7-5568-4AF6-BA58-DF9AF83B0938}" destId="{675333CE-9873-4649-8AA7-AEA4EDCEE98C}" srcOrd="1" destOrd="0" presId="urn:microsoft.com/office/officeart/2005/8/layout/hierarchy6"/>
    <dgm:cxn modelId="{50BA0D63-F57B-433C-BA5F-A68BA2E24CB2}" type="presParOf" srcId="{F653C500-FF62-479E-8FE5-AEF869F43FE3}" destId="{E253731A-F2D5-4AEB-8D11-C9979F15E111}" srcOrd="1" destOrd="0" presId="urn:microsoft.com/office/officeart/2005/8/layout/hierarchy6"/>
    <dgm:cxn modelId="{2D7290DA-B4A1-410B-89DE-17CDAE06FE87}" type="presParOf" srcId="{E253731A-F2D5-4AEB-8D11-C9979F15E111}" destId="{51C36EEF-1FCB-4039-A38A-DCEB7A12D24B}" srcOrd="0" destOrd="0" presId="urn:microsoft.com/office/officeart/2005/8/layout/hierarchy6"/>
    <dgm:cxn modelId="{B7CA198B-23A7-4D43-A126-5D44BEB502B9}" type="presParOf" srcId="{51C36EEF-1FCB-4039-A38A-DCEB7A12D24B}" destId="{C105BD4A-6F57-4DB2-BAC2-440A8ABDA5F4}" srcOrd="0" destOrd="0" presId="urn:microsoft.com/office/officeart/2005/8/layout/hierarchy6"/>
    <dgm:cxn modelId="{0BF646F3-909C-4499-8F88-21A79E2AF8DF}" type="presParOf" srcId="{51C36EEF-1FCB-4039-A38A-DCEB7A12D24B}" destId="{8338B1DD-BD31-4A4F-9ABF-6E26EA7DEE3A}" srcOrd="1" destOrd="0" presId="urn:microsoft.com/office/officeart/2005/8/layout/hierarchy6"/>
    <dgm:cxn modelId="{5D2D5F2B-1224-413E-9C79-55F0570A92E5}" type="presParOf" srcId="{E253731A-F2D5-4AEB-8D11-C9979F15E111}" destId="{A7B0F86B-E1B5-44B4-857C-F6B187792125}" srcOrd="1" destOrd="0" presId="urn:microsoft.com/office/officeart/2005/8/layout/hierarchy6"/>
    <dgm:cxn modelId="{0CD1211A-A47B-4354-B7B8-5C6DC6A1CAD9}" type="presParOf" srcId="{A7B0F86B-E1B5-44B4-857C-F6B187792125}" destId="{300258CD-6AC6-4DF2-8299-3EB197DD25BC}" srcOrd="0" destOrd="0" presId="urn:microsoft.com/office/officeart/2005/8/layout/hierarchy6"/>
    <dgm:cxn modelId="{F7B13019-A938-4FC1-AC7D-A939F1402657}" type="presParOf" srcId="{E253731A-F2D5-4AEB-8D11-C9979F15E111}" destId="{5937E9C5-7320-44C8-AFEF-1153962EE4A9}" srcOrd="2" destOrd="0" presId="urn:microsoft.com/office/officeart/2005/8/layout/hierarchy6"/>
    <dgm:cxn modelId="{8E03BA9E-6F75-4A6F-865F-7450C3E31657}" type="presParOf" srcId="{5937E9C5-7320-44C8-AFEF-1153962EE4A9}" destId="{68050EEB-A3B9-4EEE-853D-14420DD5FFEB}" srcOrd="0" destOrd="0" presId="urn:microsoft.com/office/officeart/2005/8/layout/hierarchy6"/>
    <dgm:cxn modelId="{C83AAB48-7455-4DD5-A801-FE8DBF6C810E}" type="presParOf" srcId="{5937E9C5-7320-44C8-AFEF-1153962EE4A9}" destId="{F3D624C3-DBE0-4E0A-A8FD-84FFCD3D8BC5}" srcOrd="1" destOrd="0" presId="urn:microsoft.com/office/officeart/2005/8/layout/hierarchy6"/>
    <dgm:cxn modelId="{45990C9A-EE43-4FC1-8F54-9527CCD3A3DA}" type="presParOf" srcId="{E253731A-F2D5-4AEB-8D11-C9979F15E111}" destId="{A71738B7-63FC-404F-9806-FBA2F99FB7F1}" srcOrd="3" destOrd="0" presId="urn:microsoft.com/office/officeart/2005/8/layout/hierarchy6"/>
    <dgm:cxn modelId="{D573B8D0-15A4-4A07-8FE7-1AE4587F7DBF}" type="presParOf" srcId="{A71738B7-63FC-404F-9806-FBA2F99FB7F1}" destId="{447A9028-076C-4194-8A4A-D661BF6FCF47}" srcOrd="0" destOrd="0" presId="urn:microsoft.com/office/officeart/2005/8/layout/hierarchy6"/>
    <dgm:cxn modelId="{73011E1D-25A1-421B-B3FD-E04865B6E013}" type="presParOf" srcId="{E253731A-F2D5-4AEB-8D11-C9979F15E111}" destId="{415474BA-A682-4140-A534-646A78D4E4F5}" srcOrd="4" destOrd="0" presId="urn:microsoft.com/office/officeart/2005/8/layout/hierarchy6"/>
    <dgm:cxn modelId="{9C0A6A71-99AD-4105-9017-64247B7C1FFC}" type="presParOf" srcId="{415474BA-A682-4140-A534-646A78D4E4F5}" destId="{EAE5FEF4-CE05-45BF-AC76-44A0F7E2074E}" srcOrd="0" destOrd="0" presId="urn:microsoft.com/office/officeart/2005/8/layout/hierarchy6"/>
    <dgm:cxn modelId="{43E003EF-4867-4CC9-8DE7-38FCCB49BB36}" type="presParOf" srcId="{415474BA-A682-4140-A534-646A78D4E4F5}" destId="{CCC4264B-EDFC-40D8-86CF-0EE5A6EFB25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0B01BB-F37F-4F67-BF04-79549FEB03E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ES_tradnl"/>
        </a:p>
      </dgm:t>
    </dgm:pt>
    <dgm:pt modelId="{7B4BABFD-EE0A-49CF-BF97-11D904290CB2}">
      <dgm:prSet phldrT="[Texto]"/>
      <dgm:spPr/>
      <dgm:t>
        <a:bodyPr/>
        <a:lstStyle/>
        <a:p>
          <a:r>
            <a:rPr lang="es-ES_tradnl" dirty="0"/>
            <a:t>Gobernanza democrática</a:t>
          </a:r>
        </a:p>
        <a:p>
          <a:r>
            <a:rPr lang="es-ES_tradnl" dirty="0" err="1">
              <a:solidFill>
                <a:srgbClr val="FFFF00"/>
              </a:solidFill>
            </a:rPr>
            <a:t>Democratic</a:t>
          </a:r>
          <a:r>
            <a:rPr lang="es-ES_tradnl" dirty="0">
              <a:solidFill>
                <a:srgbClr val="FFFF00"/>
              </a:solidFill>
            </a:rPr>
            <a:t> </a:t>
          </a:r>
          <a:r>
            <a:rPr lang="es-ES_tradnl" dirty="0" err="1">
              <a:solidFill>
                <a:srgbClr val="FFFF00"/>
              </a:solidFill>
            </a:rPr>
            <a:t>governance</a:t>
          </a:r>
          <a:r>
            <a:rPr lang="es-ES_tradnl" dirty="0">
              <a:solidFill>
                <a:srgbClr val="FFFF00"/>
              </a:solidFill>
            </a:rPr>
            <a:t>  </a:t>
          </a:r>
        </a:p>
      </dgm:t>
    </dgm:pt>
    <dgm:pt modelId="{B9BCE60D-8C32-48E8-8974-AD990621ADFF}" type="parTrans" cxnId="{1269AE45-9549-449B-8085-EADFE202C68A}">
      <dgm:prSet/>
      <dgm:spPr/>
      <dgm:t>
        <a:bodyPr/>
        <a:lstStyle/>
        <a:p>
          <a:endParaRPr lang="es-ES_tradnl"/>
        </a:p>
      </dgm:t>
    </dgm:pt>
    <dgm:pt modelId="{CEE02EAE-8B7A-4DA2-BF34-AAB2A54E397E}" type="sibTrans" cxnId="{1269AE45-9549-449B-8085-EADFE202C68A}">
      <dgm:prSet/>
      <dgm:spPr/>
      <dgm:t>
        <a:bodyPr/>
        <a:lstStyle/>
        <a:p>
          <a:endParaRPr lang="es-ES_tradnl"/>
        </a:p>
      </dgm:t>
    </dgm:pt>
    <dgm:pt modelId="{C051156F-8AF5-4AD8-B7D9-4299F7459A32}">
      <dgm:prSet phldrT="[Texto]"/>
      <dgm:spPr/>
      <dgm:t>
        <a:bodyPr/>
        <a:lstStyle/>
        <a:p>
          <a:r>
            <a:rPr lang="es-ES_tradnl" dirty="0"/>
            <a:t>Proximidad y reconocimiento </a:t>
          </a:r>
        </a:p>
        <a:p>
          <a:r>
            <a:rPr lang="es-ES" dirty="0" err="1">
              <a:solidFill>
                <a:srgbClr val="FFFF00"/>
              </a:solidFill>
            </a:rPr>
            <a:t>Proximity</a:t>
          </a:r>
          <a:r>
            <a:rPr lang="es-ES" dirty="0">
              <a:solidFill>
                <a:srgbClr val="FFFF00"/>
              </a:solidFill>
            </a:rPr>
            <a:t> and </a:t>
          </a:r>
          <a:r>
            <a:rPr lang="es-ES" dirty="0" err="1">
              <a:solidFill>
                <a:srgbClr val="FFFF00"/>
              </a:solidFill>
            </a:rPr>
            <a:t>recognition</a:t>
          </a:r>
          <a:endParaRPr lang="es-ES_tradnl" dirty="0">
            <a:solidFill>
              <a:srgbClr val="FFFF00"/>
            </a:solidFill>
          </a:endParaRPr>
        </a:p>
      </dgm:t>
    </dgm:pt>
    <dgm:pt modelId="{4C665913-5A17-47EB-9118-3FABD1D155DF}" type="parTrans" cxnId="{1A1D5836-57CC-4577-A0F1-A539BAF7DEFA}">
      <dgm:prSet/>
      <dgm:spPr/>
      <dgm:t>
        <a:bodyPr/>
        <a:lstStyle/>
        <a:p>
          <a:endParaRPr lang="es-ES_tradnl"/>
        </a:p>
      </dgm:t>
    </dgm:pt>
    <dgm:pt modelId="{6E5AA8B8-6036-4D0A-A047-E1CD315297FD}" type="sibTrans" cxnId="{1A1D5836-57CC-4577-A0F1-A539BAF7DEFA}">
      <dgm:prSet/>
      <dgm:spPr/>
      <dgm:t>
        <a:bodyPr/>
        <a:lstStyle/>
        <a:p>
          <a:endParaRPr lang="es-ES_tradnl"/>
        </a:p>
      </dgm:t>
    </dgm:pt>
    <dgm:pt modelId="{73B3FA3B-6E1F-4B21-92BD-A95AC36BBC5A}">
      <dgm:prSet phldrT="[Texto]"/>
      <dgm:spPr/>
      <dgm:t>
        <a:bodyPr/>
        <a:lstStyle/>
        <a:p>
          <a:r>
            <a:rPr lang="es-ES_tradnl" dirty="0"/>
            <a:t>Conocimiento</a:t>
          </a:r>
          <a:r>
            <a:rPr lang="es-ES_tradnl" baseline="0" dirty="0"/>
            <a:t> colaborativo</a:t>
          </a:r>
        </a:p>
        <a:p>
          <a:r>
            <a:rPr lang="es-ES" baseline="0" dirty="0" err="1">
              <a:solidFill>
                <a:srgbClr val="FFFF00"/>
              </a:solidFill>
            </a:rPr>
            <a:t>Collaborative</a:t>
          </a:r>
          <a:r>
            <a:rPr lang="es-ES" baseline="0" dirty="0">
              <a:solidFill>
                <a:srgbClr val="FFFF00"/>
              </a:solidFill>
            </a:rPr>
            <a:t> </a:t>
          </a:r>
          <a:r>
            <a:rPr lang="es-ES" baseline="0" dirty="0" err="1">
              <a:solidFill>
                <a:srgbClr val="FFFF00"/>
              </a:solidFill>
            </a:rPr>
            <a:t>knowledge</a:t>
          </a:r>
          <a:r>
            <a:rPr lang="es-ES_tradnl" baseline="0" dirty="0">
              <a:solidFill>
                <a:srgbClr val="FFFF00"/>
              </a:solidFill>
            </a:rPr>
            <a:t> </a:t>
          </a:r>
          <a:endParaRPr lang="es-ES_tradnl" dirty="0">
            <a:solidFill>
              <a:srgbClr val="FFFF00"/>
            </a:solidFill>
          </a:endParaRPr>
        </a:p>
      </dgm:t>
    </dgm:pt>
    <dgm:pt modelId="{18CC40D6-0B01-4D1E-AB3A-D80F78A988EC}" type="parTrans" cxnId="{EA5CCEFA-4E10-44D8-B1A1-A800E9AC3000}">
      <dgm:prSet/>
      <dgm:spPr/>
      <dgm:t>
        <a:bodyPr/>
        <a:lstStyle/>
        <a:p>
          <a:endParaRPr lang="es-ES_tradnl"/>
        </a:p>
      </dgm:t>
    </dgm:pt>
    <dgm:pt modelId="{012F3C13-6908-4C43-92DB-F800BFE46D0B}" type="sibTrans" cxnId="{EA5CCEFA-4E10-44D8-B1A1-A800E9AC3000}">
      <dgm:prSet/>
      <dgm:spPr/>
      <dgm:t>
        <a:bodyPr/>
        <a:lstStyle/>
        <a:p>
          <a:endParaRPr lang="es-ES_tradnl"/>
        </a:p>
      </dgm:t>
    </dgm:pt>
    <dgm:pt modelId="{D0C44AD8-8111-4A7C-875B-48F5BA77C45A}">
      <dgm:prSet phldrT="[Texto]"/>
      <dgm:spPr/>
      <dgm:t>
        <a:bodyPr/>
        <a:lstStyle/>
        <a:p>
          <a:r>
            <a:rPr lang="es-ES_tradnl" dirty="0"/>
            <a:t>Investigación y acción política</a:t>
          </a:r>
        </a:p>
        <a:p>
          <a:r>
            <a:rPr lang="es-ES" dirty="0">
              <a:solidFill>
                <a:srgbClr val="FFFF00"/>
              </a:solidFill>
            </a:rPr>
            <a:t>Research and </a:t>
          </a:r>
          <a:r>
            <a:rPr lang="es-ES" dirty="0" err="1">
              <a:solidFill>
                <a:srgbClr val="FFFF00"/>
              </a:solidFill>
            </a:rPr>
            <a:t>policy</a:t>
          </a:r>
          <a:r>
            <a:rPr lang="es-ES" dirty="0">
              <a:solidFill>
                <a:srgbClr val="FFFF00"/>
              </a:solidFill>
            </a:rPr>
            <a:t> </a:t>
          </a:r>
          <a:r>
            <a:rPr lang="es-ES" dirty="0" err="1">
              <a:solidFill>
                <a:srgbClr val="FFFF00"/>
              </a:solidFill>
            </a:rPr>
            <a:t>action</a:t>
          </a:r>
          <a:endParaRPr lang="es-ES_tradnl" dirty="0">
            <a:solidFill>
              <a:srgbClr val="FFFF00"/>
            </a:solidFill>
          </a:endParaRPr>
        </a:p>
      </dgm:t>
    </dgm:pt>
    <dgm:pt modelId="{0CAEFD54-2CB7-4C42-9730-3E3DE31CBA99}" type="parTrans" cxnId="{5BFB3906-529C-4DB1-B583-4EBF068E5D7B}">
      <dgm:prSet/>
      <dgm:spPr/>
      <dgm:t>
        <a:bodyPr/>
        <a:lstStyle/>
        <a:p>
          <a:endParaRPr lang="es-ES_tradnl"/>
        </a:p>
      </dgm:t>
    </dgm:pt>
    <dgm:pt modelId="{051005D9-10C9-4D5B-B928-A4FB4CF7A7EF}" type="sibTrans" cxnId="{5BFB3906-529C-4DB1-B583-4EBF068E5D7B}">
      <dgm:prSet/>
      <dgm:spPr/>
      <dgm:t>
        <a:bodyPr/>
        <a:lstStyle/>
        <a:p>
          <a:endParaRPr lang="es-ES_tradnl"/>
        </a:p>
      </dgm:t>
    </dgm:pt>
    <dgm:pt modelId="{CC151AF3-BA54-42B2-8563-2E67C171A6D4}">
      <dgm:prSet phldrT="[Texto]"/>
      <dgm:spPr/>
      <dgm:t>
        <a:bodyPr/>
        <a:lstStyle/>
        <a:p>
          <a:r>
            <a:rPr lang="es-ES_tradnl" dirty="0"/>
            <a:t>Derechos: acción pública y agencia</a:t>
          </a:r>
        </a:p>
        <a:p>
          <a:r>
            <a:rPr lang="en-US" dirty="0">
              <a:solidFill>
                <a:srgbClr val="FFFF00"/>
              </a:solidFill>
            </a:rPr>
            <a:t>Rights: public action and agency</a:t>
          </a:r>
          <a:r>
            <a:rPr lang="es-ES_tradnl" dirty="0">
              <a:solidFill>
                <a:srgbClr val="FFFF00"/>
              </a:solidFill>
            </a:rPr>
            <a:t> </a:t>
          </a:r>
        </a:p>
      </dgm:t>
    </dgm:pt>
    <dgm:pt modelId="{34F7E349-3A05-46DD-9FA5-41C83DA75333}" type="parTrans" cxnId="{FFE6B7A6-AD1F-43F7-A431-83696B6F5549}">
      <dgm:prSet/>
      <dgm:spPr/>
      <dgm:t>
        <a:bodyPr/>
        <a:lstStyle/>
        <a:p>
          <a:endParaRPr lang="es-ES_tradnl"/>
        </a:p>
      </dgm:t>
    </dgm:pt>
    <dgm:pt modelId="{F8CA8B99-CED4-4E5E-A73B-01931AD3872D}" type="sibTrans" cxnId="{FFE6B7A6-AD1F-43F7-A431-83696B6F5549}">
      <dgm:prSet/>
      <dgm:spPr/>
      <dgm:t>
        <a:bodyPr/>
        <a:lstStyle/>
        <a:p>
          <a:endParaRPr lang="es-ES_tradnl"/>
        </a:p>
      </dgm:t>
    </dgm:pt>
    <dgm:pt modelId="{40122289-3992-4A23-8EB8-3E4A6043CC75}">
      <dgm:prSet phldrT="[Texto]"/>
      <dgm:spPr/>
      <dgm:t>
        <a:bodyPr/>
        <a:lstStyle/>
        <a:p>
          <a:r>
            <a:rPr lang="es-ES_tradnl" dirty="0"/>
            <a:t>Diversificar  umbrales de exigencias</a:t>
          </a:r>
        </a:p>
        <a:p>
          <a:r>
            <a:rPr lang="es-ES" dirty="0" err="1">
              <a:solidFill>
                <a:srgbClr val="FFFF00"/>
              </a:solidFill>
            </a:rPr>
            <a:t>Diversify</a:t>
          </a:r>
          <a:r>
            <a:rPr lang="es-ES" dirty="0">
              <a:solidFill>
                <a:srgbClr val="FFFF00"/>
              </a:solidFill>
            </a:rPr>
            <a:t> </a:t>
          </a:r>
          <a:r>
            <a:rPr lang="es-ES" dirty="0" err="1">
              <a:solidFill>
                <a:srgbClr val="FFFF00"/>
              </a:solidFill>
            </a:rPr>
            <a:t>requirement</a:t>
          </a:r>
          <a:r>
            <a:rPr lang="es-ES" dirty="0">
              <a:solidFill>
                <a:srgbClr val="FFFF00"/>
              </a:solidFill>
            </a:rPr>
            <a:t> </a:t>
          </a:r>
          <a:r>
            <a:rPr lang="es-ES" dirty="0" err="1">
              <a:solidFill>
                <a:srgbClr val="FFFF00"/>
              </a:solidFill>
            </a:rPr>
            <a:t>thresholds</a:t>
          </a:r>
          <a:endParaRPr lang="es-ES_tradnl" dirty="0">
            <a:solidFill>
              <a:srgbClr val="FFFF00"/>
            </a:solidFill>
          </a:endParaRPr>
        </a:p>
      </dgm:t>
    </dgm:pt>
    <dgm:pt modelId="{58AE552F-99D5-4519-822A-8B8633A9C03B}" type="parTrans" cxnId="{3527B8FA-8F6A-41F4-A15A-3726676EFD2E}">
      <dgm:prSet/>
      <dgm:spPr/>
      <dgm:t>
        <a:bodyPr/>
        <a:lstStyle/>
        <a:p>
          <a:endParaRPr lang="es-ES_tradnl"/>
        </a:p>
      </dgm:t>
    </dgm:pt>
    <dgm:pt modelId="{D5AF44A1-C3E7-4047-B462-B71951B594F5}" type="sibTrans" cxnId="{3527B8FA-8F6A-41F4-A15A-3726676EFD2E}">
      <dgm:prSet/>
      <dgm:spPr/>
      <dgm:t>
        <a:bodyPr/>
        <a:lstStyle/>
        <a:p>
          <a:endParaRPr lang="es-ES_tradnl"/>
        </a:p>
      </dgm:t>
    </dgm:pt>
    <dgm:pt modelId="{B71FA8D4-A3EE-44CF-93B7-2AF5232BF9A8}">
      <dgm:prSet phldrT="[Texto]"/>
      <dgm:spPr/>
      <dgm:t>
        <a:bodyPr/>
        <a:lstStyle/>
        <a:p>
          <a:r>
            <a:rPr lang="es-ES_tradnl" dirty="0"/>
            <a:t>Abogacía </a:t>
          </a:r>
        </a:p>
        <a:p>
          <a:r>
            <a:rPr lang="es-ES" dirty="0" err="1">
              <a:solidFill>
                <a:srgbClr val="FFFF00"/>
              </a:solidFill>
            </a:rPr>
            <a:t>Advocacy</a:t>
          </a:r>
          <a:endParaRPr lang="es-ES_tradnl" dirty="0">
            <a:solidFill>
              <a:srgbClr val="FFFF00"/>
            </a:solidFill>
          </a:endParaRPr>
        </a:p>
      </dgm:t>
    </dgm:pt>
    <dgm:pt modelId="{1378954D-DFC2-4895-8BE5-3D4C0ACE0673}" type="parTrans" cxnId="{CFD9CCD5-BFD2-4D68-BBDC-DF741DB00006}">
      <dgm:prSet/>
      <dgm:spPr/>
      <dgm:t>
        <a:bodyPr/>
        <a:lstStyle/>
        <a:p>
          <a:endParaRPr lang="es-ES_tradnl"/>
        </a:p>
      </dgm:t>
    </dgm:pt>
    <dgm:pt modelId="{7DD0A73A-A0FE-4756-B782-FD62F6BDD10D}" type="sibTrans" cxnId="{CFD9CCD5-BFD2-4D68-BBDC-DF741DB00006}">
      <dgm:prSet/>
      <dgm:spPr/>
      <dgm:t>
        <a:bodyPr/>
        <a:lstStyle/>
        <a:p>
          <a:endParaRPr lang="es-ES_tradnl"/>
        </a:p>
      </dgm:t>
    </dgm:pt>
    <dgm:pt modelId="{3EAE1269-67F3-44BC-9172-AF7B40C259D5}">
      <dgm:prSet phldrT="[Texto]"/>
      <dgm:spPr/>
      <dgm:t>
        <a:bodyPr/>
        <a:lstStyle/>
        <a:p>
          <a:r>
            <a:rPr lang="es-ES_tradnl" dirty="0"/>
            <a:t>Redes – Alianzas</a:t>
          </a:r>
        </a:p>
        <a:p>
          <a:r>
            <a:rPr lang="es-ES_tradnl" dirty="0">
              <a:solidFill>
                <a:srgbClr val="FFFF00"/>
              </a:solidFill>
            </a:rPr>
            <a:t>Networks- </a:t>
          </a:r>
          <a:r>
            <a:rPr lang="es-ES_tradnl" dirty="0" err="1">
              <a:solidFill>
                <a:srgbClr val="FFFF00"/>
              </a:solidFill>
            </a:rPr>
            <a:t>Alliances</a:t>
          </a:r>
          <a:r>
            <a:rPr lang="es-ES_tradnl" dirty="0">
              <a:solidFill>
                <a:srgbClr val="FFFF00"/>
              </a:solidFill>
            </a:rPr>
            <a:t> </a:t>
          </a:r>
        </a:p>
      </dgm:t>
    </dgm:pt>
    <dgm:pt modelId="{44868454-A7E0-4679-9A7F-63DA6F18EE49}" type="parTrans" cxnId="{5DD2D770-13BB-43AC-8BCD-BCBAE7E0DFA2}">
      <dgm:prSet/>
      <dgm:spPr/>
      <dgm:t>
        <a:bodyPr/>
        <a:lstStyle/>
        <a:p>
          <a:endParaRPr lang="es-ES_tradnl"/>
        </a:p>
      </dgm:t>
    </dgm:pt>
    <dgm:pt modelId="{DEBE7C7E-AE25-4473-95BB-F8384AC91D71}" type="sibTrans" cxnId="{5DD2D770-13BB-43AC-8BCD-BCBAE7E0DFA2}">
      <dgm:prSet/>
      <dgm:spPr/>
      <dgm:t>
        <a:bodyPr/>
        <a:lstStyle/>
        <a:p>
          <a:endParaRPr lang="es-ES_tradnl"/>
        </a:p>
      </dgm:t>
    </dgm:pt>
    <dgm:pt modelId="{9AF9D298-30E3-44BB-9034-35606C82C0D8}">
      <dgm:prSet phldrT="[Texto]"/>
      <dgm:spPr/>
      <dgm:t>
        <a:bodyPr/>
        <a:lstStyle/>
        <a:p>
          <a:r>
            <a:rPr lang="es-ES_tradnl" dirty="0"/>
            <a:t>IEC</a:t>
          </a:r>
        </a:p>
      </dgm:t>
    </dgm:pt>
    <dgm:pt modelId="{D7296BB2-3748-4B4B-BCCB-E144B8D9479D}" type="parTrans" cxnId="{73BE9EB9-9AEA-4930-A18E-8471B2EE350F}">
      <dgm:prSet/>
      <dgm:spPr/>
      <dgm:t>
        <a:bodyPr/>
        <a:lstStyle/>
        <a:p>
          <a:endParaRPr lang="es-ES_tradnl"/>
        </a:p>
      </dgm:t>
    </dgm:pt>
    <dgm:pt modelId="{21C19E52-D0F5-42B5-8FDE-703812473C0F}" type="sibTrans" cxnId="{73BE9EB9-9AEA-4930-A18E-8471B2EE350F}">
      <dgm:prSet/>
      <dgm:spPr/>
      <dgm:t>
        <a:bodyPr/>
        <a:lstStyle/>
        <a:p>
          <a:endParaRPr lang="es-ES_tradnl"/>
        </a:p>
      </dgm:t>
    </dgm:pt>
    <dgm:pt modelId="{CE228CB7-CA3C-4EB6-BB7E-6DED4AB36D70}" type="pres">
      <dgm:prSet presAssocID="{570B01BB-F37F-4F67-BF04-79549FEB03E9}" presName="Name0" presStyleCnt="0">
        <dgm:presLayoutVars>
          <dgm:dir/>
          <dgm:resizeHandles/>
        </dgm:presLayoutVars>
      </dgm:prSet>
      <dgm:spPr/>
    </dgm:pt>
    <dgm:pt modelId="{33514AC9-1BEF-4733-B701-6A3A82E2D6D9}" type="pres">
      <dgm:prSet presAssocID="{7B4BABFD-EE0A-49CF-BF97-11D904290CB2}" presName="compNode" presStyleCnt="0"/>
      <dgm:spPr/>
    </dgm:pt>
    <dgm:pt modelId="{305EDED2-23A0-4C2A-9E9D-79BEC15A5FAE}" type="pres">
      <dgm:prSet presAssocID="{7B4BABFD-EE0A-49CF-BF97-11D904290CB2}" presName="dummyConnPt" presStyleCnt="0"/>
      <dgm:spPr/>
    </dgm:pt>
    <dgm:pt modelId="{0F8FA588-C6ED-4CD4-8736-30E253DDBD5C}" type="pres">
      <dgm:prSet presAssocID="{7B4BABFD-EE0A-49CF-BF97-11D904290CB2}" presName="node" presStyleLbl="node1" presStyleIdx="0" presStyleCnt="9">
        <dgm:presLayoutVars>
          <dgm:bulletEnabled val="1"/>
        </dgm:presLayoutVars>
      </dgm:prSet>
      <dgm:spPr/>
    </dgm:pt>
    <dgm:pt modelId="{B852978C-F89B-4022-9B85-6EF24B51D6DB}" type="pres">
      <dgm:prSet presAssocID="{CEE02EAE-8B7A-4DA2-BF34-AAB2A54E397E}" presName="sibTrans" presStyleLbl="bgSibTrans2D1" presStyleIdx="0" presStyleCnt="8"/>
      <dgm:spPr/>
    </dgm:pt>
    <dgm:pt modelId="{9F05FE5F-9ABE-4F0F-A1E3-4B8CCE4216F1}" type="pres">
      <dgm:prSet presAssocID="{C051156F-8AF5-4AD8-B7D9-4299F7459A32}" presName="compNode" presStyleCnt="0"/>
      <dgm:spPr/>
    </dgm:pt>
    <dgm:pt modelId="{AFF7E90E-C469-49F7-A186-A3CFC953FF06}" type="pres">
      <dgm:prSet presAssocID="{C051156F-8AF5-4AD8-B7D9-4299F7459A32}" presName="dummyConnPt" presStyleCnt="0"/>
      <dgm:spPr/>
    </dgm:pt>
    <dgm:pt modelId="{07FB41AB-083C-4B08-ACD9-EEA18A54A3F2}" type="pres">
      <dgm:prSet presAssocID="{C051156F-8AF5-4AD8-B7D9-4299F7459A32}" presName="node" presStyleLbl="node1" presStyleIdx="1" presStyleCnt="9">
        <dgm:presLayoutVars>
          <dgm:bulletEnabled val="1"/>
        </dgm:presLayoutVars>
      </dgm:prSet>
      <dgm:spPr/>
    </dgm:pt>
    <dgm:pt modelId="{D3502A74-7CD9-497A-8BA7-4CECFF92868A}" type="pres">
      <dgm:prSet presAssocID="{6E5AA8B8-6036-4D0A-A047-E1CD315297FD}" presName="sibTrans" presStyleLbl="bgSibTrans2D1" presStyleIdx="1" presStyleCnt="8"/>
      <dgm:spPr/>
    </dgm:pt>
    <dgm:pt modelId="{D554512B-FD49-40F1-B226-191F09247D6E}" type="pres">
      <dgm:prSet presAssocID="{73B3FA3B-6E1F-4B21-92BD-A95AC36BBC5A}" presName="compNode" presStyleCnt="0"/>
      <dgm:spPr/>
    </dgm:pt>
    <dgm:pt modelId="{E133D9A8-8694-4548-A206-7D68CEFE3ED8}" type="pres">
      <dgm:prSet presAssocID="{73B3FA3B-6E1F-4B21-92BD-A95AC36BBC5A}" presName="dummyConnPt" presStyleCnt="0"/>
      <dgm:spPr/>
    </dgm:pt>
    <dgm:pt modelId="{87B33767-E184-4590-A3AE-888BABDB2CD6}" type="pres">
      <dgm:prSet presAssocID="{73B3FA3B-6E1F-4B21-92BD-A95AC36BBC5A}" presName="node" presStyleLbl="node1" presStyleIdx="2" presStyleCnt="9">
        <dgm:presLayoutVars>
          <dgm:bulletEnabled val="1"/>
        </dgm:presLayoutVars>
      </dgm:prSet>
      <dgm:spPr/>
    </dgm:pt>
    <dgm:pt modelId="{31B11BDA-CFDE-45FF-BB4E-462251B34746}" type="pres">
      <dgm:prSet presAssocID="{012F3C13-6908-4C43-92DB-F800BFE46D0B}" presName="sibTrans" presStyleLbl="bgSibTrans2D1" presStyleIdx="2" presStyleCnt="8"/>
      <dgm:spPr/>
    </dgm:pt>
    <dgm:pt modelId="{B525081B-23FB-4177-B7EA-7836102921E3}" type="pres">
      <dgm:prSet presAssocID="{D0C44AD8-8111-4A7C-875B-48F5BA77C45A}" presName="compNode" presStyleCnt="0"/>
      <dgm:spPr/>
    </dgm:pt>
    <dgm:pt modelId="{707EEF0D-7710-4DB5-8949-D6CE236A957F}" type="pres">
      <dgm:prSet presAssocID="{D0C44AD8-8111-4A7C-875B-48F5BA77C45A}" presName="dummyConnPt" presStyleCnt="0"/>
      <dgm:spPr/>
    </dgm:pt>
    <dgm:pt modelId="{7E2DFE2F-0B36-4F11-A6C1-BE3619B57CC0}" type="pres">
      <dgm:prSet presAssocID="{D0C44AD8-8111-4A7C-875B-48F5BA77C45A}" presName="node" presStyleLbl="node1" presStyleIdx="3" presStyleCnt="9">
        <dgm:presLayoutVars>
          <dgm:bulletEnabled val="1"/>
        </dgm:presLayoutVars>
      </dgm:prSet>
      <dgm:spPr/>
    </dgm:pt>
    <dgm:pt modelId="{8BF276BB-4081-4495-9681-425A2952D16D}" type="pres">
      <dgm:prSet presAssocID="{051005D9-10C9-4D5B-B928-A4FB4CF7A7EF}" presName="sibTrans" presStyleLbl="bgSibTrans2D1" presStyleIdx="3" presStyleCnt="8"/>
      <dgm:spPr/>
    </dgm:pt>
    <dgm:pt modelId="{CFB21030-AF23-4148-B3FD-ECCB845DACCB}" type="pres">
      <dgm:prSet presAssocID="{CC151AF3-BA54-42B2-8563-2E67C171A6D4}" presName="compNode" presStyleCnt="0"/>
      <dgm:spPr/>
    </dgm:pt>
    <dgm:pt modelId="{17B933B8-0582-4EC1-BAD2-2BE0453D7A57}" type="pres">
      <dgm:prSet presAssocID="{CC151AF3-BA54-42B2-8563-2E67C171A6D4}" presName="dummyConnPt" presStyleCnt="0"/>
      <dgm:spPr/>
    </dgm:pt>
    <dgm:pt modelId="{63FC3E08-E52B-4F31-93AC-81BEE45F53A4}" type="pres">
      <dgm:prSet presAssocID="{CC151AF3-BA54-42B2-8563-2E67C171A6D4}" presName="node" presStyleLbl="node1" presStyleIdx="4" presStyleCnt="9">
        <dgm:presLayoutVars>
          <dgm:bulletEnabled val="1"/>
        </dgm:presLayoutVars>
      </dgm:prSet>
      <dgm:spPr/>
    </dgm:pt>
    <dgm:pt modelId="{BCF0C600-F7A2-49C5-9452-B1487337D738}" type="pres">
      <dgm:prSet presAssocID="{F8CA8B99-CED4-4E5E-A73B-01931AD3872D}" presName="sibTrans" presStyleLbl="bgSibTrans2D1" presStyleIdx="4" presStyleCnt="8"/>
      <dgm:spPr/>
    </dgm:pt>
    <dgm:pt modelId="{5390EC82-0F03-48C4-9AA5-EA05E3C2579D}" type="pres">
      <dgm:prSet presAssocID="{40122289-3992-4A23-8EB8-3E4A6043CC75}" presName="compNode" presStyleCnt="0"/>
      <dgm:spPr/>
    </dgm:pt>
    <dgm:pt modelId="{34EE83FB-0008-4F89-AFC0-974348985C12}" type="pres">
      <dgm:prSet presAssocID="{40122289-3992-4A23-8EB8-3E4A6043CC75}" presName="dummyConnPt" presStyleCnt="0"/>
      <dgm:spPr/>
    </dgm:pt>
    <dgm:pt modelId="{416AED6D-20EF-45C5-8166-4072CEC7C80C}" type="pres">
      <dgm:prSet presAssocID="{40122289-3992-4A23-8EB8-3E4A6043CC75}" presName="node" presStyleLbl="node1" presStyleIdx="5" presStyleCnt="9">
        <dgm:presLayoutVars>
          <dgm:bulletEnabled val="1"/>
        </dgm:presLayoutVars>
      </dgm:prSet>
      <dgm:spPr/>
    </dgm:pt>
    <dgm:pt modelId="{CB0E601F-5C6D-4308-81B1-D1533FB70332}" type="pres">
      <dgm:prSet presAssocID="{D5AF44A1-C3E7-4047-B462-B71951B594F5}" presName="sibTrans" presStyleLbl="bgSibTrans2D1" presStyleIdx="5" presStyleCnt="8"/>
      <dgm:spPr/>
    </dgm:pt>
    <dgm:pt modelId="{FC8197D2-A19E-4B66-9449-564B6FEE2B06}" type="pres">
      <dgm:prSet presAssocID="{B71FA8D4-A3EE-44CF-93B7-2AF5232BF9A8}" presName="compNode" presStyleCnt="0"/>
      <dgm:spPr/>
    </dgm:pt>
    <dgm:pt modelId="{96F584ED-DD27-4094-BBF3-FC9E0FB2A031}" type="pres">
      <dgm:prSet presAssocID="{B71FA8D4-A3EE-44CF-93B7-2AF5232BF9A8}" presName="dummyConnPt" presStyleCnt="0"/>
      <dgm:spPr/>
    </dgm:pt>
    <dgm:pt modelId="{18ED631E-A548-4C9A-9842-982370AD0138}" type="pres">
      <dgm:prSet presAssocID="{B71FA8D4-A3EE-44CF-93B7-2AF5232BF9A8}" presName="node" presStyleLbl="node1" presStyleIdx="6" presStyleCnt="9">
        <dgm:presLayoutVars>
          <dgm:bulletEnabled val="1"/>
        </dgm:presLayoutVars>
      </dgm:prSet>
      <dgm:spPr/>
    </dgm:pt>
    <dgm:pt modelId="{0C0EAC8E-C888-429F-B6BF-9A421D0DEEF6}" type="pres">
      <dgm:prSet presAssocID="{7DD0A73A-A0FE-4756-B782-FD62F6BDD10D}" presName="sibTrans" presStyleLbl="bgSibTrans2D1" presStyleIdx="6" presStyleCnt="8"/>
      <dgm:spPr/>
    </dgm:pt>
    <dgm:pt modelId="{1E9735DB-E10F-41CF-BE6A-F679A0ABAA1C}" type="pres">
      <dgm:prSet presAssocID="{3EAE1269-67F3-44BC-9172-AF7B40C259D5}" presName="compNode" presStyleCnt="0"/>
      <dgm:spPr/>
    </dgm:pt>
    <dgm:pt modelId="{16270041-E771-410E-94E1-EB351E8D6153}" type="pres">
      <dgm:prSet presAssocID="{3EAE1269-67F3-44BC-9172-AF7B40C259D5}" presName="dummyConnPt" presStyleCnt="0"/>
      <dgm:spPr/>
    </dgm:pt>
    <dgm:pt modelId="{D1EBCDC4-D5AF-4A21-B50F-AF3DFC80455D}" type="pres">
      <dgm:prSet presAssocID="{3EAE1269-67F3-44BC-9172-AF7B40C259D5}" presName="node" presStyleLbl="node1" presStyleIdx="7" presStyleCnt="9">
        <dgm:presLayoutVars>
          <dgm:bulletEnabled val="1"/>
        </dgm:presLayoutVars>
      </dgm:prSet>
      <dgm:spPr/>
    </dgm:pt>
    <dgm:pt modelId="{A38D6F86-4207-48BE-A2DC-E73818833E3E}" type="pres">
      <dgm:prSet presAssocID="{DEBE7C7E-AE25-4473-95BB-F8384AC91D71}" presName="sibTrans" presStyleLbl="bgSibTrans2D1" presStyleIdx="7" presStyleCnt="8"/>
      <dgm:spPr/>
    </dgm:pt>
    <dgm:pt modelId="{9FAA5E06-50E6-434A-855F-584E6FA94CDA}" type="pres">
      <dgm:prSet presAssocID="{9AF9D298-30E3-44BB-9034-35606C82C0D8}" presName="compNode" presStyleCnt="0"/>
      <dgm:spPr/>
    </dgm:pt>
    <dgm:pt modelId="{DDBACC9E-61C5-4254-B84B-77B89FC00EAC}" type="pres">
      <dgm:prSet presAssocID="{9AF9D298-30E3-44BB-9034-35606C82C0D8}" presName="dummyConnPt" presStyleCnt="0"/>
      <dgm:spPr/>
    </dgm:pt>
    <dgm:pt modelId="{E5FA34FB-7D73-4B81-9D56-BB9F20F576E8}" type="pres">
      <dgm:prSet presAssocID="{9AF9D298-30E3-44BB-9034-35606C82C0D8}" presName="node" presStyleLbl="node1" presStyleIdx="8" presStyleCnt="9">
        <dgm:presLayoutVars>
          <dgm:bulletEnabled val="1"/>
        </dgm:presLayoutVars>
      </dgm:prSet>
      <dgm:spPr/>
    </dgm:pt>
  </dgm:ptLst>
  <dgm:cxnLst>
    <dgm:cxn modelId="{9E7A0206-B91C-44CE-8322-FA86EAF40E91}" type="presOf" srcId="{40122289-3992-4A23-8EB8-3E4A6043CC75}" destId="{416AED6D-20EF-45C5-8166-4072CEC7C80C}" srcOrd="0" destOrd="0" presId="urn:microsoft.com/office/officeart/2005/8/layout/bProcess4"/>
    <dgm:cxn modelId="{5BFB3906-529C-4DB1-B583-4EBF068E5D7B}" srcId="{570B01BB-F37F-4F67-BF04-79549FEB03E9}" destId="{D0C44AD8-8111-4A7C-875B-48F5BA77C45A}" srcOrd="3" destOrd="0" parTransId="{0CAEFD54-2CB7-4C42-9730-3E3DE31CBA99}" sibTransId="{051005D9-10C9-4D5B-B928-A4FB4CF7A7EF}"/>
    <dgm:cxn modelId="{A0C50B14-87BB-4D85-A9D6-1F5D0B48F148}" type="presOf" srcId="{D5AF44A1-C3E7-4047-B462-B71951B594F5}" destId="{CB0E601F-5C6D-4308-81B1-D1533FB70332}" srcOrd="0" destOrd="0" presId="urn:microsoft.com/office/officeart/2005/8/layout/bProcess4"/>
    <dgm:cxn modelId="{82507B14-696F-432D-A24D-F1A36A4B9665}" type="presOf" srcId="{051005D9-10C9-4D5B-B928-A4FB4CF7A7EF}" destId="{8BF276BB-4081-4495-9681-425A2952D16D}" srcOrd="0" destOrd="0" presId="urn:microsoft.com/office/officeart/2005/8/layout/bProcess4"/>
    <dgm:cxn modelId="{5729EF1A-3215-4508-A637-989F184ED531}" type="presOf" srcId="{7B4BABFD-EE0A-49CF-BF97-11D904290CB2}" destId="{0F8FA588-C6ED-4CD4-8736-30E253DDBD5C}" srcOrd="0" destOrd="0" presId="urn:microsoft.com/office/officeart/2005/8/layout/bProcess4"/>
    <dgm:cxn modelId="{74469435-633E-40BD-A564-03C56D7B74D9}" type="presOf" srcId="{012F3C13-6908-4C43-92DB-F800BFE46D0B}" destId="{31B11BDA-CFDE-45FF-BB4E-462251B34746}" srcOrd="0" destOrd="0" presId="urn:microsoft.com/office/officeart/2005/8/layout/bProcess4"/>
    <dgm:cxn modelId="{1A1D5836-57CC-4577-A0F1-A539BAF7DEFA}" srcId="{570B01BB-F37F-4F67-BF04-79549FEB03E9}" destId="{C051156F-8AF5-4AD8-B7D9-4299F7459A32}" srcOrd="1" destOrd="0" parTransId="{4C665913-5A17-47EB-9118-3FABD1D155DF}" sibTransId="{6E5AA8B8-6036-4D0A-A047-E1CD315297FD}"/>
    <dgm:cxn modelId="{000D2640-1D94-431E-889C-876C53B6C41C}" type="presOf" srcId="{DEBE7C7E-AE25-4473-95BB-F8384AC91D71}" destId="{A38D6F86-4207-48BE-A2DC-E73818833E3E}" srcOrd="0" destOrd="0" presId="urn:microsoft.com/office/officeart/2005/8/layout/bProcess4"/>
    <dgm:cxn modelId="{BF77655C-2822-476A-B50E-287FCE533889}" type="presOf" srcId="{B71FA8D4-A3EE-44CF-93B7-2AF5232BF9A8}" destId="{18ED631E-A548-4C9A-9842-982370AD0138}" srcOrd="0" destOrd="0" presId="urn:microsoft.com/office/officeart/2005/8/layout/bProcess4"/>
    <dgm:cxn modelId="{B59E8460-B7F3-474E-98CB-A581858F27EF}" type="presOf" srcId="{73B3FA3B-6E1F-4B21-92BD-A95AC36BBC5A}" destId="{87B33767-E184-4590-A3AE-888BABDB2CD6}" srcOrd="0" destOrd="0" presId="urn:microsoft.com/office/officeart/2005/8/layout/bProcess4"/>
    <dgm:cxn modelId="{B0BB4242-FE72-4841-85A9-FA917A8401B6}" type="presOf" srcId="{7DD0A73A-A0FE-4756-B782-FD62F6BDD10D}" destId="{0C0EAC8E-C888-429F-B6BF-9A421D0DEEF6}" srcOrd="0" destOrd="0" presId="urn:microsoft.com/office/officeart/2005/8/layout/bProcess4"/>
    <dgm:cxn modelId="{047ED662-AB53-4B6C-BD61-6AA9E4EB570A}" type="presOf" srcId="{3EAE1269-67F3-44BC-9172-AF7B40C259D5}" destId="{D1EBCDC4-D5AF-4A21-B50F-AF3DFC80455D}" srcOrd="0" destOrd="0" presId="urn:microsoft.com/office/officeart/2005/8/layout/bProcess4"/>
    <dgm:cxn modelId="{1269AE45-9549-449B-8085-EADFE202C68A}" srcId="{570B01BB-F37F-4F67-BF04-79549FEB03E9}" destId="{7B4BABFD-EE0A-49CF-BF97-11D904290CB2}" srcOrd="0" destOrd="0" parTransId="{B9BCE60D-8C32-48E8-8974-AD990621ADFF}" sibTransId="{CEE02EAE-8B7A-4DA2-BF34-AAB2A54E397E}"/>
    <dgm:cxn modelId="{5DD2D770-13BB-43AC-8BCD-BCBAE7E0DFA2}" srcId="{570B01BB-F37F-4F67-BF04-79549FEB03E9}" destId="{3EAE1269-67F3-44BC-9172-AF7B40C259D5}" srcOrd="7" destOrd="0" parTransId="{44868454-A7E0-4679-9A7F-63DA6F18EE49}" sibTransId="{DEBE7C7E-AE25-4473-95BB-F8384AC91D71}"/>
    <dgm:cxn modelId="{EE8E6F79-8424-4C90-A125-03CA6117E342}" type="presOf" srcId="{D0C44AD8-8111-4A7C-875B-48F5BA77C45A}" destId="{7E2DFE2F-0B36-4F11-A6C1-BE3619B57CC0}" srcOrd="0" destOrd="0" presId="urn:microsoft.com/office/officeart/2005/8/layout/bProcess4"/>
    <dgm:cxn modelId="{EF358DA3-2C2A-4003-9820-9EA6CD695C9B}" type="presOf" srcId="{CC151AF3-BA54-42B2-8563-2E67C171A6D4}" destId="{63FC3E08-E52B-4F31-93AC-81BEE45F53A4}" srcOrd="0" destOrd="0" presId="urn:microsoft.com/office/officeart/2005/8/layout/bProcess4"/>
    <dgm:cxn modelId="{FFE6B7A6-AD1F-43F7-A431-83696B6F5549}" srcId="{570B01BB-F37F-4F67-BF04-79549FEB03E9}" destId="{CC151AF3-BA54-42B2-8563-2E67C171A6D4}" srcOrd="4" destOrd="0" parTransId="{34F7E349-3A05-46DD-9FA5-41C83DA75333}" sibTransId="{F8CA8B99-CED4-4E5E-A73B-01931AD3872D}"/>
    <dgm:cxn modelId="{003EDFAC-638F-46AD-B437-EEB5CE003AE4}" type="presOf" srcId="{CEE02EAE-8B7A-4DA2-BF34-AAB2A54E397E}" destId="{B852978C-F89B-4022-9B85-6EF24B51D6DB}" srcOrd="0" destOrd="0" presId="urn:microsoft.com/office/officeart/2005/8/layout/bProcess4"/>
    <dgm:cxn modelId="{812146B3-7D1A-4A5D-9F1A-AF85A2DD709B}" type="presOf" srcId="{C051156F-8AF5-4AD8-B7D9-4299F7459A32}" destId="{07FB41AB-083C-4B08-ACD9-EEA18A54A3F2}" srcOrd="0" destOrd="0" presId="urn:microsoft.com/office/officeart/2005/8/layout/bProcess4"/>
    <dgm:cxn modelId="{190745B9-CBCC-41EF-B614-D00159B8405B}" type="presOf" srcId="{570B01BB-F37F-4F67-BF04-79549FEB03E9}" destId="{CE228CB7-CA3C-4EB6-BB7E-6DED4AB36D70}" srcOrd="0" destOrd="0" presId="urn:microsoft.com/office/officeart/2005/8/layout/bProcess4"/>
    <dgm:cxn modelId="{EED199B9-6BEF-4D2E-AED1-EC2C4C401883}" type="presOf" srcId="{9AF9D298-30E3-44BB-9034-35606C82C0D8}" destId="{E5FA34FB-7D73-4B81-9D56-BB9F20F576E8}" srcOrd="0" destOrd="0" presId="urn:microsoft.com/office/officeart/2005/8/layout/bProcess4"/>
    <dgm:cxn modelId="{73BE9EB9-9AEA-4930-A18E-8471B2EE350F}" srcId="{570B01BB-F37F-4F67-BF04-79549FEB03E9}" destId="{9AF9D298-30E3-44BB-9034-35606C82C0D8}" srcOrd="8" destOrd="0" parTransId="{D7296BB2-3748-4B4B-BCCB-E144B8D9479D}" sibTransId="{21C19E52-D0F5-42B5-8FDE-703812473C0F}"/>
    <dgm:cxn modelId="{CFD9CCD5-BFD2-4D68-BBDC-DF741DB00006}" srcId="{570B01BB-F37F-4F67-BF04-79549FEB03E9}" destId="{B71FA8D4-A3EE-44CF-93B7-2AF5232BF9A8}" srcOrd="6" destOrd="0" parTransId="{1378954D-DFC2-4895-8BE5-3D4C0ACE0673}" sibTransId="{7DD0A73A-A0FE-4756-B782-FD62F6BDD10D}"/>
    <dgm:cxn modelId="{10C5CDF1-9017-4BB2-8D38-C67F2BC74463}" type="presOf" srcId="{F8CA8B99-CED4-4E5E-A73B-01931AD3872D}" destId="{BCF0C600-F7A2-49C5-9452-B1487337D738}" srcOrd="0" destOrd="0" presId="urn:microsoft.com/office/officeart/2005/8/layout/bProcess4"/>
    <dgm:cxn modelId="{3527B8FA-8F6A-41F4-A15A-3726676EFD2E}" srcId="{570B01BB-F37F-4F67-BF04-79549FEB03E9}" destId="{40122289-3992-4A23-8EB8-3E4A6043CC75}" srcOrd="5" destOrd="0" parTransId="{58AE552F-99D5-4519-822A-8B8633A9C03B}" sibTransId="{D5AF44A1-C3E7-4047-B462-B71951B594F5}"/>
    <dgm:cxn modelId="{EA5CCEFA-4E10-44D8-B1A1-A800E9AC3000}" srcId="{570B01BB-F37F-4F67-BF04-79549FEB03E9}" destId="{73B3FA3B-6E1F-4B21-92BD-A95AC36BBC5A}" srcOrd="2" destOrd="0" parTransId="{18CC40D6-0B01-4D1E-AB3A-D80F78A988EC}" sibTransId="{012F3C13-6908-4C43-92DB-F800BFE46D0B}"/>
    <dgm:cxn modelId="{378EC7FB-AA92-4D1F-87B3-574D1F0BC280}" type="presOf" srcId="{6E5AA8B8-6036-4D0A-A047-E1CD315297FD}" destId="{D3502A74-7CD9-497A-8BA7-4CECFF92868A}" srcOrd="0" destOrd="0" presId="urn:microsoft.com/office/officeart/2005/8/layout/bProcess4"/>
    <dgm:cxn modelId="{A0049273-04DC-4A55-927D-0B8700B96B8C}" type="presParOf" srcId="{CE228CB7-CA3C-4EB6-BB7E-6DED4AB36D70}" destId="{33514AC9-1BEF-4733-B701-6A3A82E2D6D9}" srcOrd="0" destOrd="0" presId="urn:microsoft.com/office/officeart/2005/8/layout/bProcess4"/>
    <dgm:cxn modelId="{59841802-5689-4C14-99FC-0B423ADAF242}" type="presParOf" srcId="{33514AC9-1BEF-4733-B701-6A3A82E2D6D9}" destId="{305EDED2-23A0-4C2A-9E9D-79BEC15A5FAE}" srcOrd="0" destOrd="0" presId="urn:microsoft.com/office/officeart/2005/8/layout/bProcess4"/>
    <dgm:cxn modelId="{254AE591-4CA2-456D-9538-B1A3CF0B9400}" type="presParOf" srcId="{33514AC9-1BEF-4733-B701-6A3A82E2D6D9}" destId="{0F8FA588-C6ED-4CD4-8736-30E253DDBD5C}" srcOrd="1" destOrd="0" presId="urn:microsoft.com/office/officeart/2005/8/layout/bProcess4"/>
    <dgm:cxn modelId="{2CEFACE2-D82C-4676-A533-1FCC7E23F933}" type="presParOf" srcId="{CE228CB7-CA3C-4EB6-BB7E-6DED4AB36D70}" destId="{B852978C-F89B-4022-9B85-6EF24B51D6DB}" srcOrd="1" destOrd="0" presId="urn:microsoft.com/office/officeart/2005/8/layout/bProcess4"/>
    <dgm:cxn modelId="{1AC79FB1-BA55-4C68-80AA-9529D74D2014}" type="presParOf" srcId="{CE228CB7-CA3C-4EB6-BB7E-6DED4AB36D70}" destId="{9F05FE5F-9ABE-4F0F-A1E3-4B8CCE4216F1}" srcOrd="2" destOrd="0" presId="urn:microsoft.com/office/officeart/2005/8/layout/bProcess4"/>
    <dgm:cxn modelId="{57361EE4-88E6-45AC-A0C8-BBAF46437DB2}" type="presParOf" srcId="{9F05FE5F-9ABE-4F0F-A1E3-4B8CCE4216F1}" destId="{AFF7E90E-C469-49F7-A186-A3CFC953FF06}" srcOrd="0" destOrd="0" presId="urn:microsoft.com/office/officeart/2005/8/layout/bProcess4"/>
    <dgm:cxn modelId="{D958CB01-430E-477F-AD55-C0A76959A5FF}" type="presParOf" srcId="{9F05FE5F-9ABE-4F0F-A1E3-4B8CCE4216F1}" destId="{07FB41AB-083C-4B08-ACD9-EEA18A54A3F2}" srcOrd="1" destOrd="0" presId="urn:microsoft.com/office/officeart/2005/8/layout/bProcess4"/>
    <dgm:cxn modelId="{CFB2CD57-585B-4833-A8FF-8B53EC8C13C2}" type="presParOf" srcId="{CE228CB7-CA3C-4EB6-BB7E-6DED4AB36D70}" destId="{D3502A74-7CD9-497A-8BA7-4CECFF92868A}" srcOrd="3" destOrd="0" presId="urn:microsoft.com/office/officeart/2005/8/layout/bProcess4"/>
    <dgm:cxn modelId="{90451B46-BA61-46CF-99DB-BA0874ABD6C7}" type="presParOf" srcId="{CE228CB7-CA3C-4EB6-BB7E-6DED4AB36D70}" destId="{D554512B-FD49-40F1-B226-191F09247D6E}" srcOrd="4" destOrd="0" presId="urn:microsoft.com/office/officeart/2005/8/layout/bProcess4"/>
    <dgm:cxn modelId="{5ECA542B-1618-4964-BDBE-C00C7115E669}" type="presParOf" srcId="{D554512B-FD49-40F1-B226-191F09247D6E}" destId="{E133D9A8-8694-4548-A206-7D68CEFE3ED8}" srcOrd="0" destOrd="0" presId="urn:microsoft.com/office/officeart/2005/8/layout/bProcess4"/>
    <dgm:cxn modelId="{04E2A349-7F13-4A3D-A6E9-FAB53EBFB581}" type="presParOf" srcId="{D554512B-FD49-40F1-B226-191F09247D6E}" destId="{87B33767-E184-4590-A3AE-888BABDB2CD6}" srcOrd="1" destOrd="0" presId="urn:microsoft.com/office/officeart/2005/8/layout/bProcess4"/>
    <dgm:cxn modelId="{FEA99592-FC12-4975-8522-CA4EEEBB9345}" type="presParOf" srcId="{CE228CB7-CA3C-4EB6-BB7E-6DED4AB36D70}" destId="{31B11BDA-CFDE-45FF-BB4E-462251B34746}" srcOrd="5" destOrd="0" presId="urn:microsoft.com/office/officeart/2005/8/layout/bProcess4"/>
    <dgm:cxn modelId="{2297A45E-7C0C-4BB1-8C67-FFD57E3C866E}" type="presParOf" srcId="{CE228CB7-CA3C-4EB6-BB7E-6DED4AB36D70}" destId="{B525081B-23FB-4177-B7EA-7836102921E3}" srcOrd="6" destOrd="0" presId="urn:microsoft.com/office/officeart/2005/8/layout/bProcess4"/>
    <dgm:cxn modelId="{9EAA41E0-C3AE-439E-8002-15C30A779132}" type="presParOf" srcId="{B525081B-23FB-4177-B7EA-7836102921E3}" destId="{707EEF0D-7710-4DB5-8949-D6CE236A957F}" srcOrd="0" destOrd="0" presId="urn:microsoft.com/office/officeart/2005/8/layout/bProcess4"/>
    <dgm:cxn modelId="{13CFF3A5-00ED-46B0-BA84-CB3CF4FA797E}" type="presParOf" srcId="{B525081B-23FB-4177-B7EA-7836102921E3}" destId="{7E2DFE2F-0B36-4F11-A6C1-BE3619B57CC0}" srcOrd="1" destOrd="0" presId="urn:microsoft.com/office/officeart/2005/8/layout/bProcess4"/>
    <dgm:cxn modelId="{B8128B1F-7A62-4849-A0FB-6873E6ED824E}" type="presParOf" srcId="{CE228CB7-CA3C-4EB6-BB7E-6DED4AB36D70}" destId="{8BF276BB-4081-4495-9681-425A2952D16D}" srcOrd="7" destOrd="0" presId="urn:microsoft.com/office/officeart/2005/8/layout/bProcess4"/>
    <dgm:cxn modelId="{A3795AB6-DF57-49C5-89A4-F819F482BC00}" type="presParOf" srcId="{CE228CB7-CA3C-4EB6-BB7E-6DED4AB36D70}" destId="{CFB21030-AF23-4148-B3FD-ECCB845DACCB}" srcOrd="8" destOrd="0" presId="urn:microsoft.com/office/officeart/2005/8/layout/bProcess4"/>
    <dgm:cxn modelId="{8D53310F-B7EC-457C-BA1A-6F995A48D602}" type="presParOf" srcId="{CFB21030-AF23-4148-B3FD-ECCB845DACCB}" destId="{17B933B8-0582-4EC1-BAD2-2BE0453D7A57}" srcOrd="0" destOrd="0" presId="urn:microsoft.com/office/officeart/2005/8/layout/bProcess4"/>
    <dgm:cxn modelId="{8EAB4C91-3A59-4DAB-8A5B-7AEB3079031C}" type="presParOf" srcId="{CFB21030-AF23-4148-B3FD-ECCB845DACCB}" destId="{63FC3E08-E52B-4F31-93AC-81BEE45F53A4}" srcOrd="1" destOrd="0" presId="urn:microsoft.com/office/officeart/2005/8/layout/bProcess4"/>
    <dgm:cxn modelId="{6B2C7E7F-82A2-4FE2-8C29-C002972A9556}" type="presParOf" srcId="{CE228CB7-CA3C-4EB6-BB7E-6DED4AB36D70}" destId="{BCF0C600-F7A2-49C5-9452-B1487337D738}" srcOrd="9" destOrd="0" presId="urn:microsoft.com/office/officeart/2005/8/layout/bProcess4"/>
    <dgm:cxn modelId="{78E8BB7B-21A3-4357-AAD1-9CB0A6DEC047}" type="presParOf" srcId="{CE228CB7-CA3C-4EB6-BB7E-6DED4AB36D70}" destId="{5390EC82-0F03-48C4-9AA5-EA05E3C2579D}" srcOrd="10" destOrd="0" presId="urn:microsoft.com/office/officeart/2005/8/layout/bProcess4"/>
    <dgm:cxn modelId="{D489BD49-E50D-4CD9-BEFA-723D0245A1A1}" type="presParOf" srcId="{5390EC82-0F03-48C4-9AA5-EA05E3C2579D}" destId="{34EE83FB-0008-4F89-AFC0-974348985C12}" srcOrd="0" destOrd="0" presId="urn:microsoft.com/office/officeart/2005/8/layout/bProcess4"/>
    <dgm:cxn modelId="{4373696E-39C2-48FA-A9C6-4387AFF11D54}" type="presParOf" srcId="{5390EC82-0F03-48C4-9AA5-EA05E3C2579D}" destId="{416AED6D-20EF-45C5-8166-4072CEC7C80C}" srcOrd="1" destOrd="0" presId="urn:microsoft.com/office/officeart/2005/8/layout/bProcess4"/>
    <dgm:cxn modelId="{D27BC6D3-9ADB-4831-AFC3-147926263C18}" type="presParOf" srcId="{CE228CB7-CA3C-4EB6-BB7E-6DED4AB36D70}" destId="{CB0E601F-5C6D-4308-81B1-D1533FB70332}" srcOrd="11" destOrd="0" presId="urn:microsoft.com/office/officeart/2005/8/layout/bProcess4"/>
    <dgm:cxn modelId="{85EF27E5-50EC-408E-AFD3-4500A50CD47F}" type="presParOf" srcId="{CE228CB7-CA3C-4EB6-BB7E-6DED4AB36D70}" destId="{FC8197D2-A19E-4B66-9449-564B6FEE2B06}" srcOrd="12" destOrd="0" presId="urn:microsoft.com/office/officeart/2005/8/layout/bProcess4"/>
    <dgm:cxn modelId="{9F2ABF93-807C-4F28-8D3B-6F9E070AE160}" type="presParOf" srcId="{FC8197D2-A19E-4B66-9449-564B6FEE2B06}" destId="{96F584ED-DD27-4094-BBF3-FC9E0FB2A031}" srcOrd="0" destOrd="0" presId="urn:microsoft.com/office/officeart/2005/8/layout/bProcess4"/>
    <dgm:cxn modelId="{3DF49325-7469-42A2-9B59-24FE595EEB68}" type="presParOf" srcId="{FC8197D2-A19E-4B66-9449-564B6FEE2B06}" destId="{18ED631E-A548-4C9A-9842-982370AD0138}" srcOrd="1" destOrd="0" presId="urn:microsoft.com/office/officeart/2005/8/layout/bProcess4"/>
    <dgm:cxn modelId="{08CD98CE-CA15-48C1-A871-8DEDE3DA29A7}" type="presParOf" srcId="{CE228CB7-CA3C-4EB6-BB7E-6DED4AB36D70}" destId="{0C0EAC8E-C888-429F-B6BF-9A421D0DEEF6}" srcOrd="13" destOrd="0" presId="urn:microsoft.com/office/officeart/2005/8/layout/bProcess4"/>
    <dgm:cxn modelId="{F8A20A6A-5FB3-4F04-84E9-C02471EFE458}" type="presParOf" srcId="{CE228CB7-CA3C-4EB6-BB7E-6DED4AB36D70}" destId="{1E9735DB-E10F-41CF-BE6A-F679A0ABAA1C}" srcOrd="14" destOrd="0" presId="urn:microsoft.com/office/officeart/2005/8/layout/bProcess4"/>
    <dgm:cxn modelId="{28B63573-6545-4AD9-8110-665466E222CB}" type="presParOf" srcId="{1E9735DB-E10F-41CF-BE6A-F679A0ABAA1C}" destId="{16270041-E771-410E-94E1-EB351E8D6153}" srcOrd="0" destOrd="0" presId="urn:microsoft.com/office/officeart/2005/8/layout/bProcess4"/>
    <dgm:cxn modelId="{3F2971D2-1CF2-4D30-83E6-BEA04FFFE0D9}" type="presParOf" srcId="{1E9735DB-E10F-41CF-BE6A-F679A0ABAA1C}" destId="{D1EBCDC4-D5AF-4A21-B50F-AF3DFC80455D}" srcOrd="1" destOrd="0" presId="urn:microsoft.com/office/officeart/2005/8/layout/bProcess4"/>
    <dgm:cxn modelId="{EC694A55-1F97-490D-BEF2-7259694DFE00}" type="presParOf" srcId="{CE228CB7-CA3C-4EB6-BB7E-6DED4AB36D70}" destId="{A38D6F86-4207-48BE-A2DC-E73818833E3E}" srcOrd="15" destOrd="0" presId="urn:microsoft.com/office/officeart/2005/8/layout/bProcess4"/>
    <dgm:cxn modelId="{412CA6DD-2A67-468B-B34F-32BF5AD47149}" type="presParOf" srcId="{CE228CB7-CA3C-4EB6-BB7E-6DED4AB36D70}" destId="{9FAA5E06-50E6-434A-855F-584E6FA94CDA}" srcOrd="16" destOrd="0" presId="urn:microsoft.com/office/officeart/2005/8/layout/bProcess4"/>
    <dgm:cxn modelId="{1CABACE9-5FAA-4901-8014-95C6D29D95E3}" type="presParOf" srcId="{9FAA5E06-50E6-434A-855F-584E6FA94CDA}" destId="{DDBACC9E-61C5-4254-B84B-77B89FC00EAC}" srcOrd="0" destOrd="0" presId="urn:microsoft.com/office/officeart/2005/8/layout/bProcess4"/>
    <dgm:cxn modelId="{FE18FEAB-AB74-4053-912B-91B5322489A1}" type="presParOf" srcId="{9FAA5E06-50E6-434A-855F-584E6FA94CDA}" destId="{E5FA34FB-7D73-4B81-9D56-BB9F20F576E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A72B8-4A50-427D-8792-10153E5310B2}">
      <dsp:nvSpPr>
        <dsp:cNvPr id="0" name=""/>
        <dsp:cNvSpPr/>
      </dsp:nvSpPr>
      <dsp:spPr>
        <a:xfrm rot="5400000">
          <a:off x="-256539" y="487198"/>
          <a:ext cx="1710260" cy="11971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_tradnl" sz="1100" b="1" kern="1200" dirty="0">
              <a:solidFill>
                <a:schemeClr val="tx1"/>
              </a:solidFill>
            </a:rPr>
            <a:t>DD.HH</a:t>
          </a:r>
        </a:p>
        <a:p>
          <a:pPr marL="0" lvl="0" indent="0" algn="ctr" defTabSz="488950">
            <a:lnSpc>
              <a:spcPct val="90000"/>
            </a:lnSpc>
            <a:spcBef>
              <a:spcPct val="0"/>
            </a:spcBef>
            <a:spcAft>
              <a:spcPct val="35000"/>
            </a:spcAft>
            <a:buNone/>
          </a:pPr>
          <a:r>
            <a:rPr lang="es-ES_tradnl" sz="1100" b="1" kern="1200" dirty="0">
              <a:solidFill>
                <a:srgbClr val="FF0000"/>
              </a:solidFill>
            </a:rPr>
            <a:t>HUMAN RIGHTS</a:t>
          </a:r>
        </a:p>
      </dsp:txBody>
      <dsp:txXfrm rot="-5400000">
        <a:off x="0" y="829250"/>
        <a:ext cx="1197182" cy="513078"/>
      </dsp:txXfrm>
    </dsp:sp>
    <dsp:sp modelId="{FC885FDE-7808-47C9-9BF8-13B65EB1AA9E}">
      <dsp:nvSpPr>
        <dsp:cNvPr id="0" name=""/>
        <dsp:cNvSpPr/>
      </dsp:nvSpPr>
      <dsp:spPr>
        <a:xfrm rot="5400000">
          <a:off x="4340140" y="-3139557"/>
          <a:ext cx="1579938" cy="7865854"/>
        </a:xfrm>
        <a:prstGeom prst="round2SameRect">
          <a:avLst/>
        </a:prstGeom>
        <a:solidFill>
          <a:schemeClr val="bg1">
            <a:lumMod val="8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s-ES_tradnl" sz="1200" kern="1200" dirty="0"/>
        </a:p>
        <a:p>
          <a:pPr marL="114300" lvl="1" indent="-114300" algn="just" defTabSz="533400">
            <a:lnSpc>
              <a:spcPct val="90000"/>
            </a:lnSpc>
            <a:spcBef>
              <a:spcPct val="0"/>
            </a:spcBef>
            <a:spcAft>
              <a:spcPct val="15000"/>
            </a:spcAft>
            <a:buChar char="•"/>
          </a:pPr>
          <a:r>
            <a:rPr lang="es-CL" sz="1200" b="1" i="1" kern="1200" dirty="0"/>
            <a:t>Marco Normativo: </a:t>
          </a:r>
          <a:r>
            <a:rPr lang="es-CL" sz="1200" kern="1200" dirty="0"/>
            <a:t>principios, estándares, normas…calidad de los procesos democráticos - sociedades más igualitarias e integradas.</a:t>
          </a:r>
          <a:endParaRPr lang="es-ES_tradnl" sz="1200" kern="1200" dirty="0"/>
        </a:p>
        <a:p>
          <a:pPr marL="114300" lvl="1" indent="-114300" algn="just" defTabSz="533400">
            <a:lnSpc>
              <a:spcPct val="90000"/>
            </a:lnSpc>
            <a:spcBef>
              <a:spcPct val="0"/>
            </a:spcBef>
            <a:spcAft>
              <a:spcPct val="15000"/>
            </a:spcAft>
            <a:buChar char="•"/>
          </a:pPr>
          <a:r>
            <a:rPr lang="es-ES_tradnl" sz="1200" b="1" kern="1200" dirty="0"/>
            <a:t>Marco de reconocimiento: </a:t>
          </a:r>
          <a:r>
            <a:rPr lang="es-ES_tradnl" sz="1200" b="0" kern="1200" dirty="0"/>
            <a:t>dignidad, libertad e igualdad. </a:t>
          </a:r>
        </a:p>
        <a:p>
          <a:pPr marL="114300" lvl="1" indent="-114300" algn="just" defTabSz="533400">
            <a:lnSpc>
              <a:spcPct val="90000"/>
            </a:lnSpc>
            <a:spcBef>
              <a:spcPct val="0"/>
            </a:spcBef>
            <a:spcAft>
              <a:spcPct val="15000"/>
            </a:spcAft>
            <a:buChar char="•"/>
          </a:pPr>
          <a:r>
            <a:rPr lang="es-ES_tradnl" sz="1200" b="1" kern="1200" dirty="0" err="1"/>
            <a:t>Politicidad</a:t>
          </a:r>
          <a:r>
            <a:rPr lang="es-ES_tradnl" sz="1200" b="0" kern="1200" dirty="0"/>
            <a:t>: </a:t>
          </a:r>
          <a:r>
            <a:rPr lang="es-ES_tradnl" sz="1200" kern="1200" dirty="0"/>
            <a:t>los derechos son simultáneamente formas de regulación y resistencia (Michel Foucault)</a:t>
          </a:r>
          <a:endParaRPr lang="es-ES_tradnl" sz="1200" b="0" kern="1200" dirty="0"/>
        </a:p>
        <a:p>
          <a:pPr marL="114300" lvl="1" indent="-114300" algn="just" defTabSz="533400">
            <a:lnSpc>
              <a:spcPct val="90000"/>
            </a:lnSpc>
            <a:spcBef>
              <a:spcPct val="0"/>
            </a:spcBef>
            <a:spcAft>
              <a:spcPct val="15000"/>
            </a:spcAft>
            <a:buChar char="•"/>
          </a:pPr>
          <a:endParaRPr lang="es-ES_tradnl" sz="1200" b="0" kern="1200" dirty="0"/>
        </a:p>
        <a:p>
          <a:pPr marL="114300" lvl="1" indent="-114300" algn="just" defTabSz="533400">
            <a:lnSpc>
              <a:spcPct val="90000"/>
            </a:lnSpc>
            <a:spcBef>
              <a:spcPct val="0"/>
            </a:spcBef>
            <a:spcAft>
              <a:spcPct val="15000"/>
            </a:spcAft>
            <a:buChar char="•"/>
          </a:pPr>
          <a:r>
            <a:rPr lang="en-US" sz="1200" b="1" kern="1200" dirty="0">
              <a:solidFill>
                <a:srgbClr val="FF0000"/>
              </a:solidFill>
            </a:rPr>
            <a:t>Normative framework</a:t>
          </a:r>
          <a:r>
            <a:rPr lang="en-US" sz="1200" kern="1200" dirty="0">
              <a:solidFill>
                <a:srgbClr val="FF0000"/>
              </a:solidFill>
            </a:rPr>
            <a:t>: principles, standards, norms...quality of democratic processes - more equal and integrated societies.
</a:t>
          </a:r>
          <a:r>
            <a:rPr lang="en-US" sz="1200" b="1" kern="1200" dirty="0">
              <a:solidFill>
                <a:srgbClr val="FF0000"/>
              </a:solidFill>
            </a:rPr>
            <a:t>Recognition framework: </a:t>
          </a:r>
          <a:r>
            <a:rPr lang="en-US" sz="1200" kern="1200" dirty="0">
              <a:solidFill>
                <a:srgbClr val="FF0000"/>
              </a:solidFill>
            </a:rPr>
            <a:t>dignity, freedom and equality.</a:t>
          </a:r>
          <a:endParaRPr lang="es-ES_tradnl" sz="1200" b="0" kern="1200" dirty="0">
            <a:solidFill>
              <a:srgbClr val="FF0000"/>
            </a:solidFill>
          </a:endParaRPr>
        </a:p>
        <a:p>
          <a:pPr marL="114300" lvl="1" indent="-114300" algn="just" defTabSz="533400">
            <a:lnSpc>
              <a:spcPct val="90000"/>
            </a:lnSpc>
            <a:spcBef>
              <a:spcPct val="0"/>
            </a:spcBef>
            <a:spcAft>
              <a:spcPct val="15000"/>
            </a:spcAft>
            <a:buChar char="•"/>
          </a:pPr>
          <a:r>
            <a:rPr lang="en-US" sz="1200" b="1" kern="1200" dirty="0" err="1">
              <a:solidFill>
                <a:srgbClr val="FF0000"/>
              </a:solidFill>
            </a:rPr>
            <a:t>Politicity</a:t>
          </a:r>
          <a:r>
            <a:rPr lang="en-US" sz="1200" b="0" kern="1200" dirty="0">
              <a:solidFill>
                <a:srgbClr val="FF0000"/>
              </a:solidFill>
            </a:rPr>
            <a:t>: rights are simultaneously forms of regulation and resistance (Michel Foucault).</a:t>
          </a:r>
          <a:endParaRPr lang="es-ES_tradnl" sz="1200" b="0" kern="1200" dirty="0">
            <a:solidFill>
              <a:srgbClr val="FF0000"/>
            </a:solidFill>
          </a:endParaRPr>
        </a:p>
        <a:p>
          <a:pPr marL="57150" lvl="1" indent="-57150" algn="just" defTabSz="400050">
            <a:lnSpc>
              <a:spcPct val="90000"/>
            </a:lnSpc>
            <a:spcBef>
              <a:spcPct val="0"/>
            </a:spcBef>
            <a:spcAft>
              <a:spcPct val="15000"/>
            </a:spcAft>
            <a:buChar char="•"/>
          </a:pPr>
          <a:endParaRPr lang="es-ES_tradnl" sz="900" b="0" kern="1200" dirty="0"/>
        </a:p>
      </dsp:txBody>
      <dsp:txXfrm rot="-5400000">
        <a:off x="1197182" y="80527"/>
        <a:ext cx="7788728" cy="1425686"/>
      </dsp:txXfrm>
    </dsp:sp>
    <dsp:sp modelId="{B6C8B038-A987-4ACD-9B54-CB1DF9DCE82D}">
      <dsp:nvSpPr>
        <dsp:cNvPr id="0" name=""/>
        <dsp:cNvSpPr/>
      </dsp:nvSpPr>
      <dsp:spPr>
        <a:xfrm rot="5400000">
          <a:off x="-256539" y="2268724"/>
          <a:ext cx="1710260" cy="11971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_tradnl" sz="1100" b="1" kern="1200" dirty="0">
              <a:solidFill>
                <a:schemeClr val="tx1"/>
              </a:solidFill>
            </a:rPr>
            <a:t>EBDH</a:t>
          </a:r>
        </a:p>
        <a:p>
          <a:pPr marL="0" lvl="0" indent="0" algn="ctr" defTabSz="488950">
            <a:lnSpc>
              <a:spcPct val="90000"/>
            </a:lnSpc>
            <a:spcBef>
              <a:spcPct val="0"/>
            </a:spcBef>
            <a:spcAft>
              <a:spcPct val="35000"/>
            </a:spcAft>
            <a:buNone/>
          </a:pPr>
          <a:r>
            <a:rPr lang="es-ES_tradnl" sz="1100" b="1" kern="1200" dirty="0">
              <a:solidFill>
                <a:srgbClr val="FF0000"/>
              </a:solidFill>
            </a:rPr>
            <a:t>Human </a:t>
          </a:r>
          <a:r>
            <a:rPr lang="es-ES_tradnl" sz="1100" b="1" kern="1200" dirty="0" err="1">
              <a:solidFill>
                <a:srgbClr val="FF0000"/>
              </a:solidFill>
            </a:rPr>
            <a:t>rights-based</a:t>
          </a:r>
          <a:r>
            <a:rPr lang="es-ES_tradnl" sz="1100" b="1" kern="1200" dirty="0">
              <a:solidFill>
                <a:srgbClr val="FF0000"/>
              </a:solidFill>
            </a:rPr>
            <a:t> </a:t>
          </a:r>
          <a:r>
            <a:rPr lang="es-ES_tradnl" sz="1100" b="1" kern="1200" dirty="0" err="1">
              <a:solidFill>
                <a:srgbClr val="FF0000"/>
              </a:solidFill>
            </a:rPr>
            <a:t>approach</a:t>
          </a:r>
          <a:endParaRPr lang="es-ES_tradnl" sz="1100" b="1" kern="1200" dirty="0">
            <a:solidFill>
              <a:srgbClr val="FF0000"/>
            </a:solidFill>
          </a:endParaRPr>
        </a:p>
      </dsp:txBody>
      <dsp:txXfrm rot="-5400000">
        <a:off x="0" y="2610776"/>
        <a:ext cx="1197182" cy="513078"/>
      </dsp:txXfrm>
    </dsp:sp>
    <dsp:sp modelId="{AD5705D6-B49D-4BF3-B566-56CAF58FC199}">
      <dsp:nvSpPr>
        <dsp:cNvPr id="0" name=""/>
        <dsp:cNvSpPr/>
      </dsp:nvSpPr>
      <dsp:spPr>
        <a:xfrm rot="5400000">
          <a:off x="4256565" y="-1356954"/>
          <a:ext cx="1747088" cy="7865854"/>
        </a:xfrm>
        <a:prstGeom prst="round2SameRect">
          <a:avLst/>
        </a:prstGeom>
        <a:solidFill>
          <a:schemeClr val="bg1">
            <a:lumMod val="8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s-CL" sz="1200" kern="1200" dirty="0">
              <a:latin typeface="Calibri" panose="020F0502020204030204" pitchFamily="34" charset="0"/>
              <a:ea typeface="Calibri" panose="020F0502020204030204" pitchFamily="34" charset="0"/>
            </a:rPr>
            <a:t>E</a:t>
          </a:r>
          <a:r>
            <a:rPr lang="es-CL" sz="1200" kern="1200" dirty="0">
              <a:effectLst/>
              <a:latin typeface="Calibri" panose="020F0502020204030204" pitchFamily="34" charset="0"/>
              <a:ea typeface="Calibri" panose="020F0502020204030204" pitchFamily="34" charset="0"/>
            </a:rPr>
            <a:t>l enfoque de derechos tiene como fin último la concretización o realización de los Derechos Humanos, siendo las </a:t>
          </a:r>
          <a:r>
            <a:rPr lang="es-CL" sz="1200" b="1" u="sng" kern="1200" dirty="0">
              <a:effectLst/>
              <a:latin typeface="Calibri" panose="020F0502020204030204" pitchFamily="34" charset="0"/>
              <a:ea typeface="Calibri" panose="020F0502020204030204" pitchFamily="34" charset="0"/>
            </a:rPr>
            <a:t>políticas públicas </a:t>
          </a:r>
          <a:r>
            <a:rPr lang="es-CL" sz="1200" kern="1200" dirty="0">
              <a:effectLst/>
              <a:latin typeface="Calibri" panose="020F0502020204030204" pitchFamily="34" charset="0"/>
              <a:ea typeface="Calibri" panose="020F0502020204030204" pitchFamily="34" charset="0"/>
            </a:rPr>
            <a:t>el instrumento o medio más idóneo para asegurar dicha labor. </a:t>
          </a:r>
          <a:endParaRPr lang="es-ES_tradnl" sz="1200" kern="1200" dirty="0"/>
        </a:p>
        <a:p>
          <a:pPr marL="114300" lvl="1" indent="-114300" algn="just" defTabSz="533400">
            <a:lnSpc>
              <a:spcPct val="90000"/>
            </a:lnSpc>
            <a:spcBef>
              <a:spcPct val="0"/>
            </a:spcBef>
            <a:spcAft>
              <a:spcPct val="15000"/>
            </a:spcAft>
            <a:buChar char="•"/>
          </a:pPr>
          <a:r>
            <a:rPr lang="es-CL" sz="1200" b="1" kern="1200" dirty="0">
              <a:effectLst/>
              <a:latin typeface="Calibri" panose="020F0502020204030204" pitchFamily="34" charset="0"/>
              <a:ea typeface="Calibri" panose="020F0502020204030204" pitchFamily="34" charset="0"/>
            </a:rPr>
            <a:t>Es un marco conceptual que busca contribuir al proceso de desarrollo humano desde una perspectiva holística</a:t>
          </a:r>
          <a:r>
            <a:rPr lang="es-CL" sz="1200" kern="1200" dirty="0">
              <a:effectLst/>
              <a:latin typeface="Calibri" panose="020F0502020204030204" pitchFamily="34" charset="0"/>
              <a:ea typeface="Calibri" panose="020F0502020204030204" pitchFamily="34" charset="0"/>
            </a:rPr>
            <a:t>, </a:t>
          </a:r>
          <a:r>
            <a:rPr lang="es-CL" sz="1200" b="1" kern="1200" dirty="0">
              <a:effectLst/>
              <a:latin typeface="Calibri" panose="020F0502020204030204" pitchFamily="34" charset="0"/>
              <a:ea typeface="Calibri" panose="020F0502020204030204" pitchFamily="34" charset="0"/>
            </a:rPr>
            <a:t>orientando las acciones necesarias para dar cumplimiento a los derechos de las personas</a:t>
          </a:r>
          <a:r>
            <a:rPr lang="es-CL" sz="1200" kern="1200" dirty="0">
              <a:effectLst/>
              <a:latin typeface="Calibri" panose="020F0502020204030204" pitchFamily="34" charset="0"/>
              <a:ea typeface="Calibri" panose="020F0502020204030204" pitchFamily="34" charset="0"/>
            </a:rPr>
            <a:t>.</a:t>
          </a:r>
          <a:endParaRPr lang="es-ES_tradnl" sz="1200" kern="1200" dirty="0"/>
        </a:p>
        <a:p>
          <a:pPr marL="114300" lvl="1" indent="-114300" algn="just" defTabSz="533400">
            <a:lnSpc>
              <a:spcPct val="90000"/>
            </a:lnSpc>
            <a:spcBef>
              <a:spcPct val="0"/>
            </a:spcBef>
            <a:spcAft>
              <a:spcPct val="15000"/>
            </a:spcAft>
            <a:buChar char="•"/>
          </a:pPr>
          <a:endParaRPr lang="es-ES_tradnl" sz="1200" kern="1200" dirty="0"/>
        </a:p>
        <a:p>
          <a:pPr marL="114300" lvl="1" indent="-114300" algn="just" defTabSz="533400">
            <a:lnSpc>
              <a:spcPct val="90000"/>
            </a:lnSpc>
            <a:spcBef>
              <a:spcPct val="0"/>
            </a:spcBef>
            <a:spcAft>
              <a:spcPct val="15000"/>
            </a:spcAft>
            <a:buFont typeface="Arial" panose="020B0604020202020204" pitchFamily="34" charset="0"/>
            <a:buChar char="•"/>
          </a:pPr>
          <a:r>
            <a:rPr lang="en-US" sz="1200" kern="1200" dirty="0">
              <a:solidFill>
                <a:srgbClr val="FF0000"/>
              </a:solidFill>
            </a:rPr>
            <a:t>The ultimate aim of the rights-based approach is the </a:t>
          </a:r>
          <a:r>
            <a:rPr lang="en-US" sz="1200" kern="1200" dirty="0" err="1">
              <a:solidFill>
                <a:srgbClr val="FF0000"/>
              </a:solidFill>
            </a:rPr>
            <a:t>realisation</a:t>
          </a:r>
          <a:r>
            <a:rPr lang="en-US" sz="1200" kern="1200" dirty="0">
              <a:solidFill>
                <a:srgbClr val="FF0000"/>
              </a:solidFill>
            </a:rPr>
            <a:t> or </a:t>
          </a:r>
          <a:r>
            <a:rPr lang="en-US" sz="1200" kern="1200" dirty="0" err="1">
              <a:solidFill>
                <a:srgbClr val="FF0000"/>
              </a:solidFill>
            </a:rPr>
            <a:t>realisation</a:t>
          </a:r>
          <a:r>
            <a:rPr lang="en-US" sz="1200" kern="1200" dirty="0">
              <a:solidFill>
                <a:srgbClr val="FF0000"/>
              </a:solidFill>
            </a:rPr>
            <a:t> of human rights, and </a:t>
          </a:r>
          <a:r>
            <a:rPr lang="en-US" sz="1200" u="sng" kern="1200" dirty="0">
              <a:solidFill>
                <a:srgbClr val="FF0000"/>
              </a:solidFill>
            </a:rPr>
            <a:t>public policies</a:t>
          </a:r>
          <a:r>
            <a:rPr lang="en-US" sz="1200" kern="1200" dirty="0">
              <a:solidFill>
                <a:srgbClr val="FF0000"/>
              </a:solidFill>
            </a:rPr>
            <a:t> are the most suitable instrument or means to ensure this. 
</a:t>
          </a:r>
          <a:r>
            <a:rPr lang="en-US" sz="1200" b="1" kern="1200" dirty="0">
              <a:solidFill>
                <a:srgbClr val="FF0000"/>
              </a:solidFill>
            </a:rPr>
            <a:t>It is a conceptual framework that seeks to contribute to the process of human development from a holistic perspective, guiding the necessary actions to fulfil people's rights</a:t>
          </a:r>
          <a:r>
            <a:rPr lang="en-US" sz="1200" b="1" kern="1200" dirty="0"/>
            <a:t>.</a:t>
          </a:r>
          <a:endParaRPr lang="es-ES_tradnl" sz="1200" b="1" kern="1200" dirty="0"/>
        </a:p>
      </dsp:txBody>
      <dsp:txXfrm rot="-5400000">
        <a:off x="1197182" y="1787715"/>
        <a:ext cx="7780568" cy="1576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27457-C42A-4BDC-9B19-0EFB255D3A5A}">
      <dsp:nvSpPr>
        <dsp:cNvPr id="0" name=""/>
        <dsp:cNvSpPr/>
      </dsp:nvSpPr>
      <dsp:spPr>
        <a:xfrm>
          <a:off x="4362341" y="1295"/>
          <a:ext cx="1079515" cy="1079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solidFill>
                <a:schemeClr val="tx1"/>
              </a:solidFill>
            </a:rPr>
            <a:t>Teorías generales de  la Sociedad</a:t>
          </a:r>
        </a:p>
        <a:p>
          <a:pPr marL="0" lvl="0" indent="0" algn="ctr" defTabSz="355600">
            <a:lnSpc>
              <a:spcPct val="90000"/>
            </a:lnSpc>
            <a:spcBef>
              <a:spcPct val="0"/>
            </a:spcBef>
            <a:spcAft>
              <a:spcPct val="35000"/>
            </a:spcAft>
            <a:buNone/>
          </a:pPr>
          <a:r>
            <a:rPr lang="es-ES" sz="800" kern="1200" dirty="0">
              <a:solidFill>
                <a:srgbClr val="FF0000"/>
              </a:solidFill>
            </a:rPr>
            <a:t>General </a:t>
          </a:r>
          <a:r>
            <a:rPr lang="es-ES" sz="800" kern="1200" dirty="0" err="1">
              <a:solidFill>
                <a:srgbClr val="FF0000"/>
              </a:solidFill>
            </a:rPr>
            <a:t>Theories</a:t>
          </a:r>
          <a:r>
            <a:rPr lang="es-ES" sz="800" kern="1200" dirty="0">
              <a:solidFill>
                <a:srgbClr val="FF0000"/>
              </a:solidFill>
            </a:rPr>
            <a:t> of </a:t>
          </a:r>
          <a:r>
            <a:rPr lang="es-ES" sz="800" kern="1200" dirty="0" err="1">
              <a:solidFill>
                <a:srgbClr val="FF0000"/>
              </a:solidFill>
            </a:rPr>
            <a:t>Society</a:t>
          </a:r>
          <a:endParaRPr lang="es-ES" sz="800" kern="1200" dirty="0">
            <a:solidFill>
              <a:srgbClr val="FF0000"/>
            </a:solidFill>
          </a:endParaRPr>
        </a:p>
      </dsp:txBody>
      <dsp:txXfrm>
        <a:off x="4520432" y="159386"/>
        <a:ext cx="763333" cy="763333"/>
      </dsp:txXfrm>
    </dsp:sp>
    <dsp:sp modelId="{97194899-21EB-4488-AF29-C170525EFCB0}">
      <dsp:nvSpPr>
        <dsp:cNvPr id="0" name=""/>
        <dsp:cNvSpPr/>
      </dsp:nvSpPr>
      <dsp:spPr>
        <a:xfrm rot="1542857">
          <a:off x="5481706" y="707248"/>
          <a:ext cx="287552" cy="364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485978" y="761400"/>
        <a:ext cx="201286" cy="218602"/>
      </dsp:txXfrm>
    </dsp:sp>
    <dsp:sp modelId="{4FF64779-5097-4A4B-844D-03A7455B490F}">
      <dsp:nvSpPr>
        <dsp:cNvPr id="0" name=""/>
        <dsp:cNvSpPr/>
      </dsp:nvSpPr>
      <dsp:spPr>
        <a:xfrm>
          <a:off x="5823773" y="705083"/>
          <a:ext cx="1079515" cy="1079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solidFill>
                <a:schemeClr val="tx1"/>
              </a:solidFill>
            </a:rPr>
            <a:t>Teorías Temáticas </a:t>
          </a:r>
        </a:p>
        <a:p>
          <a:pPr marL="0" lvl="0" indent="0" algn="ctr" defTabSz="355600">
            <a:lnSpc>
              <a:spcPct val="90000"/>
            </a:lnSpc>
            <a:spcBef>
              <a:spcPct val="0"/>
            </a:spcBef>
            <a:spcAft>
              <a:spcPct val="35000"/>
            </a:spcAft>
            <a:buNone/>
          </a:pPr>
          <a:r>
            <a:rPr lang="es-ES" sz="800" kern="1200" dirty="0" err="1">
              <a:solidFill>
                <a:srgbClr val="FF0000"/>
              </a:solidFill>
            </a:rPr>
            <a:t>Thematic</a:t>
          </a:r>
          <a:r>
            <a:rPr lang="es-ES" sz="800" kern="1200" dirty="0">
              <a:solidFill>
                <a:srgbClr val="FF0000"/>
              </a:solidFill>
            </a:rPr>
            <a:t> </a:t>
          </a:r>
          <a:r>
            <a:rPr lang="es-ES" sz="800" kern="1200" dirty="0" err="1">
              <a:solidFill>
                <a:srgbClr val="FF0000"/>
              </a:solidFill>
            </a:rPr>
            <a:t>Theories</a:t>
          </a:r>
          <a:endParaRPr lang="es-ES" sz="800" kern="1200" dirty="0">
            <a:solidFill>
              <a:srgbClr val="FF0000"/>
            </a:solidFill>
          </a:endParaRPr>
        </a:p>
      </dsp:txBody>
      <dsp:txXfrm>
        <a:off x="5981864" y="863174"/>
        <a:ext cx="763333" cy="763333"/>
      </dsp:txXfrm>
    </dsp:sp>
    <dsp:sp modelId="{1FC40210-5916-46D1-8F07-5E109C9B1E89}">
      <dsp:nvSpPr>
        <dsp:cNvPr id="0" name=""/>
        <dsp:cNvSpPr/>
      </dsp:nvSpPr>
      <dsp:spPr>
        <a:xfrm rot="4597945">
          <a:off x="6402074" y="1854025"/>
          <a:ext cx="299020" cy="364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6436557" y="1883254"/>
        <a:ext cx="209314" cy="218602"/>
      </dsp:txXfrm>
    </dsp:sp>
    <dsp:sp modelId="{230114DF-27FA-4F37-AC6F-07C87F08696B}">
      <dsp:nvSpPr>
        <dsp:cNvPr id="0" name=""/>
        <dsp:cNvSpPr/>
      </dsp:nvSpPr>
      <dsp:spPr>
        <a:xfrm>
          <a:off x="6203793" y="2304256"/>
          <a:ext cx="1079515" cy="1079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solidFill>
                <a:schemeClr val="tx1"/>
              </a:solidFill>
            </a:rPr>
            <a:t>Enfoques de  políticas públicas</a:t>
          </a:r>
        </a:p>
        <a:p>
          <a:pPr marL="0" lvl="0" indent="0" algn="ctr" defTabSz="355600">
            <a:lnSpc>
              <a:spcPct val="90000"/>
            </a:lnSpc>
            <a:spcBef>
              <a:spcPct val="0"/>
            </a:spcBef>
            <a:spcAft>
              <a:spcPct val="35000"/>
            </a:spcAft>
            <a:buNone/>
          </a:pPr>
          <a:r>
            <a:rPr lang="es-ES" sz="800" kern="1200" dirty="0" err="1">
              <a:solidFill>
                <a:srgbClr val="FF0000"/>
              </a:solidFill>
            </a:rPr>
            <a:t>Public</a:t>
          </a:r>
          <a:r>
            <a:rPr lang="es-ES" sz="800" kern="1200" dirty="0">
              <a:solidFill>
                <a:srgbClr val="FF0000"/>
              </a:solidFill>
            </a:rPr>
            <a:t> </a:t>
          </a:r>
          <a:r>
            <a:rPr lang="es-ES" sz="800" kern="1200" dirty="0" err="1">
              <a:solidFill>
                <a:srgbClr val="FF0000"/>
              </a:solidFill>
            </a:rPr>
            <a:t>policy</a:t>
          </a:r>
          <a:r>
            <a:rPr lang="es-ES" sz="800" kern="1200" dirty="0">
              <a:solidFill>
                <a:srgbClr val="FF0000"/>
              </a:solidFill>
            </a:rPr>
            <a:t> </a:t>
          </a:r>
          <a:r>
            <a:rPr lang="es-ES" sz="800" kern="1200" dirty="0" err="1">
              <a:solidFill>
                <a:srgbClr val="FF0000"/>
              </a:solidFill>
            </a:rPr>
            <a:t>approaches</a:t>
          </a:r>
          <a:r>
            <a:rPr lang="es-ES" sz="800" kern="1200" dirty="0">
              <a:solidFill>
                <a:srgbClr val="FF0000"/>
              </a:solidFill>
            </a:rPr>
            <a:t>  </a:t>
          </a:r>
        </a:p>
      </dsp:txBody>
      <dsp:txXfrm>
        <a:off x="6361884" y="2462347"/>
        <a:ext cx="763333" cy="763333"/>
      </dsp:txXfrm>
    </dsp:sp>
    <dsp:sp modelId="{8CA8173B-ACF7-4188-83A5-D5C29E0B3D8F}">
      <dsp:nvSpPr>
        <dsp:cNvPr id="0" name=""/>
        <dsp:cNvSpPr/>
      </dsp:nvSpPr>
      <dsp:spPr>
        <a:xfrm rot="7769447">
          <a:off x="6090199" y="3280789"/>
          <a:ext cx="286601" cy="364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rot="10800000">
        <a:off x="6160529" y="3320479"/>
        <a:ext cx="200621" cy="218602"/>
      </dsp:txXfrm>
    </dsp:sp>
    <dsp:sp modelId="{5C0FCD8A-2A7A-400F-9463-5C24EEA0F1FA}">
      <dsp:nvSpPr>
        <dsp:cNvPr id="0" name=""/>
        <dsp:cNvSpPr/>
      </dsp:nvSpPr>
      <dsp:spPr>
        <a:xfrm>
          <a:off x="5173375" y="3554664"/>
          <a:ext cx="1079515" cy="1079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solidFill>
                <a:schemeClr val="tx1"/>
              </a:solidFill>
            </a:rPr>
            <a:t>Enfoques de intervención Social  </a:t>
          </a:r>
        </a:p>
        <a:p>
          <a:pPr marL="0" lvl="0" indent="0" algn="ctr" defTabSz="355600">
            <a:lnSpc>
              <a:spcPct val="90000"/>
            </a:lnSpc>
            <a:spcBef>
              <a:spcPct val="0"/>
            </a:spcBef>
            <a:spcAft>
              <a:spcPct val="35000"/>
            </a:spcAft>
            <a:buNone/>
          </a:pPr>
          <a:r>
            <a:rPr lang="es-ES" sz="800" kern="1200" dirty="0">
              <a:solidFill>
                <a:srgbClr val="FF0000"/>
              </a:solidFill>
            </a:rPr>
            <a:t>Social </a:t>
          </a:r>
          <a:r>
            <a:rPr lang="es-ES" sz="800" kern="1200" dirty="0" err="1">
              <a:solidFill>
                <a:srgbClr val="FF0000"/>
              </a:solidFill>
            </a:rPr>
            <a:t>intervention</a:t>
          </a:r>
          <a:r>
            <a:rPr lang="es-ES" sz="800" kern="1200" dirty="0">
              <a:solidFill>
                <a:srgbClr val="FF0000"/>
              </a:solidFill>
            </a:rPr>
            <a:t> </a:t>
          </a:r>
          <a:r>
            <a:rPr lang="es-ES" sz="800" kern="1200" dirty="0" err="1">
              <a:solidFill>
                <a:srgbClr val="FF0000"/>
              </a:solidFill>
            </a:rPr>
            <a:t>approaches</a:t>
          </a:r>
          <a:endParaRPr lang="es-ES" sz="800" kern="1200" dirty="0">
            <a:solidFill>
              <a:srgbClr val="FF0000"/>
            </a:solidFill>
          </a:endParaRPr>
        </a:p>
      </dsp:txBody>
      <dsp:txXfrm>
        <a:off x="5331466" y="3712755"/>
        <a:ext cx="763333" cy="763333"/>
      </dsp:txXfrm>
    </dsp:sp>
    <dsp:sp modelId="{EE016857-5840-4833-98F0-189FE083123A}">
      <dsp:nvSpPr>
        <dsp:cNvPr id="0" name=""/>
        <dsp:cNvSpPr/>
      </dsp:nvSpPr>
      <dsp:spPr>
        <a:xfrm rot="10800000">
          <a:off x="4766461" y="3912253"/>
          <a:ext cx="287552" cy="364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rot="10800000">
        <a:off x="4852727" y="3985120"/>
        <a:ext cx="201286" cy="218602"/>
      </dsp:txXfrm>
    </dsp:sp>
    <dsp:sp modelId="{DEEBA94B-9D08-43DE-9449-011010C7CCF1}">
      <dsp:nvSpPr>
        <dsp:cNvPr id="0" name=""/>
        <dsp:cNvSpPr/>
      </dsp:nvSpPr>
      <dsp:spPr>
        <a:xfrm>
          <a:off x="3551308" y="3554664"/>
          <a:ext cx="1079515" cy="1079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solidFill>
                <a:schemeClr val="tx1"/>
              </a:solidFill>
            </a:rPr>
            <a:t>Formas de análisis de datos</a:t>
          </a:r>
        </a:p>
        <a:p>
          <a:pPr marL="0" lvl="0" indent="0" algn="ctr" defTabSz="355600">
            <a:lnSpc>
              <a:spcPct val="90000"/>
            </a:lnSpc>
            <a:spcBef>
              <a:spcPct val="0"/>
            </a:spcBef>
            <a:spcAft>
              <a:spcPct val="35000"/>
            </a:spcAft>
            <a:buNone/>
          </a:pPr>
          <a:r>
            <a:rPr lang="es-ES" sz="800" kern="1200" dirty="0" err="1">
              <a:solidFill>
                <a:srgbClr val="FF0000"/>
              </a:solidFill>
            </a:rPr>
            <a:t>Forms</a:t>
          </a:r>
          <a:r>
            <a:rPr lang="es-ES" sz="800" kern="1200" dirty="0">
              <a:solidFill>
                <a:srgbClr val="FF0000"/>
              </a:solidFill>
            </a:rPr>
            <a:t> of data </a:t>
          </a:r>
          <a:r>
            <a:rPr lang="es-ES" sz="800" kern="1200" dirty="0" err="1">
              <a:solidFill>
                <a:srgbClr val="FF0000"/>
              </a:solidFill>
            </a:rPr>
            <a:t>analysis</a:t>
          </a:r>
          <a:r>
            <a:rPr lang="es-ES" sz="800" kern="1200" dirty="0">
              <a:solidFill>
                <a:srgbClr val="FF0000"/>
              </a:solidFill>
            </a:rPr>
            <a:t> </a:t>
          </a:r>
        </a:p>
      </dsp:txBody>
      <dsp:txXfrm>
        <a:off x="3709399" y="3712755"/>
        <a:ext cx="763333" cy="763333"/>
      </dsp:txXfrm>
    </dsp:sp>
    <dsp:sp modelId="{8BD0390A-611B-475A-B088-FB6748F339F9}">
      <dsp:nvSpPr>
        <dsp:cNvPr id="0" name=""/>
        <dsp:cNvSpPr/>
      </dsp:nvSpPr>
      <dsp:spPr>
        <a:xfrm rot="13885714">
          <a:off x="3446693" y="3284525"/>
          <a:ext cx="287552" cy="364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rot="10800000">
        <a:off x="3516719" y="3391115"/>
        <a:ext cx="201286" cy="218602"/>
      </dsp:txXfrm>
    </dsp:sp>
    <dsp:sp modelId="{492EA91D-9607-428B-949B-903BF9B3D462}">
      <dsp:nvSpPr>
        <dsp:cNvPr id="0" name=""/>
        <dsp:cNvSpPr/>
      </dsp:nvSpPr>
      <dsp:spPr>
        <a:xfrm>
          <a:off x="2539967" y="2286481"/>
          <a:ext cx="1079515" cy="1079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solidFill>
                <a:schemeClr val="tx1"/>
              </a:solidFill>
            </a:rPr>
            <a:t>Fuentes filosóficas </a:t>
          </a:r>
        </a:p>
        <a:p>
          <a:pPr marL="0" lvl="0" indent="0" algn="ctr" defTabSz="355600">
            <a:lnSpc>
              <a:spcPct val="90000"/>
            </a:lnSpc>
            <a:spcBef>
              <a:spcPct val="0"/>
            </a:spcBef>
            <a:spcAft>
              <a:spcPct val="35000"/>
            </a:spcAft>
            <a:buNone/>
          </a:pPr>
          <a:r>
            <a:rPr lang="es-ES" sz="800" kern="1200" dirty="0" err="1">
              <a:solidFill>
                <a:srgbClr val="FF0000"/>
              </a:solidFill>
            </a:rPr>
            <a:t>Philosofical</a:t>
          </a:r>
          <a:r>
            <a:rPr lang="es-ES" sz="800" kern="1200" dirty="0">
              <a:solidFill>
                <a:srgbClr val="FF0000"/>
              </a:solidFill>
            </a:rPr>
            <a:t> </a:t>
          </a:r>
          <a:r>
            <a:rPr lang="es-ES" sz="800" kern="1200" dirty="0" err="1">
              <a:solidFill>
                <a:srgbClr val="FF0000"/>
              </a:solidFill>
            </a:rPr>
            <a:t>source</a:t>
          </a:r>
          <a:endParaRPr lang="es-ES" sz="800" kern="1200" dirty="0">
            <a:solidFill>
              <a:srgbClr val="FF0000"/>
            </a:solidFill>
          </a:endParaRPr>
        </a:p>
      </dsp:txBody>
      <dsp:txXfrm>
        <a:off x="2698058" y="2444572"/>
        <a:ext cx="763333" cy="763333"/>
      </dsp:txXfrm>
    </dsp:sp>
    <dsp:sp modelId="{37E775FC-4B4B-4807-8E7D-16F43B8ED5DE}">
      <dsp:nvSpPr>
        <dsp:cNvPr id="0" name=""/>
        <dsp:cNvSpPr/>
      </dsp:nvSpPr>
      <dsp:spPr>
        <a:xfrm rot="16971429">
          <a:off x="3114609" y="1861306"/>
          <a:ext cx="287552" cy="364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3148144" y="1976225"/>
        <a:ext cx="201286" cy="218602"/>
      </dsp:txXfrm>
    </dsp:sp>
    <dsp:sp modelId="{FFFB7D6C-CCC0-4FFB-A022-1E39AA551EDC}">
      <dsp:nvSpPr>
        <dsp:cNvPr id="0" name=""/>
        <dsp:cNvSpPr/>
      </dsp:nvSpPr>
      <dsp:spPr>
        <a:xfrm>
          <a:off x="2900910" y="705083"/>
          <a:ext cx="1079515" cy="10795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kern="1200" dirty="0">
              <a:solidFill>
                <a:schemeClr val="tx1"/>
              </a:solidFill>
            </a:rPr>
            <a:t>Contexto de intervención</a:t>
          </a:r>
        </a:p>
        <a:p>
          <a:pPr marL="0" lvl="0" indent="0" algn="ctr" defTabSz="355600">
            <a:lnSpc>
              <a:spcPct val="90000"/>
            </a:lnSpc>
            <a:spcBef>
              <a:spcPct val="0"/>
            </a:spcBef>
            <a:spcAft>
              <a:spcPct val="35000"/>
            </a:spcAft>
            <a:buNone/>
          </a:pPr>
          <a:r>
            <a:rPr lang="es-ES" sz="800" kern="1200" dirty="0" err="1">
              <a:solidFill>
                <a:srgbClr val="FF0000"/>
              </a:solidFill>
            </a:rPr>
            <a:t>Intervention</a:t>
          </a:r>
          <a:r>
            <a:rPr lang="es-ES" sz="800" kern="1200" dirty="0">
              <a:solidFill>
                <a:srgbClr val="FF0000"/>
              </a:solidFill>
            </a:rPr>
            <a:t> </a:t>
          </a:r>
          <a:r>
            <a:rPr lang="es-ES" sz="800" kern="1200" dirty="0" err="1">
              <a:solidFill>
                <a:srgbClr val="FF0000"/>
              </a:solidFill>
            </a:rPr>
            <a:t>context</a:t>
          </a:r>
          <a:r>
            <a:rPr lang="es-ES" sz="800" kern="1200" dirty="0">
              <a:solidFill>
                <a:srgbClr val="FF0000"/>
              </a:solidFill>
            </a:rPr>
            <a:t> </a:t>
          </a:r>
        </a:p>
      </dsp:txBody>
      <dsp:txXfrm>
        <a:off x="3059001" y="863174"/>
        <a:ext cx="763333" cy="763333"/>
      </dsp:txXfrm>
    </dsp:sp>
    <dsp:sp modelId="{C5F3FAC0-3722-48F9-A837-0C494769205E}">
      <dsp:nvSpPr>
        <dsp:cNvPr id="0" name=""/>
        <dsp:cNvSpPr/>
      </dsp:nvSpPr>
      <dsp:spPr>
        <a:xfrm rot="20057143">
          <a:off x="4020275" y="714310"/>
          <a:ext cx="287552" cy="364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4024547" y="805892"/>
        <a:ext cx="201286" cy="218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0DD02-997C-43B1-8341-346B1B350ABB}">
      <dsp:nvSpPr>
        <dsp:cNvPr id="0" name=""/>
        <dsp:cNvSpPr/>
      </dsp:nvSpPr>
      <dsp:spPr>
        <a:xfrm>
          <a:off x="5261849" y="3096337"/>
          <a:ext cx="3415404" cy="15191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r" defTabSz="444500">
            <a:lnSpc>
              <a:spcPct val="90000"/>
            </a:lnSpc>
            <a:spcBef>
              <a:spcPct val="0"/>
            </a:spcBef>
            <a:spcAft>
              <a:spcPct val="15000"/>
            </a:spcAft>
            <a:buChar char="•"/>
          </a:pPr>
          <a:r>
            <a:rPr lang="es-ES_tradnl" sz="1000" kern="1200" dirty="0"/>
            <a:t>Interdependencia//</a:t>
          </a:r>
          <a:r>
            <a:rPr lang="es-ES_tradnl" sz="1000" kern="1200" dirty="0">
              <a:solidFill>
                <a:srgbClr val="FF0000"/>
              </a:solidFill>
            </a:rPr>
            <a:t> </a:t>
          </a:r>
          <a:r>
            <a:rPr lang="es-ES" sz="1000" kern="1200" dirty="0" err="1">
              <a:solidFill>
                <a:srgbClr val="FF0000"/>
              </a:solidFill>
            </a:rPr>
            <a:t>Interdependence</a:t>
          </a:r>
          <a:r>
            <a:rPr lang="es-ES" sz="1000" kern="1200" dirty="0"/>
            <a:t> </a:t>
          </a:r>
          <a:r>
            <a:rPr lang="es-ES_tradnl" sz="1000" kern="1200" dirty="0"/>
            <a:t> </a:t>
          </a:r>
        </a:p>
        <a:p>
          <a:pPr marL="57150" lvl="1" indent="-57150" algn="r" defTabSz="444500">
            <a:lnSpc>
              <a:spcPct val="90000"/>
            </a:lnSpc>
            <a:spcBef>
              <a:spcPct val="0"/>
            </a:spcBef>
            <a:spcAft>
              <a:spcPct val="15000"/>
            </a:spcAft>
            <a:buChar char="•"/>
          </a:pPr>
          <a:r>
            <a:rPr lang="es-ES_tradnl" sz="1000" kern="1200" dirty="0"/>
            <a:t>La naturaleza del recurso valorado// </a:t>
          </a:r>
          <a:r>
            <a:rPr lang="en-US" sz="1000" kern="1200" dirty="0">
              <a:solidFill>
                <a:srgbClr val="FF0000"/>
              </a:solidFill>
            </a:rPr>
            <a:t>The nature of the valued resource </a:t>
          </a:r>
          <a:r>
            <a:rPr lang="es-ES_tradnl" sz="1000" kern="1200" dirty="0">
              <a:solidFill>
                <a:srgbClr val="FF0000"/>
              </a:solidFill>
            </a:rPr>
            <a:t> </a:t>
          </a:r>
        </a:p>
        <a:p>
          <a:pPr marL="57150" lvl="1" indent="-57150" algn="r" defTabSz="444500">
            <a:lnSpc>
              <a:spcPct val="90000"/>
            </a:lnSpc>
            <a:spcBef>
              <a:spcPct val="0"/>
            </a:spcBef>
            <a:spcAft>
              <a:spcPct val="15000"/>
            </a:spcAft>
            <a:buChar char="•"/>
          </a:pPr>
          <a:r>
            <a:rPr lang="es-ES_tradnl" sz="1000" kern="1200" dirty="0"/>
            <a:t>El marco temporal// </a:t>
          </a:r>
          <a:r>
            <a:rPr lang="es-ES" sz="1000" kern="1200" dirty="0" err="1">
              <a:solidFill>
                <a:srgbClr val="FF0000"/>
              </a:solidFill>
            </a:rPr>
            <a:t>The</a:t>
          </a:r>
          <a:r>
            <a:rPr lang="es-ES" sz="1000" kern="1200" dirty="0">
              <a:solidFill>
                <a:srgbClr val="FF0000"/>
              </a:solidFill>
            </a:rPr>
            <a:t> </a:t>
          </a:r>
          <a:r>
            <a:rPr lang="es-ES" sz="1000" kern="1200" dirty="0" err="1">
              <a:solidFill>
                <a:srgbClr val="FF0000"/>
              </a:solidFill>
            </a:rPr>
            <a:t>timeframe</a:t>
          </a:r>
          <a:r>
            <a:rPr lang="es-ES" sz="1000" kern="1200" dirty="0">
              <a:solidFill>
                <a:srgbClr val="FF0000"/>
              </a:solidFill>
            </a:rPr>
            <a:t> </a:t>
          </a:r>
          <a:r>
            <a:rPr lang="es-ES_tradnl" sz="1000" kern="1200" dirty="0">
              <a:solidFill>
                <a:srgbClr val="FF0000"/>
              </a:solidFill>
            </a:rPr>
            <a:t> </a:t>
          </a:r>
        </a:p>
        <a:p>
          <a:pPr marL="57150" lvl="1" indent="-57150" algn="r" defTabSz="444500">
            <a:lnSpc>
              <a:spcPct val="90000"/>
            </a:lnSpc>
            <a:spcBef>
              <a:spcPct val="0"/>
            </a:spcBef>
            <a:spcAft>
              <a:spcPct val="15000"/>
            </a:spcAft>
            <a:buChar char="•"/>
          </a:pPr>
          <a:r>
            <a:rPr lang="es-ES_tradnl" sz="1000" kern="1200" dirty="0"/>
            <a:t>La orientación motivacional que está en juego// </a:t>
          </a:r>
          <a:r>
            <a:rPr lang="en-US" sz="1000" kern="1200" dirty="0">
              <a:solidFill>
                <a:srgbClr val="FF0000"/>
              </a:solidFill>
            </a:rPr>
            <a:t>The motivational orientation at stake</a:t>
          </a:r>
          <a:r>
            <a:rPr lang="es-ES_tradnl" sz="1000" kern="1200" dirty="0">
              <a:solidFill>
                <a:srgbClr val="FF0000"/>
              </a:solidFill>
            </a:rPr>
            <a:t> </a:t>
          </a:r>
        </a:p>
      </dsp:txBody>
      <dsp:txXfrm>
        <a:off x="6319843" y="3509508"/>
        <a:ext cx="2324038" cy="1072654"/>
      </dsp:txXfrm>
    </dsp:sp>
    <dsp:sp modelId="{6454AFAF-04D2-4A69-A44D-12142C7B8577}">
      <dsp:nvSpPr>
        <dsp:cNvPr id="0" name=""/>
        <dsp:cNvSpPr/>
      </dsp:nvSpPr>
      <dsp:spPr>
        <a:xfrm>
          <a:off x="468337" y="2920308"/>
          <a:ext cx="3078601" cy="18815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ES_tradnl" sz="1100" kern="1200" dirty="0"/>
            <a:t>Ideológica// </a:t>
          </a:r>
          <a:r>
            <a:rPr lang="es-ES_tradnl" sz="1100" kern="1200" dirty="0" err="1">
              <a:solidFill>
                <a:srgbClr val="FF0000"/>
              </a:solidFill>
            </a:rPr>
            <a:t>Ideological</a:t>
          </a:r>
          <a:r>
            <a:rPr lang="es-ES_tradnl" sz="1100" kern="1200" dirty="0">
              <a:solidFill>
                <a:srgbClr val="FF0000"/>
              </a:solidFill>
            </a:rPr>
            <a:t> </a:t>
          </a:r>
        </a:p>
        <a:p>
          <a:pPr marL="57150" lvl="1" indent="-57150" algn="l" defTabSz="488950">
            <a:lnSpc>
              <a:spcPct val="90000"/>
            </a:lnSpc>
            <a:spcBef>
              <a:spcPct val="0"/>
            </a:spcBef>
            <a:spcAft>
              <a:spcPct val="15000"/>
            </a:spcAft>
            <a:buChar char="•"/>
          </a:pPr>
          <a:r>
            <a:rPr lang="es-ES_tradnl" sz="1100" kern="1200" dirty="0"/>
            <a:t>Representaciones e imaginarios sociales// </a:t>
          </a:r>
          <a:r>
            <a:rPr lang="es-ES" sz="1100" kern="1200" dirty="0">
              <a:solidFill>
                <a:srgbClr val="FF0000"/>
              </a:solidFill>
            </a:rPr>
            <a:t>Social </a:t>
          </a:r>
          <a:r>
            <a:rPr lang="es-ES" sz="1100" kern="1200" dirty="0" err="1">
              <a:solidFill>
                <a:srgbClr val="FF0000"/>
              </a:solidFill>
            </a:rPr>
            <a:t>representations</a:t>
          </a:r>
          <a:r>
            <a:rPr lang="es-ES" sz="1100" kern="1200" dirty="0">
              <a:solidFill>
                <a:srgbClr val="FF0000"/>
              </a:solidFill>
            </a:rPr>
            <a:t> and imaginaries.</a:t>
          </a:r>
          <a:endParaRPr lang="es-ES_tradnl" sz="1100" kern="1200" dirty="0">
            <a:solidFill>
              <a:srgbClr val="FF0000"/>
            </a:solidFill>
          </a:endParaRPr>
        </a:p>
        <a:p>
          <a:pPr marL="57150" lvl="1" indent="-57150" algn="l" defTabSz="488950">
            <a:lnSpc>
              <a:spcPct val="90000"/>
            </a:lnSpc>
            <a:spcBef>
              <a:spcPct val="0"/>
            </a:spcBef>
            <a:spcAft>
              <a:spcPct val="15000"/>
            </a:spcAft>
            <a:buChar char="•"/>
          </a:pPr>
          <a:r>
            <a:rPr lang="es-ES_tradnl" sz="1100" kern="1200" dirty="0"/>
            <a:t>Categorización//</a:t>
          </a:r>
          <a:r>
            <a:rPr lang="es-ES" sz="1100" kern="1200" dirty="0" err="1">
              <a:solidFill>
                <a:srgbClr val="FF0000"/>
              </a:solidFill>
            </a:rPr>
            <a:t>Categorization</a:t>
          </a:r>
          <a:endParaRPr lang="es-ES_tradnl" sz="1100" kern="1200" dirty="0">
            <a:solidFill>
              <a:srgbClr val="FF0000"/>
            </a:solidFill>
          </a:endParaRPr>
        </a:p>
        <a:p>
          <a:pPr marL="57150" lvl="1" indent="-57150" algn="l" defTabSz="488950">
            <a:lnSpc>
              <a:spcPct val="90000"/>
            </a:lnSpc>
            <a:spcBef>
              <a:spcPct val="0"/>
            </a:spcBef>
            <a:spcAft>
              <a:spcPct val="15000"/>
            </a:spcAft>
            <a:buChar char="•"/>
          </a:pPr>
          <a:r>
            <a:rPr lang="es-ES_tradnl" sz="1100" kern="1200" dirty="0"/>
            <a:t>Tolerancia// </a:t>
          </a:r>
          <a:r>
            <a:rPr lang="es-ES_tradnl" sz="1100" kern="1200" dirty="0" err="1">
              <a:solidFill>
                <a:srgbClr val="FF0000"/>
              </a:solidFill>
            </a:rPr>
            <a:t>Tolerance</a:t>
          </a:r>
          <a:endParaRPr lang="es-ES_tradnl" sz="1100" kern="1200" dirty="0">
            <a:solidFill>
              <a:srgbClr val="FF0000"/>
            </a:solidFill>
          </a:endParaRPr>
        </a:p>
        <a:p>
          <a:pPr marL="57150" lvl="1" indent="-57150" algn="l" defTabSz="488950">
            <a:lnSpc>
              <a:spcPct val="90000"/>
            </a:lnSpc>
            <a:spcBef>
              <a:spcPct val="0"/>
            </a:spcBef>
            <a:spcAft>
              <a:spcPct val="15000"/>
            </a:spcAft>
            <a:buChar char="•"/>
          </a:pPr>
          <a:r>
            <a:rPr lang="es-ES_tradnl" sz="1100" kern="1200" dirty="0"/>
            <a:t>Segregación// </a:t>
          </a:r>
          <a:r>
            <a:rPr lang="es-ES_tradnl" sz="1100" kern="1200" dirty="0" err="1">
              <a:solidFill>
                <a:srgbClr val="FF0000"/>
              </a:solidFill>
            </a:rPr>
            <a:t>Segregation</a:t>
          </a:r>
          <a:endParaRPr lang="es-ES_tradnl" sz="1100" kern="1200" dirty="0">
            <a:solidFill>
              <a:srgbClr val="FF0000"/>
            </a:solidFill>
          </a:endParaRPr>
        </a:p>
      </dsp:txBody>
      <dsp:txXfrm>
        <a:off x="509669" y="3432036"/>
        <a:ext cx="2072356" cy="1328526"/>
      </dsp:txXfrm>
    </dsp:sp>
    <dsp:sp modelId="{68480898-74F0-4C50-8511-634CB802953D}">
      <dsp:nvSpPr>
        <dsp:cNvPr id="0" name=""/>
        <dsp:cNvSpPr/>
      </dsp:nvSpPr>
      <dsp:spPr>
        <a:xfrm>
          <a:off x="5017121" y="230766"/>
          <a:ext cx="3847917" cy="15191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r" defTabSz="488950">
            <a:lnSpc>
              <a:spcPct val="90000"/>
            </a:lnSpc>
            <a:spcBef>
              <a:spcPct val="0"/>
            </a:spcBef>
            <a:spcAft>
              <a:spcPct val="15000"/>
            </a:spcAft>
            <a:buChar char="•"/>
          </a:pPr>
          <a:r>
            <a:rPr lang="es-ES_tradnl" sz="1100" kern="1200" dirty="0"/>
            <a:t>Transnacional// </a:t>
          </a:r>
          <a:r>
            <a:rPr lang="es-ES_tradnl" sz="1100" kern="1200" dirty="0" err="1">
              <a:solidFill>
                <a:srgbClr val="FF0000"/>
              </a:solidFill>
            </a:rPr>
            <a:t>Transnational</a:t>
          </a:r>
          <a:endParaRPr lang="es-ES_tradnl" sz="1100" kern="1200" dirty="0">
            <a:solidFill>
              <a:srgbClr val="FF0000"/>
            </a:solidFill>
          </a:endParaRPr>
        </a:p>
        <a:p>
          <a:pPr marL="57150" lvl="1" indent="-57150" algn="r" defTabSz="488950">
            <a:lnSpc>
              <a:spcPct val="90000"/>
            </a:lnSpc>
            <a:spcBef>
              <a:spcPct val="0"/>
            </a:spcBef>
            <a:spcAft>
              <a:spcPct val="15000"/>
            </a:spcAft>
            <a:buChar char="•"/>
          </a:pPr>
          <a:r>
            <a:rPr lang="es-ES_tradnl" sz="1100" kern="1200" dirty="0"/>
            <a:t>Social (estigma)// </a:t>
          </a:r>
          <a:r>
            <a:rPr lang="es-ES_tradnl" sz="1100" kern="1200" dirty="0">
              <a:solidFill>
                <a:srgbClr val="FF0000"/>
              </a:solidFill>
            </a:rPr>
            <a:t>Social (</a:t>
          </a:r>
          <a:r>
            <a:rPr lang="es-ES_tradnl" sz="1100" kern="1200" dirty="0" err="1">
              <a:solidFill>
                <a:srgbClr val="FF0000"/>
              </a:solidFill>
            </a:rPr>
            <a:t>stigma</a:t>
          </a:r>
          <a:r>
            <a:rPr lang="es-ES_tradnl" sz="1100" kern="1200" dirty="0">
              <a:solidFill>
                <a:srgbClr val="FF0000"/>
              </a:solidFill>
            </a:rPr>
            <a:t>)</a:t>
          </a:r>
        </a:p>
        <a:p>
          <a:pPr marL="57150" lvl="1" indent="-57150" algn="r" defTabSz="488950">
            <a:lnSpc>
              <a:spcPct val="90000"/>
            </a:lnSpc>
            <a:spcBef>
              <a:spcPct val="0"/>
            </a:spcBef>
            <a:spcAft>
              <a:spcPct val="15000"/>
            </a:spcAft>
            <a:buChar char="•"/>
          </a:pPr>
          <a:r>
            <a:rPr lang="es-ES_tradnl" sz="1100" kern="1200" dirty="0"/>
            <a:t>Institucional// </a:t>
          </a:r>
          <a:r>
            <a:rPr lang="es-ES_tradnl" sz="1100" kern="1200" dirty="0" err="1">
              <a:solidFill>
                <a:srgbClr val="FF0000"/>
              </a:solidFill>
            </a:rPr>
            <a:t>Institutional</a:t>
          </a:r>
          <a:r>
            <a:rPr lang="es-ES_tradnl" sz="1100" kern="1200" dirty="0"/>
            <a:t> </a:t>
          </a:r>
        </a:p>
        <a:p>
          <a:pPr marL="57150" lvl="1" indent="-57150" algn="r" defTabSz="488950">
            <a:lnSpc>
              <a:spcPct val="90000"/>
            </a:lnSpc>
            <a:spcBef>
              <a:spcPct val="0"/>
            </a:spcBef>
            <a:spcAft>
              <a:spcPct val="15000"/>
            </a:spcAft>
            <a:buChar char="•"/>
          </a:pPr>
          <a:r>
            <a:rPr lang="es-ES_tradnl" sz="1100" kern="1200" dirty="0"/>
            <a:t>Intergrupal// </a:t>
          </a:r>
          <a:r>
            <a:rPr lang="es-ES_tradnl" sz="1100" kern="1200" dirty="0" err="1">
              <a:solidFill>
                <a:srgbClr val="FF0000"/>
              </a:solidFill>
            </a:rPr>
            <a:t>Intergroup</a:t>
          </a:r>
          <a:endParaRPr lang="es-ES_tradnl" sz="1100" kern="1200" dirty="0">
            <a:solidFill>
              <a:srgbClr val="FF0000"/>
            </a:solidFill>
          </a:endParaRPr>
        </a:p>
        <a:p>
          <a:pPr marL="57150" lvl="1" indent="-57150" algn="r" defTabSz="488950">
            <a:lnSpc>
              <a:spcPct val="90000"/>
            </a:lnSpc>
            <a:spcBef>
              <a:spcPct val="0"/>
            </a:spcBef>
            <a:spcAft>
              <a:spcPct val="15000"/>
            </a:spcAft>
            <a:buChar char="•"/>
          </a:pPr>
          <a:r>
            <a:rPr lang="es-ES_tradnl" sz="1100" kern="1200" err="1"/>
            <a:t>Intragrupal</a:t>
          </a:r>
          <a:r>
            <a:rPr lang="es-ES_tradnl" sz="1100" kern="1200"/>
            <a:t>// </a:t>
          </a:r>
          <a:r>
            <a:rPr lang="es-ES_tradnl" sz="1100" kern="1200">
              <a:solidFill>
                <a:srgbClr val="FF0000"/>
              </a:solidFill>
            </a:rPr>
            <a:t>Intragroup</a:t>
          </a:r>
          <a:r>
            <a:rPr lang="es-ES_tradnl" sz="1100" kern="1200"/>
            <a:t> </a:t>
          </a:r>
          <a:endParaRPr lang="es-ES_tradnl" sz="1100" kern="1200" dirty="0"/>
        </a:p>
        <a:p>
          <a:pPr marL="57150" lvl="1" indent="-57150" algn="r" defTabSz="488950">
            <a:lnSpc>
              <a:spcPct val="90000"/>
            </a:lnSpc>
            <a:spcBef>
              <a:spcPct val="0"/>
            </a:spcBef>
            <a:spcAft>
              <a:spcPct val="15000"/>
            </a:spcAft>
            <a:buChar char="•"/>
          </a:pPr>
          <a:r>
            <a:rPr lang="es-ES_tradnl" sz="1100" kern="1200" dirty="0"/>
            <a:t>Interpersonal// </a:t>
          </a:r>
          <a:r>
            <a:rPr lang="es-ES_tradnl" sz="1100" kern="1200" dirty="0">
              <a:solidFill>
                <a:srgbClr val="FF0000"/>
              </a:solidFill>
            </a:rPr>
            <a:t>Interpersonal </a:t>
          </a:r>
        </a:p>
        <a:p>
          <a:pPr marL="57150" lvl="1" indent="-57150" algn="r" defTabSz="488950">
            <a:lnSpc>
              <a:spcPct val="90000"/>
            </a:lnSpc>
            <a:spcBef>
              <a:spcPct val="0"/>
            </a:spcBef>
            <a:spcAft>
              <a:spcPct val="15000"/>
            </a:spcAft>
            <a:buChar char="•"/>
          </a:pPr>
          <a:r>
            <a:rPr lang="es-ES_tradnl" sz="1100" kern="1200" dirty="0"/>
            <a:t>Intrapersonal// </a:t>
          </a:r>
          <a:r>
            <a:rPr lang="es-ES_tradnl" sz="1100" kern="1200" dirty="0">
              <a:solidFill>
                <a:srgbClr val="FF0000"/>
              </a:solidFill>
            </a:rPr>
            <a:t>Intrapersonal</a:t>
          </a:r>
          <a:r>
            <a:rPr lang="es-ES_tradnl" sz="1100" kern="1200" dirty="0"/>
            <a:t> </a:t>
          </a:r>
        </a:p>
      </dsp:txBody>
      <dsp:txXfrm>
        <a:off x="6204868" y="264138"/>
        <a:ext cx="2626798" cy="1072654"/>
      </dsp:txXfrm>
    </dsp:sp>
    <dsp:sp modelId="{4A9C0C6B-6200-41D3-B883-59D2F2874EE1}">
      <dsp:nvSpPr>
        <dsp:cNvPr id="0" name=""/>
        <dsp:cNvSpPr/>
      </dsp:nvSpPr>
      <dsp:spPr>
        <a:xfrm>
          <a:off x="397146" y="-62560"/>
          <a:ext cx="4489533" cy="2585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311150">
            <a:lnSpc>
              <a:spcPct val="90000"/>
            </a:lnSpc>
            <a:spcBef>
              <a:spcPct val="0"/>
            </a:spcBef>
            <a:spcAft>
              <a:spcPct val="15000"/>
            </a:spcAft>
            <a:buNone/>
          </a:pPr>
          <a:r>
            <a:rPr lang="es-ES_tradnl" sz="700" u="sng" kern="1200" dirty="0"/>
            <a:t>	</a:t>
          </a:r>
          <a:r>
            <a:rPr lang="es-ES_tradnl" sz="1000" u="sng" kern="1200" dirty="0"/>
            <a:t>Fuentes y objeto (destinatarios)</a:t>
          </a:r>
        </a:p>
        <a:p>
          <a:pPr marL="57150" lvl="1" indent="-57150" algn="l" defTabSz="444500">
            <a:lnSpc>
              <a:spcPct val="90000"/>
            </a:lnSpc>
            <a:spcBef>
              <a:spcPct val="0"/>
            </a:spcBef>
            <a:spcAft>
              <a:spcPct val="15000"/>
            </a:spcAft>
            <a:buChar char="•"/>
          </a:pPr>
          <a:r>
            <a:rPr lang="es-ES_tradnl" sz="1000" kern="1200" dirty="0"/>
            <a:t>Categorías sociales: sujetos y grupos.</a:t>
          </a:r>
        </a:p>
        <a:p>
          <a:pPr marL="57150" lvl="1" indent="-57150" algn="l" defTabSz="444500">
            <a:lnSpc>
              <a:spcPct val="90000"/>
            </a:lnSpc>
            <a:spcBef>
              <a:spcPct val="0"/>
            </a:spcBef>
            <a:spcAft>
              <a:spcPct val="15000"/>
            </a:spcAft>
            <a:buChar char="•"/>
          </a:pPr>
          <a:r>
            <a:rPr lang="es-ES_tradnl" sz="1000" kern="1200" dirty="0"/>
            <a:t>Índices: diferencias, marcadores (étnicos, raciales, etc.)</a:t>
          </a:r>
        </a:p>
        <a:p>
          <a:pPr marL="114300" lvl="2" indent="-57150" algn="l" defTabSz="444500">
            <a:lnSpc>
              <a:spcPct val="90000"/>
            </a:lnSpc>
            <a:spcBef>
              <a:spcPct val="0"/>
            </a:spcBef>
            <a:spcAft>
              <a:spcPct val="15000"/>
            </a:spcAft>
            <a:buNone/>
          </a:pPr>
          <a:r>
            <a:rPr lang="es-ES_tradnl" sz="1000" u="sng" kern="1200" dirty="0"/>
            <a:t>Relaciones situadas y contextualizadas</a:t>
          </a:r>
          <a:endParaRPr lang="es-ES_tradnl" sz="1000" kern="1200" dirty="0"/>
        </a:p>
        <a:p>
          <a:pPr marL="114300" lvl="2" indent="-57150" algn="l" defTabSz="444500">
            <a:lnSpc>
              <a:spcPct val="90000"/>
            </a:lnSpc>
            <a:spcBef>
              <a:spcPct val="0"/>
            </a:spcBef>
            <a:spcAft>
              <a:spcPct val="15000"/>
            </a:spcAft>
            <a:buNone/>
          </a:pPr>
          <a:r>
            <a:rPr lang="en-US" sz="1000" u="sng" kern="1200" dirty="0">
              <a:solidFill>
                <a:srgbClr val="FF0000"/>
              </a:solidFill>
            </a:rPr>
            <a:t>Sources and object (recipients)
Social categories: subjects and groups</a:t>
          </a:r>
          <a:r>
            <a:rPr lang="en-US" sz="1000" u="none" kern="1200" dirty="0">
              <a:solidFill>
                <a:srgbClr val="FF0000"/>
              </a:solidFill>
            </a:rPr>
            <a:t>.
Indices: differences, markers</a:t>
          </a:r>
          <a:endParaRPr lang="es-ES_tradnl" sz="1000" u="none" kern="1200" dirty="0">
            <a:solidFill>
              <a:srgbClr val="FF0000"/>
            </a:solidFill>
          </a:endParaRPr>
        </a:p>
        <a:p>
          <a:pPr marL="114300" lvl="2" indent="-57150" algn="l" defTabSz="444500">
            <a:lnSpc>
              <a:spcPct val="90000"/>
            </a:lnSpc>
            <a:spcBef>
              <a:spcPct val="0"/>
            </a:spcBef>
            <a:spcAft>
              <a:spcPct val="15000"/>
            </a:spcAft>
            <a:buNone/>
          </a:pPr>
          <a:r>
            <a:rPr lang="en-US" sz="1000" u="none" kern="1200" dirty="0">
              <a:solidFill>
                <a:srgbClr val="FF0000"/>
              </a:solidFill>
            </a:rPr>
            <a:t>(ethnic, racial, etc.).
	Situated and contextualized</a:t>
          </a:r>
          <a:endParaRPr lang="es-ES_tradnl" sz="1000" u="none" kern="1200" dirty="0">
            <a:solidFill>
              <a:srgbClr val="FF0000"/>
            </a:solidFill>
          </a:endParaRPr>
        </a:p>
        <a:p>
          <a:pPr marL="114300" lvl="2" indent="-57150" algn="l" defTabSz="444500">
            <a:lnSpc>
              <a:spcPct val="90000"/>
            </a:lnSpc>
            <a:spcBef>
              <a:spcPct val="0"/>
            </a:spcBef>
            <a:spcAft>
              <a:spcPct val="15000"/>
            </a:spcAft>
            <a:buNone/>
          </a:pPr>
          <a:r>
            <a:rPr lang="en-US" sz="1000" u="none" kern="1200" dirty="0">
              <a:solidFill>
                <a:srgbClr val="FF0000"/>
              </a:solidFill>
            </a:rPr>
            <a:t>relationships</a:t>
          </a:r>
          <a:r>
            <a:rPr lang="es-ES_tradnl" sz="1000" u="none" kern="1200" dirty="0">
              <a:solidFill>
                <a:srgbClr val="FF0000"/>
              </a:solidFill>
            </a:rPr>
            <a:t>  </a:t>
          </a:r>
        </a:p>
      </dsp:txBody>
      <dsp:txXfrm>
        <a:off x="453944" y="-5762"/>
        <a:ext cx="3029077" cy="1825637"/>
      </dsp:txXfrm>
    </dsp:sp>
    <dsp:sp modelId="{879AC1B4-8B04-4FE1-8A63-2461DCAA5BDD}">
      <dsp:nvSpPr>
        <dsp:cNvPr id="0" name=""/>
        <dsp:cNvSpPr/>
      </dsp:nvSpPr>
      <dsp:spPr>
        <a:xfrm>
          <a:off x="2541661" y="358614"/>
          <a:ext cx="2055664" cy="2055664"/>
        </a:xfrm>
        <a:prstGeom prst="pieWedg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_tradnl" sz="1300" kern="1200" dirty="0"/>
            <a:t>LOS ACTORES </a:t>
          </a:r>
        </a:p>
        <a:p>
          <a:pPr marL="0" lvl="0" indent="0" algn="ctr" defTabSz="577850">
            <a:lnSpc>
              <a:spcPct val="90000"/>
            </a:lnSpc>
            <a:spcBef>
              <a:spcPct val="0"/>
            </a:spcBef>
            <a:spcAft>
              <a:spcPct val="35000"/>
            </a:spcAft>
            <a:buNone/>
          </a:pPr>
          <a:r>
            <a:rPr lang="es-ES_tradnl" sz="1300" kern="1200" dirty="0"/>
            <a:t>¿Quién?</a:t>
          </a:r>
        </a:p>
        <a:p>
          <a:pPr marL="0" lvl="0" indent="0" algn="ctr" defTabSz="577850">
            <a:lnSpc>
              <a:spcPct val="90000"/>
            </a:lnSpc>
            <a:spcBef>
              <a:spcPct val="0"/>
            </a:spcBef>
            <a:spcAft>
              <a:spcPct val="35000"/>
            </a:spcAft>
            <a:buNone/>
          </a:pPr>
          <a:r>
            <a:rPr lang="es-ES_tradnl" sz="1300" kern="1200" dirty="0">
              <a:solidFill>
                <a:srgbClr val="FFFF00"/>
              </a:solidFill>
            </a:rPr>
            <a:t>ACTORS </a:t>
          </a:r>
        </a:p>
        <a:p>
          <a:pPr marL="0" lvl="0" indent="0" algn="ctr" defTabSz="577850">
            <a:lnSpc>
              <a:spcPct val="90000"/>
            </a:lnSpc>
            <a:spcBef>
              <a:spcPct val="0"/>
            </a:spcBef>
            <a:spcAft>
              <a:spcPct val="35000"/>
            </a:spcAft>
            <a:buNone/>
          </a:pPr>
          <a:r>
            <a:rPr lang="es-ES_tradnl" sz="1300" kern="1200" dirty="0">
              <a:solidFill>
                <a:srgbClr val="FFFF00"/>
              </a:solidFill>
            </a:rPr>
            <a:t>Who?</a:t>
          </a:r>
        </a:p>
      </dsp:txBody>
      <dsp:txXfrm>
        <a:off x="3143751" y="960704"/>
        <a:ext cx="1453574" cy="1453574"/>
      </dsp:txXfrm>
    </dsp:sp>
    <dsp:sp modelId="{D62C1291-EE1C-4037-806D-7CD16F357044}">
      <dsp:nvSpPr>
        <dsp:cNvPr id="0" name=""/>
        <dsp:cNvSpPr/>
      </dsp:nvSpPr>
      <dsp:spPr>
        <a:xfrm rot="5400000">
          <a:off x="4724241" y="382994"/>
          <a:ext cx="2055664" cy="2055664"/>
        </a:xfrm>
        <a:prstGeom prst="pieWedg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_tradnl" sz="1300" kern="1200" dirty="0"/>
            <a:t>EL NIVEL ESTRCUTURAL</a:t>
          </a:r>
        </a:p>
        <a:p>
          <a:pPr marL="0" lvl="0" indent="0" algn="ctr" defTabSz="577850">
            <a:lnSpc>
              <a:spcPct val="90000"/>
            </a:lnSpc>
            <a:spcBef>
              <a:spcPct val="0"/>
            </a:spcBef>
            <a:spcAft>
              <a:spcPct val="35000"/>
            </a:spcAft>
            <a:buNone/>
          </a:pPr>
          <a:r>
            <a:rPr lang="es-ES_tradnl" sz="1300" kern="1200" dirty="0"/>
            <a:t>¿Donde?</a:t>
          </a:r>
        </a:p>
        <a:p>
          <a:pPr marL="0" lvl="0" indent="0" algn="ctr" defTabSz="577850">
            <a:lnSpc>
              <a:spcPct val="90000"/>
            </a:lnSpc>
            <a:spcBef>
              <a:spcPct val="0"/>
            </a:spcBef>
            <a:spcAft>
              <a:spcPct val="35000"/>
            </a:spcAft>
            <a:buNone/>
          </a:pPr>
          <a:r>
            <a:rPr lang="es-ES_tradnl" sz="1300" kern="1200" dirty="0">
              <a:solidFill>
                <a:srgbClr val="FFFF00"/>
              </a:solidFill>
            </a:rPr>
            <a:t>STRUCTURAL LEVEL </a:t>
          </a:r>
        </a:p>
        <a:p>
          <a:pPr marL="0" lvl="0" indent="0" algn="ctr" defTabSz="577850">
            <a:lnSpc>
              <a:spcPct val="90000"/>
            </a:lnSpc>
            <a:spcBef>
              <a:spcPct val="0"/>
            </a:spcBef>
            <a:spcAft>
              <a:spcPct val="35000"/>
            </a:spcAft>
            <a:buNone/>
          </a:pPr>
          <a:r>
            <a:rPr lang="es-ES_tradnl" sz="1300" kern="1200" dirty="0" err="1">
              <a:solidFill>
                <a:srgbClr val="FFFF00"/>
              </a:solidFill>
            </a:rPr>
            <a:t>Where</a:t>
          </a:r>
          <a:r>
            <a:rPr lang="es-ES_tradnl" sz="1300" kern="1200" dirty="0">
              <a:solidFill>
                <a:srgbClr val="FFFF00"/>
              </a:solidFill>
            </a:rPr>
            <a:t>?</a:t>
          </a:r>
        </a:p>
      </dsp:txBody>
      <dsp:txXfrm rot="-5400000">
        <a:off x="4724241" y="985084"/>
        <a:ext cx="1453574" cy="1453574"/>
      </dsp:txXfrm>
    </dsp:sp>
    <dsp:sp modelId="{2AE920F4-220C-41C3-B1A3-7C1C4DA1A6BE}">
      <dsp:nvSpPr>
        <dsp:cNvPr id="0" name=""/>
        <dsp:cNvSpPr/>
      </dsp:nvSpPr>
      <dsp:spPr>
        <a:xfrm rot="10800000">
          <a:off x="4692275" y="2509228"/>
          <a:ext cx="2055664" cy="2055664"/>
        </a:xfrm>
        <a:prstGeom prst="pieWedg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_tradnl" sz="1300" kern="1200" dirty="0"/>
            <a:t>LA DINAMICA</a:t>
          </a:r>
        </a:p>
        <a:p>
          <a:pPr marL="0" lvl="0" indent="0" algn="ctr" defTabSz="577850">
            <a:lnSpc>
              <a:spcPct val="90000"/>
            </a:lnSpc>
            <a:spcBef>
              <a:spcPct val="0"/>
            </a:spcBef>
            <a:spcAft>
              <a:spcPct val="35000"/>
            </a:spcAft>
            <a:buNone/>
          </a:pPr>
          <a:r>
            <a:rPr lang="es-ES_tradnl" sz="1300" kern="1200" dirty="0"/>
            <a:t>¿Por qué y cuándo? </a:t>
          </a:r>
        </a:p>
        <a:p>
          <a:pPr marL="0" lvl="0" indent="0" algn="ctr" defTabSz="577850">
            <a:lnSpc>
              <a:spcPct val="90000"/>
            </a:lnSpc>
            <a:spcBef>
              <a:spcPct val="0"/>
            </a:spcBef>
            <a:spcAft>
              <a:spcPct val="35000"/>
            </a:spcAft>
            <a:buNone/>
          </a:pPr>
          <a:r>
            <a:rPr lang="es-ES_tradnl" sz="1300" kern="1200" dirty="0">
              <a:solidFill>
                <a:srgbClr val="FFFF00"/>
              </a:solidFill>
            </a:rPr>
            <a:t>DYNAMICS </a:t>
          </a:r>
        </a:p>
        <a:p>
          <a:pPr marL="0" lvl="0" indent="0" algn="ctr" defTabSz="577850">
            <a:lnSpc>
              <a:spcPct val="90000"/>
            </a:lnSpc>
            <a:spcBef>
              <a:spcPct val="0"/>
            </a:spcBef>
            <a:spcAft>
              <a:spcPct val="35000"/>
            </a:spcAft>
            <a:buNone/>
          </a:pPr>
          <a:r>
            <a:rPr lang="es-ES_tradnl" sz="1300" kern="1200" dirty="0" err="1">
              <a:solidFill>
                <a:srgbClr val="FFFF00"/>
              </a:solidFill>
            </a:rPr>
            <a:t>Why</a:t>
          </a:r>
          <a:r>
            <a:rPr lang="es-ES_tradnl" sz="1300" kern="1200" dirty="0">
              <a:solidFill>
                <a:srgbClr val="FFFF00"/>
              </a:solidFill>
            </a:rPr>
            <a:t> and </a:t>
          </a:r>
          <a:r>
            <a:rPr lang="es-ES_tradnl" sz="1300" kern="1200" dirty="0" err="1">
              <a:solidFill>
                <a:srgbClr val="FFFF00"/>
              </a:solidFill>
            </a:rPr>
            <a:t>when</a:t>
          </a:r>
          <a:r>
            <a:rPr lang="es-ES_tradnl" sz="1300" kern="1200" dirty="0">
              <a:solidFill>
                <a:srgbClr val="FFFF00"/>
              </a:solidFill>
            </a:rPr>
            <a:t>?</a:t>
          </a:r>
        </a:p>
      </dsp:txBody>
      <dsp:txXfrm rot="10800000">
        <a:off x="4692275" y="2509228"/>
        <a:ext cx="1453574" cy="1453574"/>
      </dsp:txXfrm>
    </dsp:sp>
    <dsp:sp modelId="{14FFD0EE-7517-4B1E-9982-2598AC7C3950}">
      <dsp:nvSpPr>
        <dsp:cNvPr id="0" name=""/>
        <dsp:cNvSpPr/>
      </dsp:nvSpPr>
      <dsp:spPr>
        <a:xfrm rot="16200000">
          <a:off x="2541661" y="2509228"/>
          <a:ext cx="2055664" cy="2055664"/>
        </a:xfrm>
        <a:prstGeom prst="pieWedg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_tradnl" sz="1300" kern="1200" dirty="0"/>
            <a:t>LAS FORMAS Y MODALIDADES</a:t>
          </a:r>
          <a:endParaRPr lang="es-ES_tradnl" sz="1300" kern="1200" dirty="0">
            <a:solidFill>
              <a:srgbClr val="FFFF00"/>
            </a:solidFill>
          </a:endParaRPr>
        </a:p>
        <a:p>
          <a:pPr marL="0" lvl="0" indent="0" algn="ctr" defTabSz="577850">
            <a:lnSpc>
              <a:spcPct val="90000"/>
            </a:lnSpc>
            <a:spcBef>
              <a:spcPct val="0"/>
            </a:spcBef>
            <a:spcAft>
              <a:spcPct val="35000"/>
            </a:spcAft>
            <a:buNone/>
          </a:pPr>
          <a:r>
            <a:rPr lang="es-ES_tradnl" sz="1300" kern="1200" dirty="0"/>
            <a:t>¿Cómo?     </a:t>
          </a:r>
        </a:p>
        <a:p>
          <a:pPr marL="0" lvl="0" indent="0" algn="ctr" defTabSz="577850">
            <a:lnSpc>
              <a:spcPct val="90000"/>
            </a:lnSpc>
            <a:spcBef>
              <a:spcPct val="0"/>
            </a:spcBef>
            <a:spcAft>
              <a:spcPct val="35000"/>
            </a:spcAft>
            <a:buNone/>
          </a:pPr>
          <a:r>
            <a:rPr lang="es-ES_tradnl" sz="1300" kern="1200" dirty="0">
              <a:solidFill>
                <a:srgbClr val="FFFF00"/>
              </a:solidFill>
            </a:rPr>
            <a:t>FORMS &amp; MODALITIES </a:t>
          </a:r>
        </a:p>
        <a:p>
          <a:pPr marL="0" lvl="0" indent="0" algn="ctr" defTabSz="577850">
            <a:lnSpc>
              <a:spcPct val="90000"/>
            </a:lnSpc>
            <a:spcBef>
              <a:spcPct val="0"/>
            </a:spcBef>
            <a:spcAft>
              <a:spcPct val="35000"/>
            </a:spcAft>
            <a:buNone/>
          </a:pPr>
          <a:r>
            <a:rPr lang="es-ES_tradnl" sz="1300" kern="1200" dirty="0" err="1">
              <a:solidFill>
                <a:srgbClr val="FFFF00"/>
              </a:solidFill>
            </a:rPr>
            <a:t>How</a:t>
          </a:r>
          <a:r>
            <a:rPr lang="es-ES_tradnl" sz="1300" kern="1200" dirty="0">
              <a:solidFill>
                <a:srgbClr val="FFFF00"/>
              </a:solidFill>
            </a:rPr>
            <a:t>?             </a:t>
          </a:r>
        </a:p>
      </dsp:txBody>
      <dsp:txXfrm rot="5400000">
        <a:off x="3143751" y="2509228"/>
        <a:ext cx="1453574" cy="1453574"/>
      </dsp:txXfrm>
    </dsp:sp>
    <dsp:sp modelId="{A4400480-342C-47EB-910B-211321E7FFDA}">
      <dsp:nvSpPr>
        <dsp:cNvPr id="0" name=""/>
        <dsp:cNvSpPr/>
      </dsp:nvSpPr>
      <dsp:spPr>
        <a:xfrm>
          <a:off x="4295618" y="2152951"/>
          <a:ext cx="709750" cy="61717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76CC0-F6EA-450F-BA92-5E96158BD4A6}">
      <dsp:nvSpPr>
        <dsp:cNvPr id="0" name=""/>
        <dsp:cNvSpPr/>
      </dsp:nvSpPr>
      <dsp:spPr>
        <a:xfrm rot="10800000">
          <a:off x="4289925" y="2271853"/>
          <a:ext cx="709750" cy="61717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9600-D59A-40E8-B3E6-A99FC6A94017}">
      <dsp:nvSpPr>
        <dsp:cNvPr id="0" name=""/>
        <dsp:cNvSpPr/>
      </dsp:nvSpPr>
      <dsp:spPr>
        <a:xfrm>
          <a:off x="860845" y="1381"/>
          <a:ext cx="2300493" cy="138029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L" sz="1300" kern="1200" dirty="0">
              <a:solidFill>
                <a:schemeClr val="tx1"/>
              </a:solidFill>
            </a:rPr>
            <a:t>Derechos de la salud (acceso a tratamiento médico, reducción de daños, etc.)</a:t>
          </a:r>
        </a:p>
        <a:p>
          <a:pPr marL="0" lvl="0" indent="0" algn="ctr" defTabSz="577850">
            <a:lnSpc>
              <a:spcPct val="90000"/>
            </a:lnSpc>
            <a:spcBef>
              <a:spcPct val="0"/>
            </a:spcBef>
            <a:spcAft>
              <a:spcPct val="35000"/>
            </a:spcAft>
            <a:buNone/>
          </a:pPr>
          <a:r>
            <a:rPr lang="en-US" sz="1300" kern="1200" dirty="0">
              <a:solidFill>
                <a:srgbClr val="FF0000"/>
              </a:solidFill>
            </a:rPr>
            <a:t>Health rights (access to medical treatment, harm reduction, etc.)</a:t>
          </a:r>
          <a:endParaRPr lang="es-CL" sz="1300" kern="1200" dirty="0">
            <a:solidFill>
              <a:srgbClr val="FF0000"/>
            </a:solidFill>
          </a:endParaRPr>
        </a:p>
      </dsp:txBody>
      <dsp:txXfrm>
        <a:off x="860845" y="1381"/>
        <a:ext cx="2300493" cy="1380296"/>
      </dsp:txXfrm>
    </dsp:sp>
    <dsp:sp modelId="{26D04FC0-F816-4CE9-9B2C-D60C410A0046}">
      <dsp:nvSpPr>
        <dsp:cNvPr id="0" name=""/>
        <dsp:cNvSpPr/>
      </dsp:nvSpPr>
      <dsp:spPr>
        <a:xfrm>
          <a:off x="3391388" y="1381"/>
          <a:ext cx="2300493" cy="138029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L" sz="1300" kern="1200" dirty="0">
              <a:solidFill>
                <a:schemeClr val="tx1"/>
              </a:solidFill>
            </a:rPr>
            <a:t>Derechos relacionados con la justicia penal  (detención y arrestos arbitrarios, juicios imparciales, etc.)</a:t>
          </a:r>
        </a:p>
        <a:p>
          <a:pPr marL="0" lvl="0" indent="0" algn="ctr" defTabSz="577850">
            <a:lnSpc>
              <a:spcPct val="90000"/>
            </a:lnSpc>
            <a:spcBef>
              <a:spcPct val="0"/>
            </a:spcBef>
            <a:spcAft>
              <a:spcPct val="35000"/>
            </a:spcAft>
            <a:buNone/>
          </a:pPr>
          <a:r>
            <a:rPr lang="en-US" sz="1300" kern="1200" dirty="0">
              <a:solidFill>
                <a:srgbClr val="FF0000"/>
              </a:solidFill>
            </a:rPr>
            <a:t>Rights related to criminal justice (arbitrary arrest and detention, fair trials, etc.)</a:t>
          </a:r>
          <a:endParaRPr lang="es-CL" sz="1300" kern="1200" dirty="0">
            <a:solidFill>
              <a:srgbClr val="FF0000"/>
            </a:solidFill>
          </a:endParaRPr>
        </a:p>
      </dsp:txBody>
      <dsp:txXfrm>
        <a:off x="3391388" y="1381"/>
        <a:ext cx="2300493" cy="1380296"/>
      </dsp:txXfrm>
    </dsp:sp>
    <dsp:sp modelId="{289E09B5-52FA-4DDE-96F1-FD3C810C848E}">
      <dsp:nvSpPr>
        <dsp:cNvPr id="0" name=""/>
        <dsp:cNvSpPr/>
      </dsp:nvSpPr>
      <dsp:spPr>
        <a:xfrm>
          <a:off x="860845" y="1611727"/>
          <a:ext cx="2300493" cy="138029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L" sz="1300" kern="1200" dirty="0">
              <a:solidFill>
                <a:schemeClr val="tx1"/>
              </a:solidFill>
            </a:rPr>
            <a:t>Prohibición de discriminación (</a:t>
          </a:r>
          <a:r>
            <a:rPr lang="es-CL" sz="1300" kern="1200" dirty="0" err="1">
              <a:solidFill>
                <a:schemeClr val="tx1"/>
              </a:solidFill>
            </a:rPr>
            <a:t>minorias</a:t>
          </a:r>
          <a:r>
            <a:rPr lang="es-CL" sz="1300" kern="1200" dirty="0">
              <a:solidFill>
                <a:schemeClr val="tx1"/>
              </a:solidFill>
            </a:rPr>
            <a:t> étnicas, mujeres, etc.)</a:t>
          </a:r>
        </a:p>
        <a:p>
          <a:pPr marL="0" lvl="0" indent="0" algn="ctr" defTabSz="577850">
            <a:lnSpc>
              <a:spcPct val="90000"/>
            </a:lnSpc>
            <a:spcBef>
              <a:spcPct val="0"/>
            </a:spcBef>
            <a:spcAft>
              <a:spcPct val="35000"/>
            </a:spcAft>
            <a:buNone/>
          </a:pPr>
          <a:r>
            <a:rPr lang="en-US" sz="1300" kern="1200" dirty="0">
              <a:solidFill>
                <a:srgbClr val="FF0000"/>
              </a:solidFill>
            </a:rPr>
            <a:t>Prohibition of discrimination (ethnic minorities, women, etc.)</a:t>
          </a:r>
          <a:endParaRPr lang="es-CL" sz="1300" kern="1200" dirty="0">
            <a:solidFill>
              <a:srgbClr val="FF0000"/>
            </a:solidFill>
          </a:endParaRPr>
        </a:p>
      </dsp:txBody>
      <dsp:txXfrm>
        <a:off x="860845" y="1611727"/>
        <a:ext cx="2300493" cy="1380296"/>
      </dsp:txXfrm>
    </dsp:sp>
    <dsp:sp modelId="{F04550BA-C5EF-4521-8662-6AF00D880720}">
      <dsp:nvSpPr>
        <dsp:cNvPr id="0" name=""/>
        <dsp:cNvSpPr/>
      </dsp:nvSpPr>
      <dsp:spPr>
        <a:xfrm>
          <a:off x="3391388" y="1611727"/>
          <a:ext cx="2300493" cy="138029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L" sz="1300" kern="1200" dirty="0">
              <a:solidFill>
                <a:schemeClr val="tx1"/>
              </a:solidFill>
            </a:rPr>
            <a:t>Derechos del niño  (Convención sobre los Derechos del Niño, etc.)</a:t>
          </a:r>
        </a:p>
        <a:p>
          <a:pPr marL="0" lvl="0" indent="0" algn="ctr" defTabSz="577850">
            <a:lnSpc>
              <a:spcPct val="90000"/>
            </a:lnSpc>
            <a:spcBef>
              <a:spcPct val="0"/>
            </a:spcBef>
            <a:spcAft>
              <a:spcPct val="35000"/>
            </a:spcAft>
            <a:buNone/>
          </a:pPr>
          <a:r>
            <a:rPr lang="en-US" sz="1300" kern="1200" dirty="0">
              <a:solidFill>
                <a:srgbClr val="FF0000"/>
              </a:solidFill>
            </a:rPr>
            <a:t>Children's rights (Convention on the Rights of the Child, etc.)</a:t>
          </a:r>
          <a:endParaRPr lang="es-CL" sz="1300" kern="1200" dirty="0">
            <a:solidFill>
              <a:srgbClr val="FF0000"/>
            </a:solidFill>
          </a:endParaRPr>
        </a:p>
      </dsp:txBody>
      <dsp:txXfrm>
        <a:off x="3391388" y="1611727"/>
        <a:ext cx="2300493" cy="1380296"/>
      </dsp:txXfrm>
    </dsp:sp>
    <dsp:sp modelId="{598E2501-DE15-4A6E-A8A1-B119EEAF1EF0}">
      <dsp:nvSpPr>
        <dsp:cNvPr id="0" name=""/>
        <dsp:cNvSpPr/>
      </dsp:nvSpPr>
      <dsp:spPr>
        <a:xfrm>
          <a:off x="2160233" y="3024331"/>
          <a:ext cx="2300493" cy="138029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L" sz="1300" kern="1200" dirty="0">
              <a:solidFill>
                <a:schemeClr val="tx1"/>
              </a:solidFill>
            </a:rPr>
            <a:t>Derechos de pueblos indígenas (excepciones a los tratado de fiscalización, etc.)</a:t>
          </a:r>
        </a:p>
        <a:p>
          <a:pPr marL="0" lvl="0" indent="0" algn="ctr" defTabSz="577850">
            <a:lnSpc>
              <a:spcPct val="90000"/>
            </a:lnSpc>
            <a:spcBef>
              <a:spcPct val="0"/>
            </a:spcBef>
            <a:spcAft>
              <a:spcPct val="35000"/>
            </a:spcAft>
            <a:buNone/>
          </a:pPr>
          <a:r>
            <a:rPr lang="en-US" sz="1300" kern="1200" dirty="0">
              <a:solidFill>
                <a:srgbClr val="FF0000"/>
              </a:solidFill>
            </a:rPr>
            <a:t>Rights of indigenous peoples (exceptions to oversight treaties, etc.)</a:t>
          </a:r>
          <a:r>
            <a:rPr lang="es-CL" sz="1300" kern="1200" dirty="0">
              <a:solidFill>
                <a:srgbClr val="FF0000"/>
              </a:solidFill>
            </a:rPr>
            <a:t> </a:t>
          </a:r>
        </a:p>
      </dsp:txBody>
      <dsp:txXfrm>
        <a:off x="2160233" y="3024331"/>
        <a:ext cx="2300493" cy="1380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5FEF4-CE05-45BF-AC76-44A0F7E2074E}">
      <dsp:nvSpPr>
        <dsp:cNvPr id="0" name=""/>
        <dsp:cNvSpPr/>
      </dsp:nvSpPr>
      <dsp:spPr>
        <a:xfrm>
          <a:off x="0" y="2614134"/>
          <a:ext cx="9063037" cy="1119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_tradnl" sz="1400" b="1" kern="1200" dirty="0"/>
            <a:t>PROBLEMATIZACION//</a:t>
          </a:r>
        </a:p>
        <a:p>
          <a:pPr marL="0" lvl="0" indent="0" algn="l" defTabSz="622300">
            <a:lnSpc>
              <a:spcPct val="90000"/>
            </a:lnSpc>
            <a:spcBef>
              <a:spcPct val="0"/>
            </a:spcBef>
            <a:spcAft>
              <a:spcPct val="35000"/>
            </a:spcAft>
            <a:buNone/>
          </a:pPr>
          <a:r>
            <a:rPr lang="es-ES" sz="1400" b="1" kern="1200" dirty="0">
              <a:solidFill>
                <a:srgbClr val="FF0000"/>
              </a:solidFill>
            </a:rPr>
            <a:t>PROBLEMATIZATION</a:t>
          </a:r>
          <a:endParaRPr lang="es-ES_tradnl" sz="1400" b="1" kern="1200" dirty="0">
            <a:solidFill>
              <a:srgbClr val="FF0000"/>
            </a:solidFill>
          </a:endParaRPr>
        </a:p>
        <a:p>
          <a:pPr marL="0" lvl="0" indent="0" algn="l" defTabSz="622300">
            <a:lnSpc>
              <a:spcPct val="90000"/>
            </a:lnSpc>
            <a:spcBef>
              <a:spcPct val="0"/>
            </a:spcBef>
            <a:spcAft>
              <a:spcPct val="35000"/>
            </a:spcAft>
            <a:buNone/>
          </a:pPr>
          <a:endParaRPr lang="es-ES_tradnl" sz="1800" b="1" kern="1200" dirty="0"/>
        </a:p>
      </dsp:txBody>
      <dsp:txXfrm>
        <a:off x="0" y="2614134"/>
        <a:ext cx="2718911" cy="1119202"/>
      </dsp:txXfrm>
    </dsp:sp>
    <dsp:sp modelId="{68050EEB-A3B9-4EEE-853D-14420DD5FFEB}">
      <dsp:nvSpPr>
        <dsp:cNvPr id="0" name=""/>
        <dsp:cNvSpPr/>
      </dsp:nvSpPr>
      <dsp:spPr>
        <a:xfrm>
          <a:off x="0" y="1307298"/>
          <a:ext cx="9063037" cy="1119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_tradnl" sz="2400" kern="1200" dirty="0"/>
            <a:t>  </a:t>
          </a:r>
          <a:r>
            <a:rPr lang="es-ES_tradnl" sz="1600" b="1" kern="1200" dirty="0"/>
            <a:t>ANDAMIAJE// </a:t>
          </a:r>
          <a:r>
            <a:rPr lang="es-ES" sz="1600" b="1" kern="1200" dirty="0">
              <a:solidFill>
                <a:srgbClr val="FF0000"/>
              </a:solidFill>
            </a:rPr>
            <a:t>SCAFFOLDING</a:t>
          </a:r>
          <a:endParaRPr lang="es-ES_tradnl" sz="1600" b="1" kern="1200" dirty="0">
            <a:solidFill>
              <a:srgbClr val="FF0000"/>
            </a:solidFill>
          </a:endParaRPr>
        </a:p>
      </dsp:txBody>
      <dsp:txXfrm>
        <a:off x="0" y="1307298"/>
        <a:ext cx="2718911" cy="1119202"/>
      </dsp:txXfrm>
    </dsp:sp>
    <dsp:sp modelId="{C105BD4A-6F57-4DB2-BAC2-440A8ABDA5F4}">
      <dsp:nvSpPr>
        <dsp:cNvPr id="0" name=""/>
        <dsp:cNvSpPr/>
      </dsp:nvSpPr>
      <dsp:spPr>
        <a:xfrm>
          <a:off x="0" y="0"/>
          <a:ext cx="9063037" cy="1119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_tradnl" sz="1400" b="1" kern="1200" dirty="0"/>
            <a:t>CLIMATIZACIÓN// </a:t>
          </a:r>
          <a:r>
            <a:rPr lang="es-ES_tradnl" sz="1400" b="1" kern="1200" dirty="0">
              <a:solidFill>
                <a:srgbClr val="FF0000"/>
              </a:solidFill>
            </a:rPr>
            <a:t>CLIMATE CONTROL</a:t>
          </a:r>
          <a:r>
            <a:rPr lang="es-ES_tradnl" sz="3000" kern="1200" dirty="0">
              <a:solidFill>
                <a:srgbClr val="FF0000"/>
              </a:solidFill>
            </a:rPr>
            <a:t>  </a:t>
          </a:r>
        </a:p>
      </dsp:txBody>
      <dsp:txXfrm>
        <a:off x="0" y="0"/>
        <a:ext cx="2718911" cy="1119202"/>
      </dsp:txXfrm>
    </dsp:sp>
    <dsp:sp modelId="{1BA412FB-740E-4274-B898-F5BE0A633107}">
      <dsp:nvSpPr>
        <dsp:cNvPr id="0" name=""/>
        <dsp:cNvSpPr/>
      </dsp:nvSpPr>
      <dsp:spPr>
        <a:xfrm>
          <a:off x="4321043" y="139977"/>
          <a:ext cx="1407248" cy="9381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_tradnl" sz="1000" kern="1200" dirty="0"/>
            <a:t>Construcción del Dispositivo</a:t>
          </a:r>
        </a:p>
        <a:p>
          <a:pPr marL="0" lvl="0" indent="0" algn="ctr" defTabSz="444500">
            <a:lnSpc>
              <a:spcPct val="90000"/>
            </a:lnSpc>
            <a:spcBef>
              <a:spcPct val="0"/>
            </a:spcBef>
            <a:spcAft>
              <a:spcPct val="35000"/>
            </a:spcAft>
            <a:buNone/>
          </a:pPr>
          <a:r>
            <a:rPr lang="es-ES" sz="1000" kern="1200" dirty="0" err="1">
              <a:solidFill>
                <a:srgbClr val="FF0000"/>
              </a:solidFill>
            </a:rPr>
            <a:t>Device</a:t>
          </a:r>
          <a:r>
            <a:rPr lang="es-ES" sz="1000" kern="1200" dirty="0">
              <a:solidFill>
                <a:srgbClr val="FF0000"/>
              </a:solidFill>
            </a:rPr>
            <a:t> </a:t>
          </a:r>
          <a:r>
            <a:rPr lang="es-ES" sz="1000" kern="1200" dirty="0" err="1">
              <a:solidFill>
                <a:srgbClr val="FF0000"/>
              </a:solidFill>
            </a:rPr>
            <a:t>Construction</a:t>
          </a:r>
          <a:r>
            <a:rPr lang="es-ES_tradnl" sz="1000" kern="1200" dirty="0">
              <a:solidFill>
                <a:srgbClr val="FF0000"/>
              </a:solidFill>
            </a:rPr>
            <a:t> </a:t>
          </a:r>
        </a:p>
      </dsp:txBody>
      <dsp:txXfrm>
        <a:off x="4348521" y="167455"/>
        <a:ext cx="1352292" cy="883209"/>
      </dsp:txXfrm>
    </dsp:sp>
    <dsp:sp modelId="{0A99E537-75BA-4D57-823C-1871D8C727C8}">
      <dsp:nvSpPr>
        <dsp:cNvPr id="0" name=""/>
        <dsp:cNvSpPr/>
      </dsp:nvSpPr>
      <dsp:spPr>
        <a:xfrm>
          <a:off x="3827352" y="1078143"/>
          <a:ext cx="1197315" cy="285962"/>
        </a:xfrm>
        <a:custGeom>
          <a:avLst/>
          <a:gdLst/>
          <a:ahLst/>
          <a:cxnLst/>
          <a:rect l="0" t="0" r="0" b="0"/>
          <a:pathLst>
            <a:path>
              <a:moveTo>
                <a:pt x="1197315" y="0"/>
              </a:moveTo>
              <a:lnTo>
                <a:pt x="1197315" y="142981"/>
              </a:lnTo>
              <a:lnTo>
                <a:pt x="0" y="142981"/>
              </a:lnTo>
              <a:lnTo>
                <a:pt x="0" y="2859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B312E7-27E9-4D3A-A7FD-A21F70BAABD6}">
      <dsp:nvSpPr>
        <dsp:cNvPr id="0" name=""/>
        <dsp:cNvSpPr/>
      </dsp:nvSpPr>
      <dsp:spPr>
        <a:xfrm>
          <a:off x="3123728" y="1364105"/>
          <a:ext cx="1407248" cy="9381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_tradnl" sz="1000" kern="1200" dirty="0"/>
            <a:t>GI</a:t>
          </a:r>
        </a:p>
      </dsp:txBody>
      <dsp:txXfrm>
        <a:off x="3151206" y="1391583"/>
        <a:ext cx="1352292" cy="883209"/>
      </dsp:txXfrm>
    </dsp:sp>
    <dsp:sp modelId="{84770B7E-B7CE-4C3C-A653-473F71080253}">
      <dsp:nvSpPr>
        <dsp:cNvPr id="0" name=""/>
        <dsp:cNvSpPr/>
      </dsp:nvSpPr>
      <dsp:spPr>
        <a:xfrm>
          <a:off x="2936437" y="2302271"/>
          <a:ext cx="890915" cy="357985"/>
        </a:xfrm>
        <a:custGeom>
          <a:avLst/>
          <a:gdLst/>
          <a:ahLst/>
          <a:cxnLst/>
          <a:rect l="0" t="0" r="0" b="0"/>
          <a:pathLst>
            <a:path>
              <a:moveTo>
                <a:pt x="890915" y="0"/>
              </a:moveTo>
              <a:lnTo>
                <a:pt x="890915" y="178992"/>
              </a:lnTo>
              <a:lnTo>
                <a:pt x="0" y="178992"/>
              </a:lnTo>
              <a:lnTo>
                <a:pt x="0" y="3579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BA98B-C8AA-4996-8816-CBAE749C3664}">
      <dsp:nvSpPr>
        <dsp:cNvPr id="0" name=""/>
        <dsp:cNvSpPr/>
      </dsp:nvSpPr>
      <dsp:spPr>
        <a:xfrm>
          <a:off x="2232812" y="2660257"/>
          <a:ext cx="1407248" cy="9381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_tradnl" sz="1000" kern="1200" dirty="0"/>
            <a:t>Análisis situacional</a:t>
          </a:r>
        </a:p>
        <a:p>
          <a:pPr marL="0" lvl="0" indent="0" algn="ctr" defTabSz="444500">
            <a:lnSpc>
              <a:spcPct val="90000"/>
            </a:lnSpc>
            <a:spcBef>
              <a:spcPct val="0"/>
            </a:spcBef>
            <a:spcAft>
              <a:spcPct val="35000"/>
            </a:spcAft>
            <a:buNone/>
          </a:pPr>
          <a:r>
            <a:rPr lang="es-ES" sz="1000" kern="1200" dirty="0" err="1">
              <a:solidFill>
                <a:srgbClr val="FFFF00"/>
              </a:solidFill>
            </a:rPr>
            <a:t>Situation</a:t>
          </a:r>
          <a:r>
            <a:rPr lang="es-ES" sz="1000" kern="1200" dirty="0">
              <a:solidFill>
                <a:srgbClr val="FFFF00"/>
              </a:solidFill>
            </a:rPr>
            <a:t> </a:t>
          </a:r>
          <a:r>
            <a:rPr lang="es-ES" sz="1000" kern="1200" dirty="0" err="1">
              <a:solidFill>
                <a:srgbClr val="FFFF00"/>
              </a:solidFill>
            </a:rPr>
            <a:t>analysis</a:t>
          </a:r>
          <a:r>
            <a:rPr lang="es-ES_tradnl" sz="1000" kern="1200" dirty="0">
              <a:solidFill>
                <a:srgbClr val="FFFF00"/>
              </a:solidFill>
            </a:rPr>
            <a:t> </a:t>
          </a:r>
        </a:p>
      </dsp:txBody>
      <dsp:txXfrm>
        <a:off x="2260290" y="2687735"/>
        <a:ext cx="1352292" cy="883209"/>
      </dsp:txXfrm>
    </dsp:sp>
    <dsp:sp modelId="{14519527-2524-4261-8D93-71DD38128D76}">
      <dsp:nvSpPr>
        <dsp:cNvPr id="0" name=""/>
        <dsp:cNvSpPr/>
      </dsp:nvSpPr>
      <dsp:spPr>
        <a:xfrm>
          <a:off x="3827352" y="2302271"/>
          <a:ext cx="765276" cy="357985"/>
        </a:xfrm>
        <a:custGeom>
          <a:avLst/>
          <a:gdLst/>
          <a:ahLst/>
          <a:cxnLst/>
          <a:rect l="0" t="0" r="0" b="0"/>
          <a:pathLst>
            <a:path>
              <a:moveTo>
                <a:pt x="0" y="0"/>
              </a:moveTo>
              <a:lnTo>
                <a:pt x="0" y="178992"/>
              </a:lnTo>
              <a:lnTo>
                <a:pt x="765276" y="178992"/>
              </a:lnTo>
              <a:lnTo>
                <a:pt x="765276" y="3579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286D55-C1C3-4A9F-9AE5-26C76D16C5BC}">
      <dsp:nvSpPr>
        <dsp:cNvPr id="0" name=""/>
        <dsp:cNvSpPr/>
      </dsp:nvSpPr>
      <dsp:spPr>
        <a:xfrm>
          <a:off x="3889004" y="2660257"/>
          <a:ext cx="1407248" cy="9381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_tradnl" sz="1000" kern="1200" dirty="0"/>
            <a:t>Diagnóstico </a:t>
          </a:r>
        </a:p>
        <a:p>
          <a:pPr marL="0" lvl="0" indent="0" algn="ctr" defTabSz="444500">
            <a:lnSpc>
              <a:spcPct val="90000"/>
            </a:lnSpc>
            <a:spcBef>
              <a:spcPct val="0"/>
            </a:spcBef>
            <a:spcAft>
              <a:spcPct val="35000"/>
            </a:spcAft>
            <a:buNone/>
          </a:pPr>
          <a:r>
            <a:rPr lang="es-ES_tradnl" sz="1000" kern="1200" dirty="0"/>
            <a:t>Vulnerabilidad, riesgos y daños.</a:t>
          </a:r>
        </a:p>
        <a:p>
          <a:pPr marL="0" lvl="0" indent="0" algn="ctr" defTabSz="444500">
            <a:lnSpc>
              <a:spcPct val="90000"/>
            </a:lnSpc>
            <a:spcBef>
              <a:spcPct val="0"/>
            </a:spcBef>
            <a:spcAft>
              <a:spcPct val="35000"/>
            </a:spcAft>
            <a:buNone/>
          </a:pPr>
          <a:r>
            <a:rPr lang="en-US" sz="1000" kern="1200" dirty="0">
              <a:solidFill>
                <a:srgbClr val="FFFF00"/>
              </a:solidFill>
            </a:rPr>
            <a:t>Vulnerability, risk and damage diagnosis</a:t>
          </a:r>
          <a:r>
            <a:rPr lang="en-US" sz="1000" kern="1200" dirty="0"/>
            <a:t>.</a:t>
          </a:r>
          <a:r>
            <a:rPr lang="es-ES_tradnl" sz="1000" kern="1200" dirty="0"/>
            <a:t> </a:t>
          </a:r>
        </a:p>
      </dsp:txBody>
      <dsp:txXfrm>
        <a:off x="3916482" y="2687735"/>
        <a:ext cx="1352292" cy="883209"/>
      </dsp:txXfrm>
    </dsp:sp>
    <dsp:sp modelId="{BD9B1C9A-C769-4982-9A0B-12BB326C82A6}">
      <dsp:nvSpPr>
        <dsp:cNvPr id="0" name=""/>
        <dsp:cNvSpPr/>
      </dsp:nvSpPr>
      <dsp:spPr>
        <a:xfrm>
          <a:off x="5024668" y="1078143"/>
          <a:ext cx="1368155" cy="285962"/>
        </a:xfrm>
        <a:custGeom>
          <a:avLst/>
          <a:gdLst/>
          <a:ahLst/>
          <a:cxnLst/>
          <a:rect l="0" t="0" r="0" b="0"/>
          <a:pathLst>
            <a:path>
              <a:moveTo>
                <a:pt x="0" y="0"/>
              </a:moveTo>
              <a:lnTo>
                <a:pt x="0" y="142981"/>
              </a:lnTo>
              <a:lnTo>
                <a:pt x="1368155" y="142981"/>
              </a:lnTo>
              <a:lnTo>
                <a:pt x="1368155" y="2859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5CDDBC-948E-4B88-9D5B-876813973828}">
      <dsp:nvSpPr>
        <dsp:cNvPr id="0" name=""/>
        <dsp:cNvSpPr/>
      </dsp:nvSpPr>
      <dsp:spPr>
        <a:xfrm>
          <a:off x="5689199" y="1364105"/>
          <a:ext cx="1407248" cy="9381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_tradnl" sz="1000" kern="1200" dirty="0"/>
            <a:t>GAC</a:t>
          </a:r>
        </a:p>
      </dsp:txBody>
      <dsp:txXfrm>
        <a:off x="5716677" y="1391583"/>
        <a:ext cx="1352292" cy="883209"/>
      </dsp:txXfrm>
    </dsp:sp>
    <dsp:sp modelId="{BDE02E9B-4F4D-4864-A478-CD8573BFD1F6}">
      <dsp:nvSpPr>
        <dsp:cNvPr id="0" name=""/>
        <dsp:cNvSpPr/>
      </dsp:nvSpPr>
      <dsp:spPr>
        <a:xfrm>
          <a:off x="6347103" y="2302271"/>
          <a:ext cx="91440" cy="357985"/>
        </a:xfrm>
        <a:custGeom>
          <a:avLst/>
          <a:gdLst/>
          <a:ahLst/>
          <a:cxnLst/>
          <a:rect l="0" t="0" r="0" b="0"/>
          <a:pathLst>
            <a:path>
              <a:moveTo>
                <a:pt x="45720" y="0"/>
              </a:moveTo>
              <a:lnTo>
                <a:pt x="45720" y="3579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C5AFE-E71D-4DD9-8CD3-4A99BC6B1E31}">
      <dsp:nvSpPr>
        <dsp:cNvPr id="0" name=""/>
        <dsp:cNvSpPr/>
      </dsp:nvSpPr>
      <dsp:spPr>
        <a:xfrm>
          <a:off x="5689199" y="2660257"/>
          <a:ext cx="1407248" cy="9381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_tradnl" sz="1000" kern="1200" dirty="0"/>
            <a:t>Viabilidad y sustentabilidad</a:t>
          </a:r>
        </a:p>
        <a:p>
          <a:pPr marL="0" lvl="0" indent="0" algn="ctr" defTabSz="444500">
            <a:lnSpc>
              <a:spcPct val="90000"/>
            </a:lnSpc>
            <a:spcBef>
              <a:spcPct val="0"/>
            </a:spcBef>
            <a:spcAft>
              <a:spcPct val="35000"/>
            </a:spcAft>
            <a:buNone/>
          </a:pPr>
          <a:r>
            <a:rPr lang="es-ES" sz="1000" kern="1200" dirty="0" err="1">
              <a:solidFill>
                <a:srgbClr val="FFFF00"/>
              </a:solidFill>
            </a:rPr>
            <a:t>Viability</a:t>
          </a:r>
          <a:r>
            <a:rPr lang="es-ES" sz="1000" kern="1200" dirty="0">
              <a:solidFill>
                <a:srgbClr val="FFFF00"/>
              </a:solidFill>
            </a:rPr>
            <a:t> and </a:t>
          </a:r>
          <a:r>
            <a:rPr lang="es-ES" sz="1000" kern="1200" dirty="0" err="1">
              <a:solidFill>
                <a:srgbClr val="FFFF00"/>
              </a:solidFill>
            </a:rPr>
            <a:t>sustainability</a:t>
          </a:r>
          <a:endParaRPr lang="es-ES_tradnl" sz="1000" kern="1200" dirty="0">
            <a:solidFill>
              <a:srgbClr val="FFFF00"/>
            </a:solidFill>
          </a:endParaRPr>
        </a:p>
      </dsp:txBody>
      <dsp:txXfrm>
        <a:off x="5716677" y="2687735"/>
        <a:ext cx="1352292" cy="8832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2978C-F89B-4022-9B85-6EF24B51D6DB}">
      <dsp:nvSpPr>
        <dsp:cNvPr id="0" name=""/>
        <dsp:cNvSpPr/>
      </dsp:nvSpPr>
      <dsp:spPr>
        <a:xfrm rot="5400000">
          <a:off x="976167" y="848790"/>
          <a:ext cx="1325514" cy="159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FA588-C6ED-4CD4-8736-30E253DDBD5C}">
      <dsp:nvSpPr>
        <dsp:cNvPr id="0" name=""/>
        <dsp:cNvSpPr/>
      </dsp:nvSpPr>
      <dsp:spPr>
        <a:xfrm>
          <a:off x="1280043" y="1299"/>
          <a:ext cx="1776762" cy="10660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_tradnl" sz="1300" kern="1200" dirty="0"/>
            <a:t>Gobernanza democrática</a:t>
          </a:r>
        </a:p>
        <a:p>
          <a:pPr marL="0" lvl="0" indent="0" algn="ctr" defTabSz="577850">
            <a:lnSpc>
              <a:spcPct val="90000"/>
            </a:lnSpc>
            <a:spcBef>
              <a:spcPct val="0"/>
            </a:spcBef>
            <a:spcAft>
              <a:spcPct val="35000"/>
            </a:spcAft>
            <a:buNone/>
          </a:pPr>
          <a:r>
            <a:rPr lang="es-ES_tradnl" sz="1300" kern="1200" dirty="0" err="1">
              <a:solidFill>
                <a:srgbClr val="FFFF00"/>
              </a:solidFill>
            </a:rPr>
            <a:t>Democratic</a:t>
          </a:r>
          <a:r>
            <a:rPr lang="es-ES_tradnl" sz="1300" kern="1200" dirty="0">
              <a:solidFill>
                <a:srgbClr val="FFFF00"/>
              </a:solidFill>
            </a:rPr>
            <a:t> </a:t>
          </a:r>
          <a:r>
            <a:rPr lang="es-ES_tradnl" sz="1300" kern="1200" dirty="0" err="1">
              <a:solidFill>
                <a:srgbClr val="FFFF00"/>
              </a:solidFill>
            </a:rPr>
            <a:t>governance</a:t>
          </a:r>
          <a:r>
            <a:rPr lang="es-ES_tradnl" sz="1300" kern="1200" dirty="0">
              <a:solidFill>
                <a:srgbClr val="FFFF00"/>
              </a:solidFill>
            </a:rPr>
            <a:t>  </a:t>
          </a:r>
        </a:p>
      </dsp:txBody>
      <dsp:txXfrm>
        <a:off x="1311267" y="32523"/>
        <a:ext cx="1714314" cy="1003609"/>
      </dsp:txXfrm>
    </dsp:sp>
    <dsp:sp modelId="{D3502A74-7CD9-497A-8BA7-4CECFF92868A}">
      <dsp:nvSpPr>
        <dsp:cNvPr id="0" name=""/>
        <dsp:cNvSpPr/>
      </dsp:nvSpPr>
      <dsp:spPr>
        <a:xfrm rot="5400000">
          <a:off x="976167" y="2181362"/>
          <a:ext cx="1325514" cy="159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FB41AB-083C-4B08-ACD9-EEA18A54A3F2}">
      <dsp:nvSpPr>
        <dsp:cNvPr id="0" name=""/>
        <dsp:cNvSpPr/>
      </dsp:nvSpPr>
      <dsp:spPr>
        <a:xfrm>
          <a:off x="1280043" y="1333871"/>
          <a:ext cx="1776762" cy="10660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_tradnl" sz="1300" kern="1200" dirty="0"/>
            <a:t>Proximidad y reconocimiento </a:t>
          </a:r>
        </a:p>
        <a:p>
          <a:pPr marL="0" lvl="0" indent="0" algn="ctr" defTabSz="577850">
            <a:lnSpc>
              <a:spcPct val="90000"/>
            </a:lnSpc>
            <a:spcBef>
              <a:spcPct val="0"/>
            </a:spcBef>
            <a:spcAft>
              <a:spcPct val="35000"/>
            </a:spcAft>
            <a:buNone/>
          </a:pPr>
          <a:r>
            <a:rPr lang="es-ES" sz="1300" kern="1200" dirty="0" err="1">
              <a:solidFill>
                <a:srgbClr val="FFFF00"/>
              </a:solidFill>
            </a:rPr>
            <a:t>Proximity</a:t>
          </a:r>
          <a:r>
            <a:rPr lang="es-ES" sz="1300" kern="1200" dirty="0">
              <a:solidFill>
                <a:srgbClr val="FFFF00"/>
              </a:solidFill>
            </a:rPr>
            <a:t> and </a:t>
          </a:r>
          <a:r>
            <a:rPr lang="es-ES" sz="1300" kern="1200" dirty="0" err="1">
              <a:solidFill>
                <a:srgbClr val="FFFF00"/>
              </a:solidFill>
            </a:rPr>
            <a:t>recognition</a:t>
          </a:r>
          <a:endParaRPr lang="es-ES_tradnl" sz="1300" kern="1200" dirty="0">
            <a:solidFill>
              <a:srgbClr val="FFFF00"/>
            </a:solidFill>
          </a:endParaRPr>
        </a:p>
      </dsp:txBody>
      <dsp:txXfrm>
        <a:off x="1311267" y="1365095"/>
        <a:ext cx="1714314" cy="1003609"/>
      </dsp:txXfrm>
    </dsp:sp>
    <dsp:sp modelId="{31B11BDA-CFDE-45FF-BB4E-462251B34746}">
      <dsp:nvSpPr>
        <dsp:cNvPr id="0" name=""/>
        <dsp:cNvSpPr/>
      </dsp:nvSpPr>
      <dsp:spPr>
        <a:xfrm>
          <a:off x="1642453" y="2847648"/>
          <a:ext cx="2356036" cy="159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B33767-E184-4590-A3AE-888BABDB2CD6}">
      <dsp:nvSpPr>
        <dsp:cNvPr id="0" name=""/>
        <dsp:cNvSpPr/>
      </dsp:nvSpPr>
      <dsp:spPr>
        <a:xfrm>
          <a:off x="1280043" y="2666443"/>
          <a:ext cx="1776762" cy="10660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_tradnl" sz="1300" kern="1200" dirty="0"/>
            <a:t>Conocimiento</a:t>
          </a:r>
          <a:r>
            <a:rPr lang="es-ES_tradnl" sz="1300" kern="1200" baseline="0" dirty="0"/>
            <a:t> colaborativo</a:t>
          </a:r>
        </a:p>
        <a:p>
          <a:pPr marL="0" lvl="0" indent="0" algn="ctr" defTabSz="577850">
            <a:lnSpc>
              <a:spcPct val="90000"/>
            </a:lnSpc>
            <a:spcBef>
              <a:spcPct val="0"/>
            </a:spcBef>
            <a:spcAft>
              <a:spcPct val="35000"/>
            </a:spcAft>
            <a:buNone/>
          </a:pPr>
          <a:r>
            <a:rPr lang="es-ES" sz="1300" kern="1200" baseline="0" dirty="0" err="1">
              <a:solidFill>
                <a:srgbClr val="FFFF00"/>
              </a:solidFill>
            </a:rPr>
            <a:t>Collaborative</a:t>
          </a:r>
          <a:r>
            <a:rPr lang="es-ES" sz="1300" kern="1200" baseline="0" dirty="0">
              <a:solidFill>
                <a:srgbClr val="FFFF00"/>
              </a:solidFill>
            </a:rPr>
            <a:t> </a:t>
          </a:r>
          <a:r>
            <a:rPr lang="es-ES" sz="1300" kern="1200" baseline="0" dirty="0" err="1">
              <a:solidFill>
                <a:srgbClr val="FFFF00"/>
              </a:solidFill>
            </a:rPr>
            <a:t>knowledge</a:t>
          </a:r>
          <a:r>
            <a:rPr lang="es-ES_tradnl" sz="1300" kern="1200" baseline="0" dirty="0">
              <a:solidFill>
                <a:srgbClr val="FFFF00"/>
              </a:solidFill>
            </a:rPr>
            <a:t> </a:t>
          </a:r>
          <a:endParaRPr lang="es-ES_tradnl" sz="1300" kern="1200" dirty="0">
            <a:solidFill>
              <a:srgbClr val="FFFF00"/>
            </a:solidFill>
          </a:endParaRPr>
        </a:p>
      </dsp:txBody>
      <dsp:txXfrm>
        <a:off x="1311267" y="2697667"/>
        <a:ext cx="1714314" cy="1003609"/>
      </dsp:txXfrm>
    </dsp:sp>
    <dsp:sp modelId="{8BF276BB-4081-4495-9681-425A2952D16D}">
      <dsp:nvSpPr>
        <dsp:cNvPr id="0" name=""/>
        <dsp:cNvSpPr/>
      </dsp:nvSpPr>
      <dsp:spPr>
        <a:xfrm rot="16200000">
          <a:off x="3339261" y="2181362"/>
          <a:ext cx="1325514" cy="159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2DFE2F-0B36-4F11-A6C1-BE3619B57CC0}">
      <dsp:nvSpPr>
        <dsp:cNvPr id="0" name=""/>
        <dsp:cNvSpPr/>
      </dsp:nvSpPr>
      <dsp:spPr>
        <a:xfrm>
          <a:off x="3643137" y="2666443"/>
          <a:ext cx="1776762" cy="10660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_tradnl" sz="1300" kern="1200" dirty="0"/>
            <a:t>Investigación y acción política</a:t>
          </a:r>
        </a:p>
        <a:p>
          <a:pPr marL="0" lvl="0" indent="0" algn="ctr" defTabSz="577850">
            <a:lnSpc>
              <a:spcPct val="90000"/>
            </a:lnSpc>
            <a:spcBef>
              <a:spcPct val="0"/>
            </a:spcBef>
            <a:spcAft>
              <a:spcPct val="35000"/>
            </a:spcAft>
            <a:buNone/>
          </a:pPr>
          <a:r>
            <a:rPr lang="es-ES" sz="1300" kern="1200" dirty="0">
              <a:solidFill>
                <a:srgbClr val="FFFF00"/>
              </a:solidFill>
            </a:rPr>
            <a:t>Research and </a:t>
          </a:r>
          <a:r>
            <a:rPr lang="es-ES" sz="1300" kern="1200" dirty="0" err="1">
              <a:solidFill>
                <a:srgbClr val="FFFF00"/>
              </a:solidFill>
            </a:rPr>
            <a:t>policy</a:t>
          </a:r>
          <a:r>
            <a:rPr lang="es-ES" sz="1300" kern="1200" dirty="0">
              <a:solidFill>
                <a:srgbClr val="FFFF00"/>
              </a:solidFill>
            </a:rPr>
            <a:t> </a:t>
          </a:r>
          <a:r>
            <a:rPr lang="es-ES" sz="1300" kern="1200" dirty="0" err="1">
              <a:solidFill>
                <a:srgbClr val="FFFF00"/>
              </a:solidFill>
            </a:rPr>
            <a:t>action</a:t>
          </a:r>
          <a:endParaRPr lang="es-ES_tradnl" sz="1300" kern="1200" dirty="0">
            <a:solidFill>
              <a:srgbClr val="FFFF00"/>
            </a:solidFill>
          </a:endParaRPr>
        </a:p>
      </dsp:txBody>
      <dsp:txXfrm>
        <a:off x="3674361" y="2697667"/>
        <a:ext cx="1714314" cy="1003609"/>
      </dsp:txXfrm>
    </dsp:sp>
    <dsp:sp modelId="{BCF0C600-F7A2-49C5-9452-B1487337D738}">
      <dsp:nvSpPr>
        <dsp:cNvPr id="0" name=""/>
        <dsp:cNvSpPr/>
      </dsp:nvSpPr>
      <dsp:spPr>
        <a:xfrm rot="16200000">
          <a:off x="3339261" y="848790"/>
          <a:ext cx="1325514" cy="159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FC3E08-E52B-4F31-93AC-81BEE45F53A4}">
      <dsp:nvSpPr>
        <dsp:cNvPr id="0" name=""/>
        <dsp:cNvSpPr/>
      </dsp:nvSpPr>
      <dsp:spPr>
        <a:xfrm>
          <a:off x="3643137" y="1333871"/>
          <a:ext cx="1776762" cy="10660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_tradnl" sz="1300" kern="1200" dirty="0"/>
            <a:t>Derechos: acción pública y agencia</a:t>
          </a:r>
        </a:p>
        <a:p>
          <a:pPr marL="0" lvl="0" indent="0" algn="ctr" defTabSz="577850">
            <a:lnSpc>
              <a:spcPct val="90000"/>
            </a:lnSpc>
            <a:spcBef>
              <a:spcPct val="0"/>
            </a:spcBef>
            <a:spcAft>
              <a:spcPct val="35000"/>
            </a:spcAft>
            <a:buNone/>
          </a:pPr>
          <a:r>
            <a:rPr lang="en-US" sz="1300" kern="1200" dirty="0">
              <a:solidFill>
                <a:srgbClr val="FFFF00"/>
              </a:solidFill>
            </a:rPr>
            <a:t>Rights: public action and agency</a:t>
          </a:r>
          <a:r>
            <a:rPr lang="es-ES_tradnl" sz="1300" kern="1200" dirty="0">
              <a:solidFill>
                <a:srgbClr val="FFFF00"/>
              </a:solidFill>
            </a:rPr>
            <a:t> </a:t>
          </a:r>
        </a:p>
      </dsp:txBody>
      <dsp:txXfrm>
        <a:off x="3674361" y="1365095"/>
        <a:ext cx="1714314" cy="1003609"/>
      </dsp:txXfrm>
    </dsp:sp>
    <dsp:sp modelId="{CB0E601F-5C6D-4308-81B1-D1533FB70332}">
      <dsp:nvSpPr>
        <dsp:cNvPr id="0" name=""/>
        <dsp:cNvSpPr/>
      </dsp:nvSpPr>
      <dsp:spPr>
        <a:xfrm>
          <a:off x="4005547" y="182504"/>
          <a:ext cx="2356036" cy="159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6AED6D-20EF-45C5-8166-4072CEC7C80C}">
      <dsp:nvSpPr>
        <dsp:cNvPr id="0" name=""/>
        <dsp:cNvSpPr/>
      </dsp:nvSpPr>
      <dsp:spPr>
        <a:xfrm>
          <a:off x="3643137" y="1299"/>
          <a:ext cx="1776762" cy="10660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_tradnl" sz="1300" kern="1200" dirty="0"/>
            <a:t>Diversificar  umbrales de exigencias</a:t>
          </a:r>
        </a:p>
        <a:p>
          <a:pPr marL="0" lvl="0" indent="0" algn="ctr" defTabSz="577850">
            <a:lnSpc>
              <a:spcPct val="90000"/>
            </a:lnSpc>
            <a:spcBef>
              <a:spcPct val="0"/>
            </a:spcBef>
            <a:spcAft>
              <a:spcPct val="35000"/>
            </a:spcAft>
            <a:buNone/>
          </a:pPr>
          <a:r>
            <a:rPr lang="es-ES" sz="1300" kern="1200" dirty="0" err="1">
              <a:solidFill>
                <a:srgbClr val="FFFF00"/>
              </a:solidFill>
            </a:rPr>
            <a:t>Diversify</a:t>
          </a:r>
          <a:r>
            <a:rPr lang="es-ES" sz="1300" kern="1200" dirty="0">
              <a:solidFill>
                <a:srgbClr val="FFFF00"/>
              </a:solidFill>
            </a:rPr>
            <a:t> </a:t>
          </a:r>
          <a:r>
            <a:rPr lang="es-ES" sz="1300" kern="1200" dirty="0" err="1">
              <a:solidFill>
                <a:srgbClr val="FFFF00"/>
              </a:solidFill>
            </a:rPr>
            <a:t>requirement</a:t>
          </a:r>
          <a:r>
            <a:rPr lang="es-ES" sz="1300" kern="1200" dirty="0">
              <a:solidFill>
                <a:srgbClr val="FFFF00"/>
              </a:solidFill>
            </a:rPr>
            <a:t> </a:t>
          </a:r>
          <a:r>
            <a:rPr lang="es-ES" sz="1300" kern="1200" dirty="0" err="1">
              <a:solidFill>
                <a:srgbClr val="FFFF00"/>
              </a:solidFill>
            </a:rPr>
            <a:t>thresholds</a:t>
          </a:r>
          <a:endParaRPr lang="es-ES_tradnl" sz="1300" kern="1200" dirty="0">
            <a:solidFill>
              <a:srgbClr val="FFFF00"/>
            </a:solidFill>
          </a:endParaRPr>
        </a:p>
      </dsp:txBody>
      <dsp:txXfrm>
        <a:off x="3674361" y="32523"/>
        <a:ext cx="1714314" cy="1003609"/>
      </dsp:txXfrm>
    </dsp:sp>
    <dsp:sp modelId="{0C0EAC8E-C888-429F-B6BF-9A421D0DEEF6}">
      <dsp:nvSpPr>
        <dsp:cNvPr id="0" name=""/>
        <dsp:cNvSpPr/>
      </dsp:nvSpPr>
      <dsp:spPr>
        <a:xfrm rot="5400000">
          <a:off x="5702355" y="848790"/>
          <a:ext cx="1325514" cy="159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ED631E-A548-4C9A-9842-982370AD0138}">
      <dsp:nvSpPr>
        <dsp:cNvPr id="0" name=""/>
        <dsp:cNvSpPr/>
      </dsp:nvSpPr>
      <dsp:spPr>
        <a:xfrm>
          <a:off x="6006231" y="1299"/>
          <a:ext cx="1776762" cy="10660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_tradnl" sz="1300" kern="1200" dirty="0"/>
            <a:t>Abogacía </a:t>
          </a:r>
        </a:p>
        <a:p>
          <a:pPr marL="0" lvl="0" indent="0" algn="ctr" defTabSz="577850">
            <a:lnSpc>
              <a:spcPct val="90000"/>
            </a:lnSpc>
            <a:spcBef>
              <a:spcPct val="0"/>
            </a:spcBef>
            <a:spcAft>
              <a:spcPct val="35000"/>
            </a:spcAft>
            <a:buNone/>
          </a:pPr>
          <a:r>
            <a:rPr lang="es-ES" sz="1300" kern="1200" dirty="0" err="1">
              <a:solidFill>
                <a:srgbClr val="FFFF00"/>
              </a:solidFill>
            </a:rPr>
            <a:t>Advocacy</a:t>
          </a:r>
          <a:endParaRPr lang="es-ES_tradnl" sz="1300" kern="1200" dirty="0">
            <a:solidFill>
              <a:srgbClr val="FFFF00"/>
            </a:solidFill>
          </a:endParaRPr>
        </a:p>
      </dsp:txBody>
      <dsp:txXfrm>
        <a:off x="6037455" y="32523"/>
        <a:ext cx="1714314" cy="1003609"/>
      </dsp:txXfrm>
    </dsp:sp>
    <dsp:sp modelId="{A38D6F86-4207-48BE-A2DC-E73818833E3E}">
      <dsp:nvSpPr>
        <dsp:cNvPr id="0" name=""/>
        <dsp:cNvSpPr/>
      </dsp:nvSpPr>
      <dsp:spPr>
        <a:xfrm rot="5400000">
          <a:off x="5702355" y="2181362"/>
          <a:ext cx="1325514" cy="15990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EBCDC4-D5AF-4A21-B50F-AF3DFC80455D}">
      <dsp:nvSpPr>
        <dsp:cNvPr id="0" name=""/>
        <dsp:cNvSpPr/>
      </dsp:nvSpPr>
      <dsp:spPr>
        <a:xfrm>
          <a:off x="6006231" y="1333871"/>
          <a:ext cx="1776762" cy="10660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_tradnl" sz="1300" kern="1200" dirty="0"/>
            <a:t>Redes – Alianzas</a:t>
          </a:r>
        </a:p>
        <a:p>
          <a:pPr marL="0" lvl="0" indent="0" algn="ctr" defTabSz="577850">
            <a:lnSpc>
              <a:spcPct val="90000"/>
            </a:lnSpc>
            <a:spcBef>
              <a:spcPct val="0"/>
            </a:spcBef>
            <a:spcAft>
              <a:spcPct val="35000"/>
            </a:spcAft>
            <a:buNone/>
          </a:pPr>
          <a:r>
            <a:rPr lang="es-ES_tradnl" sz="1300" kern="1200" dirty="0">
              <a:solidFill>
                <a:srgbClr val="FFFF00"/>
              </a:solidFill>
            </a:rPr>
            <a:t>Networks- </a:t>
          </a:r>
          <a:r>
            <a:rPr lang="es-ES_tradnl" sz="1300" kern="1200" dirty="0" err="1">
              <a:solidFill>
                <a:srgbClr val="FFFF00"/>
              </a:solidFill>
            </a:rPr>
            <a:t>Alliances</a:t>
          </a:r>
          <a:r>
            <a:rPr lang="es-ES_tradnl" sz="1300" kern="1200" dirty="0">
              <a:solidFill>
                <a:srgbClr val="FFFF00"/>
              </a:solidFill>
            </a:rPr>
            <a:t> </a:t>
          </a:r>
        </a:p>
      </dsp:txBody>
      <dsp:txXfrm>
        <a:off x="6037455" y="1365095"/>
        <a:ext cx="1714314" cy="1003609"/>
      </dsp:txXfrm>
    </dsp:sp>
    <dsp:sp modelId="{E5FA34FB-7D73-4B81-9D56-BB9F20F576E8}">
      <dsp:nvSpPr>
        <dsp:cNvPr id="0" name=""/>
        <dsp:cNvSpPr/>
      </dsp:nvSpPr>
      <dsp:spPr>
        <a:xfrm>
          <a:off x="6006231" y="2666443"/>
          <a:ext cx="1776762" cy="10660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_tradnl" sz="1300" kern="1200" dirty="0"/>
            <a:t>IEC</a:t>
          </a:r>
        </a:p>
      </dsp:txBody>
      <dsp:txXfrm>
        <a:off x="6037455" y="2697667"/>
        <a:ext cx="1714314" cy="10036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A4DCC307-B065-2C52-A6F6-3217881860CD}"/>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MX" altLang="es-ES_tradnl"/>
          </a:p>
        </p:txBody>
      </p:sp>
      <p:sp>
        <p:nvSpPr>
          <p:cNvPr id="2051" name="AutoShape 2">
            <a:extLst>
              <a:ext uri="{FF2B5EF4-FFF2-40B4-BE49-F238E27FC236}">
                <a16:creationId xmlns:a16="http://schemas.microsoft.com/office/drawing/2014/main" id="{ADB901D2-0BF2-0B80-CE24-2CBEC7D7A33D}"/>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MX" altLang="es-ES_tradnl"/>
          </a:p>
        </p:txBody>
      </p:sp>
      <p:sp>
        <p:nvSpPr>
          <p:cNvPr id="2052" name="AutoShape 3">
            <a:extLst>
              <a:ext uri="{FF2B5EF4-FFF2-40B4-BE49-F238E27FC236}">
                <a16:creationId xmlns:a16="http://schemas.microsoft.com/office/drawing/2014/main" id="{4317BF17-AF0A-2093-0057-CADCB2AF617E}"/>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MX" altLang="es-ES_tradnl"/>
          </a:p>
        </p:txBody>
      </p:sp>
      <p:sp>
        <p:nvSpPr>
          <p:cNvPr id="2053" name="AutoShape 4">
            <a:extLst>
              <a:ext uri="{FF2B5EF4-FFF2-40B4-BE49-F238E27FC236}">
                <a16:creationId xmlns:a16="http://schemas.microsoft.com/office/drawing/2014/main" id="{3FE7F58D-9CAF-FC52-1420-77C1D2DD2916}"/>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s-MX" altLang="es-ES_tradnl"/>
          </a:p>
        </p:txBody>
      </p:sp>
      <p:sp>
        <p:nvSpPr>
          <p:cNvPr id="2054" name="Rectangle 5">
            <a:extLst>
              <a:ext uri="{FF2B5EF4-FFF2-40B4-BE49-F238E27FC236}">
                <a16:creationId xmlns:a16="http://schemas.microsoft.com/office/drawing/2014/main" id="{986602F7-5540-07B4-7A96-D99D3FF3EB15}"/>
              </a:ext>
            </a:extLst>
          </p:cNvPr>
          <p:cNvSpPr>
            <a:spLocks noGrp="1" noRot="1" noChangeAspect="1" noChangeArrowheads="1"/>
          </p:cNvSpPr>
          <p:nvPr>
            <p:ph type="sldImg"/>
          </p:nvPr>
        </p:nvSpPr>
        <p:spPr bwMode="auto">
          <a:xfrm>
            <a:off x="1106488" y="812800"/>
            <a:ext cx="5337175" cy="400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6">
            <a:extLst>
              <a:ext uri="{FF2B5EF4-FFF2-40B4-BE49-F238E27FC236}">
                <a16:creationId xmlns:a16="http://schemas.microsoft.com/office/drawing/2014/main" id="{87A52974-1EC4-F716-49C0-2C7CDB684C73}"/>
              </a:ext>
            </a:extLst>
          </p:cNvPr>
          <p:cNvSpPr>
            <a:spLocks noGrp="1" noChangeArrowheads="1"/>
          </p:cNvSpPr>
          <p:nvPr>
            <p:ph type="body"/>
          </p:nvPr>
        </p:nvSpPr>
        <p:spPr bwMode="auto">
          <a:xfrm>
            <a:off x="755650" y="5078413"/>
            <a:ext cx="6040438" cy="4803775"/>
          </a:xfrm>
          <a:prstGeom prst="rect">
            <a:avLst/>
          </a:prstGeom>
          <a:noFill/>
          <a:ln>
            <a:noFill/>
          </a:ln>
          <a:effectLst/>
        </p:spPr>
        <p:txBody>
          <a:bodyPr vert="horz" wrap="square" lIns="0" tIns="0" rIns="0" bIns="0" numCol="1" anchor="t" anchorCtr="0" compatLnSpc="1">
            <a:prstTxWarp prst="textNoShape">
              <a:avLst/>
            </a:prstTxWarp>
          </a:bodyPr>
          <a:lstStyle/>
          <a:p>
            <a:pPr lvl="0"/>
            <a:endParaRPr lang="es-AR" altLang="es-AR" noProof="0"/>
          </a:p>
        </p:txBody>
      </p:sp>
      <p:sp>
        <p:nvSpPr>
          <p:cNvPr id="2055" name="Rectangle 7">
            <a:extLst>
              <a:ext uri="{FF2B5EF4-FFF2-40B4-BE49-F238E27FC236}">
                <a16:creationId xmlns:a16="http://schemas.microsoft.com/office/drawing/2014/main" id="{860E1725-F006-A16A-6294-D82BAFD89B5D}"/>
              </a:ext>
            </a:extLst>
          </p:cNvPr>
          <p:cNvSpPr>
            <a:spLocks noGrp="1" noChangeArrowheads="1"/>
          </p:cNvSpPr>
          <p:nvPr>
            <p:ph type="hdr"/>
          </p:nvPr>
        </p:nvSpPr>
        <p:spPr bwMode="auto">
          <a:xfrm>
            <a:off x="0" y="0"/>
            <a:ext cx="3273425" cy="5270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mn-ea"/>
                <a:cs typeface="Arial Unicode MS" charset="0"/>
              </a:defRPr>
            </a:lvl1pPr>
          </a:lstStyle>
          <a:p>
            <a:pPr>
              <a:defRPr/>
            </a:pPr>
            <a:endParaRPr lang="es-ES" altLang="es-AR"/>
          </a:p>
        </p:txBody>
      </p:sp>
      <p:sp>
        <p:nvSpPr>
          <p:cNvPr id="2056" name="Rectangle 8">
            <a:extLst>
              <a:ext uri="{FF2B5EF4-FFF2-40B4-BE49-F238E27FC236}">
                <a16:creationId xmlns:a16="http://schemas.microsoft.com/office/drawing/2014/main" id="{D540B912-2E6C-16AE-D127-FDF486BAD136}"/>
              </a:ext>
            </a:extLst>
          </p:cNvPr>
          <p:cNvSpPr>
            <a:spLocks noGrp="1" noChangeArrowheads="1"/>
          </p:cNvSpPr>
          <p:nvPr>
            <p:ph type="dt"/>
          </p:nvPr>
        </p:nvSpPr>
        <p:spPr bwMode="auto">
          <a:xfrm>
            <a:off x="4278313" y="0"/>
            <a:ext cx="3273425" cy="52705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mn-ea"/>
                <a:cs typeface="Arial Unicode MS" charset="0"/>
              </a:defRPr>
            </a:lvl1pPr>
          </a:lstStyle>
          <a:p>
            <a:pPr>
              <a:defRPr/>
            </a:pPr>
            <a:endParaRPr lang="es-ES" altLang="es-AR"/>
          </a:p>
        </p:txBody>
      </p:sp>
      <p:sp>
        <p:nvSpPr>
          <p:cNvPr id="2057" name="Rectangle 9">
            <a:extLst>
              <a:ext uri="{FF2B5EF4-FFF2-40B4-BE49-F238E27FC236}">
                <a16:creationId xmlns:a16="http://schemas.microsoft.com/office/drawing/2014/main" id="{91345A58-9DB0-EDB1-0418-7626B11BB04D}"/>
              </a:ext>
            </a:extLst>
          </p:cNvPr>
          <p:cNvSpPr>
            <a:spLocks noGrp="1" noChangeArrowheads="1"/>
          </p:cNvSpPr>
          <p:nvPr>
            <p:ph type="ftr"/>
          </p:nvPr>
        </p:nvSpPr>
        <p:spPr bwMode="auto">
          <a:xfrm>
            <a:off x="0" y="10156825"/>
            <a:ext cx="3273425" cy="52705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mn-ea"/>
                <a:cs typeface="Arial Unicode MS" charset="0"/>
              </a:defRPr>
            </a:lvl1pPr>
          </a:lstStyle>
          <a:p>
            <a:pPr>
              <a:defRPr/>
            </a:pPr>
            <a:endParaRPr lang="es-ES" altLang="es-AR"/>
          </a:p>
        </p:txBody>
      </p:sp>
      <p:sp>
        <p:nvSpPr>
          <p:cNvPr id="2058" name="Rectangle 10">
            <a:extLst>
              <a:ext uri="{FF2B5EF4-FFF2-40B4-BE49-F238E27FC236}">
                <a16:creationId xmlns:a16="http://schemas.microsoft.com/office/drawing/2014/main" id="{8427B556-3C06-FCE0-6F23-B7A11A86A0F8}"/>
              </a:ext>
            </a:extLst>
          </p:cNvPr>
          <p:cNvSpPr>
            <a:spLocks noGrp="1" noChangeArrowheads="1"/>
          </p:cNvSpPr>
          <p:nvPr>
            <p:ph type="sldNum"/>
          </p:nvPr>
        </p:nvSpPr>
        <p:spPr bwMode="auto">
          <a:xfrm>
            <a:off x="4278313" y="10156825"/>
            <a:ext cx="3273425" cy="52705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mn-ea"/>
                <a:cs typeface="Arial Unicode MS" charset="0"/>
              </a:defRPr>
            </a:lvl1pPr>
          </a:lstStyle>
          <a:p>
            <a:pPr>
              <a:defRPr/>
            </a:pPr>
            <a:fld id="{2B702D19-D795-9944-8187-A7833CA6AAD6}" type="slidenum">
              <a:rPr lang="es-ES" altLang="es-AR"/>
              <a:pPr>
                <a:defRPr/>
              </a:pPr>
              <a:t>‹Nº›</a:t>
            </a:fld>
            <a:endParaRPr lang="es-ES" altLang="es-A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7">
            <a:extLst>
              <a:ext uri="{FF2B5EF4-FFF2-40B4-BE49-F238E27FC236}">
                <a16:creationId xmlns:a16="http://schemas.microsoft.com/office/drawing/2014/main" id="{11C82E44-54C9-2546-0D41-EFCB544E109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3E2102BE-6D74-7F4D-B709-7E1326A973FA}" type="slidenum">
              <a:rPr lang="es-ES" altLang="es-ES_tradnl" smtClean="0">
                <a:solidFill>
                  <a:srgbClr val="000000"/>
                </a:solidFill>
                <a:latin typeface="Times New Roman" panose="02020603050405020304" pitchFamily="18" charset="0"/>
              </a:rPr>
              <a:pPr/>
              <a:t>1</a:t>
            </a:fld>
            <a:endParaRPr lang="es-ES" altLang="es-ES_tradnl">
              <a:solidFill>
                <a:srgbClr val="000000"/>
              </a:solidFill>
              <a:latin typeface="Times New Roman" panose="02020603050405020304" pitchFamily="18" charset="0"/>
            </a:endParaRPr>
          </a:p>
        </p:txBody>
      </p:sp>
      <p:sp>
        <p:nvSpPr>
          <p:cNvPr id="4099" name="Rectangle 1">
            <a:extLst>
              <a:ext uri="{FF2B5EF4-FFF2-40B4-BE49-F238E27FC236}">
                <a16:creationId xmlns:a16="http://schemas.microsoft.com/office/drawing/2014/main" id="{B3E3CAAA-4F0A-E42D-5457-05B4D3CE836E}"/>
              </a:ext>
            </a:extLst>
          </p:cNvPr>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a:extLst>
              <a:ext uri="{FF2B5EF4-FFF2-40B4-BE49-F238E27FC236}">
                <a16:creationId xmlns:a16="http://schemas.microsoft.com/office/drawing/2014/main" id="{40C6512B-9D0A-24A3-1CE1-9259CBC2249A}"/>
              </a:ext>
            </a:extLst>
          </p:cNvPr>
          <p:cNvSpPr txBox="1">
            <a:spLocks noGrp="1" noChangeArrowheads="1"/>
          </p:cNvSpPr>
          <p:nvPr>
            <p:ph type="body" idx="1"/>
          </p:nvPr>
        </p:nvSpPr>
        <p:spPr>
          <a:xfrm>
            <a:off x="755650" y="5078413"/>
            <a:ext cx="6038850" cy="4802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lt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399;g54dda1946d_4_2720:notes">
            <a:extLst>
              <a:ext uri="{FF2B5EF4-FFF2-40B4-BE49-F238E27FC236}">
                <a16:creationId xmlns:a16="http://schemas.microsoft.com/office/drawing/2014/main" id="{7839FF51-243F-0202-0640-CE1AAEBAD8D0}"/>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p:spPr>
      </p:sp>
      <p:sp>
        <p:nvSpPr>
          <p:cNvPr id="15363" name="Google Shape;400;g54dda1946d_4_2720:notes">
            <a:extLst>
              <a:ext uri="{FF2B5EF4-FFF2-40B4-BE49-F238E27FC236}">
                <a16:creationId xmlns:a16="http://schemas.microsoft.com/office/drawing/2014/main" id="{B75B1F7E-CFA9-5A74-BADF-C45EC09F38C1}"/>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CO" altLang="en-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399;g54dda1946d_4_2720:notes">
            <a:extLst>
              <a:ext uri="{FF2B5EF4-FFF2-40B4-BE49-F238E27FC236}">
                <a16:creationId xmlns:a16="http://schemas.microsoft.com/office/drawing/2014/main" id="{3C06B00F-CC63-F304-988D-3E998C47A0CF}"/>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p:spPr>
      </p:sp>
      <p:sp>
        <p:nvSpPr>
          <p:cNvPr id="23555" name="Google Shape;400;g54dda1946d_4_2720:notes">
            <a:extLst>
              <a:ext uri="{FF2B5EF4-FFF2-40B4-BE49-F238E27FC236}">
                <a16:creationId xmlns:a16="http://schemas.microsoft.com/office/drawing/2014/main" id="{9FF0FB46-9026-1911-11D8-142353F52D3B}"/>
              </a:ext>
            </a:extLst>
          </p:cNvPr>
          <p:cNvSpPr txBox="1">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CO" altLang="en-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D07F0D8-D72E-8AC4-A7F4-56A7F9033172}"/>
              </a:ext>
            </a:extLst>
          </p:cNvPr>
          <p:cNvSpPr>
            <a:spLocks noGrp="1" noRot="1" noChangeAspect="1" noChangeArrowheads="1" noTextEdit="1"/>
          </p:cNvSpPr>
          <p:nvPr>
            <p:ph type="sldImg"/>
          </p:nvPr>
        </p:nvSpPr>
        <p:spPr>
          <a:xfrm>
            <a:off x="220663" y="812800"/>
            <a:ext cx="7108825" cy="4000500"/>
          </a:xfrm>
        </p:spPr>
      </p:sp>
      <p:sp>
        <p:nvSpPr>
          <p:cNvPr id="38915" name="Rectangle 3">
            <a:extLst>
              <a:ext uri="{FF2B5EF4-FFF2-40B4-BE49-F238E27FC236}">
                <a16:creationId xmlns:a16="http://schemas.microsoft.com/office/drawing/2014/main" id="{79E07DF7-6AAF-1045-3833-0B0325CE30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D07F0D8-D72E-8AC4-A7F4-56A7F9033172}"/>
              </a:ext>
            </a:extLst>
          </p:cNvPr>
          <p:cNvSpPr>
            <a:spLocks noGrp="1" noRot="1" noChangeAspect="1" noChangeArrowheads="1" noTextEdit="1"/>
          </p:cNvSpPr>
          <p:nvPr>
            <p:ph type="sldImg"/>
          </p:nvPr>
        </p:nvSpPr>
        <p:spPr>
          <a:xfrm>
            <a:off x="220663" y="812800"/>
            <a:ext cx="7108825" cy="4000500"/>
          </a:xfrm>
        </p:spPr>
      </p:sp>
      <p:sp>
        <p:nvSpPr>
          <p:cNvPr id="38915" name="Rectangle 3">
            <a:extLst>
              <a:ext uri="{FF2B5EF4-FFF2-40B4-BE49-F238E27FC236}">
                <a16:creationId xmlns:a16="http://schemas.microsoft.com/office/drawing/2014/main" id="{79E07DF7-6AAF-1045-3833-0B0325CE30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_tradnl">
              <a:ea typeface="MS PGothic" panose="020B0600070205080204" pitchFamily="34" charset="-128"/>
            </a:endParaRPr>
          </a:p>
        </p:txBody>
      </p:sp>
    </p:spTree>
    <p:extLst>
      <p:ext uri="{BB962C8B-B14F-4D97-AF65-F5344CB8AC3E}">
        <p14:creationId xmlns:p14="http://schemas.microsoft.com/office/powerpoint/2010/main" val="377561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60475" y="928688"/>
            <a:ext cx="7559675" cy="1973262"/>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Rectangle 3">
            <a:extLst>
              <a:ext uri="{FF2B5EF4-FFF2-40B4-BE49-F238E27FC236}">
                <a16:creationId xmlns:a16="http://schemas.microsoft.com/office/drawing/2014/main" id="{E85B7867-C967-BA2B-7006-A1F6A78D0ED2}"/>
              </a:ext>
            </a:extLst>
          </p:cNvPr>
          <p:cNvSpPr>
            <a:spLocks noGrp="1" noChangeArrowheads="1"/>
          </p:cNvSpPr>
          <p:nvPr>
            <p:ph type="dt" idx="10"/>
          </p:nvPr>
        </p:nvSpPr>
        <p:spPr>
          <a:ln/>
        </p:spPr>
        <p:txBody>
          <a:bodyPr/>
          <a:lstStyle>
            <a:lvl1pPr>
              <a:defRPr/>
            </a:lvl1pPr>
          </a:lstStyle>
          <a:p>
            <a:pPr>
              <a:defRPr/>
            </a:pPr>
            <a:endParaRPr lang="es-ES" altLang="es-AR"/>
          </a:p>
        </p:txBody>
      </p:sp>
      <p:sp>
        <p:nvSpPr>
          <p:cNvPr id="5" name="Rectangle 4">
            <a:extLst>
              <a:ext uri="{FF2B5EF4-FFF2-40B4-BE49-F238E27FC236}">
                <a16:creationId xmlns:a16="http://schemas.microsoft.com/office/drawing/2014/main" id="{AAE2157A-F4C0-E143-7E0F-8B69BE744715}"/>
              </a:ext>
            </a:extLst>
          </p:cNvPr>
          <p:cNvSpPr>
            <a:spLocks noGrp="1" noChangeArrowheads="1"/>
          </p:cNvSpPr>
          <p:nvPr>
            <p:ph type="ftr" idx="11"/>
          </p:nvPr>
        </p:nvSpPr>
        <p:spPr>
          <a:ln/>
        </p:spPr>
        <p:txBody>
          <a:bodyPr/>
          <a:lstStyle>
            <a:lvl1pPr>
              <a:defRPr/>
            </a:lvl1pPr>
          </a:lstStyle>
          <a:p>
            <a:pPr>
              <a:defRPr/>
            </a:pPr>
            <a:endParaRPr lang="es-ES" altLang="es-AR"/>
          </a:p>
        </p:txBody>
      </p:sp>
      <p:sp>
        <p:nvSpPr>
          <p:cNvPr id="6" name="Rectangle 5">
            <a:extLst>
              <a:ext uri="{FF2B5EF4-FFF2-40B4-BE49-F238E27FC236}">
                <a16:creationId xmlns:a16="http://schemas.microsoft.com/office/drawing/2014/main" id="{B58C563B-91B3-791F-73CB-5BD650BD586F}"/>
              </a:ext>
            </a:extLst>
          </p:cNvPr>
          <p:cNvSpPr>
            <a:spLocks noGrp="1" noChangeArrowheads="1"/>
          </p:cNvSpPr>
          <p:nvPr>
            <p:ph type="sldNum" idx="12"/>
          </p:nvPr>
        </p:nvSpPr>
        <p:spPr>
          <a:ln/>
        </p:spPr>
        <p:txBody>
          <a:bodyPr/>
          <a:lstStyle>
            <a:lvl1pPr>
              <a:defRPr/>
            </a:lvl1pPr>
          </a:lstStyle>
          <a:p>
            <a:pPr>
              <a:defRPr/>
            </a:pPr>
            <a:fld id="{3C45E433-0CCA-C742-A987-26E67442B016}" type="slidenum">
              <a:rPr lang="es-ES" altLang="es-AR"/>
              <a:pPr>
                <a:defRPr/>
              </a:pPr>
              <a:t>‹Nº›</a:t>
            </a:fld>
            <a:endParaRPr lang="es-ES" altLang="es-AR"/>
          </a:p>
        </p:txBody>
      </p:sp>
    </p:spTree>
    <p:extLst>
      <p:ext uri="{BB962C8B-B14F-4D97-AF65-F5344CB8AC3E}">
        <p14:creationId xmlns:p14="http://schemas.microsoft.com/office/powerpoint/2010/main" val="322491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a:extLst>
              <a:ext uri="{FF2B5EF4-FFF2-40B4-BE49-F238E27FC236}">
                <a16:creationId xmlns:a16="http://schemas.microsoft.com/office/drawing/2014/main" id="{49940772-1C85-3DDC-AD36-885D527B974D}"/>
              </a:ext>
            </a:extLst>
          </p:cNvPr>
          <p:cNvSpPr>
            <a:spLocks noGrp="1" noChangeArrowheads="1"/>
          </p:cNvSpPr>
          <p:nvPr>
            <p:ph type="dt" idx="10"/>
          </p:nvPr>
        </p:nvSpPr>
        <p:spPr>
          <a:ln/>
        </p:spPr>
        <p:txBody>
          <a:bodyPr/>
          <a:lstStyle>
            <a:lvl1pPr>
              <a:defRPr/>
            </a:lvl1pPr>
          </a:lstStyle>
          <a:p>
            <a:pPr>
              <a:defRPr/>
            </a:pPr>
            <a:endParaRPr lang="es-ES" altLang="es-AR"/>
          </a:p>
        </p:txBody>
      </p:sp>
      <p:sp>
        <p:nvSpPr>
          <p:cNvPr id="5" name="Rectangle 4">
            <a:extLst>
              <a:ext uri="{FF2B5EF4-FFF2-40B4-BE49-F238E27FC236}">
                <a16:creationId xmlns:a16="http://schemas.microsoft.com/office/drawing/2014/main" id="{F926CC4A-4F13-AA44-ECFB-E73ABEB9E51F}"/>
              </a:ext>
            </a:extLst>
          </p:cNvPr>
          <p:cNvSpPr>
            <a:spLocks noGrp="1" noChangeArrowheads="1"/>
          </p:cNvSpPr>
          <p:nvPr>
            <p:ph type="ftr" idx="11"/>
          </p:nvPr>
        </p:nvSpPr>
        <p:spPr>
          <a:ln/>
        </p:spPr>
        <p:txBody>
          <a:bodyPr/>
          <a:lstStyle>
            <a:lvl1pPr>
              <a:defRPr/>
            </a:lvl1pPr>
          </a:lstStyle>
          <a:p>
            <a:pPr>
              <a:defRPr/>
            </a:pPr>
            <a:endParaRPr lang="es-ES" altLang="es-AR"/>
          </a:p>
        </p:txBody>
      </p:sp>
      <p:sp>
        <p:nvSpPr>
          <p:cNvPr id="6" name="Rectangle 5">
            <a:extLst>
              <a:ext uri="{FF2B5EF4-FFF2-40B4-BE49-F238E27FC236}">
                <a16:creationId xmlns:a16="http://schemas.microsoft.com/office/drawing/2014/main" id="{96EA4120-4AEF-9EF1-D638-01613B4CD293}"/>
              </a:ext>
            </a:extLst>
          </p:cNvPr>
          <p:cNvSpPr>
            <a:spLocks noGrp="1" noChangeArrowheads="1"/>
          </p:cNvSpPr>
          <p:nvPr>
            <p:ph type="sldNum" idx="12"/>
          </p:nvPr>
        </p:nvSpPr>
        <p:spPr>
          <a:ln/>
        </p:spPr>
        <p:txBody>
          <a:bodyPr/>
          <a:lstStyle>
            <a:lvl1pPr>
              <a:defRPr/>
            </a:lvl1pPr>
          </a:lstStyle>
          <a:p>
            <a:pPr>
              <a:defRPr/>
            </a:pPr>
            <a:fld id="{531BE129-0FCD-E24C-B476-9F5446FC2218}" type="slidenum">
              <a:rPr lang="es-ES" altLang="es-AR"/>
              <a:pPr>
                <a:defRPr/>
              </a:pPr>
              <a:t>‹Nº›</a:t>
            </a:fld>
            <a:endParaRPr lang="es-ES" altLang="es-AR"/>
          </a:p>
        </p:txBody>
      </p:sp>
    </p:spTree>
    <p:extLst>
      <p:ext uri="{BB962C8B-B14F-4D97-AF65-F5344CB8AC3E}">
        <p14:creationId xmlns:p14="http://schemas.microsoft.com/office/powerpoint/2010/main" val="377961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00913" y="225425"/>
            <a:ext cx="2265362" cy="4835525"/>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503238" y="225425"/>
            <a:ext cx="6645275" cy="4835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a:extLst>
              <a:ext uri="{FF2B5EF4-FFF2-40B4-BE49-F238E27FC236}">
                <a16:creationId xmlns:a16="http://schemas.microsoft.com/office/drawing/2014/main" id="{54487997-2CCD-1EEA-7D56-D69C4B173B77}"/>
              </a:ext>
            </a:extLst>
          </p:cNvPr>
          <p:cNvSpPr>
            <a:spLocks noGrp="1" noChangeArrowheads="1"/>
          </p:cNvSpPr>
          <p:nvPr>
            <p:ph type="dt" idx="10"/>
          </p:nvPr>
        </p:nvSpPr>
        <p:spPr>
          <a:ln/>
        </p:spPr>
        <p:txBody>
          <a:bodyPr/>
          <a:lstStyle>
            <a:lvl1pPr>
              <a:defRPr/>
            </a:lvl1pPr>
          </a:lstStyle>
          <a:p>
            <a:pPr>
              <a:defRPr/>
            </a:pPr>
            <a:endParaRPr lang="es-ES" altLang="es-AR"/>
          </a:p>
        </p:txBody>
      </p:sp>
      <p:sp>
        <p:nvSpPr>
          <p:cNvPr id="5" name="Rectangle 4">
            <a:extLst>
              <a:ext uri="{FF2B5EF4-FFF2-40B4-BE49-F238E27FC236}">
                <a16:creationId xmlns:a16="http://schemas.microsoft.com/office/drawing/2014/main" id="{79CC6448-DBCF-33DF-59AC-F56D01652166}"/>
              </a:ext>
            </a:extLst>
          </p:cNvPr>
          <p:cNvSpPr>
            <a:spLocks noGrp="1" noChangeArrowheads="1"/>
          </p:cNvSpPr>
          <p:nvPr>
            <p:ph type="ftr" idx="11"/>
          </p:nvPr>
        </p:nvSpPr>
        <p:spPr>
          <a:ln/>
        </p:spPr>
        <p:txBody>
          <a:bodyPr/>
          <a:lstStyle>
            <a:lvl1pPr>
              <a:defRPr/>
            </a:lvl1pPr>
          </a:lstStyle>
          <a:p>
            <a:pPr>
              <a:defRPr/>
            </a:pPr>
            <a:endParaRPr lang="es-ES" altLang="es-AR"/>
          </a:p>
        </p:txBody>
      </p:sp>
      <p:sp>
        <p:nvSpPr>
          <p:cNvPr id="6" name="Rectangle 5">
            <a:extLst>
              <a:ext uri="{FF2B5EF4-FFF2-40B4-BE49-F238E27FC236}">
                <a16:creationId xmlns:a16="http://schemas.microsoft.com/office/drawing/2014/main" id="{40CBEFA3-44FC-5029-8FA5-FAB074B6D602}"/>
              </a:ext>
            </a:extLst>
          </p:cNvPr>
          <p:cNvSpPr>
            <a:spLocks noGrp="1" noChangeArrowheads="1"/>
          </p:cNvSpPr>
          <p:nvPr>
            <p:ph type="sldNum" idx="12"/>
          </p:nvPr>
        </p:nvSpPr>
        <p:spPr>
          <a:ln/>
        </p:spPr>
        <p:txBody>
          <a:bodyPr/>
          <a:lstStyle>
            <a:lvl1pPr>
              <a:defRPr/>
            </a:lvl1pPr>
          </a:lstStyle>
          <a:p>
            <a:pPr>
              <a:defRPr/>
            </a:pPr>
            <a:fld id="{5C8EADCB-A197-4549-96DD-5DA4DEE3D3CD}" type="slidenum">
              <a:rPr lang="es-ES" altLang="es-AR"/>
              <a:pPr>
                <a:defRPr/>
              </a:pPr>
              <a:t>‹Nº›</a:t>
            </a:fld>
            <a:endParaRPr lang="es-ES" altLang="es-AR"/>
          </a:p>
        </p:txBody>
      </p:sp>
    </p:spTree>
    <p:extLst>
      <p:ext uri="{BB962C8B-B14F-4D97-AF65-F5344CB8AC3E}">
        <p14:creationId xmlns:p14="http://schemas.microsoft.com/office/powerpoint/2010/main" val="18406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3">
            <a:extLst>
              <a:ext uri="{FF2B5EF4-FFF2-40B4-BE49-F238E27FC236}">
                <a16:creationId xmlns:a16="http://schemas.microsoft.com/office/drawing/2014/main" id="{EA84BF5D-E2BE-770B-1D78-4F8751515307}"/>
              </a:ext>
            </a:extLst>
          </p:cNvPr>
          <p:cNvSpPr>
            <a:spLocks noGrp="1" noChangeArrowheads="1"/>
          </p:cNvSpPr>
          <p:nvPr>
            <p:ph type="dt" idx="10"/>
          </p:nvPr>
        </p:nvSpPr>
        <p:spPr>
          <a:ln/>
        </p:spPr>
        <p:txBody>
          <a:bodyPr/>
          <a:lstStyle>
            <a:lvl1pPr>
              <a:defRPr/>
            </a:lvl1pPr>
          </a:lstStyle>
          <a:p>
            <a:pPr>
              <a:defRPr/>
            </a:pPr>
            <a:endParaRPr lang="es-ES" altLang="es-AR"/>
          </a:p>
        </p:txBody>
      </p:sp>
      <p:sp>
        <p:nvSpPr>
          <p:cNvPr id="5" name="Rectangle 4">
            <a:extLst>
              <a:ext uri="{FF2B5EF4-FFF2-40B4-BE49-F238E27FC236}">
                <a16:creationId xmlns:a16="http://schemas.microsoft.com/office/drawing/2014/main" id="{E52329ED-D939-5B45-64DE-2F7BC651DA17}"/>
              </a:ext>
            </a:extLst>
          </p:cNvPr>
          <p:cNvSpPr>
            <a:spLocks noGrp="1" noChangeArrowheads="1"/>
          </p:cNvSpPr>
          <p:nvPr>
            <p:ph type="ftr" idx="11"/>
          </p:nvPr>
        </p:nvSpPr>
        <p:spPr>
          <a:ln/>
        </p:spPr>
        <p:txBody>
          <a:bodyPr/>
          <a:lstStyle>
            <a:lvl1pPr>
              <a:defRPr/>
            </a:lvl1pPr>
          </a:lstStyle>
          <a:p>
            <a:pPr>
              <a:defRPr/>
            </a:pPr>
            <a:endParaRPr lang="es-ES" altLang="es-AR"/>
          </a:p>
        </p:txBody>
      </p:sp>
      <p:sp>
        <p:nvSpPr>
          <p:cNvPr id="6" name="Rectangle 5">
            <a:extLst>
              <a:ext uri="{FF2B5EF4-FFF2-40B4-BE49-F238E27FC236}">
                <a16:creationId xmlns:a16="http://schemas.microsoft.com/office/drawing/2014/main" id="{49E724A7-8EB5-DD40-C414-32E70CC81A81}"/>
              </a:ext>
            </a:extLst>
          </p:cNvPr>
          <p:cNvSpPr>
            <a:spLocks noGrp="1" noChangeArrowheads="1"/>
          </p:cNvSpPr>
          <p:nvPr>
            <p:ph type="sldNum" idx="12"/>
          </p:nvPr>
        </p:nvSpPr>
        <p:spPr>
          <a:ln/>
        </p:spPr>
        <p:txBody>
          <a:bodyPr/>
          <a:lstStyle>
            <a:lvl1pPr>
              <a:defRPr/>
            </a:lvl1pPr>
          </a:lstStyle>
          <a:p>
            <a:pPr>
              <a:defRPr/>
            </a:pPr>
            <a:fld id="{7A88988A-87AC-C14A-BBB7-2A6852175462}" type="slidenum">
              <a:rPr lang="es-ES" altLang="es-AR"/>
              <a:pPr>
                <a:defRPr/>
              </a:pPr>
              <a:t>‹Nº›</a:t>
            </a:fld>
            <a:endParaRPr lang="es-ES" altLang="es-AR"/>
          </a:p>
        </p:txBody>
      </p:sp>
    </p:spTree>
    <p:extLst>
      <p:ext uri="{BB962C8B-B14F-4D97-AF65-F5344CB8AC3E}">
        <p14:creationId xmlns:p14="http://schemas.microsoft.com/office/powerpoint/2010/main" val="127139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87388" y="1414463"/>
            <a:ext cx="8694737" cy="23574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87388" y="3794125"/>
            <a:ext cx="8694737" cy="12414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3">
            <a:extLst>
              <a:ext uri="{FF2B5EF4-FFF2-40B4-BE49-F238E27FC236}">
                <a16:creationId xmlns:a16="http://schemas.microsoft.com/office/drawing/2014/main" id="{EEE39892-8DF4-6804-2AD7-9221F2EC20FA}"/>
              </a:ext>
            </a:extLst>
          </p:cNvPr>
          <p:cNvSpPr>
            <a:spLocks noGrp="1" noChangeArrowheads="1"/>
          </p:cNvSpPr>
          <p:nvPr>
            <p:ph type="dt" idx="10"/>
          </p:nvPr>
        </p:nvSpPr>
        <p:spPr>
          <a:ln/>
        </p:spPr>
        <p:txBody>
          <a:bodyPr/>
          <a:lstStyle>
            <a:lvl1pPr>
              <a:defRPr/>
            </a:lvl1pPr>
          </a:lstStyle>
          <a:p>
            <a:pPr>
              <a:defRPr/>
            </a:pPr>
            <a:endParaRPr lang="es-ES" altLang="es-AR"/>
          </a:p>
        </p:txBody>
      </p:sp>
      <p:sp>
        <p:nvSpPr>
          <p:cNvPr id="5" name="Rectangle 4">
            <a:extLst>
              <a:ext uri="{FF2B5EF4-FFF2-40B4-BE49-F238E27FC236}">
                <a16:creationId xmlns:a16="http://schemas.microsoft.com/office/drawing/2014/main" id="{0D772428-9C3F-957E-7203-2F8B18924FCA}"/>
              </a:ext>
            </a:extLst>
          </p:cNvPr>
          <p:cNvSpPr>
            <a:spLocks noGrp="1" noChangeArrowheads="1"/>
          </p:cNvSpPr>
          <p:nvPr>
            <p:ph type="ftr" idx="11"/>
          </p:nvPr>
        </p:nvSpPr>
        <p:spPr>
          <a:ln/>
        </p:spPr>
        <p:txBody>
          <a:bodyPr/>
          <a:lstStyle>
            <a:lvl1pPr>
              <a:defRPr/>
            </a:lvl1pPr>
          </a:lstStyle>
          <a:p>
            <a:pPr>
              <a:defRPr/>
            </a:pPr>
            <a:endParaRPr lang="es-ES" altLang="es-AR"/>
          </a:p>
        </p:txBody>
      </p:sp>
      <p:sp>
        <p:nvSpPr>
          <p:cNvPr id="6" name="Rectangle 5">
            <a:extLst>
              <a:ext uri="{FF2B5EF4-FFF2-40B4-BE49-F238E27FC236}">
                <a16:creationId xmlns:a16="http://schemas.microsoft.com/office/drawing/2014/main" id="{1B0B8FCB-CB92-E35E-BD65-AB5283D6EB9A}"/>
              </a:ext>
            </a:extLst>
          </p:cNvPr>
          <p:cNvSpPr>
            <a:spLocks noGrp="1" noChangeArrowheads="1"/>
          </p:cNvSpPr>
          <p:nvPr>
            <p:ph type="sldNum" idx="12"/>
          </p:nvPr>
        </p:nvSpPr>
        <p:spPr>
          <a:ln/>
        </p:spPr>
        <p:txBody>
          <a:bodyPr/>
          <a:lstStyle>
            <a:lvl1pPr>
              <a:defRPr/>
            </a:lvl1pPr>
          </a:lstStyle>
          <a:p>
            <a:pPr>
              <a:defRPr/>
            </a:pPr>
            <a:fld id="{AEC9E33A-0780-8946-81BA-775CC4EA930D}" type="slidenum">
              <a:rPr lang="es-ES" altLang="es-AR"/>
              <a:pPr>
                <a:defRPr/>
              </a:pPr>
              <a:t>‹Nº›</a:t>
            </a:fld>
            <a:endParaRPr lang="es-ES" altLang="es-AR"/>
          </a:p>
        </p:txBody>
      </p:sp>
    </p:spTree>
    <p:extLst>
      <p:ext uri="{BB962C8B-B14F-4D97-AF65-F5344CB8AC3E}">
        <p14:creationId xmlns:p14="http://schemas.microsoft.com/office/powerpoint/2010/main" val="373955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503238" y="1327150"/>
            <a:ext cx="4454525" cy="3733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5110163" y="1327150"/>
            <a:ext cx="4456112" cy="3733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3">
            <a:extLst>
              <a:ext uri="{FF2B5EF4-FFF2-40B4-BE49-F238E27FC236}">
                <a16:creationId xmlns:a16="http://schemas.microsoft.com/office/drawing/2014/main" id="{ED498E5A-5CF5-6C11-B866-36390725E0C5}"/>
              </a:ext>
            </a:extLst>
          </p:cNvPr>
          <p:cNvSpPr>
            <a:spLocks noGrp="1" noChangeArrowheads="1"/>
          </p:cNvSpPr>
          <p:nvPr>
            <p:ph type="dt" idx="10"/>
          </p:nvPr>
        </p:nvSpPr>
        <p:spPr>
          <a:ln/>
        </p:spPr>
        <p:txBody>
          <a:bodyPr/>
          <a:lstStyle>
            <a:lvl1pPr>
              <a:defRPr/>
            </a:lvl1pPr>
          </a:lstStyle>
          <a:p>
            <a:pPr>
              <a:defRPr/>
            </a:pPr>
            <a:endParaRPr lang="es-ES" altLang="es-AR"/>
          </a:p>
        </p:txBody>
      </p:sp>
      <p:sp>
        <p:nvSpPr>
          <p:cNvPr id="6" name="Rectangle 4">
            <a:extLst>
              <a:ext uri="{FF2B5EF4-FFF2-40B4-BE49-F238E27FC236}">
                <a16:creationId xmlns:a16="http://schemas.microsoft.com/office/drawing/2014/main" id="{67280DDD-E24F-F2BE-12C7-9B3B1165FA3B}"/>
              </a:ext>
            </a:extLst>
          </p:cNvPr>
          <p:cNvSpPr>
            <a:spLocks noGrp="1" noChangeArrowheads="1"/>
          </p:cNvSpPr>
          <p:nvPr>
            <p:ph type="ftr" idx="11"/>
          </p:nvPr>
        </p:nvSpPr>
        <p:spPr>
          <a:ln/>
        </p:spPr>
        <p:txBody>
          <a:bodyPr/>
          <a:lstStyle>
            <a:lvl1pPr>
              <a:defRPr/>
            </a:lvl1pPr>
          </a:lstStyle>
          <a:p>
            <a:pPr>
              <a:defRPr/>
            </a:pPr>
            <a:endParaRPr lang="es-ES" altLang="es-AR"/>
          </a:p>
        </p:txBody>
      </p:sp>
      <p:sp>
        <p:nvSpPr>
          <p:cNvPr id="7" name="Rectangle 5">
            <a:extLst>
              <a:ext uri="{FF2B5EF4-FFF2-40B4-BE49-F238E27FC236}">
                <a16:creationId xmlns:a16="http://schemas.microsoft.com/office/drawing/2014/main" id="{A69499F5-04B3-8F74-1DDC-E88A10EDE2E7}"/>
              </a:ext>
            </a:extLst>
          </p:cNvPr>
          <p:cNvSpPr>
            <a:spLocks noGrp="1" noChangeArrowheads="1"/>
          </p:cNvSpPr>
          <p:nvPr>
            <p:ph type="sldNum" idx="12"/>
          </p:nvPr>
        </p:nvSpPr>
        <p:spPr>
          <a:ln/>
        </p:spPr>
        <p:txBody>
          <a:bodyPr/>
          <a:lstStyle>
            <a:lvl1pPr>
              <a:defRPr/>
            </a:lvl1pPr>
          </a:lstStyle>
          <a:p>
            <a:pPr>
              <a:defRPr/>
            </a:pPr>
            <a:fld id="{11F189F3-26F3-574A-8EC7-14371BAFDDA8}" type="slidenum">
              <a:rPr lang="es-ES" altLang="es-AR"/>
              <a:pPr>
                <a:defRPr/>
              </a:pPr>
              <a:t>‹Nº›</a:t>
            </a:fld>
            <a:endParaRPr lang="es-ES" altLang="es-AR"/>
          </a:p>
        </p:txBody>
      </p:sp>
    </p:spTree>
    <p:extLst>
      <p:ext uri="{BB962C8B-B14F-4D97-AF65-F5344CB8AC3E}">
        <p14:creationId xmlns:p14="http://schemas.microsoft.com/office/powerpoint/2010/main" val="235525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93738" y="301625"/>
            <a:ext cx="8694737" cy="10969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93738" y="2071688"/>
            <a:ext cx="4265612" cy="30464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5103813" y="2071688"/>
            <a:ext cx="4284662" cy="30464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3">
            <a:extLst>
              <a:ext uri="{FF2B5EF4-FFF2-40B4-BE49-F238E27FC236}">
                <a16:creationId xmlns:a16="http://schemas.microsoft.com/office/drawing/2014/main" id="{A0176F7C-2802-55B6-8477-2A559F35B49A}"/>
              </a:ext>
            </a:extLst>
          </p:cNvPr>
          <p:cNvSpPr>
            <a:spLocks noGrp="1" noChangeArrowheads="1"/>
          </p:cNvSpPr>
          <p:nvPr>
            <p:ph type="dt" idx="10"/>
          </p:nvPr>
        </p:nvSpPr>
        <p:spPr>
          <a:ln/>
        </p:spPr>
        <p:txBody>
          <a:bodyPr/>
          <a:lstStyle>
            <a:lvl1pPr>
              <a:defRPr/>
            </a:lvl1pPr>
          </a:lstStyle>
          <a:p>
            <a:pPr>
              <a:defRPr/>
            </a:pPr>
            <a:endParaRPr lang="es-ES" altLang="es-AR"/>
          </a:p>
        </p:txBody>
      </p:sp>
      <p:sp>
        <p:nvSpPr>
          <p:cNvPr id="8" name="Rectangle 4">
            <a:extLst>
              <a:ext uri="{FF2B5EF4-FFF2-40B4-BE49-F238E27FC236}">
                <a16:creationId xmlns:a16="http://schemas.microsoft.com/office/drawing/2014/main" id="{9899214F-BD56-1D7D-BCE9-2804472FB851}"/>
              </a:ext>
            </a:extLst>
          </p:cNvPr>
          <p:cNvSpPr>
            <a:spLocks noGrp="1" noChangeArrowheads="1"/>
          </p:cNvSpPr>
          <p:nvPr>
            <p:ph type="ftr" idx="11"/>
          </p:nvPr>
        </p:nvSpPr>
        <p:spPr>
          <a:ln/>
        </p:spPr>
        <p:txBody>
          <a:bodyPr/>
          <a:lstStyle>
            <a:lvl1pPr>
              <a:defRPr/>
            </a:lvl1pPr>
          </a:lstStyle>
          <a:p>
            <a:pPr>
              <a:defRPr/>
            </a:pPr>
            <a:endParaRPr lang="es-ES" altLang="es-AR"/>
          </a:p>
        </p:txBody>
      </p:sp>
      <p:sp>
        <p:nvSpPr>
          <p:cNvPr id="9" name="Rectangle 5">
            <a:extLst>
              <a:ext uri="{FF2B5EF4-FFF2-40B4-BE49-F238E27FC236}">
                <a16:creationId xmlns:a16="http://schemas.microsoft.com/office/drawing/2014/main" id="{BE403007-C97C-40C5-4B4C-BADB1699C1A3}"/>
              </a:ext>
            </a:extLst>
          </p:cNvPr>
          <p:cNvSpPr>
            <a:spLocks noGrp="1" noChangeArrowheads="1"/>
          </p:cNvSpPr>
          <p:nvPr>
            <p:ph type="sldNum" idx="12"/>
          </p:nvPr>
        </p:nvSpPr>
        <p:spPr>
          <a:ln/>
        </p:spPr>
        <p:txBody>
          <a:bodyPr/>
          <a:lstStyle>
            <a:lvl1pPr>
              <a:defRPr/>
            </a:lvl1pPr>
          </a:lstStyle>
          <a:p>
            <a:pPr>
              <a:defRPr/>
            </a:pPr>
            <a:fld id="{6DCC81E2-EE6A-AE4F-B926-0728BE1ADBDB}" type="slidenum">
              <a:rPr lang="es-ES" altLang="es-AR"/>
              <a:pPr>
                <a:defRPr/>
              </a:pPr>
              <a:t>‹Nº›</a:t>
            </a:fld>
            <a:endParaRPr lang="es-ES" altLang="es-AR"/>
          </a:p>
        </p:txBody>
      </p:sp>
    </p:spTree>
    <p:extLst>
      <p:ext uri="{BB962C8B-B14F-4D97-AF65-F5344CB8AC3E}">
        <p14:creationId xmlns:p14="http://schemas.microsoft.com/office/powerpoint/2010/main" val="386920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Rectangle 3">
            <a:extLst>
              <a:ext uri="{FF2B5EF4-FFF2-40B4-BE49-F238E27FC236}">
                <a16:creationId xmlns:a16="http://schemas.microsoft.com/office/drawing/2014/main" id="{2F6A510A-777A-F15A-5FBD-4412F6737666}"/>
              </a:ext>
            </a:extLst>
          </p:cNvPr>
          <p:cNvSpPr>
            <a:spLocks noGrp="1" noChangeArrowheads="1"/>
          </p:cNvSpPr>
          <p:nvPr>
            <p:ph type="dt" idx="10"/>
          </p:nvPr>
        </p:nvSpPr>
        <p:spPr>
          <a:ln/>
        </p:spPr>
        <p:txBody>
          <a:bodyPr/>
          <a:lstStyle>
            <a:lvl1pPr>
              <a:defRPr/>
            </a:lvl1pPr>
          </a:lstStyle>
          <a:p>
            <a:pPr>
              <a:defRPr/>
            </a:pPr>
            <a:endParaRPr lang="es-ES" altLang="es-AR"/>
          </a:p>
        </p:txBody>
      </p:sp>
      <p:sp>
        <p:nvSpPr>
          <p:cNvPr id="4" name="Rectangle 4">
            <a:extLst>
              <a:ext uri="{FF2B5EF4-FFF2-40B4-BE49-F238E27FC236}">
                <a16:creationId xmlns:a16="http://schemas.microsoft.com/office/drawing/2014/main" id="{04E25B87-90BC-97B9-DB16-EF041C55A3A3}"/>
              </a:ext>
            </a:extLst>
          </p:cNvPr>
          <p:cNvSpPr>
            <a:spLocks noGrp="1" noChangeArrowheads="1"/>
          </p:cNvSpPr>
          <p:nvPr>
            <p:ph type="ftr" idx="11"/>
          </p:nvPr>
        </p:nvSpPr>
        <p:spPr>
          <a:ln/>
        </p:spPr>
        <p:txBody>
          <a:bodyPr/>
          <a:lstStyle>
            <a:lvl1pPr>
              <a:defRPr/>
            </a:lvl1pPr>
          </a:lstStyle>
          <a:p>
            <a:pPr>
              <a:defRPr/>
            </a:pPr>
            <a:endParaRPr lang="es-ES" altLang="es-AR"/>
          </a:p>
        </p:txBody>
      </p:sp>
      <p:sp>
        <p:nvSpPr>
          <p:cNvPr id="5" name="Rectangle 5">
            <a:extLst>
              <a:ext uri="{FF2B5EF4-FFF2-40B4-BE49-F238E27FC236}">
                <a16:creationId xmlns:a16="http://schemas.microsoft.com/office/drawing/2014/main" id="{4135B982-6467-9C5F-5028-59A487E33AF4}"/>
              </a:ext>
            </a:extLst>
          </p:cNvPr>
          <p:cNvSpPr>
            <a:spLocks noGrp="1" noChangeArrowheads="1"/>
          </p:cNvSpPr>
          <p:nvPr>
            <p:ph type="sldNum" idx="12"/>
          </p:nvPr>
        </p:nvSpPr>
        <p:spPr>
          <a:ln/>
        </p:spPr>
        <p:txBody>
          <a:bodyPr/>
          <a:lstStyle>
            <a:lvl1pPr>
              <a:defRPr/>
            </a:lvl1pPr>
          </a:lstStyle>
          <a:p>
            <a:pPr>
              <a:defRPr/>
            </a:pPr>
            <a:fld id="{784FDC1D-226A-8C4C-B9BB-8B2E2CBB26F7}" type="slidenum">
              <a:rPr lang="es-ES" altLang="es-AR"/>
              <a:pPr>
                <a:defRPr/>
              </a:pPr>
              <a:t>‹Nº›</a:t>
            </a:fld>
            <a:endParaRPr lang="es-ES" altLang="es-AR"/>
          </a:p>
        </p:txBody>
      </p:sp>
    </p:spTree>
    <p:extLst>
      <p:ext uri="{BB962C8B-B14F-4D97-AF65-F5344CB8AC3E}">
        <p14:creationId xmlns:p14="http://schemas.microsoft.com/office/powerpoint/2010/main" val="94643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A4870FB-B36A-8047-C04B-3BBCF3569AEA}"/>
              </a:ext>
            </a:extLst>
          </p:cNvPr>
          <p:cNvSpPr>
            <a:spLocks noGrp="1" noChangeArrowheads="1"/>
          </p:cNvSpPr>
          <p:nvPr>
            <p:ph type="dt" idx="10"/>
          </p:nvPr>
        </p:nvSpPr>
        <p:spPr>
          <a:ln/>
        </p:spPr>
        <p:txBody>
          <a:bodyPr/>
          <a:lstStyle>
            <a:lvl1pPr>
              <a:defRPr/>
            </a:lvl1pPr>
          </a:lstStyle>
          <a:p>
            <a:pPr>
              <a:defRPr/>
            </a:pPr>
            <a:endParaRPr lang="es-ES" altLang="es-AR"/>
          </a:p>
        </p:txBody>
      </p:sp>
      <p:sp>
        <p:nvSpPr>
          <p:cNvPr id="3" name="Rectangle 4">
            <a:extLst>
              <a:ext uri="{FF2B5EF4-FFF2-40B4-BE49-F238E27FC236}">
                <a16:creationId xmlns:a16="http://schemas.microsoft.com/office/drawing/2014/main" id="{09FC6145-72B1-D408-35D1-4DE511945EB7}"/>
              </a:ext>
            </a:extLst>
          </p:cNvPr>
          <p:cNvSpPr>
            <a:spLocks noGrp="1" noChangeArrowheads="1"/>
          </p:cNvSpPr>
          <p:nvPr>
            <p:ph type="ftr" idx="11"/>
          </p:nvPr>
        </p:nvSpPr>
        <p:spPr>
          <a:ln/>
        </p:spPr>
        <p:txBody>
          <a:bodyPr/>
          <a:lstStyle>
            <a:lvl1pPr>
              <a:defRPr/>
            </a:lvl1pPr>
          </a:lstStyle>
          <a:p>
            <a:pPr>
              <a:defRPr/>
            </a:pPr>
            <a:endParaRPr lang="es-ES" altLang="es-AR"/>
          </a:p>
        </p:txBody>
      </p:sp>
      <p:sp>
        <p:nvSpPr>
          <p:cNvPr id="4" name="Rectangle 5">
            <a:extLst>
              <a:ext uri="{FF2B5EF4-FFF2-40B4-BE49-F238E27FC236}">
                <a16:creationId xmlns:a16="http://schemas.microsoft.com/office/drawing/2014/main" id="{863C9C94-FE26-46E1-89A0-5F48659B60E1}"/>
              </a:ext>
            </a:extLst>
          </p:cNvPr>
          <p:cNvSpPr>
            <a:spLocks noGrp="1" noChangeArrowheads="1"/>
          </p:cNvSpPr>
          <p:nvPr>
            <p:ph type="sldNum" idx="12"/>
          </p:nvPr>
        </p:nvSpPr>
        <p:spPr>
          <a:ln/>
        </p:spPr>
        <p:txBody>
          <a:bodyPr/>
          <a:lstStyle>
            <a:lvl1pPr>
              <a:defRPr/>
            </a:lvl1pPr>
          </a:lstStyle>
          <a:p>
            <a:pPr>
              <a:defRPr/>
            </a:pPr>
            <a:fld id="{10C91312-7838-6B4F-B57D-3561BFEACDE1}" type="slidenum">
              <a:rPr lang="es-ES" altLang="es-AR"/>
              <a:pPr>
                <a:defRPr/>
              </a:pPr>
              <a:t>‹Nº›</a:t>
            </a:fld>
            <a:endParaRPr lang="es-ES" altLang="es-AR"/>
          </a:p>
        </p:txBody>
      </p:sp>
    </p:spTree>
    <p:extLst>
      <p:ext uri="{BB962C8B-B14F-4D97-AF65-F5344CB8AC3E}">
        <p14:creationId xmlns:p14="http://schemas.microsoft.com/office/powerpoint/2010/main" val="63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93738" y="377825"/>
            <a:ext cx="3251200" cy="1323975"/>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3">
            <a:extLst>
              <a:ext uri="{FF2B5EF4-FFF2-40B4-BE49-F238E27FC236}">
                <a16:creationId xmlns:a16="http://schemas.microsoft.com/office/drawing/2014/main" id="{8D80E948-C687-F8DF-FAB2-31B25426C82C}"/>
              </a:ext>
            </a:extLst>
          </p:cNvPr>
          <p:cNvSpPr>
            <a:spLocks noGrp="1" noChangeArrowheads="1"/>
          </p:cNvSpPr>
          <p:nvPr>
            <p:ph type="dt" idx="10"/>
          </p:nvPr>
        </p:nvSpPr>
        <p:spPr>
          <a:ln/>
        </p:spPr>
        <p:txBody>
          <a:bodyPr/>
          <a:lstStyle>
            <a:lvl1pPr>
              <a:defRPr/>
            </a:lvl1pPr>
          </a:lstStyle>
          <a:p>
            <a:pPr>
              <a:defRPr/>
            </a:pPr>
            <a:endParaRPr lang="es-ES" altLang="es-AR"/>
          </a:p>
        </p:txBody>
      </p:sp>
      <p:sp>
        <p:nvSpPr>
          <p:cNvPr id="6" name="Rectangle 4">
            <a:extLst>
              <a:ext uri="{FF2B5EF4-FFF2-40B4-BE49-F238E27FC236}">
                <a16:creationId xmlns:a16="http://schemas.microsoft.com/office/drawing/2014/main" id="{06FE1FD5-2EB9-4C84-38BB-344D0F60352B}"/>
              </a:ext>
            </a:extLst>
          </p:cNvPr>
          <p:cNvSpPr>
            <a:spLocks noGrp="1" noChangeArrowheads="1"/>
          </p:cNvSpPr>
          <p:nvPr>
            <p:ph type="ftr" idx="11"/>
          </p:nvPr>
        </p:nvSpPr>
        <p:spPr>
          <a:ln/>
        </p:spPr>
        <p:txBody>
          <a:bodyPr/>
          <a:lstStyle>
            <a:lvl1pPr>
              <a:defRPr/>
            </a:lvl1pPr>
          </a:lstStyle>
          <a:p>
            <a:pPr>
              <a:defRPr/>
            </a:pPr>
            <a:endParaRPr lang="es-ES" altLang="es-AR"/>
          </a:p>
        </p:txBody>
      </p:sp>
      <p:sp>
        <p:nvSpPr>
          <p:cNvPr id="7" name="Rectangle 5">
            <a:extLst>
              <a:ext uri="{FF2B5EF4-FFF2-40B4-BE49-F238E27FC236}">
                <a16:creationId xmlns:a16="http://schemas.microsoft.com/office/drawing/2014/main" id="{E4D921F5-2193-B794-CA22-C894693BBA20}"/>
              </a:ext>
            </a:extLst>
          </p:cNvPr>
          <p:cNvSpPr>
            <a:spLocks noGrp="1" noChangeArrowheads="1"/>
          </p:cNvSpPr>
          <p:nvPr>
            <p:ph type="sldNum" idx="12"/>
          </p:nvPr>
        </p:nvSpPr>
        <p:spPr>
          <a:ln/>
        </p:spPr>
        <p:txBody>
          <a:bodyPr/>
          <a:lstStyle>
            <a:lvl1pPr>
              <a:defRPr/>
            </a:lvl1pPr>
          </a:lstStyle>
          <a:p>
            <a:pPr>
              <a:defRPr/>
            </a:pPr>
            <a:fld id="{84C31ED2-BDDC-0F4B-BAB2-7FA650D32D92}" type="slidenum">
              <a:rPr lang="es-ES" altLang="es-AR"/>
              <a:pPr>
                <a:defRPr/>
              </a:pPr>
              <a:t>‹Nº›</a:t>
            </a:fld>
            <a:endParaRPr lang="es-ES" altLang="es-AR"/>
          </a:p>
        </p:txBody>
      </p:sp>
    </p:spTree>
    <p:extLst>
      <p:ext uri="{BB962C8B-B14F-4D97-AF65-F5344CB8AC3E}">
        <p14:creationId xmlns:p14="http://schemas.microsoft.com/office/powerpoint/2010/main" val="5582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93738" y="377825"/>
            <a:ext cx="3251200" cy="1323975"/>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Marcador de texto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3">
            <a:extLst>
              <a:ext uri="{FF2B5EF4-FFF2-40B4-BE49-F238E27FC236}">
                <a16:creationId xmlns:a16="http://schemas.microsoft.com/office/drawing/2014/main" id="{AB7D5D17-DD40-FA9B-758F-1307D4C61E53}"/>
              </a:ext>
            </a:extLst>
          </p:cNvPr>
          <p:cNvSpPr>
            <a:spLocks noGrp="1" noChangeArrowheads="1"/>
          </p:cNvSpPr>
          <p:nvPr>
            <p:ph type="dt" idx="10"/>
          </p:nvPr>
        </p:nvSpPr>
        <p:spPr>
          <a:ln/>
        </p:spPr>
        <p:txBody>
          <a:bodyPr/>
          <a:lstStyle>
            <a:lvl1pPr>
              <a:defRPr/>
            </a:lvl1pPr>
          </a:lstStyle>
          <a:p>
            <a:pPr>
              <a:defRPr/>
            </a:pPr>
            <a:endParaRPr lang="es-ES" altLang="es-AR"/>
          </a:p>
        </p:txBody>
      </p:sp>
      <p:sp>
        <p:nvSpPr>
          <p:cNvPr id="6" name="Rectangle 4">
            <a:extLst>
              <a:ext uri="{FF2B5EF4-FFF2-40B4-BE49-F238E27FC236}">
                <a16:creationId xmlns:a16="http://schemas.microsoft.com/office/drawing/2014/main" id="{110B4FD4-5EEA-800F-7343-213B69C3D532}"/>
              </a:ext>
            </a:extLst>
          </p:cNvPr>
          <p:cNvSpPr>
            <a:spLocks noGrp="1" noChangeArrowheads="1"/>
          </p:cNvSpPr>
          <p:nvPr>
            <p:ph type="ftr" idx="11"/>
          </p:nvPr>
        </p:nvSpPr>
        <p:spPr>
          <a:ln/>
        </p:spPr>
        <p:txBody>
          <a:bodyPr/>
          <a:lstStyle>
            <a:lvl1pPr>
              <a:defRPr/>
            </a:lvl1pPr>
          </a:lstStyle>
          <a:p>
            <a:pPr>
              <a:defRPr/>
            </a:pPr>
            <a:endParaRPr lang="es-ES" altLang="es-AR"/>
          </a:p>
        </p:txBody>
      </p:sp>
      <p:sp>
        <p:nvSpPr>
          <p:cNvPr id="7" name="Rectangle 5">
            <a:extLst>
              <a:ext uri="{FF2B5EF4-FFF2-40B4-BE49-F238E27FC236}">
                <a16:creationId xmlns:a16="http://schemas.microsoft.com/office/drawing/2014/main" id="{64002D17-6365-BAD0-FA8A-C08EF202DC5F}"/>
              </a:ext>
            </a:extLst>
          </p:cNvPr>
          <p:cNvSpPr>
            <a:spLocks noGrp="1" noChangeArrowheads="1"/>
          </p:cNvSpPr>
          <p:nvPr>
            <p:ph type="sldNum" idx="12"/>
          </p:nvPr>
        </p:nvSpPr>
        <p:spPr>
          <a:ln/>
        </p:spPr>
        <p:txBody>
          <a:bodyPr/>
          <a:lstStyle>
            <a:lvl1pPr>
              <a:defRPr/>
            </a:lvl1pPr>
          </a:lstStyle>
          <a:p>
            <a:pPr>
              <a:defRPr/>
            </a:pPr>
            <a:fld id="{788DDD13-8D01-1246-B3D4-7699948BD723}" type="slidenum">
              <a:rPr lang="es-ES" altLang="es-AR"/>
              <a:pPr>
                <a:defRPr/>
              </a:pPr>
              <a:t>‹Nº›</a:t>
            </a:fld>
            <a:endParaRPr lang="es-ES" altLang="es-AR"/>
          </a:p>
        </p:txBody>
      </p:sp>
    </p:spTree>
    <p:extLst>
      <p:ext uri="{BB962C8B-B14F-4D97-AF65-F5344CB8AC3E}">
        <p14:creationId xmlns:p14="http://schemas.microsoft.com/office/powerpoint/2010/main" val="115976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02B84D4-706C-9B40-6306-046524D9E365}"/>
              </a:ext>
            </a:extLst>
          </p:cNvPr>
          <p:cNvSpPr>
            <a:spLocks noGrp="1" noChangeArrowheads="1"/>
          </p:cNvSpPr>
          <p:nvPr>
            <p:ph type="title"/>
          </p:nvPr>
        </p:nvSpPr>
        <p:spPr bwMode="auto">
          <a:xfrm>
            <a:off x="503238" y="225425"/>
            <a:ext cx="9063037"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s-AR"/>
              <a:t>Pulse para editar el formato del texto de título</a:t>
            </a:r>
          </a:p>
        </p:txBody>
      </p:sp>
      <p:sp>
        <p:nvSpPr>
          <p:cNvPr id="1027" name="Rectangle 2">
            <a:extLst>
              <a:ext uri="{FF2B5EF4-FFF2-40B4-BE49-F238E27FC236}">
                <a16:creationId xmlns:a16="http://schemas.microsoft.com/office/drawing/2014/main" id="{7CC3C648-0CD7-3DB0-DF13-13FE8F3727B8}"/>
              </a:ext>
            </a:extLst>
          </p:cNvPr>
          <p:cNvSpPr>
            <a:spLocks noGrp="1" noChangeArrowheads="1"/>
          </p:cNvSpPr>
          <p:nvPr>
            <p:ph type="body" idx="1"/>
          </p:nvPr>
        </p:nvSpPr>
        <p:spPr bwMode="auto">
          <a:xfrm>
            <a:off x="503238" y="1327150"/>
            <a:ext cx="9063037"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es-AR"/>
              <a:t>Pulse para editar los formatos del texto del esquema</a:t>
            </a:r>
          </a:p>
          <a:p>
            <a:pPr lvl="1"/>
            <a:r>
              <a:rPr lang="en-GB" altLang="es-AR"/>
              <a:t>Segundo nivel del esquema</a:t>
            </a:r>
          </a:p>
          <a:p>
            <a:pPr lvl="2"/>
            <a:r>
              <a:rPr lang="en-GB" altLang="es-AR"/>
              <a:t>Tercer nivel del esquema</a:t>
            </a:r>
          </a:p>
          <a:p>
            <a:pPr lvl="3"/>
            <a:r>
              <a:rPr lang="en-GB" altLang="es-AR"/>
              <a:t>Cuarto nivel del esquema</a:t>
            </a:r>
          </a:p>
          <a:p>
            <a:pPr lvl="4"/>
            <a:r>
              <a:rPr lang="en-GB" altLang="es-AR"/>
              <a:t>Quinto nivel del esquema</a:t>
            </a:r>
          </a:p>
          <a:p>
            <a:pPr lvl="4"/>
            <a:r>
              <a:rPr lang="en-GB" altLang="es-AR"/>
              <a:t>Sexto nivel del esquema</a:t>
            </a:r>
          </a:p>
          <a:p>
            <a:pPr lvl="4"/>
            <a:r>
              <a:rPr lang="en-GB" altLang="es-AR"/>
              <a:t>Séptimo nivel del esquema</a:t>
            </a:r>
          </a:p>
          <a:p>
            <a:pPr lvl="4"/>
            <a:r>
              <a:rPr lang="en-GB" altLang="es-AR"/>
              <a:t>Octavo nivel del esquema</a:t>
            </a:r>
          </a:p>
          <a:p>
            <a:pPr lvl="4"/>
            <a:r>
              <a:rPr lang="en-GB" altLang="es-AR"/>
              <a:t>Noveno nivel del esquema</a:t>
            </a:r>
          </a:p>
        </p:txBody>
      </p:sp>
      <p:sp>
        <p:nvSpPr>
          <p:cNvPr id="2" name="Rectangle 3">
            <a:extLst>
              <a:ext uri="{FF2B5EF4-FFF2-40B4-BE49-F238E27FC236}">
                <a16:creationId xmlns:a16="http://schemas.microsoft.com/office/drawing/2014/main" id="{4358BA4E-2326-7FBD-43C4-78A35D053F57}"/>
              </a:ext>
            </a:extLst>
          </p:cNvPr>
          <p:cNvSpPr>
            <a:spLocks noGrp="1" noChangeArrowheads="1"/>
          </p:cNvSpPr>
          <p:nvPr>
            <p:ph type="dt"/>
          </p:nvPr>
        </p:nvSpPr>
        <p:spPr bwMode="auto">
          <a:xfrm>
            <a:off x="503238" y="5165725"/>
            <a:ext cx="2339975" cy="382588"/>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Arial Unicode MS" charset="0"/>
              </a:defRPr>
            </a:lvl1pPr>
          </a:lstStyle>
          <a:p>
            <a:pPr>
              <a:defRPr/>
            </a:pPr>
            <a:endParaRPr lang="es-ES" altLang="es-AR"/>
          </a:p>
        </p:txBody>
      </p:sp>
      <p:sp>
        <p:nvSpPr>
          <p:cNvPr id="1028" name="Rectangle 4">
            <a:extLst>
              <a:ext uri="{FF2B5EF4-FFF2-40B4-BE49-F238E27FC236}">
                <a16:creationId xmlns:a16="http://schemas.microsoft.com/office/drawing/2014/main" id="{F8D91B9D-D310-3923-8905-9E1DADD4E871}"/>
              </a:ext>
            </a:extLst>
          </p:cNvPr>
          <p:cNvSpPr>
            <a:spLocks noGrp="1" noChangeArrowheads="1"/>
          </p:cNvSpPr>
          <p:nvPr>
            <p:ph type="ftr"/>
          </p:nvPr>
        </p:nvSpPr>
        <p:spPr bwMode="auto">
          <a:xfrm>
            <a:off x="3448050" y="5165725"/>
            <a:ext cx="3187700" cy="382588"/>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Arial Unicode MS" charset="0"/>
              </a:defRPr>
            </a:lvl1pPr>
          </a:lstStyle>
          <a:p>
            <a:pPr>
              <a:defRPr/>
            </a:pPr>
            <a:endParaRPr lang="es-ES" altLang="es-AR"/>
          </a:p>
        </p:txBody>
      </p:sp>
      <p:sp>
        <p:nvSpPr>
          <p:cNvPr id="1029" name="Rectangle 5">
            <a:extLst>
              <a:ext uri="{FF2B5EF4-FFF2-40B4-BE49-F238E27FC236}">
                <a16:creationId xmlns:a16="http://schemas.microsoft.com/office/drawing/2014/main" id="{36BB21C3-CDA4-F1D3-BEFB-A81CBA22F30E}"/>
              </a:ext>
            </a:extLst>
          </p:cNvPr>
          <p:cNvSpPr>
            <a:spLocks noGrp="1" noChangeArrowheads="1"/>
          </p:cNvSpPr>
          <p:nvPr>
            <p:ph type="sldNum"/>
          </p:nvPr>
        </p:nvSpPr>
        <p:spPr bwMode="auto">
          <a:xfrm>
            <a:off x="7227888" y="5165725"/>
            <a:ext cx="2339975" cy="382588"/>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Arial Unicode MS" charset="0"/>
              </a:defRPr>
            </a:lvl1pPr>
          </a:lstStyle>
          <a:p>
            <a:pPr>
              <a:defRPr/>
            </a:pPr>
            <a:fld id="{4B578AE4-CCFC-1B43-B771-ADD6AFD5C6E6}" type="slidenum">
              <a:rPr lang="es-ES" altLang="es-AR"/>
              <a:pPr>
                <a:defRPr/>
              </a:pPr>
              <a:t>‹Nº›</a:t>
            </a:fld>
            <a:endParaRPr lang="es-ES" alt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kern="1200">
          <a:solidFill>
            <a:srgbClr val="000000"/>
          </a:solidFill>
          <a:latin typeface="+mj-lt"/>
          <a:ea typeface="Arial Unicode MS" panose="020B0604020202020204" pitchFamily="34" charset="-128"/>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9pPr>
    </p:titleStyle>
    <p:bodyStyle>
      <a:lvl1pPr marL="342900" indent="-342900" algn="l" defTabSz="449263" rtl="0" eaLnBrk="0" fontAlgn="base" hangingPunct="0">
        <a:lnSpc>
          <a:spcPct val="93000"/>
        </a:lnSpc>
        <a:spcBef>
          <a:spcPct val="0"/>
        </a:spcBef>
        <a:spcAft>
          <a:spcPts val="1063"/>
        </a:spcAft>
        <a:buClr>
          <a:srgbClr val="000000"/>
        </a:buClr>
        <a:buSzPct val="100000"/>
        <a:buFont typeface="Times New Roman" panose="02020603050405020304" pitchFamily="18" charset="0"/>
        <a:defRPr sz="2400" kern="1200">
          <a:solidFill>
            <a:srgbClr val="000000"/>
          </a:solidFill>
          <a:latin typeface="+mn-lt"/>
          <a:ea typeface="Arial Unicode MS" panose="020B0604020202020204" pitchFamily="34" charset="-128"/>
          <a:cs typeface="+mn-cs"/>
        </a:defRPr>
      </a:lvl1pPr>
      <a:lvl2pPr marL="742950" indent="-28575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100" kern="1200">
          <a:solidFill>
            <a:srgbClr val="000000"/>
          </a:solidFill>
          <a:latin typeface="+mn-lt"/>
          <a:ea typeface="Arial Unicode MS" panose="020B0604020202020204" pitchFamily="34" charset="-128"/>
          <a:cs typeface="+mn-cs"/>
        </a:defRPr>
      </a:lvl2pPr>
      <a:lvl3pPr marL="1143000" indent="-228600" algn="l" defTabSz="449263" rtl="0" eaLnBrk="0" fontAlgn="base" hangingPunct="0">
        <a:lnSpc>
          <a:spcPct val="93000"/>
        </a:lnSpc>
        <a:spcBef>
          <a:spcPct val="0"/>
        </a:spcBef>
        <a:spcAft>
          <a:spcPts val="638"/>
        </a:spcAft>
        <a:buClr>
          <a:srgbClr val="000000"/>
        </a:buClr>
        <a:buSzPct val="100000"/>
        <a:buFont typeface="Times New Roman" panose="02020603050405020304" pitchFamily="18" charset="0"/>
        <a:defRPr kern="1200">
          <a:solidFill>
            <a:srgbClr val="000000"/>
          </a:solidFill>
          <a:latin typeface="+mn-lt"/>
          <a:ea typeface="Arial Unicode MS" panose="020B0604020202020204" pitchFamily="34" charset="-128"/>
          <a:cs typeface="+mn-cs"/>
        </a:defRPr>
      </a:lvl3pPr>
      <a:lvl4pPr marL="1600200" indent="-228600" algn="l" defTabSz="449263" rtl="0" eaLnBrk="0" fontAlgn="base" hangingPunct="0">
        <a:lnSpc>
          <a:spcPct val="93000"/>
        </a:lnSpc>
        <a:spcBef>
          <a:spcPct val="0"/>
        </a:spcBef>
        <a:spcAft>
          <a:spcPts val="425"/>
        </a:spcAft>
        <a:buClr>
          <a:srgbClr val="000000"/>
        </a:buClr>
        <a:buSzPct val="100000"/>
        <a:buFont typeface="Times New Roman" panose="02020603050405020304" pitchFamily="18" charset="0"/>
        <a:defRPr sz="1500" kern="1200">
          <a:solidFill>
            <a:srgbClr val="000000"/>
          </a:solidFill>
          <a:latin typeface="+mn-lt"/>
          <a:ea typeface="Arial Unicode MS" panose="020B0604020202020204" pitchFamily="34" charset="-128"/>
          <a:cs typeface="+mn-cs"/>
        </a:defRPr>
      </a:lvl4pPr>
      <a:lvl5pPr marL="2057400" indent="-228600" algn="l" defTabSz="449263" rtl="0" eaLnBrk="0" fontAlgn="base" hangingPunct="0">
        <a:lnSpc>
          <a:spcPct val="93000"/>
        </a:lnSpc>
        <a:spcBef>
          <a:spcPct val="0"/>
        </a:spcBef>
        <a:spcAft>
          <a:spcPts val="213"/>
        </a:spcAft>
        <a:buClr>
          <a:srgbClr val="000000"/>
        </a:buClr>
        <a:buSzPct val="100000"/>
        <a:buFont typeface="Times New Roman" panose="02020603050405020304" pitchFamily="18" charset="0"/>
        <a:defRPr sz="1500" kern="1200">
          <a:solidFill>
            <a:srgbClr val="000000"/>
          </a:solidFill>
          <a:latin typeface="+mn-lt"/>
          <a:ea typeface="Arial Unicode MS" panose="020B060402020202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C2B3B3D5-A74E-290A-2BF3-9752C659697A}"/>
              </a:ext>
            </a:extLst>
          </p:cNvPr>
          <p:cNvSpPr>
            <a:spLocks noChangeArrowheads="1"/>
          </p:cNvSpPr>
          <p:nvPr/>
        </p:nvSpPr>
        <p:spPr bwMode="auto">
          <a:xfrm>
            <a:off x="0" y="1350963"/>
            <a:ext cx="10080625" cy="2970212"/>
          </a:xfrm>
          <a:prstGeom prst="roundRect">
            <a:avLst>
              <a:gd name="adj" fmla="val 51"/>
            </a:avLst>
          </a:prstGeom>
          <a:solidFill>
            <a:srgbClr val="1F449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ltLang="en-CO"/>
          </a:p>
        </p:txBody>
      </p:sp>
      <p:sp>
        <p:nvSpPr>
          <p:cNvPr id="3075" name="Text Box 2">
            <a:extLst>
              <a:ext uri="{FF2B5EF4-FFF2-40B4-BE49-F238E27FC236}">
                <a16:creationId xmlns:a16="http://schemas.microsoft.com/office/drawing/2014/main" id="{73B31F4F-E590-5D88-D430-BBF6D76842B5}"/>
              </a:ext>
            </a:extLst>
          </p:cNvPr>
          <p:cNvSpPr txBox="1">
            <a:spLocks noChangeArrowheads="1"/>
          </p:cNvSpPr>
          <p:nvPr/>
        </p:nvSpPr>
        <p:spPr bwMode="auto">
          <a:xfrm>
            <a:off x="359792" y="1484312"/>
            <a:ext cx="5797550" cy="2647107"/>
          </a:xfrm>
          <a:prstGeom prst="rect">
            <a:avLst/>
          </a:prstGeom>
          <a:noFill/>
          <a:ln w="952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s-ES" altLang="es-ES_tradnl" dirty="0">
                <a:solidFill>
                  <a:srgbClr val="FFFFFF"/>
                </a:solidFill>
                <a:cs typeface="Calibri" panose="020F0502020204030204" pitchFamily="34" charset="0"/>
              </a:rPr>
              <a:t>ENFOQUE DE DERECHOS Y APROXIMACIÓN A GRUPOS EN SITUACIÓN DE EXCLUSIÓN, DESIGUALDAD Y VULNERABILIDAD.</a:t>
            </a:r>
          </a:p>
          <a:p>
            <a:endParaRPr lang="es-ES" altLang="es-ES_tradnl" dirty="0">
              <a:solidFill>
                <a:srgbClr val="FFFFFF"/>
              </a:solidFill>
              <a:cs typeface="Calibri" panose="020F0502020204030204" pitchFamily="34" charset="0"/>
            </a:endParaRPr>
          </a:p>
          <a:p>
            <a:r>
              <a:rPr lang="en-US" altLang="es-ES_tradnl" dirty="0">
                <a:solidFill>
                  <a:srgbClr val="FFFF00"/>
                </a:solidFill>
                <a:cs typeface="Calibri" panose="020F0502020204030204" pitchFamily="34" charset="0"/>
              </a:rPr>
              <a:t>RIGHTS-BASED APPROACH AND APPROACH TO GROUPS IN SITUATIONS OF EXCLUSION, INEQUALITY AND VULNERABILITY.</a:t>
            </a:r>
            <a:endParaRPr lang="es-ES" altLang="es-ES_tradnl" dirty="0">
              <a:solidFill>
                <a:srgbClr val="FFFF00"/>
              </a:solidFill>
              <a:cs typeface="Calibri" panose="020F0502020204030204" pitchFamily="34" charset="0"/>
            </a:endParaRPr>
          </a:p>
          <a:p>
            <a:endParaRPr lang="es-ES" altLang="es-ES_tradnl" sz="2100" dirty="0">
              <a:solidFill>
                <a:srgbClr val="FFFFFF"/>
              </a:solidFill>
              <a:cs typeface="Calibri" panose="020F0502020204030204" pitchFamily="34" charset="0"/>
            </a:endParaRPr>
          </a:p>
          <a:p>
            <a:pPr algn="ctr"/>
            <a:r>
              <a:rPr lang="es-ES" altLang="es-ES_tradnl" b="1" dirty="0">
                <a:solidFill>
                  <a:srgbClr val="FFFFFF"/>
                </a:solidFill>
                <a:cs typeface="Calibri" panose="020F0502020204030204" pitchFamily="34" charset="0"/>
              </a:rPr>
              <a:t>Mauricio Sepúlveda Galeas </a:t>
            </a:r>
          </a:p>
        </p:txBody>
      </p:sp>
      <p:sp>
        <p:nvSpPr>
          <p:cNvPr id="3076" name="Text Box 3">
            <a:extLst>
              <a:ext uri="{FF2B5EF4-FFF2-40B4-BE49-F238E27FC236}">
                <a16:creationId xmlns:a16="http://schemas.microsoft.com/office/drawing/2014/main" id="{C105447D-023F-E5BB-57F0-CAABB04B075D}"/>
              </a:ext>
            </a:extLst>
          </p:cNvPr>
          <p:cNvSpPr txBox="1">
            <a:spLocks noChangeArrowheads="1"/>
          </p:cNvSpPr>
          <p:nvPr/>
        </p:nvSpPr>
        <p:spPr bwMode="auto">
          <a:xfrm>
            <a:off x="6659563" y="3060700"/>
            <a:ext cx="3241675"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s-ES" altLang="es-ES_tradnl">
                <a:solidFill>
                  <a:srgbClr val="FFFFFF"/>
                </a:solidFill>
              </a:rPr>
              <a:t>Montevideo, Uruguay</a:t>
            </a:r>
          </a:p>
          <a:p>
            <a:endParaRPr lang="es-ES" altLang="es-ES_tradnl">
              <a:solidFill>
                <a:srgbClr val="FFFFFF"/>
              </a:solidFill>
            </a:endParaRPr>
          </a:p>
          <a:p>
            <a:r>
              <a:rPr lang="es-ES" altLang="es-ES_tradnl">
                <a:solidFill>
                  <a:srgbClr val="FFFFFF"/>
                </a:solidFill>
              </a:rPr>
              <a:t>Del 20 al 23 de junio de 2023</a:t>
            </a:r>
          </a:p>
        </p:txBody>
      </p:sp>
      <p:sp>
        <p:nvSpPr>
          <p:cNvPr id="3077" name="AutoShape 4">
            <a:extLst>
              <a:ext uri="{FF2B5EF4-FFF2-40B4-BE49-F238E27FC236}">
                <a16:creationId xmlns:a16="http://schemas.microsoft.com/office/drawing/2014/main" id="{290030AB-D1FA-654B-1238-049F83509120}"/>
              </a:ext>
            </a:extLst>
          </p:cNvPr>
          <p:cNvSpPr>
            <a:spLocks noChangeArrowheads="1"/>
          </p:cNvSpPr>
          <p:nvPr/>
        </p:nvSpPr>
        <p:spPr bwMode="auto">
          <a:xfrm>
            <a:off x="6659563" y="3563938"/>
            <a:ext cx="3133725" cy="350837"/>
          </a:xfrm>
          <a:prstGeom prst="roundRect">
            <a:avLst>
              <a:gd name="adj" fmla="val 454"/>
            </a:avLst>
          </a:prstGeom>
          <a:noFill/>
          <a:ln w="126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ltLang="en-CO"/>
          </a:p>
        </p:txBody>
      </p:sp>
      <p:pic>
        <p:nvPicPr>
          <p:cNvPr id="3078" name="Picture 5">
            <a:extLst>
              <a:ext uri="{FF2B5EF4-FFF2-40B4-BE49-F238E27FC236}">
                <a16:creationId xmlns:a16="http://schemas.microsoft.com/office/drawing/2014/main" id="{EF837E7A-6FDB-ADC6-E845-A68251CCA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256" y="1385235"/>
            <a:ext cx="5476875" cy="295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6">
            <a:extLst>
              <a:ext uri="{FF2B5EF4-FFF2-40B4-BE49-F238E27FC236}">
                <a16:creationId xmlns:a16="http://schemas.microsoft.com/office/drawing/2014/main" id="{AA063D01-FA0B-0912-CE32-9C20236FAC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825" y="2122488"/>
            <a:ext cx="722313" cy="722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0" name="Picture 7">
            <a:extLst>
              <a:ext uri="{FF2B5EF4-FFF2-40B4-BE49-F238E27FC236}">
                <a16:creationId xmlns:a16="http://schemas.microsoft.com/office/drawing/2014/main" id="{EBF82D94-77CA-20DE-0395-163ABC254B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4319588"/>
            <a:ext cx="10079037" cy="1338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1" name="Picture 8">
            <a:extLst>
              <a:ext uri="{FF2B5EF4-FFF2-40B4-BE49-F238E27FC236}">
                <a16:creationId xmlns:a16="http://schemas.microsoft.com/office/drawing/2014/main" id="{464C230B-C53F-BB28-CA5F-8F1CE3906A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079038" cy="1360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a:extLst>
              <a:ext uri="{FF2B5EF4-FFF2-40B4-BE49-F238E27FC236}">
                <a16:creationId xmlns:a16="http://schemas.microsoft.com/office/drawing/2014/main" id="{3F273CD0-7883-E0FB-335B-D8463C43B430}"/>
              </a:ext>
            </a:extLst>
          </p:cNvPr>
          <p:cNvSpPr>
            <a:spLocks noGrp="1" noChangeArrowheads="1"/>
          </p:cNvSpPr>
          <p:nvPr>
            <p:ph type="title"/>
          </p:nvPr>
        </p:nvSpPr>
        <p:spPr>
          <a:xfrm>
            <a:off x="71438" y="0"/>
            <a:ext cx="10009187" cy="531813"/>
          </a:xfrm>
          <a:solidFill>
            <a:schemeClr val="bg2"/>
          </a:solidFill>
        </p:spPr>
        <p:txBody>
          <a:bodyPr/>
          <a:lstStyle/>
          <a:p>
            <a:r>
              <a:rPr lang="es-ES_tradnl" altLang="es-ES_tradnl" sz="2000" dirty="0"/>
              <a:t>¿Qué es el EDD?/ </a:t>
            </a:r>
            <a:r>
              <a:rPr lang="es-ES_tradnl" altLang="es-ES_tradnl" sz="2000" dirty="0" err="1">
                <a:solidFill>
                  <a:srgbClr val="FFFF00"/>
                </a:solidFill>
              </a:rPr>
              <a:t>What</a:t>
            </a:r>
            <a:r>
              <a:rPr lang="es-ES_tradnl" altLang="es-ES_tradnl" sz="2000" dirty="0">
                <a:solidFill>
                  <a:srgbClr val="FFFF00"/>
                </a:solidFill>
              </a:rPr>
              <a:t> </a:t>
            </a:r>
            <a:r>
              <a:rPr lang="es-ES_tradnl" altLang="es-ES_tradnl" sz="2000" dirty="0" err="1">
                <a:solidFill>
                  <a:srgbClr val="FFFF00"/>
                </a:solidFill>
              </a:rPr>
              <a:t>is</a:t>
            </a:r>
            <a:r>
              <a:rPr lang="es-ES_tradnl" altLang="es-ES_tradnl" sz="2000" dirty="0">
                <a:solidFill>
                  <a:srgbClr val="FFFF00"/>
                </a:solidFill>
              </a:rPr>
              <a:t> a </a:t>
            </a:r>
            <a:r>
              <a:rPr lang="es-ES_tradnl" altLang="es-ES_tradnl" sz="2000" dirty="0" err="1">
                <a:solidFill>
                  <a:srgbClr val="FFFF00"/>
                </a:solidFill>
              </a:rPr>
              <a:t>differential</a:t>
            </a:r>
            <a:r>
              <a:rPr lang="es-ES_tradnl" altLang="es-ES_tradnl" sz="2000" dirty="0">
                <a:solidFill>
                  <a:srgbClr val="FFFF00"/>
                </a:solidFill>
              </a:rPr>
              <a:t> </a:t>
            </a:r>
            <a:r>
              <a:rPr lang="es-ES_tradnl" altLang="es-ES_tradnl" sz="2000" dirty="0" err="1">
                <a:solidFill>
                  <a:srgbClr val="FFFF00"/>
                </a:solidFill>
              </a:rPr>
              <a:t>rights-based</a:t>
            </a:r>
            <a:r>
              <a:rPr lang="es-ES_tradnl" altLang="es-ES_tradnl" sz="2000" dirty="0">
                <a:solidFill>
                  <a:srgbClr val="FFFF00"/>
                </a:solidFill>
              </a:rPr>
              <a:t> </a:t>
            </a:r>
            <a:r>
              <a:rPr lang="es-ES_tradnl" altLang="es-ES_tradnl" sz="2000" dirty="0" err="1">
                <a:solidFill>
                  <a:srgbClr val="FFFF00"/>
                </a:solidFill>
              </a:rPr>
              <a:t>approach</a:t>
            </a:r>
            <a:r>
              <a:rPr lang="es-ES_tradnl" altLang="es-ES_tradnl" sz="2000" dirty="0">
                <a:solidFill>
                  <a:srgbClr val="FFFF00"/>
                </a:solidFill>
              </a:rPr>
              <a:t>?</a:t>
            </a:r>
          </a:p>
        </p:txBody>
      </p:sp>
      <p:sp>
        <p:nvSpPr>
          <p:cNvPr id="17411" name="Marcador de contenido 2">
            <a:extLst>
              <a:ext uri="{FF2B5EF4-FFF2-40B4-BE49-F238E27FC236}">
                <a16:creationId xmlns:a16="http://schemas.microsoft.com/office/drawing/2014/main" id="{B3128477-320B-167C-CF43-201D39D643F4}"/>
              </a:ext>
            </a:extLst>
          </p:cNvPr>
          <p:cNvSpPr>
            <a:spLocks noGrp="1" noChangeArrowheads="1"/>
          </p:cNvSpPr>
          <p:nvPr>
            <p:ph idx="1"/>
          </p:nvPr>
        </p:nvSpPr>
        <p:spPr>
          <a:xfrm>
            <a:off x="71439" y="531813"/>
            <a:ext cx="4752850" cy="5138737"/>
          </a:xfrm>
          <a:solidFill>
            <a:srgbClr val="92D050"/>
          </a:solidFill>
        </p:spPr>
        <p:txBody>
          <a:bodyPr/>
          <a:lstStyle/>
          <a:p>
            <a:pPr marL="0" indent="0" algn="just"/>
            <a:r>
              <a:rPr lang="es-ES" altLang="es-ES" sz="1600" dirty="0"/>
              <a:t>Una herramienta que permite </a:t>
            </a:r>
            <a:r>
              <a:rPr lang="es-ES" altLang="es-ES" sz="1600" b="1" dirty="0"/>
              <a:t>definir e implementar </a:t>
            </a:r>
            <a:r>
              <a:rPr lang="es-ES" altLang="es-ES" sz="1600" dirty="0"/>
              <a:t>medidas o acciones de tres tipos</a:t>
            </a:r>
          </a:p>
          <a:p>
            <a:pPr marL="0" indent="0" algn="just"/>
            <a:r>
              <a:rPr lang="es-ES" altLang="es-ES" sz="1600" dirty="0"/>
              <a:t>A.- Acciones y medidas tendientes a </a:t>
            </a:r>
            <a:r>
              <a:rPr lang="es-ES" altLang="es-ES" sz="1600" b="1" u="sng" dirty="0"/>
              <a:t>eliminar las múltiples discriminaciones y violencias (institucional – simbólica – estructural) </a:t>
            </a:r>
            <a:r>
              <a:rPr lang="es-ES" altLang="es-ES" sz="1600" b="1" dirty="0"/>
              <a:t> </a:t>
            </a:r>
            <a:r>
              <a:rPr lang="es-ES" altLang="es-ES" sz="1600" dirty="0"/>
              <a:t>que enfrentan determinados grupos y que están relacionadas no solo con el hecho de ser marcadas. </a:t>
            </a:r>
          </a:p>
          <a:p>
            <a:pPr marL="0" indent="0" algn="just"/>
            <a:r>
              <a:rPr lang="es-ES" altLang="es-ES" sz="1600" dirty="0"/>
              <a:t>B.- Acciones afirmativas o </a:t>
            </a:r>
            <a:r>
              <a:rPr lang="es-ES" altLang="es-ES" sz="1600" b="1" u="sng" dirty="0"/>
              <a:t>de discriminación positiva dirigidas</a:t>
            </a:r>
            <a:r>
              <a:rPr lang="es-ES" altLang="es-ES" sz="1600" dirty="0"/>
              <a:t> a GRUPOS que enfrentan mayores condiciones de desigualdad y exclusión</a:t>
            </a:r>
          </a:p>
          <a:p>
            <a:pPr marL="0" indent="0" algn="just"/>
            <a:r>
              <a:rPr lang="es-ES" altLang="es-ES" sz="1600" dirty="0"/>
              <a:t>C. Medidas específicas destinadas a reconocer y garantizar los derechos de las mujeres partiendo del reconocimiento de sus particularidades y especificidades.</a:t>
            </a:r>
          </a:p>
          <a:p>
            <a:pPr marL="0" indent="0" algn="just"/>
            <a:endParaRPr lang="es-ES_tradnl" altLang="es-ES" sz="1400" dirty="0"/>
          </a:p>
        </p:txBody>
      </p:sp>
      <p:sp>
        <p:nvSpPr>
          <p:cNvPr id="2" name="Marcador de contenido 2">
            <a:extLst>
              <a:ext uri="{FF2B5EF4-FFF2-40B4-BE49-F238E27FC236}">
                <a16:creationId xmlns:a16="http://schemas.microsoft.com/office/drawing/2014/main" id="{6708D517-86BF-2A73-4902-5C9A45BAD72D}"/>
              </a:ext>
            </a:extLst>
          </p:cNvPr>
          <p:cNvSpPr txBox="1">
            <a:spLocks/>
          </p:cNvSpPr>
          <p:nvPr/>
        </p:nvSpPr>
        <p:spPr bwMode="auto">
          <a:xfrm>
            <a:off x="4932361" y="531812"/>
            <a:ext cx="5076825" cy="5138737"/>
          </a:xfrm>
          <a:prstGeom prst="rect">
            <a:avLst/>
          </a:prstGeom>
          <a:solidFill>
            <a:srgbClr val="FFFF00"/>
          </a:solidFill>
          <a:ln>
            <a:noFill/>
          </a:ln>
          <a:effectLst/>
        </p:spPr>
        <p:txBody>
          <a:bodyPr lIns="0" tIns="21240" rIns="0" bIns="0"/>
          <a:lstStyle>
            <a:lvl1pPr marL="342900" indent="-342900" algn="l" defTabSz="449263" rtl="0" eaLnBrk="0" fontAlgn="base" hangingPunct="0">
              <a:lnSpc>
                <a:spcPct val="93000"/>
              </a:lnSpc>
              <a:spcBef>
                <a:spcPct val="0"/>
              </a:spcBef>
              <a:spcAft>
                <a:spcPts val="1063"/>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638"/>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425"/>
              </a:spcAft>
              <a:buClr>
                <a:srgbClr val="000000"/>
              </a:buClr>
              <a:buSzPct val="100000"/>
              <a:buFont typeface="Times New Roman" panose="02020603050405020304" pitchFamily="18" charset="0"/>
              <a:defRPr sz="15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13"/>
              </a:spcAft>
              <a:buClr>
                <a:srgbClr val="000000"/>
              </a:buClr>
              <a:buSzPct val="100000"/>
              <a:buFont typeface="Times New Roman" panose="02020603050405020304" pitchFamily="18" charset="0"/>
              <a:defRPr sz="15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defRPr/>
            </a:pPr>
            <a:r>
              <a:rPr lang="en-US" sz="1600" dirty="0">
                <a:solidFill>
                  <a:srgbClr val="FF0000"/>
                </a:solidFill>
              </a:rPr>
              <a:t>- A tool that makes it possible to define and implement measures or actions of three types</a:t>
            </a:r>
          </a:p>
          <a:p>
            <a:pPr marL="0" indent="0" algn="just">
              <a:defRPr/>
            </a:pPr>
            <a:r>
              <a:rPr lang="en-US" sz="1600" dirty="0">
                <a:solidFill>
                  <a:srgbClr val="FF0000"/>
                </a:solidFill>
              </a:rPr>
              <a:t>A.- Actions and measures </a:t>
            </a:r>
            <a:r>
              <a:rPr lang="en-US" sz="1600" b="1" u="sng" dirty="0">
                <a:solidFill>
                  <a:srgbClr val="FF0000"/>
                </a:solidFill>
              </a:rPr>
              <a:t>aimed at eliminating the multiple discriminations and violence (institutional - symbolic - structural) </a:t>
            </a:r>
            <a:r>
              <a:rPr lang="en-US" sz="1600" dirty="0">
                <a:solidFill>
                  <a:srgbClr val="FF0000"/>
                </a:solidFill>
              </a:rPr>
              <a:t>faced by certain groups and which are not only related to the fact of their being marked. </a:t>
            </a:r>
          </a:p>
          <a:p>
            <a:pPr marL="0" indent="0" algn="just">
              <a:defRPr/>
            </a:pPr>
            <a:r>
              <a:rPr lang="en-US" sz="1600" dirty="0">
                <a:solidFill>
                  <a:srgbClr val="FF0000"/>
                </a:solidFill>
              </a:rPr>
              <a:t>B.- Affirmative action or </a:t>
            </a:r>
            <a:r>
              <a:rPr lang="en-US" sz="1600" b="1" u="sng" dirty="0">
                <a:solidFill>
                  <a:srgbClr val="FF0000"/>
                </a:solidFill>
              </a:rPr>
              <a:t>positive discrimination aimed </a:t>
            </a:r>
            <a:r>
              <a:rPr lang="en-US" sz="1600" dirty="0">
                <a:solidFill>
                  <a:srgbClr val="FF0000"/>
                </a:solidFill>
              </a:rPr>
              <a:t>at GROUPS facing greater conditions of inequality and exclusion.</a:t>
            </a:r>
          </a:p>
          <a:p>
            <a:pPr marL="0" indent="0" algn="just">
              <a:defRPr/>
            </a:pPr>
            <a:r>
              <a:rPr lang="en-US" sz="1600" dirty="0">
                <a:solidFill>
                  <a:srgbClr val="FF0000"/>
                </a:solidFill>
              </a:rPr>
              <a:t>C Specific measures aimed at </a:t>
            </a:r>
            <a:r>
              <a:rPr lang="en-US" sz="1600" dirty="0" err="1">
                <a:solidFill>
                  <a:srgbClr val="FF0000"/>
                </a:solidFill>
              </a:rPr>
              <a:t>recognising</a:t>
            </a:r>
            <a:r>
              <a:rPr lang="en-US" sz="1600" dirty="0">
                <a:solidFill>
                  <a:srgbClr val="FF0000"/>
                </a:solidFill>
              </a:rPr>
              <a:t> and guaranteeing women's rights based on the recognition of their particularities and specificities.</a:t>
            </a:r>
            <a:endParaRPr lang="es-ES_tradnl" sz="1600" dirty="0">
              <a:solidFill>
                <a:srgbClr val="FF0000"/>
              </a:solidFill>
            </a:endParaRPr>
          </a:p>
        </p:txBody>
      </p:sp>
    </p:spTree>
    <p:extLst>
      <p:ext uri="{BB962C8B-B14F-4D97-AF65-F5344CB8AC3E}">
        <p14:creationId xmlns:p14="http://schemas.microsoft.com/office/powerpoint/2010/main" val="80840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Marcador de contenido 4" descr="Diagrama&#10;&#10;Descripción generada automáticamente">
            <a:extLst>
              <a:ext uri="{FF2B5EF4-FFF2-40B4-BE49-F238E27FC236}">
                <a16:creationId xmlns:a16="http://schemas.microsoft.com/office/drawing/2014/main" id="{8D3D0CBA-ED63-1B36-50D0-56BEF13F1A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5900" y="98425"/>
            <a:ext cx="9648825" cy="55721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42529A7-E6C5-BDCA-BE84-C901539B80F7}"/>
              </a:ext>
            </a:extLst>
          </p:cNvPr>
          <p:cNvSpPr>
            <a:spLocks noGrp="1"/>
          </p:cNvSpPr>
          <p:nvPr>
            <p:ph type="title"/>
          </p:nvPr>
        </p:nvSpPr>
        <p:spPr>
          <a:xfrm>
            <a:off x="132656" y="96862"/>
            <a:ext cx="9804199" cy="938213"/>
          </a:xfrm>
          <a:solidFill>
            <a:schemeClr val="accent2"/>
          </a:solidFill>
        </p:spPr>
        <p:txBody>
          <a:bodyPr/>
          <a:lstStyle/>
          <a:p>
            <a:r>
              <a:rPr lang="es-ES_tradnl" dirty="0"/>
              <a:t>CONSTELACIÓN (RELACIONAL)/ </a:t>
            </a:r>
            <a:r>
              <a:rPr lang="es-ES_tradnl" dirty="0">
                <a:solidFill>
                  <a:srgbClr val="FFFF00"/>
                </a:solidFill>
              </a:rPr>
              <a:t>CONSTELLATION (RELATIONAL)</a:t>
            </a:r>
          </a:p>
        </p:txBody>
      </p:sp>
      <p:graphicFrame>
        <p:nvGraphicFramePr>
          <p:cNvPr id="6" name="5 Marcador de contenido">
            <a:extLst>
              <a:ext uri="{FF2B5EF4-FFF2-40B4-BE49-F238E27FC236}">
                <a16:creationId xmlns:a16="http://schemas.microsoft.com/office/drawing/2014/main" id="{98FA973F-6761-4AE0-B01F-261455F9B026}"/>
              </a:ext>
            </a:extLst>
          </p:cNvPr>
          <p:cNvGraphicFramePr>
            <a:graphicFrameLocks noGrp="1"/>
          </p:cNvGraphicFramePr>
          <p:nvPr>
            <p:ph idx="1"/>
            <p:extLst>
              <p:ext uri="{D42A27DB-BD31-4B8C-83A1-F6EECF244321}">
                <p14:modId xmlns:p14="http://schemas.microsoft.com/office/powerpoint/2010/main" val="400842004"/>
              </p:ext>
            </p:extLst>
          </p:nvPr>
        </p:nvGraphicFramePr>
        <p:xfrm>
          <a:off x="132656" y="1035075"/>
          <a:ext cx="9804199" cy="463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2B566DEA-29C8-440B-DFFC-D6C7615B7752}"/>
              </a:ext>
            </a:extLst>
          </p:cNvPr>
          <p:cNvSpPr txBox="1"/>
          <p:nvPr/>
        </p:nvSpPr>
        <p:spPr>
          <a:xfrm>
            <a:off x="4422686" y="2803405"/>
            <a:ext cx="1224136" cy="1815882"/>
          </a:xfrm>
          <a:prstGeom prst="rect">
            <a:avLst/>
          </a:prstGeom>
          <a:noFill/>
        </p:spPr>
        <p:txBody>
          <a:bodyPr wrap="square" rtlCol="0">
            <a:spAutoFit/>
          </a:bodyPr>
          <a:lstStyle/>
          <a:p>
            <a:pPr algn="ctr"/>
            <a:r>
              <a:rPr lang="es-ES_tradnl" sz="1400" dirty="0"/>
              <a:t>Lo social </a:t>
            </a:r>
          </a:p>
          <a:p>
            <a:pPr algn="ctr"/>
            <a:r>
              <a:rPr lang="es-ES_tradnl" sz="1400" dirty="0"/>
              <a:t>y </a:t>
            </a:r>
          </a:p>
          <a:p>
            <a:pPr algn="ctr"/>
            <a:r>
              <a:rPr lang="es-ES_tradnl" sz="1400" dirty="0"/>
              <a:t>“La cuestión social” </a:t>
            </a:r>
          </a:p>
          <a:p>
            <a:pPr algn="ctr"/>
            <a:r>
              <a:rPr lang="es-ES_tradnl" sz="1400" dirty="0">
                <a:solidFill>
                  <a:srgbClr val="FFFF00"/>
                </a:solidFill>
              </a:rPr>
              <a:t>Social</a:t>
            </a:r>
          </a:p>
          <a:p>
            <a:pPr algn="ctr"/>
            <a:r>
              <a:rPr lang="es-ES_tradnl" sz="1400" dirty="0">
                <a:solidFill>
                  <a:srgbClr val="FFFF00"/>
                </a:solidFill>
              </a:rPr>
              <a:t>&amp; </a:t>
            </a:r>
          </a:p>
          <a:p>
            <a:pPr algn="ctr"/>
            <a:r>
              <a:rPr lang="es-ES_tradnl" sz="1400" dirty="0">
                <a:solidFill>
                  <a:srgbClr val="FFFF00"/>
                </a:solidFill>
              </a:rPr>
              <a:t>“</a:t>
            </a:r>
            <a:r>
              <a:rPr lang="es-ES_tradnl" sz="1400" dirty="0" err="1">
                <a:solidFill>
                  <a:srgbClr val="FFFF00"/>
                </a:solidFill>
              </a:rPr>
              <a:t>The</a:t>
            </a:r>
            <a:r>
              <a:rPr lang="es-ES_tradnl" sz="1400" dirty="0">
                <a:solidFill>
                  <a:srgbClr val="FFFF00"/>
                </a:solidFill>
              </a:rPr>
              <a:t> social </a:t>
            </a:r>
            <a:r>
              <a:rPr lang="es-ES_tradnl" sz="1400" dirty="0" err="1">
                <a:solidFill>
                  <a:srgbClr val="FFFF00"/>
                </a:solidFill>
              </a:rPr>
              <a:t>question</a:t>
            </a:r>
            <a:r>
              <a:rPr lang="es-ES_tradnl" sz="1400" dirty="0">
                <a:solidFill>
                  <a:srgbClr val="FFFF00"/>
                </a:solidFill>
              </a:rPr>
              <a:t>”</a:t>
            </a:r>
          </a:p>
        </p:txBody>
      </p:sp>
      <p:sp>
        <p:nvSpPr>
          <p:cNvPr id="7" name="CuadroTexto 6">
            <a:extLst>
              <a:ext uri="{FF2B5EF4-FFF2-40B4-BE49-F238E27FC236}">
                <a16:creationId xmlns:a16="http://schemas.microsoft.com/office/drawing/2014/main" id="{148D4A21-C411-8945-0769-E8D601AD4F78}"/>
              </a:ext>
            </a:extLst>
          </p:cNvPr>
          <p:cNvSpPr txBox="1"/>
          <p:nvPr/>
        </p:nvSpPr>
        <p:spPr>
          <a:xfrm>
            <a:off x="261447" y="2803405"/>
            <a:ext cx="2016224" cy="2554545"/>
          </a:xfrm>
          <a:prstGeom prst="rect">
            <a:avLst/>
          </a:prstGeom>
          <a:solidFill>
            <a:schemeClr val="accent2">
              <a:lumMod val="75000"/>
            </a:schemeClr>
          </a:solidFill>
        </p:spPr>
        <p:txBody>
          <a:bodyPr wrap="square" rtlCol="0">
            <a:spAutoFit/>
          </a:bodyPr>
          <a:lstStyle/>
          <a:p>
            <a:pPr algn="just"/>
            <a:r>
              <a:rPr lang="es-ES_tradnl" sz="1200" dirty="0"/>
              <a:t>ÉTICO – POLÍTICO</a:t>
            </a:r>
          </a:p>
          <a:p>
            <a:pPr algn="just"/>
            <a:r>
              <a:rPr lang="es-ES_tradnl" sz="1200" dirty="0">
                <a:solidFill>
                  <a:srgbClr val="FFFF00"/>
                </a:solidFill>
              </a:rPr>
              <a:t>ETHICAL/POLITICAL</a:t>
            </a:r>
          </a:p>
          <a:p>
            <a:pPr algn="just"/>
            <a:endParaRPr lang="es-ES_tradnl" sz="1200" dirty="0"/>
          </a:p>
          <a:p>
            <a:pPr algn="just"/>
            <a:r>
              <a:rPr lang="es-ES_tradnl" sz="1200" dirty="0"/>
              <a:t>¿Quién interviene? </a:t>
            </a:r>
          </a:p>
          <a:p>
            <a:pPr algn="just"/>
            <a:r>
              <a:rPr lang="es-ES_tradnl" sz="1200" dirty="0"/>
              <a:t>¿Qué lugar tiene? </a:t>
            </a:r>
          </a:p>
          <a:p>
            <a:pPr algn="just"/>
            <a:r>
              <a:rPr lang="es-ES_tradnl" sz="1200" dirty="0"/>
              <a:t>¿Cuál es su punto de vista? </a:t>
            </a:r>
          </a:p>
          <a:p>
            <a:pPr algn="just"/>
            <a:endParaRPr lang="es-ES_tradnl" sz="1200" dirty="0"/>
          </a:p>
          <a:p>
            <a:pPr algn="just"/>
            <a:r>
              <a:rPr lang="en-US" sz="1200" dirty="0">
                <a:solidFill>
                  <a:srgbClr val="FFFF00"/>
                </a:solidFill>
              </a:rPr>
              <a:t>Who is involved? What place does he/she have? What is his or her point of view?</a:t>
            </a:r>
            <a:endParaRPr lang="es-ES_tradnl" sz="1200" dirty="0">
              <a:solidFill>
                <a:srgbClr val="FFFF00"/>
              </a:solidFill>
            </a:endParaRPr>
          </a:p>
          <a:p>
            <a:pPr algn="just"/>
            <a:endParaRPr lang="es-ES_tradnl" sz="1600" dirty="0"/>
          </a:p>
        </p:txBody>
      </p:sp>
      <p:sp>
        <p:nvSpPr>
          <p:cNvPr id="8" name="CuadroTexto 7">
            <a:extLst>
              <a:ext uri="{FF2B5EF4-FFF2-40B4-BE49-F238E27FC236}">
                <a16:creationId xmlns:a16="http://schemas.microsoft.com/office/drawing/2014/main" id="{F9C889E4-0BFC-5E17-1F03-29FBDAAFC604}"/>
              </a:ext>
            </a:extLst>
          </p:cNvPr>
          <p:cNvSpPr txBox="1"/>
          <p:nvPr/>
        </p:nvSpPr>
        <p:spPr>
          <a:xfrm>
            <a:off x="7791837" y="2870456"/>
            <a:ext cx="1856986" cy="1938992"/>
          </a:xfrm>
          <a:prstGeom prst="rect">
            <a:avLst/>
          </a:prstGeom>
          <a:solidFill>
            <a:schemeClr val="accent2">
              <a:lumMod val="75000"/>
            </a:schemeClr>
          </a:solidFill>
        </p:spPr>
        <p:txBody>
          <a:bodyPr wrap="square" rtlCol="0">
            <a:spAutoFit/>
          </a:bodyPr>
          <a:lstStyle/>
          <a:p>
            <a:r>
              <a:rPr lang="es-ES_tradnl" sz="1200" dirty="0"/>
              <a:t>Horizonte </a:t>
            </a:r>
          </a:p>
          <a:p>
            <a:r>
              <a:rPr lang="es-ES_tradnl" sz="1200" dirty="0"/>
              <a:t>Redistribución </a:t>
            </a:r>
          </a:p>
          <a:p>
            <a:r>
              <a:rPr lang="es-ES_tradnl" sz="1200" dirty="0" err="1"/>
              <a:t>Contra-conductas</a:t>
            </a:r>
            <a:r>
              <a:rPr lang="es-ES_tradnl" sz="1200" dirty="0"/>
              <a:t> </a:t>
            </a:r>
          </a:p>
          <a:p>
            <a:r>
              <a:rPr lang="es-ES_tradnl" sz="1200" dirty="0"/>
              <a:t>Justicia </a:t>
            </a:r>
          </a:p>
          <a:p>
            <a:r>
              <a:rPr lang="es-ES_tradnl" sz="1200" dirty="0"/>
              <a:t>Bienestar </a:t>
            </a:r>
          </a:p>
          <a:p>
            <a:endParaRPr lang="es-ES_tradnl" sz="1200" dirty="0"/>
          </a:p>
          <a:p>
            <a:r>
              <a:rPr lang="en-US" sz="1200" dirty="0">
                <a:solidFill>
                  <a:srgbClr val="FFFF00"/>
                </a:solidFill>
              </a:rPr>
              <a:t>Horizon Redistribution Counter-conduct </a:t>
            </a:r>
          </a:p>
          <a:p>
            <a:r>
              <a:rPr lang="en-US" sz="1200" dirty="0">
                <a:solidFill>
                  <a:srgbClr val="FFFF00"/>
                </a:solidFill>
              </a:rPr>
              <a:t>Justice </a:t>
            </a:r>
          </a:p>
          <a:p>
            <a:r>
              <a:rPr lang="en-US" sz="1200" dirty="0">
                <a:solidFill>
                  <a:srgbClr val="FFFF00"/>
                </a:solidFill>
              </a:rPr>
              <a:t>Welfare</a:t>
            </a:r>
            <a:endParaRPr lang="es-ES_tradnl" sz="1200" dirty="0">
              <a:solidFill>
                <a:srgbClr val="FFFF00"/>
              </a:solidFill>
            </a:endParaRPr>
          </a:p>
        </p:txBody>
      </p:sp>
    </p:spTree>
    <p:extLst>
      <p:ext uri="{BB962C8B-B14F-4D97-AF65-F5344CB8AC3E}">
        <p14:creationId xmlns:p14="http://schemas.microsoft.com/office/powerpoint/2010/main" val="40667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2DAD540-4E49-83D8-7501-215BF61C3AAC}"/>
              </a:ext>
            </a:extLst>
          </p:cNvPr>
          <p:cNvSpPr>
            <a:spLocks noGrp="1"/>
          </p:cNvSpPr>
          <p:nvPr>
            <p:ph type="title"/>
          </p:nvPr>
        </p:nvSpPr>
        <p:spPr>
          <a:xfrm>
            <a:off x="687388" y="1414463"/>
            <a:ext cx="8694737" cy="2933700"/>
          </a:xfrm>
          <a:solidFill>
            <a:schemeClr val="accent2">
              <a:lumMod val="60000"/>
              <a:lumOff val="40000"/>
            </a:schemeClr>
          </a:solidFill>
        </p:spPr>
        <p:txBody>
          <a:bodyPr/>
          <a:lstStyle/>
          <a:p>
            <a:pPr>
              <a:defRPr/>
            </a:pPr>
            <a:r>
              <a:rPr lang="es-ES_tradnl" dirty="0">
                <a:ea typeface="+mj-ea"/>
              </a:rPr>
              <a:t>EXCLUSIÓN SOCIAL</a:t>
            </a:r>
            <a:br>
              <a:rPr lang="es-ES_tradnl" dirty="0">
                <a:ea typeface="+mj-ea"/>
              </a:rPr>
            </a:br>
            <a:r>
              <a:rPr lang="es-ES_tradnl" dirty="0" err="1">
                <a:solidFill>
                  <a:srgbClr val="FF0000"/>
                </a:solidFill>
                <a:ea typeface="+mj-ea"/>
              </a:rPr>
              <a:t>SOCIAL</a:t>
            </a:r>
            <a:r>
              <a:rPr lang="es-ES_tradnl" dirty="0">
                <a:solidFill>
                  <a:srgbClr val="FF0000"/>
                </a:solidFill>
                <a:ea typeface="+mj-ea"/>
              </a:rPr>
              <a:t> EXCLUSION </a:t>
            </a:r>
            <a:br>
              <a:rPr lang="es-ES_tradnl" dirty="0">
                <a:ea typeface="+mj-ea"/>
              </a:rPr>
            </a:br>
            <a:endParaRPr lang="es-ES_tradnl" dirty="0">
              <a:ea typeface="+mj-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FB278-D830-F94A-4A8F-B095FADF7FF6}"/>
              </a:ext>
            </a:extLst>
          </p:cNvPr>
          <p:cNvSpPr>
            <a:spLocks noGrp="1"/>
          </p:cNvSpPr>
          <p:nvPr>
            <p:ph type="title"/>
          </p:nvPr>
        </p:nvSpPr>
        <p:spPr>
          <a:xfrm>
            <a:off x="287784" y="170979"/>
            <a:ext cx="9158288" cy="521617"/>
          </a:xfrm>
          <a:solidFill>
            <a:schemeClr val="bg2">
              <a:lumMod val="75000"/>
            </a:schemeClr>
          </a:solidFill>
        </p:spPr>
        <p:txBody>
          <a:bodyPr/>
          <a:lstStyle/>
          <a:p>
            <a:pPr>
              <a:defRPr/>
            </a:pPr>
            <a:r>
              <a:rPr lang="es-ES_tradnl" dirty="0">
                <a:solidFill>
                  <a:schemeClr val="bg1"/>
                </a:solidFill>
                <a:ea typeface="+mj-ea"/>
              </a:rPr>
              <a:t>DEFINICIÓN// </a:t>
            </a:r>
            <a:r>
              <a:rPr lang="es-ES_tradnl" dirty="0">
                <a:solidFill>
                  <a:srgbClr val="FFFF00"/>
                </a:solidFill>
                <a:ea typeface="+mj-ea"/>
              </a:rPr>
              <a:t>DEFINITION </a:t>
            </a:r>
          </a:p>
        </p:txBody>
      </p:sp>
      <p:pic>
        <p:nvPicPr>
          <p:cNvPr id="13315" name="Marcador de contenido 11" descr="Imagen en blanco y negro de dos personas&#10;&#10;Descripción generada automáticamente con confianza baja">
            <a:extLst>
              <a:ext uri="{FF2B5EF4-FFF2-40B4-BE49-F238E27FC236}">
                <a16:creationId xmlns:a16="http://schemas.microsoft.com/office/drawing/2014/main" id="{321FA89A-825F-756F-D9C6-593FC5E8CDE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1760" y="819051"/>
            <a:ext cx="2448272" cy="4775448"/>
          </a:xfrm>
        </p:spPr>
      </p:pic>
      <p:sp>
        <p:nvSpPr>
          <p:cNvPr id="10" name="Marcador de contenido 9">
            <a:extLst>
              <a:ext uri="{FF2B5EF4-FFF2-40B4-BE49-F238E27FC236}">
                <a16:creationId xmlns:a16="http://schemas.microsoft.com/office/drawing/2014/main" id="{BA2B03A4-5D74-8660-9D42-F487CB89E2CE}"/>
              </a:ext>
            </a:extLst>
          </p:cNvPr>
          <p:cNvSpPr>
            <a:spLocks noGrp="1"/>
          </p:cNvSpPr>
          <p:nvPr>
            <p:ph sz="half" idx="2"/>
          </p:nvPr>
        </p:nvSpPr>
        <p:spPr>
          <a:xfrm>
            <a:off x="2520033" y="819051"/>
            <a:ext cx="7488832" cy="4851499"/>
          </a:xfrm>
          <a:solidFill>
            <a:schemeClr val="accent5"/>
          </a:solidFill>
        </p:spPr>
        <p:txBody>
          <a:bodyPr/>
          <a:lstStyle/>
          <a:p>
            <a:pPr marL="92075" indent="-92075" algn="just">
              <a:buFont typeface="Arial" panose="020B0604020202020204" pitchFamily="34" charset="0"/>
              <a:buChar char="•"/>
              <a:defRPr/>
            </a:pPr>
            <a:r>
              <a:rPr lang="es-ES" sz="1600" dirty="0">
                <a:ea typeface="+mn-ea"/>
              </a:rPr>
              <a:t>La exclusión social se define como una situación concreta, producto de una combinación o acumulación de factores de desventaja o vulnerabilidad social, que genera situaciones de imposibilidad o gran dificultad para el acceso a los mecanismos de desarrollo personal, </a:t>
            </a:r>
            <a:r>
              <a:rPr lang="es-ES" sz="1600" b="1" u="sng" dirty="0">
                <a:ea typeface="+mn-ea"/>
              </a:rPr>
              <a:t>inserción</a:t>
            </a:r>
            <a:r>
              <a:rPr lang="es-ES" sz="1600" dirty="0">
                <a:ea typeface="+mn-ea"/>
              </a:rPr>
              <a:t> socio comunitaria y sistemas de protección social.</a:t>
            </a:r>
          </a:p>
          <a:p>
            <a:pPr marL="92075" indent="-92075" algn="just">
              <a:buFont typeface="Arial" panose="020B0604020202020204" pitchFamily="34" charset="0"/>
              <a:buChar char="•"/>
              <a:defRPr/>
            </a:pPr>
            <a:r>
              <a:rPr lang="es-ES" sz="1600" dirty="0">
                <a:ea typeface="+mn-ea"/>
              </a:rPr>
              <a:t>La exclusión hace qué a las personas y grupos afectados por ella, les sea difícil sentirse </a:t>
            </a:r>
            <a:r>
              <a:rPr lang="es-ES" sz="1600" b="1" u="sng" dirty="0">
                <a:ea typeface="+mn-ea"/>
              </a:rPr>
              <a:t>incluidos</a:t>
            </a:r>
            <a:r>
              <a:rPr lang="es-ES" sz="1600" dirty="0">
                <a:ea typeface="+mn-ea"/>
              </a:rPr>
              <a:t> en la sociedad de referencia, sentirse parte de la ciudadanía. Se trata de procesos de </a:t>
            </a:r>
            <a:r>
              <a:rPr lang="es-ES" sz="1600" b="1" u="sng" dirty="0">
                <a:ea typeface="+mn-ea"/>
              </a:rPr>
              <a:t>perdida de vínculos y desafiliación social </a:t>
            </a:r>
            <a:r>
              <a:rPr lang="es-ES" sz="1600" dirty="0">
                <a:ea typeface="+mn-ea"/>
              </a:rPr>
              <a:t>que hacen que ciertas personas o colectivos no puedan acceder a las oportunidades y a los recursos disponibles en la sociedad donde viven. </a:t>
            </a:r>
          </a:p>
          <a:p>
            <a:pPr marL="92075" indent="-92075" algn="just">
              <a:buFont typeface="Arial" panose="020B0604020202020204" pitchFamily="34" charset="0"/>
              <a:buChar char="•"/>
              <a:defRPr/>
            </a:pPr>
            <a:r>
              <a:rPr lang="en-US" sz="1600" dirty="0">
                <a:solidFill>
                  <a:srgbClr val="FF0000"/>
                </a:solidFill>
                <a:ea typeface="+mn-ea"/>
              </a:rPr>
              <a:t>Social exclusion is defined as a specific situation, resulting from a combination or accumulation of factors of social disadvantage or vulnerability, which generates situations of impossibility or great difficulty in accessing mechanisms for personal development, social and community </a:t>
            </a:r>
            <a:r>
              <a:rPr lang="en-US" sz="1600" b="1" u="sng" dirty="0">
                <a:solidFill>
                  <a:srgbClr val="FF0000"/>
                </a:solidFill>
                <a:ea typeface="+mn-ea"/>
              </a:rPr>
              <a:t>integration</a:t>
            </a:r>
            <a:r>
              <a:rPr lang="en-US" sz="1600" dirty="0">
                <a:solidFill>
                  <a:srgbClr val="FF0000"/>
                </a:solidFill>
                <a:ea typeface="+mn-ea"/>
              </a:rPr>
              <a:t> and social protection systems</a:t>
            </a:r>
            <a:r>
              <a:rPr lang="en-US" sz="1600" dirty="0">
                <a:ea typeface="+mn-ea"/>
              </a:rPr>
              <a:t>.</a:t>
            </a:r>
          </a:p>
          <a:p>
            <a:pPr marL="92075" indent="-92075" algn="just">
              <a:buFont typeface="Arial" panose="020B0604020202020204" pitchFamily="34" charset="0"/>
              <a:buChar char="•"/>
              <a:defRPr/>
            </a:pPr>
            <a:r>
              <a:rPr lang="en-US" sz="1600" dirty="0">
                <a:solidFill>
                  <a:srgbClr val="FF0000"/>
                </a:solidFill>
                <a:ea typeface="+mn-ea"/>
              </a:rPr>
              <a:t>Exclusion makes it difficult for people and groups affected by it to feel </a:t>
            </a:r>
            <a:r>
              <a:rPr lang="en-US" sz="1600" u="sng" dirty="0">
                <a:solidFill>
                  <a:srgbClr val="FF0000"/>
                </a:solidFill>
                <a:ea typeface="+mn-ea"/>
              </a:rPr>
              <a:t>included</a:t>
            </a:r>
            <a:r>
              <a:rPr lang="en-US" sz="1600" dirty="0">
                <a:solidFill>
                  <a:srgbClr val="FF0000"/>
                </a:solidFill>
                <a:ea typeface="+mn-ea"/>
              </a:rPr>
              <a:t> in the society of reference, to feel part of citizenship. It is a process </a:t>
            </a:r>
            <a:r>
              <a:rPr lang="en-US" sz="1600" b="1" u="sng" dirty="0">
                <a:solidFill>
                  <a:srgbClr val="FF0000"/>
                </a:solidFill>
                <a:ea typeface="+mn-ea"/>
              </a:rPr>
              <a:t>of loss of ties and social disaffiliation</a:t>
            </a:r>
            <a:r>
              <a:rPr lang="en-US" sz="1600" dirty="0">
                <a:solidFill>
                  <a:srgbClr val="FF0000"/>
                </a:solidFill>
                <a:ea typeface="+mn-ea"/>
              </a:rPr>
              <a:t> that prevents certain individuals or groups from accessing the opportunities and resources available in the society in which they live.</a:t>
            </a:r>
            <a:endParaRPr lang="es-ES" sz="1600" dirty="0">
              <a:solidFill>
                <a:srgbClr val="FF0000"/>
              </a:solidFill>
              <a:ea typeface="+mn-ea"/>
            </a:endParaRPr>
          </a:p>
          <a:p>
            <a:pPr marL="285750" indent="-285750" algn="just">
              <a:buFont typeface="Arial" panose="020B0604020202020204" pitchFamily="34" charset="0"/>
              <a:buChar char="•"/>
              <a:defRPr/>
            </a:pPr>
            <a:endParaRPr lang="es-ES" sz="1800" dirty="0">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38" name="Google Shape;402;p31">
            <a:extLst>
              <a:ext uri="{FF2B5EF4-FFF2-40B4-BE49-F238E27FC236}">
                <a16:creationId xmlns:a16="http://schemas.microsoft.com/office/drawing/2014/main" id="{89F8636F-FF94-182C-368E-BEF53660EB50}"/>
              </a:ext>
            </a:extLst>
          </p:cNvPr>
          <p:cNvCxnSpPr>
            <a:cxnSpLocks/>
            <a:stCxn id="403" idx="7"/>
          </p:cNvCxnSpPr>
          <p:nvPr/>
        </p:nvCxnSpPr>
        <p:spPr bwMode="auto">
          <a:xfrm rot="-5400000">
            <a:off x="5661819" y="1834357"/>
            <a:ext cx="635000" cy="836612"/>
          </a:xfrm>
          <a:prstGeom prst="bentConnector2">
            <a:avLst/>
          </a:prstGeom>
          <a:noFill/>
          <a:ln w="38100">
            <a:solidFill>
              <a:schemeClr val="bg2"/>
            </a:solidFill>
            <a:round/>
            <a:headEnd/>
            <a:tailEnd/>
          </a:ln>
          <a:extLst>
            <a:ext uri="{909E8E84-426E-40DD-AFC4-6F175D3DCCD1}">
              <a14:hiddenFill xmlns:a14="http://schemas.microsoft.com/office/drawing/2010/main">
                <a:noFill/>
              </a14:hiddenFill>
            </a:ext>
          </a:extLst>
        </p:spPr>
      </p:cxnSp>
      <p:cxnSp>
        <p:nvCxnSpPr>
          <p:cNvPr id="14339" name="Google Shape;405;p31">
            <a:extLst>
              <a:ext uri="{FF2B5EF4-FFF2-40B4-BE49-F238E27FC236}">
                <a16:creationId xmlns:a16="http://schemas.microsoft.com/office/drawing/2014/main" id="{393E3306-3F02-9B52-75D6-F00A7B8ED831}"/>
              </a:ext>
            </a:extLst>
          </p:cNvPr>
          <p:cNvCxnSpPr>
            <a:cxnSpLocks/>
            <a:stCxn id="403" idx="1"/>
          </p:cNvCxnSpPr>
          <p:nvPr/>
        </p:nvCxnSpPr>
        <p:spPr bwMode="auto">
          <a:xfrm rot="5400000" flipH="1">
            <a:off x="3741738" y="1874838"/>
            <a:ext cx="635000" cy="755650"/>
          </a:xfrm>
          <a:prstGeom prst="bentConnector2">
            <a:avLst/>
          </a:prstGeom>
          <a:noFill/>
          <a:ln w="38100">
            <a:solidFill>
              <a:schemeClr val="accent1"/>
            </a:solidFill>
            <a:round/>
            <a:headEnd/>
            <a:tailEnd/>
          </a:ln>
          <a:extLst>
            <a:ext uri="{909E8E84-426E-40DD-AFC4-6F175D3DCCD1}">
              <a14:hiddenFill xmlns:a14="http://schemas.microsoft.com/office/drawing/2010/main">
                <a:noFill/>
              </a14:hiddenFill>
            </a:ext>
          </a:extLst>
        </p:spPr>
      </p:cxnSp>
      <p:cxnSp>
        <p:nvCxnSpPr>
          <p:cNvPr id="14340" name="Google Shape;407;p31">
            <a:extLst>
              <a:ext uri="{FF2B5EF4-FFF2-40B4-BE49-F238E27FC236}">
                <a16:creationId xmlns:a16="http://schemas.microsoft.com/office/drawing/2014/main" id="{7EF3E169-FE31-564B-165C-35E0D6CEDDC5}"/>
              </a:ext>
            </a:extLst>
          </p:cNvPr>
          <p:cNvCxnSpPr>
            <a:cxnSpLocks/>
            <a:stCxn id="403" idx="3"/>
          </p:cNvCxnSpPr>
          <p:nvPr/>
        </p:nvCxnSpPr>
        <p:spPr bwMode="auto">
          <a:xfrm rot="5400000">
            <a:off x="3749675" y="3625851"/>
            <a:ext cx="619125" cy="755650"/>
          </a:xfrm>
          <a:prstGeom prst="bentConnector2">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14341" name="Google Shape;409;p31">
            <a:extLst>
              <a:ext uri="{FF2B5EF4-FFF2-40B4-BE49-F238E27FC236}">
                <a16:creationId xmlns:a16="http://schemas.microsoft.com/office/drawing/2014/main" id="{C41D0300-72FA-DFA5-16C2-E9F0BC7298CF}"/>
              </a:ext>
            </a:extLst>
          </p:cNvPr>
          <p:cNvCxnSpPr>
            <a:cxnSpLocks/>
            <a:stCxn id="403" idx="5"/>
          </p:cNvCxnSpPr>
          <p:nvPr/>
        </p:nvCxnSpPr>
        <p:spPr bwMode="auto">
          <a:xfrm rot="16200000" flipH="1">
            <a:off x="5669756" y="3585370"/>
            <a:ext cx="619125" cy="836612"/>
          </a:xfrm>
          <a:prstGeom prst="bentConnector2">
            <a:avLst/>
          </a:prstGeom>
          <a:noFill/>
          <a:ln w="38100">
            <a:solidFill>
              <a:schemeClr val="tx2"/>
            </a:solidFill>
            <a:round/>
            <a:headEnd/>
            <a:tailEnd/>
          </a:ln>
          <a:extLst>
            <a:ext uri="{909E8E84-426E-40DD-AFC4-6F175D3DCCD1}">
              <a14:hiddenFill xmlns:a14="http://schemas.microsoft.com/office/drawing/2010/main">
                <a:noFill/>
              </a14:hiddenFill>
            </a:ext>
          </a:extLst>
        </p:spPr>
      </p:cxnSp>
      <p:cxnSp>
        <p:nvCxnSpPr>
          <p:cNvPr id="14342" name="Google Shape;411;p31">
            <a:extLst>
              <a:ext uri="{FF2B5EF4-FFF2-40B4-BE49-F238E27FC236}">
                <a16:creationId xmlns:a16="http://schemas.microsoft.com/office/drawing/2014/main" id="{813C7546-EC93-6F21-0ED2-9F79035DD8B8}"/>
              </a:ext>
            </a:extLst>
          </p:cNvPr>
          <p:cNvCxnSpPr>
            <a:cxnSpLocks/>
            <a:stCxn id="403" idx="6"/>
          </p:cNvCxnSpPr>
          <p:nvPr/>
        </p:nvCxnSpPr>
        <p:spPr bwMode="auto">
          <a:xfrm rot="10800000" flipH="1">
            <a:off x="5792788" y="3128963"/>
            <a:ext cx="604837" cy="3175"/>
          </a:xfrm>
          <a:prstGeom prst="straightConnector1">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14343" name="Google Shape;413;p31">
            <a:extLst>
              <a:ext uri="{FF2B5EF4-FFF2-40B4-BE49-F238E27FC236}">
                <a16:creationId xmlns:a16="http://schemas.microsoft.com/office/drawing/2014/main" id="{88BAF6CA-033B-3386-7E9D-A1C425CA7332}"/>
              </a:ext>
            </a:extLst>
          </p:cNvPr>
          <p:cNvCxnSpPr>
            <a:cxnSpLocks noChangeShapeType="1"/>
            <a:endCxn id="403" idx="2"/>
          </p:cNvCxnSpPr>
          <p:nvPr/>
        </p:nvCxnSpPr>
        <p:spPr bwMode="auto">
          <a:xfrm>
            <a:off x="3681413" y="3128963"/>
            <a:ext cx="522287" cy="3175"/>
          </a:xfrm>
          <a:prstGeom prst="straightConnector1">
            <a:avLst/>
          </a:prstGeom>
          <a:noFill/>
          <a:ln w="38100">
            <a:solidFill>
              <a:schemeClr val="bg2"/>
            </a:solidFill>
            <a:round/>
            <a:headEnd/>
            <a:tailEnd/>
          </a:ln>
          <a:extLst>
            <a:ext uri="{909E8E84-426E-40DD-AFC4-6F175D3DCCD1}">
              <a14:hiddenFill xmlns:a14="http://schemas.microsoft.com/office/drawing/2010/main">
                <a:noFill/>
              </a14:hiddenFill>
            </a:ext>
          </a:extLst>
        </p:spPr>
      </p:cxnSp>
      <p:sp>
        <p:nvSpPr>
          <p:cNvPr id="14344" name="Google Shape;415;p31">
            <a:extLst>
              <a:ext uri="{FF2B5EF4-FFF2-40B4-BE49-F238E27FC236}">
                <a16:creationId xmlns:a16="http://schemas.microsoft.com/office/drawing/2014/main" id="{23A09C4A-3C83-01E6-931D-74CFB4DFFCC2}"/>
              </a:ext>
            </a:extLst>
          </p:cNvPr>
          <p:cNvSpPr>
            <a:spLocks noGrp="1" noChangeArrowheads="1"/>
          </p:cNvSpPr>
          <p:nvPr>
            <p:ph type="title"/>
          </p:nvPr>
        </p:nvSpPr>
        <p:spPr>
          <a:xfrm>
            <a:off x="0" y="211139"/>
            <a:ext cx="10080625" cy="619124"/>
          </a:xfrm>
          <a:solidFill>
            <a:schemeClr val="accent2"/>
          </a:solidFill>
        </p:spPr>
        <p:txBody>
          <a:bodyPr lIns="100790" tIns="100790" rIns="100790" bIns="100790" anchor="t"/>
          <a:lstStyle/>
          <a:p>
            <a:r>
              <a:rPr lang="es-ES" altLang="en-CO" b="1" dirty="0"/>
              <a:t>PAISAJE// </a:t>
            </a:r>
            <a:r>
              <a:rPr lang="es-ES" altLang="en-CO" b="1" dirty="0">
                <a:solidFill>
                  <a:srgbClr val="FFFF00"/>
                </a:solidFill>
              </a:rPr>
              <a:t>LANDSCAPE </a:t>
            </a:r>
            <a:endParaRPr lang="en-CO" altLang="en-CO" b="1" dirty="0">
              <a:solidFill>
                <a:srgbClr val="FFFF00"/>
              </a:solidFill>
            </a:endParaRPr>
          </a:p>
        </p:txBody>
      </p:sp>
      <p:sp>
        <p:nvSpPr>
          <p:cNvPr id="416" name="Google Shape;416;p31">
            <a:extLst>
              <a:ext uri="{FF2B5EF4-FFF2-40B4-BE49-F238E27FC236}">
                <a16:creationId xmlns:a16="http://schemas.microsoft.com/office/drawing/2014/main" id="{FAF6463F-200A-F02B-1C48-1D65F7376A81}"/>
              </a:ext>
            </a:extLst>
          </p:cNvPr>
          <p:cNvSpPr txBox="1"/>
          <p:nvPr/>
        </p:nvSpPr>
        <p:spPr>
          <a:xfrm flipH="1">
            <a:off x="358202" y="957263"/>
            <a:ext cx="2350072" cy="425450"/>
          </a:xfrm>
          <a:prstGeom prst="rect">
            <a:avLst/>
          </a:prstGeom>
          <a:solidFill>
            <a:schemeClr val="accent1">
              <a:lumMod val="20000"/>
              <a:lumOff val="80000"/>
            </a:schemeClr>
          </a:solidFill>
          <a:ln>
            <a:noFill/>
          </a:ln>
        </p:spPr>
        <p:txBody>
          <a:bodyPr spcFirstLastPara="1" lIns="100790" tIns="100790" rIns="100790" bIns="100790"/>
          <a:lstStyle/>
          <a:p>
            <a:pPr algn="ctr">
              <a:spcBef>
                <a:spcPts val="0"/>
              </a:spcBef>
              <a:spcAft>
                <a:spcPts val="0"/>
              </a:spcAft>
              <a:defRPr/>
            </a:pPr>
            <a:r>
              <a:rPr lang="en" sz="2000" dirty="0">
                <a:solidFill>
                  <a:schemeClr val="dk1"/>
                </a:solidFill>
                <a:latin typeface="Lexend"/>
                <a:ea typeface="Lexend"/>
                <a:cs typeface="Lexend"/>
                <a:sym typeface="Lexend"/>
              </a:rPr>
              <a:t>Historia// </a:t>
            </a:r>
            <a:r>
              <a:rPr lang="en" sz="2000" dirty="0">
                <a:solidFill>
                  <a:srgbClr val="FF0000"/>
                </a:solidFill>
                <a:latin typeface="Lexend"/>
                <a:ea typeface="Lexend"/>
                <a:cs typeface="Lexend"/>
                <a:sym typeface="Lexend"/>
              </a:rPr>
              <a:t>History</a:t>
            </a:r>
            <a:r>
              <a:rPr lang="en" sz="2425" dirty="0">
                <a:solidFill>
                  <a:schemeClr val="dk1"/>
                </a:solidFill>
                <a:latin typeface="Lexend"/>
                <a:ea typeface="Lexend"/>
                <a:cs typeface="Lexend"/>
                <a:sym typeface="Lexend"/>
              </a:rPr>
              <a:t> </a:t>
            </a:r>
            <a:endParaRPr sz="2425" dirty="0">
              <a:solidFill>
                <a:schemeClr val="dk1"/>
              </a:solidFill>
              <a:latin typeface="Lexend"/>
              <a:ea typeface="Lexend"/>
              <a:cs typeface="Lexend"/>
              <a:sym typeface="Lexend"/>
            </a:endParaRPr>
          </a:p>
        </p:txBody>
      </p:sp>
      <p:sp>
        <p:nvSpPr>
          <p:cNvPr id="417" name="Google Shape;417;p31">
            <a:extLst>
              <a:ext uri="{FF2B5EF4-FFF2-40B4-BE49-F238E27FC236}">
                <a16:creationId xmlns:a16="http://schemas.microsoft.com/office/drawing/2014/main" id="{C42671BA-BBC9-FEA5-583F-C55B11F21577}"/>
              </a:ext>
            </a:extLst>
          </p:cNvPr>
          <p:cNvSpPr txBox="1"/>
          <p:nvPr/>
        </p:nvSpPr>
        <p:spPr>
          <a:xfrm flipH="1">
            <a:off x="359787" y="1382714"/>
            <a:ext cx="2350071" cy="1192212"/>
          </a:xfrm>
          <a:prstGeom prst="rect">
            <a:avLst/>
          </a:prstGeom>
          <a:solidFill>
            <a:schemeClr val="accent1">
              <a:lumMod val="20000"/>
              <a:lumOff val="80000"/>
            </a:schemeClr>
          </a:solidFill>
          <a:ln>
            <a:noFill/>
          </a:ln>
        </p:spPr>
        <p:txBody>
          <a:bodyPr spcFirstLastPara="1" lIns="100790" tIns="100790" rIns="100790" bIns="100790"/>
          <a:lstStyle/>
          <a:p>
            <a:pPr>
              <a:spcBef>
                <a:spcPts val="0"/>
              </a:spcBef>
              <a:spcAft>
                <a:spcPts val="0"/>
              </a:spcAft>
              <a:defRPr/>
            </a:pPr>
            <a:r>
              <a:rPr lang="es-ES" sz="1000" dirty="0">
                <a:solidFill>
                  <a:schemeClr val="dk1"/>
                </a:solidFill>
                <a:latin typeface="Albert Sans"/>
                <a:ea typeface="Albert Sans"/>
                <a:cs typeface="Albert Sans"/>
                <a:sym typeface="Albert Sans"/>
              </a:rPr>
              <a:t>Serie terminológica: nuevos pobres, desviados, desafiliados// </a:t>
            </a:r>
            <a:r>
              <a:rPr lang="en-US" sz="1000" dirty="0">
                <a:solidFill>
                  <a:srgbClr val="FF0000"/>
                </a:solidFill>
                <a:latin typeface="Albert Sans"/>
                <a:ea typeface="Albert Sans"/>
                <a:cs typeface="Albert Sans"/>
                <a:sym typeface="Albert Sans"/>
              </a:rPr>
              <a:t>Terminology series: new poor, deviants, disaffiliates</a:t>
            </a:r>
            <a:endParaRPr lang="es-ES" sz="1000" dirty="0">
              <a:solidFill>
                <a:srgbClr val="FF0000"/>
              </a:solidFill>
              <a:latin typeface="Albert Sans"/>
              <a:ea typeface="Albert Sans"/>
              <a:cs typeface="Albert Sans"/>
              <a:sym typeface="Albert Sans"/>
            </a:endParaRPr>
          </a:p>
          <a:p>
            <a:pPr>
              <a:spcBef>
                <a:spcPts val="0"/>
              </a:spcBef>
              <a:spcAft>
                <a:spcPts val="0"/>
              </a:spcAft>
              <a:defRPr/>
            </a:pPr>
            <a:r>
              <a:rPr lang="es-ES" sz="1000" dirty="0">
                <a:solidFill>
                  <a:schemeClr val="dk1"/>
                </a:solidFill>
                <a:latin typeface="Albert Sans"/>
                <a:ea typeface="Albert Sans"/>
                <a:cs typeface="Albert Sans"/>
                <a:sym typeface="Albert Sans"/>
              </a:rPr>
              <a:t>Década de los 70 – 90// </a:t>
            </a:r>
            <a:r>
              <a:rPr lang="es-ES" sz="1000" dirty="0" err="1">
                <a:solidFill>
                  <a:srgbClr val="FF0000"/>
                </a:solidFill>
                <a:latin typeface="Albert Sans"/>
                <a:ea typeface="Albert Sans"/>
                <a:cs typeface="Albert Sans"/>
                <a:sym typeface="Albert Sans"/>
              </a:rPr>
              <a:t>The</a:t>
            </a:r>
            <a:r>
              <a:rPr lang="es-ES" sz="1000" dirty="0">
                <a:solidFill>
                  <a:srgbClr val="FF0000"/>
                </a:solidFill>
                <a:latin typeface="Albert Sans"/>
                <a:ea typeface="Albert Sans"/>
                <a:cs typeface="Albert Sans"/>
                <a:sym typeface="Albert Sans"/>
              </a:rPr>
              <a:t> 70’s-90’s</a:t>
            </a:r>
          </a:p>
          <a:p>
            <a:pPr>
              <a:spcBef>
                <a:spcPts val="0"/>
              </a:spcBef>
              <a:spcAft>
                <a:spcPts val="0"/>
              </a:spcAft>
              <a:defRPr/>
            </a:pPr>
            <a:r>
              <a:rPr lang="es-ES" sz="1000" dirty="0">
                <a:solidFill>
                  <a:schemeClr val="dk1"/>
                </a:solidFill>
                <a:latin typeface="Albert Sans"/>
                <a:ea typeface="Albert Sans"/>
                <a:cs typeface="Albert Sans"/>
                <a:sym typeface="Albert Sans"/>
              </a:rPr>
              <a:t>La nueva cuestión social// </a:t>
            </a:r>
            <a:r>
              <a:rPr lang="es-ES" sz="1000" dirty="0" err="1">
                <a:solidFill>
                  <a:srgbClr val="FF0000"/>
                </a:solidFill>
                <a:latin typeface="Albert Sans"/>
                <a:ea typeface="Albert Sans"/>
                <a:cs typeface="Albert Sans"/>
                <a:sym typeface="Albert Sans"/>
              </a:rPr>
              <a:t>The</a:t>
            </a:r>
            <a:r>
              <a:rPr lang="es-ES" sz="1000" dirty="0">
                <a:solidFill>
                  <a:srgbClr val="FF0000"/>
                </a:solidFill>
                <a:latin typeface="Albert Sans"/>
                <a:ea typeface="Albert Sans"/>
                <a:cs typeface="Albert Sans"/>
                <a:sym typeface="Albert Sans"/>
              </a:rPr>
              <a:t> new social </a:t>
            </a:r>
            <a:r>
              <a:rPr lang="es-ES" sz="1000" dirty="0" err="1">
                <a:solidFill>
                  <a:srgbClr val="FF0000"/>
                </a:solidFill>
                <a:latin typeface="Albert Sans"/>
                <a:ea typeface="Albert Sans"/>
                <a:cs typeface="Albert Sans"/>
                <a:sym typeface="Albert Sans"/>
              </a:rPr>
              <a:t>question</a:t>
            </a:r>
            <a:endParaRPr sz="1000" dirty="0">
              <a:solidFill>
                <a:srgbClr val="FF0000"/>
              </a:solidFill>
              <a:latin typeface="Albert Sans"/>
              <a:ea typeface="Albert Sans"/>
              <a:cs typeface="Albert Sans"/>
              <a:sym typeface="Albert Sans"/>
            </a:endParaRPr>
          </a:p>
        </p:txBody>
      </p:sp>
      <p:sp>
        <p:nvSpPr>
          <p:cNvPr id="418" name="Google Shape;418;p31">
            <a:extLst>
              <a:ext uri="{FF2B5EF4-FFF2-40B4-BE49-F238E27FC236}">
                <a16:creationId xmlns:a16="http://schemas.microsoft.com/office/drawing/2014/main" id="{AEE3C0DB-B3B1-827F-CCEA-FFDCF40F3CE9}"/>
              </a:ext>
            </a:extLst>
          </p:cNvPr>
          <p:cNvSpPr txBox="1"/>
          <p:nvPr/>
        </p:nvSpPr>
        <p:spPr>
          <a:xfrm flipH="1">
            <a:off x="386329" y="3996691"/>
            <a:ext cx="2321945" cy="418782"/>
          </a:xfrm>
          <a:prstGeom prst="rect">
            <a:avLst/>
          </a:prstGeom>
          <a:solidFill>
            <a:schemeClr val="accent1">
              <a:lumMod val="20000"/>
              <a:lumOff val="80000"/>
            </a:schemeClr>
          </a:solidFill>
          <a:ln>
            <a:noFill/>
          </a:ln>
        </p:spPr>
        <p:txBody>
          <a:bodyPr spcFirstLastPara="1" lIns="100790" tIns="100790" rIns="100790" bIns="100790"/>
          <a:lstStyle/>
          <a:p>
            <a:pPr algn="ctr">
              <a:spcBef>
                <a:spcPts val="0"/>
              </a:spcBef>
              <a:spcAft>
                <a:spcPts val="0"/>
              </a:spcAft>
              <a:defRPr/>
            </a:pPr>
            <a:r>
              <a:rPr lang="en" sz="1600" dirty="0">
                <a:solidFill>
                  <a:schemeClr val="dk1"/>
                </a:solidFill>
                <a:latin typeface="Lexend"/>
                <a:ea typeface="Lexend"/>
                <a:cs typeface="Lexend"/>
                <a:sym typeface="Lexend"/>
              </a:rPr>
              <a:t>Geopolítica// </a:t>
            </a:r>
            <a:r>
              <a:rPr lang="en" sz="1600" dirty="0">
                <a:solidFill>
                  <a:srgbClr val="FF0000"/>
                </a:solidFill>
                <a:latin typeface="Lexend"/>
                <a:ea typeface="Lexend"/>
                <a:cs typeface="Lexend"/>
                <a:sym typeface="Lexend"/>
              </a:rPr>
              <a:t>Geopolitics</a:t>
            </a:r>
            <a:r>
              <a:rPr lang="en" sz="2425" dirty="0">
                <a:solidFill>
                  <a:srgbClr val="FF0000"/>
                </a:solidFill>
                <a:latin typeface="Lexend"/>
                <a:ea typeface="Lexend"/>
                <a:cs typeface="Lexend"/>
                <a:sym typeface="Lexend"/>
              </a:rPr>
              <a:t> </a:t>
            </a:r>
            <a:endParaRPr sz="2425" dirty="0">
              <a:solidFill>
                <a:srgbClr val="FF0000"/>
              </a:solidFill>
              <a:latin typeface="Lexend"/>
              <a:ea typeface="Lexend"/>
              <a:cs typeface="Lexend"/>
              <a:sym typeface="Lexend"/>
            </a:endParaRPr>
          </a:p>
        </p:txBody>
      </p:sp>
      <p:sp>
        <p:nvSpPr>
          <p:cNvPr id="419" name="Google Shape;419;p31">
            <a:extLst>
              <a:ext uri="{FF2B5EF4-FFF2-40B4-BE49-F238E27FC236}">
                <a16:creationId xmlns:a16="http://schemas.microsoft.com/office/drawing/2014/main" id="{F3B725CA-6616-5378-7DEF-F171E29AC787}"/>
              </a:ext>
            </a:extLst>
          </p:cNvPr>
          <p:cNvSpPr txBox="1"/>
          <p:nvPr/>
        </p:nvSpPr>
        <p:spPr>
          <a:xfrm flipH="1">
            <a:off x="386329" y="4421187"/>
            <a:ext cx="2321946" cy="1222400"/>
          </a:xfrm>
          <a:prstGeom prst="rect">
            <a:avLst/>
          </a:prstGeom>
          <a:solidFill>
            <a:schemeClr val="accent1">
              <a:lumMod val="20000"/>
              <a:lumOff val="80000"/>
            </a:schemeClr>
          </a:solidFill>
          <a:ln>
            <a:noFill/>
          </a:ln>
        </p:spPr>
        <p:txBody>
          <a:bodyPr spcFirstLastPara="1" lIns="100790" tIns="100790" rIns="100790" bIns="100790"/>
          <a:lstStyle/>
          <a:p>
            <a:pPr>
              <a:spcBef>
                <a:spcPts val="0"/>
              </a:spcBef>
              <a:spcAft>
                <a:spcPts val="0"/>
              </a:spcAft>
              <a:defRPr/>
            </a:pPr>
            <a:r>
              <a:rPr lang="en" sz="1000" dirty="0">
                <a:solidFill>
                  <a:schemeClr val="dk1"/>
                </a:solidFill>
                <a:latin typeface="Albert Sans"/>
                <a:ea typeface="Albert Sans"/>
                <a:cs typeface="Albert Sans"/>
                <a:sym typeface="Albert Sans"/>
              </a:rPr>
              <a:t>Europa (Francia – España)// </a:t>
            </a:r>
            <a:r>
              <a:rPr lang="en" sz="1000" dirty="0">
                <a:solidFill>
                  <a:srgbClr val="FF0000"/>
                </a:solidFill>
                <a:latin typeface="Albert Sans"/>
                <a:ea typeface="Albert Sans"/>
                <a:cs typeface="Albert Sans"/>
                <a:sym typeface="Albert Sans"/>
              </a:rPr>
              <a:t>Europe (France-Spain) </a:t>
            </a:r>
          </a:p>
          <a:p>
            <a:pPr>
              <a:spcBef>
                <a:spcPts val="0"/>
              </a:spcBef>
              <a:spcAft>
                <a:spcPts val="0"/>
              </a:spcAft>
              <a:defRPr/>
            </a:pPr>
            <a:r>
              <a:rPr lang="en" sz="1000" dirty="0">
                <a:solidFill>
                  <a:schemeClr val="dk1"/>
                </a:solidFill>
                <a:latin typeface="Albert Sans"/>
                <a:ea typeface="Albert Sans"/>
                <a:cs typeface="Albert Sans"/>
                <a:sym typeface="Albert Sans"/>
              </a:rPr>
              <a:t>T</a:t>
            </a:r>
            <a:r>
              <a:rPr lang="es-ES_tradnl" sz="1000" dirty="0">
                <a:solidFill>
                  <a:schemeClr val="dk1"/>
                </a:solidFill>
                <a:latin typeface="Albert Sans"/>
                <a:ea typeface="Albert Sans"/>
                <a:cs typeface="Albert Sans"/>
                <a:sym typeface="Albert Sans"/>
              </a:rPr>
              <a:t>r</a:t>
            </a:r>
            <a:r>
              <a:rPr lang="en" sz="1000" dirty="0">
                <a:solidFill>
                  <a:schemeClr val="dk1"/>
                </a:solidFill>
                <a:latin typeface="Albert Sans"/>
                <a:ea typeface="Albert Sans"/>
                <a:cs typeface="Albert Sans"/>
                <a:sym typeface="Albert Sans"/>
              </a:rPr>
              <a:t>abajo salarial “el obrero”// </a:t>
            </a:r>
            <a:r>
              <a:rPr lang="en-US" sz="1000" dirty="0">
                <a:solidFill>
                  <a:srgbClr val="FF0000"/>
                </a:solidFill>
                <a:latin typeface="Albert Sans"/>
                <a:ea typeface="Albert Sans"/>
                <a:cs typeface="Albert Sans"/>
                <a:sym typeface="Albert Sans"/>
              </a:rPr>
              <a:t>Wage labor "the worker".</a:t>
            </a:r>
            <a:endParaRPr lang="en" sz="1000" dirty="0">
              <a:solidFill>
                <a:srgbClr val="FF0000"/>
              </a:solidFill>
              <a:latin typeface="Albert Sans"/>
              <a:ea typeface="Albert Sans"/>
              <a:cs typeface="Albert Sans"/>
              <a:sym typeface="Albert Sans"/>
            </a:endParaRPr>
          </a:p>
          <a:p>
            <a:pPr>
              <a:spcBef>
                <a:spcPts val="0"/>
              </a:spcBef>
              <a:spcAft>
                <a:spcPts val="0"/>
              </a:spcAft>
              <a:defRPr/>
            </a:pPr>
            <a:r>
              <a:rPr lang="en" sz="1000" dirty="0">
                <a:solidFill>
                  <a:schemeClr val="dk1"/>
                </a:solidFill>
                <a:latin typeface="Albert Sans"/>
                <a:ea typeface="Albert Sans"/>
                <a:cs typeface="Albert Sans"/>
                <a:sym typeface="Albert Sans"/>
              </a:rPr>
              <a:t>Miedo y securatirismo</a:t>
            </a:r>
            <a:r>
              <a:rPr lang="en" sz="1000" dirty="0">
                <a:solidFill>
                  <a:srgbClr val="FF0000"/>
                </a:solidFill>
                <a:latin typeface="Albert Sans"/>
                <a:ea typeface="Albert Sans"/>
                <a:cs typeface="Albert Sans"/>
                <a:sym typeface="Albert Sans"/>
              </a:rPr>
              <a:t>// </a:t>
            </a:r>
            <a:r>
              <a:rPr lang="en-US" sz="1000" dirty="0">
                <a:solidFill>
                  <a:srgbClr val="FF0000"/>
                </a:solidFill>
                <a:latin typeface="Albert Sans"/>
                <a:ea typeface="Albert Sans"/>
                <a:cs typeface="Albert Sans"/>
                <a:sym typeface="Albert Sans"/>
              </a:rPr>
              <a:t>Fear and </a:t>
            </a:r>
            <a:r>
              <a:rPr lang="en-US" sz="1000" dirty="0" err="1">
                <a:solidFill>
                  <a:srgbClr val="FF0000"/>
                </a:solidFill>
                <a:latin typeface="Albert Sans"/>
                <a:ea typeface="Albert Sans"/>
                <a:cs typeface="Albert Sans"/>
                <a:sym typeface="Albert Sans"/>
              </a:rPr>
              <a:t>securatirism</a:t>
            </a:r>
            <a:endParaRPr lang="en-US" sz="1000" dirty="0">
              <a:solidFill>
                <a:srgbClr val="FF0000"/>
              </a:solidFill>
              <a:latin typeface="Albert Sans"/>
              <a:ea typeface="Albert Sans"/>
              <a:cs typeface="Albert Sans"/>
              <a:sym typeface="Albert Sans"/>
            </a:endParaRPr>
          </a:p>
          <a:p>
            <a:pPr>
              <a:spcBef>
                <a:spcPts val="0"/>
              </a:spcBef>
              <a:spcAft>
                <a:spcPts val="0"/>
              </a:spcAft>
              <a:defRPr/>
            </a:pPr>
            <a:r>
              <a:rPr lang="en" sz="1000" dirty="0">
                <a:solidFill>
                  <a:schemeClr val="dk1"/>
                </a:solidFill>
                <a:latin typeface="Albert Sans"/>
                <a:ea typeface="Albert Sans"/>
                <a:cs typeface="Albert Sans"/>
                <a:sym typeface="Albert Sans"/>
              </a:rPr>
              <a:t>New deal </a:t>
            </a:r>
          </a:p>
          <a:p>
            <a:pPr>
              <a:spcBef>
                <a:spcPts val="0"/>
              </a:spcBef>
              <a:spcAft>
                <a:spcPts val="0"/>
              </a:spcAft>
              <a:defRPr/>
            </a:pPr>
            <a:endParaRPr sz="1213" dirty="0">
              <a:solidFill>
                <a:schemeClr val="dk1"/>
              </a:solidFill>
              <a:latin typeface="Albert Sans"/>
              <a:ea typeface="Albert Sans"/>
              <a:cs typeface="Albert Sans"/>
              <a:sym typeface="Albert Sans"/>
            </a:endParaRPr>
          </a:p>
        </p:txBody>
      </p:sp>
      <p:sp>
        <p:nvSpPr>
          <p:cNvPr id="420" name="Google Shape;420;p31">
            <a:extLst>
              <a:ext uri="{FF2B5EF4-FFF2-40B4-BE49-F238E27FC236}">
                <a16:creationId xmlns:a16="http://schemas.microsoft.com/office/drawing/2014/main" id="{F013338A-A7DC-E34F-BF13-3F02F290E6C3}"/>
              </a:ext>
            </a:extLst>
          </p:cNvPr>
          <p:cNvSpPr txBox="1"/>
          <p:nvPr/>
        </p:nvSpPr>
        <p:spPr>
          <a:xfrm flipH="1">
            <a:off x="386325" y="2601913"/>
            <a:ext cx="2323535" cy="305370"/>
          </a:xfrm>
          <a:prstGeom prst="rect">
            <a:avLst/>
          </a:prstGeom>
          <a:solidFill>
            <a:schemeClr val="accent1">
              <a:lumMod val="20000"/>
              <a:lumOff val="80000"/>
            </a:schemeClr>
          </a:solidFill>
          <a:ln>
            <a:noFill/>
          </a:ln>
        </p:spPr>
        <p:txBody>
          <a:bodyPr spcFirstLastPara="1" lIns="100790" tIns="100790" rIns="100790" bIns="100790"/>
          <a:lstStyle/>
          <a:p>
            <a:pPr algn="ctr">
              <a:spcBef>
                <a:spcPts val="0"/>
              </a:spcBef>
              <a:spcAft>
                <a:spcPts val="0"/>
              </a:spcAft>
              <a:defRPr/>
            </a:pPr>
            <a:r>
              <a:rPr lang="en" sz="1600" dirty="0">
                <a:solidFill>
                  <a:schemeClr val="dk1"/>
                </a:solidFill>
                <a:latin typeface="Lexend"/>
                <a:ea typeface="Lexend"/>
                <a:cs typeface="Lexend"/>
                <a:sym typeface="Lexend"/>
              </a:rPr>
              <a:t>Genealogía// </a:t>
            </a:r>
            <a:r>
              <a:rPr lang="es-ES" sz="1600" dirty="0" err="1">
                <a:solidFill>
                  <a:srgbClr val="FF0000"/>
                </a:solidFill>
                <a:latin typeface="Lexend"/>
                <a:ea typeface="Lexend"/>
                <a:cs typeface="Lexend"/>
                <a:sym typeface="Lexend"/>
              </a:rPr>
              <a:t>Genealogy</a:t>
            </a:r>
            <a:r>
              <a:rPr lang="en" sz="1600" dirty="0">
                <a:solidFill>
                  <a:schemeClr val="dk1"/>
                </a:solidFill>
                <a:latin typeface="Lexend"/>
                <a:ea typeface="Lexend"/>
                <a:cs typeface="Lexend"/>
                <a:sym typeface="Lexend"/>
              </a:rPr>
              <a:t> </a:t>
            </a:r>
            <a:endParaRPr sz="1600" dirty="0">
              <a:solidFill>
                <a:schemeClr val="dk1"/>
              </a:solidFill>
              <a:latin typeface="Lexend"/>
              <a:ea typeface="Lexend"/>
              <a:cs typeface="Lexend"/>
              <a:sym typeface="Lexend"/>
            </a:endParaRPr>
          </a:p>
        </p:txBody>
      </p:sp>
      <p:sp>
        <p:nvSpPr>
          <p:cNvPr id="421" name="Google Shape;421;p31">
            <a:extLst>
              <a:ext uri="{FF2B5EF4-FFF2-40B4-BE49-F238E27FC236}">
                <a16:creationId xmlns:a16="http://schemas.microsoft.com/office/drawing/2014/main" id="{9DB9DFBA-3E6B-012A-A077-6764E594117A}"/>
              </a:ext>
            </a:extLst>
          </p:cNvPr>
          <p:cNvSpPr txBox="1"/>
          <p:nvPr/>
        </p:nvSpPr>
        <p:spPr>
          <a:xfrm flipH="1">
            <a:off x="386329" y="2940621"/>
            <a:ext cx="2323534" cy="1050356"/>
          </a:xfrm>
          <a:prstGeom prst="rect">
            <a:avLst/>
          </a:prstGeom>
          <a:solidFill>
            <a:schemeClr val="accent1">
              <a:lumMod val="20000"/>
              <a:lumOff val="80000"/>
            </a:schemeClr>
          </a:solidFill>
          <a:ln>
            <a:noFill/>
          </a:ln>
        </p:spPr>
        <p:txBody>
          <a:bodyPr spcFirstLastPara="1" lIns="100790" tIns="100790" rIns="100790" bIns="100790"/>
          <a:lstStyle/>
          <a:p>
            <a:pPr>
              <a:spcBef>
                <a:spcPts val="0"/>
              </a:spcBef>
              <a:spcAft>
                <a:spcPts val="0"/>
              </a:spcAft>
              <a:defRPr/>
            </a:pPr>
            <a:r>
              <a:rPr lang="en" sz="1000" dirty="0">
                <a:solidFill>
                  <a:schemeClr val="dk1"/>
                </a:solidFill>
                <a:latin typeface="Albert Sans"/>
                <a:ea typeface="Albert Sans"/>
                <a:cs typeface="Albert Sans"/>
                <a:sym typeface="Albert Sans"/>
              </a:rPr>
              <a:t>Matriz productiva – salario// </a:t>
            </a:r>
            <a:r>
              <a:rPr lang="en-US" sz="1000" dirty="0">
                <a:solidFill>
                  <a:srgbClr val="FF0000"/>
                </a:solidFill>
                <a:latin typeface="Albert Sans"/>
                <a:ea typeface="Albert Sans"/>
                <a:cs typeface="Albert Sans"/>
                <a:sym typeface="Albert Sans"/>
              </a:rPr>
              <a:t>Productive matrix – wages </a:t>
            </a:r>
            <a:endParaRPr lang="en" sz="1000" dirty="0">
              <a:solidFill>
                <a:srgbClr val="FF0000"/>
              </a:solidFill>
              <a:latin typeface="Albert Sans"/>
              <a:ea typeface="Albert Sans"/>
              <a:cs typeface="Albert Sans"/>
              <a:sym typeface="Albert Sans"/>
            </a:endParaRPr>
          </a:p>
          <a:p>
            <a:pPr>
              <a:spcBef>
                <a:spcPts val="0"/>
              </a:spcBef>
              <a:spcAft>
                <a:spcPts val="0"/>
              </a:spcAft>
              <a:defRPr/>
            </a:pPr>
            <a:r>
              <a:rPr lang="en" sz="1000" dirty="0">
                <a:solidFill>
                  <a:schemeClr val="dk1"/>
                </a:solidFill>
                <a:latin typeface="Albert Sans"/>
                <a:ea typeface="Albert Sans"/>
                <a:cs typeface="Albert Sans"/>
                <a:sym typeface="Albert Sans"/>
              </a:rPr>
              <a:t>Estado de bienestar// </a:t>
            </a:r>
            <a:r>
              <a:rPr lang="en-US" sz="1000" dirty="0">
                <a:solidFill>
                  <a:srgbClr val="FF0000"/>
                </a:solidFill>
                <a:latin typeface="Albert Sans"/>
                <a:ea typeface="Albert Sans"/>
                <a:cs typeface="Albert Sans"/>
                <a:sym typeface="Albert Sans"/>
              </a:rPr>
              <a:t>Welfare state</a:t>
            </a:r>
            <a:r>
              <a:rPr lang="en" sz="1000" dirty="0">
                <a:solidFill>
                  <a:srgbClr val="FF0000"/>
                </a:solidFill>
                <a:latin typeface="Albert Sans"/>
                <a:ea typeface="Albert Sans"/>
                <a:cs typeface="Albert Sans"/>
                <a:sym typeface="Albert Sans"/>
              </a:rPr>
              <a:t> </a:t>
            </a:r>
          </a:p>
          <a:p>
            <a:pPr>
              <a:spcBef>
                <a:spcPts val="0"/>
              </a:spcBef>
              <a:spcAft>
                <a:spcPts val="0"/>
              </a:spcAft>
              <a:defRPr/>
            </a:pPr>
            <a:r>
              <a:rPr lang="en" sz="1000" dirty="0">
                <a:solidFill>
                  <a:schemeClr val="dk1"/>
                </a:solidFill>
                <a:latin typeface="Albert Sans"/>
                <a:ea typeface="Albert Sans"/>
                <a:cs typeface="Albert Sans"/>
                <a:sym typeface="Albert Sans"/>
              </a:rPr>
              <a:t>Post-diciplinarias// </a:t>
            </a:r>
            <a:r>
              <a:rPr lang="en-US" sz="1000" dirty="0">
                <a:solidFill>
                  <a:srgbClr val="FF0000"/>
                </a:solidFill>
                <a:latin typeface="Albert Sans"/>
                <a:ea typeface="Albert Sans"/>
                <a:cs typeface="Albert Sans"/>
                <a:sym typeface="Albert Sans"/>
              </a:rPr>
              <a:t>Post-</a:t>
            </a:r>
            <a:r>
              <a:rPr lang="en-US" sz="1000" dirty="0" err="1">
                <a:solidFill>
                  <a:srgbClr val="FF0000"/>
                </a:solidFill>
                <a:latin typeface="Albert Sans"/>
                <a:ea typeface="Albert Sans"/>
                <a:cs typeface="Albert Sans"/>
                <a:sym typeface="Albert Sans"/>
              </a:rPr>
              <a:t>diciplinary</a:t>
            </a:r>
            <a:r>
              <a:rPr lang="en" sz="1000" dirty="0">
                <a:solidFill>
                  <a:schemeClr val="dk1"/>
                </a:solidFill>
                <a:latin typeface="Albert Sans"/>
                <a:ea typeface="Albert Sans"/>
                <a:cs typeface="Albert Sans"/>
                <a:sym typeface="Albert Sans"/>
              </a:rPr>
              <a:t> </a:t>
            </a:r>
          </a:p>
          <a:p>
            <a:pPr>
              <a:spcBef>
                <a:spcPts val="0"/>
              </a:spcBef>
              <a:spcAft>
                <a:spcPts val="0"/>
              </a:spcAft>
              <a:defRPr/>
            </a:pPr>
            <a:r>
              <a:rPr lang="en" sz="1000" dirty="0">
                <a:solidFill>
                  <a:schemeClr val="dk1"/>
                </a:solidFill>
                <a:latin typeface="Albert Sans"/>
                <a:ea typeface="Albert Sans"/>
                <a:cs typeface="Albert Sans"/>
                <a:sym typeface="Albert Sans"/>
              </a:rPr>
              <a:t>Neoliberalismo// </a:t>
            </a:r>
            <a:r>
              <a:rPr lang="en-US" sz="1000" dirty="0">
                <a:solidFill>
                  <a:srgbClr val="FF0000"/>
                </a:solidFill>
                <a:latin typeface="Albert Sans"/>
                <a:ea typeface="Albert Sans"/>
                <a:cs typeface="Albert Sans"/>
                <a:sym typeface="Albert Sans"/>
              </a:rPr>
              <a:t>Neoliberalism</a:t>
            </a:r>
            <a:endParaRPr lang="en" sz="1000" dirty="0">
              <a:solidFill>
                <a:srgbClr val="FF0000"/>
              </a:solidFill>
              <a:latin typeface="Albert Sans"/>
              <a:ea typeface="Albert Sans"/>
              <a:cs typeface="Albert Sans"/>
              <a:sym typeface="Albert Sans"/>
            </a:endParaRPr>
          </a:p>
          <a:p>
            <a:pPr>
              <a:spcBef>
                <a:spcPts val="0"/>
              </a:spcBef>
              <a:spcAft>
                <a:spcPts val="0"/>
              </a:spcAft>
              <a:defRPr/>
            </a:pPr>
            <a:endParaRPr sz="1000" dirty="0">
              <a:solidFill>
                <a:schemeClr val="dk1"/>
              </a:solidFill>
              <a:latin typeface="Albert Sans"/>
              <a:ea typeface="Albert Sans"/>
              <a:cs typeface="Albert Sans"/>
              <a:sym typeface="Albert Sans"/>
            </a:endParaRPr>
          </a:p>
        </p:txBody>
      </p:sp>
      <p:sp>
        <p:nvSpPr>
          <p:cNvPr id="422" name="Google Shape;422;p31">
            <a:extLst>
              <a:ext uri="{FF2B5EF4-FFF2-40B4-BE49-F238E27FC236}">
                <a16:creationId xmlns:a16="http://schemas.microsoft.com/office/drawing/2014/main" id="{8161AD6F-80AE-6073-EF34-ABB1830F5317}"/>
              </a:ext>
            </a:extLst>
          </p:cNvPr>
          <p:cNvSpPr txBox="1"/>
          <p:nvPr/>
        </p:nvSpPr>
        <p:spPr>
          <a:xfrm flipH="1">
            <a:off x="7362026" y="4040506"/>
            <a:ext cx="2325120" cy="503873"/>
          </a:xfrm>
          <a:prstGeom prst="rect">
            <a:avLst/>
          </a:prstGeom>
          <a:solidFill>
            <a:schemeClr val="accent1">
              <a:lumMod val="20000"/>
              <a:lumOff val="80000"/>
            </a:schemeClr>
          </a:solidFill>
          <a:ln>
            <a:noFill/>
          </a:ln>
        </p:spPr>
        <p:txBody>
          <a:bodyPr spcFirstLastPara="1" lIns="100790" tIns="100790" rIns="100790" bIns="100790"/>
          <a:lstStyle/>
          <a:p>
            <a:pPr algn="ctr">
              <a:spcBef>
                <a:spcPts val="0"/>
              </a:spcBef>
              <a:spcAft>
                <a:spcPts val="0"/>
              </a:spcAft>
              <a:defRPr/>
            </a:pPr>
            <a:r>
              <a:rPr lang="es-ES" sz="1400" dirty="0">
                <a:solidFill>
                  <a:schemeClr val="dk1"/>
                </a:solidFill>
                <a:latin typeface="Lexend"/>
                <a:ea typeface="Lexend"/>
                <a:cs typeface="Lexend"/>
                <a:sym typeface="Lexend"/>
              </a:rPr>
              <a:t>Intervención// </a:t>
            </a:r>
            <a:r>
              <a:rPr lang="es-ES" sz="1400" dirty="0" err="1">
                <a:solidFill>
                  <a:srgbClr val="FF0000"/>
                </a:solidFill>
                <a:latin typeface="Lexend"/>
                <a:ea typeface="Lexend"/>
                <a:cs typeface="Lexend"/>
                <a:sym typeface="Lexend"/>
              </a:rPr>
              <a:t>Intervention</a:t>
            </a:r>
            <a:r>
              <a:rPr lang="es-ES" sz="1400" dirty="0">
                <a:solidFill>
                  <a:srgbClr val="FF0000"/>
                </a:solidFill>
                <a:latin typeface="Lexend"/>
                <a:ea typeface="Lexend"/>
                <a:cs typeface="Lexend"/>
                <a:sym typeface="Lexend"/>
              </a:rPr>
              <a:t> </a:t>
            </a:r>
            <a:endParaRPr sz="1400" dirty="0">
              <a:solidFill>
                <a:srgbClr val="FF0000"/>
              </a:solidFill>
              <a:latin typeface="Lexend"/>
              <a:ea typeface="Lexend"/>
              <a:cs typeface="Lexend"/>
              <a:sym typeface="Lexend"/>
            </a:endParaRPr>
          </a:p>
        </p:txBody>
      </p:sp>
      <p:sp>
        <p:nvSpPr>
          <p:cNvPr id="423" name="Google Shape;423;p31">
            <a:extLst>
              <a:ext uri="{FF2B5EF4-FFF2-40B4-BE49-F238E27FC236}">
                <a16:creationId xmlns:a16="http://schemas.microsoft.com/office/drawing/2014/main" id="{8A0A80F3-BABD-903E-CB5A-41D85E8D579C}"/>
              </a:ext>
            </a:extLst>
          </p:cNvPr>
          <p:cNvSpPr txBox="1"/>
          <p:nvPr/>
        </p:nvSpPr>
        <p:spPr>
          <a:xfrm flipH="1">
            <a:off x="7376313" y="4415473"/>
            <a:ext cx="2310833" cy="1043938"/>
          </a:xfrm>
          <a:prstGeom prst="rect">
            <a:avLst/>
          </a:prstGeom>
          <a:solidFill>
            <a:schemeClr val="accent1">
              <a:lumMod val="20000"/>
              <a:lumOff val="80000"/>
            </a:schemeClr>
          </a:solidFill>
          <a:ln>
            <a:noFill/>
          </a:ln>
        </p:spPr>
        <p:txBody>
          <a:bodyPr spcFirstLastPara="1" lIns="100790" tIns="100790" rIns="100790" bIns="100790"/>
          <a:lstStyle/>
          <a:p>
            <a:pPr>
              <a:spcBef>
                <a:spcPts val="0"/>
              </a:spcBef>
              <a:spcAft>
                <a:spcPts val="0"/>
              </a:spcAft>
              <a:defRPr/>
            </a:pPr>
            <a:r>
              <a:rPr lang="es-ES" sz="1000" dirty="0" err="1">
                <a:solidFill>
                  <a:schemeClr val="dk1"/>
                </a:solidFill>
                <a:latin typeface="Albert Sans"/>
                <a:ea typeface="Albert Sans"/>
                <a:cs typeface="Albert Sans"/>
                <a:sym typeface="Albert Sans"/>
              </a:rPr>
              <a:t>Interven</a:t>
            </a:r>
            <a:r>
              <a:rPr lang="es-ES" sz="1000" dirty="0">
                <a:solidFill>
                  <a:schemeClr val="dk1"/>
                </a:solidFill>
                <a:latin typeface="Albert Sans"/>
                <a:ea typeface="Albert Sans"/>
                <a:cs typeface="Albert Sans"/>
                <a:sym typeface="Albert Sans"/>
              </a:rPr>
              <a:t>. Tradicionales// </a:t>
            </a:r>
            <a:r>
              <a:rPr lang="es-ES" sz="1000" dirty="0" err="1">
                <a:solidFill>
                  <a:srgbClr val="FF0000"/>
                </a:solidFill>
                <a:latin typeface="Albert Sans"/>
                <a:ea typeface="Albert Sans"/>
                <a:cs typeface="Albert Sans"/>
                <a:sym typeface="Albert Sans"/>
              </a:rPr>
              <a:t>Traditional</a:t>
            </a:r>
            <a:r>
              <a:rPr lang="es-ES" sz="1000" dirty="0">
                <a:solidFill>
                  <a:srgbClr val="FF0000"/>
                </a:solidFill>
                <a:latin typeface="Albert Sans"/>
                <a:ea typeface="Albert Sans"/>
                <a:cs typeface="Albert Sans"/>
                <a:sym typeface="Albert Sans"/>
              </a:rPr>
              <a:t> </a:t>
            </a:r>
            <a:r>
              <a:rPr lang="es-ES" sz="1000" dirty="0" err="1">
                <a:solidFill>
                  <a:srgbClr val="FF0000"/>
                </a:solidFill>
                <a:latin typeface="Albert Sans"/>
                <a:ea typeface="Albert Sans"/>
                <a:cs typeface="Albert Sans"/>
                <a:sym typeface="Albert Sans"/>
              </a:rPr>
              <a:t>interventions</a:t>
            </a:r>
            <a:r>
              <a:rPr lang="es-ES" sz="1000" dirty="0">
                <a:solidFill>
                  <a:srgbClr val="FF0000"/>
                </a:solidFill>
                <a:latin typeface="Albert Sans"/>
                <a:ea typeface="Albert Sans"/>
                <a:cs typeface="Albert Sans"/>
                <a:sym typeface="Albert Sans"/>
              </a:rPr>
              <a:t> </a:t>
            </a:r>
          </a:p>
          <a:p>
            <a:pPr>
              <a:spcBef>
                <a:spcPts val="0"/>
              </a:spcBef>
              <a:spcAft>
                <a:spcPts val="0"/>
              </a:spcAft>
              <a:defRPr/>
            </a:pPr>
            <a:r>
              <a:rPr lang="es-ES" sz="1000" dirty="0" err="1">
                <a:solidFill>
                  <a:schemeClr val="dk1"/>
                </a:solidFill>
                <a:latin typeface="Albert Sans"/>
                <a:ea typeface="Albert Sans"/>
                <a:cs typeface="Albert Sans"/>
                <a:sym typeface="Albert Sans"/>
              </a:rPr>
              <a:t>Interven</a:t>
            </a:r>
            <a:r>
              <a:rPr lang="es-ES" sz="1000" dirty="0">
                <a:solidFill>
                  <a:schemeClr val="dk1"/>
                </a:solidFill>
                <a:latin typeface="Albert Sans"/>
                <a:ea typeface="Albert Sans"/>
                <a:cs typeface="Albert Sans"/>
                <a:sym typeface="Albert Sans"/>
              </a:rPr>
              <a:t>. Participativas// </a:t>
            </a:r>
            <a:r>
              <a:rPr lang="es-ES" sz="1000" dirty="0" err="1">
                <a:solidFill>
                  <a:srgbClr val="FF0000"/>
                </a:solidFill>
                <a:latin typeface="Albert Sans"/>
                <a:ea typeface="Albert Sans"/>
                <a:cs typeface="Albert Sans"/>
                <a:sym typeface="Albert Sans"/>
              </a:rPr>
              <a:t>Participatory</a:t>
            </a:r>
            <a:r>
              <a:rPr lang="es-ES" sz="1000" dirty="0">
                <a:solidFill>
                  <a:srgbClr val="FF0000"/>
                </a:solidFill>
                <a:latin typeface="Albert Sans"/>
                <a:ea typeface="Albert Sans"/>
                <a:cs typeface="Albert Sans"/>
                <a:sym typeface="Albert Sans"/>
              </a:rPr>
              <a:t> </a:t>
            </a:r>
            <a:r>
              <a:rPr lang="es-ES" sz="1000" dirty="0" err="1">
                <a:solidFill>
                  <a:srgbClr val="FF0000"/>
                </a:solidFill>
                <a:latin typeface="Albert Sans"/>
                <a:ea typeface="Albert Sans"/>
                <a:cs typeface="Albert Sans"/>
                <a:sym typeface="Albert Sans"/>
              </a:rPr>
              <a:t>Interventions</a:t>
            </a:r>
            <a:endParaRPr lang="es-ES" sz="1000" dirty="0">
              <a:solidFill>
                <a:srgbClr val="FF0000"/>
              </a:solidFill>
              <a:latin typeface="Albert Sans"/>
              <a:ea typeface="Albert Sans"/>
              <a:cs typeface="Albert Sans"/>
              <a:sym typeface="Albert Sans"/>
            </a:endParaRPr>
          </a:p>
          <a:p>
            <a:pPr>
              <a:spcBef>
                <a:spcPts val="0"/>
              </a:spcBef>
              <a:spcAft>
                <a:spcPts val="0"/>
              </a:spcAft>
              <a:defRPr/>
            </a:pPr>
            <a:r>
              <a:rPr lang="es-ES" sz="1000" dirty="0" err="1">
                <a:solidFill>
                  <a:schemeClr val="dk1"/>
                </a:solidFill>
                <a:latin typeface="Albert Sans"/>
                <a:ea typeface="Albert Sans"/>
                <a:cs typeface="Albert Sans"/>
                <a:sym typeface="Albert Sans"/>
              </a:rPr>
              <a:t>Interv</a:t>
            </a:r>
            <a:r>
              <a:rPr lang="es-ES" sz="1000" dirty="0">
                <a:solidFill>
                  <a:schemeClr val="dk1"/>
                </a:solidFill>
                <a:latin typeface="Albert Sans"/>
                <a:ea typeface="Albert Sans"/>
                <a:cs typeface="Albert Sans"/>
                <a:sym typeface="Albert Sans"/>
              </a:rPr>
              <a:t>. Crítica// </a:t>
            </a:r>
            <a:r>
              <a:rPr lang="es-ES" sz="1000" dirty="0" err="1">
                <a:solidFill>
                  <a:srgbClr val="FF0000"/>
                </a:solidFill>
                <a:latin typeface="Albert Sans"/>
                <a:ea typeface="Albert Sans"/>
                <a:cs typeface="Albert Sans"/>
                <a:sym typeface="Albert Sans"/>
              </a:rPr>
              <a:t>Critical</a:t>
            </a:r>
            <a:r>
              <a:rPr lang="es-ES" sz="1000" dirty="0">
                <a:solidFill>
                  <a:srgbClr val="FF0000"/>
                </a:solidFill>
                <a:latin typeface="Albert Sans"/>
                <a:ea typeface="Albert Sans"/>
                <a:cs typeface="Albert Sans"/>
                <a:sym typeface="Albert Sans"/>
              </a:rPr>
              <a:t> </a:t>
            </a:r>
            <a:r>
              <a:rPr lang="es-ES" sz="1000" dirty="0" err="1">
                <a:solidFill>
                  <a:srgbClr val="FF0000"/>
                </a:solidFill>
                <a:latin typeface="Albert Sans"/>
                <a:ea typeface="Albert Sans"/>
                <a:cs typeface="Albert Sans"/>
                <a:sym typeface="Albert Sans"/>
              </a:rPr>
              <a:t>interventions</a:t>
            </a:r>
            <a:endParaRPr sz="1000" dirty="0">
              <a:solidFill>
                <a:srgbClr val="FF0000"/>
              </a:solidFill>
              <a:latin typeface="Albert Sans"/>
              <a:ea typeface="Albert Sans"/>
              <a:cs typeface="Albert Sans"/>
              <a:sym typeface="Albert Sans"/>
            </a:endParaRPr>
          </a:p>
        </p:txBody>
      </p:sp>
      <p:sp>
        <p:nvSpPr>
          <p:cNvPr id="425" name="Google Shape;425;p31">
            <a:extLst>
              <a:ext uri="{FF2B5EF4-FFF2-40B4-BE49-F238E27FC236}">
                <a16:creationId xmlns:a16="http://schemas.microsoft.com/office/drawing/2014/main" id="{2A4075F8-BA70-689F-A0A0-1D2E0AB6C7AC}"/>
              </a:ext>
            </a:extLst>
          </p:cNvPr>
          <p:cNvSpPr txBox="1"/>
          <p:nvPr/>
        </p:nvSpPr>
        <p:spPr>
          <a:xfrm flipH="1">
            <a:off x="7362025" y="2818767"/>
            <a:ext cx="2350068" cy="425450"/>
          </a:xfrm>
          <a:prstGeom prst="rect">
            <a:avLst/>
          </a:prstGeom>
          <a:solidFill>
            <a:schemeClr val="accent1">
              <a:lumMod val="20000"/>
              <a:lumOff val="80000"/>
            </a:schemeClr>
          </a:solidFill>
          <a:ln>
            <a:noFill/>
          </a:ln>
        </p:spPr>
        <p:txBody>
          <a:bodyPr spcFirstLastPara="1" lIns="100790" tIns="100790" rIns="100790" bIns="100790"/>
          <a:lstStyle/>
          <a:p>
            <a:pPr algn="ctr">
              <a:spcBef>
                <a:spcPts val="0"/>
              </a:spcBef>
              <a:spcAft>
                <a:spcPts val="0"/>
              </a:spcAft>
              <a:defRPr/>
            </a:pPr>
            <a:r>
              <a:rPr lang="es-ES" sz="1400" dirty="0">
                <a:solidFill>
                  <a:schemeClr val="dk1"/>
                </a:solidFill>
                <a:latin typeface="Lexend"/>
                <a:ea typeface="Lexend"/>
                <a:cs typeface="Lexend"/>
                <a:sym typeface="Lexend"/>
              </a:rPr>
              <a:t>Gobierno// </a:t>
            </a:r>
            <a:r>
              <a:rPr lang="es-ES" sz="1400" dirty="0" err="1">
                <a:solidFill>
                  <a:srgbClr val="FF0000"/>
                </a:solidFill>
                <a:latin typeface="Lexend"/>
                <a:ea typeface="Lexend"/>
                <a:cs typeface="Lexend"/>
                <a:sym typeface="Lexend"/>
              </a:rPr>
              <a:t>Government</a:t>
            </a:r>
            <a:r>
              <a:rPr lang="es-ES" sz="1400" dirty="0">
                <a:solidFill>
                  <a:srgbClr val="FF0000"/>
                </a:solidFill>
                <a:latin typeface="Lexend"/>
                <a:ea typeface="Lexend"/>
                <a:cs typeface="Lexend"/>
                <a:sym typeface="Lexend"/>
              </a:rPr>
              <a:t>  </a:t>
            </a:r>
            <a:endParaRPr sz="1400" dirty="0">
              <a:solidFill>
                <a:srgbClr val="FF0000"/>
              </a:solidFill>
              <a:latin typeface="Lexend"/>
              <a:ea typeface="Lexend"/>
              <a:cs typeface="Lexend"/>
              <a:sym typeface="Lexend"/>
            </a:endParaRPr>
          </a:p>
        </p:txBody>
      </p:sp>
      <p:sp>
        <p:nvSpPr>
          <p:cNvPr id="426" name="Google Shape;426;p31">
            <a:extLst>
              <a:ext uri="{FF2B5EF4-FFF2-40B4-BE49-F238E27FC236}">
                <a16:creationId xmlns:a16="http://schemas.microsoft.com/office/drawing/2014/main" id="{746DB1C2-DBE4-FC5C-ACAF-6DE56831D510}"/>
              </a:ext>
            </a:extLst>
          </p:cNvPr>
          <p:cNvSpPr txBox="1"/>
          <p:nvPr/>
        </p:nvSpPr>
        <p:spPr>
          <a:xfrm flipH="1">
            <a:off x="7369173" y="3225801"/>
            <a:ext cx="2325121" cy="777875"/>
          </a:xfrm>
          <a:prstGeom prst="rect">
            <a:avLst/>
          </a:prstGeom>
          <a:solidFill>
            <a:schemeClr val="accent1">
              <a:lumMod val="20000"/>
              <a:lumOff val="80000"/>
            </a:schemeClr>
          </a:solidFill>
          <a:ln>
            <a:noFill/>
          </a:ln>
        </p:spPr>
        <p:txBody>
          <a:bodyPr spcFirstLastPara="1" lIns="100790" tIns="100790" rIns="100790" bIns="100790"/>
          <a:lstStyle/>
          <a:p>
            <a:pPr algn="just">
              <a:spcBef>
                <a:spcPts val="0"/>
              </a:spcBef>
              <a:spcAft>
                <a:spcPts val="0"/>
              </a:spcAft>
              <a:defRPr/>
            </a:pPr>
            <a:r>
              <a:rPr lang="es-ES" sz="1000" dirty="0">
                <a:solidFill>
                  <a:schemeClr val="dk1"/>
                </a:solidFill>
                <a:latin typeface="Albert Sans"/>
                <a:ea typeface="Albert Sans"/>
                <a:cs typeface="Albert Sans"/>
                <a:sym typeface="Albert Sans"/>
              </a:rPr>
              <a:t>Zonas de tolerancia// </a:t>
            </a:r>
            <a:r>
              <a:rPr lang="en-US" sz="1000" dirty="0">
                <a:solidFill>
                  <a:srgbClr val="FF0000"/>
                </a:solidFill>
                <a:latin typeface="Albert Sans"/>
                <a:ea typeface="Albert Sans"/>
                <a:cs typeface="Albert Sans"/>
                <a:sym typeface="Albert Sans"/>
              </a:rPr>
              <a:t>Tolerance zones</a:t>
            </a:r>
            <a:r>
              <a:rPr lang="es-ES" sz="1000" dirty="0">
                <a:solidFill>
                  <a:srgbClr val="FF0000"/>
                </a:solidFill>
                <a:latin typeface="Albert Sans"/>
                <a:ea typeface="Albert Sans"/>
                <a:cs typeface="Albert Sans"/>
                <a:sym typeface="Albert Sans"/>
              </a:rPr>
              <a:t> </a:t>
            </a:r>
          </a:p>
          <a:p>
            <a:pPr algn="just">
              <a:spcBef>
                <a:spcPts val="0"/>
              </a:spcBef>
              <a:spcAft>
                <a:spcPts val="0"/>
              </a:spcAft>
              <a:defRPr/>
            </a:pPr>
            <a:r>
              <a:rPr lang="es-ES" sz="1000" dirty="0" err="1">
                <a:solidFill>
                  <a:schemeClr val="dk1"/>
                </a:solidFill>
                <a:latin typeface="Albert Sans"/>
                <a:ea typeface="Albert Sans"/>
                <a:cs typeface="Albert Sans"/>
                <a:sym typeface="Albert Sans"/>
              </a:rPr>
              <a:t>Neo-prudencialismo</a:t>
            </a:r>
            <a:r>
              <a:rPr lang="es-ES" sz="1000" dirty="0">
                <a:solidFill>
                  <a:schemeClr val="dk1"/>
                </a:solidFill>
                <a:latin typeface="Albert Sans"/>
                <a:ea typeface="Albert Sans"/>
                <a:cs typeface="Albert Sans"/>
                <a:sym typeface="Albert Sans"/>
              </a:rPr>
              <a:t>//</a:t>
            </a:r>
            <a:r>
              <a:rPr lang="en-US" sz="1000" dirty="0">
                <a:solidFill>
                  <a:srgbClr val="FF0000"/>
                </a:solidFill>
                <a:latin typeface="Albert Sans"/>
                <a:ea typeface="Albert Sans"/>
                <a:cs typeface="Albert Sans"/>
                <a:sym typeface="Albert Sans"/>
              </a:rPr>
              <a:t>Neo-prudentialism</a:t>
            </a:r>
            <a:r>
              <a:rPr lang="es-ES" sz="1000" dirty="0">
                <a:solidFill>
                  <a:srgbClr val="FF0000"/>
                </a:solidFill>
                <a:latin typeface="Albert Sans"/>
                <a:ea typeface="Albert Sans"/>
                <a:cs typeface="Albert Sans"/>
                <a:sym typeface="Albert Sans"/>
              </a:rPr>
              <a:t> </a:t>
            </a:r>
          </a:p>
          <a:p>
            <a:pPr algn="just">
              <a:spcBef>
                <a:spcPts val="0"/>
              </a:spcBef>
              <a:spcAft>
                <a:spcPts val="0"/>
              </a:spcAft>
              <a:defRPr/>
            </a:pPr>
            <a:r>
              <a:rPr lang="es-ES" sz="1000" dirty="0">
                <a:solidFill>
                  <a:schemeClr val="dk1"/>
                </a:solidFill>
                <a:latin typeface="Albert Sans"/>
                <a:ea typeface="Albert Sans"/>
                <a:cs typeface="Albert Sans"/>
                <a:sym typeface="Albert Sans"/>
              </a:rPr>
              <a:t>Gobierno a distancia</a:t>
            </a:r>
            <a:r>
              <a:rPr lang="es-ES" sz="1000" dirty="0">
                <a:solidFill>
                  <a:srgbClr val="FF0000"/>
                </a:solidFill>
                <a:latin typeface="Albert Sans"/>
                <a:ea typeface="Albert Sans"/>
                <a:cs typeface="Albert Sans"/>
                <a:sym typeface="Albert Sans"/>
              </a:rPr>
              <a:t>// </a:t>
            </a:r>
            <a:r>
              <a:rPr lang="en-US" sz="1000" dirty="0">
                <a:solidFill>
                  <a:srgbClr val="FF0000"/>
                </a:solidFill>
                <a:latin typeface="Albert Sans"/>
                <a:ea typeface="Albert Sans"/>
                <a:cs typeface="Albert Sans"/>
                <a:sym typeface="Albert Sans"/>
              </a:rPr>
              <a:t>Government at a distance</a:t>
            </a:r>
            <a:endParaRPr lang="es-ES" sz="1000" dirty="0">
              <a:solidFill>
                <a:srgbClr val="FF0000"/>
              </a:solidFill>
              <a:latin typeface="Albert Sans"/>
              <a:ea typeface="Albert Sans"/>
              <a:cs typeface="Albert Sans"/>
              <a:sym typeface="Albert Sans"/>
            </a:endParaRPr>
          </a:p>
        </p:txBody>
      </p:sp>
      <p:sp>
        <p:nvSpPr>
          <p:cNvPr id="427" name="Google Shape;427;p31">
            <a:extLst>
              <a:ext uri="{FF2B5EF4-FFF2-40B4-BE49-F238E27FC236}">
                <a16:creationId xmlns:a16="http://schemas.microsoft.com/office/drawing/2014/main" id="{D5FFCB43-EA71-2C29-B463-B9656F6BB787}"/>
              </a:ext>
            </a:extLst>
          </p:cNvPr>
          <p:cNvSpPr txBox="1"/>
          <p:nvPr/>
        </p:nvSpPr>
        <p:spPr>
          <a:xfrm flipH="1">
            <a:off x="7362025" y="895031"/>
            <a:ext cx="2350070" cy="425450"/>
          </a:xfrm>
          <a:prstGeom prst="rect">
            <a:avLst/>
          </a:prstGeom>
          <a:solidFill>
            <a:schemeClr val="accent1">
              <a:lumMod val="20000"/>
              <a:lumOff val="80000"/>
            </a:schemeClr>
          </a:solidFill>
          <a:ln>
            <a:noFill/>
          </a:ln>
        </p:spPr>
        <p:txBody>
          <a:bodyPr spcFirstLastPara="1" lIns="100790" tIns="100790" rIns="100790" bIns="100790"/>
          <a:lstStyle/>
          <a:p>
            <a:pPr algn="ctr">
              <a:spcBef>
                <a:spcPts val="0"/>
              </a:spcBef>
              <a:spcAft>
                <a:spcPts val="0"/>
              </a:spcAft>
              <a:defRPr/>
            </a:pPr>
            <a:r>
              <a:rPr lang="es-ES" sz="2000" dirty="0">
                <a:solidFill>
                  <a:schemeClr val="dk1"/>
                </a:solidFill>
                <a:latin typeface="Lexend"/>
                <a:ea typeface="Lexend"/>
                <a:cs typeface="Lexend"/>
                <a:sym typeface="Lexend"/>
              </a:rPr>
              <a:t>Campo// </a:t>
            </a:r>
            <a:r>
              <a:rPr lang="es-ES" sz="2000" dirty="0">
                <a:solidFill>
                  <a:srgbClr val="FF0000"/>
                </a:solidFill>
                <a:latin typeface="Lexend"/>
                <a:ea typeface="Lexend"/>
                <a:cs typeface="Lexend"/>
                <a:sym typeface="Lexend"/>
              </a:rPr>
              <a:t>Field </a:t>
            </a:r>
            <a:endParaRPr sz="2000" dirty="0">
              <a:solidFill>
                <a:srgbClr val="FF0000"/>
              </a:solidFill>
              <a:latin typeface="Lexend"/>
              <a:ea typeface="Lexend"/>
              <a:cs typeface="Lexend"/>
              <a:sym typeface="Lexend"/>
            </a:endParaRPr>
          </a:p>
        </p:txBody>
      </p:sp>
      <p:sp>
        <p:nvSpPr>
          <p:cNvPr id="428" name="Google Shape;428;p31">
            <a:extLst>
              <a:ext uri="{FF2B5EF4-FFF2-40B4-BE49-F238E27FC236}">
                <a16:creationId xmlns:a16="http://schemas.microsoft.com/office/drawing/2014/main" id="{6B697E00-F636-F6C0-1AF7-F1C169B7F119}"/>
              </a:ext>
            </a:extLst>
          </p:cNvPr>
          <p:cNvSpPr txBox="1"/>
          <p:nvPr/>
        </p:nvSpPr>
        <p:spPr>
          <a:xfrm flipH="1">
            <a:off x="7369171" y="1357311"/>
            <a:ext cx="2378065" cy="1477964"/>
          </a:xfrm>
          <a:prstGeom prst="rect">
            <a:avLst/>
          </a:prstGeom>
          <a:solidFill>
            <a:schemeClr val="accent1">
              <a:lumMod val="20000"/>
              <a:lumOff val="80000"/>
            </a:schemeClr>
          </a:solidFill>
          <a:ln>
            <a:noFill/>
          </a:ln>
        </p:spPr>
        <p:txBody>
          <a:bodyPr spcFirstLastPara="1" lIns="100790" tIns="100790" rIns="100790" bIns="100790"/>
          <a:lstStyle/>
          <a:p>
            <a:pPr algn="just">
              <a:spcBef>
                <a:spcPts val="0"/>
              </a:spcBef>
              <a:spcAft>
                <a:spcPts val="0"/>
              </a:spcAft>
              <a:defRPr/>
            </a:pPr>
            <a:r>
              <a:rPr lang="es-ES" sz="1000" dirty="0" err="1">
                <a:solidFill>
                  <a:schemeClr val="dk1"/>
                </a:solidFill>
                <a:latin typeface="Albert Sans"/>
                <a:ea typeface="Albert Sans"/>
                <a:cs typeface="Albert Sans"/>
                <a:sym typeface="Albert Sans"/>
              </a:rPr>
              <a:t>C.Soc</a:t>
            </a:r>
            <a:r>
              <a:rPr lang="es-ES" sz="1000" dirty="0">
                <a:solidFill>
                  <a:schemeClr val="dk1"/>
                </a:solidFill>
                <a:latin typeface="Albert Sans"/>
                <a:ea typeface="Albert Sans"/>
                <a:cs typeface="Albert Sans"/>
                <a:sym typeface="Albert Sans"/>
              </a:rPr>
              <a:t>. y ciencias políticas// </a:t>
            </a:r>
            <a:r>
              <a:rPr lang="es-ES" sz="1000" dirty="0">
                <a:solidFill>
                  <a:srgbClr val="FF0000"/>
                </a:solidFill>
                <a:latin typeface="Albert Sans"/>
                <a:ea typeface="Albert Sans"/>
                <a:cs typeface="Albert Sans"/>
                <a:sym typeface="Albert Sans"/>
              </a:rPr>
              <a:t>Social &amp; </a:t>
            </a:r>
            <a:r>
              <a:rPr lang="es-ES" sz="1000" dirty="0" err="1">
                <a:solidFill>
                  <a:srgbClr val="FF0000"/>
                </a:solidFill>
                <a:latin typeface="Albert Sans"/>
                <a:ea typeface="Albert Sans"/>
                <a:cs typeface="Albert Sans"/>
                <a:sym typeface="Albert Sans"/>
              </a:rPr>
              <a:t>political</a:t>
            </a:r>
            <a:r>
              <a:rPr lang="es-ES" sz="1000" dirty="0">
                <a:solidFill>
                  <a:srgbClr val="FF0000"/>
                </a:solidFill>
                <a:latin typeface="Albert Sans"/>
                <a:ea typeface="Albert Sans"/>
                <a:cs typeface="Albert Sans"/>
                <a:sym typeface="Albert Sans"/>
              </a:rPr>
              <a:t> </a:t>
            </a:r>
            <a:r>
              <a:rPr lang="es-ES" sz="1000" dirty="0" err="1">
                <a:solidFill>
                  <a:srgbClr val="FF0000"/>
                </a:solidFill>
                <a:latin typeface="Albert Sans"/>
                <a:ea typeface="Albert Sans"/>
                <a:cs typeface="Albert Sans"/>
                <a:sym typeface="Albert Sans"/>
              </a:rPr>
              <a:t>sciences</a:t>
            </a:r>
            <a:endParaRPr lang="es-ES" sz="1000" dirty="0">
              <a:solidFill>
                <a:srgbClr val="FF0000"/>
              </a:solidFill>
              <a:latin typeface="Albert Sans"/>
              <a:ea typeface="Albert Sans"/>
              <a:cs typeface="Albert Sans"/>
              <a:sym typeface="Albert Sans"/>
            </a:endParaRPr>
          </a:p>
          <a:p>
            <a:pPr algn="just">
              <a:spcBef>
                <a:spcPts val="0"/>
              </a:spcBef>
              <a:spcAft>
                <a:spcPts val="0"/>
              </a:spcAft>
              <a:defRPr/>
            </a:pPr>
            <a:r>
              <a:rPr lang="es-ES" sz="1000" dirty="0">
                <a:solidFill>
                  <a:schemeClr val="dk1"/>
                </a:solidFill>
                <a:latin typeface="Albert Sans"/>
                <a:ea typeface="Albert Sans"/>
                <a:cs typeface="Albert Sans"/>
                <a:sym typeface="Albert Sans"/>
              </a:rPr>
              <a:t>Dimensión subjetiva// </a:t>
            </a:r>
            <a:r>
              <a:rPr lang="es-ES" sz="1000" dirty="0" err="1">
                <a:solidFill>
                  <a:srgbClr val="FF0000"/>
                </a:solidFill>
                <a:latin typeface="Albert Sans"/>
                <a:ea typeface="Albert Sans"/>
                <a:cs typeface="Albert Sans"/>
                <a:sym typeface="Albert Sans"/>
              </a:rPr>
              <a:t>Subjective</a:t>
            </a:r>
            <a:r>
              <a:rPr lang="es-ES" sz="1000" dirty="0">
                <a:solidFill>
                  <a:srgbClr val="FF0000"/>
                </a:solidFill>
                <a:latin typeface="Albert Sans"/>
                <a:ea typeface="Albert Sans"/>
                <a:cs typeface="Albert Sans"/>
                <a:sym typeface="Albert Sans"/>
              </a:rPr>
              <a:t> </a:t>
            </a:r>
            <a:r>
              <a:rPr lang="es-ES" sz="1000" dirty="0" err="1">
                <a:solidFill>
                  <a:srgbClr val="FF0000"/>
                </a:solidFill>
                <a:latin typeface="Albert Sans"/>
                <a:ea typeface="Albert Sans"/>
                <a:cs typeface="Albert Sans"/>
                <a:sym typeface="Albert Sans"/>
              </a:rPr>
              <a:t>dimension</a:t>
            </a:r>
            <a:r>
              <a:rPr lang="es-ES" sz="1000" dirty="0">
                <a:solidFill>
                  <a:srgbClr val="FF0000"/>
                </a:solidFill>
                <a:latin typeface="Albert Sans"/>
                <a:ea typeface="Albert Sans"/>
                <a:cs typeface="Albert Sans"/>
                <a:sym typeface="Albert Sans"/>
              </a:rPr>
              <a:t> </a:t>
            </a:r>
          </a:p>
          <a:p>
            <a:pPr algn="just">
              <a:spcBef>
                <a:spcPts val="0"/>
              </a:spcBef>
              <a:spcAft>
                <a:spcPts val="0"/>
              </a:spcAft>
              <a:defRPr/>
            </a:pPr>
            <a:r>
              <a:rPr lang="es-ES" sz="1000" dirty="0">
                <a:solidFill>
                  <a:schemeClr val="dk1"/>
                </a:solidFill>
                <a:latin typeface="Albert Sans"/>
                <a:ea typeface="Albert Sans"/>
                <a:cs typeface="Albert Sans"/>
                <a:sym typeface="Albert Sans"/>
              </a:rPr>
              <a:t>Investigación empírica// </a:t>
            </a:r>
            <a:r>
              <a:rPr lang="es-ES" sz="1000" dirty="0" err="1">
                <a:solidFill>
                  <a:srgbClr val="FF0000"/>
                </a:solidFill>
                <a:latin typeface="Albert Sans"/>
                <a:ea typeface="Albert Sans"/>
                <a:cs typeface="Albert Sans"/>
                <a:sym typeface="Albert Sans"/>
              </a:rPr>
              <a:t>Empirical</a:t>
            </a:r>
            <a:r>
              <a:rPr lang="es-ES" sz="1000" dirty="0">
                <a:solidFill>
                  <a:srgbClr val="FF0000"/>
                </a:solidFill>
                <a:latin typeface="Albert Sans"/>
                <a:ea typeface="Albert Sans"/>
                <a:cs typeface="Albert Sans"/>
                <a:sym typeface="Albert Sans"/>
              </a:rPr>
              <a:t> </a:t>
            </a:r>
            <a:r>
              <a:rPr lang="es-ES" sz="1000" dirty="0" err="1">
                <a:solidFill>
                  <a:srgbClr val="FF0000"/>
                </a:solidFill>
                <a:latin typeface="Albert Sans"/>
                <a:ea typeface="Albert Sans"/>
                <a:cs typeface="Albert Sans"/>
                <a:sym typeface="Albert Sans"/>
              </a:rPr>
              <a:t>investigation</a:t>
            </a:r>
            <a:endParaRPr lang="es-ES" sz="1000" dirty="0">
              <a:solidFill>
                <a:srgbClr val="FF0000"/>
              </a:solidFill>
              <a:latin typeface="Albert Sans"/>
              <a:ea typeface="Albert Sans"/>
              <a:cs typeface="Albert Sans"/>
              <a:sym typeface="Albert Sans"/>
            </a:endParaRPr>
          </a:p>
          <a:p>
            <a:pPr algn="just">
              <a:spcBef>
                <a:spcPts val="0"/>
              </a:spcBef>
              <a:spcAft>
                <a:spcPts val="0"/>
              </a:spcAft>
              <a:defRPr/>
            </a:pPr>
            <a:r>
              <a:rPr lang="es-ES" sz="1000" dirty="0">
                <a:solidFill>
                  <a:schemeClr val="dk1"/>
                </a:solidFill>
                <a:latin typeface="Albert Sans"/>
                <a:ea typeface="Albert Sans"/>
                <a:cs typeface="Albert Sans"/>
                <a:sym typeface="Albert Sans"/>
              </a:rPr>
              <a:t>Gobernabilidad/gobernanza//</a:t>
            </a:r>
            <a:r>
              <a:rPr lang="es-ES" sz="1000" dirty="0" err="1">
                <a:solidFill>
                  <a:srgbClr val="FF0000"/>
                </a:solidFill>
                <a:latin typeface="Albert Sans"/>
                <a:ea typeface="Albert Sans"/>
                <a:cs typeface="Albert Sans"/>
                <a:sym typeface="Albert Sans"/>
              </a:rPr>
              <a:t>Governance</a:t>
            </a:r>
            <a:endParaRPr lang="es-ES" sz="1000" dirty="0">
              <a:solidFill>
                <a:srgbClr val="FF0000"/>
              </a:solidFill>
              <a:latin typeface="Albert Sans"/>
              <a:ea typeface="Albert Sans"/>
              <a:cs typeface="Albert Sans"/>
              <a:sym typeface="Albert Sans"/>
            </a:endParaRPr>
          </a:p>
          <a:p>
            <a:pPr algn="just">
              <a:spcBef>
                <a:spcPts val="0"/>
              </a:spcBef>
              <a:spcAft>
                <a:spcPts val="0"/>
              </a:spcAft>
              <a:defRPr/>
            </a:pPr>
            <a:endParaRPr sz="1213" dirty="0">
              <a:solidFill>
                <a:schemeClr val="dk1"/>
              </a:solidFill>
              <a:latin typeface="Albert Sans"/>
              <a:ea typeface="Albert Sans"/>
              <a:cs typeface="Albert Sans"/>
              <a:sym typeface="Albert Sans"/>
            </a:endParaRPr>
          </a:p>
        </p:txBody>
      </p:sp>
      <p:sp>
        <p:nvSpPr>
          <p:cNvPr id="430" name="Google Shape;430;p31">
            <a:extLst>
              <a:ext uri="{FF2B5EF4-FFF2-40B4-BE49-F238E27FC236}">
                <a16:creationId xmlns:a16="http://schemas.microsoft.com/office/drawing/2014/main" id="{6E478095-C6FF-3F5F-A569-A007E464F95E}"/>
              </a:ext>
            </a:extLst>
          </p:cNvPr>
          <p:cNvSpPr/>
          <p:nvPr/>
        </p:nvSpPr>
        <p:spPr>
          <a:xfrm>
            <a:off x="2878138" y="3868738"/>
            <a:ext cx="890587" cy="890587"/>
          </a:xfrm>
          <a:prstGeom prst="ellipse">
            <a:avLst/>
          </a:prstGeom>
          <a:solidFill>
            <a:schemeClr val="bg2">
              <a:lumMod val="40000"/>
              <a:lumOff val="60000"/>
            </a:schemeClr>
          </a:solidFill>
          <a:ln>
            <a:noFill/>
          </a:ln>
        </p:spPr>
        <p:txBody>
          <a:bodyPr spcFirstLastPara="1" lIns="100790" tIns="100790" rIns="100790" bIns="100790" anchor="ctr"/>
          <a:lstStyle/>
          <a:p>
            <a:pPr>
              <a:spcBef>
                <a:spcPts val="0"/>
              </a:spcBef>
              <a:spcAft>
                <a:spcPts val="0"/>
              </a:spcAft>
              <a:defRPr/>
            </a:pPr>
            <a:endParaRPr>
              <a:ea typeface="+mn-ea"/>
              <a:cs typeface="Arial Unicode MS" charset="0"/>
            </a:endParaRPr>
          </a:p>
        </p:txBody>
      </p:sp>
      <p:grpSp>
        <p:nvGrpSpPr>
          <p:cNvPr id="434" name="Google Shape;434;p31">
            <a:extLst>
              <a:ext uri="{FF2B5EF4-FFF2-40B4-BE49-F238E27FC236}">
                <a16:creationId xmlns:a16="http://schemas.microsoft.com/office/drawing/2014/main" id="{2ACB861B-FD9F-9BFF-67F2-276573A353DE}"/>
              </a:ext>
            </a:extLst>
          </p:cNvPr>
          <p:cNvGrpSpPr/>
          <p:nvPr/>
        </p:nvGrpSpPr>
        <p:grpSpPr>
          <a:xfrm>
            <a:off x="4084827" y="2217561"/>
            <a:ext cx="1822672" cy="1822945"/>
            <a:chOff x="-1028847" y="820035"/>
            <a:chExt cx="2481346" cy="2481346"/>
          </a:xfrm>
          <a:solidFill>
            <a:schemeClr val="bg2">
              <a:lumMod val="40000"/>
              <a:lumOff val="60000"/>
            </a:schemeClr>
          </a:solidFill>
        </p:grpSpPr>
        <p:sp>
          <p:nvSpPr>
            <p:cNvPr id="435" name="Google Shape;435;p31">
              <a:extLst>
                <a:ext uri="{FF2B5EF4-FFF2-40B4-BE49-F238E27FC236}">
                  <a16:creationId xmlns:a16="http://schemas.microsoft.com/office/drawing/2014/main" id="{5BCB475D-C8E0-CA90-4AAB-86144E726D54}"/>
                </a:ext>
              </a:extLst>
            </p:cNvPr>
            <p:cNvSpPr/>
            <p:nvPr/>
          </p:nvSpPr>
          <p:spPr>
            <a:xfrm>
              <a:off x="211718" y="820035"/>
              <a:ext cx="1240782" cy="1240782"/>
            </a:xfrm>
            <a:custGeom>
              <a:avLst/>
              <a:gdLst/>
              <a:ahLst/>
              <a:cxnLst/>
              <a:rect l="l" t="t" r="r" b="b"/>
              <a:pathLst>
                <a:path w="25595" h="25595" extrusionOk="0">
                  <a:moveTo>
                    <a:pt x="25595" y="25594"/>
                  </a:moveTo>
                  <a:cubicBezTo>
                    <a:pt x="25595" y="11459"/>
                    <a:pt x="14136" y="0"/>
                    <a:pt x="1" y="0"/>
                  </a:cubicBezTo>
                  <a:lnTo>
                    <a:pt x="1" y="25594"/>
                  </a:lnTo>
                  <a:close/>
                </a:path>
              </a:pathLst>
            </a:custGeom>
            <a:grpFill/>
            <a:ln>
              <a:noFill/>
            </a:ln>
          </p:spPr>
          <p:txBody>
            <a:bodyPr spcFirstLastPara="1" lIns="100790" tIns="100790" rIns="100790" bIns="100790" anchor="ctr"/>
            <a:lstStyle/>
            <a:p>
              <a:pPr>
                <a:spcBef>
                  <a:spcPts val="0"/>
                </a:spcBef>
                <a:spcAft>
                  <a:spcPts val="0"/>
                </a:spcAft>
                <a:defRPr/>
              </a:pPr>
              <a:endParaRPr>
                <a:ea typeface="+mn-ea"/>
                <a:cs typeface="Arial Unicode MS" charset="0"/>
              </a:endParaRPr>
            </a:p>
          </p:txBody>
        </p:sp>
        <p:sp>
          <p:nvSpPr>
            <p:cNvPr id="436" name="Google Shape;436;p31">
              <a:extLst>
                <a:ext uri="{FF2B5EF4-FFF2-40B4-BE49-F238E27FC236}">
                  <a16:creationId xmlns:a16="http://schemas.microsoft.com/office/drawing/2014/main" id="{7A26AD11-1AEA-84AD-C96E-ED9B56FEA71B}"/>
                </a:ext>
              </a:extLst>
            </p:cNvPr>
            <p:cNvSpPr/>
            <p:nvPr/>
          </p:nvSpPr>
          <p:spPr>
            <a:xfrm>
              <a:off x="-1028847" y="820035"/>
              <a:ext cx="1240636" cy="1240782"/>
            </a:xfrm>
            <a:custGeom>
              <a:avLst/>
              <a:gdLst/>
              <a:ahLst/>
              <a:cxnLst/>
              <a:rect l="l" t="t" r="r" b="b"/>
              <a:pathLst>
                <a:path w="25592" h="25595" extrusionOk="0">
                  <a:moveTo>
                    <a:pt x="1" y="25594"/>
                  </a:moveTo>
                  <a:cubicBezTo>
                    <a:pt x="1" y="11459"/>
                    <a:pt x="11457" y="0"/>
                    <a:pt x="25592" y="0"/>
                  </a:cubicBezTo>
                  <a:lnTo>
                    <a:pt x="25592" y="25594"/>
                  </a:lnTo>
                  <a:close/>
                </a:path>
              </a:pathLst>
            </a:custGeom>
            <a:grpFill/>
            <a:ln>
              <a:noFill/>
            </a:ln>
          </p:spPr>
          <p:txBody>
            <a:bodyPr spcFirstLastPara="1" lIns="100790" tIns="100790" rIns="100790" bIns="100790" anchor="ctr"/>
            <a:lstStyle/>
            <a:p>
              <a:pPr>
                <a:spcBef>
                  <a:spcPts val="0"/>
                </a:spcBef>
                <a:spcAft>
                  <a:spcPts val="0"/>
                </a:spcAft>
                <a:defRPr/>
              </a:pPr>
              <a:endParaRPr>
                <a:ea typeface="+mn-ea"/>
                <a:cs typeface="Arial Unicode MS" charset="0"/>
              </a:endParaRPr>
            </a:p>
          </p:txBody>
        </p:sp>
        <p:sp>
          <p:nvSpPr>
            <p:cNvPr id="437" name="Google Shape;437;p31">
              <a:extLst>
                <a:ext uri="{FF2B5EF4-FFF2-40B4-BE49-F238E27FC236}">
                  <a16:creationId xmlns:a16="http://schemas.microsoft.com/office/drawing/2014/main" id="{CA996544-88F3-EF5A-FD55-3D0F9625D89B}"/>
                </a:ext>
              </a:extLst>
            </p:cNvPr>
            <p:cNvSpPr/>
            <p:nvPr/>
          </p:nvSpPr>
          <p:spPr>
            <a:xfrm>
              <a:off x="-1028847" y="2060745"/>
              <a:ext cx="1240636" cy="1240636"/>
            </a:xfrm>
            <a:custGeom>
              <a:avLst/>
              <a:gdLst/>
              <a:ahLst/>
              <a:cxnLst/>
              <a:rect l="l" t="t" r="r" b="b"/>
              <a:pathLst>
                <a:path w="25592" h="25592" extrusionOk="0">
                  <a:moveTo>
                    <a:pt x="1" y="0"/>
                  </a:moveTo>
                  <a:cubicBezTo>
                    <a:pt x="1" y="14133"/>
                    <a:pt x="11457" y="25591"/>
                    <a:pt x="25592" y="25591"/>
                  </a:cubicBezTo>
                  <a:lnTo>
                    <a:pt x="25592" y="0"/>
                  </a:lnTo>
                  <a:close/>
                </a:path>
              </a:pathLst>
            </a:custGeom>
            <a:grpFill/>
            <a:ln>
              <a:noFill/>
            </a:ln>
          </p:spPr>
          <p:txBody>
            <a:bodyPr spcFirstLastPara="1" lIns="100790" tIns="100790" rIns="100790" bIns="100790" anchor="ctr"/>
            <a:lstStyle/>
            <a:p>
              <a:pPr>
                <a:spcBef>
                  <a:spcPts val="0"/>
                </a:spcBef>
                <a:spcAft>
                  <a:spcPts val="0"/>
                </a:spcAft>
                <a:defRPr/>
              </a:pPr>
              <a:endParaRPr>
                <a:ea typeface="+mn-ea"/>
                <a:cs typeface="Arial Unicode MS" charset="0"/>
              </a:endParaRPr>
            </a:p>
          </p:txBody>
        </p:sp>
        <p:sp>
          <p:nvSpPr>
            <p:cNvPr id="438" name="Google Shape;438;p31">
              <a:extLst>
                <a:ext uri="{FF2B5EF4-FFF2-40B4-BE49-F238E27FC236}">
                  <a16:creationId xmlns:a16="http://schemas.microsoft.com/office/drawing/2014/main" id="{E3ADDC3D-98B1-621A-2140-B89040B32DE5}"/>
                </a:ext>
              </a:extLst>
            </p:cNvPr>
            <p:cNvSpPr/>
            <p:nvPr/>
          </p:nvSpPr>
          <p:spPr>
            <a:xfrm>
              <a:off x="211718" y="2060745"/>
              <a:ext cx="1240782" cy="1240636"/>
            </a:xfrm>
            <a:custGeom>
              <a:avLst/>
              <a:gdLst/>
              <a:ahLst/>
              <a:cxnLst/>
              <a:rect l="l" t="t" r="r" b="b"/>
              <a:pathLst>
                <a:path w="25595" h="25592" extrusionOk="0">
                  <a:moveTo>
                    <a:pt x="25595" y="0"/>
                  </a:moveTo>
                  <a:cubicBezTo>
                    <a:pt x="25595" y="14133"/>
                    <a:pt x="14136" y="25591"/>
                    <a:pt x="1" y="25591"/>
                  </a:cubicBezTo>
                  <a:lnTo>
                    <a:pt x="1" y="0"/>
                  </a:lnTo>
                  <a:close/>
                </a:path>
              </a:pathLst>
            </a:custGeom>
            <a:grpFill/>
            <a:ln>
              <a:noFill/>
            </a:ln>
          </p:spPr>
          <p:txBody>
            <a:bodyPr spcFirstLastPara="1" lIns="100790" tIns="100790" rIns="100790" bIns="100790" anchor="ctr"/>
            <a:lstStyle/>
            <a:p>
              <a:pPr>
                <a:spcBef>
                  <a:spcPts val="0"/>
                </a:spcBef>
                <a:spcAft>
                  <a:spcPts val="0"/>
                </a:spcAft>
                <a:defRPr/>
              </a:pPr>
              <a:endParaRPr>
                <a:ea typeface="+mn-ea"/>
                <a:cs typeface="Arial Unicode MS" charset="0"/>
              </a:endParaRPr>
            </a:p>
          </p:txBody>
        </p:sp>
      </p:grpSp>
      <p:sp>
        <p:nvSpPr>
          <p:cNvPr id="403" name="Google Shape;403;p31">
            <a:extLst>
              <a:ext uri="{FF2B5EF4-FFF2-40B4-BE49-F238E27FC236}">
                <a16:creationId xmlns:a16="http://schemas.microsoft.com/office/drawing/2014/main" id="{21EADC2D-B0BF-66EE-B817-1E67B26E9391}"/>
              </a:ext>
            </a:extLst>
          </p:cNvPr>
          <p:cNvSpPr/>
          <p:nvPr/>
        </p:nvSpPr>
        <p:spPr>
          <a:xfrm>
            <a:off x="4203700" y="2336800"/>
            <a:ext cx="1589088" cy="1590675"/>
          </a:xfrm>
          <a:prstGeom prst="ellipse">
            <a:avLst/>
          </a:prstGeom>
          <a:solidFill>
            <a:schemeClr val="bg2">
              <a:lumMod val="40000"/>
              <a:lumOff val="60000"/>
            </a:schemeClr>
          </a:solidFill>
          <a:ln>
            <a:noFill/>
          </a:ln>
          <a:effectLst>
            <a:outerShdw blurRad="200025" dist="85725" dir="2940000" algn="bl" rotWithShape="0">
              <a:schemeClr val="dk1">
                <a:alpha val="37000"/>
              </a:schemeClr>
            </a:outerShdw>
          </a:effectLst>
        </p:spPr>
        <p:txBody>
          <a:bodyPr spcFirstLastPara="1" lIns="100790" tIns="100790" rIns="100790" bIns="100790" anchor="ctr"/>
          <a:lstStyle/>
          <a:p>
            <a:pPr algn="ctr">
              <a:spcBef>
                <a:spcPts val="0"/>
              </a:spcBef>
              <a:spcAft>
                <a:spcPts val="0"/>
              </a:spcAft>
              <a:defRPr/>
            </a:pPr>
            <a:r>
              <a:rPr lang="es-ES" sz="1874" b="1" dirty="0">
                <a:solidFill>
                  <a:schemeClr val="dk1"/>
                </a:solidFill>
                <a:latin typeface="Lexend"/>
                <a:ea typeface="Lexend"/>
                <a:cs typeface="Lexend"/>
                <a:sym typeface="Lexend"/>
              </a:rPr>
              <a:t>Exclusión social</a:t>
            </a:r>
          </a:p>
          <a:p>
            <a:pPr algn="ctr">
              <a:spcBef>
                <a:spcPts val="0"/>
              </a:spcBef>
              <a:spcAft>
                <a:spcPts val="0"/>
              </a:spcAft>
              <a:defRPr/>
            </a:pPr>
            <a:r>
              <a:rPr lang="es-ES" sz="1874" b="1" dirty="0">
                <a:solidFill>
                  <a:srgbClr val="FF0000"/>
                </a:solidFill>
                <a:latin typeface="Lexend"/>
                <a:ea typeface="Lexend"/>
                <a:cs typeface="Lexend"/>
                <a:sym typeface="Lexend"/>
              </a:rPr>
              <a:t>Social </a:t>
            </a:r>
            <a:r>
              <a:rPr lang="es-ES" sz="1874" b="1" dirty="0" err="1">
                <a:solidFill>
                  <a:srgbClr val="FF0000"/>
                </a:solidFill>
                <a:latin typeface="Lexend"/>
                <a:ea typeface="Lexend"/>
                <a:cs typeface="Lexend"/>
                <a:sym typeface="Lexend"/>
              </a:rPr>
              <a:t>exclusion</a:t>
            </a:r>
            <a:r>
              <a:rPr lang="es-ES" sz="1874" b="1" dirty="0">
                <a:solidFill>
                  <a:srgbClr val="FF0000"/>
                </a:solidFill>
                <a:latin typeface="Lexend"/>
                <a:ea typeface="Lexend"/>
                <a:cs typeface="Lexend"/>
                <a:sym typeface="Lexend"/>
              </a:rPr>
              <a:t> </a:t>
            </a:r>
            <a:endParaRPr sz="1874" b="1" dirty="0">
              <a:solidFill>
                <a:srgbClr val="FF0000"/>
              </a:solidFill>
              <a:latin typeface="Lexend"/>
              <a:ea typeface="Lexend"/>
              <a:cs typeface="Lexend"/>
              <a:sym typeface="Lexend"/>
            </a:endParaRPr>
          </a:p>
        </p:txBody>
      </p:sp>
      <p:pic>
        <p:nvPicPr>
          <p:cNvPr id="64522" name="Picture 10" descr="Libro Las Metamorfosis de la Cuestion Social: Una Cronica del Salariado, Robert  Castel, ISBN 9789501254570. Comprar en Buscalibre">
            <a:extLst>
              <a:ext uri="{FF2B5EF4-FFF2-40B4-BE49-F238E27FC236}">
                <a16:creationId xmlns:a16="http://schemas.microsoft.com/office/drawing/2014/main" id="{25AEE430-D8B9-D813-DADE-BE61E21D026F}"/>
              </a:ext>
            </a:extLst>
          </p:cNvPr>
          <p:cNvPicPr>
            <a:picLocks noChangeAspect="1" noChangeArrowheads="1"/>
          </p:cNvPicPr>
          <p:nvPr/>
        </p:nvPicPr>
        <p:blipFill>
          <a:blip r:embed="rId3"/>
          <a:srcRect/>
          <a:stretch>
            <a:fillRect/>
          </a:stretch>
        </p:blipFill>
        <p:spPr bwMode="auto">
          <a:xfrm>
            <a:off x="2824163" y="3979863"/>
            <a:ext cx="1089025" cy="1292225"/>
          </a:xfrm>
          <a:prstGeom prst="rect">
            <a:avLst/>
          </a:prstGeom>
          <a:solidFill>
            <a:schemeClr val="bg2">
              <a:lumMod val="40000"/>
              <a:lumOff val="60000"/>
            </a:schemeClr>
          </a:solidFill>
        </p:spPr>
      </p:pic>
      <p:pic>
        <p:nvPicPr>
          <p:cNvPr id="64526" name="Picture 14" descr="A 45 años del golpe militar en Chile - Gaceta UNAM">
            <a:extLst>
              <a:ext uri="{FF2B5EF4-FFF2-40B4-BE49-F238E27FC236}">
                <a16:creationId xmlns:a16="http://schemas.microsoft.com/office/drawing/2014/main" id="{1FC5EFC3-F2C1-5DBC-1676-039D1CA7BE45}"/>
              </a:ext>
            </a:extLst>
          </p:cNvPr>
          <p:cNvPicPr>
            <a:picLocks noChangeAspect="1" noChangeArrowheads="1"/>
          </p:cNvPicPr>
          <p:nvPr/>
        </p:nvPicPr>
        <p:blipFill>
          <a:blip r:embed="rId4"/>
          <a:srcRect/>
          <a:stretch>
            <a:fillRect/>
          </a:stretch>
        </p:blipFill>
        <p:spPr bwMode="auto">
          <a:xfrm>
            <a:off x="2841625" y="2601913"/>
            <a:ext cx="1157288" cy="1184275"/>
          </a:xfrm>
          <a:prstGeom prst="rect">
            <a:avLst/>
          </a:prstGeom>
          <a:solidFill>
            <a:schemeClr val="bg2">
              <a:lumMod val="40000"/>
              <a:lumOff val="60000"/>
            </a:schemeClr>
          </a:solidFill>
        </p:spPr>
      </p:pic>
      <p:pic>
        <p:nvPicPr>
          <p:cNvPr id="64528" name="Picture 16">
            <a:extLst>
              <a:ext uri="{FF2B5EF4-FFF2-40B4-BE49-F238E27FC236}">
                <a16:creationId xmlns:a16="http://schemas.microsoft.com/office/drawing/2014/main" id="{30C70911-1307-0BB2-BB92-F7A59D1D2AF2}"/>
              </a:ext>
            </a:extLst>
          </p:cNvPr>
          <p:cNvPicPr>
            <a:picLocks noChangeAspect="1" noChangeArrowheads="1"/>
          </p:cNvPicPr>
          <p:nvPr/>
        </p:nvPicPr>
        <p:blipFill>
          <a:blip r:embed="rId5"/>
          <a:srcRect/>
          <a:stretch>
            <a:fillRect/>
          </a:stretch>
        </p:blipFill>
        <p:spPr bwMode="auto">
          <a:xfrm>
            <a:off x="2841625" y="1357313"/>
            <a:ext cx="1174750" cy="1184275"/>
          </a:xfrm>
          <a:prstGeom prst="rect">
            <a:avLst/>
          </a:prstGeom>
          <a:solidFill>
            <a:schemeClr val="bg2">
              <a:lumMod val="40000"/>
              <a:lumOff val="60000"/>
            </a:schemeClr>
          </a:solidFill>
        </p:spPr>
      </p:pic>
      <p:pic>
        <p:nvPicPr>
          <p:cNvPr id="64530" name="Picture 18" descr="Dispositivo analítico y el ejercicio de poder en Michel Foucault – La Nota  Sociológica">
            <a:extLst>
              <a:ext uri="{FF2B5EF4-FFF2-40B4-BE49-F238E27FC236}">
                <a16:creationId xmlns:a16="http://schemas.microsoft.com/office/drawing/2014/main" id="{3EDFF92F-2009-B369-3257-E0724B762781}"/>
              </a:ext>
            </a:extLst>
          </p:cNvPr>
          <p:cNvPicPr>
            <a:picLocks noChangeAspect="1" noChangeArrowheads="1"/>
          </p:cNvPicPr>
          <p:nvPr/>
        </p:nvPicPr>
        <p:blipFill>
          <a:blip r:embed="rId6"/>
          <a:srcRect/>
          <a:stretch>
            <a:fillRect/>
          </a:stretch>
        </p:blipFill>
        <p:spPr bwMode="auto">
          <a:xfrm>
            <a:off x="6067425" y="2598738"/>
            <a:ext cx="1174750" cy="1069975"/>
          </a:xfrm>
          <a:prstGeom prst="rect">
            <a:avLst/>
          </a:prstGeom>
          <a:solidFill>
            <a:schemeClr val="bg2">
              <a:lumMod val="40000"/>
              <a:lumOff val="60000"/>
            </a:schemeClr>
          </a:solidFill>
        </p:spPr>
      </p:pic>
      <p:pic>
        <p:nvPicPr>
          <p:cNvPr id="64532" name="Picture 20" descr="Pero, ¿qué es un dispositivo? – Pan de dictamo">
            <a:extLst>
              <a:ext uri="{FF2B5EF4-FFF2-40B4-BE49-F238E27FC236}">
                <a16:creationId xmlns:a16="http://schemas.microsoft.com/office/drawing/2014/main" id="{4FBB0FC4-857F-920B-6C78-1BEE37416E97}"/>
              </a:ext>
            </a:extLst>
          </p:cNvPr>
          <p:cNvPicPr>
            <a:picLocks noChangeAspect="1" noChangeArrowheads="1"/>
          </p:cNvPicPr>
          <p:nvPr/>
        </p:nvPicPr>
        <p:blipFill>
          <a:blip r:embed="rId7"/>
          <a:srcRect/>
          <a:stretch>
            <a:fillRect/>
          </a:stretch>
        </p:blipFill>
        <p:spPr bwMode="auto">
          <a:xfrm>
            <a:off x="6075363" y="1373188"/>
            <a:ext cx="1174750" cy="963612"/>
          </a:xfrm>
          <a:prstGeom prst="rect">
            <a:avLst/>
          </a:prstGeom>
          <a:solidFill>
            <a:schemeClr val="bg2">
              <a:lumMod val="40000"/>
              <a:lumOff val="60000"/>
            </a:schemeClr>
          </a:solidFill>
        </p:spPr>
      </p:pic>
      <p:pic>
        <p:nvPicPr>
          <p:cNvPr id="64534" name="Picture 22">
            <a:extLst>
              <a:ext uri="{FF2B5EF4-FFF2-40B4-BE49-F238E27FC236}">
                <a16:creationId xmlns:a16="http://schemas.microsoft.com/office/drawing/2014/main" id="{A9E2B5C5-2E9A-CD22-A78F-F7B73E5517FF}"/>
              </a:ext>
            </a:extLst>
          </p:cNvPr>
          <p:cNvPicPr>
            <a:picLocks noChangeAspect="1" noChangeArrowheads="1"/>
          </p:cNvPicPr>
          <p:nvPr/>
        </p:nvPicPr>
        <p:blipFill>
          <a:blip r:embed="rId8"/>
          <a:srcRect/>
          <a:stretch>
            <a:fillRect/>
          </a:stretch>
        </p:blipFill>
        <p:spPr bwMode="auto">
          <a:xfrm>
            <a:off x="6075363" y="3943350"/>
            <a:ext cx="1131887" cy="1109663"/>
          </a:xfrm>
          <a:prstGeom prst="rect">
            <a:avLst/>
          </a:prstGeom>
          <a:solidFill>
            <a:schemeClr val="bg2">
              <a:lumMod val="40000"/>
              <a:lumOff val="60000"/>
            </a:schemeClr>
          </a:solid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9EB09AA-BE87-8855-639E-933008149018}"/>
              </a:ext>
            </a:extLst>
          </p:cNvPr>
          <p:cNvSpPr>
            <a:spLocks noGrp="1"/>
          </p:cNvSpPr>
          <p:nvPr>
            <p:ph type="title"/>
          </p:nvPr>
        </p:nvSpPr>
        <p:spPr>
          <a:xfrm>
            <a:off x="0" y="891059"/>
            <a:ext cx="10080625" cy="4032349"/>
          </a:xfrm>
          <a:solidFill>
            <a:schemeClr val="bg1">
              <a:lumMod val="75000"/>
            </a:schemeClr>
          </a:solidFill>
        </p:spPr>
        <p:txBody>
          <a:bodyPr/>
          <a:lstStyle/>
          <a:p>
            <a:pPr>
              <a:defRPr/>
            </a:pPr>
            <a:br>
              <a:rPr lang="es-ES_tradnl" sz="4000" b="1" dirty="0">
                <a:ea typeface="+mj-ea"/>
              </a:rPr>
            </a:br>
            <a:br>
              <a:rPr lang="es-ES_tradnl" sz="4000" b="1" dirty="0">
                <a:ea typeface="+mj-ea"/>
              </a:rPr>
            </a:br>
            <a:r>
              <a:rPr lang="es-ES_tradnl" sz="4000" b="1" dirty="0">
                <a:ea typeface="+mj-ea"/>
              </a:rPr>
              <a:t>QUIEN HA VISTO EXCLUIDOS, </a:t>
            </a:r>
            <a:br>
              <a:rPr lang="es-ES_tradnl" sz="4000" b="1" dirty="0">
                <a:ea typeface="+mj-ea"/>
              </a:rPr>
            </a:br>
            <a:r>
              <a:rPr lang="es-ES_tradnl" sz="4000" b="1" dirty="0">
                <a:ea typeface="+mj-ea"/>
              </a:rPr>
              <a:t>¿HA VISTO POR ELLO LA EXCLUSIÓN?</a:t>
            </a:r>
            <a:br>
              <a:rPr lang="es-ES_tradnl" sz="4000" b="1" dirty="0">
                <a:ea typeface="+mj-ea"/>
              </a:rPr>
            </a:br>
            <a:r>
              <a:rPr lang="en-US" sz="4000" b="1" dirty="0">
                <a:solidFill>
                  <a:srgbClr val="FFFF00"/>
                </a:solidFill>
                <a:ea typeface="+mj-ea"/>
              </a:rPr>
              <a:t>THOSE WHO HAVE SEEN THE EXCLUDED, HAVE THEY THEREFORE SEEN EXCLUSION?</a:t>
            </a:r>
            <a:br>
              <a:rPr lang="es-ES_tradnl" sz="4000" b="1" dirty="0">
                <a:solidFill>
                  <a:srgbClr val="FFFF00"/>
                </a:solidFill>
                <a:ea typeface="+mj-ea"/>
              </a:rPr>
            </a:br>
            <a:br>
              <a:rPr lang="es-ES_tradnl" sz="4000" dirty="0">
                <a:ea typeface="+mj-ea"/>
              </a:rPr>
            </a:br>
            <a:endParaRPr lang="es-ES_tradnl" sz="4000" dirty="0">
              <a:ea typeface="+mj-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EA025-B3B9-3E75-A1A7-C7372B35B409}"/>
              </a:ext>
            </a:extLst>
          </p:cNvPr>
          <p:cNvSpPr>
            <a:spLocks noGrp="1"/>
          </p:cNvSpPr>
          <p:nvPr>
            <p:ph type="title"/>
          </p:nvPr>
        </p:nvSpPr>
        <p:spPr>
          <a:xfrm>
            <a:off x="282512" y="15975"/>
            <a:ext cx="9206483" cy="593626"/>
          </a:xfrm>
          <a:solidFill>
            <a:schemeClr val="tx1">
              <a:lumMod val="50000"/>
              <a:lumOff val="50000"/>
            </a:schemeClr>
          </a:solidFill>
        </p:spPr>
        <p:txBody>
          <a:bodyPr/>
          <a:lstStyle/>
          <a:p>
            <a:pPr>
              <a:defRPr/>
            </a:pPr>
            <a:r>
              <a:rPr lang="es-ES_tradnl" sz="2000" dirty="0">
                <a:ea typeface="+mj-ea"/>
              </a:rPr>
              <a:t>FACTORES O ELEMENTOS CLAVE// </a:t>
            </a:r>
            <a:r>
              <a:rPr lang="es-ES_tradnl" sz="2000" dirty="0">
                <a:solidFill>
                  <a:srgbClr val="FFFF00"/>
                </a:solidFill>
                <a:ea typeface="+mj-ea"/>
              </a:rPr>
              <a:t>KEY FACTORS OR ELEMENTS </a:t>
            </a:r>
          </a:p>
        </p:txBody>
      </p:sp>
      <p:sp>
        <p:nvSpPr>
          <p:cNvPr id="3" name="Marcador de contenido 2">
            <a:extLst>
              <a:ext uri="{FF2B5EF4-FFF2-40B4-BE49-F238E27FC236}">
                <a16:creationId xmlns:a16="http://schemas.microsoft.com/office/drawing/2014/main" id="{FAB3E17B-AB09-137B-5F24-2F7272E3FB1D}"/>
              </a:ext>
            </a:extLst>
          </p:cNvPr>
          <p:cNvSpPr>
            <a:spLocks noGrp="1"/>
          </p:cNvSpPr>
          <p:nvPr>
            <p:ph sz="half" idx="1"/>
          </p:nvPr>
        </p:nvSpPr>
        <p:spPr>
          <a:xfrm>
            <a:off x="215777" y="609601"/>
            <a:ext cx="4752528" cy="4817962"/>
          </a:xfrm>
        </p:spPr>
        <p:txBody>
          <a:bodyPr/>
          <a:lstStyle/>
          <a:p>
            <a:pPr marL="0" indent="0" algn="just">
              <a:lnSpc>
                <a:spcPct val="107000"/>
              </a:lnSpc>
              <a:spcAft>
                <a:spcPts val="800"/>
              </a:spcAft>
              <a:defRPr/>
            </a:pPr>
            <a:r>
              <a:rPr lang="es-ES_tradnl" sz="1200" b="1" u="sng"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Multidimensional</a:t>
            </a:r>
            <a:r>
              <a:rPr lang="es-ES_tradnl" sz="12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la exclusión social no puede medirse únicamente por los ingresos, sino que debe incluir una amplia gama de indicadores del nivel de vida.</a:t>
            </a:r>
          </a:p>
          <a:p>
            <a:pPr marL="0" indent="0" algn="just">
              <a:lnSpc>
                <a:spcPct val="107000"/>
              </a:lnSpc>
              <a:spcAft>
                <a:spcPts val="800"/>
              </a:spcAft>
              <a:defRPr/>
            </a:pPr>
            <a:r>
              <a:rPr lang="es-ES_tradnl" sz="1200" b="1" kern="100" dirty="0">
                <a:latin typeface="Calibri" panose="020F0502020204030204" pitchFamily="34" charset="0"/>
                <a:ea typeface="Calibri" panose="020F0502020204030204" pitchFamily="34" charset="0"/>
                <a:cs typeface="Times New Roman" panose="02020603050405020304" pitchFamily="18" charset="0"/>
              </a:rPr>
              <a:t>Dinámica</a:t>
            </a:r>
            <a:r>
              <a:rPr lang="es-ES_tradnl" sz="1200" kern="100" dirty="0">
                <a:latin typeface="Calibri" panose="020F0502020204030204" pitchFamily="34" charset="0"/>
                <a:ea typeface="Calibri" panose="020F0502020204030204" pitchFamily="34" charset="0"/>
                <a:cs typeface="Times New Roman" panose="02020603050405020304" pitchFamily="18" charset="0"/>
              </a:rPr>
              <a:t>: analizar la exclusión social significa comprender los procesos e identificar los factores que pueden desencadenar la entrada o la salida.</a:t>
            </a:r>
          </a:p>
          <a:p>
            <a:pPr marL="0" indent="0" algn="just">
              <a:lnSpc>
                <a:spcPct val="107000"/>
              </a:lnSpc>
              <a:spcAft>
                <a:spcPts val="800"/>
              </a:spcAft>
              <a:defRPr/>
            </a:pPr>
            <a:r>
              <a:rPr lang="es-ES_tradnl" sz="1200" b="1" kern="100" dirty="0">
                <a:latin typeface="Calibri" panose="020F0502020204030204" pitchFamily="34" charset="0"/>
                <a:ea typeface="Calibri" panose="020F0502020204030204" pitchFamily="34" charset="0"/>
                <a:cs typeface="Times New Roman" panose="02020603050405020304" pitchFamily="18" charset="0"/>
              </a:rPr>
              <a:t>Colectiva</a:t>
            </a:r>
            <a:r>
              <a:rPr lang="es-ES_tradnl" sz="1200" kern="100" dirty="0">
                <a:latin typeface="Calibri" panose="020F0502020204030204" pitchFamily="34" charset="0"/>
                <a:ea typeface="Calibri" panose="020F0502020204030204" pitchFamily="34" charset="0"/>
                <a:cs typeface="Times New Roman" panose="02020603050405020304" pitchFamily="18" charset="0"/>
              </a:rPr>
              <a:t>: la exclusión social no sólo tiene que ver con el nivel de vida individual, sino también con los recursos colectivos (o la falta de ellos) del barrio o la comunidad. Es decir, servicios comunitarios insuficientes o insatisfactorios, como escuelas en mal estado, comercios alejados, redes de transporte público deficientes, etc.</a:t>
            </a:r>
          </a:p>
          <a:p>
            <a:pPr marL="0" indent="0" algn="just">
              <a:lnSpc>
                <a:spcPct val="107000"/>
              </a:lnSpc>
              <a:spcAft>
                <a:spcPts val="800"/>
              </a:spcAft>
              <a:defRPr/>
            </a:pPr>
            <a:r>
              <a:rPr lang="en-US" sz="12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Multidimensional: </a:t>
            </a: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social exclusion cannot be measured by income alone, but must include a wide range of living standard indicators.</a:t>
            </a:r>
          </a:p>
          <a:p>
            <a:pPr marL="0" indent="0" algn="just">
              <a:lnSpc>
                <a:spcPct val="107000"/>
              </a:lnSpc>
              <a:spcAft>
                <a:spcPts val="800"/>
              </a:spcAft>
              <a:defRPr/>
            </a:pPr>
            <a:r>
              <a:rPr lang="en-US" sz="12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Dynamic: </a:t>
            </a: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analyzing social exclusion means understanding the processes and identifying the factors that can trigger entry or exit.</a:t>
            </a:r>
          </a:p>
          <a:p>
            <a:pPr marL="0" indent="0" algn="just">
              <a:lnSpc>
                <a:spcPct val="107000"/>
              </a:lnSpc>
              <a:spcAft>
                <a:spcPts val="800"/>
              </a:spcAft>
              <a:defRPr/>
            </a:pPr>
            <a:r>
              <a:rPr lang="en-US" sz="12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Collective</a:t>
            </a: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social exclusion is not only about individual living standards, but also about the collective resources (or lack thereof) of the neighborhood or community. That is, insufficient or unsatisfactory community services, such as dilapidated schools, distant stores, poor public transport networks, etc</a:t>
            </a:r>
            <a:r>
              <a:rPr lang="en-US" sz="1200" kern="100" dirty="0">
                <a:latin typeface="Calibri" panose="020F0502020204030204" pitchFamily="34" charset="0"/>
                <a:ea typeface="Calibri" panose="020F0502020204030204" pitchFamily="34" charset="0"/>
                <a:cs typeface="Times New Roman" panose="02020603050405020304" pitchFamily="18" charset="0"/>
              </a:rPr>
              <a:t>.</a:t>
            </a:r>
            <a:endParaRPr lang="es-ES_tradnl" sz="1200" kern="10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s-ES_tradnl" dirty="0">
              <a:ea typeface="+mn-ea"/>
            </a:endParaRPr>
          </a:p>
        </p:txBody>
      </p:sp>
      <p:sp>
        <p:nvSpPr>
          <p:cNvPr id="4" name="Marcador de contenido 3">
            <a:extLst>
              <a:ext uri="{FF2B5EF4-FFF2-40B4-BE49-F238E27FC236}">
                <a16:creationId xmlns:a16="http://schemas.microsoft.com/office/drawing/2014/main" id="{DEEA90A8-F316-C174-A598-02AD403A3ADF}"/>
              </a:ext>
            </a:extLst>
          </p:cNvPr>
          <p:cNvSpPr>
            <a:spLocks noGrp="1"/>
          </p:cNvSpPr>
          <p:nvPr>
            <p:ph sz="half" idx="2"/>
          </p:nvPr>
        </p:nvSpPr>
        <p:spPr>
          <a:xfrm>
            <a:off x="5112320" y="609601"/>
            <a:ext cx="4752528" cy="4451349"/>
          </a:xfrm>
        </p:spPr>
        <p:txBody>
          <a:bodyPr/>
          <a:lstStyle/>
          <a:p>
            <a:pPr marL="0" indent="0" algn="just">
              <a:lnSpc>
                <a:spcPct val="107000"/>
              </a:lnSpc>
              <a:spcAft>
                <a:spcPts val="800"/>
              </a:spcAft>
              <a:defRPr/>
            </a:pPr>
            <a:r>
              <a:rPr lang="es-ES_tradnl" sz="1200" b="1" u="sng"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Relacional:</a:t>
            </a:r>
            <a:r>
              <a:rPr lang="es-ES_tradnl" sz="12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la noción de pobreza se centra -principalmente- en cuestiones distributivas, la falta de recursos a disposición de un individuo o un hogar. En cambio, la exclusión social se centra más en las cuestiones relacionales. En otras palabras, se refiere a la participación social inadecuada, la falta de integración social y la falta de poder.</a:t>
            </a:r>
          </a:p>
          <a:p>
            <a:pPr marL="0" indent="0" algn="just">
              <a:lnSpc>
                <a:spcPct val="107000"/>
              </a:lnSpc>
              <a:spcAft>
                <a:spcPts val="800"/>
              </a:spcAft>
              <a:defRPr/>
            </a:pPr>
            <a:r>
              <a:rPr lang="es-ES_tradnl" sz="1200" b="1" kern="100" dirty="0">
                <a:latin typeface="Calibri" panose="020F0502020204030204" pitchFamily="34" charset="0"/>
                <a:ea typeface="Calibri" panose="020F0502020204030204" pitchFamily="34" charset="0"/>
                <a:cs typeface="Times New Roman" panose="02020603050405020304" pitchFamily="18" charset="0"/>
              </a:rPr>
              <a:t>Catastrófica</a:t>
            </a:r>
            <a:r>
              <a:rPr lang="es-ES_tradnl" sz="1200" kern="100" dirty="0">
                <a:latin typeface="Calibri" panose="020F0502020204030204" pitchFamily="34" charset="0"/>
                <a:ea typeface="Calibri" panose="020F0502020204030204" pitchFamily="34" charset="0"/>
                <a:cs typeface="Times New Roman" panose="02020603050405020304" pitchFamily="18" charset="0"/>
              </a:rPr>
              <a:t>: una separación catastrófica de la sociedad, como consecuencia de una privación prolongada y múltiple de todas las anteriores.</a:t>
            </a:r>
          </a:p>
          <a:p>
            <a:pPr marL="0" indent="0" algn="just">
              <a:lnSpc>
                <a:spcPct val="107000"/>
              </a:lnSpc>
              <a:spcAft>
                <a:spcPts val="800"/>
              </a:spcAft>
              <a:defRPr/>
            </a:pPr>
            <a:r>
              <a:rPr lang="es-ES_tradnl" sz="1200" b="1" kern="100" dirty="0">
                <a:latin typeface="Calibri" panose="020F0502020204030204" pitchFamily="34" charset="0"/>
                <a:ea typeface="Calibri" panose="020F0502020204030204" pitchFamily="34" charset="0"/>
                <a:cs typeface="Times New Roman" panose="02020603050405020304" pitchFamily="18" charset="0"/>
              </a:rPr>
              <a:t>Relatividad: </a:t>
            </a:r>
            <a:r>
              <a:rPr lang="es-ES_tradnl" sz="1200" kern="100" dirty="0">
                <a:latin typeface="Calibri" panose="020F0502020204030204" pitchFamily="34" charset="0"/>
                <a:ea typeface="Calibri" panose="020F0502020204030204" pitchFamily="34" charset="0"/>
                <a:cs typeface="Times New Roman" panose="02020603050405020304" pitchFamily="18" charset="0"/>
              </a:rPr>
              <a:t>implica la exclusión de una sociedad concreta en un momento y lugar determinados.</a:t>
            </a:r>
          </a:p>
          <a:p>
            <a:pPr marL="0" indent="0" algn="just">
              <a:lnSpc>
                <a:spcPct val="107000"/>
              </a:lnSpc>
              <a:spcAft>
                <a:spcPts val="800"/>
              </a:spcAft>
              <a:defRPr/>
            </a:pPr>
            <a:r>
              <a:rPr lang="es-ES_tradnl" sz="1200" b="1" u="sng"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Agencia:</a:t>
            </a:r>
            <a:r>
              <a:rPr lang="es-ES_tradnl" sz="12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implica un acto o actos, por parte de un agente o agentes, las personas quedan excluidas por las acciones de otros.</a:t>
            </a:r>
          </a:p>
          <a:p>
            <a:pPr marL="0" indent="0" algn="just">
              <a:lnSpc>
                <a:spcPct val="107000"/>
              </a:lnSpc>
              <a:spcAft>
                <a:spcPts val="800"/>
              </a:spcAft>
              <a:defRPr/>
            </a:pPr>
            <a:r>
              <a:rPr lang="en-US" sz="1200" u="sng" kern="1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Relational: </a:t>
            </a:r>
            <a:r>
              <a:rPr lang="en-US" sz="1200" kern="1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the notion of poverty focuses -mainly- on distributional issues, the lack of resources available to an individual or a household. In contrast, social exclusion focuses more on relational issues. In other words, it refers to inadequate social participation, lack of social integration and lack of power.</a:t>
            </a:r>
          </a:p>
          <a:p>
            <a:pPr marL="0" indent="0" algn="just">
              <a:lnSpc>
                <a:spcPct val="107000"/>
              </a:lnSpc>
              <a:spcAft>
                <a:spcPts val="800"/>
              </a:spcAft>
              <a:defRPr/>
            </a:pP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Catastrophic: a catastrophic separation from society, as a consequence of prolonged and multiple deprivation of all of the above.</a:t>
            </a:r>
          </a:p>
          <a:p>
            <a:pPr marL="0" indent="0" algn="just">
              <a:lnSpc>
                <a:spcPct val="107000"/>
              </a:lnSpc>
              <a:spcAft>
                <a:spcPts val="800"/>
              </a:spcAft>
              <a:defRPr/>
            </a:pPr>
            <a:r>
              <a:rPr lang="en-US" sz="12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Relativity: implies exclusion from a particular society at a particular time and place.</a:t>
            </a:r>
          </a:p>
          <a:p>
            <a:pPr marL="0" indent="0" algn="just">
              <a:lnSpc>
                <a:spcPct val="107000"/>
              </a:lnSpc>
              <a:spcAft>
                <a:spcPts val="800"/>
              </a:spcAft>
              <a:defRPr/>
            </a:pPr>
            <a:r>
              <a:rPr lang="en-US" sz="1200" b="1" u="sng" kern="1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Agency: </a:t>
            </a:r>
            <a:r>
              <a:rPr lang="en-US" sz="1200" kern="1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implies an act or acts, by an agent or agents, people are excluded by the actions of others.</a:t>
            </a:r>
            <a:endParaRPr lang="es-ES_tradnl" sz="1200" kern="100"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defRPr/>
            </a:pPr>
            <a:endParaRPr lang="es-ES_tradnl" dirty="0">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EBF56-FDC7-01E2-FBDC-94A5445DB720}"/>
              </a:ext>
            </a:extLst>
          </p:cNvPr>
          <p:cNvSpPr>
            <a:spLocks noGrp="1"/>
          </p:cNvSpPr>
          <p:nvPr>
            <p:ph type="title"/>
          </p:nvPr>
        </p:nvSpPr>
        <p:spPr>
          <a:xfrm>
            <a:off x="287784" y="98971"/>
            <a:ext cx="9505056" cy="531019"/>
          </a:xfrm>
          <a:solidFill>
            <a:schemeClr val="tx1">
              <a:lumMod val="50000"/>
              <a:lumOff val="50000"/>
            </a:schemeClr>
          </a:solidFill>
        </p:spPr>
        <p:txBody>
          <a:bodyPr/>
          <a:lstStyle/>
          <a:p>
            <a:pPr>
              <a:defRPr/>
            </a:pPr>
            <a:r>
              <a:rPr lang="es-ES_tradnl" sz="2000" dirty="0">
                <a:ea typeface="+mj-ea"/>
              </a:rPr>
              <a:t>MARCO RELACIONAL// </a:t>
            </a:r>
            <a:r>
              <a:rPr lang="es-ES_tradnl" sz="2000" dirty="0">
                <a:solidFill>
                  <a:srgbClr val="FFFF00"/>
                </a:solidFill>
                <a:ea typeface="+mj-ea"/>
              </a:rPr>
              <a:t>RELATIONAL FRAMEWORK </a:t>
            </a:r>
          </a:p>
        </p:txBody>
      </p:sp>
      <p:graphicFrame>
        <p:nvGraphicFramePr>
          <p:cNvPr id="6" name="Marcador de contenido 5">
            <a:extLst>
              <a:ext uri="{FF2B5EF4-FFF2-40B4-BE49-F238E27FC236}">
                <a16:creationId xmlns:a16="http://schemas.microsoft.com/office/drawing/2014/main" id="{F6654850-4C30-5634-4905-716DF1612B78}"/>
              </a:ext>
            </a:extLst>
          </p:cNvPr>
          <p:cNvGraphicFramePr>
            <a:graphicFrameLocks noGrp="1"/>
          </p:cNvGraphicFramePr>
          <p:nvPr>
            <p:ph idx="1"/>
            <p:extLst>
              <p:ext uri="{D42A27DB-BD31-4B8C-83A1-F6EECF244321}">
                <p14:modId xmlns:p14="http://schemas.microsoft.com/office/powerpoint/2010/main" val="1880522143"/>
              </p:ext>
            </p:extLst>
          </p:nvPr>
        </p:nvGraphicFramePr>
        <p:xfrm>
          <a:off x="395511" y="747043"/>
          <a:ext cx="9289602" cy="492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3D3B58-88B7-09AB-FA19-0E63385C688C}"/>
              </a:ext>
            </a:extLst>
          </p:cNvPr>
          <p:cNvSpPr>
            <a:spLocks noGrp="1"/>
          </p:cNvSpPr>
          <p:nvPr>
            <p:ph type="title"/>
          </p:nvPr>
        </p:nvSpPr>
        <p:spPr>
          <a:xfrm>
            <a:off x="508000" y="242888"/>
            <a:ext cx="9063038" cy="4392612"/>
          </a:xfrm>
          <a:solidFill>
            <a:schemeClr val="accent1">
              <a:lumMod val="20000"/>
              <a:lumOff val="80000"/>
            </a:schemeClr>
          </a:solidFill>
        </p:spPr>
        <p:txBody>
          <a:bodyPr/>
          <a:lstStyle/>
          <a:p>
            <a:pPr>
              <a:defRPr/>
            </a:pPr>
            <a:br>
              <a:rPr lang="es-ES_tradnl" dirty="0">
                <a:ea typeface="+mj-ea"/>
              </a:rPr>
            </a:br>
            <a:br>
              <a:rPr lang="es-ES_tradnl" dirty="0">
                <a:ea typeface="+mj-ea"/>
              </a:rPr>
            </a:br>
            <a:br>
              <a:rPr lang="es-ES_tradnl" dirty="0">
                <a:ea typeface="+mj-ea"/>
              </a:rPr>
            </a:br>
            <a:br>
              <a:rPr lang="es-ES_tradnl" dirty="0">
                <a:ea typeface="+mj-ea"/>
              </a:rPr>
            </a:br>
            <a:br>
              <a:rPr lang="es-ES_tradnl" dirty="0">
                <a:ea typeface="+mj-ea"/>
              </a:rPr>
            </a:br>
            <a:br>
              <a:rPr lang="es-ES_tradnl" dirty="0">
                <a:ea typeface="+mj-ea"/>
              </a:rPr>
            </a:br>
            <a:br>
              <a:rPr lang="es-ES_tradnl" dirty="0">
                <a:ea typeface="+mj-ea"/>
              </a:rPr>
            </a:br>
            <a:r>
              <a:rPr lang="es-ES_tradnl" dirty="0">
                <a:ea typeface="+mj-ea"/>
              </a:rPr>
              <a:t>REFLEXIONES// </a:t>
            </a:r>
            <a:r>
              <a:rPr lang="es-ES_tradnl" dirty="0">
                <a:solidFill>
                  <a:srgbClr val="FF0000"/>
                </a:solidFill>
                <a:ea typeface="+mj-ea"/>
              </a:rPr>
              <a:t>REFLECTIONS</a:t>
            </a:r>
            <a:br>
              <a:rPr lang="es-ES_tradnl" dirty="0">
                <a:solidFill>
                  <a:srgbClr val="FF0000"/>
                </a:solidFill>
                <a:ea typeface="+mj-ea"/>
              </a:rPr>
            </a:br>
            <a:br>
              <a:rPr lang="es-ES_tradnl" dirty="0">
                <a:ea typeface="+mj-ea"/>
              </a:rPr>
            </a:br>
            <a:br>
              <a:rPr lang="es-ES_tradnl" dirty="0">
                <a:ea typeface="+mj-ea"/>
              </a:rPr>
            </a:br>
            <a:br>
              <a:rPr lang="es-ES_tradnl" dirty="0">
                <a:ea typeface="+mj-ea"/>
              </a:rPr>
            </a:br>
            <a:br>
              <a:rPr lang="es-ES_tradnl" dirty="0">
                <a:ea typeface="+mj-ea"/>
              </a:rPr>
            </a:br>
            <a:br>
              <a:rPr lang="es-ES_tradnl" dirty="0">
                <a:ea typeface="+mj-ea"/>
              </a:rPr>
            </a:br>
            <a:r>
              <a:rPr lang="es-ES_tradnl" dirty="0">
                <a:ea typeface="+mj-ea"/>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a:extLst>
              <a:ext uri="{FF2B5EF4-FFF2-40B4-BE49-F238E27FC236}">
                <a16:creationId xmlns:a16="http://schemas.microsoft.com/office/drawing/2014/main" id="{1F8930E2-B5CD-E5DA-8178-4F0EF91CB3E4}"/>
              </a:ext>
            </a:extLst>
          </p:cNvPr>
          <p:cNvSpPr>
            <a:spLocks noGrp="1" noChangeArrowheads="1"/>
          </p:cNvSpPr>
          <p:nvPr>
            <p:ph type="title"/>
          </p:nvPr>
        </p:nvSpPr>
        <p:spPr>
          <a:solidFill>
            <a:srgbClr val="00B0F0"/>
          </a:solidFill>
        </p:spPr>
        <p:txBody>
          <a:bodyPr/>
          <a:lstStyle/>
          <a:p>
            <a:r>
              <a:rPr lang="es-ES_tradnl" altLang="es-ES_tradnl"/>
              <a:t>PROCEDENCIA/</a:t>
            </a:r>
            <a:r>
              <a:rPr lang="es-ES_tradnl" altLang="es-ES_tradnl">
                <a:solidFill>
                  <a:srgbClr val="FFFF00"/>
                </a:solidFill>
              </a:rPr>
              <a:t>ORIGIN</a:t>
            </a:r>
          </a:p>
        </p:txBody>
      </p:sp>
      <p:graphicFrame>
        <p:nvGraphicFramePr>
          <p:cNvPr id="4" name="Marcador de contenido 3">
            <a:extLst>
              <a:ext uri="{FF2B5EF4-FFF2-40B4-BE49-F238E27FC236}">
                <a16:creationId xmlns:a16="http://schemas.microsoft.com/office/drawing/2014/main" id="{13B84165-4B2C-499B-A423-A940AF503C5F}"/>
              </a:ext>
            </a:extLst>
          </p:cNvPr>
          <p:cNvGraphicFramePr>
            <a:graphicFrameLocks noGrp="1"/>
          </p:cNvGraphicFramePr>
          <p:nvPr>
            <p:ph idx="1"/>
            <p:extLst>
              <p:ext uri="{D42A27DB-BD31-4B8C-83A1-F6EECF244321}">
                <p14:modId xmlns:p14="http://schemas.microsoft.com/office/powerpoint/2010/main" val="3803684032"/>
              </p:ext>
            </p:extLst>
          </p:nvPr>
        </p:nvGraphicFramePr>
        <p:xfrm>
          <a:off x="503238" y="1327150"/>
          <a:ext cx="9063037"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3">
            <a:extLst>
              <a:ext uri="{FF2B5EF4-FFF2-40B4-BE49-F238E27FC236}">
                <a16:creationId xmlns:a16="http://schemas.microsoft.com/office/drawing/2014/main" id="{62BC4F8D-42C8-90E2-BCAF-666E4F020E2A}"/>
              </a:ext>
            </a:extLst>
          </p:cNvPr>
          <p:cNvSpPr>
            <a:spLocks noGrp="1" noChangeArrowheads="1"/>
          </p:cNvSpPr>
          <p:nvPr>
            <p:ph type="title"/>
          </p:nvPr>
        </p:nvSpPr>
        <p:spPr>
          <a:xfrm>
            <a:off x="687388" y="1414463"/>
            <a:ext cx="8694737" cy="2212900"/>
          </a:xfrm>
          <a:solidFill>
            <a:srgbClr val="00B0F0"/>
          </a:solidFill>
        </p:spPr>
        <p:txBody>
          <a:bodyPr/>
          <a:lstStyle/>
          <a:p>
            <a:r>
              <a:rPr lang="es-ES_tradnl" altLang="en-CO" dirty="0"/>
              <a:t>VULNERABILIDAD</a:t>
            </a:r>
            <a:br>
              <a:rPr lang="es-ES_tradnl" altLang="en-CO" dirty="0"/>
            </a:br>
            <a:r>
              <a:rPr lang="es-ES_tradnl" altLang="en-CO" dirty="0">
                <a:solidFill>
                  <a:srgbClr val="FF0000"/>
                </a:solidFill>
              </a:rPr>
              <a:t>VULNERABILITY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4C417-16FE-87CE-E5C2-2C9F6313FCA0}"/>
              </a:ext>
            </a:extLst>
          </p:cNvPr>
          <p:cNvSpPr>
            <a:spLocks noGrp="1"/>
          </p:cNvSpPr>
          <p:nvPr>
            <p:ph type="title"/>
          </p:nvPr>
        </p:nvSpPr>
        <p:spPr>
          <a:xfrm>
            <a:off x="359792" y="170979"/>
            <a:ext cx="9063037" cy="504056"/>
          </a:xfrm>
          <a:solidFill>
            <a:schemeClr val="accent2">
              <a:lumMod val="60000"/>
              <a:lumOff val="40000"/>
            </a:schemeClr>
          </a:solidFill>
        </p:spPr>
        <p:txBody>
          <a:bodyPr/>
          <a:lstStyle/>
          <a:p>
            <a:pPr>
              <a:defRPr/>
            </a:pPr>
            <a:r>
              <a:rPr lang="es-ES_tradnl" sz="1800" dirty="0">
                <a:ea typeface="+mj-ea"/>
              </a:rPr>
              <a:t>DEFINICION VULNERABILIDAD – SOCIAL// </a:t>
            </a:r>
            <a:r>
              <a:rPr lang="es-ES_tradnl" sz="1800" dirty="0">
                <a:solidFill>
                  <a:srgbClr val="FFFF00"/>
                </a:solidFill>
                <a:ea typeface="+mj-ea"/>
              </a:rPr>
              <a:t>SOCIAL VULNERABILITY DEFINITION</a:t>
            </a:r>
          </a:p>
        </p:txBody>
      </p:sp>
      <p:sp>
        <p:nvSpPr>
          <p:cNvPr id="3" name="Marcador de contenido 2">
            <a:extLst>
              <a:ext uri="{FF2B5EF4-FFF2-40B4-BE49-F238E27FC236}">
                <a16:creationId xmlns:a16="http://schemas.microsoft.com/office/drawing/2014/main" id="{C18118F5-65A3-E788-55B1-12929EFDAE96}"/>
              </a:ext>
            </a:extLst>
          </p:cNvPr>
          <p:cNvSpPr>
            <a:spLocks noGrp="1"/>
          </p:cNvSpPr>
          <p:nvPr>
            <p:ph idx="1"/>
          </p:nvPr>
        </p:nvSpPr>
        <p:spPr>
          <a:xfrm>
            <a:off x="66897" y="603027"/>
            <a:ext cx="9869959" cy="4626074"/>
          </a:xfrm>
        </p:spPr>
        <p:txBody>
          <a:bodyPr/>
          <a:lstStyle/>
          <a:p>
            <a:pPr marL="285750" indent="-285750" algn="just">
              <a:buFont typeface="Arial" panose="020B0604020202020204" pitchFamily="34" charset="0"/>
              <a:buChar char="•"/>
              <a:defRPr/>
            </a:pPr>
            <a:endParaRPr lang="es-ES_tradnl" sz="1300" dirty="0">
              <a:ea typeface="+mn-ea"/>
            </a:endParaRPr>
          </a:p>
          <a:p>
            <a:pPr marL="285750" indent="-285750" algn="just">
              <a:buFont typeface="Arial" panose="020B0604020202020204" pitchFamily="34" charset="0"/>
              <a:buChar char="•"/>
              <a:defRPr/>
            </a:pPr>
            <a:r>
              <a:rPr lang="es-ES_tradnl" sz="1600" dirty="0">
                <a:ea typeface="+mn-ea"/>
              </a:rPr>
              <a:t>Vulnerabilidad proviene de </a:t>
            </a:r>
            <a:r>
              <a:rPr lang="es-ES_tradnl" sz="1600" dirty="0" err="1">
                <a:ea typeface="+mn-ea"/>
              </a:rPr>
              <a:t>vulnus</a:t>
            </a:r>
            <a:r>
              <a:rPr lang="es-ES_tradnl" sz="1600" dirty="0">
                <a:ea typeface="+mn-ea"/>
              </a:rPr>
              <a:t>, una palabra latina que traducimos por «herida». Para los antiguos, las heridas guardaban relación directa con la corporalidad, de modo que ser herido significaba ser lastimado físicamente. Paulatinamente, el significado de herida se ensanchó y pasó a incluir también el sufrimiento anímico, y padecimientos de vida comenzaron a ser referidos como vulnera vitae (filosofía VULNERABILIDAD ONTOLÓGICA). Vulnerar significa para nosotros también dañar y atentar, y en todos los casos remite a una condición: ser vulnerables.</a:t>
            </a:r>
          </a:p>
          <a:p>
            <a:pPr marL="285750" indent="-285750" algn="just">
              <a:buFont typeface="Arial" panose="020B0604020202020204" pitchFamily="34" charset="0"/>
              <a:buChar char="•"/>
              <a:defRPr/>
            </a:pPr>
            <a:r>
              <a:rPr lang="es-ES" sz="1600" dirty="0">
                <a:ea typeface="+mn-ea"/>
              </a:rPr>
              <a:t>El riesgo o probabilidad del individuo, hogar o comunidad de ser herido, lesionado o dañado ante cambios o permanencia de situaciones externas o internas </a:t>
            </a:r>
          </a:p>
          <a:p>
            <a:pPr marL="285750" indent="-285750" algn="just">
              <a:buFont typeface="Arial" panose="020B0604020202020204" pitchFamily="34" charset="0"/>
              <a:buChar char="•"/>
              <a:defRPr/>
            </a:pPr>
            <a:r>
              <a:rPr lang="en-US" sz="1600" dirty="0">
                <a:solidFill>
                  <a:srgbClr val="FF0000"/>
                </a:solidFill>
                <a:ea typeface="+mn-ea"/>
              </a:rPr>
              <a:t>Vulnerability comes from </a:t>
            </a:r>
            <a:r>
              <a:rPr lang="en-US" sz="1600" dirty="0" err="1">
                <a:solidFill>
                  <a:srgbClr val="FF0000"/>
                </a:solidFill>
                <a:ea typeface="+mn-ea"/>
              </a:rPr>
              <a:t>vulnus</a:t>
            </a:r>
            <a:r>
              <a:rPr lang="en-US" sz="1600" dirty="0">
                <a:solidFill>
                  <a:srgbClr val="FF0000"/>
                </a:solidFill>
                <a:ea typeface="+mn-ea"/>
              </a:rPr>
              <a:t>, a Latin word that we translate as "wound". For the ancients, wounds were directly related to corporeality, so that to be wounded meant to be physically hurt. Gradually, the meaning of wound widened to include also emotional suffering, and sufferings of life began to be referred to as </a:t>
            </a:r>
            <a:r>
              <a:rPr lang="en-US" sz="1600" dirty="0" err="1">
                <a:solidFill>
                  <a:srgbClr val="FF0000"/>
                </a:solidFill>
                <a:ea typeface="+mn-ea"/>
              </a:rPr>
              <a:t>vulnera</a:t>
            </a:r>
            <a:r>
              <a:rPr lang="en-US" sz="1600" dirty="0">
                <a:solidFill>
                  <a:srgbClr val="FF0000"/>
                </a:solidFill>
                <a:ea typeface="+mn-ea"/>
              </a:rPr>
              <a:t> vitae (philosophy ONTOLOGICAL VULNERABILITY). Vulnerate means for us also to harm and to attack, and in all cases it refers to a condition: to be vulnerable.</a:t>
            </a:r>
          </a:p>
          <a:p>
            <a:pPr marL="285750" indent="-285750" algn="just">
              <a:buFont typeface="Arial" panose="020B0604020202020204" pitchFamily="34" charset="0"/>
              <a:buChar char="•"/>
              <a:defRPr/>
            </a:pPr>
            <a:r>
              <a:rPr lang="en-US" sz="1600" dirty="0">
                <a:solidFill>
                  <a:srgbClr val="FF0000"/>
                </a:solidFill>
                <a:ea typeface="+mn-ea"/>
              </a:rPr>
              <a:t>The risk or probability of the individual, household or community to be hurt, injured or damaged by changes or permanence of external or internal situations. </a:t>
            </a:r>
          </a:p>
          <a:p>
            <a:pPr>
              <a:defRPr/>
            </a:pPr>
            <a:endParaRPr lang="es-ES_tradnl" dirty="0">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4C417-16FE-87CE-E5C2-2C9F6313FCA0}"/>
              </a:ext>
            </a:extLst>
          </p:cNvPr>
          <p:cNvSpPr>
            <a:spLocks noGrp="1"/>
          </p:cNvSpPr>
          <p:nvPr>
            <p:ph type="title"/>
          </p:nvPr>
        </p:nvSpPr>
        <p:spPr>
          <a:xfrm>
            <a:off x="359792" y="170979"/>
            <a:ext cx="9063037" cy="504056"/>
          </a:xfrm>
          <a:solidFill>
            <a:schemeClr val="accent2">
              <a:lumMod val="60000"/>
              <a:lumOff val="40000"/>
            </a:schemeClr>
          </a:solidFill>
        </p:spPr>
        <p:txBody>
          <a:bodyPr/>
          <a:lstStyle/>
          <a:p>
            <a:pPr>
              <a:defRPr/>
            </a:pPr>
            <a:r>
              <a:rPr lang="es-ES_tradnl" sz="1800" dirty="0">
                <a:ea typeface="+mj-ea"/>
              </a:rPr>
              <a:t>DEFINICION VULNERABILIDAD – SOCIAL// </a:t>
            </a:r>
            <a:r>
              <a:rPr lang="es-ES_tradnl" sz="1800" dirty="0">
                <a:solidFill>
                  <a:srgbClr val="FFFF00"/>
                </a:solidFill>
                <a:ea typeface="+mj-ea"/>
              </a:rPr>
              <a:t>SOCIAL VULNERABILITY DEFINITION</a:t>
            </a:r>
          </a:p>
        </p:txBody>
      </p:sp>
      <p:sp>
        <p:nvSpPr>
          <p:cNvPr id="3" name="Marcador de contenido 2">
            <a:extLst>
              <a:ext uri="{FF2B5EF4-FFF2-40B4-BE49-F238E27FC236}">
                <a16:creationId xmlns:a16="http://schemas.microsoft.com/office/drawing/2014/main" id="{C18118F5-65A3-E788-55B1-12929EFDAE96}"/>
              </a:ext>
            </a:extLst>
          </p:cNvPr>
          <p:cNvSpPr>
            <a:spLocks noGrp="1"/>
          </p:cNvSpPr>
          <p:nvPr>
            <p:ph idx="1"/>
          </p:nvPr>
        </p:nvSpPr>
        <p:spPr>
          <a:xfrm>
            <a:off x="66898" y="603027"/>
            <a:ext cx="9653936" cy="4626074"/>
          </a:xfrm>
        </p:spPr>
        <p:txBody>
          <a:bodyPr/>
          <a:lstStyle/>
          <a:p>
            <a:pPr marL="285750" indent="-285750" algn="just">
              <a:buFont typeface="Arial" panose="020B0604020202020204" pitchFamily="34" charset="0"/>
              <a:buChar char="•"/>
              <a:defRPr/>
            </a:pPr>
            <a:endParaRPr lang="es-ES_tradnl" sz="1300" dirty="0">
              <a:ea typeface="+mn-ea"/>
            </a:endParaRPr>
          </a:p>
          <a:p>
            <a:pPr marL="285750" indent="-285750" algn="just">
              <a:buFont typeface="Arial" panose="020B0604020202020204" pitchFamily="34" charset="0"/>
              <a:buChar char="•"/>
              <a:defRPr/>
            </a:pPr>
            <a:r>
              <a:rPr lang="es-ES" sz="1600" dirty="0">
                <a:ea typeface="+mn-ea"/>
              </a:rPr>
              <a:t>La incapacidad de una persona o de un hogar para aprovechar las oportunidades, disponibles en distintos ámbitos socioeconómicos, para mejorar su situación de bienestar o impedir su deterioro”. </a:t>
            </a:r>
          </a:p>
          <a:p>
            <a:pPr marL="285750" indent="-285750" algn="just">
              <a:buFont typeface="Arial" panose="020B0604020202020204" pitchFamily="34" charset="0"/>
              <a:buChar char="•"/>
              <a:defRPr/>
            </a:pPr>
            <a:r>
              <a:rPr lang="es-ES" sz="1600" dirty="0">
                <a:ea typeface="+mn-ea"/>
              </a:rPr>
              <a:t>Vulnerabilidad tiene dos dimensiones “una externa, referida a los riesgos a los cuales un individuo u hogar se encuentran expuestos; y otra interna que alude a estar indefenso, carente de recursos para enfrentar los riesgos sin mayor perdida.</a:t>
            </a:r>
          </a:p>
          <a:p>
            <a:pPr marL="285750" indent="-285750" algn="just">
              <a:buFont typeface="Arial" panose="020B0604020202020204" pitchFamily="34" charset="0"/>
              <a:buChar char="•"/>
              <a:defRPr/>
            </a:pPr>
            <a:endParaRPr lang="en-US" sz="1600" dirty="0">
              <a:solidFill>
                <a:srgbClr val="FF0000"/>
              </a:solidFill>
              <a:ea typeface="+mn-ea"/>
            </a:endParaRPr>
          </a:p>
          <a:p>
            <a:pPr marL="285750" indent="-285750" algn="just">
              <a:buFont typeface="Arial" panose="020B0604020202020204" pitchFamily="34" charset="0"/>
              <a:buChar char="•"/>
              <a:defRPr/>
            </a:pPr>
            <a:r>
              <a:rPr lang="en-US" sz="1600" dirty="0">
                <a:solidFill>
                  <a:srgbClr val="FF0000"/>
                </a:solidFill>
                <a:ea typeface="+mn-ea"/>
              </a:rPr>
              <a:t>The inability of a person or household to take advantage of opportunities, available in different socioeconomic environments, to improve their welfare situation or prevent its deterioration". </a:t>
            </a:r>
          </a:p>
          <a:p>
            <a:pPr marL="285750" indent="-285750" algn="just">
              <a:buFont typeface="Arial" panose="020B0604020202020204" pitchFamily="34" charset="0"/>
              <a:buChar char="•"/>
              <a:defRPr/>
            </a:pPr>
            <a:endParaRPr lang="en-US" sz="1600" dirty="0">
              <a:solidFill>
                <a:srgbClr val="FF0000"/>
              </a:solidFill>
              <a:ea typeface="+mn-ea"/>
            </a:endParaRPr>
          </a:p>
          <a:p>
            <a:pPr marL="285750" indent="-285750" algn="just">
              <a:buFont typeface="Arial" panose="020B0604020202020204" pitchFamily="34" charset="0"/>
              <a:buChar char="•"/>
              <a:defRPr/>
            </a:pPr>
            <a:r>
              <a:rPr lang="en-US" sz="1600" dirty="0">
                <a:solidFill>
                  <a:srgbClr val="FF0000"/>
                </a:solidFill>
                <a:ea typeface="+mn-ea"/>
              </a:rPr>
              <a:t>Vulnerability has two dimensions "an external one, referring to the risks to which an individual or household is exposed; and an internal one that refers to being defenseless, lacking resources to face risks without major loss.</a:t>
            </a:r>
            <a:endParaRPr lang="es-ES" sz="1600" dirty="0">
              <a:solidFill>
                <a:srgbClr val="FF0000"/>
              </a:solidFill>
              <a:ea typeface="+mn-ea"/>
            </a:endParaRPr>
          </a:p>
          <a:p>
            <a:pPr marL="285750" indent="-285750" algn="just">
              <a:buFont typeface="Arial" panose="020B0604020202020204" pitchFamily="34" charset="0"/>
              <a:buChar char="•"/>
              <a:defRPr/>
            </a:pPr>
            <a:endParaRPr lang="es-ES" sz="1300" dirty="0">
              <a:ea typeface="+mn-ea"/>
            </a:endParaRPr>
          </a:p>
          <a:p>
            <a:pPr>
              <a:defRPr/>
            </a:pPr>
            <a:endParaRPr lang="es-ES_tradnl" dirty="0">
              <a:ea typeface="+mn-ea"/>
            </a:endParaRPr>
          </a:p>
        </p:txBody>
      </p:sp>
    </p:spTree>
    <p:extLst>
      <p:ext uri="{BB962C8B-B14F-4D97-AF65-F5344CB8AC3E}">
        <p14:creationId xmlns:p14="http://schemas.microsoft.com/office/powerpoint/2010/main" val="538938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Google Shape;402;p31">
            <a:extLst>
              <a:ext uri="{FF2B5EF4-FFF2-40B4-BE49-F238E27FC236}">
                <a16:creationId xmlns:a16="http://schemas.microsoft.com/office/drawing/2014/main" id="{4637A987-242F-41A6-64E9-557260E5AB72}"/>
              </a:ext>
            </a:extLst>
          </p:cNvPr>
          <p:cNvCxnSpPr>
            <a:cxnSpLocks/>
            <a:stCxn id="403" idx="7"/>
          </p:cNvCxnSpPr>
          <p:nvPr/>
        </p:nvCxnSpPr>
        <p:spPr bwMode="auto">
          <a:xfrm rot="5400000" flipH="1" flipV="1">
            <a:off x="5858092" y="1928591"/>
            <a:ext cx="532960" cy="546104"/>
          </a:xfrm>
          <a:prstGeom prst="bentConnector2">
            <a:avLst/>
          </a:prstGeom>
          <a:noFill/>
          <a:ln w="38100">
            <a:solidFill>
              <a:schemeClr val="bg2"/>
            </a:solidFill>
            <a:round/>
            <a:headEnd/>
            <a:tailEnd/>
          </a:ln>
          <a:extLst>
            <a:ext uri="{909E8E84-426E-40DD-AFC4-6F175D3DCCD1}">
              <a14:hiddenFill xmlns:a14="http://schemas.microsoft.com/office/drawing/2010/main">
                <a:noFill/>
              </a14:hiddenFill>
            </a:ext>
          </a:extLst>
        </p:spPr>
      </p:cxnSp>
      <p:cxnSp>
        <p:nvCxnSpPr>
          <p:cNvPr id="22531" name="Google Shape;407;p31">
            <a:extLst>
              <a:ext uri="{FF2B5EF4-FFF2-40B4-BE49-F238E27FC236}">
                <a16:creationId xmlns:a16="http://schemas.microsoft.com/office/drawing/2014/main" id="{946C71B7-CFF5-A79D-DCFA-7D8F520884C8}"/>
              </a:ext>
            </a:extLst>
          </p:cNvPr>
          <p:cNvCxnSpPr>
            <a:cxnSpLocks/>
            <a:stCxn id="403" idx="3"/>
          </p:cNvCxnSpPr>
          <p:nvPr/>
        </p:nvCxnSpPr>
        <p:spPr bwMode="auto">
          <a:xfrm rot="5400000">
            <a:off x="3743191" y="3615314"/>
            <a:ext cx="636149" cy="759700"/>
          </a:xfrm>
          <a:prstGeom prst="bentConnector2">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22532" name="Google Shape;409;p31">
            <a:extLst>
              <a:ext uri="{FF2B5EF4-FFF2-40B4-BE49-F238E27FC236}">
                <a16:creationId xmlns:a16="http://schemas.microsoft.com/office/drawing/2014/main" id="{0E436614-14B3-DBEF-7451-3B60B499DE1A}"/>
              </a:ext>
            </a:extLst>
          </p:cNvPr>
          <p:cNvCxnSpPr>
            <a:cxnSpLocks/>
            <a:stCxn id="403" idx="5"/>
          </p:cNvCxnSpPr>
          <p:nvPr/>
        </p:nvCxnSpPr>
        <p:spPr bwMode="auto">
          <a:xfrm rot="16200000" flipH="1">
            <a:off x="5806498" y="3722112"/>
            <a:ext cx="636148" cy="546104"/>
          </a:xfrm>
          <a:prstGeom prst="bentConnector3">
            <a:avLst>
              <a:gd name="adj1" fmla="val 50000"/>
            </a:avLst>
          </a:prstGeom>
          <a:noFill/>
          <a:ln w="38100">
            <a:solidFill>
              <a:schemeClr val="tx2"/>
            </a:solidFill>
            <a:round/>
            <a:headEnd/>
            <a:tailEnd/>
          </a:ln>
          <a:extLst>
            <a:ext uri="{909E8E84-426E-40DD-AFC4-6F175D3DCCD1}">
              <a14:hiddenFill xmlns:a14="http://schemas.microsoft.com/office/drawing/2010/main">
                <a:noFill/>
              </a14:hiddenFill>
            </a:ext>
          </a:extLst>
        </p:spPr>
      </p:cxnSp>
      <p:cxnSp>
        <p:nvCxnSpPr>
          <p:cNvPr id="22533" name="Google Shape;411;p31">
            <a:extLst>
              <a:ext uri="{FF2B5EF4-FFF2-40B4-BE49-F238E27FC236}">
                <a16:creationId xmlns:a16="http://schemas.microsoft.com/office/drawing/2014/main" id="{88D752F1-B0D2-FB51-5A32-69AC747C2891}"/>
              </a:ext>
            </a:extLst>
          </p:cNvPr>
          <p:cNvCxnSpPr>
            <a:cxnSpLocks/>
            <a:stCxn id="403" idx="6"/>
          </p:cNvCxnSpPr>
          <p:nvPr/>
        </p:nvCxnSpPr>
        <p:spPr bwMode="auto">
          <a:xfrm>
            <a:off x="6143624" y="3072607"/>
            <a:ext cx="254001" cy="56356"/>
          </a:xfrm>
          <a:prstGeom prst="straightConnector1">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22534" name="Google Shape;413;p31">
            <a:extLst>
              <a:ext uri="{FF2B5EF4-FFF2-40B4-BE49-F238E27FC236}">
                <a16:creationId xmlns:a16="http://schemas.microsoft.com/office/drawing/2014/main" id="{B69D830A-4874-0B3E-5322-42DA9ECD70C3}"/>
              </a:ext>
            </a:extLst>
          </p:cNvPr>
          <p:cNvCxnSpPr>
            <a:cxnSpLocks/>
            <a:endCxn id="403" idx="2"/>
          </p:cNvCxnSpPr>
          <p:nvPr/>
        </p:nvCxnSpPr>
        <p:spPr bwMode="auto">
          <a:xfrm flipV="1">
            <a:off x="3681413" y="3072607"/>
            <a:ext cx="467598" cy="56356"/>
          </a:xfrm>
          <a:prstGeom prst="straightConnector1">
            <a:avLst/>
          </a:prstGeom>
          <a:noFill/>
          <a:ln w="38100">
            <a:solidFill>
              <a:schemeClr val="bg2"/>
            </a:solidFill>
            <a:round/>
            <a:headEnd/>
            <a:tailEnd/>
          </a:ln>
          <a:extLst>
            <a:ext uri="{909E8E84-426E-40DD-AFC4-6F175D3DCCD1}">
              <a14:hiddenFill xmlns:a14="http://schemas.microsoft.com/office/drawing/2010/main">
                <a:noFill/>
              </a14:hiddenFill>
            </a:ext>
          </a:extLst>
        </p:spPr>
      </p:cxnSp>
      <p:sp>
        <p:nvSpPr>
          <p:cNvPr id="22535" name="Google Shape;415;p31">
            <a:extLst>
              <a:ext uri="{FF2B5EF4-FFF2-40B4-BE49-F238E27FC236}">
                <a16:creationId xmlns:a16="http://schemas.microsoft.com/office/drawing/2014/main" id="{AA11B432-7FD7-991A-2880-DA3F19EB101E}"/>
              </a:ext>
            </a:extLst>
          </p:cNvPr>
          <p:cNvSpPr>
            <a:spLocks noGrp="1" noChangeArrowheads="1"/>
          </p:cNvSpPr>
          <p:nvPr>
            <p:ph type="title"/>
          </p:nvPr>
        </p:nvSpPr>
        <p:spPr>
          <a:xfrm>
            <a:off x="0" y="242987"/>
            <a:ext cx="10080625" cy="579231"/>
          </a:xfrm>
          <a:solidFill>
            <a:schemeClr val="accent2"/>
          </a:solidFill>
        </p:spPr>
        <p:txBody>
          <a:bodyPr lIns="100790" tIns="100790" rIns="100790" bIns="100790" anchor="t"/>
          <a:lstStyle/>
          <a:p>
            <a:r>
              <a:rPr lang="es-ES" altLang="en-CO" b="1" dirty="0"/>
              <a:t>PAISAJE/ </a:t>
            </a:r>
            <a:r>
              <a:rPr lang="es-ES" altLang="en-CO" b="1" dirty="0">
                <a:solidFill>
                  <a:srgbClr val="FFFF00"/>
                </a:solidFill>
              </a:rPr>
              <a:t>LANDSCAPE </a:t>
            </a:r>
            <a:endParaRPr lang="en-CO" altLang="en-CO" b="1" dirty="0">
              <a:solidFill>
                <a:srgbClr val="FFFF00"/>
              </a:solidFill>
            </a:endParaRPr>
          </a:p>
        </p:txBody>
      </p:sp>
      <p:sp>
        <p:nvSpPr>
          <p:cNvPr id="416" name="Google Shape;416;p31">
            <a:extLst>
              <a:ext uri="{FF2B5EF4-FFF2-40B4-BE49-F238E27FC236}">
                <a16:creationId xmlns:a16="http://schemas.microsoft.com/office/drawing/2014/main" id="{8900BBF9-CE1B-1B9D-0CA1-447F6FECC6D4}"/>
              </a:ext>
            </a:extLst>
          </p:cNvPr>
          <p:cNvSpPr txBox="1"/>
          <p:nvPr/>
        </p:nvSpPr>
        <p:spPr>
          <a:xfrm flipH="1">
            <a:off x="287783" y="616256"/>
            <a:ext cx="2368451" cy="402229"/>
          </a:xfrm>
          <a:prstGeom prst="rect">
            <a:avLst/>
          </a:prstGeom>
          <a:solidFill>
            <a:schemeClr val="accent1">
              <a:lumMod val="20000"/>
              <a:lumOff val="80000"/>
            </a:schemeClr>
          </a:solidFill>
          <a:ln>
            <a:noFill/>
          </a:ln>
        </p:spPr>
        <p:txBody>
          <a:bodyPr spcFirstLastPara="1" lIns="100790" tIns="100790" rIns="100790" bIns="100790"/>
          <a:lstStyle/>
          <a:p>
            <a:pPr algn="ctr">
              <a:spcBef>
                <a:spcPts val="0"/>
              </a:spcBef>
              <a:spcAft>
                <a:spcPts val="0"/>
              </a:spcAft>
              <a:defRPr/>
            </a:pPr>
            <a:r>
              <a:rPr lang="en" sz="2000" dirty="0">
                <a:solidFill>
                  <a:schemeClr val="dk1"/>
                </a:solidFill>
                <a:latin typeface="Lexend"/>
                <a:ea typeface="Lexend"/>
                <a:cs typeface="Lexend"/>
                <a:sym typeface="Lexend"/>
              </a:rPr>
              <a:t>Historia/ </a:t>
            </a:r>
            <a:r>
              <a:rPr lang="en" sz="2000" dirty="0">
                <a:solidFill>
                  <a:srgbClr val="FF0000"/>
                </a:solidFill>
                <a:latin typeface="Lexend"/>
                <a:ea typeface="Lexend"/>
                <a:cs typeface="Lexend"/>
                <a:sym typeface="Lexend"/>
              </a:rPr>
              <a:t>History </a:t>
            </a:r>
            <a:endParaRPr sz="2000" dirty="0">
              <a:solidFill>
                <a:srgbClr val="FF0000"/>
              </a:solidFill>
              <a:latin typeface="Lexend"/>
              <a:ea typeface="Lexend"/>
              <a:cs typeface="Lexend"/>
              <a:sym typeface="Lexend"/>
            </a:endParaRPr>
          </a:p>
        </p:txBody>
      </p:sp>
      <p:sp>
        <p:nvSpPr>
          <p:cNvPr id="417" name="Google Shape;417;p31">
            <a:extLst>
              <a:ext uri="{FF2B5EF4-FFF2-40B4-BE49-F238E27FC236}">
                <a16:creationId xmlns:a16="http://schemas.microsoft.com/office/drawing/2014/main" id="{0D6021F4-F30E-C8D9-460F-A27E98A7EFED}"/>
              </a:ext>
            </a:extLst>
          </p:cNvPr>
          <p:cNvSpPr txBox="1"/>
          <p:nvPr/>
        </p:nvSpPr>
        <p:spPr>
          <a:xfrm flipH="1">
            <a:off x="72364" y="1026975"/>
            <a:ext cx="3399316" cy="1537199"/>
          </a:xfrm>
          <a:prstGeom prst="rect">
            <a:avLst/>
          </a:prstGeom>
          <a:solidFill>
            <a:schemeClr val="accent1">
              <a:lumMod val="20000"/>
              <a:lumOff val="80000"/>
            </a:schemeClr>
          </a:solidFill>
          <a:ln>
            <a:noFill/>
          </a:ln>
        </p:spPr>
        <p:txBody>
          <a:bodyPr spcFirstLastPara="1" lIns="100790" tIns="100790" rIns="100790" bIns="100790"/>
          <a:lstStyle/>
          <a:p>
            <a:pPr algn="just">
              <a:spcBef>
                <a:spcPts val="0"/>
              </a:spcBef>
              <a:spcAft>
                <a:spcPts val="0"/>
              </a:spcAft>
              <a:defRPr/>
            </a:pPr>
            <a:r>
              <a:rPr lang="es-ES" sz="1100" dirty="0">
                <a:solidFill>
                  <a:schemeClr val="dk1"/>
                </a:solidFill>
                <a:latin typeface="Albert Sans"/>
                <a:ea typeface="Albert Sans"/>
                <a:cs typeface="Albert Sans"/>
                <a:sym typeface="Albert Sans"/>
              </a:rPr>
              <a:t>Los 70 desastres naturales/ </a:t>
            </a:r>
            <a:r>
              <a:rPr lang="en-US" sz="1100" dirty="0">
                <a:solidFill>
                  <a:srgbClr val="FF0000"/>
                </a:solidFill>
                <a:latin typeface="Albert Sans"/>
                <a:ea typeface="Albert Sans"/>
                <a:cs typeface="Albert Sans"/>
                <a:sym typeface="Albert Sans"/>
              </a:rPr>
              <a:t>Natural disasters in the 70s</a:t>
            </a:r>
            <a:endParaRPr lang="es-ES" sz="1100" dirty="0">
              <a:solidFill>
                <a:srgbClr val="FF0000"/>
              </a:solidFill>
              <a:latin typeface="Albert Sans"/>
              <a:ea typeface="Albert Sans"/>
              <a:cs typeface="Albert Sans"/>
              <a:sym typeface="Albert Sans"/>
            </a:endParaRPr>
          </a:p>
          <a:p>
            <a:pPr algn="just">
              <a:spcBef>
                <a:spcPts val="0"/>
              </a:spcBef>
              <a:spcAft>
                <a:spcPts val="0"/>
              </a:spcAft>
              <a:defRPr/>
            </a:pPr>
            <a:r>
              <a:rPr lang="es-ES" sz="1100" dirty="0">
                <a:solidFill>
                  <a:schemeClr val="dk1"/>
                </a:solidFill>
                <a:latin typeface="Albert Sans"/>
                <a:ea typeface="Albert Sans"/>
                <a:cs typeface="Albert Sans"/>
                <a:sym typeface="Albert Sans"/>
              </a:rPr>
              <a:t>80 desigualdad y </a:t>
            </a:r>
            <a:r>
              <a:rPr lang="es-ES" sz="1100" u="sng" dirty="0">
                <a:solidFill>
                  <a:schemeClr val="dk1"/>
                </a:solidFill>
                <a:highlight>
                  <a:srgbClr val="FFFF00"/>
                </a:highlight>
                <a:latin typeface="Albert Sans"/>
                <a:ea typeface="Albert Sans"/>
                <a:cs typeface="Albert Sans"/>
                <a:sym typeface="Albert Sans"/>
              </a:rPr>
              <a:t>pobreza/ </a:t>
            </a:r>
            <a:r>
              <a:rPr lang="en-US" sz="1100" dirty="0">
                <a:solidFill>
                  <a:srgbClr val="FF0000"/>
                </a:solidFill>
                <a:latin typeface="Albert Sans"/>
                <a:ea typeface="Albert Sans"/>
                <a:cs typeface="Albert Sans"/>
                <a:sym typeface="Albert Sans"/>
              </a:rPr>
              <a:t>80 inequality and </a:t>
            </a:r>
            <a:r>
              <a:rPr lang="en-US" sz="1100" u="sng" dirty="0">
                <a:solidFill>
                  <a:srgbClr val="FF0000"/>
                </a:solidFill>
                <a:latin typeface="Albert Sans"/>
                <a:ea typeface="Albert Sans"/>
                <a:cs typeface="Albert Sans"/>
                <a:sym typeface="Albert Sans"/>
              </a:rPr>
              <a:t>poverty </a:t>
            </a:r>
            <a:endParaRPr lang="es-ES" sz="1100" u="sng" dirty="0">
              <a:solidFill>
                <a:srgbClr val="FF0000"/>
              </a:solidFill>
              <a:latin typeface="Albert Sans"/>
              <a:ea typeface="Albert Sans"/>
              <a:cs typeface="Albert Sans"/>
              <a:sym typeface="Albert Sans"/>
            </a:endParaRPr>
          </a:p>
          <a:p>
            <a:pPr algn="just">
              <a:spcBef>
                <a:spcPts val="0"/>
              </a:spcBef>
              <a:spcAft>
                <a:spcPts val="0"/>
              </a:spcAft>
              <a:defRPr/>
            </a:pPr>
            <a:r>
              <a:rPr lang="es-ES" sz="1100" dirty="0">
                <a:solidFill>
                  <a:schemeClr val="dk1"/>
                </a:solidFill>
                <a:latin typeface="Albert Sans"/>
                <a:ea typeface="Albert Sans"/>
                <a:cs typeface="Albert Sans"/>
                <a:sym typeface="Albert Sans"/>
              </a:rPr>
              <a:t>90  sensible a otras dimensiones/ </a:t>
            </a:r>
            <a:r>
              <a:rPr lang="en-US" sz="1100" dirty="0">
                <a:solidFill>
                  <a:srgbClr val="FF0000"/>
                </a:solidFill>
                <a:latin typeface="Albert Sans"/>
                <a:ea typeface="Albert Sans"/>
                <a:cs typeface="Albert Sans"/>
                <a:sym typeface="Albert Sans"/>
              </a:rPr>
              <a:t>90 sensitive to other dimensions</a:t>
            </a:r>
            <a:endParaRPr lang="es-ES" sz="1100" dirty="0">
              <a:solidFill>
                <a:srgbClr val="FF0000"/>
              </a:solidFill>
              <a:latin typeface="Albert Sans"/>
              <a:ea typeface="Albert Sans"/>
              <a:cs typeface="Albert Sans"/>
              <a:sym typeface="Albert Sans"/>
            </a:endParaRPr>
          </a:p>
          <a:p>
            <a:pPr algn="just">
              <a:spcBef>
                <a:spcPts val="0"/>
              </a:spcBef>
              <a:spcAft>
                <a:spcPts val="0"/>
              </a:spcAft>
              <a:defRPr/>
            </a:pPr>
            <a:r>
              <a:rPr lang="es-ES" sz="1100" dirty="0">
                <a:solidFill>
                  <a:schemeClr val="dk1"/>
                </a:solidFill>
                <a:highlight>
                  <a:srgbClr val="FFFF00"/>
                </a:highlight>
                <a:latin typeface="Albert Sans"/>
                <a:ea typeface="Albert Sans"/>
                <a:cs typeface="Albert Sans"/>
                <a:sym typeface="Albert Sans"/>
              </a:rPr>
              <a:t>Estado receptivo – Neoliberal/ </a:t>
            </a:r>
            <a:r>
              <a:rPr lang="en-US" sz="1100" dirty="0">
                <a:solidFill>
                  <a:srgbClr val="FF0000"/>
                </a:solidFill>
                <a:highlight>
                  <a:srgbClr val="FFFF00"/>
                </a:highlight>
                <a:latin typeface="Albert Sans"/>
                <a:ea typeface="Albert Sans"/>
                <a:cs typeface="Albert Sans"/>
                <a:sym typeface="Albert Sans"/>
              </a:rPr>
              <a:t>Responsive state - Neoliberal</a:t>
            </a:r>
            <a:endParaRPr lang="es-ES" sz="1100" dirty="0">
              <a:solidFill>
                <a:srgbClr val="FF0000"/>
              </a:solidFill>
              <a:highlight>
                <a:srgbClr val="FFFF00"/>
              </a:highlight>
              <a:latin typeface="Albert Sans"/>
              <a:ea typeface="Albert Sans"/>
              <a:cs typeface="Albert Sans"/>
              <a:sym typeface="Albert Sans"/>
            </a:endParaRPr>
          </a:p>
        </p:txBody>
      </p:sp>
      <p:sp>
        <p:nvSpPr>
          <p:cNvPr id="418" name="Google Shape;418;p31">
            <a:extLst>
              <a:ext uri="{FF2B5EF4-FFF2-40B4-BE49-F238E27FC236}">
                <a16:creationId xmlns:a16="http://schemas.microsoft.com/office/drawing/2014/main" id="{E74B1664-37FF-DA01-3364-D92E3FBDD214}"/>
              </a:ext>
            </a:extLst>
          </p:cNvPr>
          <p:cNvSpPr txBox="1"/>
          <p:nvPr/>
        </p:nvSpPr>
        <p:spPr>
          <a:xfrm flipH="1">
            <a:off x="72364" y="3713957"/>
            <a:ext cx="3262198" cy="460730"/>
          </a:xfrm>
          <a:prstGeom prst="rect">
            <a:avLst/>
          </a:prstGeom>
          <a:solidFill>
            <a:schemeClr val="accent1">
              <a:lumMod val="20000"/>
              <a:lumOff val="80000"/>
            </a:schemeClr>
          </a:solidFill>
          <a:ln>
            <a:noFill/>
          </a:ln>
        </p:spPr>
        <p:txBody>
          <a:bodyPr spcFirstLastPara="1" lIns="100790" tIns="100790" rIns="100790" bIns="100790"/>
          <a:lstStyle/>
          <a:p>
            <a:pPr algn="ctr">
              <a:spcBef>
                <a:spcPts val="0"/>
              </a:spcBef>
              <a:spcAft>
                <a:spcPts val="0"/>
              </a:spcAft>
              <a:defRPr/>
            </a:pPr>
            <a:r>
              <a:rPr lang="en" sz="2000" dirty="0">
                <a:solidFill>
                  <a:schemeClr val="dk1"/>
                </a:solidFill>
                <a:latin typeface="Lexend"/>
                <a:ea typeface="Lexend"/>
                <a:cs typeface="Lexend"/>
                <a:sym typeface="Lexend"/>
              </a:rPr>
              <a:t>Geopolítica/ </a:t>
            </a:r>
            <a:r>
              <a:rPr lang="en" sz="2000" dirty="0">
                <a:solidFill>
                  <a:srgbClr val="FF0000"/>
                </a:solidFill>
                <a:latin typeface="Lexend"/>
                <a:ea typeface="Lexend"/>
                <a:cs typeface="Lexend"/>
                <a:sym typeface="Lexend"/>
              </a:rPr>
              <a:t>Geopolitics</a:t>
            </a:r>
            <a:endParaRPr sz="2000" dirty="0">
              <a:solidFill>
                <a:srgbClr val="FF0000"/>
              </a:solidFill>
              <a:latin typeface="Lexend"/>
              <a:ea typeface="Lexend"/>
              <a:cs typeface="Lexend"/>
              <a:sym typeface="Lexend"/>
            </a:endParaRPr>
          </a:p>
        </p:txBody>
      </p:sp>
      <p:sp>
        <p:nvSpPr>
          <p:cNvPr id="419" name="Google Shape;419;p31">
            <a:extLst>
              <a:ext uri="{FF2B5EF4-FFF2-40B4-BE49-F238E27FC236}">
                <a16:creationId xmlns:a16="http://schemas.microsoft.com/office/drawing/2014/main" id="{8719B95D-960D-020B-CE17-B08EA5D62E4C}"/>
              </a:ext>
            </a:extLst>
          </p:cNvPr>
          <p:cNvSpPr txBox="1"/>
          <p:nvPr/>
        </p:nvSpPr>
        <p:spPr>
          <a:xfrm flipH="1">
            <a:off x="49948" y="4174687"/>
            <a:ext cx="3351542" cy="1460711"/>
          </a:xfrm>
          <a:prstGeom prst="rect">
            <a:avLst/>
          </a:prstGeom>
          <a:solidFill>
            <a:schemeClr val="accent1">
              <a:lumMod val="20000"/>
              <a:lumOff val="80000"/>
            </a:schemeClr>
          </a:solidFill>
          <a:ln>
            <a:noFill/>
          </a:ln>
        </p:spPr>
        <p:txBody>
          <a:bodyPr spcFirstLastPara="1" lIns="100790" tIns="100790" rIns="100790" bIns="100790"/>
          <a:lstStyle/>
          <a:p>
            <a:pPr>
              <a:spcBef>
                <a:spcPts val="0"/>
              </a:spcBef>
              <a:spcAft>
                <a:spcPts val="0"/>
              </a:spcAft>
              <a:defRPr/>
            </a:pPr>
            <a:r>
              <a:rPr lang="es-ES" sz="1100" dirty="0">
                <a:solidFill>
                  <a:schemeClr val="dk1"/>
                </a:solidFill>
                <a:latin typeface="Albert Sans"/>
                <a:ea typeface="Albert Sans"/>
                <a:cs typeface="Albert Sans"/>
                <a:sym typeface="Albert Sans"/>
              </a:rPr>
              <a:t>PNUD: ética del desarrollo/ </a:t>
            </a:r>
            <a:r>
              <a:rPr lang="es-ES" sz="1100" dirty="0">
                <a:solidFill>
                  <a:srgbClr val="FF0000"/>
                </a:solidFill>
                <a:latin typeface="Albert Sans"/>
                <a:ea typeface="Albert Sans"/>
                <a:cs typeface="Albert Sans"/>
                <a:sym typeface="Albert Sans"/>
              </a:rPr>
              <a:t>UNDP: </a:t>
            </a:r>
            <a:r>
              <a:rPr lang="es-ES" sz="1100" dirty="0" err="1">
                <a:solidFill>
                  <a:srgbClr val="FF0000"/>
                </a:solidFill>
                <a:latin typeface="Albert Sans"/>
                <a:ea typeface="Albert Sans"/>
                <a:cs typeface="Albert Sans"/>
                <a:sym typeface="Albert Sans"/>
              </a:rPr>
              <a:t>development</a:t>
            </a:r>
            <a:r>
              <a:rPr lang="es-ES" sz="1100" dirty="0">
                <a:solidFill>
                  <a:srgbClr val="FF0000"/>
                </a:solidFill>
                <a:latin typeface="Albert Sans"/>
                <a:ea typeface="Albert Sans"/>
                <a:cs typeface="Albert Sans"/>
                <a:sym typeface="Albert Sans"/>
              </a:rPr>
              <a:t> </a:t>
            </a:r>
            <a:r>
              <a:rPr lang="es-ES" sz="1100" dirty="0" err="1">
                <a:solidFill>
                  <a:srgbClr val="FF0000"/>
                </a:solidFill>
                <a:latin typeface="Albert Sans"/>
                <a:ea typeface="Albert Sans"/>
                <a:cs typeface="Albert Sans"/>
                <a:sym typeface="Albert Sans"/>
              </a:rPr>
              <a:t>ethics</a:t>
            </a:r>
            <a:r>
              <a:rPr lang="es-ES" sz="1100" dirty="0">
                <a:solidFill>
                  <a:srgbClr val="FF0000"/>
                </a:solidFill>
                <a:latin typeface="Albert Sans"/>
                <a:ea typeface="Albert Sans"/>
                <a:cs typeface="Albert Sans"/>
                <a:sym typeface="Albert Sans"/>
              </a:rPr>
              <a:t>/</a:t>
            </a:r>
          </a:p>
          <a:p>
            <a:pPr>
              <a:spcBef>
                <a:spcPts val="0"/>
              </a:spcBef>
              <a:spcAft>
                <a:spcPts val="0"/>
              </a:spcAft>
              <a:defRPr/>
            </a:pPr>
            <a:r>
              <a:rPr lang="es-ES" sz="1100" dirty="0">
                <a:solidFill>
                  <a:schemeClr val="dk1"/>
                </a:solidFill>
                <a:latin typeface="Albert Sans"/>
                <a:ea typeface="Albert Sans"/>
                <a:cs typeface="Albert Sans"/>
                <a:sym typeface="Albert Sans"/>
              </a:rPr>
              <a:t>BM – BID/ </a:t>
            </a:r>
            <a:r>
              <a:rPr lang="es-ES" sz="1100" dirty="0">
                <a:solidFill>
                  <a:srgbClr val="FF0000"/>
                </a:solidFill>
                <a:latin typeface="Albert Sans"/>
                <a:ea typeface="Albert Sans"/>
                <a:cs typeface="Albert Sans"/>
                <a:sym typeface="Albert Sans"/>
              </a:rPr>
              <a:t>WB/IDB</a:t>
            </a:r>
          </a:p>
          <a:p>
            <a:pPr>
              <a:spcBef>
                <a:spcPts val="0"/>
              </a:spcBef>
              <a:spcAft>
                <a:spcPts val="0"/>
              </a:spcAft>
              <a:defRPr/>
            </a:pPr>
            <a:r>
              <a:rPr lang="es-ES" sz="1100" dirty="0">
                <a:solidFill>
                  <a:schemeClr val="dk1"/>
                </a:solidFill>
                <a:latin typeface="Albert Sans"/>
                <a:ea typeface="Albert Sans"/>
                <a:cs typeface="Albert Sans"/>
                <a:sym typeface="Albert Sans"/>
              </a:rPr>
              <a:t>CEPAL Activos – oportunidades/ </a:t>
            </a:r>
            <a:r>
              <a:rPr lang="es-ES" sz="1100" dirty="0">
                <a:solidFill>
                  <a:srgbClr val="FF0000"/>
                </a:solidFill>
                <a:latin typeface="Albert Sans"/>
                <a:ea typeface="Albert Sans"/>
                <a:cs typeface="Albert Sans"/>
                <a:sym typeface="Albert Sans"/>
              </a:rPr>
              <a:t>ECLAC </a:t>
            </a:r>
            <a:r>
              <a:rPr lang="es-ES" sz="1100" dirty="0" err="1">
                <a:solidFill>
                  <a:srgbClr val="FF0000"/>
                </a:solidFill>
                <a:latin typeface="Albert Sans"/>
                <a:ea typeface="Albert Sans"/>
                <a:cs typeface="Albert Sans"/>
                <a:sym typeface="Albert Sans"/>
              </a:rPr>
              <a:t>Assets</a:t>
            </a:r>
            <a:r>
              <a:rPr lang="es-ES" sz="1100" dirty="0">
                <a:solidFill>
                  <a:srgbClr val="FF0000"/>
                </a:solidFill>
                <a:latin typeface="Albert Sans"/>
                <a:ea typeface="Albert Sans"/>
                <a:cs typeface="Albert Sans"/>
                <a:sym typeface="Albert Sans"/>
              </a:rPr>
              <a:t> - </a:t>
            </a:r>
            <a:r>
              <a:rPr lang="es-ES" sz="1100" dirty="0" err="1">
                <a:solidFill>
                  <a:srgbClr val="FF0000"/>
                </a:solidFill>
                <a:latin typeface="Albert Sans"/>
                <a:ea typeface="Albert Sans"/>
                <a:cs typeface="Albert Sans"/>
                <a:sym typeface="Albert Sans"/>
              </a:rPr>
              <a:t>opportunities</a:t>
            </a:r>
            <a:endParaRPr lang="es-ES" sz="1100" dirty="0">
              <a:solidFill>
                <a:srgbClr val="FF0000"/>
              </a:solidFill>
              <a:latin typeface="Albert Sans"/>
              <a:ea typeface="Albert Sans"/>
              <a:cs typeface="Albert Sans"/>
              <a:sym typeface="Albert Sans"/>
            </a:endParaRPr>
          </a:p>
          <a:p>
            <a:pPr>
              <a:spcBef>
                <a:spcPts val="0"/>
              </a:spcBef>
              <a:spcAft>
                <a:spcPts val="0"/>
              </a:spcAft>
              <a:defRPr/>
            </a:pPr>
            <a:r>
              <a:rPr lang="es-ES" sz="1100" dirty="0">
                <a:solidFill>
                  <a:schemeClr val="dk1"/>
                </a:solidFill>
                <a:latin typeface="Albert Sans"/>
                <a:ea typeface="Albert Sans"/>
                <a:cs typeface="Albert Sans"/>
                <a:sym typeface="Albert Sans"/>
              </a:rPr>
              <a:t>CELADE: vulnerabilidad sociodemográfica   </a:t>
            </a:r>
          </a:p>
          <a:p>
            <a:pPr>
              <a:spcBef>
                <a:spcPts val="0"/>
              </a:spcBef>
              <a:spcAft>
                <a:spcPts val="0"/>
              </a:spcAft>
              <a:defRPr/>
            </a:pPr>
            <a:r>
              <a:rPr lang="es-ES" sz="1100" dirty="0">
                <a:solidFill>
                  <a:schemeClr val="dk1"/>
                </a:solidFill>
                <a:latin typeface="Albert Sans"/>
                <a:ea typeface="Albert Sans"/>
                <a:cs typeface="Albert Sans"/>
                <a:sym typeface="Albert Sans"/>
              </a:rPr>
              <a:t>“Productividad de los pobres”/ </a:t>
            </a:r>
            <a:r>
              <a:rPr lang="en-US" sz="1100" dirty="0">
                <a:solidFill>
                  <a:srgbClr val="FF0000"/>
                </a:solidFill>
                <a:latin typeface="Albert Sans"/>
                <a:ea typeface="Albert Sans"/>
                <a:cs typeface="Albert Sans"/>
                <a:sym typeface="Albert Sans"/>
              </a:rPr>
              <a:t>CELADE: socio-demographic vulnerability   "Productivity of the poor".</a:t>
            </a:r>
            <a:endParaRPr sz="1100" dirty="0">
              <a:solidFill>
                <a:srgbClr val="FF0000"/>
              </a:solidFill>
              <a:latin typeface="Albert Sans"/>
              <a:ea typeface="Albert Sans"/>
              <a:cs typeface="Albert Sans"/>
              <a:sym typeface="Albert Sans"/>
            </a:endParaRPr>
          </a:p>
        </p:txBody>
      </p:sp>
      <p:sp>
        <p:nvSpPr>
          <p:cNvPr id="420" name="Google Shape;420;p31">
            <a:extLst>
              <a:ext uri="{FF2B5EF4-FFF2-40B4-BE49-F238E27FC236}">
                <a16:creationId xmlns:a16="http://schemas.microsoft.com/office/drawing/2014/main" id="{06180D14-FA01-4B34-0187-01C47785F87B}"/>
              </a:ext>
            </a:extLst>
          </p:cNvPr>
          <p:cNvSpPr txBox="1"/>
          <p:nvPr/>
        </p:nvSpPr>
        <p:spPr>
          <a:xfrm flipH="1">
            <a:off x="93011" y="2140311"/>
            <a:ext cx="3278307" cy="423863"/>
          </a:xfrm>
          <a:prstGeom prst="rect">
            <a:avLst/>
          </a:prstGeom>
          <a:solidFill>
            <a:schemeClr val="accent1">
              <a:lumMod val="20000"/>
              <a:lumOff val="80000"/>
            </a:schemeClr>
          </a:solidFill>
          <a:ln>
            <a:noFill/>
          </a:ln>
        </p:spPr>
        <p:txBody>
          <a:bodyPr spcFirstLastPara="1" lIns="100790" tIns="100790" rIns="100790" bIns="100790"/>
          <a:lstStyle/>
          <a:p>
            <a:pPr algn="ctr">
              <a:spcBef>
                <a:spcPts val="0"/>
              </a:spcBef>
              <a:spcAft>
                <a:spcPts val="0"/>
              </a:spcAft>
              <a:defRPr/>
            </a:pPr>
            <a:r>
              <a:rPr lang="en" sz="2000" dirty="0">
                <a:solidFill>
                  <a:schemeClr val="dk1"/>
                </a:solidFill>
                <a:latin typeface="Lexend"/>
                <a:ea typeface="Lexend"/>
                <a:cs typeface="Lexend"/>
                <a:sym typeface="Lexend"/>
              </a:rPr>
              <a:t>Genealogía/ </a:t>
            </a:r>
            <a:r>
              <a:rPr lang="es-ES" sz="2000" dirty="0" err="1">
                <a:solidFill>
                  <a:srgbClr val="FF0000"/>
                </a:solidFill>
                <a:latin typeface="Lexend"/>
                <a:ea typeface="Lexend"/>
                <a:cs typeface="Lexend"/>
                <a:sym typeface="Lexend"/>
              </a:rPr>
              <a:t>Genealogy</a:t>
            </a:r>
            <a:endParaRPr lang="en" sz="2000" dirty="0">
              <a:solidFill>
                <a:srgbClr val="FF0000"/>
              </a:solidFill>
              <a:latin typeface="Lexend"/>
              <a:ea typeface="Lexend"/>
              <a:cs typeface="Lexend"/>
              <a:sym typeface="Lexend"/>
            </a:endParaRPr>
          </a:p>
          <a:p>
            <a:pPr algn="ctr">
              <a:spcBef>
                <a:spcPts val="0"/>
              </a:spcBef>
              <a:spcAft>
                <a:spcPts val="0"/>
              </a:spcAft>
              <a:defRPr/>
            </a:pPr>
            <a:r>
              <a:rPr lang="en" sz="2425" dirty="0">
                <a:solidFill>
                  <a:schemeClr val="dk1"/>
                </a:solidFill>
                <a:latin typeface="Lexend"/>
                <a:ea typeface="Lexend"/>
                <a:cs typeface="Lexend"/>
                <a:sym typeface="Lexend"/>
              </a:rPr>
              <a:t> </a:t>
            </a:r>
            <a:endParaRPr sz="2425" dirty="0">
              <a:solidFill>
                <a:schemeClr val="dk1"/>
              </a:solidFill>
              <a:latin typeface="Lexend"/>
              <a:ea typeface="Lexend"/>
              <a:cs typeface="Lexend"/>
              <a:sym typeface="Lexend"/>
            </a:endParaRPr>
          </a:p>
        </p:txBody>
      </p:sp>
      <p:sp>
        <p:nvSpPr>
          <p:cNvPr id="421" name="Google Shape;421;p31">
            <a:extLst>
              <a:ext uri="{FF2B5EF4-FFF2-40B4-BE49-F238E27FC236}">
                <a16:creationId xmlns:a16="http://schemas.microsoft.com/office/drawing/2014/main" id="{3009E181-629F-F972-5B3B-A1B6F3F27B66}"/>
              </a:ext>
            </a:extLst>
          </p:cNvPr>
          <p:cNvSpPr txBox="1"/>
          <p:nvPr/>
        </p:nvSpPr>
        <p:spPr>
          <a:xfrm flipH="1">
            <a:off x="77224" y="2564174"/>
            <a:ext cx="3336606" cy="1185916"/>
          </a:xfrm>
          <a:prstGeom prst="rect">
            <a:avLst/>
          </a:prstGeom>
          <a:solidFill>
            <a:schemeClr val="accent1">
              <a:lumMod val="20000"/>
              <a:lumOff val="80000"/>
            </a:schemeClr>
          </a:solidFill>
          <a:ln>
            <a:noFill/>
          </a:ln>
        </p:spPr>
        <p:txBody>
          <a:bodyPr spcFirstLastPara="1" lIns="100790" tIns="100790" rIns="100790" bIns="100790"/>
          <a:lstStyle/>
          <a:p>
            <a:pPr algn="just">
              <a:spcBef>
                <a:spcPts val="0"/>
              </a:spcBef>
              <a:spcAft>
                <a:spcPts val="0"/>
              </a:spcAft>
              <a:defRPr/>
            </a:pPr>
            <a:r>
              <a:rPr lang="es-ES" sz="1100" dirty="0">
                <a:solidFill>
                  <a:schemeClr val="dk1"/>
                </a:solidFill>
                <a:latin typeface="Albert Sans"/>
                <a:ea typeface="Albert Sans"/>
                <a:cs typeface="Albert Sans"/>
                <a:sym typeface="Albert Sans"/>
              </a:rPr>
              <a:t>Racionalidad neoliberal ¿la idea de activos?/ </a:t>
            </a:r>
            <a:r>
              <a:rPr lang="en-US" sz="1100" dirty="0">
                <a:solidFill>
                  <a:srgbClr val="FF0000"/>
                </a:solidFill>
                <a:latin typeface="Albert Sans"/>
                <a:ea typeface="Albert Sans"/>
                <a:cs typeface="Albert Sans"/>
                <a:sym typeface="Albert Sans"/>
              </a:rPr>
              <a:t>Neoliberal rationality - the idea of assets?</a:t>
            </a:r>
            <a:endParaRPr lang="es-ES" sz="1100" dirty="0">
              <a:solidFill>
                <a:srgbClr val="FF0000"/>
              </a:solidFill>
              <a:latin typeface="Albert Sans"/>
              <a:ea typeface="Albert Sans"/>
              <a:cs typeface="Albert Sans"/>
              <a:sym typeface="Albert Sans"/>
            </a:endParaRPr>
          </a:p>
          <a:p>
            <a:pPr algn="just">
              <a:spcBef>
                <a:spcPts val="0"/>
              </a:spcBef>
              <a:spcAft>
                <a:spcPts val="0"/>
              </a:spcAft>
              <a:defRPr/>
            </a:pPr>
            <a:r>
              <a:rPr lang="es-ES" sz="1100" dirty="0">
                <a:solidFill>
                  <a:schemeClr val="dk1"/>
                </a:solidFill>
                <a:latin typeface="Albert Sans"/>
                <a:ea typeface="Albert Sans"/>
                <a:cs typeface="Albert Sans"/>
                <a:sym typeface="Albert Sans"/>
              </a:rPr>
              <a:t>Matriz EDD – ética del desarrollo/ </a:t>
            </a:r>
            <a:r>
              <a:rPr lang="en-US" sz="1100" dirty="0" err="1">
                <a:solidFill>
                  <a:srgbClr val="FF0000"/>
                </a:solidFill>
                <a:latin typeface="Albert Sans"/>
                <a:ea typeface="Albert Sans"/>
                <a:cs typeface="Albert Sans"/>
                <a:sym typeface="Albert Sans"/>
              </a:rPr>
              <a:t>Diferential</a:t>
            </a:r>
            <a:r>
              <a:rPr lang="en-US" sz="1100" dirty="0">
                <a:solidFill>
                  <a:srgbClr val="FF0000"/>
                </a:solidFill>
                <a:latin typeface="Albert Sans"/>
                <a:ea typeface="Albert Sans"/>
                <a:cs typeface="Albert Sans"/>
                <a:sym typeface="Albert Sans"/>
              </a:rPr>
              <a:t> rights based approach matrix - development ethics</a:t>
            </a:r>
            <a:r>
              <a:rPr lang="es-ES" sz="1100" dirty="0">
                <a:solidFill>
                  <a:schemeClr val="dk1"/>
                </a:solidFill>
                <a:latin typeface="Albert Sans"/>
                <a:ea typeface="Albert Sans"/>
                <a:cs typeface="Albert Sans"/>
                <a:sym typeface="Albert Sans"/>
              </a:rPr>
              <a:t> </a:t>
            </a:r>
          </a:p>
          <a:p>
            <a:pPr algn="just">
              <a:spcBef>
                <a:spcPts val="0"/>
              </a:spcBef>
              <a:spcAft>
                <a:spcPts val="0"/>
              </a:spcAft>
              <a:defRPr/>
            </a:pPr>
            <a:r>
              <a:rPr lang="es-ES" sz="1100" dirty="0">
                <a:solidFill>
                  <a:schemeClr val="dk1"/>
                </a:solidFill>
                <a:latin typeface="Albert Sans"/>
                <a:ea typeface="Albert Sans"/>
                <a:cs typeface="Albert Sans"/>
                <a:sym typeface="Albert Sans"/>
              </a:rPr>
              <a:t>Inmunitaria – catástrofe/ </a:t>
            </a:r>
            <a:r>
              <a:rPr lang="en-US" sz="1100" dirty="0">
                <a:solidFill>
                  <a:srgbClr val="FF0000"/>
                </a:solidFill>
                <a:latin typeface="Albert Sans"/>
                <a:ea typeface="Albert Sans"/>
                <a:cs typeface="Albert Sans"/>
                <a:sym typeface="Albert Sans"/>
              </a:rPr>
              <a:t>Immune – catastrophe/</a:t>
            </a:r>
          </a:p>
        </p:txBody>
      </p:sp>
      <p:sp>
        <p:nvSpPr>
          <p:cNvPr id="422" name="Google Shape;422;p31">
            <a:extLst>
              <a:ext uri="{FF2B5EF4-FFF2-40B4-BE49-F238E27FC236}">
                <a16:creationId xmlns:a16="http://schemas.microsoft.com/office/drawing/2014/main" id="{CFE0D5E6-FEA0-36EA-2681-522D05D3C05D}"/>
              </a:ext>
            </a:extLst>
          </p:cNvPr>
          <p:cNvSpPr txBox="1"/>
          <p:nvPr/>
        </p:nvSpPr>
        <p:spPr>
          <a:xfrm flipH="1">
            <a:off x="7308897" y="4056524"/>
            <a:ext cx="2574625" cy="460375"/>
          </a:xfrm>
          <a:prstGeom prst="rect">
            <a:avLst/>
          </a:prstGeom>
          <a:solidFill>
            <a:schemeClr val="accent1">
              <a:lumMod val="20000"/>
              <a:lumOff val="80000"/>
            </a:schemeClr>
          </a:solidFill>
          <a:ln>
            <a:noFill/>
          </a:ln>
        </p:spPr>
        <p:txBody>
          <a:bodyPr spcFirstLastPara="1" lIns="100790" tIns="100790" rIns="100790" bIns="100790"/>
          <a:lstStyle/>
          <a:p>
            <a:pPr algn="ctr">
              <a:spcBef>
                <a:spcPts val="0"/>
              </a:spcBef>
              <a:spcAft>
                <a:spcPts val="0"/>
              </a:spcAft>
              <a:defRPr/>
            </a:pPr>
            <a:r>
              <a:rPr lang="es-ES" sz="1600" dirty="0">
                <a:solidFill>
                  <a:schemeClr val="tx1"/>
                </a:solidFill>
                <a:latin typeface="Lexend"/>
                <a:ea typeface="Lexend"/>
                <a:cs typeface="Lexend"/>
                <a:sym typeface="Lexend"/>
              </a:rPr>
              <a:t>Intervención</a:t>
            </a:r>
            <a:r>
              <a:rPr lang="es-ES" sz="1600" dirty="0">
                <a:solidFill>
                  <a:srgbClr val="FF0000"/>
                </a:solidFill>
                <a:latin typeface="Lexend"/>
                <a:ea typeface="Lexend"/>
                <a:cs typeface="Lexend"/>
                <a:sym typeface="Lexend"/>
              </a:rPr>
              <a:t>/ </a:t>
            </a:r>
            <a:r>
              <a:rPr lang="es-ES" sz="1600" dirty="0" err="1">
                <a:solidFill>
                  <a:srgbClr val="FF0000"/>
                </a:solidFill>
                <a:latin typeface="Lexend"/>
                <a:ea typeface="Lexend"/>
                <a:cs typeface="Lexend"/>
                <a:sym typeface="Lexend"/>
              </a:rPr>
              <a:t>Intervention</a:t>
            </a:r>
            <a:r>
              <a:rPr lang="es-ES" sz="1600" dirty="0">
                <a:solidFill>
                  <a:srgbClr val="FF0000"/>
                </a:solidFill>
                <a:latin typeface="Lexend"/>
                <a:ea typeface="Lexend"/>
                <a:cs typeface="Lexend"/>
                <a:sym typeface="Lexend"/>
              </a:rPr>
              <a:t> </a:t>
            </a:r>
            <a:endParaRPr sz="1600" dirty="0">
              <a:solidFill>
                <a:srgbClr val="FF0000"/>
              </a:solidFill>
              <a:latin typeface="Lexend"/>
              <a:ea typeface="Lexend"/>
              <a:cs typeface="Lexend"/>
              <a:sym typeface="Lexend"/>
            </a:endParaRPr>
          </a:p>
        </p:txBody>
      </p:sp>
      <p:sp>
        <p:nvSpPr>
          <p:cNvPr id="423" name="Google Shape;423;p31">
            <a:extLst>
              <a:ext uri="{FF2B5EF4-FFF2-40B4-BE49-F238E27FC236}">
                <a16:creationId xmlns:a16="http://schemas.microsoft.com/office/drawing/2014/main" id="{C6B52FC3-79EA-B72B-4F6C-FDE29AC6DF5E}"/>
              </a:ext>
            </a:extLst>
          </p:cNvPr>
          <p:cNvSpPr txBox="1"/>
          <p:nvPr/>
        </p:nvSpPr>
        <p:spPr>
          <a:xfrm flipH="1">
            <a:off x="7283469" y="4447007"/>
            <a:ext cx="2665841" cy="1196975"/>
          </a:xfrm>
          <a:prstGeom prst="rect">
            <a:avLst/>
          </a:prstGeom>
          <a:solidFill>
            <a:schemeClr val="accent1">
              <a:lumMod val="20000"/>
              <a:lumOff val="80000"/>
            </a:schemeClr>
          </a:solidFill>
          <a:ln>
            <a:noFill/>
          </a:ln>
        </p:spPr>
        <p:txBody>
          <a:bodyPr spcFirstLastPara="1" lIns="100790" tIns="100790" rIns="100790" bIns="100790"/>
          <a:lstStyle/>
          <a:p>
            <a:pPr algn="just">
              <a:spcBef>
                <a:spcPts val="0"/>
              </a:spcBef>
              <a:spcAft>
                <a:spcPts val="0"/>
              </a:spcAft>
              <a:defRPr/>
            </a:pPr>
            <a:r>
              <a:rPr lang="en" sz="1213" dirty="0">
                <a:solidFill>
                  <a:schemeClr val="accent4"/>
                </a:solidFill>
                <a:latin typeface="Albert Sans"/>
                <a:ea typeface="Albert Sans"/>
                <a:cs typeface="Albert Sans"/>
                <a:sym typeface="Albert Sans"/>
              </a:rPr>
              <a:t>EDD/ </a:t>
            </a:r>
            <a:r>
              <a:rPr lang="en" sz="1213" dirty="0">
                <a:solidFill>
                  <a:srgbClr val="FF0000"/>
                </a:solidFill>
                <a:latin typeface="Albert Sans"/>
                <a:ea typeface="Albert Sans"/>
                <a:cs typeface="Albert Sans"/>
                <a:sym typeface="Albert Sans"/>
              </a:rPr>
              <a:t>Differential rights based approach</a:t>
            </a:r>
          </a:p>
          <a:p>
            <a:pPr algn="just">
              <a:spcBef>
                <a:spcPts val="0"/>
              </a:spcBef>
              <a:spcAft>
                <a:spcPts val="0"/>
              </a:spcAft>
              <a:defRPr/>
            </a:pPr>
            <a:r>
              <a:rPr lang="en" sz="1213" dirty="0">
                <a:solidFill>
                  <a:schemeClr val="accent4"/>
                </a:solidFill>
                <a:latin typeface="Albert Sans"/>
                <a:ea typeface="Albert Sans"/>
                <a:cs typeface="Albert Sans"/>
                <a:sym typeface="Albert Sans"/>
              </a:rPr>
              <a:t>Empoderamiento/ </a:t>
            </a:r>
            <a:r>
              <a:rPr lang="en" sz="1213" dirty="0">
                <a:solidFill>
                  <a:srgbClr val="FF0000"/>
                </a:solidFill>
                <a:latin typeface="Albert Sans"/>
                <a:ea typeface="Albert Sans"/>
                <a:cs typeface="Albert Sans"/>
                <a:sym typeface="Albert Sans"/>
              </a:rPr>
              <a:t>Empowerment</a:t>
            </a:r>
          </a:p>
          <a:p>
            <a:pPr algn="just">
              <a:spcBef>
                <a:spcPts val="0"/>
              </a:spcBef>
              <a:spcAft>
                <a:spcPts val="0"/>
              </a:spcAft>
              <a:defRPr/>
            </a:pPr>
            <a:r>
              <a:rPr lang="en" sz="1213" dirty="0">
                <a:solidFill>
                  <a:schemeClr val="accent4"/>
                </a:solidFill>
                <a:latin typeface="Albert Sans"/>
                <a:ea typeface="Albert Sans"/>
                <a:cs typeface="Albert Sans"/>
                <a:sym typeface="Albert Sans"/>
              </a:rPr>
              <a:t>Interculturalidad/ </a:t>
            </a:r>
            <a:r>
              <a:rPr lang="es-ES" sz="1213" dirty="0" err="1">
                <a:solidFill>
                  <a:srgbClr val="FF0000"/>
                </a:solidFill>
                <a:latin typeface="Albert Sans"/>
                <a:ea typeface="Albert Sans"/>
                <a:cs typeface="Albert Sans"/>
                <a:sym typeface="Albert Sans"/>
              </a:rPr>
              <a:t>Interculturality</a:t>
            </a:r>
            <a:endParaRPr lang="en" sz="1213" dirty="0">
              <a:solidFill>
                <a:srgbClr val="FF0000"/>
              </a:solidFill>
              <a:latin typeface="Albert Sans"/>
              <a:ea typeface="Albert Sans"/>
              <a:cs typeface="Albert Sans"/>
              <a:sym typeface="Albert Sans"/>
            </a:endParaRPr>
          </a:p>
          <a:p>
            <a:pPr algn="just">
              <a:spcBef>
                <a:spcPts val="0"/>
              </a:spcBef>
              <a:spcAft>
                <a:spcPts val="0"/>
              </a:spcAft>
              <a:defRPr/>
            </a:pPr>
            <a:r>
              <a:rPr lang="en" sz="1213" dirty="0">
                <a:solidFill>
                  <a:schemeClr val="accent4"/>
                </a:solidFill>
                <a:latin typeface="Albert Sans"/>
                <a:ea typeface="Albert Sans"/>
                <a:cs typeface="Albert Sans"/>
                <a:sym typeface="Albert Sans"/>
              </a:rPr>
              <a:t>Habilitacionista - comunitarista  Ejemplo: EC/ </a:t>
            </a:r>
            <a:r>
              <a:rPr lang="es-ES" sz="1213" dirty="0" err="1">
                <a:solidFill>
                  <a:srgbClr val="FF0000"/>
                </a:solidFill>
                <a:latin typeface="Albert Sans"/>
                <a:ea typeface="Albert Sans"/>
                <a:cs typeface="Albert Sans"/>
                <a:sym typeface="Albert Sans"/>
              </a:rPr>
              <a:t>Enabling</a:t>
            </a:r>
            <a:r>
              <a:rPr lang="es-ES" sz="1213" dirty="0">
                <a:solidFill>
                  <a:srgbClr val="FF0000"/>
                </a:solidFill>
                <a:latin typeface="Albert Sans"/>
                <a:ea typeface="Albert Sans"/>
                <a:cs typeface="Albert Sans"/>
                <a:sym typeface="Albert Sans"/>
              </a:rPr>
              <a:t> - </a:t>
            </a:r>
            <a:r>
              <a:rPr lang="es-ES" sz="1213" dirty="0" err="1">
                <a:solidFill>
                  <a:srgbClr val="FF0000"/>
                </a:solidFill>
                <a:latin typeface="Albert Sans"/>
                <a:ea typeface="Albert Sans"/>
                <a:cs typeface="Albert Sans"/>
                <a:sym typeface="Albert Sans"/>
              </a:rPr>
              <a:t>communitarian</a:t>
            </a:r>
            <a:r>
              <a:rPr lang="es-ES" sz="1213" dirty="0">
                <a:solidFill>
                  <a:srgbClr val="FF0000"/>
                </a:solidFill>
                <a:latin typeface="Albert Sans"/>
                <a:ea typeface="Albert Sans"/>
                <a:cs typeface="Albert Sans"/>
                <a:sym typeface="Albert Sans"/>
              </a:rPr>
              <a:t> </a:t>
            </a:r>
            <a:r>
              <a:rPr lang="es-ES" sz="1213" dirty="0" err="1">
                <a:solidFill>
                  <a:srgbClr val="FF0000"/>
                </a:solidFill>
                <a:latin typeface="Albert Sans"/>
                <a:ea typeface="Albert Sans"/>
                <a:cs typeface="Albert Sans"/>
                <a:sym typeface="Albert Sans"/>
              </a:rPr>
              <a:t>Example</a:t>
            </a:r>
            <a:r>
              <a:rPr lang="es-ES" sz="1213" dirty="0">
                <a:solidFill>
                  <a:srgbClr val="FF0000"/>
                </a:solidFill>
                <a:latin typeface="Albert Sans"/>
                <a:ea typeface="Albert Sans"/>
                <a:cs typeface="Albert Sans"/>
                <a:sym typeface="Albert Sans"/>
              </a:rPr>
              <a:t>: EC</a:t>
            </a:r>
            <a:endParaRPr sz="1213" dirty="0">
              <a:solidFill>
                <a:srgbClr val="FF0000"/>
              </a:solidFill>
              <a:latin typeface="Albert Sans"/>
              <a:ea typeface="Albert Sans"/>
              <a:cs typeface="Albert Sans"/>
              <a:sym typeface="Albert Sans"/>
            </a:endParaRPr>
          </a:p>
        </p:txBody>
      </p:sp>
      <p:sp>
        <p:nvSpPr>
          <p:cNvPr id="425" name="Google Shape;425;p31">
            <a:extLst>
              <a:ext uri="{FF2B5EF4-FFF2-40B4-BE49-F238E27FC236}">
                <a16:creationId xmlns:a16="http://schemas.microsoft.com/office/drawing/2014/main" id="{2984C639-4B62-CDF1-E37C-0500DC03CEBE}"/>
              </a:ext>
            </a:extLst>
          </p:cNvPr>
          <p:cNvSpPr txBox="1"/>
          <p:nvPr/>
        </p:nvSpPr>
        <p:spPr>
          <a:xfrm flipH="1">
            <a:off x="7283468" y="2673337"/>
            <a:ext cx="2748687" cy="427448"/>
          </a:xfrm>
          <a:prstGeom prst="rect">
            <a:avLst/>
          </a:prstGeom>
          <a:solidFill>
            <a:schemeClr val="accent1">
              <a:lumMod val="20000"/>
              <a:lumOff val="80000"/>
            </a:schemeClr>
          </a:solidFill>
          <a:ln>
            <a:noFill/>
          </a:ln>
        </p:spPr>
        <p:txBody>
          <a:bodyPr spcFirstLastPara="1" lIns="100790" tIns="100790" rIns="100790" bIns="100790"/>
          <a:lstStyle/>
          <a:p>
            <a:pPr algn="ctr">
              <a:spcBef>
                <a:spcPts val="0"/>
              </a:spcBef>
              <a:spcAft>
                <a:spcPts val="0"/>
              </a:spcAft>
              <a:defRPr/>
            </a:pPr>
            <a:r>
              <a:rPr lang="es-ES" sz="1600" dirty="0">
                <a:solidFill>
                  <a:schemeClr val="dk1"/>
                </a:solidFill>
                <a:latin typeface="Lexend"/>
                <a:ea typeface="Lexend"/>
                <a:cs typeface="Lexend"/>
                <a:sym typeface="Lexend"/>
              </a:rPr>
              <a:t>Gobierno/ </a:t>
            </a:r>
            <a:r>
              <a:rPr lang="es-ES" sz="1600" dirty="0" err="1">
                <a:solidFill>
                  <a:srgbClr val="FF0000"/>
                </a:solidFill>
                <a:latin typeface="Lexend"/>
                <a:sym typeface="Lexend"/>
              </a:rPr>
              <a:t>Government</a:t>
            </a:r>
            <a:r>
              <a:rPr lang="es-ES" sz="2425" dirty="0">
                <a:solidFill>
                  <a:schemeClr val="dk1"/>
                </a:solidFill>
                <a:latin typeface="Lexend"/>
                <a:ea typeface="Lexend"/>
                <a:cs typeface="Lexend"/>
                <a:sym typeface="Lexend"/>
              </a:rPr>
              <a:t>  </a:t>
            </a:r>
            <a:endParaRPr sz="2425" dirty="0">
              <a:solidFill>
                <a:schemeClr val="dk1"/>
              </a:solidFill>
              <a:latin typeface="Lexend"/>
              <a:ea typeface="Lexend"/>
              <a:cs typeface="Lexend"/>
              <a:sym typeface="Lexend"/>
            </a:endParaRPr>
          </a:p>
        </p:txBody>
      </p:sp>
      <p:sp>
        <p:nvSpPr>
          <p:cNvPr id="426" name="Google Shape;426;p31">
            <a:extLst>
              <a:ext uri="{FF2B5EF4-FFF2-40B4-BE49-F238E27FC236}">
                <a16:creationId xmlns:a16="http://schemas.microsoft.com/office/drawing/2014/main" id="{4D50D7C3-B598-1AD6-21DC-664E2FAD2463}"/>
              </a:ext>
            </a:extLst>
          </p:cNvPr>
          <p:cNvSpPr txBox="1"/>
          <p:nvPr/>
        </p:nvSpPr>
        <p:spPr>
          <a:xfrm flipH="1">
            <a:off x="7309103" y="3100785"/>
            <a:ext cx="2697417" cy="993259"/>
          </a:xfrm>
          <a:prstGeom prst="rect">
            <a:avLst/>
          </a:prstGeom>
          <a:solidFill>
            <a:schemeClr val="accent1">
              <a:lumMod val="20000"/>
              <a:lumOff val="80000"/>
            </a:schemeClr>
          </a:solidFill>
          <a:ln>
            <a:noFill/>
          </a:ln>
        </p:spPr>
        <p:txBody>
          <a:bodyPr spcFirstLastPara="1" lIns="100790" tIns="100790" rIns="100790" bIns="100790"/>
          <a:lstStyle/>
          <a:p>
            <a:pPr algn="just">
              <a:spcBef>
                <a:spcPts val="0"/>
              </a:spcBef>
              <a:spcAft>
                <a:spcPts val="0"/>
              </a:spcAft>
              <a:defRPr/>
            </a:pPr>
            <a:r>
              <a:rPr lang="es-ES" sz="1100" dirty="0">
                <a:solidFill>
                  <a:schemeClr val="dk1"/>
                </a:solidFill>
                <a:latin typeface="Albert Sans"/>
                <a:ea typeface="Albert Sans"/>
                <a:cs typeface="Albert Sans"/>
                <a:sym typeface="Albert Sans"/>
              </a:rPr>
              <a:t>Derecho Internacional/ </a:t>
            </a:r>
            <a:r>
              <a:rPr lang="es-ES" sz="1100" dirty="0">
                <a:solidFill>
                  <a:srgbClr val="FF0000"/>
                </a:solidFill>
                <a:latin typeface="Albert Sans"/>
                <a:ea typeface="Albert Sans"/>
                <a:cs typeface="Albert Sans"/>
                <a:sym typeface="Albert Sans"/>
              </a:rPr>
              <a:t>International </a:t>
            </a:r>
            <a:r>
              <a:rPr lang="es-ES" sz="1100" dirty="0" err="1">
                <a:solidFill>
                  <a:srgbClr val="FF0000"/>
                </a:solidFill>
                <a:latin typeface="Albert Sans"/>
                <a:ea typeface="Albert Sans"/>
                <a:cs typeface="Albert Sans"/>
                <a:sym typeface="Albert Sans"/>
              </a:rPr>
              <a:t>Law</a:t>
            </a:r>
            <a:endParaRPr lang="es-ES" sz="1100" dirty="0">
              <a:solidFill>
                <a:srgbClr val="FF0000"/>
              </a:solidFill>
              <a:latin typeface="Albert Sans"/>
              <a:ea typeface="Albert Sans"/>
              <a:cs typeface="Albert Sans"/>
              <a:sym typeface="Albert Sans"/>
            </a:endParaRPr>
          </a:p>
          <a:p>
            <a:pPr algn="just">
              <a:spcBef>
                <a:spcPts val="0"/>
              </a:spcBef>
              <a:spcAft>
                <a:spcPts val="0"/>
              </a:spcAft>
              <a:defRPr/>
            </a:pPr>
            <a:r>
              <a:rPr lang="es-ES" sz="1100" dirty="0" err="1">
                <a:solidFill>
                  <a:schemeClr val="dk1"/>
                </a:solidFill>
                <a:latin typeface="Albert Sans"/>
                <a:ea typeface="Albert Sans"/>
                <a:cs typeface="Albert Sans"/>
                <a:sym typeface="Albert Sans"/>
              </a:rPr>
              <a:t>Gubernamentalidad</a:t>
            </a:r>
            <a:r>
              <a:rPr lang="es-ES" sz="1100" dirty="0">
                <a:solidFill>
                  <a:schemeClr val="dk1"/>
                </a:solidFill>
                <a:latin typeface="Albert Sans"/>
                <a:ea typeface="Albert Sans"/>
                <a:cs typeface="Albert Sans"/>
                <a:sym typeface="Albert Sans"/>
              </a:rPr>
              <a:t> Biopolítica/ </a:t>
            </a:r>
            <a:r>
              <a:rPr lang="es-ES" sz="1100" dirty="0" err="1">
                <a:solidFill>
                  <a:srgbClr val="FF0000"/>
                </a:solidFill>
                <a:latin typeface="Albert Sans"/>
                <a:ea typeface="Albert Sans"/>
                <a:cs typeface="Albert Sans"/>
                <a:sym typeface="Albert Sans"/>
              </a:rPr>
              <a:t>Biopolitical</a:t>
            </a:r>
            <a:r>
              <a:rPr lang="es-ES" sz="1100" dirty="0">
                <a:solidFill>
                  <a:srgbClr val="FF0000"/>
                </a:solidFill>
                <a:latin typeface="Albert Sans"/>
                <a:ea typeface="Albert Sans"/>
                <a:cs typeface="Albert Sans"/>
                <a:sym typeface="Albert Sans"/>
              </a:rPr>
              <a:t> </a:t>
            </a:r>
            <a:r>
              <a:rPr lang="es-ES" sz="1100" dirty="0" err="1">
                <a:solidFill>
                  <a:srgbClr val="FF0000"/>
                </a:solidFill>
                <a:latin typeface="Albert Sans"/>
                <a:ea typeface="Albert Sans"/>
                <a:cs typeface="Albert Sans"/>
                <a:sym typeface="Albert Sans"/>
              </a:rPr>
              <a:t>Governmentality</a:t>
            </a:r>
            <a:endParaRPr lang="es-ES" sz="1100" dirty="0">
              <a:solidFill>
                <a:srgbClr val="FF0000"/>
              </a:solidFill>
              <a:latin typeface="Albert Sans"/>
              <a:ea typeface="Albert Sans"/>
              <a:cs typeface="Albert Sans"/>
              <a:sym typeface="Albert Sans"/>
            </a:endParaRPr>
          </a:p>
          <a:p>
            <a:pPr algn="just">
              <a:spcBef>
                <a:spcPts val="0"/>
              </a:spcBef>
              <a:spcAft>
                <a:spcPts val="0"/>
              </a:spcAft>
              <a:defRPr/>
            </a:pPr>
            <a:r>
              <a:rPr lang="es-ES" sz="1100" dirty="0">
                <a:solidFill>
                  <a:schemeClr val="dk1"/>
                </a:solidFill>
                <a:latin typeface="Albert Sans"/>
                <a:ea typeface="Albert Sans"/>
                <a:cs typeface="Albert Sans"/>
                <a:sym typeface="Albert Sans"/>
              </a:rPr>
              <a:t>Estado – sociedad – mercado/ </a:t>
            </a:r>
            <a:r>
              <a:rPr lang="es-ES" sz="1100" dirty="0" err="1">
                <a:solidFill>
                  <a:srgbClr val="FF0000"/>
                </a:solidFill>
                <a:latin typeface="Albert Sans"/>
                <a:ea typeface="Albert Sans"/>
                <a:cs typeface="Albert Sans"/>
                <a:sym typeface="Albert Sans"/>
              </a:rPr>
              <a:t>State-society-market</a:t>
            </a:r>
            <a:r>
              <a:rPr lang="es-ES" sz="1100" dirty="0">
                <a:solidFill>
                  <a:srgbClr val="FF0000"/>
                </a:solidFill>
                <a:latin typeface="Albert Sans"/>
                <a:ea typeface="Albert Sans"/>
                <a:cs typeface="Albert Sans"/>
                <a:sym typeface="Albert Sans"/>
              </a:rPr>
              <a:t>  </a:t>
            </a:r>
          </a:p>
        </p:txBody>
      </p:sp>
      <p:sp>
        <p:nvSpPr>
          <p:cNvPr id="427" name="Google Shape;427;p31">
            <a:extLst>
              <a:ext uri="{FF2B5EF4-FFF2-40B4-BE49-F238E27FC236}">
                <a16:creationId xmlns:a16="http://schemas.microsoft.com/office/drawing/2014/main" id="{1E908103-C933-00C6-8C12-E96DC21F5769}"/>
              </a:ext>
            </a:extLst>
          </p:cNvPr>
          <p:cNvSpPr txBox="1"/>
          <p:nvPr/>
        </p:nvSpPr>
        <p:spPr>
          <a:xfrm flipH="1">
            <a:off x="7575152" y="363451"/>
            <a:ext cx="2310712" cy="524702"/>
          </a:xfrm>
          <a:prstGeom prst="rect">
            <a:avLst/>
          </a:prstGeom>
          <a:solidFill>
            <a:schemeClr val="accent1">
              <a:lumMod val="20000"/>
              <a:lumOff val="80000"/>
            </a:schemeClr>
          </a:solidFill>
          <a:ln>
            <a:noFill/>
          </a:ln>
        </p:spPr>
        <p:txBody>
          <a:bodyPr spcFirstLastPara="1" lIns="100790" tIns="100790" rIns="100790" bIns="100790"/>
          <a:lstStyle/>
          <a:p>
            <a:pPr algn="ctr">
              <a:spcBef>
                <a:spcPts val="0"/>
              </a:spcBef>
              <a:spcAft>
                <a:spcPts val="0"/>
              </a:spcAft>
              <a:defRPr/>
            </a:pPr>
            <a:r>
              <a:rPr lang="es-ES" sz="2425" dirty="0">
                <a:solidFill>
                  <a:schemeClr val="dk1"/>
                </a:solidFill>
                <a:latin typeface="Lexend"/>
                <a:ea typeface="Lexend"/>
                <a:cs typeface="Lexend"/>
                <a:sym typeface="Lexend"/>
              </a:rPr>
              <a:t>Campo/ </a:t>
            </a:r>
            <a:r>
              <a:rPr lang="es-ES" sz="2425" dirty="0">
                <a:solidFill>
                  <a:srgbClr val="FF0000"/>
                </a:solidFill>
                <a:latin typeface="Lexend"/>
                <a:ea typeface="Lexend"/>
                <a:cs typeface="Lexend"/>
                <a:sym typeface="Lexend"/>
              </a:rPr>
              <a:t>Field </a:t>
            </a:r>
            <a:endParaRPr sz="2425" dirty="0">
              <a:solidFill>
                <a:srgbClr val="FF0000"/>
              </a:solidFill>
              <a:latin typeface="Lexend"/>
              <a:ea typeface="Lexend"/>
              <a:cs typeface="Lexend"/>
              <a:sym typeface="Lexend"/>
            </a:endParaRPr>
          </a:p>
        </p:txBody>
      </p:sp>
      <p:sp>
        <p:nvSpPr>
          <p:cNvPr id="428" name="Google Shape;428;p31">
            <a:extLst>
              <a:ext uri="{FF2B5EF4-FFF2-40B4-BE49-F238E27FC236}">
                <a16:creationId xmlns:a16="http://schemas.microsoft.com/office/drawing/2014/main" id="{BDC685D0-E169-2A90-8591-D7A54B667640}"/>
              </a:ext>
            </a:extLst>
          </p:cNvPr>
          <p:cNvSpPr txBox="1"/>
          <p:nvPr/>
        </p:nvSpPr>
        <p:spPr>
          <a:xfrm flipH="1">
            <a:off x="7364004" y="867469"/>
            <a:ext cx="2630318" cy="1812122"/>
          </a:xfrm>
          <a:prstGeom prst="rect">
            <a:avLst/>
          </a:prstGeom>
          <a:solidFill>
            <a:schemeClr val="accent1">
              <a:lumMod val="20000"/>
              <a:lumOff val="80000"/>
            </a:schemeClr>
          </a:solidFill>
          <a:ln>
            <a:noFill/>
          </a:ln>
        </p:spPr>
        <p:txBody>
          <a:bodyPr spcFirstLastPara="1" lIns="100790" tIns="100790" rIns="100790" bIns="100790"/>
          <a:lstStyle/>
          <a:p>
            <a:pPr algn="just">
              <a:spcBef>
                <a:spcPts val="0"/>
              </a:spcBef>
              <a:spcAft>
                <a:spcPts val="0"/>
              </a:spcAft>
              <a:defRPr/>
            </a:pPr>
            <a:r>
              <a:rPr lang="es-ES" sz="1100" dirty="0">
                <a:solidFill>
                  <a:schemeClr val="dk1"/>
                </a:solidFill>
                <a:latin typeface="Albert Sans"/>
                <a:ea typeface="Albert Sans"/>
                <a:cs typeface="Albert Sans"/>
                <a:sym typeface="Albert Sans"/>
              </a:rPr>
              <a:t>Pobreza y Desarrollo/ </a:t>
            </a:r>
            <a:r>
              <a:rPr lang="es-ES" sz="1100" dirty="0" err="1">
                <a:solidFill>
                  <a:srgbClr val="FF0000"/>
                </a:solidFill>
                <a:latin typeface="Albert Sans"/>
                <a:ea typeface="Albert Sans"/>
                <a:cs typeface="Albert Sans"/>
                <a:sym typeface="Albert Sans"/>
              </a:rPr>
              <a:t>Poverty</a:t>
            </a:r>
            <a:r>
              <a:rPr lang="es-ES" sz="1100" dirty="0">
                <a:solidFill>
                  <a:srgbClr val="FF0000"/>
                </a:solidFill>
                <a:latin typeface="Albert Sans"/>
                <a:ea typeface="Albert Sans"/>
                <a:cs typeface="Albert Sans"/>
                <a:sym typeface="Albert Sans"/>
              </a:rPr>
              <a:t> &amp; </a:t>
            </a:r>
            <a:r>
              <a:rPr lang="es-ES" sz="1100" dirty="0" err="1">
                <a:solidFill>
                  <a:srgbClr val="FF0000"/>
                </a:solidFill>
                <a:latin typeface="Albert Sans"/>
                <a:ea typeface="Albert Sans"/>
                <a:cs typeface="Albert Sans"/>
                <a:sym typeface="Albert Sans"/>
              </a:rPr>
              <a:t>Development</a:t>
            </a:r>
            <a:endParaRPr lang="es-ES" sz="1100" dirty="0">
              <a:solidFill>
                <a:srgbClr val="FF0000"/>
              </a:solidFill>
              <a:latin typeface="Albert Sans"/>
              <a:ea typeface="Albert Sans"/>
              <a:cs typeface="Albert Sans"/>
              <a:sym typeface="Albert Sans"/>
            </a:endParaRPr>
          </a:p>
          <a:p>
            <a:pPr algn="just">
              <a:spcBef>
                <a:spcPts val="0"/>
              </a:spcBef>
              <a:spcAft>
                <a:spcPts val="0"/>
              </a:spcAft>
              <a:defRPr/>
            </a:pPr>
            <a:r>
              <a:rPr lang="es-ES" sz="1100" dirty="0">
                <a:solidFill>
                  <a:schemeClr val="dk1"/>
                </a:solidFill>
                <a:latin typeface="Albert Sans"/>
                <a:ea typeface="Albert Sans"/>
                <a:cs typeface="Albert Sans"/>
                <a:sym typeface="Albert Sans"/>
              </a:rPr>
              <a:t>Economía y gestión publica/ </a:t>
            </a:r>
            <a:r>
              <a:rPr lang="es-ES" sz="1100" dirty="0" err="1">
                <a:solidFill>
                  <a:srgbClr val="FF0000"/>
                </a:solidFill>
                <a:latin typeface="Albert Sans"/>
                <a:ea typeface="Albert Sans"/>
                <a:cs typeface="Albert Sans"/>
                <a:sym typeface="Albert Sans"/>
              </a:rPr>
              <a:t>Economics</a:t>
            </a:r>
            <a:r>
              <a:rPr lang="es-ES" sz="1100" dirty="0">
                <a:solidFill>
                  <a:srgbClr val="FF0000"/>
                </a:solidFill>
                <a:latin typeface="Albert Sans"/>
                <a:ea typeface="Albert Sans"/>
                <a:cs typeface="Albert Sans"/>
                <a:sym typeface="Albert Sans"/>
              </a:rPr>
              <a:t> and </a:t>
            </a:r>
            <a:r>
              <a:rPr lang="es-ES" sz="1100" dirty="0" err="1">
                <a:solidFill>
                  <a:srgbClr val="FF0000"/>
                </a:solidFill>
                <a:latin typeface="Albert Sans"/>
                <a:ea typeface="Albert Sans"/>
                <a:cs typeface="Albert Sans"/>
                <a:sym typeface="Albert Sans"/>
              </a:rPr>
              <a:t>public</a:t>
            </a:r>
            <a:r>
              <a:rPr lang="es-ES" sz="1100" dirty="0">
                <a:solidFill>
                  <a:srgbClr val="FF0000"/>
                </a:solidFill>
                <a:latin typeface="Albert Sans"/>
                <a:ea typeface="Albert Sans"/>
                <a:cs typeface="Albert Sans"/>
                <a:sym typeface="Albert Sans"/>
              </a:rPr>
              <a:t> </a:t>
            </a:r>
            <a:r>
              <a:rPr lang="es-ES" sz="1100" dirty="0" err="1">
                <a:solidFill>
                  <a:srgbClr val="FF0000"/>
                </a:solidFill>
                <a:latin typeface="Albert Sans"/>
                <a:ea typeface="Albert Sans"/>
                <a:cs typeface="Albert Sans"/>
                <a:sym typeface="Albert Sans"/>
              </a:rPr>
              <a:t>management</a:t>
            </a:r>
            <a:endParaRPr lang="es-ES" sz="1100" dirty="0">
              <a:solidFill>
                <a:srgbClr val="FF0000"/>
              </a:solidFill>
              <a:latin typeface="Albert Sans"/>
              <a:ea typeface="Albert Sans"/>
              <a:cs typeface="Albert Sans"/>
              <a:sym typeface="Albert Sans"/>
            </a:endParaRPr>
          </a:p>
          <a:p>
            <a:pPr algn="just">
              <a:spcBef>
                <a:spcPts val="0"/>
              </a:spcBef>
              <a:spcAft>
                <a:spcPts val="0"/>
              </a:spcAft>
              <a:defRPr/>
            </a:pPr>
            <a:r>
              <a:rPr lang="es-ES" sz="1100" dirty="0">
                <a:solidFill>
                  <a:schemeClr val="dk1"/>
                </a:solidFill>
                <a:latin typeface="Albert Sans"/>
                <a:ea typeface="Albert Sans"/>
                <a:cs typeface="Albert Sans"/>
                <a:sym typeface="Albert Sans"/>
              </a:rPr>
              <a:t>Desastre/ </a:t>
            </a:r>
            <a:r>
              <a:rPr lang="es-ES" sz="1100" dirty="0" err="1">
                <a:solidFill>
                  <a:srgbClr val="FF0000"/>
                </a:solidFill>
                <a:latin typeface="Albert Sans"/>
                <a:ea typeface="Albert Sans"/>
                <a:cs typeface="Albert Sans"/>
                <a:sym typeface="Albert Sans"/>
              </a:rPr>
              <a:t>Disaster</a:t>
            </a:r>
            <a:endParaRPr lang="es-ES" sz="1100" dirty="0">
              <a:solidFill>
                <a:srgbClr val="FF0000"/>
              </a:solidFill>
              <a:latin typeface="Albert Sans"/>
              <a:ea typeface="Albert Sans"/>
              <a:cs typeface="Albert Sans"/>
              <a:sym typeface="Albert Sans"/>
            </a:endParaRPr>
          </a:p>
          <a:p>
            <a:pPr algn="just">
              <a:spcBef>
                <a:spcPts val="0"/>
              </a:spcBef>
              <a:spcAft>
                <a:spcPts val="0"/>
              </a:spcAft>
              <a:defRPr/>
            </a:pPr>
            <a:r>
              <a:rPr lang="es-ES" sz="1100" dirty="0">
                <a:solidFill>
                  <a:schemeClr val="dk1"/>
                </a:solidFill>
                <a:highlight>
                  <a:srgbClr val="FFFF00"/>
                </a:highlight>
                <a:latin typeface="Albert Sans"/>
                <a:ea typeface="Albert Sans"/>
                <a:cs typeface="Albert Sans"/>
                <a:sym typeface="Albert Sans"/>
              </a:rPr>
              <a:t>Salud y Antropología Médica/ </a:t>
            </a:r>
            <a:r>
              <a:rPr lang="es-ES" sz="1100" dirty="0" err="1">
                <a:solidFill>
                  <a:srgbClr val="FF0000"/>
                </a:solidFill>
                <a:highlight>
                  <a:srgbClr val="FFFF00"/>
                </a:highlight>
                <a:latin typeface="Albert Sans"/>
                <a:ea typeface="Albert Sans"/>
                <a:cs typeface="Albert Sans"/>
                <a:sym typeface="Albert Sans"/>
              </a:rPr>
              <a:t>Health</a:t>
            </a:r>
            <a:r>
              <a:rPr lang="es-ES" sz="1100" dirty="0">
                <a:solidFill>
                  <a:srgbClr val="FF0000"/>
                </a:solidFill>
                <a:highlight>
                  <a:srgbClr val="FFFF00"/>
                </a:highlight>
                <a:latin typeface="Albert Sans"/>
                <a:ea typeface="Albert Sans"/>
                <a:cs typeface="Albert Sans"/>
                <a:sym typeface="Albert Sans"/>
              </a:rPr>
              <a:t> and Medical </a:t>
            </a:r>
            <a:r>
              <a:rPr lang="es-ES" sz="1100" dirty="0" err="1">
                <a:solidFill>
                  <a:srgbClr val="FF0000"/>
                </a:solidFill>
                <a:highlight>
                  <a:srgbClr val="FFFF00"/>
                </a:highlight>
                <a:latin typeface="Albert Sans"/>
                <a:ea typeface="Albert Sans"/>
                <a:cs typeface="Albert Sans"/>
                <a:sym typeface="Albert Sans"/>
              </a:rPr>
              <a:t>Anthropology</a:t>
            </a:r>
            <a:endParaRPr lang="es-ES" sz="1100" dirty="0">
              <a:solidFill>
                <a:srgbClr val="FF0000"/>
              </a:solidFill>
              <a:highlight>
                <a:srgbClr val="FFFF00"/>
              </a:highlight>
              <a:latin typeface="Albert Sans"/>
              <a:ea typeface="Albert Sans"/>
              <a:cs typeface="Albert Sans"/>
              <a:sym typeface="Albert Sans"/>
            </a:endParaRPr>
          </a:p>
          <a:p>
            <a:pPr algn="just">
              <a:spcBef>
                <a:spcPts val="0"/>
              </a:spcBef>
              <a:spcAft>
                <a:spcPts val="0"/>
              </a:spcAft>
              <a:defRPr/>
            </a:pPr>
            <a:r>
              <a:rPr lang="es-ES" sz="1100" dirty="0">
                <a:solidFill>
                  <a:schemeClr val="dk1"/>
                </a:solidFill>
                <a:latin typeface="Albert Sans"/>
                <a:ea typeface="Albert Sans"/>
                <a:cs typeface="Albert Sans"/>
                <a:sym typeface="Albert Sans"/>
              </a:rPr>
              <a:t>Bioseguridad/ </a:t>
            </a:r>
            <a:r>
              <a:rPr lang="es-ES" sz="1100" dirty="0" err="1">
                <a:solidFill>
                  <a:srgbClr val="FF0000"/>
                </a:solidFill>
                <a:latin typeface="Albert Sans"/>
                <a:ea typeface="Albert Sans"/>
                <a:cs typeface="Albert Sans"/>
                <a:sym typeface="Albert Sans"/>
              </a:rPr>
              <a:t>Biosecurity</a:t>
            </a:r>
            <a:r>
              <a:rPr lang="es-ES" sz="1100" dirty="0">
                <a:solidFill>
                  <a:schemeClr val="dk1"/>
                </a:solidFill>
                <a:latin typeface="Albert Sans"/>
                <a:ea typeface="Albert Sans"/>
                <a:cs typeface="Albert Sans"/>
                <a:sym typeface="Albert Sans"/>
              </a:rPr>
              <a:t> </a:t>
            </a:r>
          </a:p>
          <a:p>
            <a:pPr algn="just">
              <a:spcBef>
                <a:spcPts val="0"/>
              </a:spcBef>
              <a:spcAft>
                <a:spcPts val="0"/>
              </a:spcAft>
              <a:defRPr/>
            </a:pPr>
            <a:r>
              <a:rPr lang="es-ES" sz="1100" dirty="0">
                <a:solidFill>
                  <a:schemeClr val="dk1"/>
                </a:solidFill>
                <a:highlight>
                  <a:srgbClr val="FFFF00"/>
                </a:highlight>
                <a:latin typeface="Albert Sans"/>
                <a:ea typeface="Albert Sans"/>
                <a:cs typeface="Albert Sans"/>
                <a:sym typeface="Albert Sans"/>
              </a:rPr>
              <a:t>Filosofía política feminismo/ </a:t>
            </a:r>
            <a:r>
              <a:rPr lang="es-ES" sz="1100" dirty="0">
                <a:solidFill>
                  <a:srgbClr val="FF0000"/>
                </a:solidFill>
                <a:highlight>
                  <a:srgbClr val="FFFF00"/>
                </a:highlight>
                <a:latin typeface="Albert Sans"/>
                <a:ea typeface="Albert Sans"/>
                <a:cs typeface="Albert Sans"/>
                <a:sym typeface="Albert Sans"/>
              </a:rPr>
              <a:t>Filosofía política feminismo</a:t>
            </a:r>
          </a:p>
          <a:p>
            <a:pPr algn="just">
              <a:spcBef>
                <a:spcPts val="0"/>
              </a:spcBef>
              <a:spcAft>
                <a:spcPts val="0"/>
              </a:spcAft>
              <a:defRPr/>
            </a:pPr>
            <a:endParaRPr sz="1213" dirty="0">
              <a:solidFill>
                <a:schemeClr val="dk1"/>
              </a:solidFill>
              <a:latin typeface="Albert Sans"/>
              <a:ea typeface="Albert Sans"/>
              <a:cs typeface="Albert Sans"/>
              <a:sym typeface="Albert Sans"/>
            </a:endParaRPr>
          </a:p>
        </p:txBody>
      </p:sp>
      <p:grpSp>
        <p:nvGrpSpPr>
          <p:cNvPr id="434" name="Google Shape;434;p31">
            <a:extLst>
              <a:ext uri="{FF2B5EF4-FFF2-40B4-BE49-F238E27FC236}">
                <a16:creationId xmlns:a16="http://schemas.microsoft.com/office/drawing/2014/main" id="{CE037894-1D78-ED03-DDB2-4908E4D1936D}"/>
              </a:ext>
            </a:extLst>
          </p:cNvPr>
          <p:cNvGrpSpPr/>
          <p:nvPr/>
        </p:nvGrpSpPr>
        <p:grpSpPr>
          <a:xfrm>
            <a:off x="4084827" y="2217561"/>
            <a:ext cx="1822672" cy="1822945"/>
            <a:chOff x="-1028847" y="820035"/>
            <a:chExt cx="2481346" cy="2481346"/>
          </a:xfrm>
          <a:solidFill>
            <a:schemeClr val="bg2">
              <a:lumMod val="40000"/>
              <a:lumOff val="60000"/>
            </a:schemeClr>
          </a:solidFill>
        </p:grpSpPr>
        <p:sp>
          <p:nvSpPr>
            <p:cNvPr id="435" name="Google Shape;435;p31">
              <a:extLst>
                <a:ext uri="{FF2B5EF4-FFF2-40B4-BE49-F238E27FC236}">
                  <a16:creationId xmlns:a16="http://schemas.microsoft.com/office/drawing/2014/main" id="{B104314F-45BE-76F8-4CAA-F30D22A0374F}"/>
                </a:ext>
              </a:extLst>
            </p:cNvPr>
            <p:cNvSpPr/>
            <p:nvPr/>
          </p:nvSpPr>
          <p:spPr>
            <a:xfrm>
              <a:off x="211718" y="820035"/>
              <a:ext cx="1240782" cy="1240782"/>
            </a:xfrm>
            <a:custGeom>
              <a:avLst/>
              <a:gdLst/>
              <a:ahLst/>
              <a:cxnLst/>
              <a:rect l="l" t="t" r="r" b="b"/>
              <a:pathLst>
                <a:path w="25595" h="25595" extrusionOk="0">
                  <a:moveTo>
                    <a:pt x="25595" y="25594"/>
                  </a:moveTo>
                  <a:cubicBezTo>
                    <a:pt x="25595" y="11459"/>
                    <a:pt x="14136" y="0"/>
                    <a:pt x="1" y="0"/>
                  </a:cubicBezTo>
                  <a:lnTo>
                    <a:pt x="1" y="25594"/>
                  </a:lnTo>
                  <a:close/>
                </a:path>
              </a:pathLst>
            </a:custGeom>
            <a:grpFill/>
            <a:ln>
              <a:noFill/>
            </a:ln>
          </p:spPr>
          <p:txBody>
            <a:bodyPr spcFirstLastPara="1" lIns="100790" tIns="100790" rIns="100790" bIns="100790" anchor="ctr"/>
            <a:lstStyle/>
            <a:p>
              <a:pPr>
                <a:spcBef>
                  <a:spcPts val="0"/>
                </a:spcBef>
                <a:spcAft>
                  <a:spcPts val="0"/>
                </a:spcAft>
                <a:defRPr/>
              </a:pPr>
              <a:endParaRPr>
                <a:ea typeface="+mn-ea"/>
                <a:cs typeface="Arial Unicode MS" charset="0"/>
              </a:endParaRPr>
            </a:p>
          </p:txBody>
        </p:sp>
        <p:sp>
          <p:nvSpPr>
            <p:cNvPr id="436" name="Google Shape;436;p31">
              <a:extLst>
                <a:ext uri="{FF2B5EF4-FFF2-40B4-BE49-F238E27FC236}">
                  <a16:creationId xmlns:a16="http://schemas.microsoft.com/office/drawing/2014/main" id="{83D1E6ED-A4A7-4C50-5CD5-AB5D6113EED1}"/>
                </a:ext>
              </a:extLst>
            </p:cNvPr>
            <p:cNvSpPr/>
            <p:nvPr/>
          </p:nvSpPr>
          <p:spPr>
            <a:xfrm>
              <a:off x="-1028847" y="820035"/>
              <a:ext cx="1240636" cy="1240782"/>
            </a:xfrm>
            <a:custGeom>
              <a:avLst/>
              <a:gdLst/>
              <a:ahLst/>
              <a:cxnLst/>
              <a:rect l="l" t="t" r="r" b="b"/>
              <a:pathLst>
                <a:path w="25592" h="25595" extrusionOk="0">
                  <a:moveTo>
                    <a:pt x="1" y="25594"/>
                  </a:moveTo>
                  <a:cubicBezTo>
                    <a:pt x="1" y="11459"/>
                    <a:pt x="11457" y="0"/>
                    <a:pt x="25592" y="0"/>
                  </a:cubicBezTo>
                  <a:lnTo>
                    <a:pt x="25592" y="25594"/>
                  </a:lnTo>
                  <a:close/>
                </a:path>
              </a:pathLst>
            </a:custGeom>
            <a:grpFill/>
            <a:ln>
              <a:noFill/>
            </a:ln>
          </p:spPr>
          <p:txBody>
            <a:bodyPr spcFirstLastPara="1" lIns="100790" tIns="100790" rIns="100790" bIns="100790" anchor="ctr"/>
            <a:lstStyle/>
            <a:p>
              <a:pPr>
                <a:spcBef>
                  <a:spcPts val="0"/>
                </a:spcBef>
                <a:spcAft>
                  <a:spcPts val="0"/>
                </a:spcAft>
                <a:defRPr/>
              </a:pPr>
              <a:endParaRPr>
                <a:ea typeface="+mn-ea"/>
                <a:cs typeface="Arial Unicode MS" charset="0"/>
              </a:endParaRPr>
            </a:p>
          </p:txBody>
        </p:sp>
        <p:sp>
          <p:nvSpPr>
            <p:cNvPr id="437" name="Google Shape;437;p31">
              <a:extLst>
                <a:ext uri="{FF2B5EF4-FFF2-40B4-BE49-F238E27FC236}">
                  <a16:creationId xmlns:a16="http://schemas.microsoft.com/office/drawing/2014/main" id="{C11D71FA-14B8-3377-4ABB-F7CC6E28CC38}"/>
                </a:ext>
              </a:extLst>
            </p:cNvPr>
            <p:cNvSpPr/>
            <p:nvPr/>
          </p:nvSpPr>
          <p:spPr>
            <a:xfrm>
              <a:off x="-1028847" y="2060745"/>
              <a:ext cx="1240636" cy="1240636"/>
            </a:xfrm>
            <a:custGeom>
              <a:avLst/>
              <a:gdLst/>
              <a:ahLst/>
              <a:cxnLst/>
              <a:rect l="l" t="t" r="r" b="b"/>
              <a:pathLst>
                <a:path w="25592" h="25592" extrusionOk="0">
                  <a:moveTo>
                    <a:pt x="1" y="0"/>
                  </a:moveTo>
                  <a:cubicBezTo>
                    <a:pt x="1" y="14133"/>
                    <a:pt x="11457" y="25591"/>
                    <a:pt x="25592" y="25591"/>
                  </a:cubicBezTo>
                  <a:lnTo>
                    <a:pt x="25592" y="0"/>
                  </a:lnTo>
                  <a:close/>
                </a:path>
              </a:pathLst>
            </a:custGeom>
            <a:grpFill/>
            <a:ln>
              <a:noFill/>
            </a:ln>
          </p:spPr>
          <p:txBody>
            <a:bodyPr spcFirstLastPara="1" lIns="100790" tIns="100790" rIns="100790" bIns="100790" anchor="ctr"/>
            <a:lstStyle/>
            <a:p>
              <a:pPr>
                <a:spcBef>
                  <a:spcPts val="0"/>
                </a:spcBef>
                <a:spcAft>
                  <a:spcPts val="0"/>
                </a:spcAft>
                <a:defRPr/>
              </a:pPr>
              <a:endParaRPr>
                <a:ea typeface="+mn-ea"/>
                <a:cs typeface="Arial Unicode MS" charset="0"/>
              </a:endParaRPr>
            </a:p>
          </p:txBody>
        </p:sp>
        <p:sp>
          <p:nvSpPr>
            <p:cNvPr id="438" name="Google Shape;438;p31">
              <a:extLst>
                <a:ext uri="{FF2B5EF4-FFF2-40B4-BE49-F238E27FC236}">
                  <a16:creationId xmlns:a16="http://schemas.microsoft.com/office/drawing/2014/main" id="{66710B06-5F30-A7C9-78F4-1B292648773E}"/>
                </a:ext>
              </a:extLst>
            </p:cNvPr>
            <p:cNvSpPr/>
            <p:nvPr/>
          </p:nvSpPr>
          <p:spPr>
            <a:xfrm>
              <a:off x="211718" y="2060745"/>
              <a:ext cx="1240782" cy="1240636"/>
            </a:xfrm>
            <a:custGeom>
              <a:avLst/>
              <a:gdLst/>
              <a:ahLst/>
              <a:cxnLst/>
              <a:rect l="l" t="t" r="r" b="b"/>
              <a:pathLst>
                <a:path w="25595" h="25592" extrusionOk="0">
                  <a:moveTo>
                    <a:pt x="25595" y="0"/>
                  </a:moveTo>
                  <a:cubicBezTo>
                    <a:pt x="25595" y="14133"/>
                    <a:pt x="14136" y="25591"/>
                    <a:pt x="1" y="25591"/>
                  </a:cubicBezTo>
                  <a:lnTo>
                    <a:pt x="1" y="0"/>
                  </a:lnTo>
                  <a:close/>
                </a:path>
              </a:pathLst>
            </a:custGeom>
            <a:grpFill/>
            <a:ln>
              <a:noFill/>
            </a:ln>
          </p:spPr>
          <p:txBody>
            <a:bodyPr spcFirstLastPara="1" lIns="100790" tIns="100790" rIns="100790" bIns="100790" anchor="ctr"/>
            <a:lstStyle/>
            <a:p>
              <a:pPr>
                <a:spcBef>
                  <a:spcPts val="0"/>
                </a:spcBef>
                <a:spcAft>
                  <a:spcPts val="0"/>
                </a:spcAft>
                <a:defRPr/>
              </a:pPr>
              <a:endParaRPr>
                <a:ea typeface="+mn-ea"/>
                <a:cs typeface="Arial Unicode MS" charset="0"/>
              </a:endParaRPr>
            </a:p>
          </p:txBody>
        </p:sp>
      </p:grpSp>
      <p:sp>
        <p:nvSpPr>
          <p:cNvPr id="403" name="Google Shape;403;p31">
            <a:extLst>
              <a:ext uri="{FF2B5EF4-FFF2-40B4-BE49-F238E27FC236}">
                <a16:creationId xmlns:a16="http://schemas.microsoft.com/office/drawing/2014/main" id="{F02C9F0F-21EA-5F93-9406-102E1F3744E0}"/>
              </a:ext>
            </a:extLst>
          </p:cNvPr>
          <p:cNvSpPr/>
          <p:nvPr/>
        </p:nvSpPr>
        <p:spPr>
          <a:xfrm>
            <a:off x="4149011" y="2217738"/>
            <a:ext cx="1994613" cy="1709737"/>
          </a:xfrm>
          <a:prstGeom prst="ellipse">
            <a:avLst/>
          </a:prstGeom>
          <a:solidFill>
            <a:schemeClr val="accent2">
              <a:lumMod val="60000"/>
              <a:lumOff val="40000"/>
            </a:schemeClr>
          </a:solidFill>
          <a:ln>
            <a:noFill/>
          </a:ln>
          <a:effectLst>
            <a:outerShdw blurRad="200025" dist="85725" dir="2940000" algn="bl" rotWithShape="0">
              <a:schemeClr val="dk1">
                <a:alpha val="37000"/>
              </a:schemeClr>
            </a:outerShdw>
          </a:effectLst>
        </p:spPr>
        <p:txBody>
          <a:bodyPr spcFirstLastPara="1" lIns="100790" tIns="100790" rIns="100790" bIns="100790" anchor="ctr"/>
          <a:lstStyle/>
          <a:p>
            <a:pPr algn="ctr">
              <a:spcBef>
                <a:spcPts val="0"/>
              </a:spcBef>
              <a:spcAft>
                <a:spcPts val="0"/>
              </a:spcAft>
              <a:defRPr/>
            </a:pPr>
            <a:r>
              <a:rPr lang="es-ES" sz="1050" b="1" dirty="0">
                <a:solidFill>
                  <a:schemeClr val="tx1"/>
                </a:solidFill>
                <a:ea typeface="+mn-ea"/>
                <a:cs typeface="Arial Unicode MS" charset="0"/>
                <a:sym typeface="Lexend"/>
              </a:rPr>
              <a:t>VULNERAVILIDAD</a:t>
            </a:r>
            <a:endParaRPr sz="1050" b="1" dirty="0">
              <a:solidFill>
                <a:schemeClr val="tx1"/>
              </a:solidFill>
              <a:ea typeface="+mn-ea"/>
              <a:cs typeface="Arial Unicode MS" charset="0"/>
              <a:sym typeface="Lexend"/>
            </a:endParaRPr>
          </a:p>
        </p:txBody>
      </p:sp>
      <p:pic>
        <p:nvPicPr>
          <p:cNvPr id="22550" name="Picture 2" descr="cover">
            <a:extLst>
              <a:ext uri="{FF2B5EF4-FFF2-40B4-BE49-F238E27FC236}">
                <a16:creationId xmlns:a16="http://schemas.microsoft.com/office/drawing/2014/main" id="{F72F0EBF-DB37-A635-0B65-8904232BB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363" y="1317625"/>
            <a:ext cx="11874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Vulnerabilidad y riesgo en salud: ¿dos conceptos concomitantes?">
            <a:extLst>
              <a:ext uri="{FF2B5EF4-FFF2-40B4-BE49-F238E27FC236}">
                <a16:creationId xmlns:a16="http://schemas.microsoft.com/office/drawing/2014/main" id="{FB8BA464-9269-CFA0-E1B9-A8B4F892DC89}"/>
              </a:ext>
            </a:extLst>
          </p:cNvPr>
          <p:cNvPicPr>
            <a:picLocks noChangeAspect="1" noChangeArrowheads="1"/>
          </p:cNvPicPr>
          <p:nvPr/>
        </p:nvPicPr>
        <p:blipFill>
          <a:blip r:embed="rId4"/>
          <a:srcRect/>
          <a:stretch>
            <a:fillRect/>
          </a:stretch>
        </p:blipFill>
        <p:spPr bwMode="auto">
          <a:xfrm>
            <a:off x="6103938" y="3995738"/>
            <a:ext cx="1130300" cy="984250"/>
          </a:xfrm>
          <a:prstGeom prst="rect">
            <a:avLst/>
          </a:prstGeom>
          <a:solidFill>
            <a:schemeClr val="bg2">
              <a:lumMod val="40000"/>
              <a:lumOff val="60000"/>
            </a:schemeClr>
          </a:solidFill>
          <a:ln>
            <a:solidFill>
              <a:schemeClr val="accent1"/>
            </a:solidFill>
          </a:ln>
        </p:spPr>
      </p:pic>
      <p:pic>
        <p:nvPicPr>
          <p:cNvPr id="22552" name="Picture 10" descr="portada El Nuevo Espiritu del Capitalismo">
            <a:extLst>
              <a:ext uri="{FF2B5EF4-FFF2-40B4-BE49-F238E27FC236}">
                <a16:creationId xmlns:a16="http://schemas.microsoft.com/office/drawing/2014/main" id="{1C7C31D8-CFCC-F872-1396-584C64F6A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25" y="2584450"/>
            <a:ext cx="109855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12" descr="Desarrollo Y Libertad : Sen, Amarty: Amazon.es: Libros">
            <a:extLst>
              <a:ext uri="{FF2B5EF4-FFF2-40B4-BE49-F238E27FC236}">
                <a16:creationId xmlns:a16="http://schemas.microsoft.com/office/drawing/2014/main" id="{A38C8710-7F98-A97E-58B5-7809D4E93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1490" y="3713957"/>
            <a:ext cx="1120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16" descr="torres gemelas « Diario y Radio Universidad Chile">
            <a:extLst>
              <a:ext uri="{FF2B5EF4-FFF2-40B4-BE49-F238E27FC236}">
                <a16:creationId xmlns:a16="http://schemas.microsoft.com/office/drawing/2014/main" id="{34B691AF-2BB7-9ADC-38B8-BF600B1653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1965" y="2263057"/>
            <a:ext cx="1018157"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24" descr="No existe variante colombiana de la COVID-19 - OPS/OMS | Organización  Panamericana de la Salud">
            <a:extLst>
              <a:ext uri="{FF2B5EF4-FFF2-40B4-BE49-F238E27FC236}">
                <a16:creationId xmlns:a16="http://schemas.microsoft.com/office/drawing/2014/main" id="{FC683356-2927-81FD-F7CC-6F0D8CEB26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9543" y="1051569"/>
            <a:ext cx="11525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277C95D4-AC41-E667-9168-6415365490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99"/>
            <a:ext cx="10080625" cy="5670352"/>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4">
            <a:extLst>
              <a:ext uri="{FF2B5EF4-FFF2-40B4-BE49-F238E27FC236}">
                <a16:creationId xmlns:a16="http://schemas.microsoft.com/office/drawing/2014/main" id="{6C2A7ABE-A95D-E887-E5E2-EACA8140E7D1}"/>
              </a:ext>
            </a:extLst>
          </p:cNvPr>
          <p:cNvSpPr>
            <a:spLocks noGrp="1" noChangeArrowheads="1"/>
          </p:cNvSpPr>
          <p:nvPr>
            <p:ph type="title"/>
          </p:nvPr>
        </p:nvSpPr>
        <p:spPr/>
        <p:txBody>
          <a:bodyPr/>
          <a:lstStyle/>
          <a:p>
            <a:endParaRPr lang="es-ES_tradnl" altLang="en-CO" dirty="0"/>
          </a:p>
        </p:txBody>
      </p:sp>
      <p:sp>
        <p:nvSpPr>
          <p:cNvPr id="6" name="Marcador de contenido 5">
            <a:extLst>
              <a:ext uri="{FF2B5EF4-FFF2-40B4-BE49-F238E27FC236}">
                <a16:creationId xmlns:a16="http://schemas.microsoft.com/office/drawing/2014/main" id="{B9305646-EF71-73AA-8475-2957F609609D}"/>
              </a:ext>
            </a:extLst>
          </p:cNvPr>
          <p:cNvSpPr>
            <a:spLocks noGrp="1"/>
          </p:cNvSpPr>
          <p:nvPr>
            <p:ph sz="half" idx="1"/>
          </p:nvPr>
        </p:nvSpPr>
        <p:spPr>
          <a:xfrm>
            <a:off x="214476" y="819051"/>
            <a:ext cx="5832524" cy="4779814"/>
          </a:xfrm>
          <a:solidFill>
            <a:schemeClr val="bg1">
              <a:lumMod val="75000"/>
            </a:schemeClr>
          </a:solidFill>
        </p:spPr>
        <p:txBody>
          <a:bodyPr/>
          <a:lstStyle/>
          <a:p>
            <a:pPr marL="0" indent="0" algn="just">
              <a:defRPr/>
            </a:pPr>
            <a:r>
              <a:rPr lang="es-ES" sz="1600" dirty="0">
                <a:ea typeface="+mn-ea"/>
              </a:rPr>
              <a:t>Activos (</a:t>
            </a:r>
            <a:r>
              <a:rPr lang="es-ES" sz="1600" dirty="0" err="1">
                <a:ea typeface="+mn-ea"/>
              </a:rPr>
              <a:t>Moser</a:t>
            </a:r>
            <a:r>
              <a:rPr lang="es-ES" sz="1600" dirty="0">
                <a:ea typeface="+mn-ea"/>
              </a:rPr>
              <a:t>): la debilidad objetiva de los pobres (vulnerabilidad) para enfrentar la sobrevivencia cotidiana o, con mayor razón, las crisis económicas, podría ser contrarrestada con una adecuada gestión de los activos que tienen con independencia de sus ingresos escasos.</a:t>
            </a:r>
          </a:p>
          <a:p>
            <a:pPr marL="0" indent="0" algn="just">
              <a:defRPr/>
            </a:pPr>
            <a:r>
              <a:rPr lang="es-ES" sz="1600" dirty="0">
                <a:ea typeface="+mn-ea"/>
              </a:rPr>
              <a:t>AVEO (</a:t>
            </a:r>
            <a:r>
              <a:rPr lang="es-ES" sz="1600" dirty="0" err="1">
                <a:ea typeface="+mn-ea"/>
              </a:rPr>
              <a:t>Kaztman</a:t>
            </a:r>
            <a:r>
              <a:rPr lang="es-ES" sz="1600" dirty="0">
                <a:ea typeface="+mn-ea"/>
              </a:rPr>
              <a:t>): “los activos a disposición del hogar y su capacidad de movilización (expresados como atributos individuales compartidos o como atributos colectivos de los hogares) y, por otro [lado] la estructura de oportunidades de la sociedad (expresadas en términos estructurales) </a:t>
            </a:r>
          </a:p>
          <a:p>
            <a:pPr marL="0" indent="0" algn="just">
              <a:defRPr/>
            </a:pPr>
            <a:r>
              <a:rPr lang="en-US" sz="1600" dirty="0">
                <a:solidFill>
                  <a:srgbClr val="FF0000"/>
                </a:solidFill>
                <a:ea typeface="+mn-ea"/>
              </a:rPr>
              <a:t>Assets (Moser): the objective weakness of the poor (vulnerability) to face daily survival or, even more so, economic crises, could be counteracted by an adequate management of the assets they have regardless of their scarce income.</a:t>
            </a:r>
          </a:p>
          <a:p>
            <a:pPr marL="0" indent="0" algn="just">
              <a:defRPr/>
            </a:pPr>
            <a:r>
              <a:rPr lang="en-US" sz="1600" dirty="0">
                <a:solidFill>
                  <a:srgbClr val="FF0000"/>
                </a:solidFill>
                <a:ea typeface="+mn-ea"/>
              </a:rPr>
              <a:t>AVEO (</a:t>
            </a:r>
            <a:r>
              <a:rPr lang="en-US" sz="1600" dirty="0" err="1">
                <a:solidFill>
                  <a:srgbClr val="FF0000"/>
                </a:solidFill>
                <a:ea typeface="+mn-ea"/>
              </a:rPr>
              <a:t>Kaztman</a:t>
            </a:r>
            <a:r>
              <a:rPr lang="en-US" sz="1600" dirty="0">
                <a:solidFill>
                  <a:srgbClr val="FF0000"/>
                </a:solidFill>
                <a:ea typeface="+mn-ea"/>
              </a:rPr>
              <a:t>): "the assets available to the household and their mobilization capacity (expressed as shared individual attributes or as collective attributes of households) and, on the other [side] the structure of opportunities in society (expressed in structural terms)</a:t>
            </a:r>
            <a:endParaRPr lang="es-ES_tradnl" sz="1600" dirty="0">
              <a:solidFill>
                <a:srgbClr val="FF0000"/>
              </a:solidFill>
              <a:ea typeface="+mn-ea"/>
            </a:endParaRPr>
          </a:p>
        </p:txBody>
      </p:sp>
      <p:pic>
        <p:nvPicPr>
          <p:cNvPr id="24580" name="Marcador de contenido 8">
            <a:extLst>
              <a:ext uri="{FF2B5EF4-FFF2-40B4-BE49-F238E27FC236}">
                <a16:creationId xmlns:a16="http://schemas.microsoft.com/office/drawing/2014/main" id="{90D2238C-3A47-2EB6-2726-C218D8B382B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53455" y="1204112"/>
            <a:ext cx="3744293" cy="3733800"/>
          </a:xfrm>
          <a:blipFill dpi="0" rotWithShape="1">
            <a:blip r:embed="rId3"/>
            <a:srcRect/>
            <a:tile tx="0" ty="0" sx="100000" sy="100000" flip="none" algn="tl"/>
          </a:blipFill>
        </p:spPr>
      </p:pic>
      <p:sp>
        <p:nvSpPr>
          <p:cNvPr id="2" name="Google Shape;415;p31">
            <a:extLst>
              <a:ext uri="{FF2B5EF4-FFF2-40B4-BE49-F238E27FC236}">
                <a16:creationId xmlns:a16="http://schemas.microsoft.com/office/drawing/2014/main" id="{ED790F5C-4FA8-5553-CCA5-AE6759CC812E}"/>
              </a:ext>
            </a:extLst>
          </p:cNvPr>
          <p:cNvSpPr txBox="1">
            <a:spLocks noChangeArrowheads="1"/>
          </p:cNvSpPr>
          <p:nvPr/>
        </p:nvSpPr>
        <p:spPr bwMode="auto">
          <a:xfrm>
            <a:off x="143768" y="297110"/>
            <a:ext cx="9864601" cy="521941"/>
          </a:xfrm>
          <a:prstGeom prst="rect">
            <a:avLst/>
          </a:prstGeom>
          <a:solidFill>
            <a:schemeClr val="accent2"/>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790" tIns="100790" rIns="100790" bIns="10079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kern="1200">
                <a:solidFill>
                  <a:srgbClr val="000000"/>
                </a:solidFill>
                <a:latin typeface="+mj-lt"/>
                <a:ea typeface="Arial Unicode MS" panose="020B0604020202020204" pitchFamily="34" charset="-128"/>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9pPr>
          </a:lstStyle>
          <a:p>
            <a:r>
              <a:rPr lang="es-ES_tradnl" altLang="en-CO" sz="2000" dirty="0"/>
              <a:t>MARCOS ANALÍTICOS/ </a:t>
            </a:r>
            <a:r>
              <a:rPr lang="es-ES_tradnl" altLang="en-CO" sz="2000" dirty="0">
                <a:solidFill>
                  <a:srgbClr val="FFFF00"/>
                </a:solidFill>
              </a:rPr>
              <a:t>ANALYTICAL FRAMEWORKS</a:t>
            </a:r>
            <a:endParaRPr lang="en-CO" altLang="en-CO" sz="2000" b="1" dirty="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A42917-069C-3BA4-359C-D88DC8FCEAC5}"/>
              </a:ext>
            </a:extLst>
          </p:cNvPr>
          <p:cNvSpPr>
            <a:spLocks noGrp="1"/>
          </p:cNvSpPr>
          <p:nvPr>
            <p:ph type="title"/>
          </p:nvPr>
        </p:nvSpPr>
        <p:spPr>
          <a:solidFill>
            <a:schemeClr val="bg1">
              <a:lumMod val="75000"/>
            </a:schemeClr>
          </a:solidFill>
        </p:spPr>
        <p:txBody>
          <a:bodyPr/>
          <a:lstStyle/>
          <a:p>
            <a:pPr>
              <a:defRPr/>
            </a:pPr>
            <a:r>
              <a:rPr lang="es-ES_tradnl" dirty="0">
                <a:ea typeface="+mj-ea"/>
              </a:rPr>
              <a:t>REFLEXIONES </a:t>
            </a:r>
          </a:p>
        </p:txBody>
      </p:sp>
      <p:sp>
        <p:nvSpPr>
          <p:cNvPr id="25603" name="Marcador de contenido 2">
            <a:extLst>
              <a:ext uri="{FF2B5EF4-FFF2-40B4-BE49-F238E27FC236}">
                <a16:creationId xmlns:a16="http://schemas.microsoft.com/office/drawing/2014/main" id="{4CA61EDF-3342-7A4F-7924-6078F5B4EAF6}"/>
              </a:ext>
            </a:extLst>
          </p:cNvPr>
          <p:cNvSpPr>
            <a:spLocks noGrp="1" noChangeArrowheads="1"/>
          </p:cNvSpPr>
          <p:nvPr>
            <p:ph idx="1"/>
          </p:nvPr>
        </p:nvSpPr>
        <p:spPr/>
        <p:txBody>
          <a:bodyPr/>
          <a:lstStyle/>
          <a:p>
            <a:endParaRPr lang="es-ES_tradnl" altLang="en-CO"/>
          </a:p>
        </p:txBody>
      </p:sp>
      <p:sp>
        <p:nvSpPr>
          <p:cNvPr id="4" name="Título 1">
            <a:extLst>
              <a:ext uri="{FF2B5EF4-FFF2-40B4-BE49-F238E27FC236}">
                <a16:creationId xmlns:a16="http://schemas.microsoft.com/office/drawing/2014/main" id="{7B0D0F75-8AE7-6BD0-E9B7-1A4695485DB1}"/>
              </a:ext>
            </a:extLst>
          </p:cNvPr>
          <p:cNvSpPr txBox="1">
            <a:spLocks/>
          </p:cNvSpPr>
          <p:nvPr/>
        </p:nvSpPr>
        <p:spPr bwMode="auto">
          <a:xfrm>
            <a:off x="508000" y="242888"/>
            <a:ext cx="9063038" cy="4392612"/>
          </a:xfrm>
          <a:prstGeom prst="rect">
            <a:avLst/>
          </a:prstGeom>
          <a:solidFill>
            <a:schemeClr val="accent1">
              <a:lumMod val="60000"/>
              <a:lumOff val="40000"/>
            </a:schemeClr>
          </a:solidFill>
          <a:ln>
            <a:noFill/>
          </a:ln>
          <a:effectLst/>
        </p:spPr>
        <p:txBody>
          <a:bodyPr lIns="0" tIns="0" rIns="0" bIns="0" anchor="ctr"/>
          <a:lst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9pPr>
          </a:lstStyle>
          <a:p>
            <a:pPr>
              <a:defRPr/>
            </a:pPr>
            <a:br>
              <a:rPr lang="es-ES_tradnl" dirty="0"/>
            </a:br>
            <a:br>
              <a:rPr lang="es-ES_tradnl" dirty="0"/>
            </a:br>
            <a:br>
              <a:rPr lang="es-ES_tradnl" dirty="0"/>
            </a:br>
            <a:br>
              <a:rPr lang="es-ES_tradnl" dirty="0"/>
            </a:br>
            <a:br>
              <a:rPr lang="es-ES_tradnl" dirty="0"/>
            </a:br>
            <a:br>
              <a:rPr lang="es-ES_tradnl" dirty="0"/>
            </a:br>
            <a:br>
              <a:rPr lang="es-ES_tradnl" dirty="0"/>
            </a:br>
            <a:r>
              <a:rPr lang="es-ES_tradnl" dirty="0"/>
              <a:t>REFLEXIONES/</a:t>
            </a:r>
          </a:p>
          <a:p>
            <a:pPr>
              <a:defRPr/>
            </a:pPr>
            <a:r>
              <a:rPr lang="es-ES_tradnl" dirty="0">
                <a:solidFill>
                  <a:srgbClr val="FF0000"/>
                </a:solidFill>
              </a:rPr>
              <a:t>REFLECTIONS </a:t>
            </a:r>
            <a:br>
              <a:rPr lang="es-ES_tradnl" dirty="0">
                <a:solidFill>
                  <a:srgbClr val="FF0000"/>
                </a:solidFill>
              </a:rPr>
            </a:br>
            <a:br>
              <a:rPr lang="es-ES_tradnl" dirty="0"/>
            </a:br>
            <a:br>
              <a:rPr lang="es-ES_tradnl" dirty="0"/>
            </a:br>
            <a:br>
              <a:rPr lang="es-ES_tradnl" dirty="0"/>
            </a:br>
            <a:br>
              <a:rPr lang="es-ES_tradnl" dirty="0"/>
            </a:br>
            <a:br>
              <a:rPr lang="es-ES_tradnl" dirty="0"/>
            </a:br>
            <a:r>
              <a:rPr lang="es-ES_tradnl"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D5BEE47-0A2C-574D-E1B8-43605F84939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59792" y="1327149"/>
            <a:ext cx="9206483" cy="4343401"/>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415;p31">
            <a:extLst>
              <a:ext uri="{FF2B5EF4-FFF2-40B4-BE49-F238E27FC236}">
                <a16:creationId xmlns:a16="http://schemas.microsoft.com/office/drawing/2014/main" id="{5AC65FFA-9C7D-0063-0D39-BA49FD84C34D}"/>
              </a:ext>
            </a:extLst>
          </p:cNvPr>
          <p:cNvSpPr txBox="1">
            <a:spLocks noChangeArrowheads="1"/>
          </p:cNvSpPr>
          <p:nvPr/>
        </p:nvSpPr>
        <p:spPr bwMode="auto">
          <a:xfrm>
            <a:off x="143768" y="98971"/>
            <a:ext cx="9936857" cy="936104"/>
          </a:xfrm>
          <a:prstGeom prst="rect">
            <a:avLst/>
          </a:prstGeom>
          <a:solidFill>
            <a:schemeClr val="accent2"/>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790" tIns="100790" rIns="100790" bIns="100790" numCol="1" anchor="t"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kern="1200">
                <a:solidFill>
                  <a:srgbClr val="000000"/>
                </a:solidFill>
                <a:latin typeface="+mj-lt"/>
                <a:ea typeface="Arial Unicode MS" panose="020B0604020202020204" pitchFamily="34" charset="-128"/>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9pPr>
          </a:lstStyle>
          <a:p>
            <a:r>
              <a:rPr lang="es-ES_tradnl" sz="3000" dirty="0"/>
              <a:t>DIALECTICAS DEL DESPRECIO/ </a:t>
            </a:r>
            <a:r>
              <a:rPr lang="es-ES_tradnl" sz="3000" dirty="0">
                <a:solidFill>
                  <a:srgbClr val="FFFF00"/>
                </a:solidFill>
              </a:rPr>
              <a:t>DIALECTICS OF CONTEMPT </a:t>
            </a:r>
            <a:endParaRPr lang="en-CO" altLang="en-CO" sz="3000" b="1" dirty="0">
              <a:solidFill>
                <a:srgbClr val="FFFF00"/>
              </a:solidFill>
            </a:endParaRPr>
          </a:p>
        </p:txBody>
      </p:sp>
    </p:spTree>
    <p:extLst>
      <p:ext uri="{BB962C8B-B14F-4D97-AF65-F5344CB8AC3E}">
        <p14:creationId xmlns:p14="http://schemas.microsoft.com/office/powerpoint/2010/main" val="2367359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3">
            <a:extLst>
              <a:ext uri="{FF2B5EF4-FFF2-40B4-BE49-F238E27FC236}">
                <a16:creationId xmlns:a16="http://schemas.microsoft.com/office/drawing/2014/main" id="{5B56D811-EB5B-D79B-1079-9E3B2134AFC8}"/>
              </a:ext>
            </a:extLst>
          </p:cNvPr>
          <p:cNvSpPr>
            <a:spLocks noGrp="1" noChangeArrowheads="1"/>
          </p:cNvSpPr>
          <p:nvPr>
            <p:ph type="title"/>
          </p:nvPr>
        </p:nvSpPr>
        <p:spPr>
          <a:xfrm>
            <a:off x="687388" y="1179091"/>
            <a:ext cx="8694737" cy="2592809"/>
          </a:xfrm>
        </p:spPr>
        <p:txBody>
          <a:bodyPr/>
          <a:lstStyle/>
          <a:p>
            <a:r>
              <a:rPr lang="es-ES_tradnl" altLang="en-CO" dirty="0"/>
              <a:t>DESIGUALDAD</a:t>
            </a:r>
            <a:br>
              <a:rPr lang="es-ES_tradnl" altLang="en-CO" dirty="0"/>
            </a:br>
            <a:br>
              <a:rPr lang="es-ES_tradnl" altLang="en-CO" dirty="0"/>
            </a:br>
            <a:r>
              <a:rPr lang="es-ES_tradnl" altLang="en-CO" dirty="0">
                <a:solidFill>
                  <a:srgbClr val="FF0000"/>
                </a:solidFill>
              </a:rPr>
              <a:t>INEQUALITY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0B274EC6-208E-86DE-D17B-84286D461561}"/>
              </a:ext>
            </a:extLst>
          </p:cNvPr>
          <p:cNvSpPr>
            <a:spLocks noGrp="1"/>
          </p:cNvSpPr>
          <p:nvPr>
            <p:ph idx="1"/>
          </p:nvPr>
        </p:nvSpPr>
        <p:spPr>
          <a:xfrm>
            <a:off x="287785" y="512763"/>
            <a:ext cx="9289604" cy="4552950"/>
          </a:xfrm>
          <a:solidFill>
            <a:schemeClr val="accent2">
              <a:lumMod val="75000"/>
            </a:schemeClr>
          </a:solidFill>
        </p:spPr>
        <p:txBody>
          <a:bodyPr/>
          <a:lstStyle/>
          <a:p>
            <a:pPr algn="just">
              <a:defRPr/>
            </a:pPr>
            <a:endParaRPr lang="es-ES" dirty="0">
              <a:ea typeface="+mn-ea"/>
            </a:endParaRPr>
          </a:p>
          <a:p>
            <a:pPr algn="just">
              <a:defRPr/>
            </a:pPr>
            <a:endParaRPr lang="es-ES" dirty="0">
              <a:ea typeface="+mn-ea"/>
            </a:endParaRPr>
          </a:p>
          <a:p>
            <a:pPr algn="just">
              <a:defRPr/>
            </a:pPr>
            <a:endParaRPr lang="es-ES" dirty="0">
              <a:ea typeface="+mn-ea"/>
            </a:endParaRPr>
          </a:p>
          <a:p>
            <a:pPr algn="ctr">
              <a:defRPr/>
            </a:pPr>
            <a:r>
              <a:rPr lang="es-ES" sz="2200" dirty="0">
                <a:solidFill>
                  <a:schemeClr val="bg1"/>
                </a:solidFill>
                <a:ea typeface="+mn-ea"/>
              </a:rPr>
              <a:t>¿Quién puede ser considerado pobre y quien no? </a:t>
            </a:r>
          </a:p>
          <a:p>
            <a:pPr algn="ctr">
              <a:defRPr/>
            </a:pPr>
            <a:r>
              <a:rPr lang="es-ES" sz="2200" dirty="0">
                <a:solidFill>
                  <a:schemeClr val="bg1"/>
                </a:solidFill>
                <a:ea typeface="+mn-ea"/>
              </a:rPr>
              <a:t>Los conceptos de pobreza absoluta y pobreza relativa apuntan a esta cuestión.</a:t>
            </a:r>
          </a:p>
          <a:p>
            <a:pPr algn="ctr">
              <a:defRPr/>
            </a:pPr>
            <a:r>
              <a:rPr lang="en-US" sz="2200" dirty="0">
                <a:solidFill>
                  <a:srgbClr val="FFFF00"/>
                </a:solidFill>
                <a:ea typeface="+mn-ea"/>
              </a:rPr>
              <a:t>Who can be considered poor and who cannot? </a:t>
            </a:r>
          </a:p>
          <a:p>
            <a:pPr algn="ctr">
              <a:defRPr/>
            </a:pPr>
            <a:r>
              <a:rPr lang="en-US" sz="2200" dirty="0">
                <a:solidFill>
                  <a:srgbClr val="FFFF00"/>
                </a:solidFill>
                <a:ea typeface="+mn-ea"/>
              </a:rPr>
              <a:t>The concepts of absolute poverty and relative poverty point to this question.</a:t>
            </a:r>
            <a:endParaRPr lang="es-ES" sz="2200" dirty="0">
              <a:solidFill>
                <a:srgbClr val="FFFF00"/>
              </a:solidFill>
              <a:ea typeface="+mn-ea"/>
            </a:endParaRPr>
          </a:p>
          <a:p>
            <a:pPr algn="just">
              <a:defRPr/>
            </a:pPr>
            <a:endParaRPr lang="es-ES" sz="3600" dirty="0">
              <a:ea typeface="+mn-ea"/>
            </a:endParaRPr>
          </a:p>
          <a:p>
            <a:pPr algn="just">
              <a:defRPr/>
            </a:pPr>
            <a:endParaRPr lang="es-ES" dirty="0">
              <a:ea typeface="+mn-ea"/>
            </a:endParaRPr>
          </a:p>
          <a:p>
            <a:pPr algn="just">
              <a:buFont typeface="Wingdings" panose="05000000000000000000" pitchFamily="2" charset="2"/>
              <a:buNone/>
              <a:defRPr/>
            </a:pPr>
            <a:endParaRPr lang="es-ES" dirty="0">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0F23194-B0C4-65F4-07EF-E2B287848430}"/>
              </a:ext>
            </a:extLst>
          </p:cNvPr>
          <p:cNvSpPr>
            <a:spLocks noGrp="1"/>
          </p:cNvSpPr>
          <p:nvPr>
            <p:ph idx="1"/>
          </p:nvPr>
        </p:nvSpPr>
        <p:spPr>
          <a:xfrm>
            <a:off x="287785" y="314995"/>
            <a:ext cx="9505056" cy="5256584"/>
          </a:xfrm>
          <a:solidFill>
            <a:schemeClr val="accent1">
              <a:lumMod val="40000"/>
              <a:lumOff val="60000"/>
            </a:schemeClr>
          </a:solidFill>
        </p:spPr>
        <p:txBody>
          <a:bodyPr/>
          <a:lstStyle/>
          <a:p>
            <a:pPr marL="0" indent="0" algn="just">
              <a:lnSpc>
                <a:spcPct val="100000"/>
              </a:lnSpc>
              <a:spcAft>
                <a:spcPts val="0"/>
              </a:spcAft>
            </a:pPr>
            <a:endParaRPr lang="es-ES_tradnl"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Aft>
                <a:spcPts val="0"/>
              </a:spcAft>
            </a:pPr>
            <a:r>
              <a:rPr lang="es-ES_tradnl" sz="2200" kern="100" dirty="0">
                <a:effectLst/>
                <a:latin typeface="Calibri" panose="020F0502020204030204" pitchFamily="34" charset="0"/>
                <a:ea typeface="Calibri" panose="020F0502020204030204" pitchFamily="34" charset="0"/>
                <a:cs typeface="Times New Roman" panose="02020603050405020304" pitchFamily="18" charset="0"/>
              </a:rPr>
              <a:t>Los derechos surgen en los variados relatos contemporáneos, no como un fin en sí mismos, sino más bien como un medio táctico, como una apertura a otras formas de emancipación, rearticulación y lucha, es decir, como una forma de posibilidad política, mientras que hasta ahora –para algunos grupos más radicales- sólo habían representado un bloqueo, un obstáculo, una mistificación ideológica o un desplazamiento inútil de las energías políticas al terreno legal-formalista.</a:t>
            </a:r>
          </a:p>
          <a:p>
            <a:pPr marL="0" indent="0" algn="just">
              <a:lnSpc>
                <a:spcPct val="100000"/>
              </a:lnSpc>
              <a:spcAft>
                <a:spcPts val="0"/>
              </a:spcAft>
            </a:pPr>
            <a:endParaRPr lang="es-ES_tradnl" sz="2200"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Aft>
                <a:spcPts val="0"/>
              </a:spcAft>
            </a:pPr>
            <a:r>
              <a:rPr lang="en-US" sz="2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Rights emerge in the various contemporary narratives, not as an end in themselves, but rather as a tactical means, as an opening to other forms of emancipation, rearticulation and struggle, that is, as a form of political possibility, whereas until now - for some more radical groups - they had only represented a blockage, an obstacle, an ideological mystification or a useless displacement of political energies to the legal-formalist terrain.</a:t>
            </a:r>
            <a:endParaRPr lang="es-ES_tradnl" sz="2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Tree>
    <p:extLst>
      <p:ext uri="{BB962C8B-B14F-4D97-AF65-F5344CB8AC3E}">
        <p14:creationId xmlns:p14="http://schemas.microsoft.com/office/powerpoint/2010/main" val="2854028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a:extLst>
              <a:ext uri="{FF2B5EF4-FFF2-40B4-BE49-F238E27FC236}">
                <a16:creationId xmlns:a16="http://schemas.microsoft.com/office/drawing/2014/main" id="{8CB53989-0B1C-79AA-2C05-E73C15A4D991}"/>
              </a:ext>
            </a:extLst>
          </p:cNvPr>
          <p:cNvSpPr>
            <a:spLocks noGrp="1"/>
          </p:cNvSpPr>
          <p:nvPr>
            <p:ph idx="1"/>
          </p:nvPr>
        </p:nvSpPr>
        <p:spPr>
          <a:xfrm>
            <a:off x="215900" y="454025"/>
            <a:ext cx="9361488" cy="4611688"/>
          </a:xfrm>
          <a:solidFill>
            <a:schemeClr val="accent1">
              <a:lumMod val="60000"/>
              <a:lumOff val="40000"/>
            </a:schemeClr>
          </a:solidFill>
        </p:spPr>
        <p:txBody>
          <a:bodyPr/>
          <a:lstStyle/>
          <a:p>
            <a:pPr marL="0" indent="0" algn="just">
              <a:defRPr/>
            </a:pPr>
            <a:r>
              <a:rPr lang="es-ES" sz="1800" b="1" dirty="0">
                <a:ea typeface="+mn-ea"/>
              </a:rPr>
              <a:t>El concepto de desigualdad social emerge como critica al concepto de pobreza en tanto refiere explícitamente a los procesos de injusticia asociados a la falta de equidad en términos de clase, genero, raza y otras diferencias que atraviesan el campo de lo social, que afectan a las personas y que pueden generar pobreza. Se trata de ir más allá de la mera definición del fenómeno y ahondar en las maneras en las que se distribuyen los bienes y servicios.</a:t>
            </a:r>
          </a:p>
          <a:p>
            <a:pPr algn="just">
              <a:lnSpc>
                <a:spcPct val="150000"/>
              </a:lnSpc>
              <a:buFont typeface="Arial" panose="020B0604020202020204" pitchFamily="34" charset="0"/>
              <a:buChar char="•"/>
              <a:defRPr/>
            </a:pPr>
            <a:endParaRPr lang="es-ES" sz="1800" b="1" dirty="0">
              <a:ea typeface="+mn-ea"/>
            </a:endParaRPr>
          </a:p>
          <a:p>
            <a:pPr marL="0" indent="0" algn="just">
              <a:lnSpc>
                <a:spcPct val="100000"/>
              </a:lnSpc>
              <a:defRPr/>
            </a:pPr>
            <a:r>
              <a:rPr lang="en-US" sz="1800" b="1" dirty="0">
                <a:solidFill>
                  <a:srgbClr val="FF0000"/>
                </a:solidFill>
                <a:ea typeface="+mn-ea"/>
              </a:rPr>
              <a:t>The concept of social inequality emerges as a critique of the concept of poverty insofar as it explicitly refers to the processes of injustice associated with inequity in terms of class, gender, race and other differences that cross the social field, affect people and can generate poverty. It is a matter of going beyond the mere definition of the phenomenon and delving into the ways in which goods and services are distributed.</a:t>
            </a:r>
            <a:endParaRPr lang="es-ES" sz="1800" b="1" dirty="0">
              <a:solidFill>
                <a:srgbClr val="FF0000"/>
              </a:solidFill>
              <a:ea typeface="+mn-ea"/>
            </a:endParaRPr>
          </a:p>
          <a:p>
            <a:pPr>
              <a:defRPr/>
            </a:pPr>
            <a:endParaRPr lang="es-ES" dirty="0">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D7F063B-3250-8545-EA5A-5E8EE8191979}"/>
              </a:ext>
            </a:extLst>
          </p:cNvPr>
          <p:cNvSpPr>
            <a:spLocks noGrp="1"/>
          </p:cNvSpPr>
          <p:nvPr>
            <p:ph idx="1"/>
          </p:nvPr>
        </p:nvSpPr>
        <p:spPr>
          <a:xfrm>
            <a:off x="287784" y="242987"/>
            <a:ext cx="9370120" cy="4808538"/>
          </a:xfrm>
          <a:solidFill>
            <a:schemeClr val="accent1">
              <a:lumMod val="60000"/>
              <a:lumOff val="40000"/>
            </a:schemeClr>
          </a:solidFill>
        </p:spPr>
        <p:txBody>
          <a:bodyPr>
            <a:normAutofit lnSpcReduction="10000"/>
          </a:bodyPr>
          <a:lstStyle/>
          <a:p>
            <a:pPr algn="just">
              <a:buFont typeface="Arial" panose="020B0604020202020204" pitchFamily="34" charset="0"/>
              <a:buChar char="•"/>
              <a:defRPr/>
            </a:pPr>
            <a:r>
              <a:rPr lang="es-CL" sz="1600" dirty="0">
                <a:ea typeface="+mn-ea"/>
              </a:rPr>
              <a:t>Los sociólogos hablan de la existencia de una Estratificación Social para describir las desigualdades. </a:t>
            </a:r>
          </a:p>
          <a:p>
            <a:pPr algn="just">
              <a:buFont typeface="Arial" panose="020B0604020202020204" pitchFamily="34" charset="0"/>
              <a:buChar char="•"/>
              <a:defRPr/>
            </a:pPr>
            <a:r>
              <a:rPr lang="es-CL" sz="1600" dirty="0">
                <a:ea typeface="+mn-ea"/>
              </a:rPr>
              <a:t>La estratificación puede definirse como las desigualdades estructurales que existen entre </a:t>
            </a:r>
            <a:r>
              <a:rPr lang="es-MX" sz="1600" dirty="0">
                <a:ea typeface="+mn-ea"/>
              </a:rPr>
              <a:t>diferentes grupos de individuos. </a:t>
            </a:r>
          </a:p>
          <a:p>
            <a:pPr algn="just">
              <a:buFont typeface="Arial" panose="020B0604020202020204" pitchFamily="34" charset="0"/>
              <a:buChar char="•"/>
              <a:defRPr/>
            </a:pPr>
            <a:r>
              <a:rPr lang="es-CL" sz="1600" dirty="0">
                <a:ea typeface="+mn-ea"/>
              </a:rPr>
              <a:t>La estratificación social, está relacionada con las localizaciones jerárquicas diferenciales de individuos y agrupaciones de personas en el entramado de poder de la sociedad.</a:t>
            </a:r>
          </a:p>
          <a:p>
            <a:pPr algn="just">
              <a:buFont typeface="Arial" panose="020B0604020202020204" pitchFamily="34" charset="0"/>
              <a:buChar char="•"/>
              <a:defRPr/>
            </a:pPr>
            <a:r>
              <a:rPr lang="es-MX" sz="1600" dirty="0">
                <a:ea typeface="+mn-ea"/>
              </a:rPr>
              <a:t>Resulta útil ver este concepto como los estratos geológicos de las rocas sobre </a:t>
            </a:r>
            <a:r>
              <a:rPr lang="es-CL" sz="1600" dirty="0">
                <a:ea typeface="+mn-ea"/>
              </a:rPr>
              <a:t>la superficie de la tierra y pensar que las sociedades están compuestas por "estratos" jerarquizados, con los más favorecidos en la cima y los menos privilegiados más cerca de la base.</a:t>
            </a:r>
          </a:p>
          <a:p>
            <a:pPr algn="just">
              <a:buFont typeface="Arial" panose="020B0604020202020204" pitchFamily="34" charset="0"/>
              <a:buChar char="•"/>
              <a:defRPr/>
            </a:pPr>
            <a:endParaRPr lang="es-CL" sz="1600" dirty="0">
              <a:ea typeface="+mn-ea"/>
            </a:endParaRPr>
          </a:p>
          <a:p>
            <a:pPr algn="just">
              <a:buFont typeface="Arial" panose="020B0604020202020204" pitchFamily="34" charset="0"/>
              <a:buChar char="•"/>
              <a:defRPr/>
            </a:pPr>
            <a:r>
              <a:rPr lang="en-US" sz="1600" dirty="0">
                <a:solidFill>
                  <a:srgbClr val="FF0000"/>
                </a:solidFill>
                <a:ea typeface="+mn-ea"/>
              </a:rPr>
              <a:t>Sociologists speak of the existence of Social Stratification to describe inequalities. </a:t>
            </a:r>
          </a:p>
          <a:p>
            <a:pPr algn="just">
              <a:buFont typeface="Arial" panose="020B0604020202020204" pitchFamily="34" charset="0"/>
              <a:buChar char="•"/>
              <a:defRPr/>
            </a:pPr>
            <a:r>
              <a:rPr lang="en-US" sz="1600" dirty="0">
                <a:solidFill>
                  <a:srgbClr val="FF0000"/>
                </a:solidFill>
                <a:ea typeface="+mn-ea"/>
              </a:rPr>
              <a:t>Stratification can be defined as the structural inequalities that exist between different groups of individuals. </a:t>
            </a:r>
          </a:p>
          <a:p>
            <a:pPr algn="just">
              <a:buFont typeface="Arial" panose="020B0604020202020204" pitchFamily="34" charset="0"/>
              <a:buChar char="•"/>
              <a:defRPr/>
            </a:pPr>
            <a:r>
              <a:rPr lang="en-US" sz="1600" dirty="0">
                <a:solidFill>
                  <a:srgbClr val="FF0000"/>
                </a:solidFill>
                <a:ea typeface="+mn-ea"/>
              </a:rPr>
              <a:t>Social stratification is related to the differential hierarchical locations of individuals and groupings of people in the power structure of society.</a:t>
            </a:r>
          </a:p>
          <a:p>
            <a:pPr algn="just">
              <a:buFont typeface="Arial" panose="020B0604020202020204" pitchFamily="34" charset="0"/>
              <a:buChar char="•"/>
              <a:defRPr/>
            </a:pPr>
            <a:r>
              <a:rPr lang="en-US" sz="1600" dirty="0">
                <a:solidFill>
                  <a:srgbClr val="FF0000"/>
                </a:solidFill>
                <a:ea typeface="+mn-ea"/>
              </a:rPr>
              <a:t>It is useful to view this concept as the geological strata of rocks on the surface of the earth and to think of societies as being composed of hierarchical "strata", with the more advantaged at the top and the less privileged closer to the bottom.</a:t>
            </a:r>
            <a:endParaRPr lang="es-MX" sz="1600" dirty="0">
              <a:solidFill>
                <a:srgbClr val="FF0000"/>
              </a:solidFill>
              <a:ea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14F9B1-E3FE-B59F-5A87-8E9CACE0F422}"/>
              </a:ext>
            </a:extLst>
          </p:cNvPr>
          <p:cNvSpPr>
            <a:spLocks noGrp="1"/>
          </p:cNvSpPr>
          <p:nvPr>
            <p:ph idx="1"/>
          </p:nvPr>
        </p:nvSpPr>
        <p:spPr>
          <a:xfrm>
            <a:off x="287784" y="170979"/>
            <a:ext cx="9226104" cy="5040660"/>
          </a:xfrm>
          <a:solidFill>
            <a:srgbClr val="FFC000"/>
          </a:solidFill>
        </p:spPr>
        <p:txBody>
          <a:bodyPr/>
          <a:lstStyle/>
          <a:p>
            <a:pPr algn="just">
              <a:buFont typeface="Arial" panose="020B0604020202020204" pitchFamily="34" charset="0"/>
              <a:buChar char="•"/>
              <a:defRPr/>
            </a:pPr>
            <a:r>
              <a:rPr lang="es-CL" sz="1600" dirty="0">
                <a:ea typeface="+mn-ea"/>
              </a:rPr>
              <a:t>Las posiciones sociales y la estratificación no pueden definirse sin considerar el fenómeno de la desigualdad. Es precisamente el lugar que cada individuo ocupa en la estructura social, tanto en términos de su posición en el sistema de relaciones productivas como reproductivas, el que determina y a su vez está determinado por la asignación desigual de recursos socialmente valorados, tales como la propiedad, el ingreso y acceso a educación de calidad. </a:t>
            </a:r>
          </a:p>
          <a:p>
            <a:pPr algn="just">
              <a:buFont typeface="Arial" panose="020B0604020202020204" pitchFamily="34" charset="0"/>
              <a:buChar char="•"/>
              <a:defRPr/>
            </a:pPr>
            <a:r>
              <a:rPr lang="es-CL" sz="1600" dirty="0">
                <a:ea typeface="+mn-ea"/>
              </a:rPr>
              <a:t>Por una parte, la posición de cada individuo afecta las oportunidades de vida que se tienen, mientras que, por otra, estas oportunidades definen y reafirman las posiciones sociales. </a:t>
            </a:r>
          </a:p>
          <a:p>
            <a:pPr algn="just">
              <a:buFont typeface="Arial" panose="020B0604020202020204" pitchFamily="34" charset="0"/>
              <a:buChar char="•"/>
              <a:defRPr/>
            </a:pPr>
            <a:r>
              <a:rPr lang="es-CL" sz="1600" dirty="0">
                <a:ea typeface="+mn-ea"/>
              </a:rPr>
              <a:t>Ello se traduce en la presencia de relaciones asimétricas de poder en torno a recursos que son social y económicamente valorados</a:t>
            </a:r>
          </a:p>
          <a:p>
            <a:pPr algn="just">
              <a:buFont typeface="Arial" panose="020B0604020202020204" pitchFamily="34" charset="0"/>
              <a:buChar char="•"/>
              <a:defRPr/>
            </a:pPr>
            <a:r>
              <a:rPr lang="en-US" sz="1600" dirty="0">
                <a:solidFill>
                  <a:srgbClr val="FF0000"/>
                </a:solidFill>
                <a:ea typeface="+mn-ea"/>
              </a:rPr>
              <a:t>Social positions and stratification cannot be defined without considering the phenomenon of inequality. It is precisely the place that each individual occupies in the social structure, both in terms of his or her position in the system of productive and reproductive relations, that determines and is in turn determined by the unequal allocation of socially valued resources, such as property, income and access to quality education. </a:t>
            </a:r>
          </a:p>
          <a:p>
            <a:pPr algn="just">
              <a:buFont typeface="Arial" panose="020B0604020202020204" pitchFamily="34" charset="0"/>
              <a:buChar char="•"/>
              <a:defRPr/>
            </a:pPr>
            <a:r>
              <a:rPr lang="en-US" sz="1600" dirty="0">
                <a:solidFill>
                  <a:srgbClr val="FF0000"/>
                </a:solidFill>
                <a:ea typeface="+mn-ea"/>
              </a:rPr>
              <a:t>On the one hand, the position of each individual affects the life opportunities one has, while, on the other hand, these opportunities define and reaffirm social positions. </a:t>
            </a:r>
          </a:p>
          <a:p>
            <a:pPr algn="just">
              <a:buFont typeface="Arial" panose="020B0604020202020204" pitchFamily="34" charset="0"/>
              <a:buChar char="•"/>
              <a:defRPr/>
            </a:pPr>
            <a:r>
              <a:rPr lang="en-US" sz="1600" dirty="0">
                <a:solidFill>
                  <a:srgbClr val="FF0000"/>
                </a:solidFill>
                <a:ea typeface="+mn-ea"/>
              </a:rPr>
              <a:t>This translates into the presence of asymmetrical power relations around resources that are socially and economically valued.</a:t>
            </a:r>
            <a:endParaRPr lang="es-MX" sz="1600" dirty="0">
              <a:solidFill>
                <a:srgbClr val="FF0000"/>
              </a:solidFill>
              <a:ea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a:extLst>
              <a:ext uri="{FF2B5EF4-FFF2-40B4-BE49-F238E27FC236}">
                <a16:creationId xmlns:a16="http://schemas.microsoft.com/office/drawing/2014/main" id="{D6AF4240-15F0-DE3C-D19F-BD236C63C71D}"/>
              </a:ext>
            </a:extLst>
          </p:cNvPr>
          <p:cNvSpPr>
            <a:spLocks noGrp="1" noChangeArrowheads="1"/>
          </p:cNvSpPr>
          <p:nvPr>
            <p:ph type="title"/>
          </p:nvPr>
        </p:nvSpPr>
        <p:spPr/>
        <p:txBody>
          <a:bodyPr/>
          <a:lstStyle/>
          <a:p>
            <a:endParaRPr lang="es-MX" altLang="en-CO"/>
          </a:p>
        </p:txBody>
      </p:sp>
      <p:sp>
        <p:nvSpPr>
          <p:cNvPr id="3" name="Marcador de contenido 2">
            <a:extLst>
              <a:ext uri="{FF2B5EF4-FFF2-40B4-BE49-F238E27FC236}">
                <a16:creationId xmlns:a16="http://schemas.microsoft.com/office/drawing/2014/main" id="{92E68005-8934-993E-22D0-1BD21196076F}"/>
              </a:ext>
            </a:extLst>
          </p:cNvPr>
          <p:cNvSpPr>
            <a:spLocks noGrp="1"/>
          </p:cNvSpPr>
          <p:nvPr>
            <p:ph idx="1"/>
          </p:nvPr>
        </p:nvSpPr>
        <p:spPr>
          <a:xfrm>
            <a:off x="503238" y="225426"/>
            <a:ext cx="9063037" cy="5058122"/>
          </a:xfrm>
          <a:solidFill>
            <a:schemeClr val="accent1">
              <a:lumMod val="20000"/>
              <a:lumOff val="80000"/>
            </a:schemeClr>
          </a:solidFill>
        </p:spPr>
        <p:txBody>
          <a:bodyPr/>
          <a:lstStyle/>
          <a:p>
            <a:pPr algn="just">
              <a:buFont typeface="Arial" panose="020B0604020202020204" pitchFamily="34" charset="0"/>
              <a:buChar char="•"/>
              <a:defRPr/>
            </a:pPr>
            <a:r>
              <a:rPr lang="es-CL" sz="1600" dirty="0">
                <a:ea typeface="+mn-ea"/>
              </a:rPr>
              <a:t>La estratificación puede definirse como las desigualdades estructuradas entre diferentes agrupamientos de individuos. Hablamos de desigualdades estructuradas para indicar que la desigualdad no es aleatoria, sino que sigue una pauta, tiene una base institucional, muestra cierta constancia y estabilidad a lo largo del tiempo, y es generalmente respaldada por ideas que la legitiman. </a:t>
            </a:r>
          </a:p>
          <a:p>
            <a:pPr algn="just">
              <a:buFont typeface="Arial" panose="020B0604020202020204" pitchFamily="34" charset="0"/>
              <a:buChar char="•"/>
              <a:defRPr/>
            </a:pPr>
            <a:r>
              <a:rPr lang="es-CL" sz="1600" dirty="0">
                <a:ea typeface="+mn-ea"/>
              </a:rPr>
              <a:t>El concepto de estratificación es un concepto universal que tiene como común denominador la desigualdad y donde la ordenación social establece los parámetros que regirán las relaciones entre categorías de individuos considerados superiores con otras categorías definidas como  inferiores.  </a:t>
            </a:r>
          </a:p>
          <a:p>
            <a:pPr algn="just">
              <a:buFont typeface="Arial" panose="020B0604020202020204" pitchFamily="34" charset="0"/>
              <a:buChar char="•"/>
              <a:defRPr/>
            </a:pPr>
            <a:r>
              <a:rPr lang="en-US" sz="1600" dirty="0">
                <a:solidFill>
                  <a:srgbClr val="FF0000"/>
                </a:solidFill>
                <a:ea typeface="+mn-ea"/>
              </a:rPr>
              <a:t>Stratification can be defined as structured inequalities between different groupings of individuals. We speak of structured inequalities to indicate that inequality is not random, but follows a pattern, has an institutional basis, shows a certain constancy and stability over time, and is generally supported by ideas that legitimize it. </a:t>
            </a:r>
          </a:p>
          <a:p>
            <a:pPr algn="just">
              <a:buFont typeface="Arial" panose="020B0604020202020204" pitchFamily="34" charset="0"/>
              <a:buChar char="•"/>
              <a:defRPr/>
            </a:pPr>
            <a:r>
              <a:rPr lang="en-US" sz="1600" dirty="0">
                <a:solidFill>
                  <a:srgbClr val="FF0000"/>
                </a:solidFill>
                <a:ea typeface="+mn-ea"/>
              </a:rPr>
              <a:t>The concept of stratification is a universal concept whose common denominator is inequality and where social organization establishes the parameters that will govern the relations between categories of individuals considered superior and other categories defined as inferior.</a:t>
            </a:r>
            <a:endParaRPr lang="es-CL" sz="1600" dirty="0">
              <a:solidFill>
                <a:srgbClr val="FF0000"/>
              </a:solidFill>
              <a:ea typeface="+mn-ea"/>
            </a:endParaRPr>
          </a:p>
          <a:p>
            <a:pPr marL="0" indent="0" algn="just">
              <a:defRPr/>
            </a:pPr>
            <a:endParaRPr lang="es-MX" dirty="0">
              <a:ea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CF0A093-B518-BFB9-5219-E827E76879BE}"/>
              </a:ext>
            </a:extLst>
          </p:cNvPr>
          <p:cNvSpPr>
            <a:spLocks noGrp="1"/>
          </p:cNvSpPr>
          <p:nvPr>
            <p:ph idx="1"/>
          </p:nvPr>
        </p:nvSpPr>
        <p:spPr>
          <a:solidFill>
            <a:schemeClr val="accent1">
              <a:lumMod val="20000"/>
              <a:lumOff val="80000"/>
            </a:schemeClr>
          </a:solidFill>
        </p:spPr>
        <p:txBody>
          <a:bodyPr/>
          <a:lstStyle/>
          <a:p>
            <a:pPr algn="just">
              <a:defRPr/>
            </a:pPr>
            <a:endParaRPr lang="es-CL" dirty="0">
              <a:ea typeface="+mn-ea"/>
            </a:endParaRPr>
          </a:p>
          <a:p>
            <a:pPr algn="just">
              <a:buFont typeface="Arial" panose="020B0604020202020204" pitchFamily="34" charset="0"/>
              <a:buChar char="•"/>
              <a:defRPr/>
            </a:pPr>
            <a:r>
              <a:rPr lang="es-CL" dirty="0">
                <a:ea typeface="+mn-ea"/>
              </a:rPr>
              <a:t>Se trataría de una diferenciación social que produce una jerarquización en cuanto implica una asignación desigual de recursos y de posicionamiento social y político (</a:t>
            </a:r>
            <a:r>
              <a:rPr lang="es-CL" dirty="0" err="1">
                <a:ea typeface="+mn-ea"/>
              </a:rPr>
              <a:t>Anthias</a:t>
            </a:r>
            <a:r>
              <a:rPr lang="es-CL" dirty="0">
                <a:ea typeface="+mn-ea"/>
              </a:rPr>
              <a:t>, 2001).</a:t>
            </a:r>
          </a:p>
          <a:p>
            <a:pPr algn="just">
              <a:buFont typeface="Arial" panose="020B0604020202020204" pitchFamily="34" charset="0"/>
              <a:buChar char="•"/>
              <a:defRPr/>
            </a:pPr>
            <a:endParaRPr lang="es-CL" dirty="0">
              <a:ea typeface="+mn-ea"/>
            </a:endParaRPr>
          </a:p>
          <a:p>
            <a:pPr algn="just">
              <a:buFont typeface="Arial" panose="020B0604020202020204" pitchFamily="34" charset="0"/>
              <a:buChar char="•"/>
              <a:defRPr/>
            </a:pPr>
            <a:r>
              <a:rPr lang="en-US" dirty="0">
                <a:solidFill>
                  <a:srgbClr val="FF0000"/>
                </a:solidFill>
                <a:ea typeface="+mn-ea"/>
              </a:rPr>
              <a:t>It would be a social differentiation that produces a hierarchization in that it implies an unequal allocation of resources and social and political positioning (Anthias, 2001).</a:t>
            </a:r>
            <a:endParaRPr lang="es-MX" dirty="0">
              <a:solidFill>
                <a:srgbClr val="FF0000"/>
              </a:solidFill>
              <a:ea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contenido 2">
            <a:extLst>
              <a:ext uri="{FF2B5EF4-FFF2-40B4-BE49-F238E27FC236}">
                <a16:creationId xmlns:a16="http://schemas.microsoft.com/office/drawing/2014/main" id="{DFBF7265-A5FB-506B-465F-E0149801AA28}"/>
              </a:ext>
            </a:extLst>
          </p:cNvPr>
          <p:cNvSpPr>
            <a:spLocks noGrp="1" noChangeArrowheads="1"/>
          </p:cNvSpPr>
          <p:nvPr>
            <p:ph idx="1"/>
          </p:nvPr>
        </p:nvSpPr>
        <p:spPr>
          <a:xfrm>
            <a:off x="215776" y="841375"/>
            <a:ext cx="9298112" cy="4300538"/>
          </a:xfrm>
        </p:spPr>
        <p:txBody>
          <a:bodyPr/>
          <a:lstStyle/>
          <a:p>
            <a:pPr marL="179388" indent="-179388" algn="just">
              <a:buFont typeface="Arial" panose="020B0604020202020204" pitchFamily="34" charset="0"/>
              <a:buChar char="•"/>
            </a:pPr>
            <a:r>
              <a:rPr lang="es-CL" altLang="en-CO" sz="1600" dirty="0"/>
              <a:t>En las últimas décadas ha habido un reconocimiento cada vez mayor de la pluralidad de los ejes de la estratificación, es decir, de la diversidad de recursos socialmente valorados cuya desigual distribución determina el estrato de las personas. En este sentido, se trata de desigualdades que no pueden ser reducidas a los procesos económicos, sino que están ancladas en las relaciones sociales (</a:t>
            </a:r>
            <a:r>
              <a:rPr lang="es-CL" altLang="en-CO" sz="1600" dirty="0" err="1"/>
              <a:t>Savage</a:t>
            </a:r>
            <a:r>
              <a:rPr lang="es-CL" altLang="en-CO" sz="1600" dirty="0"/>
              <a:t>, 2005). </a:t>
            </a:r>
          </a:p>
          <a:p>
            <a:pPr marL="179388" indent="-179388" algn="just">
              <a:buFont typeface="Arial" panose="020B0604020202020204" pitchFamily="34" charset="0"/>
              <a:buChar char="•"/>
            </a:pPr>
            <a:r>
              <a:rPr lang="es-CL" altLang="en-CO" sz="1600" dirty="0"/>
              <a:t>Es así como se toma conciencia de la importancia que tienen los problemas de género y etnia en la estratificación social, considerados como determinantes o ejes estructurantes de la desigualdad por CEPAL, junto al estrato socioeconómico, territorio y ciclo de vida (CEPAL, 2016)</a:t>
            </a:r>
          </a:p>
          <a:p>
            <a:pPr marL="179388" indent="-179388" algn="just">
              <a:buFont typeface="Arial" panose="020B0604020202020204" pitchFamily="34" charset="0"/>
              <a:buChar char="•"/>
            </a:pPr>
            <a:r>
              <a:rPr lang="en-US" altLang="en-CO" sz="1600" dirty="0">
                <a:solidFill>
                  <a:srgbClr val="FF0000"/>
                </a:solidFill>
              </a:rPr>
              <a:t>In recent decades there has been an increasing recognition of the plurality of the axes of stratification, that is, of the diversity of socially valued resources whose unequal distribution determines the stratum of people. In this sense, we are dealing with inequalities that cannot be reduced to economic processes, but are anchored in social relations (Savage, 2005). </a:t>
            </a:r>
          </a:p>
          <a:p>
            <a:pPr marL="179388" indent="-179388" algn="just">
              <a:buFont typeface="Arial" panose="020B0604020202020204" pitchFamily="34" charset="0"/>
              <a:buChar char="•"/>
            </a:pPr>
            <a:r>
              <a:rPr lang="en-US" altLang="en-CO" sz="1600" dirty="0">
                <a:solidFill>
                  <a:srgbClr val="FF0000"/>
                </a:solidFill>
              </a:rPr>
              <a:t>This is how we become aware of the importance of gender and ethnic problems in social stratification, considered as determinants or structuring axes of inequality by ECLAC, together with the socioeconomic stratum, territory and life cycle (ECLAC, 2016)</a:t>
            </a:r>
            <a:endParaRPr lang="es-MX" altLang="en-CO" sz="1600"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877D25-4375-609F-1637-E166BB3DF0A4}"/>
              </a:ext>
            </a:extLst>
          </p:cNvPr>
          <p:cNvSpPr>
            <a:spLocks noGrp="1"/>
          </p:cNvSpPr>
          <p:nvPr>
            <p:ph idx="1"/>
          </p:nvPr>
        </p:nvSpPr>
        <p:spPr>
          <a:xfrm>
            <a:off x="143768" y="963067"/>
            <a:ext cx="9721080" cy="4097883"/>
          </a:xfrm>
          <a:solidFill>
            <a:schemeClr val="accent1">
              <a:lumMod val="20000"/>
              <a:lumOff val="80000"/>
            </a:schemeClr>
          </a:solidFill>
        </p:spPr>
        <p:txBody>
          <a:bodyPr>
            <a:normAutofit/>
          </a:bodyPr>
          <a:lstStyle/>
          <a:p>
            <a:pPr algn="just">
              <a:buFont typeface="Arial" panose="020B0604020202020204" pitchFamily="34" charset="0"/>
              <a:buChar char="•"/>
              <a:defRPr/>
            </a:pPr>
            <a:r>
              <a:rPr lang="es-CL" sz="1800" dirty="0">
                <a:ea typeface="+mn-ea"/>
              </a:rPr>
              <a:t>Durante muchos años los estudios sobre la estratificación "prescindieron del género"; se escribían como si las mujeres no existieran o como si no tuvieran importancia o interés para el análisis de las divisiones de poder, </a:t>
            </a:r>
            <a:r>
              <a:rPr lang="es-MX" sz="1800" dirty="0">
                <a:ea typeface="+mn-ea"/>
              </a:rPr>
              <a:t>riqueza </a:t>
            </a:r>
            <a:r>
              <a:rPr lang="es-CL" sz="1800" dirty="0">
                <a:ea typeface="+mn-ea"/>
              </a:rPr>
              <a:t>y prestigio. Sin embargo, en sí mismo, el género es uno de los ejemplos más profundos de estratificación. No hay sociedades en las que el hombre no tenga, en ciertos aspectos de la vida social, más riqueza, un estatus mejor o más influencia que la mujer.</a:t>
            </a:r>
          </a:p>
          <a:p>
            <a:pPr algn="just">
              <a:buFont typeface="Arial" panose="020B0604020202020204" pitchFamily="34" charset="0"/>
              <a:buChar char="•"/>
              <a:defRPr/>
            </a:pPr>
            <a:endParaRPr lang="es-CL" sz="1800" dirty="0">
              <a:solidFill>
                <a:srgbClr val="FF0000"/>
              </a:solidFill>
              <a:ea typeface="+mn-ea"/>
            </a:endParaRPr>
          </a:p>
          <a:p>
            <a:pPr algn="just">
              <a:buFont typeface="Arial" panose="020B0604020202020204" pitchFamily="34" charset="0"/>
              <a:buChar char="•"/>
              <a:defRPr/>
            </a:pPr>
            <a:r>
              <a:rPr lang="en-US" sz="1800" dirty="0">
                <a:solidFill>
                  <a:srgbClr val="FF0000"/>
                </a:solidFill>
                <a:ea typeface="+mn-ea"/>
              </a:rPr>
              <a:t>For many years, studies on stratification "disregarded gender"; they were written as if women did not exist or as if they were of no importance or interest for the analysis of divisions of power, wealth and prestige. Yet, in itself, gender is one of the most profound examples of stratification. There are no societies in which men do not have, in certain aspects of social life, more wealth, better status or more influence than women.</a:t>
            </a:r>
            <a:endParaRPr lang="es-MX" sz="1800" dirty="0">
              <a:solidFill>
                <a:srgbClr val="FF0000"/>
              </a:solidFill>
              <a:ea typeface="+mn-ea"/>
            </a:endParaRPr>
          </a:p>
        </p:txBody>
      </p:sp>
      <p:sp>
        <p:nvSpPr>
          <p:cNvPr id="2" name="Rectángulo 1">
            <a:extLst>
              <a:ext uri="{FF2B5EF4-FFF2-40B4-BE49-F238E27FC236}">
                <a16:creationId xmlns:a16="http://schemas.microsoft.com/office/drawing/2014/main" id="{2810EFF2-1445-1376-1411-F787CB604A28}"/>
              </a:ext>
            </a:extLst>
          </p:cNvPr>
          <p:cNvSpPr/>
          <p:nvPr/>
        </p:nvSpPr>
        <p:spPr bwMode="auto">
          <a:xfrm>
            <a:off x="143768" y="177552"/>
            <a:ext cx="9577064" cy="713507"/>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a:lnSpc>
                <a:spcPct val="93000"/>
              </a:lnSpc>
              <a:buClr>
                <a:srgbClr val="000000"/>
              </a:buClr>
              <a:buSzPct val="100000"/>
            </a:pPr>
            <a:r>
              <a:rPr lang="es-MX" altLang="en-CO" sz="2400" dirty="0"/>
              <a:t>Género y estratificación/ </a:t>
            </a:r>
            <a:r>
              <a:rPr lang="es-MX" altLang="en-CO" sz="2400" dirty="0" err="1">
                <a:solidFill>
                  <a:srgbClr val="FF0000"/>
                </a:solidFill>
              </a:rPr>
              <a:t>Gender</a:t>
            </a:r>
            <a:r>
              <a:rPr lang="es-MX" altLang="en-CO" sz="2400" dirty="0">
                <a:solidFill>
                  <a:srgbClr val="FF0000"/>
                </a:solidFill>
              </a:rPr>
              <a:t> &amp; </a:t>
            </a:r>
            <a:r>
              <a:rPr lang="es-MX" altLang="en-CO" sz="2400" dirty="0" err="1">
                <a:solidFill>
                  <a:srgbClr val="FF0000"/>
                </a:solidFill>
              </a:rPr>
              <a:t>Stratification</a:t>
            </a:r>
            <a:endParaRPr kumimoji="0" lang="es-ES" sz="2400" b="0" i="0" u="none" strike="noStrike" cap="none" normalizeH="0" baseline="0" dirty="0">
              <a:ln>
                <a:noFill/>
              </a:ln>
              <a:solidFill>
                <a:srgbClr val="FF0000"/>
              </a:solidFill>
              <a:effectLst/>
              <a:cs typeface="Arial Unicode MS"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8310E7-1046-4689-C7C8-7B22083961A7}"/>
              </a:ext>
            </a:extLst>
          </p:cNvPr>
          <p:cNvSpPr>
            <a:spLocks noGrp="1"/>
          </p:cNvSpPr>
          <p:nvPr>
            <p:ph idx="1"/>
          </p:nvPr>
        </p:nvSpPr>
        <p:spPr>
          <a:xfrm>
            <a:off x="566738" y="584200"/>
            <a:ext cx="8947150" cy="4557713"/>
          </a:xfrm>
          <a:solidFill>
            <a:schemeClr val="accent1">
              <a:lumMod val="20000"/>
              <a:lumOff val="80000"/>
            </a:schemeClr>
          </a:solidFill>
        </p:spPr>
        <p:txBody>
          <a:bodyPr/>
          <a:lstStyle/>
          <a:p>
            <a:pPr algn="just">
              <a:buFont typeface="Arial" panose="020B0604020202020204" pitchFamily="34" charset="0"/>
              <a:buChar char="•"/>
              <a:defRPr/>
            </a:pPr>
            <a:r>
              <a:rPr lang="es-CL" sz="2000" dirty="0">
                <a:ea typeface="+mn-ea"/>
              </a:rPr>
              <a:t>La diferencia podía ser teorizada a lo largo de cuatro formaciones: la diferencia entendida como relación social, la diferencia conceptualizada como subjetividad, la diferencia construida como identidad y, finalmente, la diferencia categorizada como experiencia. Cada una de estas cuatro formaciones está a su vez marcada por la interseccionalidad. </a:t>
            </a:r>
          </a:p>
          <a:p>
            <a:pPr algn="just">
              <a:buFont typeface="Arial" panose="020B0604020202020204" pitchFamily="34" charset="0"/>
              <a:buChar char="•"/>
              <a:defRPr/>
            </a:pPr>
            <a:endParaRPr lang="es-CL" sz="2000" dirty="0">
              <a:ea typeface="+mn-ea"/>
            </a:endParaRPr>
          </a:p>
          <a:p>
            <a:pPr algn="just">
              <a:buFont typeface="Arial" panose="020B0604020202020204" pitchFamily="34" charset="0"/>
              <a:buChar char="•"/>
              <a:defRPr/>
            </a:pPr>
            <a:r>
              <a:rPr lang="en-US" sz="2000" dirty="0">
                <a:solidFill>
                  <a:srgbClr val="FF0000"/>
                </a:solidFill>
                <a:ea typeface="+mn-ea"/>
              </a:rPr>
              <a:t>Difference could be theorized along four formations: difference understood as social relation, difference conceptualized as subjectivity, difference constructed as identity and, finally, difference categorized as experience. Each of these four formations is in turn marked by intersectionality.</a:t>
            </a:r>
            <a:endParaRPr lang="es-MX" sz="2000" dirty="0">
              <a:solidFill>
                <a:srgbClr val="FF0000"/>
              </a:solidFill>
              <a:ea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2 Marcador de contenido">
            <a:extLst>
              <a:ext uri="{FF2B5EF4-FFF2-40B4-BE49-F238E27FC236}">
                <a16:creationId xmlns:a16="http://schemas.microsoft.com/office/drawing/2014/main" id="{806A559C-BD6E-F2F6-CCC9-7962EC41BF16}"/>
              </a:ext>
            </a:extLst>
          </p:cNvPr>
          <p:cNvSpPr>
            <a:spLocks noGrp="1"/>
          </p:cNvSpPr>
          <p:nvPr>
            <p:ph idx="4294967295"/>
          </p:nvPr>
        </p:nvSpPr>
        <p:spPr>
          <a:xfrm>
            <a:off x="150813" y="1035076"/>
            <a:ext cx="9577064" cy="4379888"/>
          </a:xfrm>
        </p:spPr>
        <p:txBody>
          <a:bodyPr>
            <a:normAutofit/>
          </a:bodyPr>
          <a:lstStyle/>
          <a:p>
            <a:pPr algn="just" eaLnBrk="1" hangingPunct="1">
              <a:lnSpc>
                <a:spcPct val="100000"/>
              </a:lnSpc>
              <a:defRPr/>
            </a:pPr>
            <a:r>
              <a:rPr lang="es-ES_tradnl" altLang="es-ES_tradnl" sz="1800" b="1" dirty="0">
                <a:ea typeface="+mn-ea"/>
              </a:rPr>
              <a:t>El dominio estructural </a:t>
            </a:r>
            <a:r>
              <a:rPr lang="es-ES_tradnl" altLang="es-ES_tradnl" sz="1800" dirty="0">
                <a:ea typeface="+mn-ea"/>
              </a:rPr>
              <a:t>está constituido por estructuras sociales, tales como  leyes, políticas públicas, religión y economía.</a:t>
            </a:r>
          </a:p>
          <a:p>
            <a:pPr algn="just">
              <a:lnSpc>
                <a:spcPct val="100000"/>
              </a:lnSpc>
              <a:defRPr/>
            </a:pPr>
            <a:r>
              <a:rPr lang="es-ES_tradnl" altLang="es-ES_tradnl" sz="1800" b="1" dirty="0">
                <a:ea typeface="+mn-ea"/>
              </a:rPr>
              <a:t>El dominio disciplinario :</a:t>
            </a:r>
            <a:r>
              <a:rPr lang="es-ES_tradnl" altLang="es-ES_tradnl" sz="1800" dirty="0">
                <a:ea typeface="+mn-ea"/>
              </a:rPr>
              <a:t>maneja la opresión y consiste en la organización burocrática cuya tarea es controlar y organizar el comportamiento humano por medio de la </a:t>
            </a:r>
            <a:r>
              <a:rPr lang="es-ES_tradnl" altLang="es-ES_tradnl" sz="1800" dirty="0" err="1">
                <a:ea typeface="+mn-ea"/>
              </a:rPr>
              <a:t>rutinización</a:t>
            </a:r>
            <a:r>
              <a:rPr lang="es-ES_tradnl" altLang="es-ES_tradnl" sz="1800" dirty="0">
                <a:ea typeface="+mn-ea"/>
              </a:rPr>
              <a:t>, la racionalización y la vigilancia. Tratos diferenciados de personas de acuerdo a las reglas que se les aplican y cómo estas reglas serán implementadas. </a:t>
            </a:r>
            <a:r>
              <a:rPr lang="es-CL" sz="1800" dirty="0">
                <a:ea typeface="+mn-ea"/>
              </a:rPr>
              <a:t> </a:t>
            </a:r>
          </a:p>
          <a:p>
            <a:pPr algn="just">
              <a:lnSpc>
                <a:spcPct val="100000"/>
              </a:lnSpc>
              <a:defRPr/>
            </a:pPr>
            <a:r>
              <a:rPr lang="en-US" sz="1800" b="1" dirty="0">
                <a:solidFill>
                  <a:srgbClr val="FF0000"/>
                </a:solidFill>
                <a:ea typeface="+mn-ea"/>
              </a:rPr>
              <a:t>The structural domain </a:t>
            </a:r>
            <a:r>
              <a:rPr lang="en-US" sz="1800" dirty="0">
                <a:solidFill>
                  <a:srgbClr val="FF0000"/>
                </a:solidFill>
                <a:ea typeface="+mn-ea"/>
              </a:rPr>
              <a:t>is constituted by social structures, such as laws, public policies, religion and economy.</a:t>
            </a:r>
          </a:p>
          <a:p>
            <a:pPr algn="just">
              <a:lnSpc>
                <a:spcPct val="100000"/>
              </a:lnSpc>
              <a:defRPr/>
            </a:pPr>
            <a:r>
              <a:rPr lang="en-US" sz="1800" b="1" dirty="0">
                <a:solidFill>
                  <a:srgbClr val="FF0000"/>
                </a:solidFill>
                <a:ea typeface="+mn-ea"/>
              </a:rPr>
              <a:t>The disciplinary domain: </a:t>
            </a:r>
            <a:r>
              <a:rPr lang="en-US" sz="1800" dirty="0">
                <a:solidFill>
                  <a:srgbClr val="FF0000"/>
                </a:solidFill>
                <a:ea typeface="+mn-ea"/>
              </a:rPr>
              <a:t>manages oppression and consists of bureaucratic organization whose task is to control and organize human behavior through routinization, rationalization and surveillance. Differentiated treatment of people according to the rules applied to them and how these rules will be implemented.</a:t>
            </a:r>
            <a:r>
              <a:rPr lang="es-CL" sz="1800" dirty="0">
                <a:solidFill>
                  <a:srgbClr val="FF0000"/>
                </a:solidFill>
                <a:ea typeface="+mn-ea"/>
              </a:rPr>
              <a:t> </a:t>
            </a:r>
            <a:endParaRPr lang="es-ES" altLang="es-ES_tradnl" sz="1800" dirty="0">
              <a:solidFill>
                <a:srgbClr val="FF0000"/>
              </a:solidFill>
              <a:ea typeface="+mn-ea"/>
            </a:endParaRPr>
          </a:p>
        </p:txBody>
      </p:sp>
      <p:sp>
        <p:nvSpPr>
          <p:cNvPr id="2" name="Rectángulo 1">
            <a:extLst>
              <a:ext uri="{FF2B5EF4-FFF2-40B4-BE49-F238E27FC236}">
                <a16:creationId xmlns:a16="http://schemas.microsoft.com/office/drawing/2014/main" id="{B03E2B0D-984E-CC52-E976-C9D480FD9A2B}"/>
              </a:ext>
            </a:extLst>
          </p:cNvPr>
          <p:cNvSpPr/>
          <p:nvPr/>
        </p:nvSpPr>
        <p:spPr bwMode="auto">
          <a:xfrm>
            <a:off x="43818" y="170979"/>
            <a:ext cx="9577064" cy="713507"/>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a:lnSpc>
                <a:spcPct val="93000"/>
              </a:lnSpc>
              <a:buClr>
                <a:srgbClr val="000000"/>
              </a:buClr>
              <a:buSzPct val="100000"/>
            </a:pPr>
            <a:r>
              <a:rPr lang="es-ES" altLang="es-ES_tradnl" sz="2400" dirty="0">
                <a:latin typeface="Arial Rounded MT Bold" panose="020F0704030504030204" pitchFamily="34" charset="77"/>
              </a:rPr>
              <a:t>4 dominios matriz de dominación </a:t>
            </a:r>
          </a:p>
          <a:p>
            <a:pPr algn="ctr" eaLnBrk="1">
              <a:lnSpc>
                <a:spcPct val="93000"/>
              </a:lnSpc>
              <a:buClr>
                <a:srgbClr val="000000"/>
              </a:buClr>
              <a:buSzPct val="100000"/>
            </a:pPr>
            <a:r>
              <a:rPr kumimoji="0" lang="es-ES" sz="2400" b="0" i="0" u="none" strike="noStrike" cap="none" normalizeH="0" baseline="0" dirty="0">
                <a:ln>
                  <a:noFill/>
                </a:ln>
                <a:solidFill>
                  <a:srgbClr val="FF0000"/>
                </a:solidFill>
                <a:effectLst/>
                <a:cs typeface="Arial Unicode MS" charset="0"/>
              </a:rPr>
              <a:t>4 </a:t>
            </a:r>
            <a:r>
              <a:rPr kumimoji="0" lang="es-ES" sz="2400" b="0" i="0" u="none" strike="noStrike" cap="none" normalizeH="0" baseline="0" dirty="0" err="1">
                <a:ln>
                  <a:noFill/>
                </a:ln>
                <a:solidFill>
                  <a:srgbClr val="FF0000"/>
                </a:solidFill>
                <a:effectLst/>
                <a:cs typeface="Arial Unicode MS" charset="0"/>
              </a:rPr>
              <a:t>dominance</a:t>
            </a:r>
            <a:r>
              <a:rPr kumimoji="0" lang="es-ES" sz="2400" b="0" i="0" u="none" strike="noStrike" cap="none" normalizeH="0" baseline="0" dirty="0">
                <a:ln>
                  <a:noFill/>
                </a:ln>
                <a:solidFill>
                  <a:srgbClr val="FF0000"/>
                </a:solidFill>
                <a:effectLst/>
                <a:cs typeface="Arial Unicode MS" charset="0"/>
              </a:rPr>
              <a:t> </a:t>
            </a:r>
            <a:r>
              <a:rPr kumimoji="0" lang="es-ES" sz="2400" b="0" i="0" u="none" strike="noStrike" cap="none" normalizeH="0" baseline="0" dirty="0" err="1">
                <a:ln>
                  <a:noFill/>
                </a:ln>
                <a:solidFill>
                  <a:srgbClr val="FF0000"/>
                </a:solidFill>
                <a:effectLst/>
                <a:cs typeface="Arial Unicode MS" charset="0"/>
              </a:rPr>
              <a:t>matrix</a:t>
            </a:r>
            <a:r>
              <a:rPr kumimoji="0" lang="es-ES" sz="2400" b="0" i="0" u="none" strike="noStrike" cap="none" normalizeH="0" baseline="0" dirty="0">
                <a:ln>
                  <a:noFill/>
                </a:ln>
                <a:solidFill>
                  <a:srgbClr val="FF0000"/>
                </a:solidFill>
                <a:effectLst/>
                <a:cs typeface="Arial Unicode MS" charset="0"/>
              </a:rPr>
              <a:t> </a:t>
            </a:r>
            <a:r>
              <a:rPr kumimoji="0" lang="es-ES" sz="2400" b="0" i="0" u="none" strike="noStrike" cap="none" normalizeH="0" baseline="0" dirty="0" err="1">
                <a:ln>
                  <a:noFill/>
                </a:ln>
                <a:solidFill>
                  <a:srgbClr val="FF0000"/>
                </a:solidFill>
                <a:effectLst/>
                <a:cs typeface="Arial Unicode MS" charset="0"/>
              </a:rPr>
              <a:t>domains</a:t>
            </a:r>
            <a:endParaRPr kumimoji="0" lang="es-ES" sz="2400" b="0" i="0" u="none" strike="noStrike" cap="none" normalizeH="0" baseline="0" dirty="0">
              <a:ln>
                <a:noFill/>
              </a:ln>
              <a:solidFill>
                <a:srgbClr val="FF0000"/>
              </a:solidFill>
              <a:effectLst/>
              <a:cs typeface="Arial Unicode MS"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2 Marcador de contenido">
            <a:extLst>
              <a:ext uri="{FF2B5EF4-FFF2-40B4-BE49-F238E27FC236}">
                <a16:creationId xmlns:a16="http://schemas.microsoft.com/office/drawing/2014/main" id="{806A559C-BD6E-F2F6-CCC9-7962EC41BF16}"/>
              </a:ext>
            </a:extLst>
          </p:cNvPr>
          <p:cNvSpPr>
            <a:spLocks noGrp="1"/>
          </p:cNvSpPr>
          <p:nvPr>
            <p:ph idx="4294967295"/>
          </p:nvPr>
        </p:nvSpPr>
        <p:spPr>
          <a:xfrm>
            <a:off x="150813" y="1277938"/>
            <a:ext cx="9363075" cy="4137025"/>
          </a:xfrm>
        </p:spPr>
        <p:txBody>
          <a:bodyPr>
            <a:normAutofit/>
          </a:bodyPr>
          <a:lstStyle/>
          <a:p>
            <a:pPr algn="just" eaLnBrk="1" hangingPunct="1">
              <a:lnSpc>
                <a:spcPct val="100000"/>
              </a:lnSpc>
              <a:defRPr/>
            </a:pPr>
            <a:r>
              <a:rPr lang="es-ES_tradnl" altLang="es-ES_tradnl" sz="2000" b="1" dirty="0">
                <a:ea typeface="+mn-ea"/>
              </a:rPr>
              <a:t>El dominio cultural (hegemónico):</a:t>
            </a:r>
            <a:r>
              <a:rPr lang="es-ES_tradnl" altLang="es-ES_tradnl" sz="2000" dirty="0">
                <a:ea typeface="+mn-ea"/>
              </a:rPr>
              <a:t> legitima la opresión, provee explicaciones sobre desigualdad social. Unión de ideología y  conciencia.</a:t>
            </a:r>
          </a:p>
          <a:p>
            <a:pPr algn="just">
              <a:lnSpc>
                <a:spcPct val="100000"/>
              </a:lnSpc>
              <a:defRPr/>
            </a:pPr>
            <a:r>
              <a:rPr lang="es-ES_tradnl" altLang="es-ES_tradnl" sz="2000" b="1" dirty="0">
                <a:ea typeface="+mn-ea"/>
              </a:rPr>
              <a:t>El dominio interpersonal </a:t>
            </a:r>
            <a:r>
              <a:rPr lang="es-ES_tradnl" altLang="es-ES_tradnl" sz="2000" dirty="0">
                <a:ea typeface="+mn-ea"/>
              </a:rPr>
              <a:t>la vida diaria de las personas, cómo nos relacionamos, </a:t>
            </a:r>
            <a:r>
              <a:rPr lang="es-CL" sz="2000" dirty="0">
                <a:ea typeface="+mn-ea"/>
              </a:rPr>
              <a:t>quién es privilegiado o desaventajado en interacciones sociales.</a:t>
            </a:r>
          </a:p>
          <a:p>
            <a:pPr algn="just">
              <a:lnSpc>
                <a:spcPct val="100000"/>
              </a:lnSpc>
              <a:defRPr/>
            </a:pPr>
            <a:r>
              <a:rPr lang="en-US" sz="2000" b="1" dirty="0">
                <a:solidFill>
                  <a:srgbClr val="FF0000"/>
                </a:solidFill>
                <a:ea typeface="+mn-ea"/>
              </a:rPr>
              <a:t>Cultural (hegemonic) dominance: </a:t>
            </a:r>
            <a:r>
              <a:rPr lang="en-US" sz="2000" dirty="0">
                <a:solidFill>
                  <a:srgbClr val="FF0000"/>
                </a:solidFill>
                <a:ea typeface="+mn-ea"/>
              </a:rPr>
              <a:t>legitimizes oppression, provides explanations of social inequality. Union of ideology and consciousness.</a:t>
            </a:r>
          </a:p>
          <a:p>
            <a:pPr algn="just">
              <a:lnSpc>
                <a:spcPct val="100000"/>
              </a:lnSpc>
              <a:defRPr/>
            </a:pPr>
            <a:r>
              <a:rPr lang="en-US" sz="2000" b="1" dirty="0">
                <a:solidFill>
                  <a:srgbClr val="FF0000"/>
                </a:solidFill>
                <a:ea typeface="+mn-ea"/>
              </a:rPr>
              <a:t>The interpersonal domain </a:t>
            </a:r>
            <a:r>
              <a:rPr lang="en-US" sz="2000" dirty="0">
                <a:solidFill>
                  <a:srgbClr val="FF0000"/>
                </a:solidFill>
                <a:ea typeface="+mn-ea"/>
              </a:rPr>
              <a:t>people's daily lives, how we relate, who is privileged or disadvantaged in social interactions.</a:t>
            </a:r>
            <a:r>
              <a:rPr lang="es-CL" sz="2000" dirty="0">
                <a:solidFill>
                  <a:srgbClr val="FF0000"/>
                </a:solidFill>
                <a:ea typeface="+mn-ea"/>
              </a:rPr>
              <a:t>  </a:t>
            </a:r>
            <a:endParaRPr lang="es-ES" altLang="es-ES_tradnl" sz="2000" dirty="0">
              <a:solidFill>
                <a:srgbClr val="FF0000"/>
              </a:solidFill>
              <a:ea typeface="+mn-ea"/>
            </a:endParaRPr>
          </a:p>
        </p:txBody>
      </p:sp>
      <p:sp>
        <p:nvSpPr>
          <p:cNvPr id="2" name="Rectángulo 1">
            <a:extLst>
              <a:ext uri="{FF2B5EF4-FFF2-40B4-BE49-F238E27FC236}">
                <a16:creationId xmlns:a16="http://schemas.microsoft.com/office/drawing/2014/main" id="{B03E2B0D-984E-CC52-E976-C9D480FD9A2B}"/>
              </a:ext>
            </a:extLst>
          </p:cNvPr>
          <p:cNvSpPr/>
          <p:nvPr/>
        </p:nvSpPr>
        <p:spPr bwMode="auto">
          <a:xfrm>
            <a:off x="43818" y="170979"/>
            <a:ext cx="9577064" cy="713507"/>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1">
              <a:lnSpc>
                <a:spcPct val="93000"/>
              </a:lnSpc>
              <a:buClr>
                <a:srgbClr val="000000"/>
              </a:buClr>
              <a:buSzPct val="100000"/>
            </a:pPr>
            <a:r>
              <a:rPr lang="es-ES" altLang="es-ES_tradnl" sz="2400" dirty="0">
                <a:latin typeface="Arial Rounded MT Bold" panose="020F0704030504030204" pitchFamily="34" charset="77"/>
              </a:rPr>
              <a:t>4 dominios matriz de dominación </a:t>
            </a:r>
          </a:p>
          <a:p>
            <a:pPr algn="ctr" eaLnBrk="1">
              <a:lnSpc>
                <a:spcPct val="93000"/>
              </a:lnSpc>
              <a:buClr>
                <a:srgbClr val="000000"/>
              </a:buClr>
              <a:buSzPct val="100000"/>
            </a:pPr>
            <a:r>
              <a:rPr kumimoji="0" lang="es-ES" sz="2400" b="0" i="0" u="none" strike="noStrike" cap="none" normalizeH="0" baseline="0" dirty="0">
                <a:ln>
                  <a:noFill/>
                </a:ln>
                <a:solidFill>
                  <a:srgbClr val="FF0000"/>
                </a:solidFill>
                <a:effectLst/>
                <a:cs typeface="Arial Unicode MS" charset="0"/>
              </a:rPr>
              <a:t>4 </a:t>
            </a:r>
            <a:r>
              <a:rPr kumimoji="0" lang="es-ES" sz="2400" b="0" i="0" u="none" strike="noStrike" cap="none" normalizeH="0" baseline="0" dirty="0" err="1">
                <a:ln>
                  <a:noFill/>
                </a:ln>
                <a:solidFill>
                  <a:srgbClr val="FF0000"/>
                </a:solidFill>
                <a:effectLst/>
                <a:cs typeface="Arial Unicode MS" charset="0"/>
              </a:rPr>
              <a:t>dominance</a:t>
            </a:r>
            <a:r>
              <a:rPr kumimoji="0" lang="es-ES" sz="2400" b="0" i="0" u="none" strike="noStrike" cap="none" normalizeH="0" baseline="0" dirty="0">
                <a:ln>
                  <a:noFill/>
                </a:ln>
                <a:solidFill>
                  <a:srgbClr val="FF0000"/>
                </a:solidFill>
                <a:effectLst/>
                <a:cs typeface="Arial Unicode MS" charset="0"/>
              </a:rPr>
              <a:t> </a:t>
            </a:r>
            <a:r>
              <a:rPr kumimoji="0" lang="es-ES" sz="2400" b="0" i="0" u="none" strike="noStrike" cap="none" normalizeH="0" baseline="0" dirty="0" err="1">
                <a:ln>
                  <a:noFill/>
                </a:ln>
                <a:solidFill>
                  <a:srgbClr val="FF0000"/>
                </a:solidFill>
                <a:effectLst/>
                <a:cs typeface="Arial Unicode MS" charset="0"/>
              </a:rPr>
              <a:t>matrix</a:t>
            </a:r>
            <a:r>
              <a:rPr kumimoji="0" lang="es-ES" sz="2400" b="0" i="0" u="none" strike="noStrike" cap="none" normalizeH="0" baseline="0" dirty="0">
                <a:ln>
                  <a:noFill/>
                </a:ln>
                <a:solidFill>
                  <a:srgbClr val="FF0000"/>
                </a:solidFill>
                <a:effectLst/>
                <a:cs typeface="Arial Unicode MS" charset="0"/>
              </a:rPr>
              <a:t> </a:t>
            </a:r>
            <a:r>
              <a:rPr kumimoji="0" lang="es-ES" sz="2400" b="0" i="0" u="none" strike="noStrike" cap="none" normalizeH="0" baseline="0" dirty="0" err="1">
                <a:ln>
                  <a:noFill/>
                </a:ln>
                <a:solidFill>
                  <a:srgbClr val="FF0000"/>
                </a:solidFill>
                <a:effectLst/>
                <a:cs typeface="Arial Unicode MS" charset="0"/>
              </a:rPr>
              <a:t>domains</a:t>
            </a:r>
            <a:endParaRPr kumimoji="0" lang="es-ES" sz="2400" b="0" i="0" u="none" strike="noStrike" cap="none" normalizeH="0" baseline="0" dirty="0">
              <a:ln>
                <a:noFill/>
              </a:ln>
              <a:solidFill>
                <a:srgbClr val="FF0000"/>
              </a:solidFill>
              <a:effectLst/>
              <a:cs typeface="Arial Unicode MS" charset="0"/>
            </a:endParaRPr>
          </a:p>
        </p:txBody>
      </p:sp>
    </p:spTree>
    <p:extLst>
      <p:ext uri="{BB962C8B-B14F-4D97-AF65-F5344CB8AC3E}">
        <p14:creationId xmlns:p14="http://schemas.microsoft.com/office/powerpoint/2010/main" val="238246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E0E119D-F60A-F11D-AFF8-86888F4F1A93}"/>
              </a:ext>
            </a:extLst>
          </p:cNvPr>
          <p:cNvSpPr>
            <a:spLocks noGrp="1"/>
          </p:cNvSpPr>
          <p:nvPr>
            <p:ph type="title"/>
          </p:nvPr>
        </p:nvSpPr>
        <p:spPr>
          <a:xfrm>
            <a:off x="143768" y="225426"/>
            <a:ext cx="9422507" cy="809650"/>
          </a:xfrm>
          <a:solidFill>
            <a:schemeClr val="accent2"/>
          </a:solidFill>
        </p:spPr>
        <p:txBody>
          <a:bodyPr/>
          <a:lstStyle/>
          <a:p>
            <a:pPr>
              <a:defRPr/>
            </a:pPr>
            <a:r>
              <a:rPr lang="es-CL" sz="3600" dirty="0">
                <a:latin typeface="Calibri" panose="020F0502020204030204" pitchFamily="34" charset="0"/>
                <a:ea typeface="Calibri" panose="020F0502020204030204" pitchFamily="34" charset="0"/>
                <a:cs typeface="Calibri" panose="020F0502020204030204" pitchFamily="34" charset="0"/>
              </a:rPr>
              <a:t>EBDH/ </a:t>
            </a:r>
            <a:r>
              <a:rPr lang="es-CL" sz="3600" dirty="0">
                <a:solidFill>
                  <a:srgbClr val="FFFF00"/>
                </a:solidFill>
                <a:latin typeface="Calibri" panose="020F0502020204030204" pitchFamily="34" charset="0"/>
                <a:ea typeface="Calibri" panose="020F0502020204030204" pitchFamily="34" charset="0"/>
                <a:cs typeface="Calibri" panose="020F0502020204030204" pitchFamily="34" charset="0"/>
              </a:rPr>
              <a:t>Human </a:t>
            </a:r>
            <a:r>
              <a:rPr lang="es-CL" sz="3600" dirty="0" err="1">
                <a:solidFill>
                  <a:srgbClr val="FFFF00"/>
                </a:solidFill>
                <a:latin typeface="Calibri" panose="020F0502020204030204" pitchFamily="34" charset="0"/>
                <a:ea typeface="Calibri" panose="020F0502020204030204" pitchFamily="34" charset="0"/>
                <a:cs typeface="Calibri" panose="020F0502020204030204" pitchFamily="34" charset="0"/>
              </a:rPr>
              <a:t>rights-based</a:t>
            </a:r>
            <a:r>
              <a:rPr lang="es-CL" sz="3600"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s-CL" sz="3600" dirty="0" err="1">
                <a:solidFill>
                  <a:srgbClr val="FFFF00"/>
                </a:solidFill>
                <a:latin typeface="Calibri" panose="020F0502020204030204" pitchFamily="34" charset="0"/>
                <a:ea typeface="Calibri" panose="020F0502020204030204" pitchFamily="34" charset="0"/>
                <a:cs typeface="Calibri" panose="020F0502020204030204" pitchFamily="34" charset="0"/>
              </a:rPr>
              <a:t>approach</a:t>
            </a:r>
            <a:r>
              <a:rPr lang="es-CL" sz="3600" dirty="0">
                <a:solidFill>
                  <a:srgbClr val="FFFF00"/>
                </a:solidFill>
                <a:latin typeface="Calibri" panose="020F0502020204030204" pitchFamily="34" charset="0"/>
                <a:ea typeface="Calibri" panose="020F0502020204030204" pitchFamily="34" charset="0"/>
                <a:cs typeface="Calibri" panose="020F0502020204030204" pitchFamily="34" charset="0"/>
              </a:rPr>
              <a:t> </a:t>
            </a:r>
            <a:endParaRPr lang="es-ES_tradnl" dirty="0">
              <a:solidFill>
                <a:srgbClr val="FFFF00"/>
              </a:solidFill>
              <a:ea typeface="+mj-ea"/>
            </a:endParaRPr>
          </a:p>
        </p:txBody>
      </p:sp>
      <p:sp>
        <p:nvSpPr>
          <p:cNvPr id="5" name="Marcador de contenido 4">
            <a:extLst>
              <a:ext uri="{FF2B5EF4-FFF2-40B4-BE49-F238E27FC236}">
                <a16:creationId xmlns:a16="http://schemas.microsoft.com/office/drawing/2014/main" id="{1704F0E8-8BC6-5595-6C32-0BCFCAA73419}"/>
              </a:ext>
            </a:extLst>
          </p:cNvPr>
          <p:cNvSpPr>
            <a:spLocks noGrp="1"/>
          </p:cNvSpPr>
          <p:nvPr>
            <p:ph sz="half" idx="1"/>
          </p:nvPr>
        </p:nvSpPr>
        <p:spPr>
          <a:xfrm>
            <a:off x="74613" y="1107083"/>
            <a:ext cx="4821237" cy="4563467"/>
          </a:xfrm>
          <a:solidFill>
            <a:schemeClr val="accent1">
              <a:lumMod val="40000"/>
              <a:lumOff val="60000"/>
            </a:schemeClr>
          </a:solidFill>
          <a:ln>
            <a:solidFill>
              <a:schemeClr val="accent1">
                <a:lumMod val="20000"/>
                <a:lumOff val="80000"/>
              </a:schemeClr>
            </a:solidFill>
          </a:ln>
        </p:spPr>
        <p:txBody>
          <a:bodyPr/>
          <a:lstStyle/>
          <a:p>
            <a:pPr marL="0" indent="0" algn="just">
              <a:buFont typeface="Arial" panose="020B0604020202020204" pitchFamily="34" charset="0"/>
              <a:buChar char="•"/>
              <a:defRPr/>
            </a:pPr>
            <a:r>
              <a:rPr lang="es-CL" altLang="es-ES_tradnl" sz="2000" dirty="0">
                <a:latin typeface="Calibri" panose="020F0502020204030204" pitchFamily="34" charset="0"/>
                <a:ea typeface="+mn-ea"/>
                <a:cs typeface="Calibri" panose="020F0502020204030204" pitchFamily="34" charset="0"/>
              </a:rPr>
              <a:t>Desde un punto de </a:t>
            </a:r>
            <a:r>
              <a:rPr lang="es-CL" altLang="es-ES_tradnl" sz="2000" b="1" dirty="0">
                <a:latin typeface="Calibri" panose="020F0502020204030204" pitchFamily="34" charset="0"/>
                <a:ea typeface="+mn-ea"/>
                <a:cs typeface="Calibri" panose="020F0502020204030204" pitchFamily="34" charset="0"/>
              </a:rPr>
              <a:t>vista normativo</a:t>
            </a:r>
            <a:r>
              <a:rPr lang="es-CL" altLang="es-ES_tradnl" sz="2000" dirty="0">
                <a:latin typeface="Calibri" panose="020F0502020204030204" pitchFamily="34" charset="0"/>
                <a:ea typeface="+mn-ea"/>
                <a:cs typeface="Calibri" panose="020F0502020204030204" pitchFamily="34" charset="0"/>
              </a:rPr>
              <a:t>, este enfoque encuentra sus bases en las disposiciones y estándares contenidos en los diversos instrumentos internacionales de Derechos Humanos, siendo este un mecanismo para la realización y cumplimiento de estas normas. </a:t>
            </a:r>
          </a:p>
          <a:p>
            <a:pPr marL="0" indent="0" algn="just">
              <a:buFont typeface="Arial" panose="020B0604020202020204" pitchFamily="34" charset="0"/>
              <a:buChar char="•"/>
              <a:defRPr/>
            </a:pPr>
            <a:r>
              <a:rPr lang="en-US" altLang="es-ES_tradnl"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From a normative point of view, this approach is based on the provisions and standards contained in the various international human rights instruments, being a mechanism for the realization and compliance with these norms.</a:t>
            </a:r>
            <a:endParaRPr lang="es-ES_tradnl" altLang="es-ES_tradnl"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defRPr/>
            </a:pPr>
            <a:endParaRPr lang="es-ES_tradnl" altLang="es-ES_tradnl" dirty="0">
              <a:ea typeface="+mn-ea"/>
            </a:endParaRPr>
          </a:p>
        </p:txBody>
      </p:sp>
      <p:sp>
        <p:nvSpPr>
          <p:cNvPr id="6" name="Marcador de contenido 5">
            <a:extLst>
              <a:ext uri="{FF2B5EF4-FFF2-40B4-BE49-F238E27FC236}">
                <a16:creationId xmlns:a16="http://schemas.microsoft.com/office/drawing/2014/main" id="{FC0C9E83-36CF-3E61-6D35-91BBD351E0FD}"/>
              </a:ext>
            </a:extLst>
          </p:cNvPr>
          <p:cNvSpPr>
            <a:spLocks noGrp="1"/>
          </p:cNvSpPr>
          <p:nvPr>
            <p:ph sz="half" idx="2"/>
          </p:nvPr>
        </p:nvSpPr>
        <p:spPr>
          <a:xfrm>
            <a:off x="5110163" y="1107083"/>
            <a:ext cx="4895850" cy="4563467"/>
          </a:xfrm>
          <a:solidFill>
            <a:srgbClr val="FFFF00"/>
          </a:solidFill>
        </p:spPr>
        <p:txBody>
          <a:bodyPr/>
          <a:lstStyle/>
          <a:p>
            <a:pPr marL="0" indent="0" algn="just">
              <a:buFont typeface="Arial" panose="020B0604020202020204" pitchFamily="34" charset="0"/>
              <a:buChar char="•"/>
              <a:defRPr/>
            </a:pPr>
            <a:r>
              <a:rPr lang="es-CL" altLang="es-ES_tradnl" sz="1800" dirty="0">
                <a:latin typeface="Calibri" panose="020F0502020204030204" pitchFamily="34" charset="0"/>
                <a:ea typeface="+mn-ea"/>
                <a:cs typeface="Calibri" panose="020F0502020204030204" pitchFamily="34" charset="0"/>
              </a:rPr>
              <a:t>Desde un punto de </a:t>
            </a:r>
            <a:r>
              <a:rPr lang="es-CL" altLang="es-ES_tradnl" sz="1800" b="1" dirty="0">
                <a:latin typeface="Calibri" panose="020F0502020204030204" pitchFamily="34" charset="0"/>
                <a:ea typeface="+mn-ea"/>
                <a:cs typeface="Calibri" panose="020F0502020204030204" pitchFamily="34" charset="0"/>
              </a:rPr>
              <a:t>vista operacional</a:t>
            </a:r>
            <a:r>
              <a:rPr lang="es-CL" altLang="es-ES_tradnl" sz="1800" dirty="0">
                <a:latin typeface="Calibri" panose="020F0502020204030204" pitchFamily="34" charset="0"/>
                <a:ea typeface="+mn-ea"/>
                <a:cs typeface="Calibri" panose="020F0502020204030204" pitchFamily="34" charset="0"/>
              </a:rPr>
              <a:t>, se orienta hacia a la promoción y protección de los Derechos Humanos por medio de acciones concretas de política pública, prestando principal atención a los grupos de la población que son víctimas de formas de vulneración, discriminación, desigualdad y exclusión social.</a:t>
            </a:r>
          </a:p>
          <a:p>
            <a:pPr marL="0" indent="0" algn="just">
              <a:buFont typeface="Arial" panose="020B0604020202020204" pitchFamily="34" charset="0"/>
              <a:buChar char="•"/>
              <a:defRPr/>
            </a:pPr>
            <a:r>
              <a:rPr lang="en-US" altLang="es-ES_tradnl" sz="1800" dirty="0">
                <a:solidFill>
                  <a:srgbClr val="FF0000"/>
                </a:solidFill>
                <a:latin typeface="Calibri" panose="020F0502020204030204" pitchFamily="34" charset="0"/>
                <a:ea typeface="+mn-ea"/>
                <a:cs typeface="Calibri" panose="020F0502020204030204" pitchFamily="34" charset="0"/>
              </a:rPr>
              <a:t>From an operational point of view, it is oriented towards the promotion and protection of human rights through concrete public policy actions, paying special attention to population groups that are victims of forms of violation, discrimination, inequality and social exclusion</a:t>
            </a:r>
            <a:r>
              <a:rPr lang="en-US" altLang="es-ES_tradnl" sz="1800" dirty="0">
                <a:latin typeface="Calibri" panose="020F0502020204030204" pitchFamily="34" charset="0"/>
                <a:ea typeface="+mn-ea"/>
                <a:cs typeface="Calibri" panose="020F0502020204030204" pitchFamily="34" charset="0"/>
              </a:rPr>
              <a:t>.</a:t>
            </a:r>
            <a:endParaRPr lang="es-ES_tradnl" altLang="es-ES_tradnl" sz="1800" dirty="0">
              <a:latin typeface="Calibri" panose="020F0502020204030204" pitchFamily="34" charset="0"/>
              <a:ea typeface="+mn-ea"/>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a:extLst>
              <a:ext uri="{FF2B5EF4-FFF2-40B4-BE49-F238E27FC236}">
                <a16:creationId xmlns:a16="http://schemas.microsoft.com/office/drawing/2014/main" id="{B6BF238B-C5BC-8D25-532B-1507B4FFC5B6}"/>
              </a:ext>
            </a:extLst>
          </p:cNvPr>
          <p:cNvSpPr>
            <a:spLocks noGrp="1" noChangeArrowheads="1"/>
          </p:cNvSpPr>
          <p:nvPr>
            <p:ph type="title"/>
          </p:nvPr>
        </p:nvSpPr>
        <p:spPr>
          <a:xfrm>
            <a:off x="287784" y="225425"/>
            <a:ext cx="9278491" cy="938213"/>
          </a:xfrm>
          <a:solidFill>
            <a:schemeClr val="accent2"/>
          </a:solidFill>
        </p:spPr>
        <p:txBody>
          <a:bodyPr/>
          <a:lstStyle/>
          <a:p>
            <a:r>
              <a:rPr lang="es-ES_tradnl" altLang="en-CO" sz="2400" dirty="0">
                <a:solidFill>
                  <a:schemeClr val="bg1"/>
                </a:solidFill>
              </a:rPr>
              <a:t>PERSPECTIVA RELACIONAL// </a:t>
            </a:r>
            <a:r>
              <a:rPr lang="es-ES_tradnl" altLang="en-CO" sz="2400" dirty="0">
                <a:solidFill>
                  <a:srgbClr val="FFFF00"/>
                </a:solidFill>
              </a:rPr>
              <a:t>RELATIONAL PERSPECTIVE </a:t>
            </a:r>
            <a:r>
              <a:rPr lang="es-ES_tradnl" altLang="en-CO" sz="2400" dirty="0"/>
              <a:t>(Charles Tilly)</a:t>
            </a:r>
          </a:p>
        </p:txBody>
      </p:sp>
      <p:sp>
        <p:nvSpPr>
          <p:cNvPr id="3" name="Marcador de contenido 2">
            <a:extLst>
              <a:ext uri="{FF2B5EF4-FFF2-40B4-BE49-F238E27FC236}">
                <a16:creationId xmlns:a16="http://schemas.microsoft.com/office/drawing/2014/main" id="{BF168FE0-9B27-FB84-34E9-7EE332319B41}"/>
              </a:ext>
            </a:extLst>
          </p:cNvPr>
          <p:cNvSpPr>
            <a:spLocks noGrp="1"/>
          </p:cNvSpPr>
          <p:nvPr>
            <p:ph idx="1"/>
          </p:nvPr>
        </p:nvSpPr>
        <p:spPr>
          <a:xfrm>
            <a:off x="215776" y="1327150"/>
            <a:ext cx="9350499" cy="3733800"/>
          </a:xfrm>
          <a:solidFill>
            <a:schemeClr val="accent1">
              <a:lumMod val="20000"/>
              <a:lumOff val="80000"/>
            </a:schemeClr>
          </a:solidFill>
        </p:spPr>
        <p:txBody>
          <a:bodyPr/>
          <a:lstStyle/>
          <a:p>
            <a:pPr marL="0" indent="0" algn="just">
              <a:defRPr/>
            </a:pPr>
            <a:r>
              <a:rPr lang="es-ES" sz="1600" dirty="0">
                <a:ea typeface="+mn-ea"/>
              </a:rPr>
              <a:t>Se basa en lo que denomina las desigualdades categoriales, preocupándose en aquellas que son persistentes, puesto que todas las relaciones sociales implican desigualdades pasajeras y fluctuantes, siendo aquellas que perduran las que requieren mayor atención. Este tipo de desigualdades persistentes surgen porque quienes tienen el acceso a los recursos capaces de generar valor resuelven problemas organizativos basándose en distinciones categoriales (blanco/negro, varón/mujer, ciudadano/extranjero, musulmán/judío), estableciendo así,  sistemas de cierre, exclusión y control, que se basarán en buena medida en las instituciones existentes.</a:t>
            </a:r>
          </a:p>
          <a:p>
            <a:pPr marL="0" indent="0" algn="just">
              <a:defRPr/>
            </a:pPr>
            <a:endParaRPr lang="es-ES" sz="1600" dirty="0">
              <a:ea typeface="+mn-ea"/>
            </a:endParaRPr>
          </a:p>
          <a:p>
            <a:pPr marL="0" indent="0" algn="just">
              <a:defRPr/>
            </a:pPr>
            <a:r>
              <a:rPr lang="en-US" sz="1600" dirty="0">
                <a:solidFill>
                  <a:srgbClr val="FF0000"/>
                </a:solidFill>
                <a:ea typeface="+mn-ea"/>
              </a:rPr>
              <a:t>It is based on what it calls categorical inequalities, being concerned with those that are persistent, since all social relations involve transient and fluctuating inequalities, those that persist being the ones that require the most attention. These types of persistent inequalities arise because those who have access to resources capable of generating value solve organizational problems based on categorical distinctions (white/black, male/female, citizen/foreigner, Muslim/Jew), thus establishing systems of closure, exclusion and control, which will be based to a large extent on existing institutions.</a:t>
            </a:r>
            <a:endParaRPr lang="es-ES_tradnl" sz="1600" dirty="0">
              <a:solidFill>
                <a:srgbClr val="FF0000"/>
              </a:solidFill>
              <a:ea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32759DD-CEDD-30A1-E7B2-6743674E7C9F}"/>
              </a:ext>
            </a:extLst>
          </p:cNvPr>
          <p:cNvSpPr>
            <a:spLocks noGrp="1"/>
          </p:cNvSpPr>
          <p:nvPr>
            <p:ph idx="1"/>
          </p:nvPr>
        </p:nvSpPr>
        <p:spPr>
          <a:xfrm>
            <a:off x="215776" y="369888"/>
            <a:ext cx="9649072" cy="4772025"/>
          </a:xfrm>
          <a:solidFill>
            <a:schemeClr val="accent1">
              <a:lumMod val="20000"/>
              <a:lumOff val="80000"/>
            </a:schemeClr>
          </a:solidFill>
        </p:spPr>
        <p:txBody>
          <a:bodyPr>
            <a:normAutofit/>
          </a:bodyPr>
          <a:lstStyle/>
          <a:p>
            <a:pPr>
              <a:defRPr/>
            </a:pPr>
            <a:endParaRPr lang="es-CL" sz="1600" i="1" dirty="0">
              <a:ea typeface="+mn-ea"/>
            </a:endParaRPr>
          </a:p>
          <a:p>
            <a:pPr marL="0" indent="0" algn="just">
              <a:defRPr/>
            </a:pPr>
            <a:r>
              <a:rPr lang="es-CL" sz="1600" i="1" dirty="0">
                <a:ea typeface="+mn-ea"/>
              </a:rPr>
              <a:t>“El rostro y los ademanes del cuerpo son muy brutales. Todos tenían la boca llena de cierta yerba verde que rumiaban, casi de la misma manera que los animales, de suerte que apenas podían articular palabra. Traían también todos colgando del cuello dos calabacillas curadas, llenas la una de la yerba que tenían en la boca, y la otra de cierta harina blanquizca semejante a yeso molido, y con cierto palo o bastoncito pequeño que humedecían y masticaban en la boca y metían muchas veces en la calabaza de la harina, sacaban la suficiente para rociar a ambos lados aquella yerba que llevaban en el ella; operación que repetían frecuentísimamente y muy despacio. Admirados de esto, procuramos averiguar la causa o misterio de esta costumbre; pero nunca pudimos comprenderla.” (Fernández de Navarrete, 2003: 97). </a:t>
            </a:r>
          </a:p>
          <a:p>
            <a:pPr marL="0" indent="0" algn="just">
              <a:defRPr/>
            </a:pPr>
            <a:endParaRPr lang="es-CL" sz="1600" i="1" dirty="0">
              <a:ea typeface="+mn-ea"/>
            </a:endParaRPr>
          </a:p>
          <a:p>
            <a:pPr marL="0" indent="0" algn="just">
              <a:defRPr/>
            </a:pPr>
            <a:r>
              <a:rPr lang="en-US" sz="1600" i="1" dirty="0">
                <a:solidFill>
                  <a:srgbClr val="FF0000"/>
                </a:solidFill>
                <a:ea typeface="+mn-ea"/>
              </a:rPr>
              <a:t>"The face and the gestures of the body are very brutal. They all had their mouths full of a certain green herb that they chewed, almost in the same way as the animals, so that they could hardly articulate a word. They also all had hanging from their necks two cured gourds, one filled with the herb they had in their mouths, and the other with a certain whitish flour similar to ground gypsum, and with a certain stick or small stick that they moistened and chewed in their mouths and put many times in the gourd of flour, they took out enough to sprinkle on both sides the herb that they carried in it; an operation that they repeated very frequently and very slowly. Admired by this, we tried to find out the cause or mystery of this custom; but we were never able to understand it." (Fernández de Navarrete, 2003: 97).</a:t>
            </a:r>
            <a:endParaRPr lang="es-MX" sz="1600" i="1" dirty="0">
              <a:solidFill>
                <a:srgbClr val="FF0000"/>
              </a:solidFill>
              <a:ea typeface="+mn-ea"/>
            </a:endParaRPr>
          </a:p>
          <a:p>
            <a:pPr algn="just">
              <a:defRPr/>
            </a:pPr>
            <a:endParaRPr lang="es-MX" sz="1600" dirty="0">
              <a:ea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3">
            <a:extLst>
              <a:ext uri="{FF2B5EF4-FFF2-40B4-BE49-F238E27FC236}">
                <a16:creationId xmlns:a16="http://schemas.microsoft.com/office/drawing/2014/main" id="{3B0DEC87-5DEB-89EF-6447-15DA867B232F}"/>
              </a:ext>
            </a:extLst>
          </p:cNvPr>
          <p:cNvSpPr>
            <a:spLocks noGrp="1" noChangeArrowheads="1"/>
          </p:cNvSpPr>
          <p:nvPr>
            <p:ph type="title"/>
          </p:nvPr>
        </p:nvSpPr>
        <p:spPr/>
        <p:txBody>
          <a:bodyPr/>
          <a:lstStyle/>
          <a:p>
            <a:r>
              <a:rPr lang="es-ES_tradnl" altLang="en-CO" dirty="0"/>
              <a:t>Segunda parte</a:t>
            </a:r>
            <a:br>
              <a:rPr lang="es-ES_tradnl" altLang="en-CO" dirty="0"/>
            </a:br>
            <a:r>
              <a:rPr lang="es-ES_tradnl" altLang="en-CO" dirty="0" err="1">
                <a:solidFill>
                  <a:srgbClr val="FF0000"/>
                </a:solidFill>
              </a:rPr>
              <a:t>Second</a:t>
            </a:r>
            <a:r>
              <a:rPr lang="es-ES_tradnl" altLang="en-CO" dirty="0">
                <a:solidFill>
                  <a:srgbClr val="FF0000"/>
                </a:solidFill>
              </a:rPr>
              <a:t> </a:t>
            </a:r>
            <a:r>
              <a:rPr lang="es-ES_tradnl" altLang="en-CO" dirty="0" err="1">
                <a:solidFill>
                  <a:srgbClr val="FF0000"/>
                </a:solidFill>
              </a:rPr>
              <a:t>part</a:t>
            </a:r>
            <a:r>
              <a:rPr lang="es-ES_tradnl" altLang="en-CO" dirty="0">
                <a:solidFill>
                  <a:srgbClr val="FF0000"/>
                </a:solidFill>
              </a:rPr>
              <a:t> </a:t>
            </a:r>
            <a:br>
              <a:rPr lang="es-ES_tradnl" altLang="en-CO" dirty="0"/>
            </a:br>
            <a:endParaRPr lang="es-ES_tradnl" altLang="en-CO"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a:extLst>
              <a:ext uri="{FF2B5EF4-FFF2-40B4-BE49-F238E27FC236}">
                <a16:creationId xmlns:a16="http://schemas.microsoft.com/office/drawing/2014/main" id="{495A89DE-EC5B-998D-B087-CEC1F34DBCF9}"/>
              </a:ext>
            </a:extLst>
          </p:cNvPr>
          <p:cNvSpPr>
            <a:spLocks noGrp="1" noChangeArrowheads="1"/>
          </p:cNvSpPr>
          <p:nvPr>
            <p:ph type="title"/>
          </p:nvPr>
        </p:nvSpPr>
        <p:spPr/>
        <p:txBody>
          <a:bodyPr/>
          <a:lstStyle/>
          <a:p>
            <a:endParaRPr lang="es-ES_tradnl" altLang="en-CO" dirty="0"/>
          </a:p>
        </p:txBody>
      </p:sp>
      <p:pic>
        <p:nvPicPr>
          <p:cNvPr id="5" name="Marcador de contenido 4" descr="Escala de tiempo">
            <a:extLst>
              <a:ext uri="{FF2B5EF4-FFF2-40B4-BE49-F238E27FC236}">
                <a16:creationId xmlns:a16="http://schemas.microsoft.com/office/drawing/2014/main" id="{D1A72FD4-6529-094C-5059-80159A1557BB}"/>
              </a:ext>
            </a:extLst>
          </p:cNvPr>
          <p:cNvPicPr>
            <a:picLocks noGrp="1" noChangeAspect="1"/>
          </p:cNvPicPr>
          <p:nvPr>
            <p:ph idx="1"/>
          </p:nvPr>
        </p:nvPicPr>
        <p:blipFill>
          <a:blip r:embed="rId2"/>
          <a:stretch>
            <a:fillRect/>
          </a:stretch>
        </p:blipFill>
        <p:spPr>
          <a:xfrm>
            <a:off x="936625" y="1163638"/>
            <a:ext cx="8351838" cy="3903662"/>
          </a:xfrm>
          <a:solidFill>
            <a:schemeClr val="accent6"/>
          </a:solidFill>
        </p:spPr>
      </p:pic>
      <p:sp>
        <p:nvSpPr>
          <p:cNvPr id="2" name="Título 3">
            <a:extLst>
              <a:ext uri="{FF2B5EF4-FFF2-40B4-BE49-F238E27FC236}">
                <a16:creationId xmlns:a16="http://schemas.microsoft.com/office/drawing/2014/main" id="{D6943B1C-12B5-C72F-80F3-F75A00762CD0}"/>
              </a:ext>
            </a:extLst>
          </p:cNvPr>
          <p:cNvSpPr txBox="1">
            <a:spLocks/>
          </p:cNvSpPr>
          <p:nvPr/>
        </p:nvSpPr>
        <p:spPr bwMode="auto">
          <a:xfrm>
            <a:off x="431800" y="0"/>
            <a:ext cx="9063037" cy="938213"/>
          </a:xfrm>
          <a:prstGeom prst="rect">
            <a:avLst/>
          </a:prstGeom>
          <a:solidFill>
            <a:schemeClr val="accent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kern="1200">
                <a:solidFill>
                  <a:srgbClr val="000000"/>
                </a:solidFill>
                <a:latin typeface="+mj-lt"/>
                <a:ea typeface="Arial Unicode MS" panose="020B0604020202020204" pitchFamily="34" charset="-128"/>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9pPr>
          </a:lstStyle>
          <a:p>
            <a:pPr>
              <a:defRPr/>
            </a:pPr>
            <a:r>
              <a:rPr lang="es-ES_tradnl" dirty="0">
                <a:solidFill>
                  <a:schemeClr val="bg1"/>
                </a:solidFill>
                <a:ea typeface="+mj-ea"/>
              </a:rPr>
              <a:t>INTERVENCIONES</a:t>
            </a:r>
            <a:r>
              <a:rPr lang="es-ES_tradnl" dirty="0">
                <a:ea typeface="+mj-ea"/>
              </a:rPr>
              <a:t>// </a:t>
            </a:r>
            <a:r>
              <a:rPr lang="es-ES_tradnl" altLang="en-CO" dirty="0">
                <a:solidFill>
                  <a:srgbClr val="FFFF00"/>
                </a:solidFill>
              </a:rPr>
              <a:t>INTERVENTIONS</a:t>
            </a:r>
            <a:endParaRPr lang="es-ES_tradnl" dirty="0">
              <a:solidFill>
                <a:srgbClr val="FFFF00"/>
              </a:solidFill>
              <a:ea typeface="+mj-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54260035-2ACE-430C-1665-E3F35B02049B}"/>
              </a:ext>
            </a:extLst>
          </p:cNvPr>
          <p:cNvGraphicFramePr/>
          <p:nvPr>
            <p:extLst>
              <p:ext uri="{D42A27DB-BD31-4B8C-83A1-F6EECF244321}">
                <p14:modId xmlns:p14="http://schemas.microsoft.com/office/powerpoint/2010/main" val="4121155741"/>
              </p:ext>
            </p:extLst>
          </p:nvPr>
        </p:nvGraphicFramePr>
        <p:xfrm>
          <a:off x="2304008" y="1035075"/>
          <a:ext cx="6552728" cy="4603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3">
            <a:extLst>
              <a:ext uri="{FF2B5EF4-FFF2-40B4-BE49-F238E27FC236}">
                <a16:creationId xmlns:a16="http://schemas.microsoft.com/office/drawing/2014/main" id="{047A9FAE-37DE-44E7-81E8-A04AFC76B80B}"/>
              </a:ext>
            </a:extLst>
          </p:cNvPr>
          <p:cNvSpPr txBox="1">
            <a:spLocks/>
          </p:cNvSpPr>
          <p:nvPr/>
        </p:nvSpPr>
        <p:spPr bwMode="auto">
          <a:xfrm>
            <a:off x="143768" y="34407"/>
            <a:ext cx="9577064" cy="938213"/>
          </a:xfrm>
          <a:prstGeom prst="rect">
            <a:avLst/>
          </a:prstGeom>
          <a:solidFill>
            <a:srgbClr val="FFC000"/>
          </a:solidFill>
          <a:ln>
            <a:noFill/>
          </a:ln>
          <a:effectLst/>
        </p:spPr>
        <p:txBody>
          <a:bodyPr vert="horz" wrap="square" lIns="0" tIns="0" rIns="0" bIns="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kern="1200">
                <a:solidFill>
                  <a:srgbClr val="000000"/>
                </a:solidFill>
                <a:latin typeface="+mj-lt"/>
                <a:ea typeface="Arial Unicode MS" panose="020B0604020202020204" pitchFamily="34" charset="-128"/>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9pPr>
          </a:lstStyle>
          <a:p>
            <a:pPr>
              <a:defRPr/>
            </a:pPr>
            <a:r>
              <a:rPr lang="es-ES_tradnl" altLang="en-CO" dirty="0"/>
              <a:t>INFORME ALTO COMISIONADO 2015/</a:t>
            </a:r>
          </a:p>
          <a:p>
            <a:pPr>
              <a:defRPr/>
            </a:pPr>
            <a:r>
              <a:rPr lang="es-ES_tradnl" dirty="0">
                <a:solidFill>
                  <a:srgbClr val="FFFF00"/>
                </a:solidFill>
                <a:ea typeface="+mj-ea"/>
              </a:rPr>
              <a:t>2015 HIGH COMMISSIONER'S REPORT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A25BC78-FDD1-4A1F-B241-CEA65D9E046F}"/>
              </a:ext>
            </a:extLst>
          </p:cNvPr>
          <p:cNvSpPr>
            <a:spLocks noGrp="1"/>
          </p:cNvSpPr>
          <p:nvPr>
            <p:ph type="title"/>
          </p:nvPr>
        </p:nvSpPr>
        <p:spPr>
          <a:xfrm>
            <a:off x="71759" y="650"/>
            <a:ext cx="9937105" cy="538064"/>
          </a:xfrm>
          <a:solidFill>
            <a:srgbClr val="FFC000"/>
          </a:solidFill>
        </p:spPr>
        <p:txBody>
          <a:bodyPr/>
          <a:lstStyle/>
          <a:p>
            <a:pPr>
              <a:defRPr/>
            </a:pPr>
            <a:r>
              <a:rPr lang="es-ES_tradnl" sz="1800" dirty="0">
                <a:ea typeface="+mj-ea"/>
              </a:rPr>
              <a:t>EBDH – EDD/ </a:t>
            </a:r>
            <a:r>
              <a:rPr lang="es-CL" sz="1800" dirty="0">
                <a:solidFill>
                  <a:srgbClr val="FF0000"/>
                </a:solidFill>
                <a:ea typeface="Calibri" panose="020F0502020204030204" pitchFamily="34" charset="0"/>
                <a:cs typeface="Calibri" panose="020F0502020204030204" pitchFamily="34" charset="0"/>
              </a:rPr>
              <a:t>Human </a:t>
            </a:r>
            <a:r>
              <a:rPr lang="es-CL" sz="1800" dirty="0" err="1">
                <a:solidFill>
                  <a:srgbClr val="FF0000"/>
                </a:solidFill>
                <a:ea typeface="Calibri" panose="020F0502020204030204" pitchFamily="34" charset="0"/>
                <a:cs typeface="Calibri" panose="020F0502020204030204" pitchFamily="34" charset="0"/>
              </a:rPr>
              <a:t>rights-based</a:t>
            </a:r>
            <a:r>
              <a:rPr lang="es-CL" sz="1800" dirty="0">
                <a:solidFill>
                  <a:srgbClr val="FF0000"/>
                </a:solidFill>
                <a:ea typeface="Calibri" panose="020F0502020204030204" pitchFamily="34" charset="0"/>
                <a:cs typeface="Calibri" panose="020F0502020204030204" pitchFamily="34" charset="0"/>
              </a:rPr>
              <a:t> </a:t>
            </a:r>
            <a:r>
              <a:rPr lang="es-CL" sz="1800" dirty="0" err="1">
                <a:solidFill>
                  <a:srgbClr val="FF0000"/>
                </a:solidFill>
                <a:ea typeface="Calibri" panose="020F0502020204030204" pitchFamily="34" charset="0"/>
                <a:cs typeface="Calibri" panose="020F0502020204030204" pitchFamily="34" charset="0"/>
              </a:rPr>
              <a:t>approach</a:t>
            </a:r>
            <a:r>
              <a:rPr lang="es-CL" sz="1800" dirty="0">
                <a:solidFill>
                  <a:srgbClr val="FF0000"/>
                </a:solidFill>
                <a:ea typeface="Calibri" panose="020F0502020204030204" pitchFamily="34" charset="0"/>
                <a:cs typeface="Calibri" panose="020F0502020204030204" pitchFamily="34" charset="0"/>
              </a:rPr>
              <a:t>- </a:t>
            </a:r>
            <a:r>
              <a:rPr lang="es-ES_tradnl" sz="1800" dirty="0" err="1">
                <a:solidFill>
                  <a:srgbClr val="FF0000"/>
                </a:solidFill>
              </a:rPr>
              <a:t>Differential</a:t>
            </a:r>
            <a:r>
              <a:rPr lang="es-ES_tradnl" sz="1800" dirty="0">
                <a:solidFill>
                  <a:srgbClr val="FF0000"/>
                </a:solidFill>
              </a:rPr>
              <a:t> </a:t>
            </a:r>
            <a:r>
              <a:rPr lang="es-ES_tradnl" sz="1800" dirty="0" err="1">
                <a:solidFill>
                  <a:srgbClr val="FF0000"/>
                </a:solidFill>
              </a:rPr>
              <a:t>rights-based</a:t>
            </a:r>
            <a:r>
              <a:rPr lang="es-ES_tradnl" sz="1800" dirty="0">
                <a:solidFill>
                  <a:srgbClr val="FF0000"/>
                </a:solidFill>
              </a:rPr>
              <a:t> </a:t>
            </a:r>
            <a:r>
              <a:rPr lang="es-ES_tradnl" sz="1800" dirty="0" err="1">
                <a:solidFill>
                  <a:srgbClr val="FF0000"/>
                </a:solidFill>
              </a:rPr>
              <a:t>approach</a:t>
            </a:r>
            <a:endParaRPr lang="es-ES_tradnl" sz="1800" dirty="0">
              <a:solidFill>
                <a:srgbClr val="FF0000"/>
              </a:solidFill>
              <a:ea typeface="+mj-ea"/>
            </a:endParaRPr>
          </a:p>
        </p:txBody>
      </p:sp>
      <p:sp>
        <p:nvSpPr>
          <p:cNvPr id="5" name="Marcador de contenido 4">
            <a:extLst>
              <a:ext uri="{FF2B5EF4-FFF2-40B4-BE49-F238E27FC236}">
                <a16:creationId xmlns:a16="http://schemas.microsoft.com/office/drawing/2014/main" id="{385BAD15-1EA8-03C2-768D-60D2DEE7D116}"/>
              </a:ext>
            </a:extLst>
          </p:cNvPr>
          <p:cNvSpPr>
            <a:spLocks noGrp="1"/>
          </p:cNvSpPr>
          <p:nvPr>
            <p:ph sz="half" idx="1"/>
          </p:nvPr>
        </p:nvSpPr>
        <p:spPr>
          <a:xfrm>
            <a:off x="71760" y="538714"/>
            <a:ext cx="5400600" cy="5131836"/>
          </a:xfrm>
          <a:solidFill>
            <a:schemeClr val="accent1">
              <a:lumMod val="60000"/>
              <a:lumOff val="40000"/>
            </a:schemeClr>
          </a:solidFill>
        </p:spPr>
        <p:txBody>
          <a:bodyPr/>
          <a:lstStyle/>
          <a:p>
            <a:pPr marL="0" indent="0" algn="just">
              <a:defRPr/>
            </a:pPr>
            <a:r>
              <a:rPr lang="es-CL" sz="1250" b="1" dirty="0">
                <a:highlight>
                  <a:srgbClr val="FFFF00"/>
                </a:highlight>
                <a:ea typeface="Calibri" panose="020F0502020204030204" pitchFamily="34" charset="0"/>
                <a:cs typeface="Calibri" panose="020F0502020204030204" pitchFamily="34" charset="0"/>
              </a:rPr>
              <a:t>Disponibilidad</a:t>
            </a:r>
            <a:r>
              <a:rPr lang="es-CL" sz="1250" dirty="0">
                <a:ea typeface="Calibri" panose="020F0502020204030204" pitchFamily="34" charset="0"/>
                <a:cs typeface="Calibri" panose="020F0502020204030204" pitchFamily="34" charset="0"/>
              </a:rPr>
              <a:t>: el Estado debe asegurar la provisión de servicios y programas.</a:t>
            </a:r>
          </a:p>
          <a:p>
            <a:pPr marL="0" indent="0" algn="just">
              <a:defRPr/>
            </a:pPr>
            <a:r>
              <a:rPr lang="es-CL" sz="1250" b="1" dirty="0">
                <a:highlight>
                  <a:srgbClr val="FFFF00"/>
                </a:highlight>
                <a:ea typeface="Calibri" panose="020F0502020204030204" pitchFamily="34" charset="0"/>
                <a:cs typeface="Calibri" panose="020F0502020204030204" pitchFamily="34" charset="0"/>
              </a:rPr>
              <a:t>Accesibilidad y participación</a:t>
            </a:r>
            <a:r>
              <a:rPr lang="es-CL" sz="1250" dirty="0">
                <a:ea typeface="Calibri" panose="020F0502020204030204" pitchFamily="34" charset="0"/>
                <a:cs typeface="Calibri" panose="020F0502020204030204" pitchFamily="34" charset="0"/>
              </a:rPr>
              <a:t>: el Estado debe asegurar que no existan obstáculos en el acceso a servicios y programas.</a:t>
            </a:r>
          </a:p>
          <a:p>
            <a:pPr algn="just">
              <a:lnSpc>
                <a:spcPct val="100000"/>
              </a:lnSpc>
              <a:spcAft>
                <a:spcPts val="0"/>
              </a:spcAft>
              <a:buFont typeface="Arial" panose="020B0604020202020204" pitchFamily="34" charset="0"/>
              <a:buChar char="•"/>
              <a:defRPr/>
            </a:pPr>
            <a:r>
              <a:rPr lang="es-CL" sz="1250" i="1" dirty="0">
                <a:ea typeface="Calibri" panose="020F0502020204030204" pitchFamily="34" charset="0"/>
                <a:cs typeface="Calibri" panose="020F0502020204030204" pitchFamily="34" charset="0"/>
              </a:rPr>
              <a:t>No discriminación</a:t>
            </a:r>
          </a:p>
          <a:p>
            <a:pPr algn="just">
              <a:lnSpc>
                <a:spcPct val="100000"/>
              </a:lnSpc>
              <a:spcAft>
                <a:spcPts val="0"/>
              </a:spcAft>
              <a:buFont typeface="Arial" panose="020B0604020202020204" pitchFamily="34" charset="0"/>
              <a:buChar char="•"/>
              <a:defRPr/>
            </a:pPr>
            <a:r>
              <a:rPr lang="es-CL" sz="1250" i="1" dirty="0">
                <a:ea typeface="Calibri" panose="020F0502020204030204" pitchFamily="34" charset="0"/>
                <a:cs typeface="Calibri" panose="020F0502020204030204" pitchFamily="34" charset="0"/>
              </a:rPr>
              <a:t>Accesibilidad física o material</a:t>
            </a:r>
          </a:p>
          <a:p>
            <a:pPr algn="just">
              <a:lnSpc>
                <a:spcPct val="100000"/>
              </a:lnSpc>
              <a:spcAft>
                <a:spcPts val="0"/>
              </a:spcAft>
              <a:buFont typeface="Arial" panose="020B0604020202020204" pitchFamily="34" charset="0"/>
              <a:buChar char="•"/>
              <a:defRPr/>
            </a:pPr>
            <a:r>
              <a:rPr lang="es-CL" sz="1250" i="1" dirty="0">
                <a:ea typeface="Calibri" panose="020F0502020204030204" pitchFamily="34" charset="0"/>
                <a:cs typeface="Calibri" panose="020F0502020204030204" pitchFamily="34" charset="0"/>
              </a:rPr>
              <a:t>Accesibilidad económica</a:t>
            </a:r>
          </a:p>
          <a:p>
            <a:pPr marL="0" indent="0" algn="just">
              <a:defRPr/>
            </a:pPr>
            <a:r>
              <a:rPr lang="es-CL" sz="1250" b="1" dirty="0">
                <a:ea typeface="Calibri" panose="020F0502020204030204" pitchFamily="34" charset="0"/>
                <a:cs typeface="Calibri" panose="020F0502020204030204" pitchFamily="34" charset="0"/>
              </a:rPr>
              <a:t>Aceptabilidad</a:t>
            </a:r>
            <a:r>
              <a:rPr lang="es-CL" sz="1250" dirty="0">
                <a:ea typeface="Calibri" panose="020F0502020204030204" pitchFamily="34" charset="0"/>
                <a:cs typeface="Calibri" panose="020F0502020204030204" pitchFamily="34" charset="0"/>
              </a:rPr>
              <a:t>: el Estado debe asegurar que los servicios y programas sean adecuados culturalmente.</a:t>
            </a:r>
          </a:p>
          <a:p>
            <a:pPr marL="0" indent="0" algn="just">
              <a:defRPr/>
            </a:pPr>
            <a:r>
              <a:rPr lang="es-CL" sz="1250" b="1" dirty="0">
                <a:ea typeface="Calibri" panose="020F0502020204030204" pitchFamily="34" charset="0"/>
                <a:cs typeface="Calibri" panose="020F0502020204030204" pitchFamily="34" charset="0"/>
              </a:rPr>
              <a:t>Adaptabilidad</a:t>
            </a:r>
            <a:r>
              <a:rPr lang="es-CL" sz="1250" dirty="0">
                <a:ea typeface="Calibri" panose="020F0502020204030204" pitchFamily="34" charset="0"/>
                <a:cs typeface="Calibri" panose="020F0502020204030204" pitchFamily="34" charset="0"/>
              </a:rPr>
              <a:t>: el Estado debe asegurar que los servicios y programas sean flexibles para adaptarse a la sociedad y a sus transformaciones</a:t>
            </a:r>
            <a:endParaRPr lang="es-CL" sz="1250" i="1" dirty="0">
              <a:ea typeface="Calibri" panose="020F0502020204030204" pitchFamily="34" charset="0"/>
              <a:cs typeface="Calibri" panose="020F0502020204030204" pitchFamily="34" charset="0"/>
            </a:endParaRPr>
          </a:p>
          <a:p>
            <a:pPr marL="0" indent="0">
              <a:defRPr/>
            </a:pPr>
            <a:r>
              <a:rPr lang="en-US" sz="1250" b="1" dirty="0">
                <a:solidFill>
                  <a:srgbClr val="FF0000"/>
                </a:solidFill>
                <a:highlight>
                  <a:srgbClr val="FFFF00"/>
                </a:highlight>
                <a:ea typeface="+mn-ea"/>
              </a:rPr>
              <a:t>Availability: </a:t>
            </a:r>
            <a:r>
              <a:rPr lang="en-US" sz="1250" dirty="0">
                <a:solidFill>
                  <a:srgbClr val="FF0000"/>
                </a:solidFill>
                <a:ea typeface="+mn-ea"/>
              </a:rPr>
              <a:t>the State must ensure the provision of services and programs.</a:t>
            </a:r>
          </a:p>
          <a:p>
            <a:pPr marL="0" indent="0">
              <a:lnSpc>
                <a:spcPct val="100000"/>
              </a:lnSpc>
              <a:spcAft>
                <a:spcPts val="0"/>
              </a:spcAft>
              <a:defRPr/>
            </a:pPr>
            <a:r>
              <a:rPr lang="en-US" sz="1250" b="1" dirty="0">
                <a:solidFill>
                  <a:srgbClr val="FF0000"/>
                </a:solidFill>
                <a:highlight>
                  <a:srgbClr val="FFFF00"/>
                </a:highlight>
                <a:ea typeface="+mn-ea"/>
              </a:rPr>
              <a:t>Accessibility and participation: </a:t>
            </a:r>
            <a:r>
              <a:rPr lang="en-US" sz="1250" dirty="0">
                <a:solidFill>
                  <a:srgbClr val="FF0000"/>
                </a:solidFill>
                <a:ea typeface="+mn-ea"/>
              </a:rPr>
              <a:t>the State must ensure that there are no barriers to access to services and programs.</a:t>
            </a:r>
          </a:p>
          <a:p>
            <a:pPr marL="0" indent="0">
              <a:lnSpc>
                <a:spcPct val="100000"/>
              </a:lnSpc>
              <a:spcAft>
                <a:spcPts val="0"/>
              </a:spcAft>
              <a:defRPr/>
            </a:pPr>
            <a:r>
              <a:rPr lang="en-US" sz="1250" dirty="0">
                <a:solidFill>
                  <a:srgbClr val="FF0000"/>
                </a:solidFill>
                <a:ea typeface="+mn-ea"/>
              </a:rPr>
              <a:t>Non-discrimination</a:t>
            </a:r>
          </a:p>
          <a:p>
            <a:pPr marL="0" indent="0">
              <a:lnSpc>
                <a:spcPct val="100000"/>
              </a:lnSpc>
              <a:spcAft>
                <a:spcPts val="0"/>
              </a:spcAft>
              <a:defRPr/>
            </a:pPr>
            <a:r>
              <a:rPr lang="en-US" sz="1250" dirty="0">
                <a:solidFill>
                  <a:srgbClr val="FF0000"/>
                </a:solidFill>
                <a:ea typeface="+mn-ea"/>
              </a:rPr>
              <a:t>Physical or material accessibility</a:t>
            </a:r>
          </a:p>
          <a:p>
            <a:pPr marL="0" indent="0">
              <a:lnSpc>
                <a:spcPct val="100000"/>
              </a:lnSpc>
              <a:spcAft>
                <a:spcPts val="0"/>
              </a:spcAft>
              <a:defRPr/>
            </a:pPr>
            <a:r>
              <a:rPr lang="en-US" sz="1250" dirty="0">
                <a:solidFill>
                  <a:srgbClr val="FF0000"/>
                </a:solidFill>
                <a:ea typeface="+mn-ea"/>
              </a:rPr>
              <a:t>Economic accessibility</a:t>
            </a:r>
          </a:p>
          <a:p>
            <a:pPr marL="0" indent="0">
              <a:lnSpc>
                <a:spcPct val="100000"/>
              </a:lnSpc>
              <a:spcAft>
                <a:spcPts val="0"/>
              </a:spcAft>
              <a:defRPr/>
            </a:pPr>
            <a:endParaRPr lang="en-US" sz="1250" dirty="0">
              <a:solidFill>
                <a:srgbClr val="FF0000"/>
              </a:solidFill>
              <a:ea typeface="+mn-ea"/>
            </a:endParaRPr>
          </a:p>
          <a:p>
            <a:pPr marL="0" indent="0">
              <a:defRPr/>
            </a:pPr>
            <a:r>
              <a:rPr lang="en-US" sz="1250" b="1" dirty="0">
                <a:solidFill>
                  <a:srgbClr val="FF0000"/>
                </a:solidFill>
                <a:ea typeface="+mn-ea"/>
              </a:rPr>
              <a:t>Acceptability: </a:t>
            </a:r>
            <a:r>
              <a:rPr lang="en-US" sz="1250" dirty="0">
                <a:solidFill>
                  <a:srgbClr val="FF0000"/>
                </a:solidFill>
                <a:ea typeface="+mn-ea"/>
              </a:rPr>
              <a:t>the State must ensure that services and programs are culturally appropriate.</a:t>
            </a:r>
          </a:p>
          <a:p>
            <a:pPr marL="0" indent="0">
              <a:defRPr/>
            </a:pPr>
            <a:r>
              <a:rPr lang="en-US" sz="1250" b="1" dirty="0">
                <a:solidFill>
                  <a:srgbClr val="FF0000"/>
                </a:solidFill>
                <a:ea typeface="+mn-ea"/>
              </a:rPr>
              <a:t>Adaptability: </a:t>
            </a:r>
            <a:r>
              <a:rPr lang="en-US" sz="1250" dirty="0">
                <a:solidFill>
                  <a:srgbClr val="FF0000"/>
                </a:solidFill>
                <a:ea typeface="+mn-ea"/>
              </a:rPr>
              <a:t>the State must ensure that services and programs are flexible to adapt to society and its transformations.</a:t>
            </a:r>
            <a:endParaRPr lang="es-ES_tradnl" sz="1250" dirty="0">
              <a:solidFill>
                <a:srgbClr val="FF0000"/>
              </a:solidFill>
              <a:ea typeface="+mn-ea"/>
            </a:endParaRPr>
          </a:p>
        </p:txBody>
      </p:sp>
      <p:sp>
        <p:nvSpPr>
          <p:cNvPr id="6" name="Marcador de contenido 5">
            <a:extLst>
              <a:ext uri="{FF2B5EF4-FFF2-40B4-BE49-F238E27FC236}">
                <a16:creationId xmlns:a16="http://schemas.microsoft.com/office/drawing/2014/main" id="{A28DA8E3-F667-8C68-574A-05516EA20DEA}"/>
              </a:ext>
            </a:extLst>
          </p:cNvPr>
          <p:cNvSpPr>
            <a:spLocks noGrp="1"/>
          </p:cNvSpPr>
          <p:nvPr>
            <p:ph sz="half" idx="2"/>
          </p:nvPr>
        </p:nvSpPr>
        <p:spPr>
          <a:xfrm>
            <a:off x="5472360" y="538714"/>
            <a:ext cx="4464494" cy="5131836"/>
          </a:xfrm>
          <a:solidFill>
            <a:schemeClr val="bg1">
              <a:lumMod val="95000"/>
            </a:schemeClr>
          </a:solidFill>
        </p:spPr>
        <p:txBody>
          <a:bodyPr/>
          <a:lstStyle/>
          <a:p>
            <a:pPr marL="179388" indent="-179388">
              <a:lnSpc>
                <a:spcPct val="100000"/>
              </a:lnSpc>
              <a:spcAft>
                <a:spcPts val="0"/>
              </a:spcAft>
              <a:buFont typeface="Arial" panose="020B0604020202020204" pitchFamily="34" charset="0"/>
              <a:buChar char="•"/>
              <a:defRPr/>
            </a:pPr>
            <a:r>
              <a:rPr lang="es-ES_tradnl" sz="1400" dirty="0">
                <a:ea typeface="+mn-ea"/>
              </a:rPr>
              <a:t>Personas en situación de calle</a:t>
            </a:r>
          </a:p>
          <a:p>
            <a:pPr marL="179388" indent="-179388" algn="just">
              <a:lnSpc>
                <a:spcPct val="100000"/>
              </a:lnSpc>
              <a:spcAft>
                <a:spcPts val="0"/>
              </a:spcAft>
              <a:buFont typeface="Arial" panose="020B0604020202020204" pitchFamily="34" charset="0"/>
              <a:buChar char="•"/>
              <a:defRPr/>
            </a:pPr>
            <a:r>
              <a:rPr lang="es-ES_tradnl" sz="1400" dirty="0">
                <a:ea typeface="+mn-ea"/>
              </a:rPr>
              <a:t>Personas migrantes - refugiados</a:t>
            </a:r>
          </a:p>
          <a:p>
            <a:pPr marL="179388" indent="-179388" algn="just">
              <a:lnSpc>
                <a:spcPct val="100000"/>
              </a:lnSpc>
              <a:spcAft>
                <a:spcPts val="0"/>
              </a:spcAft>
              <a:buFont typeface="Arial" panose="020B0604020202020204" pitchFamily="34" charset="0"/>
              <a:buChar char="•"/>
              <a:defRPr/>
            </a:pPr>
            <a:r>
              <a:rPr lang="es-ES_tradnl" sz="1400" dirty="0">
                <a:highlight>
                  <a:srgbClr val="FFFF00"/>
                </a:highlight>
                <a:ea typeface="+mn-ea"/>
              </a:rPr>
              <a:t>Personas que ejercen trabajo sexual consumidoras de drogas.</a:t>
            </a:r>
          </a:p>
          <a:p>
            <a:pPr marL="179388" indent="-179388">
              <a:lnSpc>
                <a:spcPct val="100000"/>
              </a:lnSpc>
              <a:spcAft>
                <a:spcPts val="0"/>
              </a:spcAft>
              <a:buFont typeface="Arial" panose="020B0604020202020204" pitchFamily="34" charset="0"/>
              <a:buChar char="•"/>
              <a:defRPr/>
            </a:pPr>
            <a:r>
              <a:rPr lang="es-ES_tradnl" sz="1400" dirty="0">
                <a:ea typeface="+mn-ea"/>
              </a:rPr>
              <a:t>Usos sexualizados de drogas </a:t>
            </a:r>
          </a:p>
          <a:p>
            <a:pPr marL="179388" indent="-179388">
              <a:lnSpc>
                <a:spcPct val="100000"/>
              </a:lnSpc>
              <a:spcAft>
                <a:spcPts val="0"/>
              </a:spcAft>
              <a:buFont typeface="Arial" panose="020B0604020202020204" pitchFamily="34" charset="0"/>
              <a:buChar char="•"/>
              <a:defRPr/>
            </a:pPr>
            <a:r>
              <a:rPr lang="es-ES_tradnl" sz="1400" dirty="0">
                <a:ea typeface="+mn-ea"/>
              </a:rPr>
              <a:t>Mercados sociales y microtráfico </a:t>
            </a:r>
          </a:p>
          <a:p>
            <a:pPr marL="179388" indent="-179388">
              <a:lnSpc>
                <a:spcPct val="100000"/>
              </a:lnSpc>
              <a:spcAft>
                <a:spcPts val="0"/>
              </a:spcAft>
              <a:buFont typeface="Arial" panose="020B0604020202020204" pitchFamily="34" charset="0"/>
              <a:buChar char="•"/>
              <a:defRPr/>
            </a:pPr>
            <a:r>
              <a:rPr lang="es-ES_tradnl" sz="1400" dirty="0">
                <a:highlight>
                  <a:srgbClr val="FFFF00"/>
                </a:highlight>
                <a:ea typeface="+mn-ea"/>
              </a:rPr>
              <a:t>Personas privadas de libertad </a:t>
            </a:r>
          </a:p>
          <a:p>
            <a:pPr marL="179388" indent="-179388">
              <a:lnSpc>
                <a:spcPct val="100000"/>
              </a:lnSpc>
              <a:spcAft>
                <a:spcPts val="0"/>
              </a:spcAft>
              <a:buFont typeface="Arial" panose="020B0604020202020204" pitchFamily="34" charset="0"/>
              <a:buChar char="•"/>
              <a:defRPr/>
            </a:pPr>
            <a:r>
              <a:rPr lang="es-ES_tradnl" sz="1400" dirty="0">
                <a:ea typeface="+mn-ea"/>
              </a:rPr>
              <a:t>Usuarios de drogas vía parenteral </a:t>
            </a:r>
          </a:p>
          <a:p>
            <a:pPr marL="179388" indent="-179388">
              <a:lnSpc>
                <a:spcPct val="100000"/>
              </a:lnSpc>
              <a:spcAft>
                <a:spcPts val="0"/>
              </a:spcAft>
              <a:buFont typeface="Arial" panose="020B0604020202020204" pitchFamily="34" charset="0"/>
              <a:buChar char="•"/>
              <a:defRPr/>
            </a:pPr>
            <a:r>
              <a:rPr lang="es-ES_tradnl" sz="1400" dirty="0">
                <a:ea typeface="+mn-ea"/>
              </a:rPr>
              <a:t>Economía ilegales y cadenas de producción</a:t>
            </a:r>
          </a:p>
          <a:p>
            <a:pPr marL="179388" indent="-179388">
              <a:lnSpc>
                <a:spcPct val="100000"/>
              </a:lnSpc>
              <a:spcAft>
                <a:spcPts val="0"/>
              </a:spcAft>
              <a:buFont typeface="Arial" panose="020B0604020202020204" pitchFamily="34" charset="0"/>
              <a:buChar char="•"/>
              <a:defRPr/>
            </a:pPr>
            <a:r>
              <a:rPr lang="es-ES_tradnl" sz="1400" dirty="0">
                <a:ea typeface="+mn-ea"/>
              </a:rPr>
              <a:t>Gestión del dolor y medicamentos </a:t>
            </a:r>
          </a:p>
          <a:p>
            <a:pPr marL="179388" indent="-179388">
              <a:lnSpc>
                <a:spcPct val="100000"/>
              </a:lnSpc>
              <a:spcAft>
                <a:spcPts val="0"/>
              </a:spcAft>
              <a:buFont typeface="Arial" panose="020B0604020202020204" pitchFamily="34" charset="0"/>
              <a:buChar char="•"/>
              <a:defRPr/>
            </a:pPr>
            <a:r>
              <a:rPr lang="es-ES_tradnl" sz="1400" dirty="0">
                <a:ea typeface="+mn-ea"/>
              </a:rPr>
              <a:t>Vejez consumo  psicofármacos</a:t>
            </a:r>
          </a:p>
          <a:p>
            <a:pPr marL="179388" indent="-179388">
              <a:lnSpc>
                <a:spcPct val="100000"/>
              </a:lnSpc>
              <a:spcAft>
                <a:spcPts val="0"/>
              </a:spcAft>
              <a:buFont typeface="Arial" panose="020B0604020202020204" pitchFamily="34" charset="0"/>
              <a:buChar char="•"/>
              <a:defRPr/>
            </a:pPr>
            <a:endParaRPr lang="es-ES_tradnl" sz="1400" dirty="0">
              <a:ea typeface="+mn-ea"/>
            </a:endParaRPr>
          </a:p>
          <a:p>
            <a:pPr marL="179388" indent="-179388">
              <a:lnSpc>
                <a:spcPct val="100000"/>
              </a:lnSpc>
              <a:spcAft>
                <a:spcPts val="0"/>
              </a:spcAft>
              <a:buFont typeface="Arial" panose="020B0604020202020204" pitchFamily="34" charset="0"/>
              <a:buChar char="•"/>
              <a:defRPr/>
            </a:pPr>
            <a:r>
              <a:rPr lang="en-US" sz="1400" dirty="0">
                <a:solidFill>
                  <a:srgbClr val="FF0000"/>
                </a:solidFill>
                <a:ea typeface="+mn-ea"/>
              </a:rPr>
              <a:t>People in street situations</a:t>
            </a:r>
          </a:p>
          <a:p>
            <a:pPr marL="179388" indent="-179388">
              <a:lnSpc>
                <a:spcPct val="100000"/>
              </a:lnSpc>
              <a:spcAft>
                <a:spcPts val="0"/>
              </a:spcAft>
              <a:buFont typeface="Arial" panose="020B0604020202020204" pitchFamily="34" charset="0"/>
              <a:buChar char="•"/>
              <a:defRPr/>
            </a:pPr>
            <a:r>
              <a:rPr lang="en-US" sz="1400" dirty="0">
                <a:solidFill>
                  <a:srgbClr val="FF0000"/>
                </a:solidFill>
                <a:ea typeface="+mn-ea"/>
              </a:rPr>
              <a:t>Migrants – refugees</a:t>
            </a:r>
          </a:p>
          <a:p>
            <a:pPr marL="179388" indent="-179388">
              <a:lnSpc>
                <a:spcPct val="100000"/>
              </a:lnSpc>
              <a:spcAft>
                <a:spcPts val="0"/>
              </a:spcAft>
              <a:buFont typeface="Arial" panose="020B0604020202020204" pitchFamily="34" charset="0"/>
              <a:buChar char="•"/>
              <a:defRPr/>
            </a:pPr>
            <a:r>
              <a:rPr lang="en-US" sz="1400" dirty="0">
                <a:solidFill>
                  <a:srgbClr val="FF0000"/>
                </a:solidFill>
                <a:highlight>
                  <a:srgbClr val="FFFF00"/>
                </a:highlight>
                <a:ea typeface="+mn-ea"/>
              </a:rPr>
              <a:t>Sex workers who use drugs.</a:t>
            </a:r>
          </a:p>
          <a:p>
            <a:pPr marL="179388" indent="-179388">
              <a:lnSpc>
                <a:spcPct val="100000"/>
              </a:lnSpc>
              <a:spcAft>
                <a:spcPts val="0"/>
              </a:spcAft>
              <a:buFont typeface="Arial" panose="020B0604020202020204" pitchFamily="34" charset="0"/>
              <a:buChar char="•"/>
              <a:defRPr/>
            </a:pPr>
            <a:r>
              <a:rPr lang="en-US" sz="1400" dirty="0">
                <a:solidFill>
                  <a:srgbClr val="FF0000"/>
                </a:solidFill>
                <a:ea typeface="+mn-ea"/>
              </a:rPr>
              <a:t>Sexualized drug use </a:t>
            </a:r>
          </a:p>
          <a:p>
            <a:pPr marL="179388" indent="-179388">
              <a:lnSpc>
                <a:spcPct val="100000"/>
              </a:lnSpc>
              <a:spcAft>
                <a:spcPts val="0"/>
              </a:spcAft>
              <a:buFont typeface="Arial" panose="020B0604020202020204" pitchFamily="34" charset="0"/>
              <a:buChar char="•"/>
              <a:defRPr/>
            </a:pPr>
            <a:r>
              <a:rPr lang="en-US" sz="1400" dirty="0">
                <a:solidFill>
                  <a:srgbClr val="FF0000"/>
                </a:solidFill>
                <a:ea typeface="+mn-ea"/>
              </a:rPr>
              <a:t>Social markets and micro-trafficking</a:t>
            </a:r>
          </a:p>
          <a:p>
            <a:pPr marL="179388" indent="-179388">
              <a:lnSpc>
                <a:spcPct val="100000"/>
              </a:lnSpc>
              <a:spcAft>
                <a:spcPts val="0"/>
              </a:spcAft>
              <a:buFont typeface="Arial" panose="020B0604020202020204" pitchFamily="34" charset="0"/>
              <a:buChar char="•"/>
              <a:defRPr/>
            </a:pPr>
            <a:r>
              <a:rPr lang="en-US" sz="1400" dirty="0">
                <a:solidFill>
                  <a:srgbClr val="FF0000"/>
                </a:solidFill>
                <a:highlight>
                  <a:srgbClr val="FFFF00"/>
                </a:highlight>
                <a:ea typeface="+mn-ea"/>
              </a:rPr>
              <a:t>Persons deprived of liberty </a:t>
            </a:r>
          </a:p>
          <a:p>
            <a:pPr marL="179388" indent="-179388">
              <a:lnSpc>
                <a:spcPct val="100000"/>
              </a:lnSpc>
              <a:spcAft>
                <a:spcPts val="0"/>
              </a:spcAft>
              <a:buFont typeface="Arial" panose="020B0604020202020204" pitchFamily="34" charset="0"/>
              <a:buChar char="•"/>
              <a:defRPr/>
            </a:pPr>
            <a:r>
              <a:rPr lang="en-US" sz="1400" dirty="0">
                <a:solidFill>
                  <a:srgbClr val="FF0000"/>
                </a:solidFill>
                <a:ea typeface="+mn-ea"/>
              </a:rPr>
              <a:t>Parenteral drug users </a:t>
            </a:r>
          </a:p>
          <a:p>
            <a:pPr marL="179388" indent="-179388">
              <a:lnSpc>
                <a:spcPct val="100000"/>
              </a:lnSpc>
              <a:spcAft>
                <a:spcPts val="0"/>
              </a:spcAft>
              <a:buFont typeface="Arial" panose="020B0604020202020204" pitchFamily="34" charset="0"/>
              <a:buChar char="•"/>
              <a:defRPr/>
            </a:pPr>
            <a:r>
              <a:rPr lang="en-US" sz="1400" dirty="0">
                <a:solidFill>
                  <a:srgbClr val="FF0000"/>
                </a:solidFill>
                <a:ea typeface="+mn-ea"/>
              </a:rPr>
              <a:t>Illegal economy and production chains</a:t>
            </a:r>
          </a:p>
          <a:p>
            <a:pPr marL="179388" indent="-179388">
              <a:lnSpc>
                <a:spcPct val="100000"/>
              </a:lnSpc>
              <a:spcAft>
                <a:spcPts val="0"/>
              </a:spcAft>
              <a:buFont typeface="Arial" panose="020B0604020202020204" pitchFamily="34" charset="0"/>
              <a:buChar char="•"/>
              <a:defRPr/>
            </a:pPr>
            <a:r>
              <a:rPr lang="en-US" sz="1400" dirty="0">
                <a:solidFill>
                  <a:srgbClr val="FF0000"/>
                </a:solidFill>
                <a:ea typeface="+mn-ea"/>
              </a:rPr>
              <a:t>Pain management and medication </a:t>
            </a:r>
          </a:p>
          <a:p>
            <a:pPr marL="179388" indent="-179388">
              <a:lnSpc>
                <a:spcPct val="100000"/>
              </a:lnSpc>
              <a:spcAft>
                <a:spcPts val="0"/>
              </a:spcAft>
              <a:buFont typeface="Arial" panose="020B0604020202020204" pitchFamily="34" charset="0"/>
              <a:buChar char="•"/>
              <a:defRPr/>
            </a:pPr>
            <a:r>
              <a:rPr lang="en-US" sz="1400" dirty="0">
                <a:solidFill>
                  <a:srgbClr val="FF0000"/>
                </a:solidFill>
                <a:ea typeface="+mn-ea"/>
              </a:rPr>
              <a:t>Old age and consumption of psychotropic drugs</a:t>
            </a:r>
            <a:endParaRPr lang="es-ES_tradnl" sz="1400" dirty="0">
              <a:solidFill>
                <a:srgbClr val="FF0000"/>
              </a:solidFill>
              <a:ea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302D4806-2029-ADA5-119F-341EDE3510C4}"/>
              </a:ext>
            </a:extLst>
          </p:cNvPr>
          <p:cNvSpPr>
            <a:spLocks noGrp="1"/>
          </p:cNvSpPr>
          <p:nvPr>
            <p:ph idx="1"/>
          </p:nvPr>
        </p:nvSpPr>
        <p:spPr>
          <a:xfrm>
            <a:off x="71760" y="459011"/>
            <a:ext cx="10008865" cy="5211539"/>
          </a:xfrm>
          <a:solidFill>
            <a:schemeClr val="accent1">
              <a:lumMod val="20000"/>
              <a:lumOff val="80000"/>
            </a:schemeClr>
          </a:solidFill>
        </p:spPr>
        <p:txBody>
          <a:bodyPr/>
          <a:lstStyle/>
          <a:p>
            <a:pPr algn="just">
              <a:defRPr/>
            </a:pPr>
            <a:r>
              <a:rPr lang="es-MX" sz="1600" dirty="0">
                <a:ea typeface="+mn-ea"/>
              </a:rPr>
              <a:t>¿Cuáles son los principales problemas sociosanitarios relacionados con las drogas que enfrenta dicha población (1 – 3)? </a:t>
            </a:r>
          </a:p>
          <a:p>
            <a:pPr algn="just">
              <a:defRPr/>
            </a:pPr>
            <a:r>
              <a:rPr lang="es-MX" sz="1600" dirty="0">
                <a:ea typeface="+mn-ea"/>
              </a:rPr>
              <a:t> ¿Cuáles son los factores que conforman el contexto estructural local vinculados con la situación problema?</a:t>
            </a:r>
            <a:endParaRPr lang="es-ES_tradnl" sz="1600" dirty="0">
              <a:ea typeface="+mn-ea"/>
            </a:endParaRPr>
          </a:p>
          <a:p>
            <a:pPr algn="just">
              <a:defRPr/>
            </a:pPr>
            <a:r>
              <a:rPr lang="es-MX" sz="1600" dirty="0">
                <a:ea typeface="+mn-ea"/>
              </a:rPr>
              <a:t>¿Cómo influyen dichos factores estructurales en las condiciones de vida y de salud?</a:t>
            </a:r>
            <a:endParaRPr lang="es-ES_tradnl" sz="1600" dirty="0">
              <a:ea typeface="+mn-ea"/>
            </a:endParaRPr>
          </a:p>
          <a:p>
            <a:pPr algn="just">
              <a:defRPr/>
            </a:pPr>
            <a:r>
              <a:rPr lang="es-MX" sz="1600" dirty="0">
                <a:ea typeface="+mn-ea"/>
              </a:rPr>
              <a:t>¿Cómo influyen los factores estructurales en los patrones de uso de sustancias?</a:t>
            </a:r>
            <a:endParaRPr lang="es-ES_tradnl" sz="1600" dirty="0">
              <a:ea typeface="+mn-ea"/>
            </a:endParaRPr>
          </a:p>
          <a:p>
            <a:pPr>
              <a:lnSpc>
                <a:spcPct val="107000"/>
              </a:lnSpc>
              <a:spcAft>
                <a:spcPts val="800"/>
              </a:spcAft>
              <a:defRPr/>
            </a:pPr>
            <a:r>
              <a:rPr lang="es-ES_tradnl" sz="1600" dirty="0">
                <a:ea typeface="+mn-ea"/>
              </a:rPr>
              <a:t>¿Cuáles son las estrategias de selección de objetivos y de implementación de las intervenciones actuales?</a:t>
            </a:r>
          </a:p>
          <a:p>
            <a:pPr>
              <a:lnSpc>
                <a:spcPct val="107000"/>
              </a:lnSpc>
              <a:spcAft>
                <a:spcPts val="800"/>
              </a:spcAft>
              <a:defRPr/>
            </a:pPr>
            <a:r>
              <a:rPr lang="es-ES_tradnl" sz="1600" dirty="0">
                <a:ea typeface="+mn-ea"/>
              </a:rPr>
              <a:t>¿Cuál es la extensión y disponibilidad de las intervenciones actuales?</a:t>
            </a:r>
          </a:p>
          <a:p>
            <a:pPr>
              <a:lnSpc>
                <a:spcPct val="107000"/>
              </a:lnSpc>
              <a:spcAft>
                <a:spcPts val="800"/>
              </a:spcAft>
              <a:defRPr/>
            </a:pPr>
            <a:r>
              <a:rPr lang="es-ES_tradnl" sz="1600" dirty="0">
                <a:ea typeface="+mn-ea"/>
              </a:rPr>
              <a:t>¿Cuál es la accesibilidad de las intervenciones actuales?</a:t>
            </a:r>
          </a:p>
          <a:p>
            <a:pPr>
              <a:lnSpc>
                <a:spcPct val="107000"/>
              </a:lnSpc>
              <a:spcAft>
                <a:spcPts val="800"/>
              </a:spcAft>
              <a:defRPr/>
            </a:pPr>
            <a:r>
              <a:rPr lang="en-US" sz="1600" dirty="0">
                <a:solidFill>
                  <a:srgbClr val="FF0000"/>
                </a:solidFill>
                <a:ea typeface="+mn-ea"/>
              </a:rPr>
              <a:t>What are the main drug-related social and health problems faced by this population (1 - 3)?  </a:t>
            </a:r>
          </a:p>
          <a:p>
            <a:pPr>
              <a:lnSpc>
                <a:spcPct val="107000"/>
              </a:lnSpc>
              <a:spcAft>
                <a:spcPts val="800"/>
              </a:spcAft>
              <a:defRPr/>
            </a:pPr>
            <a:r>
              <a:rPr lang="en-US" sz="1600" dirty="0">
                <a:solidFill>
                  <a:srgbClr val="FF0000"/>
                </a:solidFill>
                <a:ea typeface="+mn-ea"/>
              </a:rPr>
              <a:t>What are the factors that make up the local structural context linked to the problem situation?</a:t>
            </a:r>
          </a:p>
          <a:p>
            <a:pPr>
              <a:lnSpc>
                <a:spcPct val="107000"/>
              </a:lnSpc>
              <a:spcAft>
                <a:spcPts val="800"/>
              </a:spcAft>
              <a:defRPr/>
            </a:pPr>
            <a:r>
              <a:rPr lang="en-US" sz="1600" dirty="0">
                <a:solidFill>
                  <a:srgbClr val="FF0000"/>
                </a:solidFill>
                <a:ea typeface="+mn-ea"/>
              </a:rPr>
              <a:t>How do these structural factors influence living and health conditions?</a:t>
            </a:r>
          </a:p>
          <a:p>
            <a:pPr>
              <a:lnSpc>
                <a:spcPct val="107000"/>
              </a:lnSpc>
              <a:spcAft>
                <a:spcPts val="800"/>
              </a:spcAft>
              <a:defRPr/>
            </a:pPr>
            <a:r>
              <a:rPr lang="en-US" sz="1600" dirty="0">
                <a:solidFill>
                  <a:srgbClr val="FF0000"/>
                </a:solidFill>
                <a:ea typeface="+mn-ea"/>
              </a:rPr>
              <a:t>How do structural factors influence substance use patterns?</a:t>
            </a:r>
          </a:p>
          <a:p>
            <a:pPr>
              <a:lnSpc>
                <a:spcPct val="107000"/>
              </a:lnSpc>
              <a:spcAft>
                <a:spcPts val="800"/>
              </a:spcAft>
              <a:defRPr/>
            </a:pPr>
            <a:r>
              <a:rPr lang="en-US" sz="1600" dirty="0">
                <a:solidFill>
                  <a:srgbClr val="FF0000"/>
                </a:solidFill>
                <a:ea typeface="+mn-ea"/>
              </a:rPr>
              <a:t>What are the targeting and implementation strategies of current interventions?</a:t>
            </a:r>
          </a:p>
          <a:p>
            <a:pPr>
              <a:lnSpc>
                <a:spcPct val="107000"/>
              </a:lnSpc>
              <a:spcAft>
                <a:spcPts val="800"/>
              </a:spcAft>
              <a:defRPr/>
            </a:pPr>
            <a:r>
              <a:rPr lang="en-US" sz="1600" dirty="0">
                <a:solidFill>
                  <a:srgbClr val="FF0000"/>
                </a:solidFill>
                <a:ea typeface="+mn-ea"/>
              </a:rPr>
              <a:t>What is the extent and availability of current interventions?</a:t>
            </a:r>
          </a:p>
          <a:p>
            <a:pPr>
              <a:lnSpc>
                <a:spcPct val="107000"/>
              </a:lnSpc>
              <a:spcAft>
                <a:spcPts val="800"/>
              </a:spcAft>
              <a:defRPr/>
            </a:pPr>
            <a:r>
              <a:rPr lang="en-US" sz="1600" dirty="0">
                <a:solidFill>
                  <a:srgbClr val="FF0000"/>
                </a:solidFill>
                <a:ea typeface="+mn-ea"/>
              </a:rPr>
              <a:t>What is the accessibility of current interventions?</a:t>
            </a:r>
            <a:endParaRPr lang="es-ES_tradnl" sz="1600" dirty="0">
              <a:solidFill>
                <a:srgbClr val="FF0000"/>
              </a:solidFill>
              <a:ea typeface="+mn-ea"/>
            </a:endParaRPr>
          </a:p>
          <a:p>
            <a:pPr>
              <a:lnSpc>
                <a:spcPct val="107000"/>
              </a:lnSpc>
              <a:spcAft>
                <a:spcPts val="800"/>
              </a:spcAft>
              <a:defRPr/>
            </a:pPr>
            <a:r>
              <a:rPr lang="es-ES_tradnl" sz="1800" dirty="0">
                <a:ea typeface="+mn-ea"/>
              </a:rPr>
              <a:t> </a:t>
            </a:r>
          </a:p>
          <a:p>
            <a:pPr>
              <a:defRPr/>
            </a:pPr>
            <a:endParaRPr lang="es-ES_tradnl" dirty="0">
              <a:ea typeface="+mn-ea"/>
            </a:endParaRPr>
          </a:p>
        </p:txBody>
      </p:sp>
      <p:sp>
        <p:nvSpPr>
          <p:cNvPr id="3" name="Título 3">
            <a:extLst>
              <a:ext uri="{FF2B5EF4-FFF2-40B4-BE49-F238E27FC236}">
                <a16:creationId xmlns:a16="http://schemas.microsoft.com/office/drawing/2014/main" id="{4D237838-B3B0-3145-0442-4851D2D5B0B8}"/>
              </a:ext>
            </a:extLst>
          </p:cNvPr>
          <p:cNvSpPr txBox="1">
            <a:spLocks/>
          </p:cNvSpPr>
          <p:nvPr/>
        </p:nvSpPr>
        <p:spPr bwMode="auto">
          <a:xfrm>
            <a:off x="71760" y="650"/>
            <a:ext cx="9936856" cy="458361"/>
          </a:xfrm>
          <a:prstGeom prst="rect">
            <a:avLst/>
          </a:prstGeom>
          <a:solidFill>
            <a:srgbClr val="FFC0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kern="1200">
                <a:solidFill>
                  <a:srgbClr val="000000"/>
                </a:solidFill>
                <a:latin typeface="+mj-lt"/>
                <a:ea typeface="Arial Unicode MS" panose="020B0604020202020204" pitchFamily="34" charset="-128"/>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Arial Unicode MS" panose="020B0604020202020204" pitchFamily="34" charset="-128"/>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cs typeface="Arial Unicode MS" charset="0"/>
              </a:defRPr>
            </a:lvl9pPr>
          </a:lstStyle>
          <a:p>
            <a:pPr>
              <a:defRPr/>
            </a:pPr>
            <a:r>
              <a:rPr lang="es-ES_tradnl" dirty="0">
                <a:ea typeface="+mj-ea"/>
              </a:rPr>
              <a:t>Consulta grupal/ </a:t>
            </a:r>
            <a:r>
              <a:rPr lang="es-ES_tradnl" dirty="0" err="1">
                <a:ea typeface="+mj-ea"/>
              </a:rPr>
              <a:t>Group</a:t>
            </a:r>
            <a:r>
              <a:rPr lang="es-ES_tradnl" dirty="0">
                <a:ea typeface="+mj-ea"/>
              </a:rPr>
              <a:t> </a:t>
            </a:r>
            <a:r>
              <a:rPr lang="es-ES_tradnl" dirty="0" err="1">
                <a:ea typeface="+mj-ea"/>
              </a:rPr>
              <a:t>consulation</a:t>
            </a:r>
            <a:endParaRPr lang="es-ES_tradnl" dirty="0">
              <a:ea typeface="+mj-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06DCBC-C436-1ED7-67AC-AAAACF21E887}"/>
              </a:ext>
            </a:extLst>
          </p:cNvPr>
          <p:cNvSpPr>
            <a:spLocks noGrp="1"/>
          </p:cNvSpPr>
          <p:nvPr>
            <p:ph type="title"/>
          </p:nvPr>
        </p:nvSpPr>
        <p:spPr>
          <a:xfrm>
            <a:off x="431800" y="225425"/>
            <a:ext cx="9134475" cy="954088"/>
          </a:xfrm>
          <a:solidFill>
            <a:schemeClr val="bg1">
              <a:lumMod val="85000"/>
            </a:schemeClr>
          </a:solidFill>
        </p:spPr>
        <p:txBody>
          <a:bodyPr/>
          <a:lstStyle/>
          <a:p>
            <a:pPr>
              <a:defRPr/>
            </a:pPr>
            <a:r>
              <a:rPr lang="es-ES_tradnl" dirty="0">
                <a:ea typeface="+mj-ea"/>
              </a:rPr>
              <a:t>ENFOQUE RELACIONAL </a:t>
            </a:r>
            <a:br>
              <a:rPr lang="es-ES_tradnl" dirty="0">
                <a:ea typeface="+mj-ea"/>
              </a:rPr>
            </a:br>
            <a:r>
              <a:rPr lang="es-ES_tradnl" dirty="0">
                <a:solidFill>
                  <a:srgbClr val="FF0000"/>
                </a:solidFill>
                <a:ea typeface="+mj-ea"/>
              </a:rPr>
              <a:t>RELATIONAL APPROACH</a:t>
            </a:r>
          </a:p>
        </p:txBody>
      </p:sp>
      <p:graphicFrame>
        <p:nvGraphicFramePr>
          <p:cNvPr id="7" name="Marcador de contenido 6">
            <a:extLst>
              <a:ext uri="{FF2B5EF4-FFF2-40B4-BE49-F238E27FC236}">
                <a16:creationId xmlns:a16="http://schemas.microsoft.com/office/drawing/2014/main" id="{47DB9EA2-B3FD-FA0E-3D2F-3BDE2716903F}"/>
              </a:ext>
            </a:extLst>
          </p:cNvPr>
          <p:cNvGraphicFramePr>
            <a:graphicFrameLocks noGrp="1"/>
          </p:cNvGraphicFramePr>
          <p:nvPr>
            <p:ph idx="1"/>
            <p:extLst>
              <p:ext uri="{D42A27DB-BD31-4B8C-83A1-F6EECF244321}">
                <p14:modId xmlns:p14="http://schemas.microsoft.com/office/powerpoint/2010/main" val="1928586258"/>
              </p:ext>
            </p:extLst>
          </p:nvPr>
        </p:nvGraphicFramePr>
        <p:xfrm>
          <a:off x="503238" y="1327150"/>
          <a:ext cx="9063037"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9156" name="Conector recto de flecha 8">
            <a:extLst>
              <a:ext uri="{FF2B5EF4-FFF2-40B4-BE49-F238E27FC236}">
                <a16:creationId xmlns:a16="http://schemas.microsoft.com/office/drawing/2014/main" id="{2EE3812A-8017-2561-2D10-B7C92B8C303F}"/>
              </a:ext>
            </a:extLst>
          </p:cNvPr>
          <p:cNvCxnSpPr>
            <a:cxnSpLocks noChangeShapeType="1"/>
          </p:cNvCxnSpPr>
          <p:nvPr/>
        </p:nvCxnSpPr>
        <p:spPr bwMode="auto">
          <a:xfrm>
            <a:off x="5111750" y="3194050"/>
            <a:ext cx="936625" cy="1588"/>
          </a:xfrm>
          <a:prstGeom prst="straightConnector1">
            <a:avLst/>
          </a:prstGeom>
          <a:noFill/>
          <a:ln w="9525" algn="ctr">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57" name="Conector recto de flecha 12">
            <a:extLst>
              <a:ext uri="{FF2B5EF4-FFF2-40B4-BE49-F238E27FC236}">
                <a16:creationId xmlns:a16="http://schemas.microsoft.com/office/drawing/2014/main" id="{CB279A7A-2CB6-5A94-CC0B-8C8C7D607BA2}"/>
              </a:ext>
            </a:extLst>
          </p:cNvPr>
          <p:cNvCxnSpPr>
            <a:cxnSpLocks noChangeShapeType="1"/>
          </p:cNvCxnSpPr>
          <p:nvPr/>
        </p:nvCxnSpPr>
        <p:spPr bwMode="auto">
          <a:xfrm flipH="1">
            <a:off x="4176713" y="4419600"/>
            <a:ext cx="215900" cy="0"/>
          </a:xfrm>
          <a:prstGeom prst="straightConnector1">
            <a:avLst/>
          </a:prstGeom>
          <a:noFill/>
          <a:ln w="9525" algn="ctr">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58" name="Conector recto de flecha 17">
            <a:extLst>
              <a:ext uri="{FF2B5EF4-FFF2-40B4-BE49-F238E27FC236}">
                <a16:creationId xmlns:a16="http://schemas.microsoft.com/office/drawing/2014/main" id="{53B8BDDE-1E81-A5B8-455D-4F337F5C0F5A}"/>
              </a:ext>
            </a:extLst>
          </p:cNvPr>
          <p:cNvCxnSpPr>
            <a:cxnSpLocks noChangeShapeType="1"/>
          </p:cNvCxnSpPr>
          <p:nvPr/>
        </p:nvCxnSpPr>
        <p:spPr bwMode="auto">
          <a:xfrm>
            <a:off x="5832475" y="4419600"/>
            <a:ext cx="287338" cy="0"/>
          </a:xfrm>
          <a:prstGeom prst="straightConnector1">
            <a:avLst/>
          </a:prstGeom>
          <a:noFill/>
          <a:ln w="9525" algn="ctr">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4366E-29E0-ACBE-3829-A9F6FEBA25B2}"/>
              </a:ext>
            </a:extLst>
          </p:cNvPr>
          <p:cNvSpPr>
            <a:spLocks noGrp="1"/>
          </p:cNvSpPr>
          <p:nvPr>
            <p:ph type="title"/>
          </p:nvPr>
        </p:nvSpPr>
        <p:spPr>
          <a:solidFill>
            <a:schemeClr val="accent2">
              <a:lumMod val="60000"/>
              <a:lumOff val="40000"/>
            </a:schemeClr>
          </a:solidFill>
        </p:spPr>
        <p:txBody>
          <a:bodyPr/>
          <a:lstStyle/>
          <a:p>
            <a:pPr>
              <a:defRPr/>
            </a:pPr>
            <a:r>
              <a:rPr lang="es-ES_tradnl" dirty="0">
                <a:ea typeface="+mj-ea"/>
              </a:rPr>
              <a:t>CONDICIONES DE POSIBILIDAD// </a:t>
            </a:r>
            <a:r>
              <a:rPr lang="es-ES_tradnl" dirty="0">
                <a:solidFill>
                  <a:srgbClr val="FFFF00"/>
                </a:solidFill>
                <a:ea typeface="+mj-ea"/>
              </a:rPr>
              <a:t>POSSIBILITY CONDITIONS </a:t>
            </a:r>
          </a:p>
        </p:txBody>
      </p:sp>
      <p:graphicFrame>
        <p:nvGraphicFramePr>
          <p:cNvPr id="4" name="Marcador de contenido 3">
            <a:extLst>
              <a:ext uri="{FF2B5EF4-FFF2-40B4-BE49-F238E27FC236}">
                <a16:creationId xmlns:a16="http://schemas.microsoft.com/office/drawing/2014/main" id="{81C1A560-5AC4-3667-A50F-5557726BA3AC}"/>
              </a:ext>
            </a:extLst>
          </p:cNvPr>
          <p:cNvGraphicFramePr>
            <a:graphicFrameLocks noGrp="1"/>
          </p:cNvGraphicFramePr>
          <p:nvPr>
            <p:ph idx="1"/>
            <p:extLst>
              <p:ext uri="{D42A27DB-BD31-4B8C-83A1-F6EECF244321}">
                <p14:modId xmlns:p14="http://schemas.microsoft.com/office/powerpoint/2010/main" val="3701050623"/>
              </p:ext>
            </p:extLst>
          </p:nvPr>
        </p:nvGraphicFramePr>
        <p:xfrm>
          <a:off x="503238" y="1327150"/>
          <a:ext cx="9063037"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5">
            <a:extLst>
              <a:ext uri="{FF2B5EF4-FFF2-40B4-BE49-F238E27FC236}">
                <a16:creationId xmlns:a16="http://schemas.microsoft.com/office/drawing/2014/main" id="{6F39D9A8-3BB5-BA5D-A411-F218E9416C6B}"/>
              </a:ext>
            </a:extLst>
          </p:cNvPr>
          <p:cNvSpPr>
            <a:spLocks noGrp="1" noChangeArrowheads="1"/>
          </p:cNvSpPr>
          <p:nvPr>
            <p:ph type="title"/>
          </p:nvPr>
        </p:nvSpPr>
        <p:spPr/>
        <p:txBody>
          <a:bodyPr/>
          <a:lstStyle/>
          <a:p>
            <a:endParaRPr lang="es-ES_tradnl" altLang="en-CO"/>
          </a:p>
        </p:txBody>
      </p:sp>
      <p:graphicFrame>
        <p:nvGraphicFramePr>
          <p:cNvPr id="7" name="Tabla 6">
            <a:extLst>
              <a:ext uri="{FF2B5EF4-FFF2-40B4-BE49-F238E27FC236}">
                <a16:creationId xmlns:a16="http://schemas.microsoft.com/office/drawing/2014/main" id="{5290D691-2AC0-0BCE-6DB0-80A961F8DDE2}"/>
              </a:ext>
            </a:extLst>
          </p:cNvPr>
          <p:cNvGraphicFramePr>
            <a:graphicFrameLocks noGrp="1"/>
          </p:cNvGraphicFramePr>
          <p:nvPr>
            <p:extLst>
              <p:ext uri="{D42A27DB-BD31-4B8C-83A1-F6EECF244321}">
                <p14:modId xmlns:p14="http://schemas.microsoft.com/office/powerpoint/2010/main" val="2597545017"/>
              </p:ext>
            </p:extLst>
          </p:nvPr>
        </p:nvGraphicFramePr>
        <p:xfrm>
          <a:off x="215776" y="51407"/>
          <a:ext cx="9793088" cy="5593542"/>
        </p:xfrm>
        <a:graphic>
          <a:graphicData uri="http://schemas.openxmlformats.org/drawingml/2006/table">
            <a:tbl>
              <a:tblPr firstRow="1" firstCol="1" bandRow="1">
                <a:tableStyleId>{5C22544A-7EE6-4342-B048-85BDC9FD1C3A}</a:tableStyleId>
              </a:tblPr>
              <a:tblGrid>
                <a:gridCol w="1242407">
                  <a:extLst>
                    <a:ext uri="{9D8B030D-6E8A-4147-A177-3AD203B41FA5}">
                      <a16:colId xmlns:a16="http://schemas.microsoft.com/office/drawing/2014/main" val="20000"/>
                    </a:ext>
                  </a:extLst>
                </a:gridCol>
                <a:gridCol w="8550681">
                  <a:extLst>
                    <a:ext uri="{9D8B030D-6E8A-4147-A177-3AD203B41FA5}">
                      <a16:colId xmlns:a16="http://schemas.microsoft.com/office/drawing/2014/main" val="20001"/>
                    </a:ext>
                  </a:extLst>
                </a:gridCol>
              </a:tblGrid>
              <a:tr h="67895">
                <a:tc>
                  <a:txBody>
                    <a:bodyPr/>
                    <a:lstStyle/>
                    <a:p>
                      <a:pPr algn="ctr">
                        <a:lnSpc>
                          <a:spcPct val="107000"/>
                        </a:lnSpc>
                        <a:spcAft>
                          <a:spcPts val="800"/>
                        </a:spcAft>
                      </a:pPr>
                      <a:r>
                        <a:rPr lang="es-ES" sz="1200" kern="100" dirty="0">
                          <a:solidFill>
                            <a:schemeClr val="tx1"/>
                          </a:solidFill>
                          <a:effectLst/>
                        </a:rPr>
                        <a:t>ÁMBITO// SCOPE</a:t>
                      </a:r>
                      <a:endParaRPr lang="es-ES_tradn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32" marR="21432" marT="0" marB="0"/>
                </a:tc>
                <a:tc>
                  <a:txBody>
                    <a:bodyPr/>
                    <a:lstStyle/>
                    <a:p>
                      <a:pPr algn="ctr">
                        <a:lnSpc>
                          <a:spcPct val="107000"/>
                        </a:lnSpc>
                        <a:spcAft>
                          <a:spcPts val="800"/>
                        </a:spcAft>
                      </a:pPr>
                      <a:r>
                        <a:rPr lang="es-ES" sz="1200" kern="100" dirty="0">
                          <a:solidFill>
                            <a:schemeClr val="tx1"/>
                          </a:solidFill>
                          <a:effectLst/>
                        </a:rPr>
                        <a:t>PREGUNTAS - SONDAS DE EVALUACIÓN</a:t>
                      </a:r>
                      <a:endParaRPr lang="es-ES_tradn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32" marR="21432" marT="0" marB="0"/>
                </a:tc>
                <a:extLst>
                  <a:ext uri="{0D108BD9-81ED-4DB2-BD59-A6C34878D82A}">
                    <a16:rowId xmlns:a16="http://schemas.microsoft.com/office/drawing/2014/main" val="10000"/>
                  </a:ext>
                </a:extLst>
              </a:tr>
              <a:tr h="2161192">
                <a:tc>
                  <a:txBody>
                    <a:bodyPr/>
                    <a:lstStyle/>
                    <a:p>
                      <a:pPr algn="just">
                        <a:lnSpc>
                          <a:spcPct val="107000"/>
                        </a:lnSpc>
                        <a:spcAft>
                          <a:spcPts val="800"/>
                        </a:spcAft>
                      </a:pPr>
                      <a:r>
                        <a:rPr lang="es-ES" sz="1200" kern="100" dirty="0">
                          <a:solidFill>
                            <a:schemeClr val="tx1"/>
                          </a:solidFill>
                          <a:effectLst/>
                        </a:rPr>
                        <a:t>Seguridad Financiera</a:t>
                      </a:r>
                    </a:p>
                    <a:p>
                      <a:pPr algn="just">
                        <a:lnSpc>
                          <a:spcPct val="107000"/>
                        </a:lnSpc>
                        <a:spcAft>
                          <a:spcPts val="800"/>
                        </a:spcAft>
                      </a:pPr>
                      <a:r>
                        <a:rPr lang="es-ES" sz="1200" kern="100" dirty="0" err="1">
                          <a:solidFill>
                            <a:srgbClr val="FF0000"/>
                          </a:solidFill>
                          <a:effectLst/>
                        </a:rPr>
                        <a:t>Financial</a:t>
                      </a:r>
                      <a:r>
                        <a:rPr lang="es-ES" sz="1200" kern="100" dirty="0">
                          <a:solidFill>
                            <a:srgbClr val="FF0000"/>
                          </a:solidFill>
                          <a:effectLst/>
                        </a:rPr>
                        <a:t> </a:t>
                      </a:r>
                      <a:r>
                        <a:rPr lang="es-ES" sz="1200" kern="100" dirty="0" err="1">
                          <a:solidFill>
                            <a:srgbClr val="FF0000"/>
                          </a:solidFill>
                          <a:effectLst/>
                        </a:rPr>
                        <a:t>security</a:t>
                      </a:r>
                      <a:endParaRPr lang="es-ES_tradnl" sz="1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32" marR="21432" marT="0" marB="0"/>
                </a:tc>
                <a:tc>
                  <a:txBody>
                    <a:bodyPr/>
                    <a:lstStyle/>
                    <a:p>
                      <a:pPr algn="just">
                        <a:lnSpc>
                          <a:spcPct val="107000"/>
                        </a:lnSpc>
                        <a:spcAft>
                          <a:spcPts val="800"/>
                        </a:spcAft>
                      </a:pPr>
                      <a:r>
                        <a:rPr lang="es-ES" sz="1200" kern="100" dirty="0">
                          <a:solidFill>
                            <a:schemeClr val="tx1"/>
                          </a:solidFill>
                          <a:effectLst/>
                        </a:rPr>
                        <a:t>¿Tienes </a:t>
                      </a:r>
                      <a:r>
                        <a:rPr lang="es-ES" sz="1200" kern="100" dirty="0">
                          <a:solidFill>
                            <a:srgbClr val="FF0000"/>
                          </a:solidFill>
                          <a:effectLst/>
                        </a:rPr>
                        <a:t>dinero suficiente para vivir cómodamente: pagar el alquiler, la comida, los servicios públicos o el teléfono?/ </a:t>
                      </a:r>
                      <a:r>
                        <a:rPr lang="en-US" sz="1200" kern="100" dirty="0">
                          <a:solidFill>
                            <a:srgbClr val="FF0000"/>
                          </a:solidFill>
                          <a:effectLst/>
                        </a:rPr>
                        <a:t>Do you have enough money to live comfortably: pay rent, food, utilities, or phone bills?</a:t>
                      </a:r>
                      <a:endParaRPr lang="es-ES_tradnl" sz="1200" kern="100" dirty="0">
                        <a:solidFill>
                          <a:srgbClr val="FF0000"/>
                        </a:solidFill>
                        <a:effectLst/>
                      </a:endParaRPr>
                    </a:p>
                    <a:p>
                      <a:pPr algn="just">
                        <a:lnSpc>
                          <a:spcPct val="107000"/>
                        </a:lnSpc>
                        <a:spcAft>
                          <a:spcPts val="800"/>
                        </a:spcAft>
                      </a:pPr>
                      <a:r>
                        <a:rPr lang="es-ES" sz="1200" kern="100" dirty="0">
                          <a:solidFill>
                            <a:schemeClr val="tx1"/>
                          </a:solidFill>
                          <a:effectLst/>
                        </a:rPr>
                        <a:t>- ¿Cómo ganas dinero? ¿Te cuesta mucho hacer este trabajo?/ </a:t>
                      </a:r>
                      <a:r>
                        <a:rPr lang="en-US" sz="1200" kern="100" dirty="0">
                          <a:solidFill>
                            <a:srgbClr val="FF0000"/>
                          </a:solidFill>
                          <a:effectLst/>
                        </a:rPr>
                        <a:t>How do you earn money? Does it cost you a lot to do this job?</a:t>
                      </a:r>
                      <a:endParaRPr lang="es-ES_tradnl" sz="1200" kern="100" dirty="0">
                        <a:solidFill>
                          <a:srgbClr val="FF0000"/>
                        </a:solidFill>
                        <a:effectLst/>
                      </a:endParaRPr>
                    </a:p>
                    <a:p>
                      <a:pPr algn="just">
                        <a:lnSpc>
                          <a:spcPct val="107000"/>
                        </a:lnSpc>
                        <a:spcAft>
                          <a:spcPts val="800"/>
                        </a:spcAft>
                      </a:pPr>
                      <a:r>
                        <a:rPr lang="es-ES" sz="1200" kern="100" dirty="0">
                          <a:solidFill>
                            <a:schemeClr val="tx1"/>
                          </a:solidFill>
                          <a:effectLst/>
                        </a:rPr>
                        <a:t>- ¿Te quedas sin dinero a final de mes/semana?/ </a:t>
                      </a:r>
                      <a:r>
                        <a:rPr lang="en-US" sz="1200" kern="100" dirty="0">
                          <a:solidFill>
                            <a:srgbClr val="FF0000"/>
                          </a:solidFill>
                          <a:effectLst/>
                        </a:rPr>
                        <a:t>Do you run out of money at the end of the month/week?</a:t>
                      </a:r>
                      <a:endParaRPr lang="es-ES_tradnl" sz="1200" kern="100" dirty="0">
                        <a:solidFill>
                          <a:srgbClr val="FF0000"/>
                        </a:solidFill>
                        <a:effectLst/>
                      </a:endParaRPr>
                    </a:p>
                    <a:p>
                      <a:pPr algn="just">
                        <a:lnSpc>
                          <a:spcPct val="107000"/>
                        </a:lnSpc>
                        <a:spcAft>
                          <a:spcPts val="800"/>
                        </a:spcAft>
                      </a:pPr>
                      <a:r>
                        <a:rPr lang="es-ES" sz="1200" kern="100" dirty="0">
                          <a:solidFill>
                            <a:schemeClr val="tx1"/>
                          </a:solidFill>
                          <a:effectLst/>
                        </a:rPr>
                        <a:t>- ¿Recibes algún tipo de ayuda pública?/ </a:t>
                      </a:r>
                      <a:r>
                        <a:rPr lang="en-US" sz="1200" kern="100" dirty="0">
                          <a:solidFill>
                            <a:srgbClr val="FF0000"/>
                          </a:solidFill>
                          <a:effectLst/>
                        </a:rPr>
                        <a:t>Do you receive any public assistance?</a:t>
                      </a:r>
                      <a:endParaRPr lang="es-ES_tradnl" sz="1200" kern="100" dirty="0">
                        <a:solidFill>
                          <a:srgbClr val="FF0000"/>
                        </a:solidFill>
                        <a:effectLst/>
                      </a:endParaRPr>
                    </a:p>
                    <a:p>
                      <a:pPr algn="just">
                        <a:lnSpc>
                          <a:spcPct val="107000"/>
                        </a:lnSpc>
                        <a:spcAft>
                          <a:spcPts val="800"/>
                        </a:spcAft>
                      </a:pPr>
                      <a:r>
                        <a:rPr lang="es-ES" sz="1200" kern="100" dirty="0">
                          <a:solidFill>
                            <a:schemeClr val="tx1"/>
                          </a:solidFill>
                          <a:effectLst/>
                        </a:rPr>
                        <a:t>- ¿Hay otras formas de ganar dinero?/</a:t>
                      </a:r>
                      <a:r>
                        <a:rPr lang="en-US" sz="1200" kern="100" dirty="0">
                          <a:solidFill>
                            <a:schemeClr val="tx1"/>
                          </a:solidFill>
                          <a:effectLst/>
                        </a:rPr>
                        <a:t> </a:t>
                      </a:r>
                      <a:r>
                        <a:rPr lang="en-US" sz="1200" kern="100" dirty="0">
                          <a:solidFill>
                            <a:srgbClr val="FF0000"/>
                          </a:solidFill>
                          <a:effectLst/>
                        </a:rPr>
                        <a:t>Are there other ways to earn money?</a:t>
                      </a:r>
                      <a:endParaRPr lang="es-ES_tradnl" sz="1200" kern="100" dirty="0">
                        <a:solidFill>
                          <a:srgbClr val="FF0000"/>
                        </a:solidFill>
                        <a:effectLst/>
                      </a:endParaRPr>
                    </a:p>
                    <a:p>
                      <a:pPr algn="just">
                        <a:lnSpc>
                          <a:spcPct val="107000"/>
                        </a:lnSpc>
                        <a:spcAft>
                          <a:spcPts val="800"/>
                        </a:spcAft>
                      </a:pPr>
                      <a:r>
                        <a:rPr lang="es-ES" sz="1200" kern="100" dirty="0">
                          <a:solidFill>
                            <a:schemeClr val="tx1"/>
                          </a:solidFill>
                          <a:effectLst/>
                        </a:rPr>
                        <a:t>- ¿Dependes de otra persona para tus ingresos?/</a:t>
                      </a:r>
                      <a:r>
                        <a:rPr lang="en-US" sz="1200" kern="100" dirty="0">
                          <a:solidFill>
                            <a:srgbClr val="FF0000"/>
                          </a:solidFill>
                          <a:effectLst/>
                        </a:rPr>
                        <a:t>Do you depend on someone else for your income?</a:t>
                      </a:r>
                      <a:endParaRPr lang="es-ES_tradnl" sz="1200" kern="100" dirty="0">
                        <a:solidFill>
                          <a:srgbClr val="FF0000"/>
                        </a:solidFill>
                        <a:effectLst/>
                      </a:endParaRPr>
                    </a:p>
                    <a:p>
                      <a:pPr marL="171450" indent="-171450" algn="just">
                        <a:lnSpc>
                          <a:spcPct val="107000"/>
                        </a:lnSpc>
                        <a:spcAft>
                          <a:spcPts val="800"/>
                        </a:spcAft>
                        <a:buFontTx/>
                        <a:buChar char="-"/>
                      </a:pPr>
                      <a:r>
                        <a:rPr lang="es-ES" sz="1200" kern="100" dirty="0">
                          <a:solidFill>
                            <a:schemeClr val="tx1"/>
                          </a:solidFill>
                          <a:effectLst/>
                        </a:rPr>
                        <a:t>¿Alguna vez no has podido pagar la atención médica o los medicamentos en la farmacia?/ </a:t>
                      </a:r>
                      <a:r>
                        <a:rPr lang="en-US" sz="1200" kern="100" dirty="0">
                          <a:solidFill>
                            <a:srgbClr val="FF0000"/>
                          </a:solidFill>
                          <a:effectLst/>
                        </a:rPr>
                        <a:t>Have you ever been unable to pay for medical care or medications at the pharmacy?</a:t>
                      </a:r>
                      <a:endParaRPr lang="es-ES" sz="1200" kern="100" dirty="0">
                        <a:solidFill>
                          <a:srgbClr val="FF0000"/>
                        </a:solidFill>
                        <a:effectLst/>
                      </a:endParaRPr>
                    </a:p>
                  </a:txBody>
                  <a:tcPr marL="21432" marR="21432" marT="0" marB="0"/>
                </a:tc>
                <a:extLst>
                  <a:ext uri="{0D108BD9-81ED-4DB2-BD59-A6C34878D82A}">
                    <a16:rowId xmlns:a16="http://schemas.microsoft.com/office/drawing/2014/main" val="10001"/>
                  </a:ext>
                </a:extLst>
              </a:tr>
              <a:tr h="986986">
                <a:tc>
                  <a:txBody>
                    <a:bodyPr/>
                    <a:lstStyle/>
                    <a:p>
                      <a:pPr algn="just">
                        <a:lnSpc>
                          <a:spcPct val="107000"/>
                        </a:lnSpc>
                        <a:spcAft>
                          <a:spcPts val="800"/>
                        </a:spcAft>
                      </a:pPr>
                      <a:r>
                        <a:rPr lang="es-ES" sz="1200" kern="100" dirty="0">
                          <a:solidFill>
                            <a:schemeClr val="tx1"/>
                          </a:solidFill>
                          <a:effectLst/>
                        </a:rPr>
                        <a:t>Residencia </a:t>
                      </a:r>
                    </a:p>
                    <a:p>
                      <a:pPr algn="just">
                        <a:lnSpc>
                          <a:spcPct val="107000"/>
                        </a:lnSpc>
                        <a:spcAft>
                          <a:spcPts val="800"/>
                        </a:spcAft>
                      </a:pPr>
                      <a:r>
                        <a:rPr lang="es-ES" sz="1200" kern="100" dirty="0" err="1">
                          <a:solidFill>
                            <a:srgbClr val="FF0000"/>
                          </a:solidFill>
                          <a:effectLst/>
                          <a:latin typeface="+mj-lt"/>
                          <a:ea typeface="Calibri" panose="020F0502020204030204" pitchFamily="34" charset="0"/>
                          <a:cs typeface="Times New Roman" panose="02020603050405020304" pitchFamily="18" charset="0"/>
                        </a:rPr>
                        <a:t>Residence</a:t>
                      </a:r>
                      <a:endParaRPr lang="es-ES_tradnl" sz="1200" kern="100" dirty="0">
                        <a:solidFill>
                          <a:srgbClr val="FF0000"/>
                        </a:solidFill>
                        <a:effectLst/>
                        <a:latin typeface="+mj-lt"/>
                        <a:ea typeface="Calibri" panose="020F0502020204030204" pitchFamily="34" charset="0"/>
                        <a:cs typeface="Times New Roman" panose="02020603050405020304" pitchFamily="18" charset="0"/>
                      </a:endParaRPr>
                    </a:p>
                  </a:txBody>
                  <a:tcPr marL="21432" marR="21432" marT="0" marB="0"/>
                </a:tc>
                <a:tc>
                  <a:txBody>
                    <a:bodyPr/>
                    <a:lstStyle/>
                    <a:p>
                      <a:pPr algn="just">
                        <a:lnSpc>
                          <a:spcPct val="107000"/>
                        </a:lnSpc>
                        <a:spcAft>
                          <a:spcPts val="800"/>
                        </a:spcAft>
                      </a:pPr>
                      <a:r>
                        <a:rPr lang="es-ES" sz="1200" kern="100" dirty="0">
                          <a:solidFill>
                            <a:schemeClr val="tx1"/>
                          </a:solidFill>
                          <a:effectLst/>
                        </a:rPr>
                        <a:t>¿</a:t>
                      </a:r>
                      <a:r>
                        <a:rPr lang="es-ES" sz="1200" kern="100" dirty="0">
                          <a:solidFill>
                            <a:schemeClr val="tx1"/>
                          </a:solidFill>
                          <a:effectLst/>
                          <a:latin typeface="+mj-lt"/>
                        </a:rPr>
                        <a:t>Dispone de un lugar seguro y estable para dormir y guardar sus pertenencias?/ </a:t>
                      </a:r>
                      <a:r>
                        <a:rPr lang="en-US" sz="1200" kern="100" dirty="0">
                          <a:solidFill>
                            <a:srgbClr val="FF0000"/>
                          </a:solidFill>
                          <a:effectLst/>
                          <a:latin typeface="+mj-lt"/>
                          <a:ea typeface="Calibri" panose="020F0502020204030204" pitchFamily="34" charset="0"/>
                          <a:cs typeface="Times New Roman" panose="02020603050405020304" pitchFamily="18" charset="0"/>
                        </a:rPr>
                        <a:t>Do you have a safe and stable place to sleep and store your belongings?</a:t>
                      </a:r>
                      <a:endParaRPr lang="es-ES_tradnl" sz="1200" kern="100" dirty="0">
                        <a:solidFill>
                          <a:srgbClr val="FF0000"/>
                        </a:solidFill>
                        <a:effectLst/>
                        <a:latin typeface="+mj-lt"/>
                      </a:endParaRPr>
                    </a:p>
                    <a:p>
                      <a:pPr algn="just">
                        <a:lnSpc>
                          <a:spcPct val="107000"/>
                        </a:lnSpc>
                        <a:spcAft>
                          <a:spcPts val="800"/>
                        </a:spcAft>
                      </a:pPr>
                      <a:r>
                        <a:rPr lang="es-ES" sz="1200" kern="100" dirty="0">
                          <a:solidFill>
                            <a:schemeClr val="tx1"/>
                          </a:solidFill>
                          <a:effectLst/>
                          <a:latin typeface="+mj-lt"/>
                        </a:rPr>
                        <a:t>- ¿Cuánto tiempo llevas viviendo/estando allí? </a:t>
                      </a:r>
                      <a:r>
                        <a:rPr lang="en-US" sz="1200" kern="100" dirty="0">
                          <a:solidFill>
                            <a:srgbClr val="FF0000"/>
                          </a:solidFill>
                          <a:effectLst/>
                          <a:latin typeface="+mj-lt"/>
                          <a:ea typeface="Calibri" panose="020F0502020204030204" pitchFamily="34" charset="0"/>
                          <a:cs typeface="Times New Roman" panose="02020603050405020304" pitchFamily="18" charset="0"/>
                        </a:rPr>
                        <a:t>How long have you been living/staying there?</a:t>
                      </a:r>
                      <a:endParaRPr lang="es-ES_tradnl" sz="1200" kern="100" dirty="0">
                        <a:solidFill>
                          <a:srgbClr val="FF0000"/>
                        </a:solidFill>
                        <a:effectLst/>
                        <a:latin typeface="+mj-lt"/>
                      </a:endParaRPr>
                    </a:p>
                    <a:p>
                      <a:pPr marL="0" indent="0" algn="just">
                        <a:lnSpc>
                          <a:spcPct val="107000"/>
                        </a:lnSpc>
                        <a:spcAft>
                          <a:spcPts val="800"/>
                        </a:spcAft>
                        <a:buFontTx/>
                        <a:buNone/>
                      </a:pPr>
                      <a:r>
                        <a:rPr lang="es-ES" sz="1200" kern="100" dirty="0">
                          <a:solidFill>
                            <a:schemeClr val="tx1"/>
                          </a:solidFill>
                          <a:effectLst/>
                          <a:latin typeface="+mj-lt"/>
                        </a:rPr>
                        <a:t>¿El lugar donde vives/estás está limpio/</a:t>
                      </a:r>
                      <a:r>
                        <a:rPr lang="en-US" sz="1200" kern="100" dirty="0">
                          <a:solidFill>
                            <a:srgbClr val="FF0000"/>
                          </a:solidFill>
                          <a:effectLst/>
                          <a:latin typeface="+mj-lt"/>
                          <a:ea typeface="Calibri" panose="020F0502020204030204" pitchFamily="34" charset="0"/>
                          <a:cs typeface="Times New Roman" panose="02020603050405020304" pitchFamily="18" charset="0"/>
                        </a:rPr>
                        <a:t>Is the place where you live/stay clean/private/quiet/protected by a lease?</a:t>
                      </a:r>
                      <a:endParaRPr lang="es-ES_tradnl" sz="1200" kern="100" dirty="0">
                        <a:solidFill>
                          <a:srgbClr val="FF0000"/>
                        </a:solidFill>
                        <a:effectLst/>
                        <a:latin typeface="+mj-lt"/>
                        <a:ea typeface="Calibri" panose="020F0502020204030204" pitchFamily="34" charset="0"/>
                        <a:cs typeface="Times New Roman" panose="02020603050405020304" pitchFamily="18" charset="0"/>
                      </a:endParaRPr>
                    </a:p>
                  </a:txBody>
                  <a:tcPr marL="21432" marR="21432" marT="0" marB="0"/>
                </a:tc>
                <a:extLst>
                  <a:ext uri="{0D108BD9-81ED-4DB2-BD59-A6C34878D82A}">
                    <a16:rowId xmlns:a16="http://schemas.microsoft.com/office/drawing/2014/main" val="10002"/>
                  </a:ext>
                </a:extLst>
              </a:tr>
              <a:tr h="1868181">
                <a:tc>
                  <a:txBody>
                    <a:bodyPr/>
                    <a:lstStyle/>
                    <a:p>
                      <a:pPr algn="just">
                        <a:lnSpc>
                          <a:spcPct val="107000"/>
                        </a:lnSpc>
                        <a:spcAft>
                          <a:spcPts val="800"/>
                        </a:spcAft>
                      </a:pPr>
                      <a:r>
                        <a:rPr lang="es-ES" sz="1200" kern="100" dirty="0">
                          <a:solidFill>
                            <a:schemeClr val="tx1"/>
                          </a:solidFill>
                          <a:effectLst/>
                        </a:rPr>
                        <a:t>Entorno de riesgo </a:t>
                      </a:r>
                    </a:p>
                    <a:p>
                      <a:pPr algn="just">
                        <a:lnSpc>
                          <a:spcPct val="107000"/>
                        </a:lnSpc>
                        <a:spcAft>
                          <a:spcPts val="800"/>
                        </a:spcAft>
                      </a:pPr>
                      <a:r>
                        <a:rPr lang="es-ES_tradnl" sz="1200" kern="100" dirty="0" err="1">
                          <a:solidFill>
                            <a:srgbClr val="FF0000"/>
                          </a:solidFill>
                          <a:effectLst/>
                          <a:latin typeface="+mj-lt"/>
                          <a:ea typeface="Calibri" panose="020F0502020204030204" pitchFamily="34" charset="0"/>
                          <a:cs typeface="Times New Roman" panose="02020603050405020304" pitchFamily="18" charset="0"/>
                        </a:rPr>
                        <a:t>Risk</a:t>
                      </a:r>
                      <a:r>
                        <a:rPr lang="es-ES_tradnl" sz="1200" kern="100" dirty="0">
                          <a:solidFill>
                            <a:srgbClr val="FF0000"/>
                          </a:solidFill>
                          <a:effectLst/>
                          <a:latin typeface="+mj-lt"/>
                          <a:ea typeface="Calibri" panose="020F0502020204030204" pitchFamily="34" charset="0"/>
                          <a:cs typeface="Times New Roman" panose="02020603050405020304" pitchFamily="18" charset="0"/>
                        </a:rPr>
                        <a:t> </a:t>
                      </a:r>
                      <a:r>
                        <a:rPr lang="es-ES_tradnl" sz="1200" b="1" kern="100" dirty="0" err="1">
                          <a:solidFill>
                            <a:srgbClr val="FF0000"/>
                          </a:solidFill>
                          <a:effectLst/>
                          <a:latin typeface="+mj-lt"/>
                          <a:ea typeface="+mn-ea"/>
                          <a:cs typeface="+mn-cs"/>
                        </a:rPr>
                        <a:t>environment</a:t>
                      </a:r>
                      <a:endParaRPr lang="es-ES_tradnl" sz="1200" b="1" kern="100" dirty="0">
                        <a:solidFill>
                          <a:srgbClr val="FF0000"/>
                        </a:solidFill>
                        <a:effectLst/>
                        <a:latin typeface="+mj-lt"/>
                        <a:ea typeface="+mn-ea"/>
                        <a:cs typeface="+mn-cs"/>
                      </a:endParaRPr>
                    </a:p>
                  </a:txBody>
                  <a:tcPr marL="21432" marR="21432" marT="0" marB="0"/>
                </a:tc>
                <a:tc>
                  <a:txBody>
                    <a:bodyPr/>
                    <a:lstStyle/>
                    <a:p>
                      <a:pPr algn="just">
                        <a:lnSpc>
                          <a:spcPct val="100000"/>
                        </a:lnSpc>
                        <a:spcAft>
                          <a:spcPts val="0"/>
                        </a:spcAft>
                      </a:pPr>
                      <a:r>
                        <a:rPr lang="es-ES" sz="1200" kern="100" dirty="0">
                          <a:solidFill>
                            <a:schemeClr val="tx1"/>
                          </a:solidFill>
                          <a:effectLst/>
                        </a:rPr>
                        <a:t>¿Te sientes seguro y saludable en los lugares donde pasas el tiempo cada día?/ </a:t>
                      </a:r>
                      <a:r>
                        <a:rPr lang="en-US" sz="1200" kern="100" dirty="0">
                          <a:solidFill>
                            <a:srgbClr val="FF0000"/>
                          </a:solidFill>
                          <a:effectLst/>
                        </a:rPr>
                        <a:t>Do you feel safe and healthy in the places where you spend time every day?</a:t>
                      </a:r>
                      <a:endParaRPr lang="es-ES_tradnl" sz="1200" kern="100" dirty="0">
                        <a:solidFill>
                          <a:srgbClr val="FF0000"/>
                        </a:solidFill>
                        <a:effectLst/>
                      </a:endParaRPr>
                    </a:p>
                    <a:p>
                      <a:pPr algn="just">
                        <a:lnSpc>
                          <a:spcPct val="100000"/>
                        </a:lnSpc>
                        <a:spcAft>
                          <a:spcPts val="0"/>
                        </a:spcAft>
                      </a:pPr>
                      <a:r>
                        <a:rPr lang="es-ES" sz="1200" kern="100" dirty="0">
                          <a:solidFill>
                            <a:schemeClr val="tx1"/>
                          </a:solidFill>
                          <a:effectLst/>
                        </a:rPr>
                        <a:t>- ¿Te preocupa lesionarte mientras trabajas/tratas de ganar dinero?/ </a:t>
                      </a:r>
                      <a:r>
                        <a:rPr lang="en-US" sz="1200" kern="100" dirty="0">
                          <a:solidFill>
                            <a:srgbClr val="FF0000"/>
                          </a:solidFill>
                          <a:effectLst/>
                        </a:rPr>
                        <a:t>Do you worry about getting injured while working/trying to earn money?</a:t>
                      </a:r>
                      <a:endParaRPr lang="es-ES_tradnl" sz="1200" kern="100" dirty="0">
                        <a:solidFill>
                          <a:srgbClr val="FF0000"/>
                        </a:solidFill>
                        <a:effectLst/>
                      </a:endParaRPr>
                    </a:p>
                    <a:p>
                      <a:pPr marL="171450" indent="-171450" algn="just">
                        <a:lnSpc>
                          <a:spcPct val="100000"/>
                        </a:lnSpc>
                        <a:spcAft>
                          <a:spcPts val="0"/>
                        </a:spcAft>
                        <a:buFontTx/>
                        <a:buChar char="-"/>
                      </a:pPr>
                      <a:r>
                        <a:rPr lang="es-ES" sz="1200" kern="100" dirty="0">
                          <a:solidFill>
                            <a:schemeClr val="tx1"/>
                          </a:solidFill>
                          <a:effectLst/>
                        </a:rPr>
                        <a:t>¿Está expuesto a toxinas o productos químicos en su entorno cotidiano?/ </a:t>
                      </a:r>
                      <a:r>
                        <a:rPr lang="en-US" sz="1200" kern="100" dirty="0">
                          <a:solidFill>
                            <a:srgbClr val="FF0000"/>
                          </a:solidFill>
                          <a:effectLst/>
                        </a:rPr>
                        <a:t>Are you exposed to toxins or chemicals in your daily environment?</a:t>
                      </a:r>
                      <a:r>
                        <a:rPr lang="es-ES_tradnl" sz="1200" kern="100" dirty="0">
                          <a:solidFill>
                            <a:srgbClr val="FF0000"/>
                          </a:solidFill>
                          <a:effectLst/>
                        </a:rPr>
                        <a:t> </a:t>
                      </a:r>
                      <a:endParaRPr lang="es-ES" sz="1200" kern="100" dirty="0">
                        <a:solidFill>
                          <a:schemeClr val="tx1"/>
                        </a:solidFill>
                        <a:effectLst/>
                      </a:endParaRPr>
                    </a:p>
                    <a:p>
                      <a:pPr marL="171450" indent="-171450" algn="just">
                        <a:lnSpc>
                          <a:spcPct val="100000"/>
                        </a:lnSpc>
                        <a:spcAft>
                          <a:spcPts val="0"/>
                        </a:spcAft>
                        <a:buFontTx/>
                        <a:buChar char="-"/>
                      </a:pPr>
                      <a:r>
                        <a:rPr lang="es-ES" sz="1200" kern="100" dirty="0">
                          <a:solidFill>
                            <a:schemeClr val="tx1"/>
                          </a:solidFill>
                          <a:effectLst/>
                        </a:rPr>
                        <a:t>¿Te han atacado, asaltado, golpeado o perseguido?/</a:t>
                      </a:r>
                      <a:r>
                        <a:rPr lang="en-US" sz="1200" kern="100" dirty="0">
                          <a:solidFill>
                            <a:srgbClr val="FF0000"/>
                          </a:solidFill>
                          <a:effectLst/>
                        </a:rPr>
                        <a:t>Have you been attacked, assaulted, beaten, or chased?</a:t>
                      </a:r>
                      <a:endParaRPr lang="es-ES_tradnl" sz="1200" kern="100" dirty="0">
                        <a:solidFill>
                          <a:schemeClr val="tx1"/>
                        </a:solidFill>
                        <a:effectLst/>
                      </a:endParaRPr>
                    </a:p>
                    <a:p>
                      <a:pPr marL="0" indent="0" algn="just">
                        <a:lnSpc>
                          <a:spcPct val="100000"/>
                        </a:lnSpc>
                        <a:spcAft>
                          <a:spcPts val="0"/>
                        </a:spcAft>
                        <a:buFontTx/>
                        <a:buNone/>
                      </a:pPr>
                      <a:r>
                        <a:rPr lang="es-ES" sz="1200" kern="100" dirty="0">
                          <a:solidFill>
                            <a:schemeClr val="tx1"/>
                          </a:solidFill>
                          <a:effectLst/>
                        </a:rPr>
                        <a:t>-¿Está expuesto a la violencia? ¿Está expuesto regularmente al consumo de drogas y a actividades delictivas?/ </a:t>
                      </a:r>
                      <a:r>
                        <a:rPr lang="en-US" sz="1200" kern="100" dirty="0">
                          <a:solidFill>
                            <a:srgbClr val="FF0000"/>
                          </a:solidFill>
                          <a:effectLst/>
                        </a:rPr>
                        <a:t>Are you exposed to violence? Are you regularly exposed to drug use and criminal activity?</a:t>
                      </a:r>
                      <a:endParaRPr lang="es-ES_tradnl" sz="1200" kern="100" dirty="0">
                        <a:solidFill>
                          <a:srgbClr val="FF0000"/>
                        </a:solidFill>
                        <a:effectLst/>
                      </a:endParaRPr>
                    </a:p>
                    <a:p>
                      <a:pPr marL="0" indent="0" algn="just">
                        <a:lnSpc>
                          <a:spcPct val="100000"/>
                        </a:lnSpc>
                        <a:spcAft>
                          <a:spcPts val="0"/>
                        </a:spcAft>
                        <a:buFontTx/>
                        <a:buNone/>
                      </a:pPr>
                      <a:r>
                        <a:rPr lang="es-ES" sz="1200" kern="100" dirty="0">
                          <a:solidFill>
                            <a:schemeClr val="tx1"/>
                          </a:solidFill>
                          <a:effectLst/>
                        </a:rPr>
                        <a:t>-¿Te da miedo pasear por tu barrio de noche/día?/ </a:t>
                      </a:r>
                      <a:r>
                        <a:rPr lang="en-US" sz="1200" kern="100" dirty="0">
                          <a:solidFill>
                            <a:srgbClr val="FF0000"/>
                          </a:solidFill>
                          <a:effectLst/>
                        </a:rPr>
                        <a:t>Are you afraid to walk around your neighborhood at night/day?</a:t>
                      </a:r>
                      <a:endParaRPr lang="es-ES_tradnl" sz="1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32" marR="21432"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3">
            <a:extLst>
              <a:ext uri="{FF2B5EF4-FFF2-40B4-BE49-F238E27FC236}">
                <a16:creationId xmlns:a16="http://schemas.microsoft.com/office/drawing/2014/main" id="{71BE540D-84DC-C322-F127-5099E50EC0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030288"/>
            <a:ext cx="8640762" cy="3609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DC6148AC-AF77-BCC2-B1BB-5C32C6CBB8FC}"/>
              </a:ext>
            </a:extLst>
          </p:cNvPr>
          <p:cNvGraphicFramePr>
            <a:graphicFrameLocks noGrp="1"/>
          </p:cNvGraphicFramePr>
          <p:nvPr>
            <p:ph idx="1"/>
            <p:extLst>
              <p:ext uri="{D42A27DB-BD31-4B8C-83A1-F6EECF244321}">
                <p14:modId xmlns:p14="http://schemas.microsoft.com/office/powerpoint/2010/main" val="2872701695"/>
              </p:ext>
            </p:extLst>
          </p:nvPr>
        </p:nvGraphicFramePr>
        <p:xfrm>
          <a:off x="287784" y="303213"/>
          <a:ext cx="9433048" cy="5402542"/>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tblGrid>
              <a:tr h="1639077">
                <a:tc>
                  <a:txBody>
                    <a:bodyPr/>
                    <a:lstStyle/>
                    <a:p>
                      <a:pPr algn="just">
                        <a:lnSpc>
                          <a:spcPct val="107000"/>
                        </a:lnSpc>
                        <a:spcAft>
                          <a:spcPts val="800"/>
                        </a:spcAft>
                      </a:pPr>
                      <a:r>
                        <a:rPr lang="es-ES" sz="1200" kern="100" dirty="0">
                          <a:solidFill>
                            <a:schemeClr val="tx1"/>
                          </a:solidFill>
                          <a:effectLst/>
                        </a:rPr>
                        <a:t>Acceso a la alimentación</a:t>
                      </a:r>
                    </a:p>
                    <a:p>
                      <a:pPr algn="just">
                        <a:lnSpc>
                          <a:spcPct val="107000"/>
                        </a:lnSpc>
                        <a:spcAft>
                          <a:spcPts val="800"/>
                        </a:spcAft>
                      </a:pPr>
                      <a:r>
                        <a:rPr lang="es-ES" sz="1200" kern="100" dirty="0">
                          <a:solidFill>
                            <a:srgbClr val="FF0000"/>
                          </a:solidFill>
                          <a:effectLst/>
                          <a:latin typeface="+mj-lt"/>
                          <a:ea typeface="Calibri" panose="020F0502020204030204" pitchFamily="34" charset="0"/>
                          <a:cs typeface="Times New Roman" panose="02020603050405020304" pitchFamily="18" charset="0"/>
                        </a:rPr>
                        <a:t>Access </a:t>
                      </a:r>
                      <a:r>
                        <a:rPr lang="es-ES" sz="1200" kern="100" dirty="0" err="1">
                          <a:solidFill>
                            <a:srgbClr val="FF0000"/>
                          </a:solidFill>
                          <a:effectLst/>
                          <a:latin typeface="+mj-lt"/>
                          <a:ea typeface="Calibri" panose="020F0502020204030204" pitchFamily="34" charset="0"/>
                          <a:cs typeface="Times New Roman" panose="02020603050405020304" pitchFamily="18" charset="0"/>
                        </a:rPr>
                        <a:t>to</a:t>
                      </a:r>
                      <a:r>
                        <a:rPr lang="es-ES" sz="1200" kern="100" dirty="0">
                          <a:solidFill>
                            <a:srgbClr val="FF0000"/>
                          </a:solidFill>
                          <a:effectLst/>
                          <a:latin typeface="+mj-lt"/>
                          <a:ea typeface="Calibri" panose="020F0502020204030204" pitchFamily="34" charset="0"/>
                          <a:cs typeface="Times New Roman" panose="02020603050405020304" pitchFamily="18" charset="0"/>
                        </a:rPr>
                        <a:t> </a:t>
                      </a:r>
                      <a:r>
                        <a:rPr lang="es-ES" sz="1200" kern="100" dirty="0" err="1">
                          <a:solidFill>
                            <a:srgbClr val="FF0000"/>
                          </a:solidFill>
                          <a:effectLst/>
                          <a:latin typeface="+mj-lt"/>
                          <a:ea typeface="Calibri" panose="020F0502020204030204" pitchFamily="34" charset="0"/>
                          <a:cs typeface="Times New Roman" panose="02020603050405020304" pitchFamily="18" charset="0"/>
                        </a:rPr>
                        <a:t>food</a:t>
                      </a:r>
                      <a:endParaRPr lang="es-ES_tradnl" sz="1200" kern="100" dirty="0">
                        <a:solidFill>
                          <a:srgbClr val="FF0000"/>
                        </a:solidFill>
                        <a:effectLst/>
                        <a:latin typeface="+mj-lt"/>
                        <a:ea typeface="Calibri" panose="020F0502020204030204" pitchFamily="34" charset="0"/>
                        <a:cs typeface="Times New Roman" panose="02020603050405020304" pitchFamily="18" charset="0"/>
                      </a:endParaRPr>
                    </a:p>
                  </a:txBody>
                  <a:tcPr marL="50324" marR="50324" marT="0" marB="0"/>
                </a:tc>
                <a:tc>
                  <a:txBody>
                    <a:bodyPr/>
                    <a:lstStyle/>
                    <a:p>
                      <a:pPr algn="just">
                        <a:lnSpc>
                          <a:spcPct val="107000"/>
                        </a:lnSpc>
                        <a:spcAft>
                          <a:spcPts val="800"/>
                        </a:spcAft>
                      </a:pPr>
                      <a:r>
                        <a:rPr lang="es-ES" sz="1200" kern="100" dirty="0">
                          <a:solidFill>
                            <a:schemeClr val="tx1"/>
                          </a:solidFill>
                          <a:effectLst/>
                          <a:latin typeface="+mj-lt"/>
                          <a:cs typeface="Calibri" panose="020F0502020204030204" pitchFamily="34" charset="0"/>
                        </a:rPr>
                        <a:t>¿Tienes una nutrición adecuada y acceso a alimentos sanos?/ </a:t>
                      </a:r>
                      <a:r>
                        <a:rPr lang="en-US" sz="1200" kern="100" dirty="0">
                          <a:solidFill>
                            <a:srgbClr val="FF0000"/>
                          </a:solidFill>
                          <a:effectLst/>
                          <a:latin typeface="+mj-lt"/>
                          <a:ea typeface="Calibri" panose="020F0502020204030204" pitchFamily="34" charset="0"/>
                          <a:cs typeface="Calibri" panose="020F0502020204030204" pitchFamily="34" charset="0"/>
                        </a:rPr>
                        <a:t>Do you have adequate nutrition and access to healthy foods?</a:t>
                      </a:r>
                      <a:endParaRPr lang="es-ES_tradnl" sz="1200" kern="100" dirty="0">
                        <a:solidFill>
                          <a:srgbClr val="FF0000"/>
                        </a:solidFill>
                        <a:effectLst/>
                        <a:latin typeface="+mj-lt"/>
                        <a:cs typeface="Calibri" panose="020F0502020204030204" pitchFamily="34" charset="0"/>
                      </a:endParaRPr>
                    </a:p>
                    <a:p>
                      <a:pPr algn="just">
                        <a:lnSpc>
                          <a:spcPct val="107000"/>
                        </a:lnSpc>
                        <a:spcAft>
                          <a:spcPts val="800"/>
                        </a:spcAft>
                      </a:pPr>
                      <a:r>
                        <a:rPr lang="es-ES" sz="1200" kern="100" dirty="0">
                          <a:solidFill>
                            <a:schemeClr val="tx1"/>
                          </a:solidFill>
                          <a:effectLst/>
                          <a:latin typeface="+mj-lt"/>
                          <a:cs typeface="Calibri" panose="020F0502020204030204" pitchFamily="34" charset="0"/>
                        </a:rPr>
                        <a:t>- ¿Qué comes la mayoría de los días?/ </a:t>
                      </a:r>
                      <a:r>
                        <a:rPr lang="en-US" sz="1200" kern="100" dirty="0">
                          <a:solidFill>
                            <a:srgbClr val="FF0000"/>
                          </a:solidFill>
                          <a:effectLst/>
                          <a:latin typeface="+mj-lt"/>
                          <a:ea typeface="Calibri" panose="020F0502020204030204" pitchFamily="34" charset="0"/>
                          <a:cs typeface="Calibri" panose="020F0502020204030204" pitchFamily="34" charset="0"/>
                        </a:rPr>
                        <a:t>What do you eat most days?</a:t>
                      </a:r>
                      <a:endParaRPr lang="es-ES_tradnl" sz="1200" kern="100" dirty="0">
                        <a:solidFill>
                          <a:srgbClr val="FF0000"/>
                        </a:solidFill>
                        <a:effectLst/>
                        <a:latin typeface="+mj-lt"/>
                        <a:cs typeface="Calibri" panose="020F0502020204030204" pitchFamily="34" charset="0"/>
                      </a:endParaRPr>
                    </a:p>
                    <a:p>
                      <a:pPr algn="just">
                        <a:lnSpc>
                          <a:spcPct val="107000"/>
                        </a:lnSpc>
                        <a:spcAft>
                          <a:spcPts val="800"/>
                        </a:spcAft>
                      </a:pPr>
                      <a:r>
                        <a:rPr lang="es-ES" sz="1200" kern="100" dirty="0">
                          <a:solidFill>
                            <a:schemeClr val="tx1"/>
                          </a:solidFill>
                          <a:effectLst/>
                          <a:latin typeface="+mj-lt"/>
                          <a:cs typeface="Calibri" panose="020F0502020204030204" pitchFamily="34" charset="0"/>
                        </a:rPr>
                        <a:t>- ¿Qué comiste ayer?/ </a:t>
                      </a:r>
                      <a:r>
                        <a:rPr lang="en-US" sz="1200" kern="100" dirty="0">
                          <a:solidFill>
                            <a:srgbClr val="FF0000"/>
                          </a:solidFill>
                          <a:effectLst/>
                          <a:latin typeface="+mj-lt"/>
                          <a:ea typeface="Calibri" panose="020F0502020204030204" pitchFamily="34" charset="0"/>
                          <a:cs typeface="Calibri" panose="020F0502020204030204" pitchFamily="34" charset="0"/>
                        </a:rPr>
                        <a:t>What did you eat yesterday?</a:t>
                      </a:r>
                      <a:endParaRPr lang="es-ES_tradnl" sz="1200" kern="100" dirty="0">
                        <a:solidFill>
                          <a:srgbClr val="FF0000"/>
                        </a:solidFill>
                        <a:effectLst/>
                        <a:latin typeface="+mj-lt"/>
                        <a:cs typeface="Calibri" panose="020F0502020204030204" pitchFamily="34" charset="0"/>
                      </a:endParaRPr>
                    </a:p>
                    <a:p>
                      <a:pPr algn="just">
                        <a:lnSpc>
                          <a:spcPct val="107000"/>
                        </a:lnSpc>
                        <a:spcAft>
                          <a:spcPts val="800"/>
                        </a:spcAft>
                      </a:pPr>
                      <a:r>
                        <a:rPr lang="es-ES" sz="1200" kern="100" dirty="0">
                          <a:solidFill>
                            <a:schemeClr val="tx1"/>
                          </a:solidFill>
                          <a:effectLst/>
                          <a:latin typeface="+mj-lt"/>
                          <a:cs typeface="Calibri" panose="020F0502020204030204" pitchFamily="34" charset="0"/>
                        </a:rPr>
                        <a:t>- ¿Cuáles son tus alimentos favoritos?/ </a:t>
                      </a:r>
                      <a:r>
                        <a:rPr lang="en-US" sz="1200" kern="100" dirty="0">
                          <a:solidFill>
                            <a:srgbClr val="FF0000"/>
                          </a:solidFill>
                          <a:effectLst/>
                          <a:latin typeface="+mj-lt"/>
                          <a:ea typeface="Calibri" panose="020F0502020204030204" pitchFamily="34" charset="0"/>
                          <a:cs typeface="Calibri" panose="020F0502020204030204" pitchFamily="34" charset="0"/>
                        </a:rPr>
                        <a:t>What are your favorite foods?</a:t>
                      </a:r>
                      <a:endParaRPr lang="es-ES_tradnl" sz="1200" kern="100" dirty="0">
                        <a:solidFill>
                          <a:srgbClr val="FF0000"/>
                        </a:solidFill>
                        <a:effectLst/>
                        <a:latin typeface="+mj-lt"/>
                        <a:cs typeface="Calibri" panose="020F0502020204030204" pitchFamily="34" charset="0"/>
                      </a:endParaRPr>
                    </a:p>
                    <a:p>
                      <a:pPr marL="171450" indent="-171450" algn="just">
                        <a:lnSpc>
                          <a:spcPct val="107000"/>
                        </a:lnSpc>
                        <a:spcAft>
                          <a:spcPts val="800"/>
                        </a:spcAft>
                        <a:buFontTx/>
                        <a:buChar char="-"/>
                      </a:pPr>
                      <a:r>
                        <a:rPr lang="es-ES" sz="1200" kern="100" dirty="0">
                          <a:solidFill>
                            <a:schemeClr val="tx1"/>
                          </a:solidFill>
                          <a:effectLst/>
                          <a:latin typeface="+mj-lt"/>
                          <a:cs typeface="Calibri" panose="020F0502020204030204" pitchFamily="34" charset="0"/>
                        </a:rPr>
                        <a:t>¿Tienes facilidades para cocinar?/ </a:t>
                      </a:r>
                      <a:r>
                        <a:rPr lang="en-US" sz="1200" kern="100" dirty="0">
                          <a:solidFill>
                            <a:srgbClr val="FF0000"/>
                          </a:solidFill>
                          <a:effectLst/>
                          <a:latin typeface="+mj-lt"/>
                          <a:ea typeface="Calibri" panose="020F0502020204030204" pitchFamily="34" charset="0"/>
                          <a:cs typeface="Calibri" panose="020F0502020204030204" pitchFamily="34" charset="0"/>
                        </a:rPr>
                        <a:t>Do you have facilities for cooking?</a:t>
                      </a:r>
                      <a:endParaRPr lang="es-ES_tradnl" sz="1200" kern="100" dirty="0">
                        <a:solidFill>
                          <a:srgbClr val="FF0000"/>
                        </a:solidFill>
                        <a:effectLst/>
                        <a:latin typeface="+mj-lt"/>
                        <a:ea typeface="Calibri" panose="020F0502020204030204" pitchFamily="34" charset="0"/>
                        <a:cs typeface="Calibri" panose="020F0502020204030204" pitchFamily="34" charset="0"/>
                      </a:endParaRPr>
                    </a:p>
                  </a:txBody>
                  <a:tcPr marL="50324" marR="50324" marT="0" marB="0"/>
                </a:tc>
                <a:extLst>
                  <a:ext uri="{0D108BD9-81ED-4DB2-BD59-A6C34878D82A}">
                    <a16:rowId xmlns:a16="http://schemas.microsoft.com/office/drawing/2014/main" val="10000"/>
                  </a:ext>
                </a:extLst>
              </a:tr>
              <a:tr h="1772290">
                <a:tc>
                  <a:txBody>
                    <a:bodyPr/>
                    <a:lstStyle/>
                    <a:p>
                      <a:pPr algn="just">
                        <a:lnSpc>
                          <a:spcPct val="107000"/>
                        </a:lnSpc>
                        <a:spcAft>
                          <a:spcPts val="800"/>
                        </a:spcAft>
                      </a:pPr>
                      <a:r>
                        <a:rPr lang="es-ES" sz="1200" kern="100" dirty="0">
                          <a:solidFill>
                            <a:schemeClr val="tx1"/>
                          </a:solidFill>
                          <a:effectLst/>
                          <a:latin typeface="+mj-lt"/>
                        </a:rPr>
                        <a:t>Red social </a:t>
                      </a:r>
                    </a:p>
                    <a:p>
                      <a:pPr algn="just">
                        <a:lnSpc>
                          <a:spcPct val="107000"/>
                        </a:lnSpc>
                        <a:spcAft>
                          <a:spcPts val="800"/>
                        </a:spcAft>
                      </a:pPr>
                      <a:r>
                        <a:rPr lang="es-ES" sz="1200" kern="100" dirty="0">
                          <a:solidFill>
                            <a:srgbClr val="FF0000"/>
                          </a:solidFill>
                          <a:effectLst/>
                          <a:latin typeface="+mj-lt"/>
                          <a:ea typeface="Calibri" panose="020F0502020204030204" pitchFamily="34" charset="0"/>
                          <a:cs typeface="Times New Roman" panose="02020603050405020304" pitchFamily="18" charset="0"/>
                        </a:rPr>
                        <a:t>Social </a:t>
                      </a:r>
                      <a:r>
                        <a:rPr lang="es-ES" sz="1200" kern="100" dirty="0" err="1">
                          <a:solidFill>
                            <a:srgbClr val="FF0000"/>
                          </a:solidFill>
                          <a:effectLst/>
                          <a:latin typeface="+mj-lt"/>
                          <a:ea typeface="Calibri" panose="020F0502020204030204" pitchFamily="34" charset="0"/>
                          <a:cs typeface="Times New Roman" panose="02020603050405020304" pitchFamily="18" charset="0"/>
                        </a:rPr>
                        <a:t>network</a:t>
                      </a:r>
                      <a:endParaRPr lang="es-ES_tradnl" sz="1200" kern="100" dirty="0">
                        <a:solidFill>
                          <a:srgbClr val="FF0000"/>
                        </a:solidFill>
                        <a:effectLst/>
                        <a:latin typeface="+mj-lt"/>
                        <a:ea typeface="Calibri" panose="020F0502020204030204" pitchFamily="34" charset="0"/>
                        <a:cs typeface="Times New Roman" panose="02020603050405020304" pitchFamily="18" charset="0"/>
                      </a:endParaRPr>
                    </a:p>
                  </a:txBody>
                  <a:tcPr marL="50324" marR="50324" marT="0" marB="0"/>
                </a:tc>
                <a:tc>
                  <a:txBody>
                    <a:bodyPr/>
                    <a:lstStyle/>
                    <a:p>
                      <a:pPr algn="just">
                        <a:lnSpc>
                          <a:spcPct val="107000"/>
                        </a:lnSpc>
                        <a:spcAft>
                          <a:spcPts val="800"/>
                        </a:spcAft>
                      </a:pPr>
                      <a:r>
                        <a:rPr lang="es-ES" sz="1200" kern="100" dirty="0">
                          <a:solidFill>
                            <a:schemeClr val="tx1"/>
                          </a:solidFill>
                          <a:effectLst/>
                          <a:latin typeface="+mj-lt"/>
                        </a:rPr>
                        <a:t>¿Tienes amigos, familia u otras personas que te ayudan cuando lo necesitas?</a:t>
                      </a:r>
                      <a:r>
                        <a:rPr lang="en-US" sz="1200" kern="100" dirty="0">
                          <a:solidFill>
                            <a:schemeClr val="tx1"/>
                          </a:solidFill>
                          <a:effectLst/>
                          <a:latin typeface="+mj-lt"/>
                          <a:ea typeface="Calibri" panose="020F0502020204030204" pitchFamily="34" charset="0"/>
                          <a:cs typeface="Times New Roman" panose="02020603050405020304" pitchFamily="18" charset="0"/>
                        </a:rPr>
                        <a:t> </a:t>
                      </a:r>
                      <a:r>
                        <a:rPr lang="en-US" sz="1200" kern="100" dirty="0">
                          <a:solidFill>
                            <a:srgbClr val="FF0000"/>
                          </a:solidFill>
                          <a:effectLst/>
                          <a:latin typeface="+mj-lt"/>
                          <a:ea typeface="Calibri" panose="020F0502020204030204" pitchFamily="34" charset="0"/>
                          <a:cs typeface="Times New Roman" panose="02020603050405020304" pitchFamily="18" charset="0"/>
                        </a:rPr>
                        <a:t>Do you have friends, family or other people who help you when you need it?- </a:t>
                      </a:r>
                      <a:endParaRPr lang="es-ES_tradnl" sz="1200" kern="100" dirty="0">
                        <a:solidFill>
                          <a:srgbClr val="FF0000"/>
                        </a:solidFill>
                        <a:effectLst/>
                        <a:latin typeface="+mj-lt"/>
                      </a:endParaRPr>
                    </a:p>
                    <a:p>
                      <a:pPr algn="just">
                        <a:lnSpc>
                          <a:spcPct val="107000"/>
                        </a:lnSpc>
                        <a:spcAft>
                          <a:spcPts val="800"/>
                        </a:spcAft>
                      </a:pPr>
                      <a:r>
                        <a:rPr lang="es-ES" sz="1200" kern="100" dirty="0">
                          <a:solidFill>
                            <a:schemeClr val="tx1"/>
                          </a:solidFill>
                          <a:effectLst/>
                          <a:latin typeface="+mj-lt"/>
                        </a:rPr>
                        <a:t>- ¿Quiénes son los miembros de tu red social, familia y amigos? ¿Cree que esta red le ayuda o no?/ </a:t>
                      </a:r>
                      <a:r>
                        <a:rPr lang="en-US" sz="1200" kern="100" dirty="0">
                          <a:solidFill>
                            <a:srgbClr val="FF0000"/>
                          </a:solidFill>
                          <a:effectLst/>
                          <a:latin typeface="+mj-lt"/>
                          <a:ea typeface="Calibri" panose="020F0502020204030204" pitchFamily="34" charset="0"/>
                          <a:cs typeface="Times New Roman" panose="02020603050405020304" pitchFamily="18" charset="0"/>
                        </a:rPr>
                        <a:t>Who are the members of your social network, family and friends? Do you think this network helps you or not? </a:t>
                      </a:r>
                      <a:endParaRPr lang="es-ES_tradnl" sz="1200" kern="100" dirty="0">
                        <a:solidFill>
                          <a:srgbClr val="FF0000"/>
                        </a:solidFill>
                        <a:effectLst/>
                        <a:latin typeface="+mj-lt"/>
                      </a:endParaRPr>
                    </a:p>
                    <a:p>
                      <a:pPr algn="just">
                        <a:lnSpc>
                          <a:spcPct val="107000"/>
                        </a:lnSpc>
                        <a:spcAft>
                          <a:spcPts val="800"/>
                        </a:spcAft>
                      </a:pPr>
                      <a:r>
                        <a:rPr lang="es-ES" sz="1200" kern="100" dirty="0">
                          <a:solidFill>
                            <a:schemeClr val="tx1"/>
                          </a:solidFill>
                          <a:effectLst/>
                          <a:latin typeface="+mj-lt"/>
                        </a:rPr>
                        <a:t>¿En qué sentido?/ </a:t>
                      </a:r>
                      <a:r>
                        <a:rPr lang="en-US" sz="1200" kern="100" dirty="0">
                          <a:solidFill>
                            <a:srgbClr val="FF0000"/>
                          </a:solidFill>
                          <a:effectLst/>
                          <a:latin typeface="+mj-lt"/>
                          <a:ea typeface="Calibri" panose="020F0502020204030204" pitchFamily="34" charset="0"/>
                          <a:cs typeface="Times New Roman" panose="02020603050405020304" pitchFamily="18" charset="0"/>
                        </a:rPr>
                        <a:t>In what way?</a:t>
                      </a:r>
                      <a:endParaRPr lang="es-ES_tradnl" sz="1200" kern="100" dirty="0">
                        <a:solidFill>
                          <a:srgbClr val="FF0000"/>
                        </a:solidFill>
                        <a:effectLst/>
                        <a:latin typeface="+mj-lt"/>
                      </a:endParaRPr>
                    </a:p>
                    <a:p>
                      <a:pPr algn="just">
                        <a:lnSpc>
                          <a:spcPct val="107000"/>
                        </a:lnSpc>
                        <a:spcAft>
                          <a:spcPts val="800"/>
                        </a:spcAft>
                      </a:pPr>
                      <a:r>
                        <a:rPr lang="es-ES" sz="1200" kern="100" dirty="0">
                          <a:solidFill>
                            <a:schemeClr val="tx1"/>
                          </a:solidFill>
                          <a:effectLst/>
                          <a:latin typeface="+mj-lt"/>
                        </a:rPr>
                        <a:t>- ¿Hay alguien que intente perjudicarte?/ </a:t>
                      </a:r>
                      <a:r>
                        <a:rPr lang="en-US" sz="1200" kern="100" dirty="0">
                          <a:solidFill>
                            <a:srgbClr val="FF0000"/>
                          </a:solidFill>
                          <a:effectLst/>
                          <a:latin typeface="+mj-lt"/>
                          <a:ea typeface="Calibri" panose="020F0502020204030204" pitchFamily="34" charset="0"/>
                          <a:cs typeface="Times New Roman" panose="02020603050405020304" pitchFamily="18" charset="0"/>
                        </a:rPr>
                        <a:t>Is there anyone who tries to harm you?</a:t>
                      </a:r>
                      <a:endParaRPr lang="es-ES_tradnl" sz="1200" kern="100" dirty="0">
                        <a:solidFill>
                          <a:srgbClr val="FF0000"/>
                        </a:solidFill>
                        <a:effectLst/>
                        <a:latin typeface="+mj-lt"/>
                      </a:endParaRPr>
                    </a:p>
                    <a:p>
                      <a:pPr marL="0" indent="0" algn="just">
                        <a:lnSpc>
                          <a:spcPct val="107000"/>
                        </a:lnSpc>
                        <a:spcAft>
                          <a:spcPts val="800"/>
                        </a:spcAft>
                        <a:buFontTx/>
                        <a:buNone/>
                      </a:pPr>
                      <a:r>
                        <a:rPr lang="es-ES" sz="1200" kern="100" dirty="0">
                          <a:solidFill>
                            <a:schemeClr val="tx1"/>
                          </a:solidFill>
                          <a:effectLst/>
                          <a:latin typeface="+mj-lt"/>
                        </a:rPr>
                        <a:t>-¿Tienes un médico de cabecera/otros profesionales de la salud?/ </a:t>
                      </a:r>
                      <a:r>
                        <a:rPr lang="en-US" sz="1200" kern="100" dirty="0">
                          <a:solidFill>
                            <a:srgbClr val="FF0000"/>
                          </a:solidFill>
                          <a:effectLst/>
                          <a:latin typeface="+mj-lt"/>
                          <a:ea typeface="Calibri" panose="020F0502020204030204" pitchFamily="34" charset="0"/>
                          <a:cs typeface="Times New Roman" panose="02020603050405020304" pitchFamily="18" charset="0"/>
                        </a:rPr>
                        <a:t>Do you have a family doctor/other health professionals?</a:t>
                      </a:r>
                      <a:endParaRPr lang="es-ES_tradnl" sz="1200" kern="100" dirty="0">
                        <a:solidFill>
                          <a:srgbClr val="FF0000"/>
                        </a:solidFill>
                        <a:effectLst/>
                        <a:latin typeface="+mj-lt"/>
                        <a:ea typeface="Calibri" panose="020F0502020204030204" pitchFamily="34" charset="0"/>
                        <a:cs typeface="Times New Roman" panose="02020603050405020304" pitchFamily="18" charset="0"/>
                      </a:endParaRPr>
                    </a:p>
                  </a:txBody>
                  <a:tcPr marL="50324" marR="50324" marT="0" marB="0"/>
                </a:tc>
                <a:extLst>
                  <a:ext uri="{0D108BD9-81ED-4DB2-BD59-A6C34878D82A}">
                    <a16:rowId xmlns:a16="http://schemas.microsoft.com/office/drawing/2014/main" val="10001"/>
                  </a:ext>
                </a:extLst>
              </a:tr>
              <a:tr h="1805569">
                <a:tc>
                  <a:txBody>
                    <a:bodyPr/>
                    <a:lstStyle/>
                    <a:p>
                      <a:pPr algn="just">
                        <a:lnSpc>
                          <a:spcPct val="107000"/>
                        </a:lnSpc>
                        <a:spcAft>
                          <a:spcPts val="800"/>
                        </a:spcAft>
                      </a:pPr>
                      <a:r>
                        <a:rPr lang="es-ES" sz="1200" kern="100" dirty="0">
                          <a:solidFill>
                            <a:schemeClr val="tx1"/>
                          </a:solidFill>
                          <a:effectLst/>
                          <a:latin typeface="+mj-lt"/>
                          <a:cs typeface="Calibri" panose="020F0502020204030204" pitchFamily="34" charset="0"/>
                        </a:rPr>
                        <a:t>Situación Legal </a:t>
                      </a:r>
                    </a:p>
                    <a:p>
                      <a:pPr algn="just">
                        <a:lnSpc>
                          <a:spcPct val="107000"/>
                        </a:lnSpc>
                        <a:spcAft>
                          <a:spcPts val="800"/>
                        </a:spcAft>
                      </a:pPr>
                      <a:r>
                        <a:rPr lang="es-ES" sz="1200" kern="100" dirty="0">
                          <a:solidFill>
                            <a:srgbClr val="FF0000"/>
                          </a:solidFill>
                          <a:effectLst/>
                          <a:latin typeface="+mj-lt"/>
                          <a:ea typeface="Calibri" panose="020F0502020204030204" pitchFamily="34" charset="0"/>
                          <a:cs typeface="Calibri" panose="020F0502020204030204" pitchFamily="34" charset="0"/>
                        </a:rPr>
                        <a:t>Legal </a:t>
                      </a:r>
                      <a:r>
                        <a:rPr lang="es-ES" sz="1200" kern="100" dirty="0" err="1">
                          <a:solidFill>
                            <a:srgbClr val="FF0000"/>
                          </a:solidFill>
                          <a:effectLst/>
                          <a:latin typeface="+mj-lt"/>
                          <a:ea typeface="Calibri" panose="020F0502020204030204" pitchFamily="34" charset="0"/>
                          <a:cs typeface="Calibri" panose="020F0502020204030204" pitchFamily="34" charset="0"/>
                        </a:rPr>
                        <a:t>situation</a:t>
                      </a:r>
                      <a:endParaRPr lang="es-ES_tradnl" sz="1200" kern="100" dirty="0">
                        <a:solidFill>
                          <a:srgbClr val="FF0000"/>
                        </a:solidFill>
                        <a:effectLst/>
                        <a:latin typeface="+mj-lt"/>
                        <a:ea typeface="Calibri" panose="020F0502020204030204" pitchFamily="34" charset="0"/>
                        <a:cs typeface="Calibri" panose="020F0502020204030204" pitchFamily="34" charset="0"/>
                      </a:endParaRPr>
                    </a:p>
                  </a:txBody>
                  <a:tcPr marL="50324" marR="50324" marT="0" marB="0"/>
                </a:tc>
                <a:tc>
                  <a:txBody>
                    <a:bodyPr/>
                    <a:lstStyle/>
                    <a:p>
                      <a:pPr algn="just">
                        <a:lnSpc>
                          <a:spcPct val="107000"/>
                        </a:lnSpc>
                        <a:spcAft>
                          <a:spcPts val="800"/>
                        </a:spcAft>
                      </a:pPr>
                      <a:r>
                        <a:rPr lang="es-ES" sz="1200" kern="100" dirty="0">
                          <a:solidFill>
                            <a:schemeClr val="tx1"/>
                          </a:solidFill>
                          <a:effectLst/>
                          <a:latin typeface="+mj-lt"/>
                        </a:rPr>
                        <a:t>¿Tienes algún problema legal? </a:t>
                      </a:r>
                      <a:r>
                        <a:rPr lang="en-US" sz="1200" kern="100" dirty="0">
                          <a:solidFill>
                            <a:srgbClr val="FF0000"/>
                          </a:solidFill>
                          <a:effectLst/>
                          <a:latin typeface="+mj-lt"/>
                          <a:ea typeface="Calibri" panose="020F0502020204030204" pitchFamily="34" charset="0"/>
                          <a:cs typeface="Times New Roman" panose="02020603050405020304" pitchFamily="18" charset="0"/>
                        </a:rPr>
                        <a:t>Do you have any legal problems?</a:t>
                      </a:r>
                      <a:endParaRPr lang="es-ES_tradnl" sz="1200" kern="100" dirty="0">
                        <a:solidFill>
                          <a:srgbClr val="FF0000"/>
                        </a:solidFill>
                        <a:effectLst/>
                        <a:latin typeface="+mj-lt"/>
                      </a:endParaRPr>
                    </a:p>
                    <a:p>
                      <a:pPr algn="just">
                        <a:lnSpc>
                          <a:spcPct val="107000"/>
                        </a:lnSpc>
                        <a:spcAft>
                          <a:spcPts val="800"/>
                        </a:spcAft>
                      </a:pPr>
                      <a:r>
                        <a:rPr lang="es-ES" sz="1200" kern="100" dirty="0">
                          <a:solidFill>
                            <a:schemeClr val="tx1"/>
                          </a:solidFill>
                          <a:effectLst/>
                          <a:latin typeface="+mj-lt"/>
                        </a:rPr>
                        <a:t>- ¿Tienes miedo de meterte en problemas debido a tu situación legal? </a:t>
                      </a:r>
                      <a:r>
                        <a:rPr lang="en-US" sz="1200" kern="100" dirty="0">
                          <a:solidFill>
                            <a:srgbClr val="FF0000"/>
                          </a:solidFill>
                          <a:effectLst/>
                          <a:latin typeface="+mj-lt"/>
                          <a:ea typeface="Calibri" panose="020F0502020204030204" pitchFamily="34" charset="0"/>
                          <a:cs typeface="Times New Roman" panose="02020603050405020304" pitchFamily="18" charset="0"/>
                        </a:rPr>
                        <a:t>Are you afraid of getting into trouble because of your legal situation?</a:t>
                      </a:r>
                      <a:endParaRPr lang="es-ES_tradnl" sz="1200" kern="100" dirty="0">
                        <a:solidFill>
                          <a:srgbClr val="FF0000"/>
                        </a:solidFill>
                        <a:effectLst/>
                        <a:latin typeface="+mj-lt"/>
                      </a:endParaRPr>
                    </a:p>
                    <a:p>
                      <a:pPr algn="just">
                        <a:lnSpc>
                          <a:spcPct val="107000"/>
                        </a:lnSpc>
                        <a:spcAft>
                          <a:spcPts val="800"/>
                        </a:spcAft>
                      </a:pPr>
                      <a:r>
                        <a:rPr lang="es-ES" sz="1200" kern="100" dirty="0">
                          <a:solidFill>
                            <a:schemeClr val="tx1"/>
                          </a:solidFill>
                          <a:effectLst/>
                          <a:latin typeface="+mj-lt"/>
                        </a:rPr>
                        <a:t>- ¿Tienes miedo de que te encuentre la policía?/ </a:t>
                      </a:r>
                      <a:r>
                        <a:rPr lang="en-US" sz="1200" kern="100" dirty="0">
                          <a:solidFill>
                            <a:srgbClr val="FF0000"/>
                          </a:solidFill>
                          <a:effectLst/>
                          <a:latin typeface="+mj-lt"/>
                          <a:ea typeface="Calibri" panose="020F0502020204030204" pitchFamily="34" charset="0"/>
                          <a:cs typeface="Times New Roman" panose="02020603050405020304" pitchFamily="18" charset="0"/>
                        </a:rPr>
                        <a:t>Are you afraid of being found by the police?</a:t>
                      </a:r>
                      <a:endParaRPr lang="es-ES_tradnl" sz="1200" kern="100" dirty="0">
                        <a:solidFill>
                          <a:srgbClr val="FF0000"/>
                        </a:solidFill>
                        <a:effectLst/>
                        <a:latin typeface="+mj-lt"/>
                      </a:endParaRPr>
                    </a:p>
                    <a:p>
                      <a:pPr algn="just">
                        <a:lnSpc>
                          <a:spcPct val="107000"/>
                        </a:lnSpc>
                        <a:spcAft>
                          <a:spcPts val="800"/>
                        </a:spcAft>
                      </a:pPr>
                      <a:r>
                        <a:rPr lang="es-ES" sz="1200" kern="100" dirty="0">
                          <a:solidFill>
                            <a:schemeClr val="tx1"/>
                          </a:solidFill>
                          <a:effectLst/>
                          <a:latin typeface="+mj-lt"/>
                        </a:rPr>
                        <a:t>- ¿Tienes derecho a servicios públicos? ¿Necesitas ayuda para acceder a estos servicios</a:t>
                      </a:r>
                      <a:r>
                        <a:rPr lang="es-ES" sz="1200" kern="100" dirty="0">
                          <a:solidFill>
                            <a:srgbClr val="FF0000"/>
                          </a:solidFill>
                          <a:effectLst/>
                          <a:latin typeface="+mj-lt"/>
                        </a:rPr>
                        <a:t>?/ </a:t>
                      </a:r>
                      <a:r>
                        <a:rPr lang="en-US" sz="1200" kern="100" dirty="0">
                          <a:solidFill>
                            <a:srgbClr val="FF0000"/>
                          </a:solidFill>
                          <a:effectLst/>
                          <a:latin typeface="+mj-lt"/>
                          <a:ea typeface="Calibri" panose="020F0502020204030204" pitchFamily="34" charset="0"/>
                          <a:cs typeface="Times New Roman" panose="02020603050405020304" pitchFamily="18" charset="0"/>
                        </a:rPr>
                        <a:t>Are you entitled to public services? Do you need help accessing these services?</a:t>
                      </a:r>
                      <a:endParaRPr lang="es-ES_tradnl" sz="1200" kern="100" dirty="0">
                        <a:solidFill>
                          <a:srgbClr val="FF0000"/>
                        </a:solidFill>
                        <a:effectLst/>
                        <a:latin typeface="+mj-lt"/>
                      </a:endParaRPr>
                    </a:p>
                    <a:p>
                      <a:pPr marL="171450" indent="-171450" algn="just">
                        <a:lnSpc>
                          <a:spcPct val="107000"/>
                        </a:lnSpc>
                        <a:spcAft>
                          <a:spcPts val="800"/>
                        </a:spcAft>
                        <a:buFontTx/>
                        <a:buChar char="-"/>
                      </a:pPr>
                      <a:r>
                        <a:rPr lang="es-ES" sz="1200" kern="100" dirty="0">
                          <a:solidFill>
                            <a:schemeClr val="tx1"/>
                          </a:solidFill>
                          <a:effectLst/>
                          <a:latin typeface="+mj-lt"/>
                        </a:rPr>
                        <a:t>¿Has sido detenido y/o encarcelado alguna vez?/ </a:t>
                      </a:r>
                      <a:r>
                        <a:rPr lang="en-US" sz="1200" kern="100" dirty="0">
                          <a:solidFill>
                            <a:srgbClr val="FF0000"/>
                          </a:solidFill>
                          <a:effectLst/>
                          <a:latin typeface="+mj-lt"/>
                          <a:ea typeface="Calibri" panose="020F0502020204030204" pitchFamily="34" charset="0"/>
                          <a:cs typeface="Times New Roman" panose="02020603050405020304" pitchFamily="18" charset="0"/>
                        </a:rPr>
                        <a:t>Have you ever been arrested and/or incarcerated?</a:t>
                      </a:r>
                      <a:endParaRPr lang="es-ES_tradnl" sz="1200" kern="100" dirty="0">
                        <a:solidFill>
                          <a:srgbClr val="FF0000"/>
                        </a:solidFill>
                        <a:effectLst/>
                        <a:latin typeface="+mj-lt"/>
                        <a:ea typeface="Calibri" panose="020F0502020204030204" pitchFamily="34" charset="0"/>
                        <a:cs typeface="Times New Roman" panose="02020603050405020304" pitchFamily="18" charset="0"/>
                      </a:endParaRPr>
                    </a:p>
                  </a:txBody>
                  <a:tcPr marL="50324" marR="50324"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A08B7C6-CA32-E640-5D31-354AF17B7FEC}"/>
              </a:ext>
            </a:extLst>
          </p:cNvPr>
          <p:cNvGraphicFramePr>
            <a:graphicFrameLocks noGrp="1"/>
          </p:cNvGraphicFramePr>
          <p:nvPr>
            <p:ph idx="1"/>
            <p:extLst>
              <p:ext uri="{D42A27DB-BD31-4B8C-83A1-F6EECF244321}">
                <p14:modId xmlns:p14="http://schemas.microsoft.com/office/powerpoint/2010/main" val="3512774562"/>
              </p:ext>
            </p:extLst>
          </p:nvPr>
        </p:nvGraphicFramePr>
        <p:xfrm>
          <a:off x="143768" y="98972"/>
          <a:ext cx="9793088" cy="5528755"/>
        </p:xfrm>
        <a:graphic>
          <a:graphicData uri="http://schemas.openxmlformats.org/drawingml/2006/table">
            <a:tbl>
              <a:tblPr firstRow="1" firstCol="1" bandRow="1">
                <a:tableStyleId>{5C22544A-7EE6-4342-B048-85BDC9FD1C3A}</a:tableStyleId>
              </a:tblPr>
              <a:tblGrid>
                <a:gridCol w="1054769">
                  <a:extLst>
                    <a:ext uri="{9D8B030D-6E8A-4147-A177-3AD203B41FA5}">
                      <a16:colId xmlns:a16="http://schemas.microsoft.com/office/drawing/2014/main" val="20000"/>
                    </a:ext>
                  </a:extLst>
                </a:gridCol>
                <a:gridCol w="8738319">
                  <a:extLst>
                    <a:ext uri="{9D8B030D-6E8A-4147-A177-3AD203B41FA5}">
                      <a16:colId xmlns:a16="http://schemas.microsoft.com/office/drawing/2014/main" val="20001"/>
                    </a:ext>
                  </a:extLst>
                </a:gridCol>
              </a:tblGrid>
              <a:tr h="1020128">
                <a:tc>
                  <a:txBody>
                    <a:bodyPr/>
                    <a:lstStyle/>
                    <a:p>
                      <a:pPr algn="just">
                        <a:lnSpc>
                          <a:spcPct val="107000"/>
                        </a:lnSpc>
                        <a:spcAft>
                          <a:spcPts val="800"/>
                        </a:spcAft>
                      </a:pPr>
                      <a:r>
                        <a:rPr lang="es-ES" sz="1200" kern="100" dirty="0">
                          <a:solidFill>
                            <a:schemeClr val="tx1"/>
                          </a:solidFill>
                          <a:effectLst/>
                        </a:rPr>
                        <a:t>Educación </a:t>
                      </a:r>
                    </a:p>
                    <a:p>
                      <a:pPr algn="just">
                        <a:lnSpc>
                          <a:spcPct val="107000"/>
                        </a:lnSpc>
                        <a:spcAft>
                          <a:spcPts val="800"/>
                        </a:spcAft>
                      </a:pPr>
                      <a:r>
                        <a:rPr lang="es-ES" sz="1200" kern="100" dirty="0" err="1">
                          <a:solidFill>
                            <a:srgbClr val="FF0000"/>
                          </a:solidFill>
                          <a:effectLst/>
                          <a:latin typeface="+mj-lt"/>
                          <a:ea typeface="Calibri" panose="020F0502020204030204" pitchFamily="34" charset="0"/>
                          <a:cs typeface="Times New Roman" panose="02020603050405020304" pitchFamily="18" charset="0"/>
                        </a:rPr>
                        <a:t>Education</a:t>
                      </a:r>
                      <a:endParaRPr lang="es-ES_tradnl" sz="1200" kern="100" dirty="0">
                        <a:solidFill>
                          <a:srgbClr val="FF0000"/>
                        </a:solidFill>
                        <a:effectLst/>
                        <a:latin typeface="+mj-lt"/>
                        <a:ea typeface="Calibri" panose="020F0502020204030204" pitchFamily="34" charset="0"/>
                        <a:cs typeface="Times New Roman" panose="02020603050405020304" pitchFamily="18" charset="0"/>
                      </a:endParaRPr>
                    </a:p>
                  </a:txBody>
                  <a:tcPr marL="50493" marR="50493" marT="0" marB="0"/>
                </a:tc>
                <a:tc>
                  <a:txBody>
                    <a:bodyPr/>
                    <a:lstStyle/>
                    <a:p>
                      <a:pPr algn="just">
                        <a:lnSpc>
                          <a:spcPct val="107000"/>
                        </a:lnSpc>
                        <a:spcAft>
                          <a:spcPts val="800"/>
                        </a:spcAft>
                      </a:pPr>
                      <a:r>
                        <a:rPr lang="es-ES" sz="1100" kern="100" dirty="0">
                          <a:solidFill>
                            <a:schemeClr val="tx1"/>
                          </a:solidFill>
                          <a:effectLst/>
                          <a:latin typeface="+mj-lt"/>
                        </a:rPr>
                        <a:t>-¿Sabes leer?</a:t>
                      </a:r>
                      <a:r>
                        <a:rPr lang="en-US" sz="1100" kern="100" dirty="0">
                          <a:solidFill>
                            <a:schemeClr val="tx1"/>
                          </a:solidFill>
                          <a:effectLst/>
                          <a:latin typeface="+mj-lt"/>
                          <a:cs typeface="Times New Roman" panose="02020603050405020304" pitchFamily="18" charset="0"/>
                        </a:rPr>
                        <a:t>/ </a:t>
                      </a:r>
                      <a:r>
                        <a:rPr lang="en-US" sz="1100" kern="100" dirty="0">
                          <a:solidFill>
                            <a:srgbClr val="FF0000"/>
                          </a:solidFill>
                          <a:effectLst/>
                          <a:latin typeface="+mj-lt"/>
                          <a:ea typeface="Calibri" panose="020F0502020204030204" pitchFamily="34" charset="0"/>
                          <a:cs typeface="Times New Roman" panose="02020603050405020304" pitchFamily="18" charset="0"/>
                        </a:rPr>
                        <a:t>Can you read? </a:t>
                      </a:r>
                      <a:endParaRPr lang="es-ES_tradnl" sz="1100" kern="100" dirty="0">
                        <a:solidFill>
                          <a:srgbClr val="FF0000"/>
                        </a:solidFill>
                        <a:effectLst/>
                        <a:latin typeface="+mj-lt"/>
                      </a:endParaRPr>
                    </a:p>
                    <a:p>
                      <a:pPr algn="just">
                        <a:lnSpc>
                          <a:spcPct val="107000"/>
                        </a:lnSpc>
                        <a:spcAft>
                          <a:spcPts val="800"/>
                        </a:spcAft>
                      </a:pPr>
                      <a:r>
                        <a:rPr lang="es-ES" sz="1100" kern="100" dirty="0">
                          <a:solidFill>
                            <a:schemeClr val="tx1"/>
                          </a:solidFill>
                          <a:effectLst/>
                          <a:latin typeface="+mj-lt"/>
                        </a:rPr>
                        <a:t> - ¿En qué idioma(s)? ¿Qué nivel de estudios ha alcanzado?/ </a:t>
                      </a:r>
                      <a:r>
                        <a:rPr lang="en-US" sz="1100" kern="100" dirty="0">
                          <a:solidFill>
                            <a:srgbClr val="FF0000"/>
                          </a:solidFill>
                          <a:effectLst/>
                          <a:latin typeface="+mj-lt"/>
                          <a:ea typeface="Calibri" panose="020F0502020204030204" pitchFamily="34" charset="0"/>
                          <a:cs typeface="Times New Roman" panose="02020603050405020304" pitchFamily="18" charset="0"/>
                        </a:rPr>
                        <a:t>In what language(s)? What level of education have you attained?- </a:t>
                      </a:r>
                      <a:endParaRPr lang="es-ES_tradnl" sz="1100" kern="100" dirty="0">
                        <a:solidFill>
                          <a:srgbClr val="FF0000"/>
                        </a:solidFill>
                        <a:effectLst/>
                        <a:latin typeface="+mj-lt"/>
                      </a:endParaRPr>
                    </a:p>
                    <a:p>
                      <a:pPr marL="171450" indent="-171450" algn="just">
                        <a:lnSpc>
                          <a:spcPct val="107000"/>
                        </a:lnSpc>
                        <a:spcAft>
                          <a:spcPts val="800"/>
                        </a:spcAft>
                        <a:buFontTx/>
                        <a:buChar char="-"/>
                      </a:pPr>
                      <a:r>
                        <a:rPr lang="es-ES" sz="1100" kern="100" dirty="0">
                          <a:solidFill>
                            <a:schemeClr val="tx1"/>
                          </a:solidFill>
                          <a:effectLst/>
                          <a:latin typeface="+mj-lt"/>
                        </a:rPr>
                        <a:t>¿Comprende los documentos y papeles que debe leer y presentar para obtener los servicios y recursos que necesita?/ </a:t>
                      </a:r>
                      <a:r>
                        <a:rPr lang="en-US" sz="1100" kern="100" dirty="0">
                          <a:solidFill>
                            <a:srgbClr val="FF0000"/>
                          </a:solidFill>
                          <a:effectLst/>
                          <a:latin typeface="+mj-lt"/>
                          <a:ea typeface="Calibri" panose="020F0502020204030204" pitchFamily="34" charset="0"/>
                          <a:cs typeface="Times New Roman" panose="02020603050405020304" pitchFamily="18" charset="0"/>
                        </a:rPr>
                        <a:t>Do you understand the documents and papers you need to read and file to get the services and resources you need?</a:t>
                      </a:r>
                      <a:endParaRPr lang="es-ES" sz="1100" kern="100" dirty="0">
                        <a:solidFill>
                          <a:srgbClr val="FF0000"/>
                        </a:solidFill>
                        <a:effectLst/>
                        <a:latin typeface="+mj-lt"/>
                      </a:endParaRPr>
                    </a:p>
                  </a:txBody>
                  <a:tcPr marL="50493" marR="50493" marT="0" marB="0"/>
                </a:tc>
                <a:extLst>
                  <a:ext uri="{0D108BD9-81ED-4DB2-BD59-A6C34878D82A}">
                    <a16:rowId xmlns:a16="http://schemas.microsoft.com/office/drawing/2014/main" val="10000"/>
                  </a:ext>
                </a:extLst>
              </a:tr>
              <a:tr h="4380471">
                <a:tc>
                  <a:txBody>
                    <a:bodyPr/>
                    <a:lstStyle/>
                    <a:p>
                      <a:pPr algn="just">
                        <a:lnSpc>
                          <a:spcPct val="107000"/>
                        </a:lnSpc>
                        <a:spcAft>
                          <a:spcPts val="800"/>
                        </a:spcAft>
                      </a:pPr>
                      <a:r>
                        <a:rPr lang="es-ES" sz="1200" kern="100" dirty="0">
                          <a:solidFill>
                            <a:schemeClr val="tx1"/>
                          </a:solidFill>
                          <a:effectLst/>
                        </a:rPr>
                        <a:t>Discriminación </a:t>
                      </a:r>
                    </a:p>
                    <a:p>
                      <a:pPr algn="just">
                        <a:lnSpc>
                          <a:spcPct val="107000"/>
                        </a:lnSpc>
                        <a:spcAft>
                          <a:spcPts val="800"/>
                        </a:spcAft>
                      </a:pPr>
                      <a:r>
                        <a:rPr lang="es-ES" sz="1200" kern="100" dirty="0" err="1">
                          <a:solidFill>
                            <a:srgbClr val="FF0000"/>
                          </a:solidFill>
                          <a:effectLst/>
                          <a:latin typeface="+mj-lt"/>
                          <a:ea typeface="Calibri" panose="020F0502020204030204" pitchFamily="34" charset="0"/>
                          <a:cs typeface="Times New Roman" panose="02020603050405020304" pitchFamily="18" charset="0"/>
                        </a:rPr>
                        <a:t>Discrimination</a:t>
                      </a:r>
                      <a:endParaRPr lang="es-ES_tradnl" sz="1200" kern="100" dirty="0">
                        <a:solidFill>
                          <a:srgbClr val="FF0000"/>
                        </a:solidFill>
                        <a:effectLst/>
                        <a:latin typeface="+mj-lt"/>
                        <a:ea typeface="Calibri" panose="020F0502020204030204" pitchFamily="34" charset="0"/>
                        <a:cs typeface="Times New Roman" panose="02020603050405020304" pitchFamily="18" charset="0"/>
                      </a:endParaRPr>
                    </a:p>
                  </a:txBody>
                  <a:tcPr marL="50493" marR="50493" marT="0" marB="0"/>
                </a:tc>
                <a:tc>
                  <a:txBody>
                    <a:bodyPr/>
                    <a:lstStyle/>
                    <a:p>
                      <a:pPr algn="just">
                        <a:lnSpc>
                          <a:spcPct val="107000"/>
                        </a:lnSpc>
                        <a:spcAft>
                          <a:spcPts val="800"/>
                        </a:spcAft>
                      </a:pPr>
                      <a:r>
                        <a:rPr lang="es-ES" sz="1100" kern="100" dirty="0">
                          <a:solidFill>
                            <a:schemeClr val="tx1"/>
                          </a:solidFill>
                          <a:effectLst/>
                        </a:rPr>
                        <a:t>¿Ha sufrido discriminación? </a:t>
                      </a:r>
                      <a:r>
                        <a:rPr lang="en-US" sz="1100" kern="100" dirty="0">
                          <a:solidFill>
                            <a:srgbClr val="FF0000"/>
                          </a:solidFill>
                          <a:effectLst/>
                        </a:rPr>
                        <a:t>Have you experienced discrimination?</a:t>
                      </a:r>
                      <a:endParaRPr lang="es-ES_tradnl" sz="1100" kern="100" dirty="0">
                        <a:solidFill>
                          <a:srgbClr val="FF0000"/>
                        </a:solidFill>
                        <a:effectLst/>
                      </a:endParaRPr>
                    </a:p>
                    <a:p>
                      <a:pPr algn="just">
                        <a:lnSpc>
                          <a:spcPct val="107000"/>
                        </a:lnSpc>
                        <a:spcAft>
                          <a:spcPts val="800"/>
                        </a:spcAft>
                      </a:pPr>
                      <a:r>
                        <a:rPr lang="es-ES" sz="1100" kern="100" dirty="0">
                          <a:solidFill>
                            <a:schemeClr val="tx1"/>
                          </a:solidFill>
                          <a:effectLst/>
                        </a:rPr>
                        <a:t>- ¿Ha sufrido discriminación por el color de su piel, su acento o su lugar de origen?/ </a:t>
                      </a:r>
                      <a:r>
                        <a:rPr lang="en-US" sz="1100" kern="100" dirty="0">
                          <a:solidFill>
                            <a:srgbClr val="FF0000"/>
                          </a:solidFill>
                          <a:effectLst/>
                        </a:rPr>
                        <a:t>Have you been discriminated against because of the color of your skin, your accent or your place of origin?</a:t>
                      </a:r>
                      <a:endParaRPr lang="es-ES_tradnl" sz="1100" kern="100" dirty="0">
                        <a:solidFill>
                          <a:srgbClr val="FF0000"/>
                        </a:solidFill>
                        <a:effectLst/>
                      </a:endParaRPr>
                    </a:p>
                    <a:p>
                      <a:pPr algn="just">
                        <a:lnSpc>
                          <a:spcPct val="107000"/>
                        </a:lnSpc>
                        <a:spcAft>
                          <a:spcPts val="800"/>
                        </a:spcAft>
                      </a:pPr>
                      <a:r>
                        <a:rPr lang="es-ES" sz="1100" kern="100" dirty="0">
                          <a:solidFill>
                            <a:schemeClr val="tx1"/>
                          </a:solidFill>
                          <a:effectLst/>
                        </a:rPr>
                        <a:t>- ¿Ha sido discriminado por su sexo u orientación sexual?/ </a:t>
                      </a:r>
                      <a:r>
                        <a:rPr lang="en-US" sz="1100" kern="100" dirty="0">
                          <a:solidFill>
                            <a:srgbClr val="FF0000"/>
                          </a:solidFill>
                          <a:effectLst/>
                        </a:rPr>
                        <a:t>Have you been discriminated against because of your sex or sexual orientation? </a:t>
                      </a:r>
                      <a:endParaRPr lang="es-ES_tradnl" sz="1100" kern="100" dirty="0">
                        <a:solidFill>
                          <a:srgbClr val="FF0000"/>
                        </a:solidFill>
                        <a:effectLst/>
                      </a:endParaRPr>
                    </a:p>
                    <a:p>
                      <a:pPr marL="171450" indent="-171450" algn="just">
                        <a:lnSpc>
                          <a:spcPct val="107000"/>
                        </a:lnSpc>
                        <a:spcAft>
                          <a:spcPts val="800"/>
                        </a:spcAft>
                        <a:buFontTx/>
                        <a:buChar char="-"/>
                      </a:pPr>
                      <a:r>
                        <a:rPr lang="es-ES" sz="1100" kern="100" dirty="0">
                          <a:solidFill>
                            <a:schemeClr val="tx1"/>
                          </a:solidFill>
                          <a:effectLst/>
                        </a:rPr>
                        <a:t>¿Ha sufrido discriminación por algún otro motivo?/ </a:t>
                      </a:r>
                      <a:r>
                        <a:rPr lang="en-US" sz="1100" kern="100" dirty="0">
                          <a:solidFill>
                            <a:srgbClr val="FF0000"/>
                          </a:solidFill>
                          <a:effectLst/>
                        </a:rPr>
                        <a:t>Have you been discriminated against for any other reason?</a:t>
                      </a:r>
                      <a:endParaRPr lang="es-ES_tradnl" sz="1100" kern="100" dirty="0">
                        <a:solidFill>
                          <a:srgbClr val="FF0000"/>
                        </a:solidFill>
                        <a:effectLst/>
                      </a:endParaRPr>
                    </a:p>
                    <a:p>
                      <a:pPr algn="just">
                        <a:lnSpc>
                          <a:spcPct val="107000"/>
                        </a:lnSpc>
                        <a:spcAft>
                          <a:spcPts val="800"/>
                        </a:spcAft>
                      </a:pPr>
                      <a:r>
                        <a:rPr lang="es-ES" sz="1100" kern="100" dirty="0">
                          <a:solidFill>
                            <a:schemeClr val="tx1"/>
                          </a:solidFill>
                          <a:effectLst/>
                        </a:rPr>
                        <a:t> [Pregúntese en silencio] ¿Puede que a algunos proveedores de servicios (incluido yo) les resulte difícil trabajar con este paciente?/ </a:t>
                      </a:r>
                      <a:r>
                        <a:rPr lang="en-US" sz="1100" kern="100" dirty="0">
                          <a:solidFill>
                            <a:srgbClr val="FF0000"/>
                          </a:solidFill>
                          <a:effectLst/>
                        </a:rPr>
                        <a:t>[Ask yourself silently] Might some service providers (including me) find it difficult to work with this patient?</a:t>
                      </a:r>
                      <a:endParaRPr lang="es-ES_tradnl" sz="1100" kern="100" dirty="0">
                        <a:solidFill>
                          <a:srgbClr val="FF0000"/>
                        </a:solidFill>
                        <a:effectLst/>
                      </a:endParaRPr>
                    </a:p>
                    <a:p>
                      <a:pPr algn="just">
                        <a:lnSpc>
                          <a:spcPct val="107000"/>
                        </a:lnSpc>
                        <a:spcAft>
                          <a:spcPts val="800"/>
                        </a:spcAft>
                      </a:pPr>
                      <a:r>
                        <a:rPr lang="es-ES" sz="1100" kern="100" dirty="0">
                          <a:solidFill>
                            <a:schemeClr val="tx1"/>
                          </a:solidFill>
                          <a:effectLst/>
                        </a:rPr>
                        <a:t>- ¿Podría el estilo de interacción de este paciente alienar a algunos proveedores de servicios, suscitando posibles estigmas, prejuicios estereotipados o juicios morales negativos?/ </a:t>
                      </a:r>
                      <a:r>
                        <a:rPr lang="en-US" sz="1100" kern="100" dirty="0">
                          <a:solidFill>
                            <a:srgbClr val="FF0000"/>
                          </a:solidFill>
                          <a:effectLst/>
                        </a:rPr>
                        <a:t>Could this patient's interaction style alienate some service providers, raising possible stigma, stereotypical bias or negative moral judgments?</a:t>
                      </a:r>
                      <a:endParaRPr lang="es-ES_tradnl" sz="1100" kern="100" dirty="0">
                        <a:solidFill>
                          <a:srgbClr val="FF0000"/>
                        </a:solidFill>
                        <a:effectLst/>
                      </a:endParaRPr>
                    </a:p>
                    <a:p>
                      <a:pPr algn="just">
                        <a:lnSpc>
                          <a:spcPct val="107000"/>
                        </a:lnSpc>
                        <a:spcAft>
                          <a:spcPts val="800"/>
                        </a:spcAft>
                      </a:pPr>
                      <a:r>
                        <a:rPr lang="es-ES" sz="1100" kern="100" dirty="0">
                          <a:solidFill>
                            <a:schemeClr val="tx1"/>
                          </a:solidFill>
                          <a:effectLst/>
                        </a:rPr>
                        <a:t>- ¿Podrían algunos aspectos de la etnia, el acento, la etiqueta, la adicción, la personalidad o el comportamiento de este paciente hacer que algunos proveedores de servicios piensen que este paciente no merece/quiere o no le interesa recibir una atención de máxima calidad?/  </a:t>
                      </a:r>
                      <a:r>
                        <a:rPr lang="en-US" sz="1100" kern="100" dirty="0">
                          <a:solidFill>
                            <a:srgbClr val="FF0000"/>
                          </a:solidFill>
                          <a:effectLst/>
                        </a:rPr>
                        <a:t>Could some aspects of this patient's ethnicity, accent, etiquette, addiction, personality or behavior cause some service providers to think that this patient does not deserve/want or is not interested in receiving the highest quality of care/?</a:t>
                      </a:r>
                      <a:endParaRPr lang="es-ES_tradnl" sz="1100" kern="100" dirty="0">
                        <a:solidFill>
                          <a:srgbClr val="FF0000"/>
                        </a:solidFill>
                        <a:effectLst/>
                      </a:endParaRPr>
                    </a:p>
                    <a:p>
                      <a:pPr algn="just">
                        <a:lnSpc>
                          <a:spcPct val="107000"/>
                        </a:lnSpc>
                        <a:spcAft>
                          <a:spcPts val="800"/>
                        </a:spcAft>
                      </a:pPr>
                      <a:r>
                        <a:rPr lang="es-ES" sz="1100" kern="100" dirty="0">
                          <a:solidFill>
                            <a:schemeClr val="tx1"/>
                          </a:solidFill>
                          <a:effectLst/>
                        </a:rPr>
                        <a:t>- ¿Es probable que este paciente suscite desconfianza por su comportamiento o apariencia? </a:t>
                      </a:r>
                      <a:r>
                        <a:rPr lang="en-US" sz="1100" kern="100" dirty="0">
                          <a:solidFill>
                            <a:srgbClr val="FF0000"/>
                          </a:solidFill>
                          <a:effectLst/>
                        </a:rPr>
                        <a:t>Is this patient likely to arouse distrust because of his or her behavior or appearance?</a:t>
                      </a:r>
                      <a:endParaRPr lang="es-ES_tradnl" sz="1100" kern="100" dirty="0">
                        <a:solidFill>
                          <a:srgbClr val="FF0000"/>
                        </a:solidFill>
                        <a:effectLst/>
                      </a:endParaRPr>
                    </a:p>
                    <a:p>
                      <a:pPr algn="just">
                        <a:lnSpc>
                          <a:spcPct val="107000"/>
                        </a:lnSpc>
                        <a:spcAft>
                          <a:spcPts val="800"/>
                        </a:spcAft>
                      </a:pPr>
                      <a:r>
                        <a:rPr lang="es-ES" sz="1100" kern="100" dirty="0">
                          <a:solidFill>
                            <a:schemeClr val="tx1"/>
                          </a:solidFill>
                          <a:effectLst/>
                        </a:rPr>
                        <a:t>- ¿Pueden algunos proveedores de servicios suponer que este paciente merece su difícil situación en la vida debido a su estilo de vida o aspectos de apariencia?/ </a:t>
                      </a:r>
                      <a:r>
                        <a:rPr lang="en-US" sz="1100" kern="100" dirty="0">
                          <a:solidFill>
                            <a:srgbClr val="FF0000"/>
                          </a:solidFill>
                          <a:effectLst/>
                        </a:rPr>
                        <a:t>Can some service providers assume that this patient deserves his or her plight in life because of lifestyle or appearance issues?</a:t>
                      </a:r>
                      <a:endParaRPr lang="es-ES_tradnl" sz="1100" kern="100" dirty="0">
                        <a:solidFill>
                          <a:srgbClr val="FF0000"/>
                        </a:solidFill>
                        <a:effectLst/>
                      </a:endParaRPr>
                    </a:p>
                    <a:p>
                      <a:pPr algn="just">
                        <a:lnSpc>
                          <a:spcPct val="107000"/>
                        </a:lnSpc>
                        <a:spcAft>
                          <a:spcPts val="800"/>
                        </a:spcAft>
                      </a:pPr>
                      <a:r>
                        <a:rPr lang="es-ES" sz="1200" kern="100" dirty="0">
                          <a:solidFill>
                            <a:schemeClr val="tx1"/>
                          </a:solidFill>
                          <a:effectLst/>
                        </a:rPr>
                        <a:t> </a:t>
                      </a:r>
                      <a:endParaRPr lang="es-ES_tradnl"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493" marR="50493"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3">
            <a:extLst>
              <a:ext uri="{FF2B5EF4-FFF2-40B4-BE49-F238E27FC236}">
                <a16:creationId xmlns:a16="http://schemas.microsoft.com/office/drawing/2014/main" id="{51FD2A8A-8B22-9888-57EA-42E7AB018EE0}"/>
              </a:ext>
            </a:extLst>
          </p:cNvPr>
          <p:cNvSpPr>
            <a:spLocks noGrp="1" noChangeArrowheads="1"/>
          </p:cNvSpPr>
          <p:nvPr>
            <p:ph type="title"/>
          </p:nvPr>
        </p:nvSpPr>
        <p:spPr/>
        <p:txBody>
          <a:bodyPr/>
          <a:lstStyle/>
          <a:p>
            <a:r>
              <a:rPr lang="es-ES_tradnl" altLang="en-CO" dirty="0"/>
              <a:t>MUCHAS GRACIAS</a:t>
            </a:r>
            <a:br>
              <a:rPr lang="es-ES_tradnl" altLang="en-CO" dirty="0"/>
            </a:br>
            <a:r>
              <a:rPr lang="es-ES_tradnl" altLang="en-CO" dirty="0">
                <a:solidFill>
                  <a:srgbClr val="FF0000"/>
                </a:solidFill>
              </a:rPr>
              <a:t>THANK YOU</a:t>
            </a:r>
            <a:br>
              <a:rPr lang="es-ES_tradnl" altLang="en-CO" dirty="0"/>
            </a:br>
            <a:r>
              <a:rPr lang="es-ES_tradnl" altLang="en-CO"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texto 4">
            <a:extLst>
              <a:ext uri="{FF2B5EF4-FFF2-40B4-BE49-F238E27FC236}">
                <a16:creationId xmlns:a16="http://schemas.microsoft.com/office/drawing/2014/main" id="{17E99E40-A21F-0D76-E94D-96DFCE4C90B6}"/>
              </a:ext>
            </a:extLst>
          </p:cNvPr>
          <p:cNvSpPr>
            <a:spLocks noGrp="1" noChangeArrowheads="1"/>
          </p:cNvSpPr>
          <p:nvPr>
            <p:ph type="body" idx="1"/>
          </p:nvPr>
        </p:nvSpPr>
        <p:spPr>
          <a:xfrm>
            <a:off x="412750" y="98425"/>
            <a:ext cx="4265613" cy="649288"/>
          </a:xfrm>
          <a:solidFill>
            <a:srgbClr val="00B0F0"/>
          </a:solidFill>
        </p:spPr>
        <p:txBody>
          <a:bodyPr/>
          <a:lstStyle/>
          <a:p>
            <a:pPr algn="ctr"/>
            <a:r>
              <a:rPr lang="es-ES_tradnl" altLang="es-AR" sz="1600"/>
              <a:t>NORMATIVO/ ESTANDARES </a:t>
            </a:r>
          </a:p>
          <a:p>
            <a:pPr algn="ctr"/>
            <a:r>
              <a:rPr lang="es-ES_tradnl" altLang="es-AR" sz="1600">
                <a:solidFill>
                  <a:srgbClr val="FFFF00"/>
                </a:solidFill>
              </a:rPr>
              <a:t>NORMATIVE/ STANDARDS</a:t>
            </a:r>
          </a:p>
        </p:txBody>
      </p:sp>
      <p:sp>
        <p:nvSpPr>
          <p:cNvPr id="6" name="Marcador de contenido 5">
            <a:extLst>
              <a:ext uri="{FF2B5EF4-FFF2-40B4-BE49-F238E27FC236}">
                <a16:creationId xmlns:a16="http://schemas.microsoft.com/office/drawing/2014/main" id="{139D9D52-BDEB-C278-AC68-91F9453F4184}"/>
              </a:ext>
            </a:extLst>
          </p:cNvPr>
          <p:cNvSpPr>
            <a:spLocks noGrp="1"/>
          </p:cNvSpPr>
          <p:nvPr>
            <p:ph sz="half" idx="2"/>
          </p:nvPr>
        </p:nvSpPr>
        <p:spPr>
          <a:xfrm>
            <a:off x="144463" y="819150"/>
            <a:ext cx="6767512" cy="4851400"/>
          </a:xfrm>
          <a:solidFill>
            <a:schemeClr val="bg1">
              <a:lumMod val="95000"/>
            </a:schemeClr>
          </a:solidFill>
          <a:ln>
            <a:solidFill>
              <a:srgbClr val="00B050"/>
            </a:solidFill>
          </a:ln>
        </p:spPr>
        <p:txBody>
          <a:bodyPr/>
          <a:lstStyle/>
          <a:p>
            <a:pPr marL="0" indent="0" algn="just">
              <a:lnSpc>
                <a:spcPct val="100000"/>
              </a:lnSpc>
              <a:spcAft>
                <a:spcPts val="0"/>
              </a:spcAft>
              <a:defRPr/>
            </a:pPr>
            <a:r>
              <a:rPr lang="es-CL" sz="1500" b="1" dirty="0">
                <a:latin typeface="Calibri" panose="020F0502020204030204" pitchFamily="34" charset="0"/>
                <a:ea typeface="Calibri" panose="020F0502020204030204" pitchFamily="34" charset="0"/>
                <a:cs typeface="Calibri" panose="020F0502020204030204" pitchFamily="34" charset="0"/>
              </a:rPr>
              <a:t>Disponibilidad</a:t>
            </a:r>
            <a:r>
              <a:rPr lang="es-CL" sz="1500" dirty="0">
                <a:latin typeface="Calibri" panose="020F0502020204030204" pitchFamily="34" charset="0"/>
                <a:ea typeface="Calibri" panose="020F0502020204030204" pitchFamily="34" charset="0"/>
                <a:cs typeface="Calibri" panose="020F0502020204030204" pitchFamily="34" charset="0"/>
              </a:rPr>
              <a:t>: el Estado debe asegurar la provisión de servicios y programas.</a:t>
            </a:r>
          </a:p>
          <a:p>
            <a:pPr marL="0" indent="0" algn="just">
              <a:lnSpc>
                <a:spcPct val="100000"/>
              </a:lnSpc>
              <a:spcAft>
                <a:spcPts val="0"/>
              </a:spcAft>
              <a:defRPr/>
            </a:pPr>
            <a:r>
              <a:rPr lang="es-CL" sz="1500" b="1" dirty="0">
                <a:latin typeface="Calibri" panose="020F0502020204030204" pitchFamily="34" charset="0"/>
                <a:ea typeface="Calibri" panose="020F0502020204030204" pitchFamily="34" charset="0"/>
                <a:cs typeface="Calibri" panose="020F0502020204030204" pitchFamily="34" charset="0"/>
              </a:rPr>
              <a:t>Accesibilidad y participación</a:t>
            </a:r>
            <a:r>
              <a:rPr lang="es-CL" sz="1500" dirty="0">
                <a:latin typeface="Calibri" panose="020F0502020204030204" pitchFamily="34" charset="0"/>
                <a:ea typeface="Calibri" panose="020F0502020204030204" pitchFamily="34" charset="0"/>
                <a:cs typeface="Calibri" panose="020F0502020204030204" pitchFamily="34" charset="0"/>
              </a:rPr>
              <a:t>: el Estado debe asegurar que no existan obstáculos en el acceso a servicios y programas.</a:t>
            </a:r>
          </a:p>
          <a:p>
            <a:pPr algn="just">
              <a:lnSpc>
                <a:spcPct val="100000"/>
              </a:lnSpc>
              <a:spcAft>
                <a:spcPts val="0"/>
              </a:spcAft>
              <a:buFont typeface="Arial" panose="020B0604020202020204" pitchFamily="34" charset="0"/>
              <a:buChar char="•"/>
              <a:defRPr/>
            </a:pPr>
            <a:r>
              <a:rPr lang="es-CL" sz="1500" i="1" dirty="0">
                <a:latin typeface="Calibri" panose="020F0502020204030204" pitchFamily="34" charset="0"/>
                <a:ea typeface="Calibri" panose="020F0502020204030204" pitchFamily="34" charset="0"/>
                <a:cs typeface="Calibri" panose="020F0502020204030204" pitchFamily="34" charset="0"/>
              </a:rPr>
              <a:t>No discriminación</a:t>
            </a:r>
          </a:p>
          <a:p>
            <a:pPr algn="just">
              <a:lnSpc>
                <a:spcPct val="100000"/>
              </a:lnSpc>
              <a:spcAft>
                <a:spcPts val="0"/>
              </a:spcAft>
              <a:buFont typeface="Arial" panose="020B0604020202020204" pitchFamily="34" charset="0"/>
              <a:buChar char="•"/>
              <a:defRPr/>
            </a:pPr>
            <a:r>
              <a:rPr lang="es-CL" sz="1500" i="1" dirty="0">
                <a:latin typeface="Calibri" panose="020F0502020204030204" pitchFamily="34" charset="0"/>
                <a:ea typeface="Calibri" panose="020F0502020204030204" pitchFamily="34" charset="0"/>
                <a:cs typeface="Calibri" panose="020F0502020204030204" pitchFamily="34" charset="0"/>
              </a:rPr>
              <a:t>Accesibilidad física o material</a:t>
            </a:r>
          </a:p>
          <a:p>
            <a:pPr algn="just">
              <a:lnSpc>
                <a:spcPct val="100000"/>
              </a:lnSpc>
              <a:spcAft>
                <a:spcPts val="0"/>
              </a:spcAft>
              <a:buFont typeface="Arial" panose="020B0604020202020204" pitchFamily="34" charset="0"/>
              <a:buChar char="•"/>
              <a:defRPr/>
            </a:pPr>
            <a:r>
              <a:rPr lang="es-CL" sz="1500" i="1" dirty="0">
                <a:latin typeface="Calibri" panose="020F0502020204030204" pitchFamily="34" charset="0"/>
                <a:ea typeface="Calibri" panose="020F0502020204030204" pitchFamily="34" charset="0"/>
                <a:cs typeface="Calibri" panose="020F0502020204030204" pitchFamily="34" charset="0"/>
              </a:rPr>
              <a:t>Accesibilidad económica</a:t>
            </a:r>
          </a:p>
          <a:p>
            <a:pPr marL="0" indent="0" algn="just">
              <a:lnSpc>
                <a:spcPct val="100000"/>
              </a:lnSpc>
              <a:spcAft>
                <a:spcPts val="0"/>
              </a:spcAft>
              <a:defRPr/>
            </a:pPr>
            <a:r>
              <a:rPr lang="es-CL" sz="1500" b="1" dirty="0">
                <a:latin typeface="Calibri" panose="020F0502020204030204" pitchFamily="34" charset="0"/>
                <a:ea typeface="Calibri" panose="020F0502020204030204" pitchFamily="34" charset="0"/>
                <a:cs typeface="Calibri" panose="020F0502020204030204" pitchFamily="34" charset="0"/>
              </a:rPr>
              <a:t>Aceptabilidad</a:t>
            </a:r>
            <a:r>
              <a:rPr lang="es-CL" sz="1500" dirty="0">
                <a:latin typeface="Calibri" panose="020F0502020204030204" pitchFamily="34" charset="0"/>
                <a:ea typeface="Calibri" panose="020F0502020204030204" pitchFamily="34" charset="0"/>
                <a:cs typeface="Calibri" panose="020F0502020204030204" pitchFamily="34" charset="0"/>
              </a:rPr>
              <a:t>: el Estado debe asegurar que los servicios y programas sean adecuados culturalmente.</a:t>
            </a:r>
          </a:p>
          <a:p>
            <a:pPr marL="0" indent="0" algn="just">
              <a:lnSpc>
                <a:spcPct val="100000"/>
              </a:lnSpc>
              <a:spcAft>
                <a:spcPts val="0"/>
              </a:spcAft>
              <a:defRPr/>
            </a:pPr>
            <a:r>
              <a:rPr lang="es-CL" sz="1500" b="1" dirty="0">
                <a:latin typeface="Calibri" panose="020F0502020204030204" pitchFamily="34" charset="0"/>
                <a:ea typeface="Calibri" panose="020F0502020204030204" pitchFamily="34" charset="0"/>
                <a:cs typeface="Calibri" panose="020F0502020204030204" pitchFamily="34" charset="0"/>
              </a:rPr>
              <a:t>Adaptabilidad</a:t>
            </a:r>
            <a:r>
              <a:rPr lang="es-CL" sz="1500" dirty="0">
                <a:latin typeface="Calibri" panose="020F0502020204030204" pitchFamily="34" charset="0"/>
                <a:ea typeface="Calibri" panose="020F0502020204030204" pitchFamily="34" charset="0"/>
                <a:cs typeface="Calibri" panose="020F0502020204030204" pitchFamily="34" charset="0"/>
              </a:rPr>
              <a:t>: el Estado debe asegurar que los servicios y programas sean flexibles para adaptarse a la sociedad y a sus transformaciones</a:t>
            </a:r>
          </a:p>
          <a:p>
            <a:pPr marL="0" indent="0" algn="just">
              <a:lnSpc>
                <a:spcPct val="100000"/>
              </a:lnSpc>
              <a:spcAft>
                <a:spcPts val="0"/>
              </a:spcAft>
              <a:defRPr/>
            </a:pPr>
            <a:endParaRPr lang="es-CL" sz="15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Aft>
                <a:spcPts val="0"/>
              </a:spcAft>
              <a:defRPr/>
            </a:pPr>
            <a:r>
              <a:rPr lang="en-US" sz="1500" b="1" dirty="0">
                <a:solidFill>
                  <a:srgbClr val="FF0000"/>
                </a:solidFill>
                <a:latin typeface="Calibri" panose="020F0502020204030204" pitchFamily="34" charset="0"/>
                <a:ea typeface="Calibri" panose="020F0502020204030204" pitchFamily="34" charset="0"/>
                <a:cs typeface="Calibri" panose="020F0502020204030204" pitchFamily="34" charset="0"/>
              </a:rPr>
              <a:t>Availability</a:t>
            </a:r>
            <a:r>
              <a:rPr lang="en-US" sz="1500" dirty="0">
                <a:solidFill>
                  <a:srgbClr val="FF0000"/>
                </a:solidFill>
                <a:latin typeface="Calibri" panose="020F0502020204030204" pitchFamily="34" charset="0"/>
                <a:ea typeface="Calibri" panose="020F0502020204030204" pitchFamily="34" charset="0"/>
                <a:cs typeface="Calibri" panose="020F0502020204030204" pitchFamily="34" charset="0"/>
              </a:rPr>
              <a:t>: the state must ensure the provision of services and </a:t>
            </a:r>
            <a:r>
              <a:rPr lang="en-US" sz="1500" dirty="0" err="1">
                <a:solidFill>
                  <a:srgbClr val="FF0000"/>
                </a:solidFill>
                <a:latin typeface="Calibri" panose="020F0502020204030204" pitchFamily="34" charset="0"/>
                <a:ea typeface="Calibri" panose="020F0502020204030204" pitchFamily="34" charset="0"/>
                <a:cs typeface="Calibri" panose="020F0502020204030204" pitchFamily="34" charset="0"/>
              </a:rPr>
              <a:t>programmes</a:t>
            </a:r>
            <a:r>
              <a:rPr lang="en-US" sz="1500" dirty="0">
                <a:solidFill>
                  <a:srgbClr val="FF0000"/>
                </a:solidFill>
                <a:latin typeface="Calibri" panose="020F0502020204030204" pitchFamily="34" charset="0"/>
                <a:ea typeface="Calibri" panose="020F0502020204030204" pitchFamily="34" charset="0"/>
                <a:cs typeface="Calibri" panose="020F0502020204030204" pitchFamily="34" charset="0"/>
              </a:rPr>
              <a:t>.</a:t>
            </a:r>
          </a:p>
          <a:p>
            <a:pPr marL="0" indent="0" algn="just">
              <a:lnSpc>
                <a:spcPct val="100000"/>
              </a:lnSpc>
              <a:spcAft>
                <a:spcPts val="0"/>
              </a:spcAft>
              <a:defRPr/>
            </a:pPr>
            <a:r>
              <a:rPr lang="en-US" sz="1500" b="1" dirty="0">
                <a:solidFill>
                  <a:srgbClr val="FF0000"/>
                </a:solidFill>
                <a:latin typeface="Calibri" panose="020F0502020204030204" pitchFamily="34" charset="0"/>
                <a:ea typeface="Calibri" panose="020F0502020204030204" pitchFamily="34" charset="0"/>
                <a:cs typeface="Calibri" panose="020F0502020204030204" pitchFamily="34" charset="0"/>
              </a:rPr>
              <a:t>Accessibility and participation</a:t>
            </a:r>
            <a:r>
              <a:rPr lang="en-US" sz="1500" dirty="0">
                <a:solidFill>
                  <a:srgbClr val="FF0000"/>
                </a:solidFill>
                <a:latin typeface="Calibri" panose="020F0502020204030204" pitchFamily="34" charset="0"/>
                <a:ea typeface="Calibri" panose="020F0502020204030204" pitchFamily="34" charset="0"/>
                <a:cs typeface="Calibri" panose="020F0502020204030204" pitchFamily="34" charset="0"/>
              </a:rPr>
              <a:t>: the state must ensure that there are no barriers to accessing services and </a:t>
            </a:r>
            <a:r>
              <a:rPr lang="en-US" sz="1500" dirty="0" err="1">
                <a:solidFill>
                  <a:srgbClr val="FF0000"/>
                </a:solidFill>
                <a:latin typeface="Calibri" panose="020F0502020204030204" pitchFamily="34" charset="0"/>
                <a:ea typeface="Calibri" panose="020F0502020204030204" pitchFamily="34" charset="0"/>
                <a:cs typeface="Calibri" panose="020F0502020204030204" pitchFamily="34" charset="0"/>
              </a:rPr>
              <a:t>programmes</a:t>
            </a:r>
            <a:r>
              <a:rPr lang="en-US" sz="1500" dirty="0">
                <a:solidFill>
                  <a:srgbClr val="FF0000"/>
                </a:solidFill>
                <a:latin typeface="Calibri" panose="020F0502020204030204" pitchFamily="34" charset="0"/>
                <a:ea typeface="Calibri" panose="020F0502020204030204" pitchFamily="34" charset="0"/>
                <a:cs typeface="Calibri" panose="020F0502020204030204" pitchFamily="34" charset="0"/>
              </a:rPr>
              <a:t>.</a:t>
            </a:r>
          </a:p>
          <a:p>
            <a:pPr algn="just">
              <a:lnSpc>
                <a:spcPct val="100000"/>
              </a:lnSpc>
              <a:spcAft>
                <a:spcPts val="0"/>
              </a:spcAft>
              <a:buFont typeface="Arial" panose="020B0604020202020204" pitchFamily="34" charset="0"/>
              <a:buChar char="•"/>
              <a:defRPr/>
            </a:pPr>
            <a:r>
              <a:rPr lang="en-US" sz="1500" dirty="0">
                <a:solidFill>
                  <a:srgbClr val="FF0000"/>
                </a:solidFill>
                <a:latin typeface="Calibri" panose="020F0502020204030204" pitchFamily="34" charset="0"/>
                <a:ea typeface="Calibri" panose="020F0502020204030204" pitchFamily="34" charset="0"/>
                <a:cs typeface="Calibri" panose="020F0502020204030204" pitchFamily="34" charset="0"/>
              </a:rPr>
              <a:t>Non-discrimination</a:t>
            </a:r>
          </a:p>
          <a:p>
            <a:pPr algn="just">
              <a:lnSpc>
                <a:spcPct val="100000"/>
              </a:lnSpc>
              <a:spcAft>
                <a:spcPts val="0"/>
              </a:spcAft>
              <a:buFont typeface="Arial" panose="020B0604020202020204" pitchFamily="34" charset="0"/>
              <a:buChar char="•"/>
              <a:defRPr/>
            </a:pPr>
            <a:r>
              <a:rPr lang="en-US" sz="1500" dirty="0">
                <a:solidFill>
                  <a:srgbClr val="FF0000"/>
                </a:solidFill>
                <a:latin typeface="Calibri" panose="020F0502020204030204" pitchFamily="34" charset="0"/>
                <a:ea typeface="Calibri" panose="020F0502020204030204" pitchFamily="34" charset="0"/>
                <a:cs typeface="Calibri" panose="020F0502020204030204" pitchFamily="34" charset="0"/>
              </a:rPr>
              <a:t>Physical or material accessibility</a:t>
            </a:r>
          </a:p>
          <a:p>
            <a:pPr algn="just">
              <a:lnSpc>
                <a:spcPct val="100000"/>
              </a:lnSpc>
              <a:spcAft>
                <a:spcPts val="0"/>
              </a:spcAft>
              <a:buFont typeface="Arial" panose="020B0604020202020204" pitchFamily="34" charset="0"/>
              <a:buChar char="•"/>
              <a:defRPr/>
            </a:pPr>
            <a:r>
              <a:rPr lang="en-US" sz="1500" dirty="0">
                <a:solidFill>
                  <a:srgbClr val="FF0000"/>
                </a:solidFill>
                <a:latin typeface="Calibri" panose="020F0502020204030204" pitchFamily="34" charset="0"/>
                <a:ea typeface="Calibri" panose="020F0502020204030204" pitchFamily="34" charset="0"/>
                <a:cs typeface="Calibri" panose="020F0502020204030204" pitchFamily="34" charset="0"/>
              </a:rPr>
              <a:t>Economic accessibility</a:t>
            </a:r>
          </a:p>
          <a:p>
            <a:pPr marL="0" indent="0" algn="just">
              <a:lnSpc>
                <a:spcPct val="100000"/>
              </a:lnSpc>
              <a:spcAft>
                <a:spcPts val="0"/>
              </a:spcAft>
              <a:defRPr/>
            </a:pPr>
            <a:r>
              <a:rPr lang="en-US" sz="1500" b="1" dirty="0">
                <a:solidFill>
                  <a:srgbClr val="FF0000"/>
                </a:solidFill>
                <a:latin typeface="Calibri" panose="020F0502020204030204" pitchFamily="34" charset="0"/>
                <a:ea typeface="Calibri" panose="020F0502020204030204" pitchFamily="34" charset="0"/>
                <a:cs typeface="Calibri" panose="020F0502020204030204" pitchFamily="34" charset="0"/>
              </a:rPr>
              <a:t>Acceptability:</a:t>
            </a:r>
            <a:r>
              <a:rPr lang="en-US" sz="1500" dirty="0">
                <a:solidFill>
                  <a:srgbClr val="FF0000"/>
                </a:solidFill>
                <a:latin typeface="Calibri" panose="020F0502020204030204" pitchFamily="34" charset="0"/>
                <a:ea typeface="Calibri" panose="020F0502020204030204" pitchFamily="34" charset="0"/>
                <a:cs typeface="Calibri" panose="020F0502020204030204" pitchFamily="34" charset="0"/>
              </a:rPr>
              <a:t> the State must ensure that services and </a:t>
            </a:r>
            <a:r>
              <a:rPr lang="en-US" sz="1500" dirty="0" err="1">
                <a:solidFill>
                  <a:srgbClr val="FF0000"/>
                </a:solidFill>
                <a:latin typeface="Calibri" panose="020F0502020204030204" pitchFamily="34" charset="0"/>
                <a:ea typeface="Calibri" panose="020F0502020204030204" pitchFamily="34" charset="0"/>
                <a:cs typeface="Calibri" panose="020F0502020204030204" pitchFamily="34" charset="0"/>
              </a:rPr>
              <a:t>programmes</a:t>
            </a:r>
            <a:r>
              <a:rPr lang="en-US" sz="1500" dirty="0">
                <a:solidFill>
                  <a:srgbClr val="FF0000"/>
                </a:solidFill>
                <a:latin typeface="Calibri" panose="020F0502020204030204" pitchFamily="34" charset="0"/>
                <a:ea typeface="Calibri" panose="020F0502020204030204" pitchFamily="34" charset="0"/>
                <a:cs typeface="Calibri" panose="020F0502020204030204" pitchFamily="34" charset="0"/>
              </a:rPr>
              <a:t> are culturally appropriate.</a:t>
            </a:r>
            <a:endParaRPr lang="en-US" sz="150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Aft>
                <a:spcPts val="0"/>
              </a:spcAft>
              <a:defRPr/>
            </a:pPr>
            <a:r>
              <a:rPr lang="en-US" sz="1500" b="1" dirty="0">
                <a:solidFill>
                  <a:srgbClr val="FF0000"/>
                </a:solidFill>
                <a:latin typeface="Calibri" panose="020F0502020204030204" pitchFamily="34" charset="0"/>
                <a:ea typeface="Calibri" panose="020F0502020204030204" pitchFamily="34" charset="0"/>
                <a:cs typeface="Calibri" panose="020F0502020204030204" pitchFamily="34" charset="0"/>
              </a:rPr>
              <a:t>Adaptability</a:t>
            </a:r>
            <a:r>
              <a:rPr lang="en-US" sz="1500" dirty="0">
                <a:solidFill>
                  <a:srgbClr val="FF0000"/>
                </a:solidFill>
                <a:latin typeface="Calibri" panose="020F0502020204030204" pitchFamily="34" charset="0"/>
                <a:ea typeface="Calibri" panose="020F0502020204030204" pitchFamily="34" charset="0"/>
                <a:cs typeface="Calibri" panose="020F0502020204030204" pitchFamily="34" charset="0"/>
              </a:rPr>
              <a:t>: the State must ensure that services and </a:t>
            </a:r>
            <a:r>
              <a:rPr lang="en-US" sz="1500" dirty="0" err="1">
                <a:solidFill>
                  <a:srgbClr val="FF0000"/>
                </a:solidFill>
                <a:latin typeface="Calibri" panose="020F0502020204030204" pitchFamily="34" charset="0"/>
                <a:ea typeface="Calibri" panose="020F0502020204030204" pitchFamily="34" charset="0"/>
                <a:cs typeface="Calibri" panose="020F0502020204030204" pitchFamily="34" charset="0"/>
              </a:rPr>
              <a:t>programmes</a:t>
            </a:r>
            <a:r>
              <a:rPr lang="en-US" sz="1500" dirty="0">
                <a:solidFill>
                  <a:srgbClr val="FF0000"/>
                </a:solidFill>
                <a:latin typeface="Calibri" panose="020F0502020204030204" pitchFamily="34" charset="0"/>
                <a:ea typeface="Calibri" panose="020F0502020204030204" pitchFamily="34" charset="0"/>
                <a:cs typeface="Calibri" panose="020F0502020204030204" pitchFamily="34" charset="0"/>
              </a:rPr>
              <a:t> are flexible to adapt to society and its transformations.</a:t>
            </a:r>
            <a:endParaRPr lang="es-CL" sz="15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lgn="just">
              <a:defRPr/>
            </a:pPr>
            <a:endParaRPr lang="es-CL" sz="1600" i="1" dirty="0">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defRPr/>
            </a:pPr>
            <a:endParaRPr lang="es-CL" sz="1800" i="1" dirty="0">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defRPr/>
            </a:pPr>
            <a:endParaRPr lang="es-CL" sz="1800" dirty="0">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defRPr/>
            </a:pPr>
            <a:endParaRPr lang="es-ES_tradnl" sz="1800" dirty="0"/>
          </a:p>
        </p:txBody>
      </p:sp>
      <p:sp>
        <p:nvSpPr>
          <p:cNvPr id="13316" name="Marcador de texto 6">
            <a:extLst>
              <a:ext uri="{FF2B5EF4-FFF2-40B4-BE49-F238E27FC236}">
                <a16:creationId xmlns:a16="http://schemas.microsoft.com/office/drawing/2014/main" id="{F5ABF1F5-510A-E1FB-AE16-C00E51F2E902}"/>
              </a:ext>
            </a:extLst>
          </p:cNvPr>
          <p:cNvSpPr>
            <a:spLocks noGrp="1" noChangeArrowheads="1"/>
          </p:cNvSpPr>
          <p:nvPr>
            <p:ph type="body" sz="quarter" idx="3"/>
          </p:nvPr>
        </p:nvSpPr>
        <p:spPr>
          <a:xfrm>
            <a:off x="5616575" y="96838"/>
            <a:ext cx="4284663" cy="650875"/>
          </a:xfrm>
          <a:solidFill>
            <a:srgbClr val="00B0F0"/>
          </a:solidFill>
        </p:spPr>
        <p:txBody>
          <a:bodyPr/>
          <a:lstStyle/>
          <a:p>
            <a:pPr algn="ctr"/>
            <a:r>
              <a:rPr lang="es-ES_tradnl" altLang="es-AR" sz="1600"/>
              <a:t>OPERACIONAL/SUBPOBLACIONES</a:t>
            </a:r>
          </a:p>
          <a:p>
            <a:pPr algn="ctr"/>
            <a:r>
              <a:rPr lang="es-ES_tradnl" altLang="es-AR" sz="1600">
                <a:solidFill>
                  <a:srgbClr val="FFFF00"/>
                </a:solidFill>
              </a:rPr>
              <a:t>OPERATIONAL/SUBPOPULATIONS</a:t>
            </a:r>
          </a:p>
        </p:txBody>
      </p:sp>
      <p:sp>
        <p:nvSpPr>
          <p:cNvPr id="8" name="Marcador de contenido 7">
            <a:extLst>
              <a:ext uri="{FF2B5EF4-FFF2-40B4-BE49-F238E27FC236}">
                <a16:creationId xmlns:a16="http://schemas.microsoft.com/office/drawing/2014/main" id="{9E709544-640F-FD4B-C885-6A2C6F52A761}"/>
              </a:ext>
            </a:extLst>
          </p:cNvPr>
          <p:cNvSpPr>
            <a:spLocks noGrp="1"/>
          </p:cNvSpPr>
          <p:nvPr>
            <p:ph sz="quarter" idx="4"/>
          </p:nvPr>
        </p:nvSpPr>
        <p:spPr>
          <a:xfrm>
            <a:off x="6985000" y="963613"/>
            <a:ext cx="2970213" cy="4706937"/>
          </a:xfrm>
          <a:solidFill>
            <a:srgbClr val="FFFF00"/>
          </a:solidFill>
        </p:spPr>
        <p:txBody>
          <a:bodyPr/>
          <a:lstStyle/>
          <a:p>
            <a:pPr marL="0" indent="0">
              <a:defRPr/>
            </a:pPr>
            <a:r>
              <a:rPr lang="es-CL" altLang="es-ES_tradnl" sz="1800" b="1" u="sng" dirty="0">
                <a:latin typeface="Calibri" panose="020F0502020204030204" pitchFamily="34" charset="0"/>
                <a:cs typeface="Calibri" panose="020F0502020204030204" pitchFamily="34" charset="0"/>
              </a:rPr>
              <a:t>CONDICIONES// </a:t>
            </a:r>
            <a:r>
              <a:rPr lang="es-CL" altLang="es-ES_tradnl" sz="1800" b="1" u="sng" dirty="0">
                <a:solidFill>
                  <a:srgbClr val="FF0000"/>
                </a:solidFill>
                <a:latin typeface="Calibri" panose="020F0502020204030204" pitchFamily="34" charset="0"/>
                <a:cs typeface="Calibri" panose="020F0502020204030204" pitchFamily="34" charset="0"/>
              </a:rPr>
              <a:t>CONDITIONS</a:t>
            </a:r>
            <a:r>
              <a:rPr lang="es-CL" altLang="es-ES_tradnl" sz="1800" b="1" dirty="0">
                <a:solidFill>
                  <a:srgbClr val="FF0000"/>
                </a:solidFill>
                <a:latin typeface="Calibri" panose="020F0502020204030204" pitchFamily="34" charset="0"/>
                <a:cs typeface="Calibri" panose="020F0502020204030204" pitchFamily="34" charset="0"/>
              </a:rPr>
              <a:t> </a:t>
            </a:r>
          </a:p>
          <a:p>
            <a:pPr marL="0" indent="0">
              <a:buFont typeface="Arial" panose="020B0604020202020204" pitchFamily="34" charset="0"/>
              <a:buChar char="•"/>
              <a:defRPr/>
            </a:pPr>
            <a:r>
              <a:rPr lang="es-CL" altLang="es-ES_tradnl" sz="1600" dirty="0">
                <a:latin typeface="Calibri" panose="020F0502020204030204" pitchFamily="34" charset="0"/>
                <a:cs typeface="Calibri" panose="020F0502020204030204" pitchFamily="34" charset="0"/>
              </a:rPr>
              <a:t>Genero//</a:t>
            </a:r>
            <a:r>
              <a:rPr lang="es-CL" altLang="es-ES_tradnl" sz="1600" dirty="0" err="1">
                <a:solidFill>
                  <a:srgbClr val="FF0000"/>
                </a:solidFill>
                <a:latin typeface="Calibri" panose="020F0502020204030204" pitchFamily="34" charset="0"/>
                <a:cs typeface="Calibri" panose="020F0502020204030204" pitchFamily="34" charset="0"/>
              </a:rPr>
              <a:t>Gender</a:t>
            </a:r>
            <a:endParaRPr lang="es-CL" altLang="es-ES_tradnl" sz="1600" dirty="0">
              <a:solidFill>
                <a:srgbClr val="FF0000"/>
              </a:solidFill>
              <a:latin typeface="Calibri" panose="020F0502020204030204" pitchFamily="34" charset="0"/>
              <a:cs typeface="Calibri" panose="020F0502020204030204" pitchFamily="34" charset="0"/>
            </a:endParaRPr>
          </a:p>
          <a:p>
            <a:pPr marL="0" indent="0">
              <a:buFont typeface="Arial" panose="020B0604020202020204" pitchFamily="34" charset="0"/>
              <a:buChar char="•"/>
              <a:defRPr/>
            </a:pPr>
            <a:r>
              <a:rPr lang="es-CL" altLang="es-ES_tradnl" sz="1600" dirty="0">
                <a:latin typeface="Calibri" panose="020F0502020204030204" pitchFamily="34" charset="0"/>
                <a:cs typeface="Calibri" panose="020F0502020204030204" pitchFamily="34" charset="0"/>
              </a:rPr>
              <a:t>Etnia/raza// </a:t>
            </a:r>
            <a:r>
              <a:rPr lang="es-CL" altLang="es-ES_tradnl" sz="1600" dirty="0" err="1">
                <a:solidFill>
                  <a:srgbClr val="FF0000"/>
                </a:solidFill>
                <a:latin typeface="Calibri" panose="020F0502020204030204" pitchFamily="34" charset="0"/>
                <a:cs typeface="Calibri" panose="020F0502020204030204" pitchFamily="34" charset="0"/>
              </a:rPr>
              <a:t>Ethnity</a:t>
            </a:r>
            <a:r>
              <a:rPr lang="es-CL" altLang="es-ES_tradnl" sz="1600" dirty="0">
                <a:solidFill>
                  <a:srgbClr val="FF0000"/>
                </a:solidFill>
                <a:latin typeface="Calibri" panose="020F0502020204030204" pitchFamily="34" charset="0"/>
                <a:cs typeface="Calibri" panose="020F0502020204030204" pitchFamily="34" charset="0"/>
              </a:rPr>
              <a:t>/</a:t>
            </a:r>
            <a:r>
              <a:rPr lang="es-CL" altLang="es-ES_tradnl" sz="1600" dirty="0" err="1">
                <a:solidFill>
                  <a:srgbClr val="FF0000"/>
                </a:solidFill>
                <a:latin typeface="Calibri" panose="020F0502020204030204" pitchFamily="34" charset="0"/>
                <a:cs typeface="Calibri" panose="020F0502020204030204" pitchFamily="34" charset="0"/>
              </a:rPr>
              <a:t>race</a:t>
            </a:r>
            <a:endParaRPr lang="es-CL" altLang="es-ES_tradnl" sz="1600" dirty="0">
              <a:solidFill>
                <a:srgbClr val="FF0000"/>
              </a:solidFill>
              <a:latin typeface="Calibri" panose="020F0502020204030204" pitchFamily="34" charset="0"/>
              <a:cs typeface="Calibri" panose="020F0502020204030204" pitchFamily="34" charset="0"/>
            </a:endParaRPr>
          </a:p>
          <a:p>
            <a:pPr marL="0" indent="0">
              <a:buFont typeface="Arial" panose="020B0604020202020204" pitchFamily="34" charset="0"/>
              <a:buChar char="•"/>
              <a:defRPr/>
            </a:pPr>
            <a:r>
              <a:rPr lang="es-CL" altLang="es-ES_tradnl" sz="1600" dirty="0">
                <a:latin typeface="Calibri" panose="020F0502020204030204" pitchFamily="34" charset="0"/>
                <a:cs typeface="Calibri" panose="020F0502020204030204" pitchFamily="34" charset="0"/>
              </a:rPr>
              <a:t>Edad//</a:t>
            </a:r>
            <a:r>
              <a:rPr lang="es-CL" altLang="es-ES_tradnl" sz="1600" dirty="0" err="1">
                <a:solidFill>
                  <a:srgbClr val="FF0000"/>
                </a:solidFill>
                <a:latin typeface="Calibri" panose="020F0502020204030204" pitchFamily="34" charset="0"/>
                <a:cs typeface="Calibri" panose="020F0502020204030204" pitchFamily="34" charset="0"/>
              </a:rPr>
              <a:t>age</a:t>
            </a:r>
            <a:endParaRPr lang="es-CL" altLang="es-ES_tradnl" sz="1600" dirty="0">
              <a:solidFill>
                <a:srgbClr val="FF0000"/>
              </a:solidFill>
              <a:latin typeface="Calibri" panose="020F0502020204030204" pitchFamily="34" charset="0"/>
              <a:cs typeface="Calibri" panose="020F0502020204030204" pitchFamily="34" charset="0"/>
            </a:endParaRPr>
          </a:p>
          <a:p>
            <a:pPr marL="0" indent="0">
              <a:buFont typeface="Arial" panose="020B0604020202020204" pitchFamily="34" charset="0"/>
              <a:buChar char="•"/>
              <a:defRPr/>
            </a:pPr>
            <a:r>
              <a:rPr lang="es-CL" altLang="es-ES_tradnl" sz="1600" dirty="0">
                <a:latin typeface="Calibri" panose="020F0502020204030204" pitchFamily="34" charset="0"/>
                <a:cs typeface="Calibri" panose="020F0502020204030204" pitchFamily="34" charset="0"/>
              </a:rPr>
              <a:t>Clase//</a:t>
            </a:r>
            <a:r>
              <a:rPr lang="es-CL" altLang="es-ES_tradnl" sz="1600" dirty="0" err="1">
                <a:solidFill>
                  <a:srgbClr val="FF0000"/>
                </a:solidFill>
                <a:latin typeface="Calibri" panose="020F0502020204030204" pitchFamily="34" charset="0"/>
                <a:cs typeface="Calibri" panose="020F0502020204030204" pitchFamily="34" charset="0"/>
              </a:rPr>
              <a:t>class</a:t>
            </a:r>
            <a:endParaRPr lang="es-CL" altLang="es-ES_tradnl" sz="1600" dirty="0">
              <a:solidFill>
                <a:srgbClr val="FF0000"/>
              </a:solidFill>
              <a:latin typeface="Calibri" panose="020F0502020204030204" pitchFamily="34" charset="0"/>
              <a:cs typeface="Calibri" panose="020F0502020204030204" pitchFamily="34" charset="0"/>
            </a:endParaRPr>
          </a:p>
          <a:p>
            <a:pPr marL="0" indent="0">
              <a:buFont typeface="Arial" panose="020B0604020202020204" pitchFamily="34" charset="0"/>
              <a:buChar char="•"/>
              <a:defRPr/>
            </a:pPr>
            <a:r>
              <a:rPr lang="es-CL" altLang="es-ES_tradnl" sz="1600" dirty="0">
                <a:latin typeface="Calibri" panose="020F0502020204030204" pitchFamily="34" charset="0"/>
                <a:cs typeface="Calibri" panose="020F0502020204030204" pitchFamily="34" charset="0"/>
              </a:rPr>
              <a:t>Territorio// </a:t>
            </a:r>
            <a:r>
              <a:rPr lang="es-CL" altLang="es-ES_tradnl" sz="1600" dirty="0" err="1">
                <a:solidFill>
                  <a:srgbClr val="FF0000"/>
                </a:solidFill>
                <a:latin typeface="Calibri" panose="020F0502020204030204" pitchFamily="34" charset="0"/>
                <a:cs typeface="Calibri" panose="020F0502020204030204" pitchFamily="34" charset="0"/>
              </a:rPr>
              <a:t>territory</a:t>
            </a:r>
            <a:endParaRPr lang="es-CL" altLang="es-ES_tradnl" sz="1600" dirty="0">
              <a:solidFill>
                <a:srgbClr val="FF0000"/>
              </a:solidFill>
              <a:latin typeface="Calibri" panose="020F0502020204030204" pitchFamily="34" charset="0"/>
              <a:cs typeface="Calibri" panose="020F0502020204030204" pitchFamily="34" charset="0"/>
            </a:endParaRPr>
          </a:p>
          <a:p>
            <a:pPr marL="0" indent="0">
              <a:buFont typeface="Arial" panose="020B0604020202020204" pitchFamily="34" charset="0"/>
              <a:buChar char="•"/>
              <a:defRPr/>
            </a:pPr>
            <a:r>
              <a:rPr lang="es-CL" altLang="es-ES_tradnl" sz="1600" dirty="0">
                <a:latin typeface="Calibri" panose="020F0502020204030204" pitchFamily="34" charset="0"/>
                <a:cs typeface="Calibri" panose="020F0502020204030204" pitchFamily="34" charset="0"/>
              </a:rPr>
              <a:t>Diversidad funcional// </a:t>
            </a:r>
            <a:r>
              <a:rPr lang="es-CL" altLang="es-ES_tradnl" sz="1600" dirty="0" err="1">
                <a:solidFill>
                  <a:srgbClr val="FF0000"/>
                </a:solidFill>
                <a:latin typeface="Calibri" panose="020F0502020204030204" pitchFamily="34" charset="0"/>
                <a:cs typeface="Calibri" panose="020F0502020204030204" pitchFamily="34" charset="0"/>
              </a:rPr>
              <a:t>functional</a:t>
            </a:r>
            <a:r>
              <a:rPr lang="es-CL" altLang="es-ES_tradnl" sz="1600" dirty="0">
                <a:solidFill>
                  <a:srgbClr val="FF0000"/>
                </a:solidFill>
                <a:latin typeface="Calibri" panose="020F0502020204030204" pitchFamily="34" charset="0"/>
                <a:cs typeface="Calibri" panose="020F0502020204030204" pitchFamily="34" charset="0"/>
              </a:rPr>
              <a:t> </a:t>
            </a:r>
            <a:r>
              <a:rPr lang="es-CL" altLang="es-ES_tradnl" sz="1600" dirty="0" err="1">
                <a:solidFill>
                  <a:srgbClr val="FF0000"/>
                </a:solidFill>
                <a:latin typeface="Calibri" panose="020F0502020204030204" pitchFamily="34" charset="0"/>
                <a:cs typeface="Calibri" panose="020F0502020204030204" pitchFamily="34" charset="0"/>
              </a:rPr>
              <a:t>diversity</a:t>
            </a:r>
            <a:r>
              <a:rPr lang="es-CL" altLang="es-ES_tradnl" sz="1600" dirty="0">
                <a:solidFill>
                  <a:srgbClr val="FF0000"/>
                </a:solidFill>
                <a:latin typeface="Calibri" panose="020F0502020204030204" pitchFamily="34" charset="0"/>
                <a:cs typeface="Calibri" panose="020F0502020204030204" pitchFamily="34" charset="0"/>
              </a:rPr>
              <a:t> </a:t>
            </a:r>
          </a:p>
          <a:p>
            <a:pPr marL="0" indent="0">
              <a:defRPr/>
            </a:pPr>
            <a:r>
              <a:rPr lang="es-CL" altLang="es-ES_tradnl" sz="1600" b="1" u="sng" dirty="0">
                <a:latin typeface="Calibri" panose="020F0502020204030204" pitchFamily="34" charset="0"/>
                <a:cs typeface="Calibri" panose="020F0502020204030204" pitchFamily="34" charset="0"/>
              </a:rPr>
              <a:t>SITUACIONES// </a:t>
            </a:r>
            <a:r>
              <a:rPr lang="es-CL" altLang="es-ES_tradnl" sz="1600" b="1" u="sng" dirty="0">
                <a:solidFill>
                  <a:srgbClr val="FF0000"/>
                </a:solidFill>
                <a:latin typeface="Calibri" panose="020F0502020204030204" pitchFamily="34" charset="0"/>
                <a:cs typeface="Calibri" panose="020F0502020204030204" pitchFamily="34" charset="0"/>
              </a:rPr>
              <a:t>SITUATIONS</a:t>
            </a:r>
          </a:p>
          <a:p>
            <a:pPr marL="0" indent="0">
              <a:buFont typeface="Arial" panose="020B0604020202020204" pitchFamily="34" charset="0"/>
              <a:buChar char="•"/>
              <a:defRPr/>
            </a:pPr>
            <a:r>
              <a:rPr lang="es-CL" altLang="es-ES_tradnl" sz="1600" dirty="0">
                <a:latin typeface="Calibri" panose="020F0502020204030204" pitchFamily="34" charset="0"/>
                <a:cs typeface="Calibri" panose="020F0502020204030204" pitchFamily="34" charset="0"/>
              </a:rPr>
              <a:t>Desplazamientos// </a:t>
            </a:r>
            <a:r>
              <a:rPr lang="es-CL" altLang="es-ES_tradnl" sz="1600" dirty="0" err="1">
                <a:solidFill>
                  <a:srgbClr val="FF0000"/>
                </a:solidFill>
                <a:latin typeface="Calibri" panose="020F0502020204030204" pitchFamily="34" charset="0"/>
                <a:cs typeface="Calibri" panose="020F0502020204030204" pitchFamily="34" charset="0"/>
              </a:rPr>
              <a:t>Displacement</a:t>
            </a:r>
            <a:endParaRPr lang="es-CL" altLang="es-ES_tradnl" sz="1600" dirty="0">
              <a:solidFill>
                <a:srgbClr val="FF0000"/>
              </a:solidFill>
              <a:latin typeface="Calibri" panose="020F0502020204030204" pitchFamily="34" charset="0"/>
              <a:cs typeface="Calibri" panose="020F0502020204030204" pitchFamily="34" charset="0"/>
            </a:endParaRPr>
          </a:p>
          <a:p>
            <a:pPr marL="0" indent="0">
              <a:buFont typeface="Arial" panose="020B0604020202020204" pitchFamily="34" charset="0"/>
              <a:buChar char="•"/>
              <a:defRPr/>
            </a:pPr>
            <a:r>
              <a:rPr lang="es-ES_tradnl" altLang="es-ES_tradnl" sz="1600" dirty="0">
                <a:latin typeface="Calibri" panose="020F0502020204030204" pitchFamily="34" charset="0"/>
                <a:cs typeface="Calibri" panose="020F0502020204030204" pitchFamily="34" charset="0"/>
              </a:rPr>
              <a:t>Privación de libertad// </a:t>
            </a:r>
            <a:r>
              <a:rPr lang="es-ES_tradnl" altLang="es-ES_tradnl" sz="1800" dirty="0" err="1">
                <a:solidFill>
                  <a:srgbClr val="FF0000"/>
                </a:solidFill>
                <a:latin typeface="Calibri" panose="020F0502020204030204" pitchFamily="34" charset="0"/>
                <a:cs typeface="Calibri" panose="020F0502020204030204" pitchFamily="34" charset="0"/>
              </a:rPr>
              <a:t>Deprivation</a:t>
            </a:r>
            <a:r>
              <a:rPr lang="es-ES_tradnl" altLang="es-ES_tradnl" sz="1800" dirty="0">
                <a:solidFill>
                  <a:srgbClr val="FF0000"/>
                </a:solidFill>
                <a:latin typeface="Calibri" panose="020F0502020204030204" pitchFamily="34" charset="0"/>
                <a:cs typeface="Calibri" panose="020F0502020204030204" pitchFamily="34" charset="0"/>
              </a:rPr>
              <a:t> of </a:t>
            </a:r>
            <a:r>
              <a:rPr lang="es-ES_tradnl" altLang="es-ES_tradnl" sz="1800" dirty="0" err="1">
                <a:solidFill>
                  <a:srgbClr val="FF0000"/>
                </a:solidFill>
                <a:latin typeface="Calibri" panose="020F0502020204030204" pitchFamily="34" charset="0"/>
                <a:cs typeface="Calibri" panose="020F0502020204030204" pitchFamily="34" charset="0"/>
              </a:rPr>
              <a:t>liberty</a:t>
            </a:r>
            <a:endParaRPr lang="es-ES_tradnl" altLang="es-ES_tradnl" sz="1800" dirty="0">
              <a:solidFill>
                <a:srgbClr val="FF0000"/>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AEB99A-8AA7-C35E-1C3B-90FDA93A4E6D}"/>
              </a:ext>
            </a:extLst>
          </p:cNvPr>
          <p:cNvSpPr>
            <a:spLocks noGrp="1"/>
          </p:cNvSpPr>
          <p:nvPr>
            <p:ph type="title"/>
          </p:nvPr>
        </p:nvSpPr>
        <p:spPr>
          <a:xfrm>
            <a:off x="215776" y="225425"/>
            <a:ext cx="9350499" cy="665163"/>
          </a:xfrm>
          <a:solidFill>
            <a:schemeClr val="bg1">
              <a:lumMod val="95000"/>
            </a:schemeClr>
          </a:solidFill>
        </p:spPr>
        <p:txBody>
          <a:bodyPr/>
          <a:lstStyle/>
          <a:p>
            <a:pPr>
              <a:defRPr/>
            </a:pPr>
            <a:r>
              <a:rPr lang="es-ES_tradnl" sz="2000" dirty="0"/>
              <a:t>ENFOQUE DIFERENCIAL DE DERECHOS// </a:t>
            </a:r>
            <a:r>
              <a:rPr lang="es-ES_tradnl" sz="2000" dirty="0">
                <a:solidFill>
                  <a:srgbClr val="FF0000"/>
                </a:solidFill>
              </a:rPr>
              <a:t>DIFFERENTIAL RIGHTS-BASED APPROACH </a:t>
            </a:r>
          </a:p>
        </p:txBody>
      </p:sp>
      <p:sp>
        <p:nvSpPr>
          <p:cNvPr id="3" name="Marcador de contenido 2">
            <a:extLst>
              <a:ext uri="{FF2B5EF4-FFF2-40B4-BE49-F238E27FC236}">
                <a16:creationId xmlns:a16="http://schemas.microsoft.com/office/drawing/2014/main" id="{A29A508A-F2F0-4EE1-A478-DD534FB98218}"/>
              </a:ext>
            </a:extLst>
          </p:cNvPr>
          <p:cNvSpPr>
            <a:spLocks noGrp="1"/>
          </p:cNvSpPr>
          <p:nvPr>
            <p:ph idx="1"/>
          </p:nvPr>
        </p:nvSpPr>
        <p:spPr>
          <a:xfrm>
            <a:off x="143768" y="890588"/>
            <a:ext cx="9793088" cy="4779962"/>
          </a:xfrm>
          <a:solidFill>
            <a:schemeClr val="accent1">
              <a:lumMod val="20000"/>
              <a:lumOff val="80000"/>
            </a:schemeClr>
          </a:solidFill>
        </p:spPr>
        <p:txBody>
          <a:bodyPr/>
          <a:lstStyle/>
          <a:p>
            <a:pPr marL="0" indent="0" algn="just">
              <a:lnSpc>
                <a:spcPct val="100000"/>
              </a:lnSpc>
              <a:spcAft>
                <a:spcPts val="0"/>
              </a:spcAft>
              <a:defRPr/>
            </a:pPr>
            <a:r>
              <a:rPr lang="es-CL" sz="1600" dirty="0">
                <a:latin typeface="Calibri" panose="020F0502020204030204" pitchFamily="34" charset="0"/>
                <a:ea typeface="Calibri" panose="020F0502020204030204" pitchFamily="34" charset="0"/>
                <a:cs typeface="Calibri" panose="020F0502020204030204" pitchFamily="34" charset="0"/>
              </a:rPr>
              <a:t>El enfoque diferencial es definido como un marco conceptual que busca el cumplimiento de los derechos humanos de grupos en situación de vulnerabilidad (grupos vulnerables) atendiendo a sus particularidades. Así, una de las definiciones más consultadas en la literatura existente es la que propone la Oficina del Alto Comisionado de las Naciones Unidas que establece que: </a:t>
            </a:r>
            <a:endParaRPr lang="es-ES_tradnl" sz="1600" dirty="0">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0000"/>
              </a:lnSpc>
              <a:spcAft>
                <a:spcPts val="0"/>
              </a:spcAft>
              <a:buFont typeface="Arial" panose="020B0604020202020204" pitchFamily="34" charset="0"/>
              <a:buChar char="•"/>
              <a:defRPr/>
            </a:pPr>
            <a:r>
              <a:rPr lang="es-CL" sz="1600" dirty="0">
                <a:latin typeface="Calibri" panose="020F0502020204030204" pitchFamily="34" charset="0"/>
                <a:ea typeface="Calibri" panose="020F0502020204030204" pitchFamily="34" charset="0"/>
                <a:cs typeface="Calibri" panose="020F0502020204030204" pitchFamily="34" charset="0"/>
              </a:rPr>
              <a:t>“El enfoque diferencial tiene un doble significado: es a la vez un método de análisis y una guía para la acción. En el primer caso, emplea una lectura de la realidad que pretende hacer visibles las formas de discriminación contra aquellos grupos o poblaciones considerados diferentes por una mayoría o por un grupo hegemónico. En el segundo caso, toma en cuenta dicho análisis para brindar adecuada atención y protección de los derechos de la población.” (OACNUDH, 2010, Boletín, pág. 1).</a:t>
            </a:r>
          </a:p>
          <a:p>
            <a:pPr marL="449580" algn="just">
              <a:lnSpc>
                <a:spcPct val="100000"/>
              </a:lnSpc>
              <a:spcAft>
                <a:spcPts val="0"/>
              </a:spcAft>
              <a:buFont typeface="Arial" panose="020B0604020202020204" pitchFamily="34" charset="0"/>
              <a:buChar char="•"/>
              <a:defRPr/>
            </a:pPr>
            <a:endParaRPr lang="es-CL"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Aft>
                <a:spcPts val="0"/>
              </a:spcAft>
              <a:defRPr/>
            </a:pPr>
            <a:r>
              <a:rPr lang="en-US" sz="1600" dirty="0">
                <a:solidFill>
                  <a:srgbClr val="FF0000"/>
                </a:solidFill>
                <a:latin typeface="Calibri" panose="020F0502020204030204" pitchFamily="34" charset="0"/>
                <a:cs typeface="Calibri" panose="020F0502020204030204" pitchFamily="34" charset="0"/>
              </a:rPr>
              <a:t>The differential approach is defined as a conceptual framework that seeks the fulfilment of the human rights of vulnerable groups, taking into account their particularities. Thus, one of the most widely consulted definitions in the existing literature is that proposed by the Office of the United Nations High Commissioner for Human Rights, which states that: </a:t>
            </a:r>
          </a:p>
          <a:p>
            <a:pPr>
              <a:lnSpc>
                <a:spcPct val="100000"/>
              </a:lnSpc>
              <a:spcAft>
                <a:spcPts val="0"/>
              </a:spcAft>
              <a:buFont typeface="Arial" panose="020B0604020202020204" pitchFamily="34" charset="0"/>
              <a:buChar char="•"/>
              <a:defRPr/>
            </a:pPr>
            <a:r>
              <a:rPr lang="en-US" sz="1600" dirty="0">
                <a:solidFill>
                  <a:srgbClr val="FF0000"/>
                </a:solidFill>
                <a:latin typeface="Calibri" panose="020F0502020204030204" pitchFamily="34" charset="0"/>
                <a:cs typeface="Calibri" panose="020F0502020204030204" pitchFamily="34" charset="0"/>
              </a:rPr>
              <a:t>"The differential approach has a double meaning: it is both a method of analysis and a guide for action. In the first case, it employs a reading of reality that seeks to make visible the forms of discrimination against those groups or populations considered different by a majority or hegemonic group. In the second case, it takes this analysis into account in order to provide adequate attention and protection of the rights of the population". (OHCHR, 2010, Bulletin, p. 1).</a:t>
            </a:r>
            <a:endParaRPr lang="es-ES_tradnl" sz="1600" dirty="0">
              <a:solidFill>
                <a:srgbClr val="FF0000"/>
              </a:solidFill>
              <a:latin typeface="Calibri" panose="020F0502020204030204" pitchFamily="34" charset="0"/>
              <a:cs typeface="Calibri" panose="020F0502020204030204" pitchFamily="34" charset="0"/>
            </a:endParaRPr>
          </a:p>
          <a:p>
            <a:pPr marL="449580" algn="just">
              <a:lnSpc>
                <a:spcPct val="100000"/>
              </a:lnSpc>
              <a:spcAft>
                <a:spcPts val="0"/>
              </a:spcAft>
              <a:buFont typeface="Arial" panose="020B0604020202020204" pitchFamily="34" charset="0"/>
              <a:buChar char="•"/>
              <a:defRPr/>
            </a:pPr>
            <a:endParaRPr lang="es-ES_tradnl" sz="1800" dirty="0">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defRPr/>
            </a:pPr>
            <a:endParaRPr lang="es-ES_trad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3" descr="Diagrama&#10;&#10;Descripción generada automáticamente">
            <a:extLst>
              <a:ext uri="{FF2B5EF4-FFF2-40B4-BE49-F238E27FC236}">
                <a16:creationId xmlns:a16="http://schemas.microsoft.com/office/drawing/2014/main" id="{65199EEF-0AA6-2130-581B-2AFDCD8679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776" y="73049"/>
            <a:ext cx="9432925" cy="5570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a:extLst>
              <a:ext uri="{FF2B5EF4-FFF2-40B4-BE49-F238E27FC236}">
                <a16:creationId xmlns:a16="http://schemas.microsoft.com/office/drawing/2014/main" id="{3F273CD0-7883-E0FB-335B-D8463C43B430}"/>
              </a:ext>
            </a:extLst>
          </p:cNvPr>
          <p:cNvSpPr>
            <a:spLocks noGrp="1" noChangeArrowheads="1"/>
          </p:cNvSpPr>
          <p:nvPr>
            <p:ph type="title"/>
          </p:nvPr>
        </p:nvSpPr>
        <p:spPr>
          <a:xfrm>
            <a:off x="71438" y="0"/>
            <a:ext cx="10009187" cy="675035"/>
          </a:xfrm>
          <a:solidFill>
            <a:schemeClr val="bg2"/>
          </a:solidFill>
        </p:spPr>
        <p:txBody>
          <a:bodyPr/>
          <a:lstStyle/>
          <a:p>
            <a:r>
              <a:rPr lang="es-ES_tradnl" altLang="es-ES_tradnl" sz="2000" dirty="0"/>
              <a:t>¿Qué es el EDD?/ </a:t>
            </a:r>
            <a:r>
              <a:rPr lang="es-ES_tradnl" altLang="es-ES_tradnl" sz="2000" dirty="0" err="1">
                <a:solidFill>
                  <a:srgbClr val="FFFF00"/>
                </a:solidFill>
              </a:rPr>
              <a:t>What</a:t>
            </a:r>
            <a:r>
              <a:rPr lang="es-ES_tradnl" altLang="es-ES_tradnl" sz="2000" dirty="0">
                <a:solidFill>
                  <a:srgbClr val="FFFF00"/>
                </a:solidFill>
              </a:rPr>
              <a:t> </a:t>
            </a:r>
            <a:r>
              <a:rPr lang="es-ES_tradnl" altLang="es-ES_tradnl" sz="2000" dirty="0" err="1">
                <a:solidFill>
                  <a:srgbClr val="FFFF00"/>
                </a:solidFill>
              </a:rPr>
              <a:t>is</a:t>
            </a:r>
            <a:r>
              <a:rPr lang="es-ES_tradnl" altLang="es-ES_tradnl" sz="2000" dirty="0">
                <a:solidFill>
                  <a:srgbClr val="FFFF00"/>
                </a:solidFill>
              </a:rPr>
              <a:t> a </a:t>
            </a:r>
            <a:r>
              <a:rPr lang="es-ES_tradnl" altLang="es-ES_tradnl" sz="2000" dirty="0" err="1">
                <a:solidFill>
                  <a:srgbClr val="FFFF00"/>
                </a:solidFill>
              </a:rPr>
              <a:t>differential</a:t>
            </a:r>
            <a:r>
              <a:rPr lang="es-ES_tradnl" altLang="es-ES_tradnl" sz="2000" dirty="0">
                <a:solidFill>
                  <a:srgbClr val="FFFF00"/>
                </a:solidFill>
              </a:rPr>
              <a:t> </a:t>
            </a:r>
            <a:r>
              <a:rPr lang="es-ES_tradnl" altLang="es-ES_tradnl" sz="2000" dirty="0" err="1">
                <a:solidFill>
                  <a:srgbClr val="FFFF00"/>
                </a:solidFill>
              </a:rPr>
              <a:t>rights-based</a:t>
            </a:r>
            <a:r>
              <a:rPr lang="es-ES_tradnl" altLang="es-ES_tradnl" sz="2000" dirty="0">
                <a:solidFill>
                  <a:srgbClr val="FFFF00"/>
                </a:solidFill>
              </a:rPr>
              <a:t> </a:t>
            </a:r>
            <a:r>
              <a:rPr lang="es-ES_tradnl" altLang="es-ES_tradnl" sz="2000" dirty="0" err="1">
                <a:solidFill>
                  <a:srgbClr val="FFFF00"/>
                </a:solidFill>
              </a:rPr>
              <a:t>approach</a:t>
            </a:r>
            <a:r>
              <a:rPr lang="es-ES_tradnl" altLang="es-ES_tradnl" sz="2000" dirty="0">
                <a:solidFill>
                  <a:srgbClr val="FFFF00"/>
                </a:solidFill>
              </a:rPr>
              <a:t>?</a:t>
            </a:r>
          </a:p>
        </p:txBody>
      </p:sp>
      <p:sp>
        <p:nvSpPr>
          <p:cNvPr id="17411" name="Marcador de contenido 2">
            <a:extLst>
              <a:ext uri="{FF2B5EF4-FFF2-40B4-BE49-F238E27FC236}">
                <a16:creationId xmlns:a16="http://schemas.microsoft.com/office/drawing/2014/main" id="{B3128477-320B-167C-CF43-201D39D643F4}"/>
              </a:ext>
            </a:extLst>
          </p:cNvPr>
          <p:cNvSpPr>
            <a:spLocks noGrp="1" noChangeArrowheads="1"/>
          </p:cNvSpPr>
          <p:nvPr>
            <p:ph idx="1"/>
          </p:nvPr>
        </p:nvSpPr>
        <p:spPr>
          <a:xfrm>
            <a:off x="71439" y="675035"/>
            <a:ext cx="4752850" cy="4995515"/>
          </a:xfrm>
          <a:solidFill>
            <a:srgbClr val="92D050"/>
          </a:solidFill>
        </p:spPr>
        <p:txBody>
          <a:bodyPr/>
          <a:lstStyle/>
          <a:p>
            <a:pPr marL="0" indent="0" algn="just"/>
            <a:r>
              <a:rPr lang="es-ES" altLang="es-ES" sz="1600" dirty="0"/>
              <a:t>Una herramienta que valida y reconoce las </a:t>
            </a:r>
            <a:r>
              <a:rPr lang="es-ES" altLang="es-ES" sz="1600" b="1" dirty="0"/>
              <a:t>experiencias</a:t>
            </a:r>
            <a:r>
              <a:rPr lang="es-ES" altLang="es-ES" sz="1600" dirty="0"/>
              <a:t> de diferentes grupos poblacionales y </a:t>
            </a:r>
            <a:r>
              <a:rPr lang="es-ES" altLang="es-ES" sz="1600" b="1" dirty="0"/>
              <a:t>sus vivencias </a:t>
            </a:r>
            <a:r>
              <a:rPr lang="es-ES" altLang="es-ES" sz="1600" dirty="0"/>
              <a:t>desde una mirada interseccional, es decir, </a:t>
            </a:r>
            <a:r>
              <a:rPr lang="es-ES" altLang="es-ES" sz="1600" b="1" dirty="0"/>
              <a:t>reconoce las diversas </a:t>
            </a:r>
            <a:r>
              <a:rPr lang="es-ES" altLang="es-ES" sz="1600" dirty="0"/>
              <a:t>características de las identidades sociales y las interrelaciones que dan lugar a procesos de </a:t>
            </a:r>
            <a:r>
              <a:rPr lang="es-ES" altLang="es-ES" sz="1600" b="1" dirty="0"/>
              <a:t>desigualdad y discriminación</a:t>
            </a:r>
            <a:r>
              <a:rPr lang="es-ES" altLang="es-ES" sz="1600" dirty="0"/>
              <a:t>. </a:t>
            </a:r>
          </a:p>
          <a:p>
            <a:pPr marL="0" indent="0" algn="just"/>
            <a:endParaRPr lang="es-ES" altLang="es-ES" sz="1600" dirty="0"/>
          </a:p>
          <a:p>
            <a:pPr marL="0" indent="0" algn="just"/>
            <a:r>
              <a:rPr lang="es-ES" altLang="es-ES" sz="1600" dirty="0"/>
              <a:t>Una herramienta que permite analizar, de manera compleja, las diferentes identidades de las personas y cómo estas producen vivencias diferentes en cada una. Una herramienta que hace posible </a:t>
            </a:r>
            <a:r>
              <a:rPr lang="es-ES" altLang="es-ES" sz="1600" b="1" dirty="0"/>
              <a:t>construir respuestas conjuntas a necesidades colectivas de diversos grupos poblacionales. </a:t>
            </a:r>
          </a:p>
          <a:p>
            <a:pPr marL="0" indent="0" algn="just"/>
            <a:endParaRPr lang="es-ES" altLang="es-ES" sz="1600" b="1" dirty="0"/>
          </a:p>
          <a:p>
            <a:pPr marL="0" indent="0" algn="just"/>
            <a:r>
              <a:rPr lang="es-ES" altLang="es-ES" sz="1600" dirty="0"/>
              <a:t>Una herramienta que permite comprender desde el accionar multi actoral vinculados a la </a:t>
            </a:r>
            <a:r>
              <a:rPr lang="es-ES" altLang="es-ES" sz="1600" b="1" dirty="0"/>
              <a:t>gestión pública, la realidad y los contextos en los que interactúan</a:t>
            </a:r>
            <a:r>
              <a:rPr lang="es-ES" altLang="es-ES" sz="1600" dirty="0"/>
              <a:t> los diferentes grupos poblacionales. </a:t>
            </a:r>
          </a:p>
          <a:p>
            <a:pPr marL="0" indent="0" algn="just"/>
            <a:endParaRPr lang="es-ES_tradnl" altLang="es-ES" sz="1400" dirty="0"/>
          </a:p>
        </p:txBody>
      </p:sp>
      <p:sp>
        <p:nvSpPr>
          <p:cNvPr id="2" name="Marcador de contenido 2">
            <a:extLst>
              <a:ext uri="{FF2B5EF4-FFF2-40B4-BE49-F238E27FC236}">
                <a16:creationId xmlns:a16="http://schemas.microsoft.com/office/drawing/2014/main" id="{6708D517-86BF-2A73-4902-5C9A45BAD72D}"/>
              </a:ext>
            </a:extLst>
          </p:cNvPr>
          <p:cNvSpPr txBox="1">
            <a:spLocks/>
          </p:cNvSpPr>
          <p:nvPr/>
        </p:nvSpPr>
        <p:spPr bwMode="auto">
          <a:xfrm>
            <a:off x="5040313" y="675035"/>
            <a:ext cx="5076826" cy="4989165"/>
          </a:xfrm>
          <a:prstGeom prst="rect">
            <a:avLst/>
          </a:prstGeom>
          <a:solidFill>
            <a:srgbClr val="FFFF00"/>
          </a:solidFill>
          <a:ln>
            <a:noFill/>
          </a:ln>
          <a:effectLst/>
        </p:spPr>
        <p:txBody>
          <a:bodyPr lIns="0" tIns="21240" rIns="0" bIns="0"/>
          <a:lstStyle>
            <a:lvl1pPr marL="342900" indent="-342900" algn="l" defTabSz="449263" rtl="0" eaLnBrk="0" fontAlgn="base" hangingPunct="0">
              <a:lnSpc>
                <a:spcPct val="93000"/>
              </a:lnSpc>
              <a:spcBef>
                <a:spcPct val="0"/>
              </a:spcBef>
              <a:spcAft>
                <a:spcPts val="1063"/>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638"/>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425"/>
              </a:spcAft>
              <a:buClr>
                <a:srgbClr val="000000"/>
              </a:buClr>
              <a:buSzPct val="100000"/>
              <a:buFont typeface="Times New Roman" panose="02020603050405020304" pitchFamily="18" charset="0"/>
              <a:defRPr sz="15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13"/>
              </a:spcAft>
              <a:buClr>
                <a:srgbClr val="000000"/>
              </a:buClr>
              <a:buSzPct val="100000"/>
              <a:buFont typeface="Times New Roman" panose="02020603050405020304" pitchFamily="18" charset="0"/>
              <a:defRPr sz="15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defRPr/>
            </a:pPr>
            <a:r>
              <a:rPr lang="en-US" sz="1600" dirty="0">
                <a:solidFill>
                  <a:srgbClr val="FF0000"/>
                </a:solidFill>
              </a:rPr>
              <a:t>A tool that validates and </a:t>
            </a:r>
            <a:r>
              <a:rPr lang="en-US" sz="1600" dirty="0" err="1">
                <a:solidFill>
                  <a:srgbClr val="FF0000"/>
                </a:solidFill>
              </a:rPr>
              <a:t>recognises</a:t>
            </a:r>
            <a:r>
              <a:rPr lang="en-US" sz="1600" dirty="0">
                <a:solidFill>
                  <a:srgbClr val="FF0000"/>
                </a:solidFill>
              </a:rPr>
              <a:t> the </a:t>
            </a:r>
            <a:r>
              <a:rPr lang="en-US" sz="1600" b="1" dirty="0">
                <a:solidFill>
                  <a:srgbClr val="FF0000"/>
                </a:solidFill>
              </a:rPr>
              <a:t>experiences</a:t>
            </a:r>
            <a:r>
              <a:rPr lang="en-US" sz="1600" dirty="0">
                <a:solidFill>
                  <a:srgbClr val="FF0000"/>
                </a:solidFill>
              </a:rPr>
              <a:t> of different population groups and their experiences from an intersectional perspective, i.e. it </a:t>
            </a:r>
            <a:r>
              <a:rPr lang="en-US" sz="1600" b="1" dirty="0" err="1">
                <a:solidFill>
                  <a:srgbClr val="FF0000"/>
                </a:solidFill>
              </a:rPr>
              <a:t>recognises</a:t>
            </a:r>
            <a:r>
              <a:rPr lang="en-US" sz="1600" b="1" dirty="0">
                <a:solidFill>
                  <a:srgbClr val="FF0000"/>
                </a:solidFill>
              </a:rPr>
              <a:t> the diverse </a:t>
            </a:r>
            <a:r>
              <a:rPr lang="en-US" sz="1600" dirty="0">
                <a:solidFill>
                  <a:srgbClr val="FF0000"/>
                </a:solidFill>
              </a:rPr>
              <a:t>characteristics of social identities and the interrelationships that give rise to processes of </a:t>
            </a:r>
            <a:r>
              <a:rPr lang="en-US" sz="1600" b="1" dirty="0">
                <a:solidFill>
                  <a:srgbClr val="FF0000"/>
                </a:solidFill>
              </a:rPr>
              <a:t>inequality and discrimination</a:t>
            </a:r>
            <a:r>
              <a:rPr lang="en-US" sz="1600" dirty="0">
                <a:solidFill>
                  <a:srgbClr val="FF0000"/>
                </a:solidFill>
              </a:rPr>
              <a:t>. </a:t>
            </a:r>
          </a:p>
          <a:p>
            <a:pPr marL="285750" indent="-285750" algn="just">
              <a:buFontTx/>
              <a:buChar char="-"/>
              <a:defRPr/>
            </a:pPr>
            <a:endParaRPr lang="en-US" sz="1600" dirty="0">
              <a:solidFill>
                <a:srgbClr val="FF0000"/>
              </a:solidFill>
            </a:endParaRPr>
          </a:p>
          <a:p>
            <a:pPr marL="0" indent="0" algn="just">
              <a:defRPr/>
            </a:pPr>
            <a:r>
              <a:rPr lang="en-US" sz="1600" dirty="0">
                <a:solidFill>
                  <a:srgbClr val="FF0000"/>
                </a:solidFill>
              </a:rPr>
              <a:t>A tool that makes it possible to </a:t>
            </a:r>
            <a:r>
              <a:rPr lang="en-US" sz="1600" dirty="0" err="1">
                <a:solidFill>
                  <a:srgbClr val="FF0000"/>
                </a:solidFill>
              </a:rPr>
              <a:t>analyse</a:t>
            </a:r>
            <a:r>
              <a:rPr lang="en-US" sz="1600" dirty="0">
                <a:solidFill>
                  <a:srgbClr val="FF0000"/>
                </a:solidFill>
              </a:rPr>
              <a:t>, in a complex way, the different identities of people and how these produce different experiences in each one. </a:t>
            </a:r>
          </a:p>
          <a:p>
            <a:pPr marL="285750" indent="-285750" algn="just">
              <a:buFontTx/>
              <a:buChar char="-"/>
              <a:defRPr/>
            </a:pPr>
            <a:endParaRPr lang="en-US" sz="1600" dirty="0">
              <a:solidFill>
                <a:srgbClr val="FF0000"/>
              </a:solidFill>
            </a:endParaRPr>
          </a:p>
          <a:p>
            <a:pPr marL="0" indent="0" algn="just">
              <a:defRPr/>
            </a:pPr>
            <a:r>
              <a:rPr lang="en-US" sz="1600" dirty="0">
                <a:solidFill>
                  <a:srgbClr val="FF0000"/>
                </a:solidFill>
              </a:rPr>
              <a:t>A tool that makes it possible to build joint responses to the collective needs of different population groups. A tool that makes it possible to understand the reality and the contexts in which different </a:t>
            </a:r>
            <a:r>
              <a:rPr lang="en-US" sz="1600" b="1" dirty="0">
                <a:solidFill>
                  <a:srgbClr val="FF0000"/>
                </a:solidFill>
              </a:rPr>
              <a:t>population groups interact through multi-actor actions linked to public management. </a:t>
            </a:r>
          </a:p>
          <a:p>
            <a:pPr marL="0" indent="0" algn="just">
              <a:defRPr/>
            </a:pPr>
            <a:endParaRPr lang="en-US" sz="1600" dirty="0">
              <a:solidFill>
                <a:srgbClr val="FF0000"/>
              </a:solidFill>
            </a:endParaRPr>
          </a:p>
        </p:txBody>
      </p:sp>
    </p:spTree>
  </p:cSld>
  <p:clrMapOvr>
    <a:masterClrMapping/>
  </p:clrMapOvr>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AR" sz="1800" b="0" i="0" u="none" strike="noStrike" cap="none" normalizeH="0" baseline="0" smtClean="0">
            <a:ln>
              <a:noFill/>
            </a:ln>
            <a:solidFill>
              <a:schemeClr val="bg1"/>
            </a:solidFill>
            <a:effectLst/>
            <a:latin typeface="Arial" panose="020B0604020202020204" pitchFamily="34"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AR" sz="1800" b="0" i="0" u="none" strike="noStrike" cap="none" normalizeH="0" baseline="0" smtClean="0">
            <a:ln>
              <a:noFill/>
            </a:ln>
            <a:solidFill>
              <a:schemeClr val="bg1"/>
            </a:solidFill>
            <a:effectLst/>
            <a:latin typeface="Arial" panose="020B0604020202020204" pitchFamily="34" charset="0"/>
            <a:cs typeface="Arial Unicode M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0" ma:contentTypeDescription="Crear nuevo documento." ma:contentTypeScope="" ma:versionID="2e53a87ea5247205f78a20eb5cefb80d">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62ccdede3e4627fefff65ac5ccd02d7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feb837-75b8-4da0-839f-eb1c5ea2152d" xsi:nil="true"/>
    <n72767502c1c4e9bae8ce013fdee11cf xmlns="33d2ceeb-fd15-4065-892e-5be14dece4ff">
      <Terms xmlns="http://schemas.microsoft.com/office/infopath/2007/PartnerControls"/>
    </n72767502c1c4e9bae8ce013fdee11cf>
    <n4242925c0c540b099bbef476ae0347d xmlns="33d2ceeb-fd15-4065-892e-5be14dece4ff">
      <Terms xmlns="http://schemas.microsoft.com/office/infopath/2007/PartnerControls"/>
    </n4242925c0c540b099bbef476ae0347d>
    <lcf76f155ced4ddcb4097134ff3c332f xmlns="33d2ceeb-fd15-4065-892e-5be14dece4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1CE38A-02BE-4164-80C4-DDA12490F2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2ceeb-fd15-4065-892e-5be14dece4ff"/>
    <ds:schemaRef ds:uri="14feb837-75b8-4da0-839f-eb1c5ea2152d"/>
    <ds:schemaRef ds:uri="61c22d5d-bdf7-4cb5-8a9c-6c2807347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2BEB05-2F4E-4409-847E-327284F47763}">
  <ds:schemaRefs>
    <ds:schemaRef ds:uri="http://schemas.microsoft.com/sharepoint/v3/contenttype/forms"/>
  </ds:schemaRefs>
</ds:datastoreItem>
</file>

<file path=customXml/itemProps3.xml><?xml version="1.0" encoding="utf-8"?>
<ds:datastoreItem xmlns:ds="http://schemas.openxmlformats.org/officeDocument/2006/customXml" ds:itemID="{3AC22217-B9D3-4AA1-A047-5168E2F67AF7}">
  <ds:schemaRefs>
    <ds:schemaRef ds:uri="http://purl.org/dc/terms/"/>
    <ds:schemaRef ds:uri="http://purl.org/dc/elements/1.1/"/>
    <ds:schemaRef ds:uri="http://schemas.microsoft.com/office/2006/documentManagement/types"/>
    <ds:schemaRef ds:uri="61c22d5d-bdf7-4cb5-8a9c-6c28073473a9"/>
    <ds:schemaRef ds:uri="http://schemas.microsoft.com/office/2006/metadata/properties"/>
    <ds:schemaRef ds:uri="http://purl.org/dc/dcmitype/"/>
    <ds:schemaRef ds:uri="http://www.w3.org/XML/1998/namespace"/>
    <ds:schemaRef ds:uri="14feb837-75b8-4da0-839f-eb1c5ea2152d"/>
    <ds:schemaRef ds:uri="http://schemas.microsoft.com/office/infopath/2007/PartnerControls"/>
    <ds:schemaRef ds:uri="http://schemas.openxmlformats.org/package/2006/metadata/core-properties"/>
    <ds:schemaRef ds:uri="33d2ceeb-fd15-4065-892e-5be14dece4ff"/>
  </ds:schemaRefs>
</ds:datastoreItem>
</file>

<file path=docProps/app.xml><?xml version="1.0" encoding="utf-8"?>
<Properties xmlns="http://schemas.openxmlformats.org/officeDocument/2006/extended-properties" xmlns:vt="http://schemas.openxmlformats.org/officeDocument/2006/docPropsVTypes">
  <TotalTime>44150</TotalTime>
  <Words>7831</Words>
  <Application>Microsoft Office PowerPoint</Application>
  <PresentationFormat>Personalizado</PresentationFormat>
  <Paragraphs>507</Paragraphs>
  <Slides>52</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52</vt:i4>
      </vt:variant>
    </vt:vector>
  </HeadingPairs>
  <TitlesOfParts>
    <vt:vector size="60" baseType="lpstr">
      <vt:lpstr>Albert Sans</vt:lpstr>
      <vt:lpstr>Arial</vt:lpstr>
      <vt:lpstr>Arial Rounded MT Bold</vt:lpstr>
      <vt:lpstr>Calibri</vt:lpstr>
      <vt:lpstr>Lexend</vt:lpstr>
      <vt:lpstr>Times New Roman</vt:lpstr>
      <vt:lpstr>Wingdings</vt:lpstr>
      <vt:lpstr>Tema de Office</vt:lpstr>
      <vt:lpstr>Presentación de PowerPoint</vt:lpstr>
      <vt:lpstr>PROCEDENCIA/ORIGIN</vt:lpstr>
      <vt:lpstr>Presentación de PowerPoint</vt:lpstr>
      <vt:lpstr>EBDH/ Human rights-based approach </vt:lpstr>
      <vt:lpstr>Presentación de PowerPoint</vt:lpstr>
      <vt:lpstr>Presentación de PowerPoint</vt:lpstr>
      <vt:lpstr>ENFOQUE DIFERENCIAL DE DERECHOS// DIFFERENTIAL RIGHTS-BASED APPROACH </vt:lpstr>
      <vt:lpstr>Presentación de PowerPoint</vt:lpstr>
      <vt:lpstr>¿Qué es el EDD?/ What is a differential rights-based approach?</vt:lpstr>
      <vt:lpstr>¿Qué es el EDD?/ What is a differential rights-based approach?</vt:lpstr>
      <vt:lpstr>Presentación de PowerPoint</vt:lpstr>
      <vt:lpstr>CONSTELACIÓN (RELACIONAL)/ CONSTELLATION (RELATIONAL)</vt:lpstr>
      <vt:lpstr>EXCLUSIÓN SOCIAL SOCIAL EXCLUSION  </vt:lpstr>
      <vt:lpstr>DEFINICIÓN// DEFINITION </vt:lpstr>
      <vt:lpstr>PAISAJE// LANDSCAPE </vt:lpstr>
      <vt:lpstr>  QUIEN HA VISTO EXCLUIDOS,  ¿HA VISTO POR ELLO LA EXCLUSIÓN? THOSE WHO HAVE SEEN THE EXCLUDED, HAVE THEY THEREFORE SEEN EXCLUSION?  </vt:lpstr>
      <vt:lpstr>FACTORES O ELEMENTOS CLAVE// KEY FACTORS OR ELEMENTS </vt:lpstr>
      <vt:lpstr>MARCO RELACIONAL// RELATIONAL FRAMEWORK </vt:lpstr>
      <vt:lpstr>       REFLEXIONES// REFLECTIONS       </vt:lpstr>
      <vt:lpstr>VULNERABILIDAD VULNERABILITY </vt:lpstr>
      <vt:lpstr>DEFINICION VULNERABILIDAD – SOCIAL// SOCIAL VULNERABILITY DEFINITION</vt:lpstr>
      <vt:lpstr>DEFINICION VULNERABILIDAD – SOCIAL// SOCIAL VULNERABILITY DEFINITION</vt:lpstr>
      <vt:lpstr>PAISAJE/ LANDSCAPE </vt:lpstr>
      <vt:lpstr>Presentación de PowerPoint</vt:lpstr>
      <vt:lpstr>Presentación de PowerPoint</vt:lpstr>
      <vt:lpstr>REFLEXIONES </vt:lpstr>
      <vt:lpstr>Presentación de PowerPoint</vt:lpstr>
      <vt:lpstr>DESIGUALDAD  INEQUALITY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PERSPECTIVA RELACIONAL// RELATIONAL PERSPECTIVE (Charles Tilly)</vt:lpstr>
      <vt:lpstr>Presentación de PowerPoint</vt:lpstr>
      <vt:lpstr>Segunda parte Second part  </vt:lpstr>
      <vt:lpstr>Presentación de PowerPoint</vt:lpstr>
      <vt:lpstr>Presentación de PowerPoint</vt:lpstr>
      <vt:lpstr>EBDH – EDD/ Human rights-based approach- Differential rights-based approach</vt:lpstr>
      <vt:lpstr>Presentación de PowerPoint</vt:lpstr>
      <vt:lpstr>ENFOQUE RELACIONAL  RELATIONAL APPROACH</vt:lpstr>
      <vt:lpstr>CONDICIONES DE POSIBILIDAD// POSSIBILITY CONDITIONS </vt:lpstr>
      <vt:lpstr>Presentación de PowerPoint</vt:lpstr>
      <vt:lpstr>Presentación de PowerPoint</vt:lpstr>
      <vt:lpstr>Presentación de PowerPoint</vt:lpstr>
      <vt:lpstr>MUCHAS GRACIAS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Grace</dc:creator>
  <cp:lastModifiedBy>Laura Guirao Stern - FIIAPP</cp:lastModifiedBy>
  <cp:revision>182</cp:revision>
  <cp:lastPrinted>1601-01-01T00:00:00Z</cp:lastPrinted>
  <dcterms:created xsi:type="dcterms:W3CDTF">2022-10-24T09:50:25Z</dcterms:created>
  <dcterms:modified xsi:type="dcterms:W3CDTF">2023-06-20T18:30:20Z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n72767502c1c4e9bae8ce013fdee11cf">
    <vt:lpwstr/>
  </property>
  <property fmtid="{D5CDD505-2E9C-101B-9397-08002B2CF9AE}" pid="4" name="n4242925c0c540b099bbef476ae0347d">
    <vt:lpwstr/>
  </property>
  <property fmtid="{D5CDD505-2E9C-101B-9397-08002B2CF9AE}" pid="5" name="lcf76f155ced4ddcb4097134ff3c332f">
    <vt:lpwstr/>
  </property>
  <property fmtid="{D5CDD505-2E9C-101B-9397-08002B2CF9AE}" pid="6" name="ContentTypeId">
    <vt:lpwstr>0x01010041DA512BF9E793498E3011D39B1824AC</vt:lpwstr>
  </property>
  <property fmtid="{D5CDD505-2E9C-101B-9397-08002B2CF9AE}" pid="7" name="palabrasclavesitio">
    <vt:lpwstr/>
  </property>
  <property fmtid="{D5CDD505-2E9C-101B-9397-08002B2CF9AE}" pid="8" name="palabrasclaveempresa">
    <vt:lpwstr/>
  </property>
  <property fmtid="{D5CDD505-2E9C-101B-9397-08002B2CF9AE}" pid="9" name="MediaServiceImageTags">
    <vt:lpwstr/>
  </property>
</Properties>
</file>