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12"/>
  </p:notesMasterIdLst>
  <p:sldIdLst>
    <p:sldId id="256" r:id="rId5"/>
    <p:sldId id="263" r:id="rId6"/>
    <p:sldId id="257" r:id="rId7"/>
    <p:sldId id="266" r:id="rId8"/>
    <p:sldId id="267" r:id="rId9"/>
    <p:sldId id="259" r:id="rId10"/>
    <p:sldId id="268" r:id="rId11"/>
  </p:sldIdLst>
  <p:sldSz cx="16256000" cy="9144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50333" rtl="0" fontAlgn="auto" latinLnBrk="0" hangingPunct="0">
      <a:lnSpc>
        <a:spcPct val="100000"/>
      </a:lnSpc>
      <a:spcBef>
        <a:spcPts val="0"/>
      </a:spcBef>
      <a:spcAft>
        <a:spcPts val="0"/>
      </a:spcAft>
      <a:buClrTx/>
      <a:buSzTx/>
      <a:buFontTx/>
      <a:buNone/>
      <a:tabLst/>
      <a:defRPr kumimoji="0" sz="20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600" algn="ctr" defTabSz="550333" rtl="0" fontAlgn="auto" latinLnBrk="0" hangingPunct="0">
      <a:lnSpc>
        <a:spcPct val="100000"/>
      </a:lnSpc>
      <a:spcBef>
        <a:spcPts val="0"/>
      </a:spcBef>
      <a:spcAft>
        <a:spcPts val="0"/>
      </a:spcAft>
      <a:buClrTx/>
      <a:buSzTx/>
      <a:buFontTx/>
      <a:buNone/>
      <a:tabLst/>
      <a:defRPr kumimoji="0" sz="20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550333" rtl="0" fontAlgn="auto" latinLnBrk="0" hangingPunct="0">
      <a:lnSpc>
        <a:spcPct val="100000"/>
      </a:lnSpc>
      <a:spcBef>
        <a:spcPts val="0"/>
      </a:spcBef>
      <a:spcAft>
        <a:spcPts val="0"/>
      </a:spcAft>
      <a:buClrTx/>
      <a:buSzTx/>
      <a:buFontTx/>
      <a:buNone/>
      <a:tabLst/>
      <a:defRPr kumimoji="0" sz="20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550333" rtl="0" fontAlgn="auto" latinLnBrk="0" hangingPunct="0">
      <a:lnSpc>
        <a:spcPct val="100000"/>
      </a:lnSpc>
      <a:spcBef>
        <a:spcPts val="0"/>
      </a:spcBef>
      <a:spcAft>
        <a:spcPts val="0"/>
      </a:spcAft>
      <a:buClrTx/>
      <a:buSzTx/>
      <a:buFontTx/>
      <a:buNone/>
      <a:tabLst/>
      <a:defRPr kumimoji="0" sz="20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550333" rtl="0" fontAlgn="auto" latinLnBrk="0" hangingPunct="0">
      <a:lnSpc>
        <a:spcPct val="100000"/>
      </a:lnSpc>
      <a:spcBef>
        <a:spcPts val="0"/>
      </a:spcBef>
      <a:spcAft>
        <a:spcPts val="0"/>
      </a:spcAft>
      <a:buClrTx/>
      <a:buSzTx/>
      <a:buFontTx/>
      <a:buNone/>
      <a:tabLst/>
      <a:defRPr kumimoji="0" sz="20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550333" rtl="0" fontAlgn="auto" latinLnBrk="0" hangingPunct="0">
      <a:lnSpc>
        <a:spcPct val="100000"/>
      </a:lnSpc>
      <a:spcBef>
        <a:spcPts val="0"/>
      </a:spcBef>
      <a:spcAft>
        <a:spcPts val="0"/>
      </a:spcAft>
      <a:buClrTx/>
      <a:buSzTx/>
      <a:buFontTx/>
      <a:buNone/>
      <a:tabLst/>
      <a:defRPr kumimoji="0" sz="20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550333" rtl="0" fontAlgn="auto" latinLnBrk="0" hangingPunct="0">
      <a:lnSpc>
        <a:spcPct val="100000"/>
      </a:lnSpc>
      <a:spcBef>
        <a:spcPts val="0"/>
      </a:spcBef>
      <a:spcAft>
        <a:spcPts val="0"/>
      </a:spcAft>
      <a:buClrTx/>
      <a:buSzTx/>
      <a:buFontTx/>
      <a:buNone/>
      <a:tabLst/>
      <a:defRPr kumimoji="0" sz="20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550333" rtl="0" fontAlgn="auto" latinLnBrk="0" hangingPunct="0">
      <a:lnSpc>
        <a:spcPct val="100000"/>
      </a:lnSpc>
      <a:spcBef>
        <a:spcPts val="0"/>
      </a:spcBef>
      <a:spcAft>
        <a:spcPts val="0"/>
      </a:spcAft>
      <a:buClrTx/>
      <a:buSzTx/>
      <a:buFontTx/>
      <a:buNone/>
      <a:tabLst/>
      <a:defRPr kumimoji="0" sz="20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550333" rtl="0" fontAlgn="auto" latinLnBrk="0" hangingPunct="0">
      <a:lnSpc>
        <a:spcPct val="100000"/>
      </a:lnSpc>
      <a:spcBef>
        <a:spcPts val="0"/>
      </a:spcBef>
      <a:spcAft>
        <a:spcPts val="0"/>
      </a:spcAft>
      <a:buClrTx/>
      <a:buSzTx/>
      <a:buFontTx/>
      <a:buNone/>
      <a:tabLst/>
      <a:defRPr kumimoji="0" sz="200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3175" cap="flat">
              <a:noFill/>
              <a:miter lim="400000"/>
            </a:ln>
          </a:right>
          <a:top>
            <a:ln w="12700" cap="flat">
              <a:noFill/>
              <a:miter lim="400000"/>
            </a:ln>
          </a:top>
          <a:bottom>
            <a:ln w="12700" cap="flat">
              <a:noFill/>
              <a:miter lim="400000"/>
            </a:ln>
          </a:bottom>
          <a:insideH>
            <a:ln w="12700" cap="flat">
              <a:noFill/>
              <a:miter lim="400000"/>
            </a:ln>
          </a:insideH>
          <a:insideV>
            <a:ln w="3175"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3175" cap="flat">
              <a:solidFill>
                <a:srgbClr val="3797C6"/>
              </a:solidFill>
              <a:prstDash val="solid"/>
              <a:miter lim="400000"/>
            </a:ln>
          </a:top>
          <a:bottom>
            <a:ln w="12700" cap="flat">
              <a:noFill/>
              <a:miter lim="400000"/>
            </a:ln>
          </a:bottom>
          <a:insideH>
            <a:ln w="3175"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3175" cap="flat">
              <a:noFill/>
              <a:miter lim="400000"/>
            </a:ln>
          </a:bottom>
          <a:insideH>
            <a:ln w="3175"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3175" cap="flat">
              <a:solidFill>
                <a:srgbClr val="B8B8B8"/>
              </a:solidFill>
              <a:prstDash val="solid"/>
              <a:miter lim="400000"/>
            </a:ln>
          </a:left>
          <a:right>
            <a:ln w="3175" cap="flat">
              <a:solidFill>
                <a:srgbClr val="B8B8B8"/>
              </a:solidFill>
              <a:prstDash val="solid"/>
              <a:miter lim="400000"/>
            </a:ln>
          </a:right>
          <a:top>
            <a:ln w="3175" cap="flat">
              <a:solidFill>
                <a:srgbClr val="B8B8B8"/>
              </a:solidFill>
              <a:prstDash val="solid"/>
              <a:miter lim="400000"/>
            </a:ln>
          </a:top>
          <a:bottom>
            <a:ln w="3175" cap="flat">
              <a:solidFill>
                <a:srgbClr val="B8B8B8"/>
              </a:solidFill>
              <a:prstDash val="solid"/>
              <a:miter lim="400000"/>
            </a:ln>
          </a:bottom>
          <a:insideH>
            <a:ln w="3175" cap="flat">
              <a:solidFill>
                <a:srgbClr val="B8B8B8"/>
              </a:solidFill>
              <a:prstDash val="solid"/>
              <a:miter lim="400000"/>
            </a:ln>
          </a:insideH>
          <a:insideV>
            <a:ln w="3175"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3175" cap="flat">
              <a:solidFill>
                <a:srgbClr val="606060"/>
              </a:solidFill>
              <a:prstDash val="solid"/>
              <a:miter lim="400000"/>
            </a:ln>
          </a:left>
          <a:right>
            <a:ln w="3175" cap="flat">
              <a:solidFill>
                <a:srgbClr val="606060"/>
              </a:solidFill>
              <a:prstDash val="solid"/>
              <a:miter lim="400000"/>
            </a:ln>
          </a:right>
          <a:top>
            <a:ln w="3175" cap="flat">
              <a:solidFill>
                <a:srgbClr val="606060"/>
              </a:solidFill>
              <a:prstDash val="solid"/>
              <a:miter lim="400000"/>
            </a:ln>
          </a:top>
          <a:bottom>
            <a:ln w="3175" cap="flat">
              <a:solidFill>
                <a:srgbClr val="606060"/>
              </a:solidFill>
              <a:prstDash val="solid"/>
              <a:miter lim="400000"/>
            </a:ln>
          </a:bottom>
          <a:insideH>
            <a:ln w="3175" cap="flat">
              <a:solidFill>
                <a:srgbClr val="606060"/>
              </a:solidFill>
              <a:prstDash val="solid"/>
              <a:miter lim="400000"/>
            </a:ln>
          </a:insideH>
          <a:insideV>
            <a:ln w="3175"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3175" cap="flat">
              <a:solidFill>
                <a:srgbClr val="606060"/>
              </a:solidFill>
              <a:prstDash val="solid"/>
              <a:miter lim="400000"/>
            </a:ln>
          </a:left>
          <a:right>
            <a:ln w="3175" cap="flat">
              <a:solidFill>
                <a:srgbClr val="606060"/>
              </a:solidFill>
              <a:prstDash val="solid"/>
              <a:miter lim="400000"/>
            </a:ln>
          </a:right>
          <a:top>
            <a:ln w="12700" cap="flat">
              <a:solidFill>
                <a:srgbClr val="606060"/>
              </a:solidFill>
              <a:prstDash val="solid"/>
              <a:miter lim="400000"/>
            </a:ln>
          </a:top>
          <a:bottom>
            <a:ln w="3175" cap="flat">
              <a:solidFill>
                <a:srgbClr val="606060"/>
              </a:solidFill>
              <a:prstDash val="solid"/>
              <a:miter lim="400000"/>
            </a:ln>
          </a:bottom>
          <a:insideH>
            <a:ln w="3175" cap="flat">
              <a:solidFill>
                <a:srgbClr val="606060"/>
              </a:solidFill>
              <a:prstDash val="solid"/>
              <a:miter lim="400000"/>
            </a:ln>
          </a:insideH>
          <a:insideV>
            <a:ln w="3175"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3175" cap="flat">
              <a:solidFill>
                <a:srgbClr val="929292"/>
              </a:solidFill>
              <a:prstDash val="solid"/>
              <a:miter lim="400000"/>
            </a:ln>
          </a:left>
          <a:right>
            <a:ln w="3175" cap="flat">
              <a:solidFill>
                <a:srgbClr val="929292"/>
              </a:solidFill>
              <a:prstDash val="solid"/>
              <a:miter lim="400000"/>
            </a:ln>
          </a:right>
          <a:top>
            <a:ln w="3175" cap="flat">
              <a:solidFill>
                <a:srgbClr val="606060"/>
              </a:solidFill>
              <a:prstDash val="solid"/>
              <a:miter lim="400000"/>
            </a:ln>
          </a:top>
          <a:bottom>
            <a:ln w="3175" cap="flat">
              <a:solidFill>
                <a:srgbClr val="606060"/>
              </a:solidFill>
              <a:prstDash val="solid"/>
              <a:miter lim="400000"/>
            </a:ln>
          </a:bottom>
          <a:insideH>
            <a:ln w="3175" cap="flat">
              <a:solidFill>
                <a:srgbClr val="929292"/>
              </a:solidFill>
              <a:prstDash val="solid"/>
              <a:miter lim="400000"/>
            </a:ln>
          </a:insideH>
          <a:insideV>
            <a:ln w="3175"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3175" cap="flat">
              <a:solidFill>
                <a:srgbClr val="5D5D5D"/>
              </a:solidFill>
              <a:custDash>
                <a:ds d="200000" sp="200000"/>
              </a:custDash>
              <a:miter lim="400000"/>
            </a:ln>
          </a:left>
          <a:right>
            <a:ln w="3175" cap="flat">
              <a:solidFill>
                <a:srgbClr val="5D5D5D"/>
              </a:solidFill>
              <a:custDash>
                <a:ds d="200000" sp="200000"/>
              </a:custDash>
              <a:miter lim="400000"/>
            </a:ln>
          </a:right>
          <a:top>
            <a:ln w="3175" cap="flat">
              <a:solidFill>
                <a:srgbClr val="5D5D5D"/>
              </a:solidFill>
              <a:custDash>
                <a:ds d="200000" sp="200000"/>
              </a:custDash>
              <a:miter lim="400000"/>
            </a:ln>
          </a:top>
          <a:bottom>
            <a:ln w="3175" cap="flat">
              <a:solidFill>
                <a:srgbClr val="5D5D5D"/>
              </a:solidFill>
              <a:custDash>
                <a:ds d="200000" sp="200000"/>
              </a:custDash>
              <a:miter lim="400000"/>
            </a:ln>
          </a:bottom>
          <a:insideH>
            <a:ln w="3175" cap="flat">
              <a:solidFill>
                <a:srgbClr val="5D5D5D"/>
              </a:solidFill>
              <a:custDash>
                <a:ds d="200000" sp="200000"/>
              </a:custDash>
              <a:miter lim="400000"/>
            </a:ln>
          </a:insideH>
          <a:insideV>
            <a:ln w="3175"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3175" cap="flat">
              <a:solidFill>
                <a:srgbClr val="5D5D5D"/>
              </a:solidFill>
              <a:prstDash val="solid"/>
              <a:miter lim="400000"/>
            </a:ln>
          </a:left>
          <a:right>
            <a:ln w="3175" cap="flat">
              <a:solidFill>
                <a:srgbClr val="5D5D5D"/>
              </a:solidFill>
              <a:prstDash val="solid"/>
              <a:miter lim="400000"/>
            </a:ln>
          </a:right>
          <a:top>
            <a:ln w="3175" cap="flat">
              <a:solidFill>
                <a:srgbClr val="5D5D5D"/>
              </a:solidFill>
              <a:prstDash val="solid"/>
              <a:miter lim="400000"/>
            </a:ln>
          </a:top>
          <a:bottom>
            <a:ln w="3175" cap="flat">
              <a:solidFill>
                <a:srgbClr val="5D5D5D"/>
              </a:solidFill>
              <a:prstDash val="solid"/>
              <a:miter lim="400000"/>
            </a:ln>
          </a:bottom>
          <a:insideH>
            <a:ln w="3175" cap="flat">
              <a:solidFill>
                <a:srgbClr val="5D5D5D"/>
              </a:solidFill>
              <a:prstDash val="solid"/>
              <a:miter lim="400000"/>
            </a:ln>
          </a:insideH>
          <a:insideV>
            <a:ln w="3175"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3175" cap="flat">
              <a:solidFill>
                <a:srgbClr val="5D5D5D"/>
              </a:solidFill>
              <a:prstDash val="solid"/>
              <a:miter lim="400000"/>
            </a:ln>
          </a:left>
          <a:right>
            <a:ln w="3175" cap="flat">
              <a:solidFill>
                <a:srgbClr val="5D5D5D"/>
              </a:solidFill>
              <a:prstDash val="solid"/>
              <a:miter lim="400000"/>
            </a:ln>
          </a:right>
          <a:top>
            <a:ln w="3175" cap="flat">
              <a:solidFill>
                <a:srgbClr val="5D5D5D"/>
              </a:solidFill>
              <a:prstDash val="solid"/>
              <a:miter lim="400000"/>
            </a:ln>
          </a:top>
          <a:bottom>
            <a:ln w="3175" cap="flat">
              <a:solidFill>
                <a:srgbClr val="5D5D5D"/>
              </a:solidFill>
              <a:prstDash val="solid"/>
              <a:miter lim="400000"/>
            </a:ln>
          </a:bottom>
          <a:insideH>
            <a:ln w="3175" cap="flat">
              <a:solidFill>
                <a:srgbClr val="5D5D5D"/>
              </a:solidFill>
              <a:prstDash val="solid"/>
              <a:miter lim="400000"/>
            </a:ln>
          </a:insideH>
          <a:insideV>
            <a:ln w="3175"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3175" cap="flat">
              <a:solidFill>
                <a:srgbClr val="5D5D5D"/>
              </a:solidFill>
              <a:prstDash val="solid"/>
              <a:miter lim="400000"/>
            </a:ln>
          </a:left>
          <a:right>
            <a:ln w="3175" cap="flat">
              <a:solidFill>
                <a:srgbClr val="5D5D5D"/>
              </a:solidFill>
              <a:prstDash val="solid"/>
              <a:miter lim="400000"/>
            </a:ln>
          </a:right>
          <a:top>
            <a:ln w="3175" cap="flat">
              <a:solidFill>
                <a:srgbClr val="5D5D5D"/>
              </a:solidFill>
              <a:prstDash val="solid"/>
              <a:miter lim="400000"/>
            </a:ln>
          </a:top>
          <a:bottom>
            <a:ln w="3175" cap="flat">
              <a:solidFill>
                <a:srgbClr val="5D5D5D"/>
              </a:solidFill>
              <a:prstDash val="solid"/>
              <a:miter lim="400000"/>
            </a:ln>
          </a:bottom>
          <a:insideH>
            <a:ln w="3175" cap="flat">
              <a:solidFill>
                <a:srgbClr val="5D5D5D"/>
              </a:solidFill>
              <a:prstDash val="solid"/>
              <a:miter lim="400000"/>
            </a:ln>
          </a:insideH>
          <a:insideV>
            <a:ln w="3175"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3175" cap="flat">
              <a:solidFill>
                <a:srgbClr val="A6AAA9"/>
              </a:solidFill>
              <a:prstDash val="solid"/>
              <a:miter lim="400000"/>
            </a:ln>
          </a:left>
          <a:right>
            <a:ln w="3175" cap="flat">
              <a:solidFill>
                <a:srgbClr val="A6AAA9"/>
              </a:solidFill>
              <a:prstDash val="solid"/>
              <a:miter lim="400000"/>
            </a:ln>
          </a:right>
          <a:top>
            <a:ln w="3175" cap="flat">
              <a:solidFill>
                <a:srgbClr val="A6AAA9"/>
              </a:solidFill>
              <a:prstDash val="solid"/>
              <a:miter lim="400000"/>
            </a:ln>
          </a:top>
          <a:bottom>
            <a:ln w="3175" cap="flat">
              <a:solidFill>
                <a:srgbClr val="A6AAA9"/>
              </a:solidFill>
              <a:prstDash val="solid"/>
              <a:miter lim="400000"/>
            </a:ln>
          </a:bottom>
          <a:insideH>
            <a:ln w="3175" cap="flat">
              <a:solidFill>
                <a:srgbClr val="A6AAA9"/>
              </a:solidFill>
              <a:prstDash val="solid"/>
              <a:miter lim="400000"/>
            </a:ln>
          </a:insideH>
          <a:insideV>
            <a:ln w="3175"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3175" cap="flat">
              <a:solidFill>
                <a:srgbClr val="A6AAA9"/>
              </a:solidFill>
              <a:prstDash val="solid"/>
              <a:miter lim="400000"/>
            </a:ln>
          </a:left>
          <a:right>
            <a:ln w="3175" cap="flat">
              <a:solidFill>
                <a:srgbClr val="A6AAA9"/>
              </a:solidFill>
              <a:prstDash val="solid"/>
              <a:miter lim="400000"/>
            </a:ln>
          </a:right>
          <a:top>
            <a:ln w="3175" cap="flat">
              <a:solidFill>
                <a:srgbClr val="A6AAA9"/>
              </a:solidFill>
              <a:prstDash val="solid"/>
              <a:miter lim="400000"/>
            </a:ln>
          </a:top>
          <a:bottom>
            <a:ln w="3175" cap="flat">
              <a:solidFill>
                <a:srgbClr val="A6AAA9"/>
              </a:solidFill>
              <a:prstDash val="solid"/>
              <a:miter lim="400000"/>
            </a:ln>
          </a:bottom>
          <a:insideH>
            <a:ln w="3175" cap="flat">
              <a:solidFill>
                <a:srgbClr val="A6AAA9"/>
              </a:solidFill>
              <a:prstDash val="solid"/>
              <a:miter lim="400000"/>
            </a:ln>
          </a:insideH>
          <a:insideV>
            <a:ln w="3175"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3175" cap="flat">
              <a:solidFill>
                <a:srgbClr val="A6AAA9"/>
              </a:solidFill>
              <a:prstDash val="solid"/>
              <a:miter lim="400000"/>
            </a:ln>
          </a:left>
          <a:right>
            <a:ln w="3175" cap="flat">
              <a:solidFill>
                <a:srgbClr val="A6AAA9"/>
              </a:solidFill>
              <a:prstDash val="solid"/>
              <a:miter lim="400000"/>
            </a:ln>
          </a:right>
          <a:top>
            <a:ln w="3175" cap="flat">
              <a:solidFill>
                <a:srgbClr val="A6AAA9"/>
              </a:solidFill>
              <a:prstDash val="solid"/>
              <a:miter lim="400000"/>
            </a:ln>
          </a:top>
          <a:bottom>
            <a:ln w="3175" cap="flat">
              <a:solidFill>
                <a:srgbClr val="A6AAA9"/>
              </a:solidFill>
              <a:prstDash val="solid"/>
              <a:miter lim="400000"/>
            </a:ln>
          </a:bottom>
          <a:insideH>
            <a:ln w="3175" cap="flat">
              <a:solidFill>
                <a:srgbClr val="A6AAA9"/>
              </a:solidFill>
              <a:prstDash val="solid"/>
              <a:miter lim="400000"/>
            </a:ln>
          </a:insideH>
          <a:insideV>
            <a:ln w="3175"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3175" cap="flat">
              <a:solidFill>
                <a:srgbClr val="A6AAA9"/>
              </a:solidFill>
              <a:prstDash val="solid"/>
              <a:miter lim="400000"/>
            </a:ln>
          </a:left>
          <a:right>
            <a:ln w="3175" cap="flat">
              <a:solidFill>
                <a:srgbClr val="A6AAA9"/>
              </a:solidFill>
              <a:prstDash val="solid"/>
              <a:miter lim="400000"/>
            </a:ln>
          </a:right>
          <a:top>
            <a:ln w="3175" cap="flat">
              <a:solidFill>
                <a:srgbClr val="A6AAA9"/>
              </a:solidFill>
              <a:prstDash val="solid"/>
              <a:miter lim="400000"/>
            </a:ln>
          </a:top>
          <a:bottom>
            <a:ln w="3175" cap="flat">
              <a:solidFill>
                <a:srgbClr val="A6AAA9"/>
              </a:solidFill>
              <a:prstDash val="solid"/>
              <a:miter lim="400000"/>
            </a:ln>
          </a:bottom>
          <a:insideH>
            <a:ln w="3175" cap="flat">
              <a:solidFill>
                <a:srgbClr val="A6AAA9"/>
              </a:solidFill>
              <a:prstDash val="solid"/>
              <a:miter lim="400000"/>
            </a:ln>
          </a:insideH>
          <a:insideV>
            <a:ln w="3175"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3175" cap="flat">
              <a:solidFill>
                <a:srgbClr val="FFFFFF"/>
              </a:solidFill>
              <a:prstDash val="solid"/>
              <a:miter lim="400000"/>
            </a:ln>
          </a:left>
          <a:right>
            <a:ln w="3175" cap="flat">
              <a:solidFill>
                <a:srgbClr val="FFFFFF"/>
              </a:solidFill>
              <a:prstDash val="solid"/>
              <a:miter lim="400000"/>
            </a:ln>
          </a:right>
          <a:top>
            <a:ln w="3175" cap="flat">
              <a:solidFill>
                <a:srgbClr val="FFFFFF"/>
              </a:solidFill>
              <a:prstDash val="solid"/>
              <a:miter lim="400000"/>
            </a:ln>
          </a:top>
          <a:bottom>
            <a:ln w="3175" cap="flat">
              <a:solidFill>
                <a:srgbClr val="FFFFFF"/>
              </a:solidFill>
              <a:prstDash val="solid"/>
              <a:miter lim="400000"/>
            </a:ln>
          </a:bottom>
          <a:insideH>
            <a:ln w="3175" cap="flat">
              <a:solidFill>
                <a:srgbClr val="FFFFFF"/>
              </a:solidFill>
              <a:prstDash val="solid"/>
              <a:miter lim="400000"/>
            </a:ln>
          </a:insideH>
          <a:insideV>
            <a:ln w="3175"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3175" cap="flat">
              <a:solidFill>
                <a:srgbClr val="FFFFFF"/>
              </a:solidFill>
              <a:prstDash val="solid"/>
              <a:miter lim="400000"/>
            </a:ln>
          </a:left>
          <a:right>
            <a:ln w="3175" cap="flat">
              <a:solidFill>
                <a:srgbClr val="FFFFFF"/>
              </a:solidFill>
              <a:prstDash val="solid"/>
              <a:miter lim="400000"/>
            </a:ln>
          </a:right>
          <a:top>
            <a:ln w="3175" cap="flat">
              <a:solidFill>
                <a:srgbClr val="FFFFFF"/>
              </a:solidFill>
              <a:prstDash val="solid"/>
              <a:miter lim="400000"/>
            </a:ln>
          </a:top>
          <a:bottom>
            <a:ln w="3175" cap="flat">
              <a:solidFill>
                <a:srgbClr val="FFFFFF"/>
              </a:solidFill>
              <a:prstDash val="solid"/>
              <a:miter lim="400000"/>
            </a:ln>
          </a:bottom>
          <a:insideH>
            <a:ln w="3175" cap="flat">
              <a:solidFill>
                <a:srgbClr val="FFFFFF"/>
              </a:solidFill>
              <a:prstDash val="solid"/>
              <a:miter lim="400000"/>
            </a:ln>
          </a:insideH>
          <a:insideV>
            <a:ln w="3175"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3175" cap="flat">
              <a:solidFill>
                <a:srgbClr val="FFFFFF"/>
              </a:solidFill>
              <a:prstDash val="solid"/>
              <a:miter lim="400000"/>
            </a:ln>
          </a:left>
          <a:right>
            <a:ln w="3175" cap="flat">
              <a:solidFill>
                <a:srgbClr val="FFFFFF"/>
              </a:solidFill>
              <a:prstDash val="solid"/>
              <a:miter lim="400000"/>
            </a:ln>
          </a:right>
          <a:top>
            <a:ln w="3175" cap="flat">
              <a:solidFill>
                <a:srgbClr val="FFFFFF"/>
              </a:solidFill>
              <a:prstDash val="solid"/>
              <a:miter lim="400000"/>
            </a:ln>
          </a:top>
          <a:bottom>
            <a:ln w="3175" cap="flat">
              <a:solidFill>
                <a:srgbClr val="FFFFFF"/>
              </a:solidFill>
              <a:prstDash val="solid"/>
              <a:miter lim="400000"/>
            </a:ln>
          </a:bottom>
          <a:insideH>
            <a:ln w="3175" cap="flat">
              <a:solidFill>
                <a:srgbClr val="FFFFFF"/>
              </a:solidFill>
              <a:prstDash val="solid"/>
              <a:miter lim="400000"/>
            </a:ln>
          </a:insideH>
          <a:insideV>
            <a:ln w="3175"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3175" cap="flat">
              <a:solidFill>
                <a:srgbClr val="FFFFFF"/>
              </a:solidFill>
              <a:prstDash val="solid"/>
              <a:miter lim="400000"/>
            </a:ln>
          </a:left>
          <a:right>
            <a:ln w="3175" cap="flat">
              <a:solidFill>
                <a:srgbClr val="FFFFFF"/>
              </a:solidFill>
              <a:prstDash val="solid"/>
              <a:miter lim="400000"/>
            </a:ln>
          </a:right>
          <a:top>
            <a:ln w="3175" cap="flat">
              <a:solidFill>
                <a:srgbClr val="FFFFFF"/>
              </a:solidFill>
              <a:prstDash val="solid"/>
              <a:miter lim="400000"/>
            </a:ln>
          </a:top>
          <a:bottom>
            <a:ln w="3175" cap="flat">
              <a:solidFill>
                <a:srgbClr val="FFFFFF"/>
              </a:solidFill>
              <a:prstDash val="solid"/>
              <a:miter lim="400000"/>
            </a:ln>
          </a:bottom>
          <a:insideH>
            <a:ln w="3175" cap="flat">
              <a:solidFill>
                <a:srgbClr val="FFFFFF"/>
              </a:solidFill>
              <a:prstDash val="solid"/>
              <a:miter lim="400000"/>
            </a:ln>
          </a:insideH>
          <a:insideV>
            <a:ln w="3175"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3175" cap="flat">
              <a:solidFill>
                <a:srgbClr val="000000"/>
              </a:solidFill>
              <a:custDash>
                <a:ds d="200000" sp="200000"/>
              </a:custDash>
              <a:miter lim="400000"/>
            </a:ln>
          </a:left>
          <a:right>
            <a:ln w="3175" cap="flat">
              <a:solidFill>
                <a:srgbClr val="000000"/>
              </a:solidFill>
              <a:custDash>
                <a:ds d="200000" sp="200000"/>
              </a:custDash>
              <a:miter lim="400000"/>
            </a:ln>
          </a:right>
          <a:top>
            <a:ln w="3175" cap="flat">
              <a:solidFill>
                <a:srgbClr val="000000"/>
              </a:solidFill>
              <a:custDash>
                <a:ds d="200000" sp="200000"/>
              </a:custDash>
              <a:miter lim="400000"/>
            </a:ln>
          </a:top>
          <a:bottom>
            <a:ln w="3175" cap="flat">
              <a:solidFill>
                <a:srgbClr val="000000"/>
              </a:solidFill>
              <a:custDash>
                <a:ds d="200000" sp="200000"/>
              </a:custDash>
              <a:miter lim="400000"/>
            </a:ln>
          </a:bottom>
          <a:insideH>
            <a:ln w="3175" cap="flat">
              <a:solidFill>
                <a:srgbClr val="000000"/>
              </a:solidFill>
              <a:custDash>
                <a:ds d="200000" sp="200000"/>
              </a:custDash>
              <a:miter lim="400000"/>
            </a:ln>
          </a:insideH>
          <a:insideV>
            <a:ln w="3175"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3175" cap="flat">
              <a:solidFill>
                <a:srgbClr val="000000"/>
              </a:solidFill>
              <a:prstDash val="solid"/>
              <a:miter lim="400000"/>
            </a:ln>
          </a:right>
          <a:top>
            <a:ln w="3175" cap="flat">
              <a:solidFill>
                <a:srgbClr val="000000"/>
              </a:solidFill>
              <a:custDash>
                <a:ds d="200000" sp="200000"/>
              </a:custDash>
              <a:miter lim="400000"/>
            </a:ln>
          </a:top>
          <a:bottom>
            <a:ln w="3175" cap="flat">
              <a:solidFill>
                <a:srgbClr val="000000"/>
              </a:solidFill>
              <a:custDash>
                <a:ds d="200000" sp="200000"/>
              </a:custDash>
              <a:miter lim="400000"/>
            </a:ln>
          </a:bottom>
          <a:insideH>
            <a:ln w="3175" cap="flat">
              <a:solidFill>
                <a:srgbClr val="000000"/>
              </a:solidFill>
              <a:custDash>
                <a:ds d="200000" sp="200000"/>
              </a:custDash>
              <a:miter lim="400000"/>
            </a:ln>
          </a:insideH>
          <a:insideV>
            <a:ln w="3175"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3175" cap="flat">
              <a:solidFill>
                <a:srgbClr val="000000"/>
              </a:solidFill>
              <a:custDash>
                <a:ds d="200000" sp="200000"/>
              </a:custDash>
              <a:miter lim="400000"/>
            </a:ln>
          </a:left>
          <a:right>
            <a:ln w="3175" cap="flat">
              <a:solidFill>
                <a:srgbClr val="000000"/>
              </a:solidFill>
              <a:custDash>
                <a:ds d="200000" sp="200000"/>
              </a:custDash>
              <a:miter lim="400000"/>
            </a:ln>
          </a:right>
          <a:top>
            <a:ln w="3175" cap="flat">
              <a:solidFill>
                <a:srgbClr val="000000"/>
              </a:solidFill>
              <a:prstDash val="solid"/>
              <a:miter lim="400000"/>
            </a:ln>
          </a:top>
          <a:bottom>
            <a:ln w="12700" cap="flat">
              <a:noFill/>
              <a:miter lim="400000"/>
            </a:ln>
          </a:bottom>
          <a:insideH>
            <a:ln w="3175" cap="flat">
              <a:solidFill>
                <a:srgbClr val="000000"/>
              </a:solidFill>
              <a:custDash>
                <a:ds d="200000" sp="200000"/>
              </a:custDash>
              <a:miter lim="400000"/>
            </a:ln>
          </a:insideH>
          <a:insideV>
            <a:ln w="3175"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3175" cap="flat">
              <a:solidFill>
                <a:srgbClr val="000000"/>
              </a:solidFill>
              <a:custDash>
                <a:ds d="200000" sp="200000"/>
              </a:custDash>
              <a:miter lim="400000"/>
            </a:ln>
          </a:left>
          <a:right>
            <a:ln w="3175" cap="flat">
              <a:solidFill>
                <a:srgbClr val="000000"/>
              </a:solidFill>
              <a:custDash>
                <a:ds d="200000" sp="200000"/>
              </a:custDash>
              <a:miter lim="400000"/>
            </a:ln>
          </a:right>
          <a:top>
            <a:ln w="12700" cap="flat">
              <a:noFill/>
              <a:miter lim="400000"/>
            </a:ln>
          </a:top>
          <a:bottom>
            <a:ln w="3175" cap="flat">
              <a:solidFill>
                <a:srgbClr val="000000"/>
              </a:solidFill>
              <a:prstDash val="solid"/>
              <a:miter lim="400000"/>
            </a:ln>
          </a:bottom>
          <a:insideH>
            <a:ln w="3175" cap="flat">
              <a:solidFill>
                <a:srgbClr val="000000"/>
              </a:solidFill>
              <a:custDash>
                <a:ds d="200000" sp="200000"/>
              </a:custDash>
              <a:miter lim="400000"/>
            </a:ln>
          </a:insideH>
          <a:insideV>
            <a:ln w="3175"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5" d="100"/>
          <a:sy n="45" d="100"/>
        </p:scale>
        <p:origin x="90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ítulo y subtítulo">
    <p:spTree>
      <p:nvGrpSpPr>
        <p:cNvPr id="1" name=""/>
        <p:cNvGrpSpPr/>
        <p:nvPr/>
      </p:nvGrpSpPr>
      <p:grpSpPr>
        <a:xfrm>
          <a:off x="0" y="0"/>
          <a:ext cx="0" cy="0"/>
          <a:chOff x="0" y="0"/>
          <a:chExt cx="0" cy="0"/>
        </a:xfrm>
      </p:grpSpPr>
      <p:sp>
        <p:nvSpPr>
          <p:cNvPr id="11" name="Texto del título"/>
          <p:cNvSpPr txBox="1">
            <a:spLocks noGrp="1"/>
          </p:cNvSpPr>
          <p:nvPr>
            <p:ph type="title"/>
          </p:nvPr>
        </p:nvSpPr>
        <p:spPr>
          <a:xfrm>
            <a:off x="1185333" y="1532466"/>
            <a:ext cx="13885335" cy="3098801"/>
          </a:xfrm>
          <a:prstGeom prst="rect">
            <a:avLst/>
          </a:prstGeom>
        </p:spPr>
        <p:txBody>
          <a:bodyPr anchor="b"/>
          <a:lstStyle/>
          <a:p>
            <a:r>
              <a:t>Texto del título</a:t>
            </a:r>
          </a:p>
        </p:txBody>
      </p:sp>
      <p:sp>
        <p:nvSpPr>
          <p:cNvPr id="12" name="Nivel de texto 1…"/>
          <p:cNvSpPr txBox="1">
            <a:spLocks noGrp="1"/>
          </p:cNvSpPr>
          <p:nvPr>
            <p:ph type="body" sz="quarter" idx="1"/>
          </p:nvPr>
        </p:nvSpPr>
        <p:spPr>
          <a:xfrm>
            <a:off x="1185333" y="4715933"/>
            <a:ext cx="13885335" cy="1058334"/>
          </a:xfrm>
          <a:prstGeom prst="rect">
            <a:avLst/>
          </a:prstGeom>
        </p:spPr>
        <p:txBody>
          <a:bodyPr anchor="t"/>
          <a:lstStyle>
            <a:lvl1pPr marL="0" indent="0" algn="ctr">
              <a:spcBef>
                <a:spcPts val="0"/>
              </a:spcBef>
              <a:buSzTx/>
              <a:buNone/>
              <a:defRPr sz="3600"/>
            </a:lvl1pPr>
            <a:lvl2pPr marL="0" indent="0" algn="ctr">
              <a:spcBef>
                <a:spcPts val="0"/>
              </a:spcBef>
              <a:buSzTx/>
              <a:buNone/>
              <a:defRPr sz="3600"/>
            </a:lvl2pPr>
            <a:lvl3pPr marL="0" indent="0" algn="ctr">
              <a:spcBef>
                <a:spcPts val="0"/>
              </a:spcBef>
              <a:buSzTx/>
              <a:buNone/>
              <a:defRPr sz="3600"/>
            </a:lvl3pPr>
            <a:lvl4pPr marL="0" indent="0" algn="ctr">
              <a:spcBef>
                <a:spcPts val="0"/>
              </a:spcBef>
              <a:buSzTx/>
              <a:buNone/>
              <a:defRPr sz="3600"/>
            </a:lvl4pPr>
            <a:lvl5pPr marL="0" indent="0" algn="ctr">
              <a:spcBef>
                <a:spcPts val="0"/>
              </a:spcBef>
              <a:buSzTx/>
              <a:buNone/>
              <a:defRPr sz="3600"/>
            </a:lvl5pPr>
          </a:lstStyle>
          <a:p>
            <a:r>
              <a:t>Nivel de texto 1</a:t>
            </a:r>
          </a:p>
          <a:p>
            <a:pPr lvl="1"/>
            <a:r>
              <a:t>Nivel de texto 2</a:t>
            </a:r>
          </a:p>
          <a:p>
            <a:pPr lvl="2"/>
            <a:r>
              <a:t>Nivel de texto 3</a:t>
            </a:r>
          </a:p>
          <a:p>
            <a:pPr lvl="3"/>
            <a:r>
              <a:t>Nivel de texto 4</a:t>
            </a:r>
          </a:p>
          <a:p>
            <a:pPr lvl="4"/>
            <a:r>
              <a:t>Nivel de texto 5</a:t>
            </a:r>
          </a:p>
        </p:txBody>
      </p:sp>
      <p:sp>
        <p:nvSpPr>
          <p:cNvPr id="13"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Cita">
    <p:spTree>
      <p:nvGrpSpPr>
        <p:cNvPr id="1" name=""/>
        <p:cNvGrpSpPr/>
        <p:nvPr/>
      </p:nvGrpSpPr>
      <p:grpSpPr>
        <a:xfrm>
          <a:off x="0" y="0"/>
          <a:ext cx="0" cy="0"/>
          <a:chOff x="0" y="0"/>
          <a:chExt cx="0" cy="0"/>
        </a:xfrm>
      </p:grpSpPr>
      <p:sp>
        <p:nvSpPr>
          <p:cNvPr id="93" name="– Juan López"/>
          <p:cNvSpPr txBox="1">
            <a:spLocks noGrp="1"/>
          </p:cNvSpPr>
          <p:nvPr>
            <p:ph type="body" sz="quarter" idx="13"/>
          </p:nvPr>
        </p:nvSpPr>
        <p:spPr>
          <a:xfrm>
            <a:off x="1591733" y="5969000"/>
            <a:ext cx="13081001" cy="393700"/>
          </a:xfrm>
          <a:prstGeom prst="rect">
            <a:avLst/>
          </a:prstGeom>
        </p:spPr>
        <p:txBody>
          <a:bodyPr anchor="t">
            <a:spAutoFit/>
          </a:bodyPr>
          <a:lstStyle>
            <a:lvl1pPr marL="0" indent="0" algn="ctr">
              <a:spcBef>
                <a:spcPts val="0"/>
              </a:spcBef>
              <a:buSzTx/>
              <a:buNone/>
              <a:defRPr sz="2000" i="1"/>
            </a:lvl1pPr>
          </a:lstStyle>
          <a:p>
            <a:r>
              <a:t>– Juan López</a:t>
            </a:r>
          </a:p>
        </p:txBody>
      </p:sp>
      <p:sp>
        <p:nvSpPr>
          <p:cNvPr id="94" name="“Escribir una cita aquí”"/>
          <p:cNvSpPr txBox="1">
            <a:spLocks noGrp="1"/>
          </p:cNvSpPr>
          <p:nvPr>
            <p:ph type="body" sz="quarter" idx="14"/>
          </p:nvPr>
        </p:nvSpPr>
        <p:spPr>
          <a:xfrm>
            <a:off x="1591733" y="4050844"/>
            <a:ext cx="13081001" cy="551245"/>
          </a:xfrm>
          <a:prstGeom prst="rect">
            <a:avLst/>
          </a:prstGeom>
        </p:spPr>
        <p:txBody>
          <a:bodyPr>
            <a:spAutoFit/>
          </a:bodyPr>
          <a:lstStyle>
            <a:lvl1pPr marL="0" indent="0" algn="ctr">
              <a:spcBef>
                <a:spcPts val="0"/>
              </a:spcBef>
              <a:buSzTx/>
              <a:buNone/>
              <a:defRPr sz="3200">
                <a:latin typeface="+mn-lt"/>
                <a:ea typeface="+mn-ea"/>
                <a:cs typeface="+mn-cs"/>
                <a:sym typeface="Helvetica Neue Medium"/>
              </a:defRPr>
            </a:lvl1pPr>
          </a:lstStyle>
          <a:p>
            <a:r>
              <a:t>“Escribir una cita aquí” </a:t>
            </a:r>
          </a:p>
        </p:txBody>
      </p:sp>
      <p:sp>
        <p:nvSpPr>
          <p:cNvPr id="95"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Foto">
    <p:spTree>
      <p:nvGrpSpPr>
        <p:cNvPr id="1" name=""/>
        <p:cNvGrpSpPr/>
        <p:nvPr/>
      </p:nvGrpSpPr>
      <p:grpSpPr>
        <a:xfrm>
          <a:off x="0" y="0"/>
          <a:ext cx="0" cy="0"/>
          <a:chOff x="0" y="0"/>
          <a:chExt cx="0" cy="0"/>
        </a:xfrm>
      </p:grpSpPr>
      <p:sp>
        <p:nvSpPr>
          <p:cNvPr id="102" name="Imagen"/>
          <p:cNvSpPr>
            <a:spLocks noGrp="1"/>
          </p:cNvSpPr>
          <p:nvPr>
            <p:ph type="pic" idx="13"/>
          </p:nvPr>
        </p:nvSpPr>
        <p:spPr>
          <a:xfrm>
            <a:off x="-1" y="-1"/>
            <a:ext cx="16256001" cy="9144001"/>
          </a:xfrm>
          <a:prstGeom prst="rect">
            <a:avLst/>
          </a:prstGeom>
        </p:spPr>
        <p:txBody>
          <a:bodyPr lIns="91439" tIns="45719" rIns="91439" bIns="45719" anchor="t">
            <a:noAutofit/>
          </a:bodyPr>
          <a:lstStyle/>
          <a:p>
            <a:endParaRPr/>
          </a:p>
        </p:txBody>
      </p:sp>
      <p:sp>
        <p:nvSpPr>
          <p:cNvPr id="103"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En blanco">
    <p:spTree>
      <p:nvGrpSpPr>
        <p:cNvPr id="1" name=""/>
        <p:cNvGrpSpPr/>
        <p:nvPr/>
      </p:nvGrpSpPr>
      <p:grpSpPr>
        <a:xfrm>
          <a:off x="0" y="0"/>
          <a:ext cx="0" cy="0"/>
          <a:chOff x="0" y="0"/>
          <a:chExt cx="0" cy="0"/>
        </a:xfrm>
      </p:grpSpPr>
      <p:sp>
        <p:nvSpPr>
          <p:cNvPr id="110"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Foto (horizontal)">
    <p:spTree>
      <p:nvGrpSpPr>
        <p:cNvPr id="1" name=""/>
        <p:cNvGrpSpPr/>
        <p:nvPr/>
      </p:nvGrpSpPr>
      <p:grpSpPr>
        <a:xfrm>
          <a:off x="0" y="0"/>
          <a:ext cx="0" cy="0"/>
          <a:chOff x="0" y="0"/>
          <a:chExt cx="0" cy="0"/>
        </a:xfrm>
      </p:grpSpPr>
      <p:sp>
        <p:nvSpPr>
          <p:cNvPr id="20" name="Imagen"/>
          <p:cNvSpPr>
            <a:spLocks noGrp="1"/>
          </p:cNvSpPr>
          <p:nvPr>
            <p:ph type="pic" idx="13"/>
          </p:nvPr>
        </p:nvSpPr>
        <p:spPr>
          <a:xfrm>
            <a:off x="2083979" y="448733"/>
            <a:ext cx="12090401" cy="5825068"/>
          </a:xfrm>
          <a:prstGeom prst="rect">
            <a:avLst/>
          </a:prstGeom>
        </p:spPr>
        <p:txBody>
          <a:bodyPr lIns="91439" tIns="45719" rIns="91439" bIns="45719" anchor="t">
            <a:noAutofit/>
          </a:bodyPr>
          <a:lstStyle/>
          <a:p>
            <a:endParaRPr/>
          </a:p>
        </p:txBody>
      </p:sp>
      <p:sp>
        <p:nvSpPr>
          <p:cNvPr id="21" name="Texto del título"/>
          <p:cNvSpPr txBox="1">
            <a:spLocks noGrp="1"/>
          </p:cNvSpPr>
          <p:nvPr>
            <p:ph type="title"/>
          </p:nvPr>
        </p:nvSpPr>
        <p:spPr>
          <a:xfrm>
            <a:off x="423333" y="6341533"/>
            <a:ext cx="15409334" cy="1337734"/>
          </a:xfrm>
          <a:prstGeom prst="rect">
            <a:avLst/>
          </a:prstGeom>
        </p:spPr>
        <p:txBody>
          <a:bodyPr anchor="b"/>
          <a:lstStyle/>
          <a:p>
            <a:r>
              <a:t>Texto del título</a:t>
            </a:r>
          </a:p>
        </p:txBody>
      </p:sp>
      <p:sp>
        <p:nvSpPr>
          <p:cNvPr id="22" name="Nivel de texto 1…"/>
          <p:cNvSpPr txBox="1">
            <a:spLocks noGrp="1"/>
          </p:cNvSpPr>
          <p:nvPr>
            <p:ph type="body" sz="quarter" idx="1"/>
          </p:nvPr>
        </p:nvSpPr>
        <p:spPr>
          <a:xfrm>
            <a:off x="423333" y="7628466"/>
            <a:ext cx="15409334" cy="1058335"/>
          </a:xfrm>
          <a:prstGeom prst="rect">
            <a:avLst/>
          </a:prstGeom>
        </p:spPr>
        <p:txBody>
          <a:bodyPr anchor="t"/>
          <a:lstStyle>
            <a:lvl1pPr marL="0" indent="0" algn="ctr">
              <a:spcBef>
                <a:spcPts val="0"/>
              </a:spcBef>
              <a:buSzTx/>
              <a:buNone/>
              <a:defRPr sz="3600"/>
            </a:lvl1pPr>
            <a:lvl2pPr marL="0" indent="0" algn="ctr">
              <a:spcBef>
                <a:spcPts val="0"/>
              </a:spcBef>
              <a:buSzTx/>
              <a:buNone/>
              <a:defRPr sz="3600"/>
            </a:lvl2pPr>
            <a:lvl3pPr marL="0" indent="0" algn="ctr">
              <a:spcBef>
                <a:spcPts val="0"/>
              </a:spcBef>
              <a:buSzTx/>
              <a:buNone/>
              <a:defRPr sz="3600"/>
            </a:lvl3pPr>
            <a:lvl4pPr marL="0" indent="0" algn="ctr">
              <a:spcBef>
                <a:spcPts val="0"/>
              </a:spcBef>
              <a:buSzTx/>
              <a:buNone/>
              <a:defRPr sz="3600"/>
            </a:lvl4pPr>
            <a:lvl5pPr marL="0" indent="0" algn="ctr">
              <a:spcBef>
                <a:spcPts val="0"/>
              </a:spcBef>
              <a:buSzTx/>
              <a:buNone/>
              <a:defRPr sz="3600"/>
            </a:lvl5pPr>
          </a:lstStyle>
          <a:p>
            <a:r>
              <a:t>Nivel de texto 1</a:t>
            </a:r>
          </a:p>
          <a:p>
            <a:pPr lvl="1"/>
            <a:r>
              <a:t>Nivel de texto 2</a:t>
            </a:r>
          </a:p>
          <a:p>
            <a:pPr lvl="2"/>
            <a:r>
              <a:t>Nivel de texto 3</a:t>
            </a:r>
          </a:p>
          <a:p>
            <a:pPr lvl="3"/>
            <a:r>
              <a:t>Nivel de texto 4</a:t>
            </a:r>
          </a:p>
          <a:p>
            <a:pPr lvl="4"/>
            <a:r>
              <a:t>Nivel de texto 5</a:t>
            </a:r>
          </a:p>
        </p:txBody>
      </p:sp>
      <p:sp>
        <p:nvSpPr>
          <p:cNvPr id="23"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ítulo (centro)">
    <p:spTree>
      <p:nvGrpSpPr>
        <p:cNvPr id="1" name=""/>
        <p:cNvGrpSpPr/>
        <p:nvPr/>
      </p:nvGrpSpPr>
      <p:grpSpPr>
        <a:xfrm>
          <a:off x="0" y="0"/>
          <a:ext cx="0" cy="0"/>
          <a:chOff x="0" y="0"/>
          <a:chExt cx="0" cy="0"/>
        </a:xfrm>
      </p:grpSpPr>
      <p:sp>
        <p:nvSpPr>
          <p:cNvPr id="30" name="Texto del título"/>
          <p:cNvSpPr txBox="1">
            <a:spLocks noGrp="1"/>
          </p:cNvSpPr>
          <p:nvPr>
            <p:ph type="title"/>
          </p:nvPr>
        </p:nvSpPr>
        <p:spPr>
          <a:xfrm>
            <a:off x="1185333" y="3022600"/>
            <a:ext cx="13885335" cy="3098800"/>
          </a:xfrm>
          <a:prstGeom prst="rect">
            <a:avLst/>
          </a:prstGeom>
        </p:spPr>
        <p:txBody>
          <a:bodyPr/>
          <a:lstStyle/>
          <a:p>
            <a:r>
              <a:t>Texto del título</a:t>
            </a:r>
          </a:p>
        </p:txBody>
      </p:sp>
      <p:sp>
        <p:nvSpPr>
          <p:cNvPr id="31"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Foto (vertical)">
    <p:spTree>
      <p:nvGrpSpPr>
        <p:cNvPr id="1" name=""/>
        <p:cNvGrpSpPr/>
        <p:nvPr/>
      </p:nvGrpSpPr>
      <p:grpSpPr>
        <a:xfrm>
          <a:off x="0" y="0"/>
          <a:ext cx="0" cy="0"/>
          <a:chOff x="0" y="0"/>
          <a:chExt cx="0" cy="0"/>
        </a:xfrm>
      </p:grpSpPr>
      <p:sp>
        <p:nvSpPr>
          <p:cNvPr id="38" name="Imagen"/>
          <p:cNvSpPr>
            <a:spLocks noGrp="1"/>
          </p:cNvSpPr>
          <p:nvPr>
            <p:ph type="pic" sz="half" idx="13"/>
          </p:nvPr>
        </p:nvSpPr>
        <p:spPr>
          <a:xfrm>
            <a:off x="8777320" y="634999"/>
            <a:ext cx="6350001" cy="7645401"/>
          </a:xfrm>
          <a:prstGeom prst="rect">
            <a:avLst/>
          </a:prstGeom>
        </p:spPr>
        <p:txBody>
          <a:bodyPr lIns="91439" tIns="45719" rIns="91439" bIns="45719" anchor="t">
            <a:noAutofit/>
          </a:bodyPr>
          <a:lstStyle/>
          <a:p>
            <a:endParaRPr/>
          </a:p>
        </p:txBody>
      </p:sp>
      <p:sp>
        <p:nvSpPr>
          <p:cNvPr id="39" name="Texto del título"/>
          <p:cNvSpPr txBox="1">
            <a:spLocks noGrp="1"/>
          </p:cNvSpPr>
          <p:nvPr>
            <p:ph type="title"/>
          </p:nvPr>
        </p:nvSpPr>
        <p:spPr>
          <a:xfrm>
            <a:off x="1100666" y="634999"/>
            <a:ext cx="6815668" cy="3699935"/>
          </a:xfrm>
          <a:prstGeom prst="rect">
            <a:avLst/>
          </a:prstGeom>
        </p:spPr>
        <p:txBody>
          <a:bodyPr anchor="b"/>
          <a:lstStyle>
            <a:lvl1pPr>
              <a:defRPr sz="5600"/>
            </a:lvl1pPr>
          </a:lstStyle>
          <a:p>
            <a:r>
              <a:t>Texto del título</a:t>
            </a:r>
          </a:p>
        </p:txBody>
      </p:sp>
      <p:sp>
        <p:nvSpPr>
          <p:cNvPr id="40" name="Nivel de texto 1…"/>
          <p:cNvSpPr txBox="1">
            <a:spLocks noGrp="1"/>
          </p:cNvSpPr>
          <p:nvPr>
            <p:ph type="body" sz="quarter" idx="1"/>
          </p:nvPr>
        </p:nvSpPr>
        <p:spPr>
          <a:xfrm>
            <a:off x="1100666" y="4351866"/>
            <a:ext cx="6815668" cy="3818468"/>
          </a:xfrm>
          <a:prstGeom prst="rect">
            <a:avLst/>
          </a:prstGeom>
        </p:spPr>
        <p:txBody>
          <a:bodyPr anchor="t"/>
          <a:lstStyle>
            <a:lvl1pPr marL="0" indent="0" algn="ctr">
              <a:spcBef>
                <a:spcPts val="0"/>
              </a:spcBef>
              <a:buSzTx/>
              <a:buNone/>
              <a:defRPr sz="3600"/>
            </a:lvl1pPr>
            <a:lvl2pPr marL="0" indent="0" algn="ctr">
              <a:spcBef>
                <a:spcPts val="0"/>
              </a:spcBef>
              <a:buSzTx/>
              <a:buNone/>
              <a:defRPr sz="3600"/>
            </a:lvl2pPr>
            <a:lvl3pPr marL="0" indent="0" algn="ctr">
              <a:spcBef>
                <a:spcPts val="0"/>
              </a:spcBef>
              <a:buSzTx/>
              <a:buNone/>
              <a:defRPr sz="3600"/>
            </a:lvl3pPr>
            <a:lvl4pPr marL="0" indent="0" algn="ctr">
              <a:spcBef>
                <a:spcPts val="0"/>
              </a:spcBef>
              <a:buSzTx/>
              <a:buNone/>
              <a:defRPr sz="3600"/>
            </a:lvl4pPr>
            <a:lvl5pPr marL="0" indent="0" algn="ctr">
              <a:spcBef>
                <a:spcPts val="0"/>
              </a:spcBef>
              <a:buSzTx/>
              <a:buNone/>
              <a:defRPr sz="3600"/>
            </a:lvl5pPr>
          </a:lstStyle>
          <a:p>
            <a:r>
              <a:t>Nivel de texto 1</a:t>
            </a:r>
          </a:p>
          <a:p>
            <a:pPr lvl="1"/>
            <a:r>
              <a:t>Nivel de texto 2</a:t>
            </a:r>
          </a:p>
          <a:p>
            <a:pPr lvl="2"/>
            <a:r>
              <a:t>Nivel de texto 3</a:t>
            </a:r>
          </a:p>
          <a:p>
            <a:pPr lvl="3"/>
            <a:r>
              <a:t>Nivel de texto 4</a:t>
            </a:r>
          </a:p>
          <a:p>
            <a:pPr lvl="4"/>
            <a:r>
              <a:t>Nivel de texto 5</a:t>
            </a:r>
          </a:p>
        </p:txBody>
      </p:sp>
      <p:sp>
        <p:nvSpPr>
          <p:cNvPr id="41"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ítulo (arriba)">
    <p:spTree>
      <p:nvGrpSpPr>
        <p:cNvPr id="1" name=""/>
        <p:cNvGrpSpPr/>
        <p:nvPr/>
      </p:nvGrpSpPr>
      <p:grpSpPr>
        <a:xfrm>
          <a:off x="0" y="0"/>
          <a:ext cx="0" cy="0"/>
          <a:chOff x="0" y="0"/>
          <a:chExt cx="0" cy="0"/>
        </a:xfrm>
      </p:grpSpPr>
      <p:sp>
        <p:nvSpPr>
          <p:cNvPr id="48" name="Texto del título"/>
          <p:cNvSpPr txBox="1">
            <a:spLocks noGrp="1"/>
          </p:cNvSpPr>
          <p:nvPr>
            <p:ph type="title"/>
          </p:nvPr>
        </p:nvSpPr>
        <p:spPr>
          <a:prstGeom prst="rect">
            <a:avLst/>
          </a:prstGeom>
        </p:spPr>
        <p:txBody>
          <a:bodyPr/>
          <a:lstStyle/>
          <a:p>
            <a:r>
              <a:t>Texto del título</a:t>
            </a:r>
          </a:p>
        </p:txBody>
      </p:sp>
      <p:sp>
        <p:nvSpPr>
          <p:cNvPr id="49"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ítulo y viñetas">
    <p:spTree>
      <p:nvGrpSpPr>
        <p:cNvPr id="1" name=""/>
        <p:cNvGrpSpPr/>
        <p:nvPr/>
      </p:nvGrpSpPr>
      <p:grpSpPr>
        <a:xfrm>
          <a:off x="0" y="0"/>
          <a:ext cx="0" cy="0"/>
          <a:chOff x="0" y="0"/>
          <a:chExt cx="0" cy="0"/>
        </a:xfrm>
      </p:grpSpPr>
      <p:sp>
        <p:nvSpPr>
          <p:cNvPr id="56" name="Texto del título"/>
          <p:cNvSpPr txBox="1">
            <a:spLocks noGrp="1"/>
          </p:cNvSpPr>
          <p:nvPr>
            <p:ph type="title"/>
          </p:nvPr>
        </p:nvSpPr>
        <p:spPr>
          <a:prstGeom prst="rect">
            <a:avLst/>
          </a:prstGeom>
        </p:spPr>
        <p:txBody>
          <a:bodyPr/>
          <a:lstStyle/>
          <a:p>
            <a:r>
              <a:t>Texto del título</a:t>
            </a:r>
          </a:p>
        </p:txBody>
      </p:sp>
      <p:sp>
        <p:nvSpPr>
          <p:cNvPr id="57" name="Nivel de texto 1…"/>
          <p:cNvSpPr txBox="1">
            <a:spLocks noGrp="1"/>
          </p:cNvSpPr>
          <p:nvPr>
            <p:ph type="body" idx="1"/>
          </p:nvPr>
        </p:nvSpPr>
        <p:spPr>
          <a:prstGeom prst="rect">
            <a:avLst/>
          </a:prstGeom>
        </p:spPr>
        <p:txBody>
          <a:bodyPr/>
          <a:lstStyle>
            <a:lvl1pPr marL="423333" indent="-423333">
              <a:defRPr sz="3200"/>
            </a:lvl1pPr>
            <a:lvl2pPr marL="1058333" indent="-423333">
              <a:defRPr sz="3200"/>
            </a:lvl2pPr>
            <a:lvl3pPr marL="1693333" indent="-423333">
              <a:defRPr sz="3200"/>
            </a:lvl3pPr>
            <a:lvl4pPr marL="2328333" indent="-423333">
              <a:defRPr sz="3200"/>
            </a:lvl4pPr>
            <a:lvl5pPr marL="2963333" indent="-423333">
              <a:defRPr sz="3200"/>
            </a:lvl5pPr>
          </a:lstStyle>
          <a:p>
            <a:r>
              <a:t>Nivel de texto 1</a:t>
            </a:r>
          </a:p>
          <a:p>
            <a:pPr lvl="1"/>
            <a:r>
              <a:t>Nivel de texto 2</a:t>
            </a:r>
          </a:p>
          <a:p>
            <a:pPr lvl="2"/>
            <a:r>
              <a:t>Nivel de texto 3</a:t>
            </a:r>
          </a:p>
          <a:p>
            <a:pPr lvl="3"/>
            <a:r>
              <a:t>Nivel de texto 4</a:t>
            </a:r>
          </a:p>
          <a:p>
            <a:pPr lvl="4"/>
            <a:r>
              <a:t>Nivel de texto 5</a:t>
            </a:r>
          </a:p>
        </p:txBody>
      </p:sp>
      <p:sp>
        <p:nvSpPr>
          <p:cNvPr id="58"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ítulo, viñetas y foto">
    <p:spTree>
      <p:nvGrpSpPr>
        <p:cNvPr id="1" name=""/>
        <p:cNvGrpSpPr/>
        <p:nvPr/>
      </p:nvGrpSpPr>
      <p:grpSpPr>
        <a:xfrm>
          <a:off x="0" y="0"/>
          <a:ext cx="0" cy="0"/>
          <a:chOff x="0" y="0"/>
          <a:chExt cx="0" cy="0"/>
        </a:xfrm>
      </p:grpSpPr>
      <p:sp>
        <p:nvSpPr>
          <p:cNvPr id="65" name="Imagen"/>
          <p:cNvSpPr>
            <a:spLocks noGrp="1"/>
          </p:cNvSpPr>
          <p:nvPr>
            <p:ph type="pic" sz="half" idx="13"/>
          </p:nvPr>
        </p:nvSpPr>
        <p:spPr>
          <a:xfrm>
            <a:off x="8779933" y="2099733"/>
            <a:ext cx="6350001" cy="6197601"/>
          </a:xfrm>
          <a:prstGeom prst="rect">
            <a:avLst/>
          </a:prstGeom>
        </p:spPr>
        <p:txBody>
          <a:bodyPr lIns="91439" tIns="45719" rIns="91439" bIns="45719" anchor="t">
            <a:noAutofit/>
          </a:bodyPr>
          <a:lstStyle/>
          <a:p>
            <a:endParaRPr/>
          </a:p>
        </p:txBody>
      </p:sp>
      <p:sp>
        <p:nvSpPr>
          <p:cNvPr id="66" name="Texto del título"/>
          <p:cNvSpPr txBox="1">
            <a:spLocks noGrp="1"/>
          </p:cNvSpPr>
          <p:nvPr>
            <p:ph type="title"/>
          </p:nvPr>
        </p:nvSpPr>
        <p:spPr>
          <a:prstGeom prst="rect">
            <a:avLst/>
          </a:prstGeom>
        </p:spPr>
        <p:txBody>
          <a:bodyPr/>
          <a:lstStyle/>
          <a:p>
            <a:r>
              <a:t>Texto del título</a:t>
            </a:r>
          </a:p>
        </p:txBody>
      </p:sp>
      <p:sp>
        <p:nvSpPr>
          <p:cNvPr id="67" name="Nivel de texto 1…"/>
          <p:cNvSpPr txBox="1">
            <a:spLocks noGrp="1"/>
          </p:cNvSpPr>
          <p:nvPr>
            <p:ph type="body" sz="half" idx="1"/>
          </p:nvPr>
        </p:nvSpPr>
        <p:spPr>
          <a:xfrm>
            <a:off x="1126066" y="2099733"/>
            <a:ext cx="6815668" cy="6197601"/>
          </a:xfrm>
          <a:prstGeom prst="rect">
            <a:avLst/>
          </a:prstGeom>
        </p:spPr>
        <p:txBody>
          <a:bodyPr/>
          <a:lstStyle>
            <a:lvl1pPr marL="352926" indent="-352926">
              <a:spcBef>
                <a:spcPts val="3000"/>
              </a:spcBef>
              <a:defRPr sz="2400"/>
            </a:lvl1pPr>
            <a:lvl2pPr marL="911726" indent="-352926">
              <a:spcBef>
                <a:spcPts val="3000"/>
              </a:spcBef>
              <a:defRPr sz="2400"/>
            </a:lvl2pPr>
            <a:lvl3pPr marL="1470526" indent="-352926">
              <a:spcBef>
                <a:spcPts val="3000"/>
              </a:spcBef>
              <a:defRPr sz="2400"/>
            </a:lvl3pPr>
            <a:lvl4pPr marL="2029326" indent="-352926">
              <a:spcBef>
                <a:spcPts val="3000"/>
              </a:spcBef>
              <a:defRPr sz="2400"/>
            </a:lvl4pPr>
            <a:lvl5pPr marL="2588126" indent="-352926">
              <a:spcBef>
                <a:spcPts val="3000"/>
              </a:spcBef>
              <a:defRPr sz="2400"/>
            </a:lvl5pPr>
          </a:lstStyle>
          <a:p>
            <a:r>
              <a:t>Nivel de texto 1</a:t>
            </a:r>
          </a:p>
          <a:p>
            <a:pPr lvl="1"/>
            <a:r>
              <a:t>Nivel de texto 2</a:t>
            </a:r>
          </a:p>
          <a:p>
            <a:pPr lvl="2"/>
            <a:r>
              <a:t>Nivel de texto 3</a:t>
            </a:r>
          </a:p>
          <a:p>
            <a:pPr lvl="3"/>
            <a:r>
              <a:t>Nivel de texto 4</a:t>
            </a:r>
          </a:p>
          <a:p>
            <a:pPr lvl="4"/>
            <a:r>
              <a:t>Nivel de texto 5</a:t>
            </a:r>
          </a:p>
        </p:txBody>
      </p:sp>
      <p:sp>
        <p:nvSpPr>
          <p:cNvPr id="68"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Viñetas">
    <p:spTree>
      <p:nvGrpSpPr>
        <p:cNvPr id="1" name=""/>
        <p:cNvGrpSpPr/>
        <p:nvPr/>
      </p:nvGrpSpPr>
      <p:grpSpPr>
        <a:xfrm>
          <a:off x="0" y="0"/>
          <a:ext cx="0" cy="0"/>
          <a:chOff x="0" y="0"/>
          <a:chExt cx="0" cy="0"/>
        </a:xfrm>
      </p:grpSpPr>
      <p:sp>
        <p:nvSpPr>
          <p:cNvPr id="75" name="Nivel de texto 1…"/>
          <p:cNvSpPr txBox="1">
            <a:spLocks noGrp="1"/>
          </p:cNvSpPr>
          <p:nvPr>
            <p:ph type="body" idx="1"/>
          </p:nvPr>
        </p:nvSpPr>
        <p:spPr>
          <a:xfrm>
            <a:off x="1126066" y="1185333"/>
            <a:ext cx="14003869" cy="6773335"/>
          </a:xfrm>
          <a:prstGeom prst="rect">
            <a:avLst/>
          </a:prstGeom>
        </p:spPr>
        <p:txBody>
          <a:bodyPr/>
          <a:lstStyle>
            <a:lvl1pPr marL="423333" indent="-423333">
              <a:defRPr sz="3200"/>
            </a:lvl1pPr>
            <a:lvl2pPr marL="1058333" indent="-423333">
              <a:defRPr sz="3200"/>
            </a:lvl2pPr>
            <a:lvl3pPr marL="1693333" indent="-423333">
              <a:defRPr sz="3200"/>
            </a:lvl3pPr>
            <a:lvl4pPr marL="2328333" indent="-423333">
              <a:defRPr sz="3200"/>
            </a:lvl4pPr>
            <a:lvl5pPr marL="2963333" indent="-423333">
              <a:defRPr sz="3200"/>
            </a:lvl5pPr>
          </a:lstStyle>
          <a:p>
            <a:r>
              <a:t>Nivel de texto 1</a:t>
            </a:r>
          </a:p>
          <a:p>
            <a:pPr lvl="1"/>
            <a:r>
              <a:t>Nivel de texto 2</a:t>
            </a:r>
          </a:p>
          <a:p>
            <a:pPr lvl="2"/>
            <a:r>
              <a:t>Nivel de texto 3</a:t>
            </a:r>
          </a:p>
          <a:p>
            <a:pPr lvl="3"/>
            <a:r>
              <a:t>Nivel de texto 4</a:t>
            </a:r>
          </a:p>
          <a:p>
            <a:pPr lvl="4"/>
            <a:r>
              <a:t>Nivel de texto 5</a:t>
            </a:r>
          </a:p>
        </p:txBody>
      </p:sp>
      <p:sp>
        <p:nvSpPr>
          <p:cNvPr id="76"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3 fotos">
    <p:spTree>
      <p:nvGrpSpPr>
        <p:cNvPr id="1" name=""/>
        <p:cNvGrpSpPr/>
        <p:nvPr/>
      </p:nvGrpSpPr>
      <p:grpSpPr>
        <a:xfrm>
          <a:off x="0" y="0"/>
          <a:ext cx="0" cy="0"/>
          <a:chOff x="0" y="0"/>
          <a:chExt cx="0" cy="0"/>
        </a:xfrm>
      </p:grpSpPr>
      <p:sp>
        <p:nvSpPr>
          <p:cNvPr id="83" name="Imagen"/>
          <p:cNvSpPr>
            <a:spLocks noGrp="1"/>
          </p:cNvSpPr>
          <p:nvPr>
            <p:ph type="pic" sz="quarter" idx="13"/>
          </p:nvPr>
        </p:nvSpPr>
        <p:spPr>
          <a:xfrm>
            <a:off x="10507133" y="4699000"/>
            <a:ext cx="4936068" cy="3699934"/>
          </a:xfrm>
          <a:prstGeom prst="rect">
            <a:avLst/>
          </a:prstGeom>
        </p:spPr>
        <p:txBody>
          <a:bodyPr lIns="91439" tIns="45719" rIns="91439" bIns="45719" anchor="t">
            <a:noAutofit/>
          </a:bodyPr>
          <a:lstStyle/>
          <a:p>
            <a:endParaRPr/>
          </a:p>
        </p:txBody>
      </p:sp>
      <p:sp>
        <p:nvSpPr>
          <p:cNvPr id="84" name="Imagen"/>
          <p:cNvSpPr>
            <a:spLocks noGrp="1"/>
          </p:cNvSpPr>
          <p:nvPr>
            <p:ph type="pic" sz="quarter" idx="14"/>
          </p:nvPr>
        </p:nvSpPr>
        <p:spPr>
          <a:xfrm>
            <a:off x="10507133" y="753533"/>
            <a:ext cx="4936068" cy="3699934"/>
          </a:xfrm>
          <a:prstGeom prst="rect">
            <a:avLst/>
          </a:prstGeom>
        </p:spPr>
        <p:txBody>
          <a:bodyPr lIns="91439" tIns="45719" rIns="91439" bIns="45719" anchor="t">
            <a:noAutofit/>
          </a:bodyPr>
          <a:lstStyle/>
          <a:p>
            <a:endParaRPr/>
          </a:p>
        </p:txBody>
      </p:sp>
      <p:sp>
        <p:nvSpPr>
          <p:cNvPr id="85" name="Imagen"/>
          <p:cNvSpPr>
            <a:spLocks noGrp="1"/>
          </p:cNvSpPr>
          <p:nvPr>
            <p:ph type="pic" idx="15"/>
          </p:nvPr>
        </p:nvSpPr>
        <p:spPr>
          <a:xfrm>
            <a:off x="804333" y="753533"/>
            <a:ext cx="9448801" cy="7645401"/>
          </a:xfrm>
          <a:prstGeom prst="rect">
            <a:avLst/>
          </a:prstGeom>
        </p:spPr>
        <p:txBody>
          <a:bodyPr lIns="91439" tIns="45719" rIns="91439" bIns="45719" anchor="t">
            <a:noAutofit/>
          </a:bodyPr>
          <a:lstStyle/>
          <a:p>
            <a:endParaRPr/>
          </a:p>
        </p:txBody>
      </p:sp>
      <p:sp>
        <p:nvSpPr>
          <p:cNvPr id="86"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o del título"/>
          <p:cNvSpPr txBox="1">
            <a:spLocks noGrp="1"/>
          </p:cNvSpPr>
          <p:nvPr>
            <p:ph type="title"/>
          </p:nvPr>
        </p:nvSpPr>
        <p:spPr>
          <a:xfrm>
            <a:off x="1126066" y="237066"/>
            <a:ext cx="14003869" cy="1524001"/>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3866" tIns="33866" rIns="33866" bIns="33866" anchor="ctr">
            <a:normAutofit/>
          </a:bodyPr>
          <a:lstStyle/>
          <a:p>
            <a:r>
              <a:t>Texto del título</a:t>
            </a:r>
          </a:p>
        </p:txBody>
      </p:sp>
      <p:sp>
        <p:nvSpPr>
          <p:cNvPr id="3" name="Nivel de texto 1…"/>
          <p:cNvSpPr txBox="1">
            <a:spLocks noGrp="1"/>
          </p:cNvSpPr>
          <p:nvPr>
            <p:ph type="body" idx="1"/>
          </p:nvPr>
        </p:nvSpPr>
        <p:spPr>
          <a:xfrm>
            <a:off x="1126066" y="2099733"/>
            <a:ext cx="14003869" cy="6197601"/>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3866" tIns="33866" rIns="33866" bIns="33866" anchor="ctr">
            <a:normAutofit/>
          </a:bodyPr>
          <a:lstStyle/>
          <a:p>
            <a:r>
              <a:t>Nivel de texto 1</a:t>
            </a:r>
          </a:p>
          <a:p>
            <a:pPr lvl="1"/>
            <a:r>
              <a:t>Nivel de texto 2</a:t>
            </a:r>
          </a:p>
          <a:p>
            <a:pPr lvl="2"/>
            <a:r>
              <a:t>Nivel de texto 3</a:t>
            </a:r>
          </a:p>
          <a:p>
            <a:pPr lvl="3"/>
            <a:r>
              <a:t>Nivel de texto 4</a:t>
            </a:r>
          </a:p>
          <a:p>
            <a:pPr lvl="4"/>
            <a:r>
              <a:t>Nivel de texto 5</a:t>
            </a:r>
          </a:p>
        </p:txBody>
      </p:sp>
      <p:sp>
        <p:nvSpPr>
          <p:cNvPr id="4" name="Número de diapositiva"/>
          <p:cNvSpPr txBox="1">
            <a:spLocks noGrp="1"/>
          </p:cNvSpPr>
          <p:nvPr>
            <p:ph type="sldNum" sz="quarter" idx="2"/>
          </p:nvPr>
        </p:nvSpPr>
        <p:spPr>
          <a:xfrm>
            <a:off x="7970571" y="8720666"/>
            <a:ext cx="306392" cy="290441"/>
          </a:xfrm>
          <a:prstGeom prst="rect">
            <a:avLst/>
          </a:prstGeom>
          <a:ln w="3175">
            <a:miter lim="400000"/>
          </a:ln>
        </p:spPr>
        <p:txBody>
          <a:bodyPr wrap="none" lIns="33866" tIns="33866" rIns="33866" bIns="33866">
            <a:spAutoFit/>
          </a:bodyPr>
          <a:lstStyle>
            <a:lvl1pPr>
              <a:defRPr sz="1600" b="0">
                <a:latin typeface="Helvetica Neue Light"/>
                <a:ea typeface="Helvetica Neue Light"/>
                <a:cs typeface="Helvetica Neue Light"/>
                <a:sym typeface="Helvetica Neue Light"/>
              </a:defRPr>
            </a:lvl1pPr>
          </a:lstStyle>
          <a:p>
            <a:fld id="{86CB4B4D-7CA3-9044-876B-883B54F8677D}" type="slidenum">
              <a:t>‹Nº›</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550333" rtl="0" latinLnBrk="0">
        <a:lnSpc>
          <a:spcPct val="100000"/>
        </a:lnSpc>
        <a:spcBef>
          <a:spcPts val="0"/>
        </a:spcBef>
        <a:spcAft>
          <a:spcPts val="0"/>
        </a:spcAft>
        <a:buClrTx/>
        <a:buSzTx/>
        <a:buFontTx/>
        <a:buNone/>
        <a:tabLst/>
        <a:defRPr sz="7400" b="0" i="0" u="none" strike="noStrike" cap="none" spc="0" baseline="0">
          <a:ln>
            <a:noFill/>
          </a:ln>
          <a:solidFill>
            <a:srgbClr val="000000"/>
          </a:solidFill>
          <a:uFillTx/>
          <a:latin typeface="+mn-lt"/>
          <a:ea typeface="+mn-ea"/>
          <a:cs typeface="+mn-cs"/>
          <a:sym typeface="Helvetica Neue Medium"/>
        </a:defRPr>
      </a:lvl1pPr>
      <a:lvl2pPr marL="0" marR="0" indent="0" algn="ctr" defTabSz="550333" rtl="0" latinLnBrk="0">
        <a:lnSpc>
          <a:spcPct val="100000"/>
        </a:lnSpc>
        <a:spcBef>
          <a:spcPts val="0"/>
        </a:spcBef>
        <a:spcAft>
          <a:spcPts val="0"/>
        </a:spcAft>
        <a:buClrTx/>
        <a:buSzTx/>
        <a:buFontTx/>
        <a:buNone/>
        <a:tabLst/>
        <a:defRPr sz="7400" b="0" i="0" u="none" strike="noStrike" cap="none" spc="0" baseline="0">
          <a:ln>
            <a:noFill/>
          </a:ln>
          <a:solidFill>
            <a:srgbClr val="000000"/>
          </a:solidFill>
          <a:uFillTx/>
          <a:latin typeface="+mn-lt"/>
          <a:ea typeface="+mn-ea"/>
          <a:cs typeface="+mn-cs"/>
          <a:sym typeface="Helvetica Neue Medium"/>
        </a:defRPr>
      </a:lvl2pPr>
      <a:lvl3pPr marL="0" marR="0" indent="0" algn="ctr" defTabSz="550333" rtl="0" latinLnBrk="0">
        <a:lnSpc>
          <a:spcPct val="100000"/>
        </a:lnSpc>
        <a:spcBef>
          <a:spcPts val="0"/>
        </a:spcBef>
        <a:spcAft>
          <a:spcPts val="0"/>
        </a:spcAft>
        <a:buClrTx/>
        <a:buSzTx/>
        <a:buFontTx/>
        <a:buNone/>
        <a:tabLst/>
        <a:defRPr sz="7400" b="0" i="0" u="none" strike="noStrike" cap="none" spc="0" baseline="0">
          <a:ln>
            <a:noFill/>
          </a:ln>
          <a:solidFill>
            <a:srgbClr val="000000"/>
          </a:solidFill>
          <a:uFillTx/>
          <a:latin typeface="+mn-lt"/>
          <a:ea typeface="+mn-ea"/>
          <a:cs typeface="+mn-cs"/>
          <a:sym typeface="Helvetica Neue Medium"/>
        </a:defRPr>
      </a:lvl3pPr>
      <a:lvl4pPr marL="0" marR="0" indent="0" algn="ctr" defTabSz="550333" rtl="0" latinLnBrk="0">
        <a:lnSpc>
          <a:spcPct val="100000"/>
        </a:lnSpc>
        <a:spcBef>
          <a:spcPts val="0"/>
        </a:spcBef>
        <a:spcAft>
          <a:spcPts val="0"/>
        </a:spcAft>
        <a:buClrTx/>
        <a:buSzTx/>
        <a:buFontTx/>
        <a:buNone/>
        <a:tabLst/>
        <a:defRPr sz="7400" b="0" i="0" u="none" strike="noStrike" cap="none" spc="0" baseline="0">
          <a:ln>
            <a:noFill/>
          </a:ln>
          <a:solidFill>
            <a:srgbClr val="000000"/>
          </a:solidFill>
          <a:uFillTx/>
          <a:latin typeface="+mn-lt"/>
          <a:ea typeface="+mn-ea"/>
          <a:cs typeface="+mn-cs"/>
          <a:sym typeface="Helvetica Neue Medium"/>
        </a:defRPr>
      </a:lvl4pPr>
      <a:lvl5pPr marL="0" marR="0" indent="0" algn="ctr" defTabSz="550333" rtl="0" latinLnBrk="0">
        <a:lnSpc>
          <a:spcPct val="100000"/>
        </a:lnSpc>
        <a:spcBef>
          <a:spcPts val="0"/>
        </a:spcBef>
        <a:spcAft>
          <a:spcPts val="0"/>
        </a:spcAft>
        <a:buClrTx/>
        <a:buSzTx/>
        <a:buFontTx/>
        <a:buNone/>
        <a:tabLst/>
        <a:defRPr sz="7400" b="0" i="0" u="none" strike="noStrike" cap="none" spc="0" baseline="0">
          <a:ln>
            <a:noFill/>
          </a:ln>
          <a:solidFill>
            <a:srgbClr val="000000"/>
          </a:solidFill>
          <a:uFillTx/>
          <a:latin typeface="+mn-lt"/>
          <a:ea typeface="+mn-ea"/>
          <a:cs typeface="+mn-cs"/>
          <a:sym typeface="Helvetica Neue Medium"/>
        </a:defRPr>
      </a:lvl5pPr>
      <a:lvl6pPr marL="0" marR="0" indent="0" algn="ctr" defTabSz="550333" rtl="0" latinLnBrk="0">
        <a:lnSpc>
          <a:spcPct val="100000"/>
        </a:lnSpc>
        <a:spcBef>
          <a:spcPts val="0"/>
        </a:spcBef>
        <a:spcAft>
          <a:spcPts val="0"/>
        </a:spcAft>
        <a:buClrTx/>
        <a:buSzTx/>
        <a:buFontTx/>
        <a:buNone/>
        <a:tabLst/>
        <a:defRPr sz="7400" b="0" i="0" u="none" strike="noStrike" cap="none" spc="0" baseline="0">
          <a:ln>
            <a:noFill/>
          </a:ln>
          <a:solidFill>
            <a:srgbClr val="000000"/>
          </a:solidFill>
          <a:uFillTx/>
          <a:latin typeface="+mn-lt"/>
          <a:ea typeface="+mn-ea"/>
          <a:cs typeface="+mn-cs"/>
          <a:sym typeface="Helvetica Neue Medium"/>
        </a:defRPr>
      </a:lvl6pPr>
      <a:lvl7pPr marL="0" marR="0" indent="0" algn="ctr" defTabSz="550333" rtl="0" latinLnBrk="0">
        <a:lnSpc>
          <a:spcPct val="100000"/>
        </a:lnSpc>
        <a:spcBef>
          <a:spcPts val="0"/>
        </a:spcBef>
        <a:spcAft>
          <a:spcPts val="0"/>
        </a:spcAft>
        <a:buClrTx/>
        <a:buSzTx/>
        <a:buFontTx/>
        <a:buNone/>
        <a:tabLst/>
        <a:defRPr sz="7400" b="0" i="0" u="none" strike="noStrike" cap="none" spc="0" baseline="0">
          <a:ln>
            <a:noFill/>
          </a:ln>
          <a:solidFill>
            <a:srgbClr val="000000"/>
          </a:solidFill>
          <a:uFillTx/>
          <a:latin typeface="+mn-lt"/>
          <a:ea typeface="+mn-ea"/>
          <a:cs typeface="+mn-cs"/>
          <a:sym typeface="Helvetica Neue Medium"/>
        </a:defRPr>
      </a:lvl7pPr>
      <a:lvl8pPr marL="0" marR="0" indent="0" algn="ctr" defTabSz="550333" rtl="0" latinLnBrk="0">
        <a:lnSpc>
          <a:spcPct val="100000"/>
        </a:lnSpc>
        <a:spcBef>
          <a:spcPts val="0"/>
        </a:spcBef>
        <a:spcAft>
          <a:spcPts val="0"/>
        </a:spcAft>
        <a:buClrTx/>
        <a:buSzTx/>
        <a:buFontTx/>
        <a:buNone/>
        <a:tabLst/>
        <a:defRPr sz="7400" b="0" i="0" u="none" strike="noStrike" cap="none" spc="0" baseline="0">
          <a:ln>
            <a:noFill/>
          </a:ln>
          <a:solidFill>
            <a:srgbClr val="000000"/>
          </a:solidFill>
          <a:uFillTx/>
          <a:latin typeface="+mn-lt"/>
          <a:ea typeface="+mn-ea"/>
          <a:cs typeface="+mn-cs"/>
          <a:sym typeface="Helvetica Neue Medium"/>
        </a:defRPr>
      </a:lvl8pPr>
      <a:lvl9pPr marL="0" marR="0" indent="0" algn="ctr" defTabSz="550333" rtl="0" latinLnBrk="0">
        <a:lnSpc>
          <a:spcPct val="100000"/>
        </a:lnSpc>
        <a:spcBef>
          <a:spcPts val="0"/>
        </a:spcBef>
        <a:spcAft>
          <a:spcPts val="0"/>
        </a:spcAft>
        <a:buClrTx/>
        <a:buSzTx/>
        <a:buFontTx/>
        <a:buNone/>
        <a:tabLst/>
        <a:defRPr sz="7400" b="0" i="0" u="none" strike="noStrike" cap="none" spc="0" baseline="0">
          <a:ln>
            <a:noFill/>
          </a:ln>
          <a:solidFill>
            <a:srgbClr val="000000"/>
          </a:solidFill>
          <a:uFillTx/>
          <a:latin typeface="+mn-lt"/>
          <a:ea typeface="+mn-ea"/>
          <a:cs typeface="+mn-cs"/>
          <a:sym typeface="Helvetica Neue Medium"/>
        </a:defRPr>
      </a:lvl9pPr>
    </p:titleStyle>
    <p:bodyStyle>
      <a:lvl1pPr marL="415192" marR="0" indent="-415192" algn="l" defTabSz="550333" latinLnBrk="0">
        <a:lnSpc>
          <a:spcPct val="100000"/>
        </a:lnSpc>
        <a:spcBef>
          <a:spcPts val="3900"/>
        </a:spcBef>
        <a:spcAft>
          <a:spcPts val="0"/>
        </a:spcAft>
        <a:buClrTx/>
        <a:buSzPct val="125000"/>
        <a:buFontTx/>
        <a:buChar char="•"/>
        <a:tabLst/>
        <a:defRPr sz="3400" b="0" i="0" u="none" strike="noStrike" cap="none" spc="0" baseline="0">
          <a:ln>
            <a:noFill/>
          </a:ln>
          <a:solidFill>
            <a:srgbClr val="000000"/>
          </a:solidFill>
          <a:uFillTx/>
          <a:latin typeface="Helvetica Neue"/>
          <a:ea typeface="Helvetica Neue"/>
          <a:cs typeface="Helvetica Neue"/>
          <a:sym typeface="Helvetica Neue"/>
        </a:defRPr>
      </a:lvl1pPr>
      <a:lvl2pPr marL="1050192" marR="0" indent="-415192" algn="l" defTabSz="550333" latinLnBrk="0">
        <a:lnSpc>
          <a:spcPct val="100000"/>
        </a:lnSpc>
        <a:spcBef>
          <a:spcPts val="3900"/>
        </a:spcBef>
        <a:spcAft>
          <a:spcPts val="0"/>
        </a:spcAft>
        <a:buClrTx/>
        <a:buSzPct val="125000"/>
        <a:buFontTx/>
        <a:buChar char="•"/>
        <a:tabLst/>
        <a:defRPr sz="3400" b="0" i="0" u="none" strike="noStrike" cap="none" spc="0" baseline="0">
          <a:ln>
            <a:noFill/>
          </a:ln>
          <a:solidFill>
            <a:srgbClr val="000000"/>
          </a:solidFill>
          <a:uFillTx/>
          <a:latin typeface="Helvetica Neue"/>
          <a:ea typeface="Helvetica Neue"/>
          <a:cs typeface="Helvetica Neue"/>
          <a:sym typeface="Helvetica Neue"/>
        </a:defRPr>
      </a:lvl2pPr>
      <a:lvl3pPr marL="1685192" marR="0" indent="-415192" algn="l" defTabSz="550333" latinLnBrk="0">
        <a:lnSpc>
          <a:spcPct val="100000"/>
        </a:lnSpc>
        <a:spcBef>
          <a:spcPts val="3900"/>
        </a:spcBef>
        <a:spcAft>
          <a:spcPts val="0"/>
        </a:spcAft>
        <a:buClrTx/>
        <a:buSzPct val="125000"/>
        <a:buFontTx/>
        <a:buChar char="•"/>
        <a:tabLst/>
        <a:defRPr sz="3400" b="0" i="0" u="none" strike="noStrike" cap="none" spc="0" baseline="0">
          <a:ln>
            <a:noFill/>
          </a:ln>
          <a:solidFill>
            <a:srgbClr val="000000"/>
          </a:solidFill>
          <a:uFillTx/>
          <a:latin typeface="Helvetica Neue"/>
          <a:ea typeface="Helvetica Neue"/>
          <a:cs typeface="Helvetica Neue"/>
          <a:sym typeface="Helvetica Neue"/>
        </a:defRPr>
      </a:lvl3pPr>
      <a:lvl4pPr marL="2320192" marR="0" indent="-415192" algn="l" defTabSz="550333" latinLnBrk="0">
        <a:lnSpc>
          <a:spcPct val="100000"/>
        </a:lnSpc>
        <a:spcBef>
          <a:spcPts val="3900"/>
        </a:spcBef>
        <a:spcAft>
          <a:spcPts val="0"/>
        </a:spcAft>
        <a:buClrTx/>
        <a:buSzPct val="125000"/>
        <a:buFontTx/>
        <a:buChar char="•"/>
        <a:tabLst/>
        <a:defRPr sz="3400" b="0" i="0" u="none" strike="noStrike" cap="none" spc="0" baseline="0">
          <a:ln>
            <a:noFill/>
          </a:ln>
          <a:solidFill>
            <a:srgbClr val="000000"/>
          </a:solidFill>
          <a:uFillTx/>
          <a:latin typeface="Helvetica Neue"/>
          <a:ea typeface="Helvetica Neue"/>
          <a:cs typeface="Helvetica Neue"/>
          <a:sym typeface="Helvetica Neue"/>
        </a:defRPr>
      </a:lvl4pPr>
      <a:lvl5pPr marL="2955192" marR="0" indent="-415192" algn="l" defTabSz="550333" latinLnBrk="0">
        <a:lnSpc>
          <a:spcPct val="100000"/>
        </a:lnSpc>
        <a:spcBef>
          <a:spcPts val="3900"/>
        </a:spcBef>
        <a:spcAft>
          <a:spcPts val="0"/>
        </a:spcAft>
        <a:buClrTx/>
        <a:buSzPct val="125000"/>
        <a:buFontTx/>
        <a:buChar char="•"/>
        <a:tabLst/>
        <a:defRPr sz="3400" b="0" i="0" u="none" strike="noStrike" cap="none" spc="0" baseline="0">
          <a:ln>
            <a:noFill/>
          </a:ln>
          <a:solidFill>
            <a:srgbClr val="000000"/>
          </a:solidFill>
          <a:uFillTx/>
          <a:latin typeface="Helvetica Neue"/>
          <a:ea typeface="Helvetica Neue"/>
          <a:cs typeface="Helvetica Neue"/>
          <a:sym typeface="Helvetica Neue"/>
        </a:defRPr>
      </a:lvl5pPr>
      <a:lvl6pPr marL="3590192" marR="0" indent="-415192" algn="l" defTabSz="550333" latinLnBrk="0">
        <a:lnSpc>
          <a:spcPct val="100000"/>
        </a:lnSpc>
        <a:spcBef>
          <a:spcPts val="3900"/>
        </a:spcBef>
        <a:spcAft>
          <a:spcPts val="0"/>
        </a:spcAft>
        <a:buClrTx/>
        <a:buSzPct val="125000"/>
        <a:buFontTx/>
        <a:buChar char="•"/>
        <a:tabLst/>
        <a:defRPr sz="3400" b="0" i="0" u="none" strike="noStrike" cap="none" spc="0" baseline="0">
          <a:ln>
            <a:noFill/>
          </a:ln>
          <a:solidFill>
            <a:srgbClr val="000000"/>
          </a:solidFill>
          <a:uFillTx/>
          <a:latin typeface="Helvetica Neue"/>
          <a:ea typeface="Helvetica Neue"/>
          <a:cs typeface="Helvetica Neue"/>
          <a:sym typeface="Helvetica Neue"/>
        </a:defRPr>
      </a:lvl6pPr>
      <a:lvl7pPr marL="4225192" marR="0" indent="-415192" algn="l" defTabSz="550333" latinLnBrk="0">
        <a:lnSpc>
          <a:spcPct val="100000"/>
        </a:lnSpc>
        <a:spcBef>
          <a:spcPts val="3900"/>
        </a:spcBef>
        <a:spcAft>
          <a:spcPts val="0"/>
        </a:spcAft>
        <a:buClrTx/>
        <a:buSzPct val="125000"/>
        <a:buFontTx/>
        <a:buChar char="•"/>
        <a:tabLst/>
        <a:defRPr sz="3400" b="0" i="0" u="none" strike="noStrike" cap="none" spc="0" baseline="0">
          <a:ln>
            <a:noFill/>
          </a:ln>
          <a:solidFill>
            <a:srgbClr val="000000"/>
          </a:solidFill>
          <a:uFillTx/>
          <a:latin typeface="Helvetica Neue"/>
          <a:ea typeface="Helvetica Neue"/>
          <a:cs typeface="Helvetica Neue"/>
          <a:sym typeface="Helvetica Neue"/>
        </a:defRPr>
      </a:lvl7pPr>
      <a:lvl8pPr marL="4860192" marR="0" indent="-415192" algn="l" defTabSz="550333" latinLnBrk="0">
        <a:lnSpc>
          <a:spcPct val="100000"/>
        </a:lnSpc>
        <a:spcBef>
          <a:spcPts val="3900"/>
        </a:spcBef>
        <a:spcAft>
          <a:spcPts val="0"/>
        </a:spcAft>
        <a:buClrTx/>
        <a:buSzPct val="125000"/>
        <a:buFontTx/>
        <a:buChar char="•"/>
        <a:tabLst/>
        <a:defRPr sz="3400" b="0" i="0" u="none" strike="noStrike" cap="none" spc="0" baseline="0">
          <a:ln>
            <a:noFill/>
          </a:ln>
          <a:solidFill>
            <a:srgbClr val="000000"/>
          </a:solidFill>
          <a:uFillTx/>
          <a:latin typeface="Helvetica Neue"/>
          <a:ea typeface="Helvetica Neue"/>
          <a:cs typeface="Helvetica Neue"/>
          <a:sym typeface="Helvetica Neue"/>
        </a:defRPr>
      </a:lvl8pPr>
      <a:lvl9pPr marL="5495192" marR="0" indent="-415192" algn="l" defTabSz="550333" latinLnBrk="0">
        <a:lnSpc>
          <a:spcPct val="100000"/>
        </a:lnSpc>
        <a:spcBef>
          <a:spcPts val="3900"/>
        </a:spcBef>
        <a:spcAft>
          <a:spcPts val="0"/>
        </a:spcAft>
        <a:buClrTx/>
        <a:buSzPct val="125000"/>
        <a:buFontTx/>
        <a:buChar char="•"/>
        <a:tabLst/>
        <a:defRPr sz="3400" b="0" i="0" u="none" strike="noStrike" cap="none" spc="0" baseline="0">
          <a:ln>
            <a:noFill/>
          </a:ln>
          <a:solidFill>
            <a:srgbClr val="000000"/>
          </a:solidFill>
          <a:uFillTx/>
          <a:latin typeface="Helvetica Neue"/>
          <a:ea typeface="Helvetica Neue"/>
          <a:cs typeface="Helvetica Neue"/>
          <a:sym typeface="Helvetica Neue"/>
        </a:defRPr>
      </a:lvl9pPr>
    </p:bodyStyle>
    <p:otherStyle>
      <a:lvl1pPr marL="0" marR="0" indent="0" algn="ctr" defTabSz="550333"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1pPr>
      <a:lvl2pPr marL="0" marR="0" indent="228600" algn="ctr" defTabSz="550333"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2pPr>
      <a:lvl3pPr marL="0" marR="0" indent="457200" algn="ctr" defTabSz="550333"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3pPr>
      <a:lvl4pPr marL="0" marR="0" indent="685800" algn="ctr" defTabSz="550333"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4pPr>
      <a:lvl5pPr marL="0" marR="0" indent="914400" algn="ctr" defTabSz="550333"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5pPr>
      <a:lvl6pPr marL="0" marR="0" indent="1143000" algn="ctr" defTabSz="550333"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6pPr>
      <a:lvl7pPr marL="0" marR="0" indent="1371600" algn="ctr" defTabSz="550333"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7pPr>
      <a:lvl8pPr marL="0" marR="0" indent="1600200" algn="ctr" defTabSz="550333"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8pPr>
      <a:lvl9pPr marL="0" marR="0" indent="1828800" algn="ctr" defTabSz="550333"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 name="COPOLAD_Congreso_Asuncion_Paraguay_mayo_2024_PPT_Presentación_1280x720px_IMAGEN_LOGO.jpg" descr="COPOLAD_Congreso_Asuncion_Paraguay_mayo_2024_PPT_Presentación_1280x720px_IMAGEN_LOGO.jpg"/>
          <p:cNvPicPr>
            <a:picLocks noChangeAspect="1"/>
          </p:cNvPicPr>
          <p:nvPr/>
        </p:nvPicPr>
        <p:blipFill>
          <a:blip r:embed="rId2"/>
          <a:stretch>
            <a:fillRect/>
          </a:stretch>
        </p:blipFill>
        <p:spPr>
          <a:xfrm>
            <a:off x="0" y="6959600"/>
            <a:ext cx="16256000" cy="2184400"/>
          </a:xfrm>
          <a:prstGeom prst="rect">
            <a:avLst/>
          </a:prstGeom>
          <a:ln w="3175">
            <a:miter lim="400000"/>
          </a:ln>
        </p:spPr>
      </p:pic>
      <p:pic>
        <p:nvPicPr>
          <p:cNvPr id="120" name="COPOLAD_Congreso_Asuncion_Paraguay_mayo_2024_PPT_Presentación_1280x720px_IMAGEN_FONDO.jpg" descr="COPOLAD_Congreso_Asuncion_Paraguay_mayo_2024_PPT_Presentación_1280x720px_IMAGEN_FONDO.jpg"/>
          <p:cNvPicPr>
            <a:picLocks noChangeAspect="1"/>
          </p:cNvPicPr>
          <p:nvPr/>
        </p:nvPicPr>
        <p:blipFill>
          <a:blip r:embed="rId3"/>
          <a:stretch>
            <a:fillRect/>
          </a:stretch>
        </p:blipFill>
        <p:spPr>
          <a:xfrm>
            <a:off x="0" y="0"/>
            <a:ext cx="16256000" cy="6997700"/>
          </a:xfrm>
          <a:prstGeom prst="rect">
            <a:avLst/>
          </a:prstGeom>
          <a:ln w="3175">
            <a:miter lim="400000"/>
          </a:ln>
        </p:spPr>
      </p:pic>
      <p:pic>
        <p:nvPicPr>
          <p:cNvPr id="121" name="Imagen" descr="Imagen"/>
          <p:cNvPicPr>
            <a:picLocks noChangeAspect="1"/>
          </p:cNvPicPr>
          <p:nvPr/>
        </p:nvPicPr>
        <p:blipFill>
          <a:blip r:embed="rId4"/>
          <a:stretch>
            <a:fillRect/>
          </a:stretch>
        </p:blipFill>
        <p:spPr>
          <a:xfrm>
            <a:off x="12953638" y="520344"/>
            <a:ext cx="1372325" cy="1372312"/>
          </a:xfrm>
          <a:prstGeom prst="rect">
            <a:avLst/>
          </a:prstGeom>
          <a:ln w="3175">
            <a:miter lim="400000"/>
          </a:ln>
        </p:spPr>
      </p:pic>
      <p:sp>
        <p:nvSpPr>
          <p:cNvPr id="122" name="Construyendo Justicia:…"/>
          <p:cNvSpPr txBox="1"/>
          <p:nvPr/>
        </p:nvSpPr>
        <p:spPr>
          <a:xfrm>
            <a:off x="520700" y="347133"/>
            <a:ext cx="11548125" cy="3369734"/>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3866" tIns="33866" rIns="33866" bIns="33866" anchor="ctr">
            <a:spAutoFit/>
          </a:bodyPr>
          <a:lstStyle/>
          <a:p>
            <a:pPr algn="l" defTabSz="457200">
              <a:defRPr sz="5000" b="0">
                <a:solidFill>
                  <a:srgbClr val="FFFFFF"/>
                </a:solidFill>
                <a:latin typeface="HK Grotesk Pro Medium"/>
                <a:ea typeface="HK Grotesk Pro Medium"/>
                <a:cs typeface="HK Grotesk Pro Medium"/>
                <a:sym typeface="HK Grotesk Pro Medium"/>
              </a:defRPr>
            </a:pPr>
            <a:r>
              <a:t>Construyendo Justicia: </a:t>
            </a:r>
          </a:p>
          <a:p>
            <a:pPr algn="l" defTabSz="457200">
              <a:defRPr sz="5000" b="0">
                <a:solidFill>
                  <a:srgbClr val="FFFFFF"/>
                </a:solidFill>
                <a:latin typeface="HK Grotesk Pro Medium"/>
                <a:ea typeface="HK Grotesk Pro Medium"/>
                <a:cs typeface="HK Grotesk Pro Medium"/>
                <a:sym typeface="HK Grotesk Pro Medium"/>
              </a:defRPr>
            </a:pPr>
            <a:r>
              <a:t>Defensa Penal con Enfoque de Género en Casos de Delitos Menores de Drogas en Paraguay</a:t>
            </a:r>
          </a:p>
        </p:txBody>
      </p:sp>
      <p:sp>
        <p:nvSpPr>
          <p:cNvPr id="123" name="Asunción, Paraguay"/>
          <p:cNvSpPr txBox="1"/>
          <p:nvPr/>
        </p:nvSpPr>
        <p:spPr>
          <a:xfrm>
            <a:off x="482600" y="4887383"/>
            <a:ext cx="3460285" cy="563034"/>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3866" tIns="33866" rIns="33866" bIns="33866" anchor="ctr">
            <a:spAutoFit/>
          </a:bodyPr>
          <a:lstStyle>
            <a:lvl1pPr algn="l" defTabSz="457200">
              <a:defRPr sz="3000" b="0">
                <a:solidFill>
                  <a:srgbClr val="FFFFFF"/>
                </a:solidFill>
                <a:latin typeface="HK Grotesk Pro Bold"/>
                <a:ea typeface="HK Grotesk Pro Bold"/>
                <a:cs typeface="HK Grotesk Pro Bold"/>
                <a:sym typeface="HK Grotesk Pro Bold"/>
              </a:defRPr>
            </a:lvl1pPr>
          </a:lstStyle>
          <a:p>
            <a:r>
              <a:t>Asunción, Paraguay</a:t>
            </a:r>
          </a:p>
        </p:txBody>
      </p:sp>
      <p:sp>
        <p:nvSpPr>
          <p:cNvPr id="124" name="Del 6 al 8 de mayo de 2024"/>
          <p:cNvSpPr txBox="1"/>
          <p:nvPr/>
        </p:nvSpPr>
        <p:spPr>
          <a:xfrm>
            <a:off x="686667" y="5712883"/>
            <a:ext cx="4671866" cy="563034"/>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3866" tIns="33866" rIns="33866" bIns="33866" anchor="ctr">
            <a:spAutoFit/>
          </a:bodyPr>
          <a:lstStyle>
            <a:lvl1pPr algn="l" defTabSz="457200">
              <a:defRPr sz="3000" b="0">
                <a:solidFill>
                  <a:srgbClr val="FFFFFF"/>
                </a:solidFill>
                <a:latin typeface="HK Grotesk Pro Medium"/>
                <a:ea typeface="HK Grotesk Pro Medium"/>
                <a:cs typeface="HK Grotesk Pro Medium"/>
                <a:sym typeface="HK Grotesk Pro Medium"/>
              </a:defRPr>
            </a:lvl1pPr>
          </a:lstStyle>
          <a:p>
            <a:r>
              <a:t>Del 6 al 8 de mayo de 2024</a:t>
            </a:r>
          </a:p>
        </p:txBody>
      </p:sp>
      <p:sp>
        <p:nvSpPr>
          <p:cNvPr id="125" name="Rectángulo"/>
          <p:cNvSpPr/>
          <p:nvPr/>
        </p:nvSpPr>
        <p:spPr>
          <a:xfrm>
            <a:off x="495300" y="5595408"/>
            <a:ext cx="5054600" cy="772584"/>
          </a:xfrm>
          <a:prstGeom prst="rect">
            <a:avLst/>
          </a:prstGeom>
          <a:ln w="12700">
            <a:solidFill>
              <a:srgbClr val="FFFFFF"/>
            </a:solidFill>
            <a:miter lim="400000"/>
          </a:ln>
        </p:spPr>
        <p:txBody>
          <a:bodyPr lIns="0" tIns="0" rIns="0" bIns="0" anchor="ctr"/>
          <a:lstStyle/>
          <a:p>
            <a:pPr>
              <a:defRPr b="0">
                <a:solidFill>
                  <a:srgbClr val="FFFFFF"/>
                </a:solidFill>
                <a:latin typeface="+mn-lt"/>
                <a:ea typeface="+mn-ea"/>
                <a:cs typeface="+mn-cs"/>
                <a:sym typeface="Helvetica Neue Medium"/>
              </a:defRPr>
            </a:pPr>
            <a:endParaRPr/>
          </a:p>
        </p:txBody>
      </p:sp>
      <p:sp>
        <p:nvSpPr>
          <p:cNvPr id="126" name="Línea"/>
          <p:cNvSpPr/>
          <p:nvPr/>
        </p:nvSpPr>
        <p:spPr>
          <a:xfrm>
            <a:off x="482550" y="4452937"/>
            <a:ext cx="5080100" cy="1"/>
          </a:xfrm>
          <a:prstGeom prst="line">
            <a:avLst/>
          </a:prstGeom>
          <a:ln w="12700">
            <a:solidFill>
              <a:srgbClr val="FFFFFF"/>
            </a:solidFill>
            <a:miter lim="400000"/>
          </a:ln>
        </p:spPr>
        <p:txBody>
          <a:bodyPr lIns="0" tIns="0" rIns="0" bIns="0" anchor="ctr"/>
          <a:lstStyle/>
          <a:p>
            <a:pPr>
              <a:defRPr b="0">
                <a:solidFill>
                  <a:srgbClr val="FFFFFF"/>
                </a:solidFill>
                <a:latin typeface="+mn-lt"/>
                <a:ea typeface="+mn-ea"/>
                <a:cs typeface="+mn-cs"/>
                <a:sym typeface="Helvetica Neue Medium"/>
              </a:defRPr>
            </a:pPr>
            <a:endParaRP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4" name="Imagen" descr="Imagen"/>
          <p:cNvPicPr>
            <a:picLocks noChangeAspect="1"/>
          </p:cNvPicPr>
          <p:nvPr/>
        </p:nvPicPr>
        <p:blipFill>
          <a:blip r:embed="rId2"/>
          <a:stretch>
            <a:fillRect/>
          </a:stretch>
        </p:blipFill>
        <p:spPr>
          <a:xfrm>
            <a:off x="628904" y="396154"/>
            <a:ext cx="14807692" cy="566592"/>
          </a:xfrm>
          <a:prstGeom prst="rect">
            <a:avLst/>
          </a:prstGeom>
          <a:ln w="3175">
            <a:miter lim="400000"/>
          </a:ln>
        </p:spPr>
      </p:pic>
      <p:pic>
        <p:nvPicPr>
          <p:cNvPr id="235" name="Imagen" descr="Imagen"/>
          <p:cNvPicPr>
            <a:picLocks noChangeAspect="1"/>
          </p:cNvPicPr>
          <p:nvPr/>
        </p:nvPicPr>
        <p:blipFill>
          <a:blip r:embed="rId3"/>
          <a:stretch>
            <a:fillRect/>
          </a:stretch>
        </p:blipFill>
        <p:spPr>
          <a:xfrm>
            <a:off x="0" y="8359211"/>
            <a:ext cx="16256000" cy="782178"/>
          </a:xfrm>
          <a:prstGeom prst="rect">
            <a:avLst/>
          </a:prstGeom>
          <a:ln w="3175">
            <a:miter lim="400000"/>
          </a:ln>
        </p:spPr>
      </p:pic>
      <p:pic>
        <p:nvPicPr>
          <p:cNvPr id="236" name="Imagen" descr="Imagen"/>
          <p:cNvPicPr>
            <a:picLocks noChangeAspect="1"/>
          </p:cNvPicPr>
          <p:nvPr/>
        </p:nvPicPr>
        <p:blipFill>
          <a:blip r:embed="rId4"/>
          <a:stretch>
            <a:fillRect/>
          </a:stretch>
        </p:blipFill>
        <p:spPr>
          <a:xfrm>
            <a:off x="388893" y="8596448"/>
            <a:ext cx="4251414" cy="307703"/>
          </a:xfrm>
          <a:prstGeom prst="rect">
            <a:avLst/>
          </a:prstGeom>
          <a:ln w="3175">
            <a:miter lim="400000"/>
          </a:ln>
        </p:spPr>
      </p:pic>
      <p:sp>
        <p:nvSpPr>
          <p:cNvPr id="237" name="Lorem Ipsum ha sido el texto de relleno estándar de las industrias desde el año 1500, cuando un impresor (N. delT.Lorem ipsum dolor sit amet, Lorem Ipsum ha sido el texto de relleno estándar de las industrias desde el año 1500, cuando un impresor (N. delT.Lorem ipsum dolor sit amet,"/>
          <p:cNvSpPr txBox="1"/>
          <p:nvPr/>
        </p:nvSpPr>
        <p:spPr>
          <a:xfrm>
            <a:off x="2357442" y="992372"/>
            <a:ext cx="11350615" cy="6954061"/>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3866" tIns="33866" rIns="33866" bIns="33866" anchor="ctr">
            <a:spAutoFit/>
          </a:bodyPr>
          <a:lstStyle>
            <a:lvl1pPr defTabSz="457200">
              <a:lnSpc>
                <a:spcPts val="5700"/>
              </a:lnSpc>
              <a:spcBef>
                <a:spcPts val="1500"/>
              </a:spcBef>
              <a:defRPr sz="3100" b="0">
                <a:solidFill>
                  <a:srgbClr val="E63434"/>
                </a:solidFill>
                <a:latin typeface="HK Grotesk Pro Medium"/>
                <a:ea typeface="HK Grotesk Pro Medium"/>
                <a:cs typeface="HK Grotesk Pro Medium"/>
                <a:sym typeface="HK Grotesk Pro Medium"/>
              </a:defRPr>
            </a:lvl1pPr>
          </a:lstStyle>
          <a:p>
            <a:r>
              <a:rPr lang="es-ES" dirty="0"/>
              <a:t>Con una tasa de 30 mujeres privadas de libertad por cada 100.000 habitantes, la tasa de población penitenciaria femenina en América Latina es la más alta del mundo. </a:t>
            </a:r>
          </a:p>
          <a:p>
            <a:endParaRPr lang="es-ES" dirty="0"/>
          </a:p>
          <a:p>
            <a:r>
              <a:rPr lang="es-ES" dirty="0"/>
              <a:t> Las mujeres representan el 8% de las población penitenciaria en América Latina, su encarcelamiento va en aumento; reportando un incremento del 56% de mujeres en la población penitenciaria entre 2000 y 2022, frente a un crecimiento del 24.5% respecto de la población penitenciaria general en el mismo periodo.</a:t>
            </a:r>
            <a:endParaRPr dirty="0"/>
          </a:p>
        </p:txBody>
      </p:sp>
      <p:sp>
        <p:nvSpPr>
          <p:cNvPr id="239" name="Rectángulo"/>
          <p:cNvSpPr/>
          <p:nvPr/>
        </p:nvSpPr>
        <p:spPr>
          <a:xfrm>
            <a:off x="10236200" y="-10901"/>
            <a:ext cx="2137569" cy="377429"/>
          </a:xfrm>
          <a:prstGeom prst="rect">
            <a:avLst/>
          </a:prstGeom>
          <a:solidFill>
            <a:srgbClr val="E63434"/>
          </a:solidFill>
          <a:ln w="3175">
            <a:miter lim="400000"/>
          </a:ln>
        </p:spPr>
        <p:txBody>
          <a:bodyPr lIns="0" tIns="0" rIns="0" bIns="0" anchor="ctr"/>
          <a:lstStyle/>
          <a:p>
            <a:pPr>
              <a:defRPr b="0">
                <a:solidFill>
                  <a:srgbClr val="FFFFFF"/>
                </a:solidFill>
                <a:latin typeface="+mn-lt"/>
                <a:ea typeface="+mn-ea"/>
                <a:cs typeface="+mn-cs"/>
                <a:sym typeface="Helvetica Neue Medium"/>
              </a:defRPr>
            </a:pPr>
            <a:endParaRPr/>
          </a:p>
        </p:txBody>
      </p:sp>
      <p:sp>
        <p:nvSpPr>
          <p:cNvPr id="240" name="Rectángulo"/>
          <p:cNvSpPr/>
          <p:nvPr/>
        </p:nvSpPr>
        <p:spPr>
          <a:xfrm>
            <a:off x="14135100" y="-10901"/>
            <a:ext cx="2137569" cy="377429"/>
          </a:xfrm>
          <a:prstGeom prst="rect">
            <a:avLst/>
          </a:prstGeom>
          <a:solidFill>
            <a:srgbClr val="0038A8"/>
          </a:solidFill>
          <a:ln w="3175">
            <a:miter lim="400000"/>
          </a:ln>
        </p:spPr>
        <p:txBody>
          <a:bodyPr lIns="0" tIns="0" rIns="0" bIns="0" anchor="ctr"/>
          <a:lstStyle/>
          <a:p>
            <a:pPr>
              <a:defRPr b="0">
                <a:solidFill>
                  <a:srgbClr val="FFFFFF"/>
                </a:solidFill>
                <a:latin typeface="+mn-lt"/>
                <a:ea typeface="+mn-ea"/>
                <a:cs typeface="+mn-cs"/>
                <a:sym typeface="Helvetica Neue Medium"/>
              </a:defRPr>
            </a:pPr>
            <a:endParaRPr/>
          </a:p>
        </p:txBody>
      </p:sp>
    </p:spTree>
    <p:extLst>
      <p:ext uri="{BB962C8B-B14F-4D97-AF65-F5344CB8AC3E}">
        <p14:creationId xmlns:p14="http://schemas.microsoft.com/office/powerpoint/2010/main" val="570084493"/>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 name="Imagen" descr="Imagen"/>
          <p:cNvPicPr>
            <a:picLocks noChangeAspect="1"/>
          </p:cNvPicPr>
          <p:nvPr/>
        </p:nvPicPr>
        <p:blipFill>
          <a:blip r:embed="rId2"/>
          <a:srcRect t="4199" r="1202" b="4199"/>
          <a:stretch>
            <a:fillRect/>
          </a:stretch>
        </p:blipFill>
        <p:spPr>
          <a:xfrm>
            <a:off x="7905971" y="1208"/>
            <a:ext cx="8343507" cy="9141584"/>
          </a:xfrm>
          <a:prstGeom prst="rect">
            <a:avLst/>
          </a:prstGeom>
          <a:ln w="3175">
            <a:miter lim="400000"/>
          </a:ln>
        </p:spPr>
      </p:pic>
      <p:pic>
        <p:nvPicPr>
          <p:cNvPr id="129" name="Imagen" descr="Imagen"/>
          <p:cNvPicPr>
            <a:picLocks noChangeAspect="1"/>
          </p:cNvPicPr>
          <p:nvPr/>
        </p:nvPicPr>
        <p:blipFill>
          <a:blip r:embed="rId3"/>
          <a:stretch>
            <a:fillRect/>
          </a:stretch>
        </p:blipFill>
        <p:spPr>
          <a:xfrm>
            <a:off x="628904" y="355210"/>
            <a:ext cx="14807692" cy="566592"/>
          </a:xfrm>
          <a:prstGeom prst="rect">
            <a:avLst/>
          </a:prstGeom>
          <a:ln w="3175">
            <a:miter lim="400000"/>
          </a:ln>
        </p:spPr>
      </p:pic>
      <p:pic>
        <p:nvPicPr>
          <p:cNvPr id="132" name="Imagen" descr="Imagen"/>
          <p:cNvPicPr>
            <a:picLocks noChangeAspect="1"/>
          </p:cNvPicPr>
          <p:nvPr/>
        </p:nvPicPr>
        <p:blipFill>
          <a:blip r:embed="rId4"/>
          <a:stretch>
            <a:fillRect/>
          </a:stretch>
        </p:blipFill>
        <p:spPr>
          <a:xfrm>
            <a:off x="0" y="8359211"/>
            <a:ext cx="16256000" cy="782178"/>
          </a:xfrm>
          <a:prstGeom prst="rect">
            <a:avLst/>
          </a:prstGeom>
          <a:ln w="3175">
            <a:miter lim="400000"/>
          </a:ln>
        </p:spPr>
      </p:pic>
      <p:pic>
        <p:nvPicPr>
          <p:cNvPr id="133" name="Imagen" descr="Imagen"/>
          <p:cNvPicPr>
            <a:picLocks noChangeAspect="1"/>
          </p:cNvPicPr>
          <p:nvPr/>
        </p:nvPicPr>
        <p:blipFill>
          <a:blip r:embed="rId5"/>
          <a:stretch>
            <a:fillRect/>
          </a:stretch>
        </p:blipFill>
        <p:spPr>
          <a:xfrm>
            <a:off x="388893" y="8596448"/>
            <a:ext cx="4251414" cy="307703"/>
          </a:xfrm>
          <a:prstGeom prst="rect">
            <a:avLst/>
          </a:prstGeom>
          <a:ln w="3175">
            <a:miter lim="400000"/>
          </a:ln>
        </p:spPr>
      </p:pic>
      <p:sp>
        <p:nvSpPr>
          <p:cNvPr id="137" name="Rectángulo"/>
          <p:cNvSpPr/>
          <p:nvPr/>
        </p:nvSpPr>
        <p:spPr>
          <a:xfrm>
            <a:off x="10236200" y="-10901"/>
            <a:ext cx="2137569" cy="377429"/>
          </a:xfrm>
          <a:prstGeom prst="rect">
            <a:avLst/>
          </a:prstGeom>
          <a:solidFill>
            <a:srgbClr val="E63434"/>
          </a:solidFill>
          <a:ln w="3175">
            <a:miter lim="400000"/>
          </a:ln>
        </p:spPr>
        <p:txBody>
          <a:bodyPr lIns="0" tIns="0" rIns="0" bIns="0" anchor="ctr"/>
          <a:lstStyle/>
          <a:p>
            <a:pPr>
              <a:defRPr b="0">
                <a:solidFill>
                  <a:srgbClr val="FFFFFF"/>
                </a:solidFill>
                <a:latin typeface="+mn-lt"/>
                <a:ea typeface="+mn-ea"/>
                <a:cs typeface="+mn-cs"/>
                <a:sym typeface="Helvetica Neue Medium"/>
              </a:defRPr>
            </a:pPr>
            <a:endParaRPr/>
          </a:p>
        </p:txBody>
      </p:sp>
      <p:sp>
        <p:nvSpPr>
          <p:cNvPr id="138" name="Rectángulo"/>
          <p:cNvSpPr/>
          <p:nvPr/>
        </p:nvSpPr>
        <p:spPr>
          <a:xfrm>
            <a:off x="14135100" y="-10901"/>
            <a:ext cx="2137569" cy="377429"/>
          </a:xfrm>
          <a:prstGeom prst="rect">
            <a:avLst/>
          </a:prstGeom>
          <a:solidFill>
            <a:srgbClr val="0038A8"/>
          </a:solidFill>
          <a:ln w="3175">
            <a:miter lim="400000"/>
          </a:ln>
        </p:spPr>
        <p:txBody>
          <a:bodyPr lIns="0" tIns="0" rIns="0" bIns="0" anchor="ctr"/>
          <a:lstStyle/>
          <a:p>
            <a:pPr>
              <a:defRPr b="0">
                <a:solidFill>
                  <a:srgbClr val="FFFFFF"/>
                </a:solidFill>
                <a:latin typeface="+mn-lt"/>
                <a:ea typeface="+mn-ea"/>
                <a:cs typeface="+mn-cs"/>
                <a:sym typeface="Helvetica Neue Medium"/>
              </a:defRPr>
            </a:pPr>
            <a:endParaRPr/>
          </a:p>
        </p:txBody>
      </p:sp>
      <p:pic>
        <p:nvPicPr>
          <p:cNvPr id="3" name="Imagen 2">
            <a:extLst>
              <a:ext uri="{FF2B5EF4-FFF2-40B4-BE49-F238E27FC236}">
                <a16:creationId xmlns:a16="http://schemas.microsoft.com/office/drawing/2014/main" id="{7F872760-E8BA-D0C2-0C1F-DD5F002643FD}"/>
              </a:ext>
            </a:extLst>
          </p:cNvPr>
          <p:cNvPicPr>
            <a:picLocks noChangeAspect="1"/>
          </p:cNvPicPr>
          <p:nvPr/>
        </p:nvPicPr>
        <p:blipFill>
          <a:blip r:embed="rId6"/>
          <a:stretch>
            <a:fillRect/>
          </a:stretch>
        </p:blipFill>
        <p:spPr>
          <a:xfrm>
            <a:off x="1454806" y="1404495"/>
            <a:ext cx="13346388" cy="6335009"/>
          </a:xfrm>
          <a:prstGeom prst="rect">
            <a:avLst/>
          </a:prstGeom>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 name="Imagen" descr="Imagen"/>
          <p:cNvPicPr>
            <a:picLocks noChangeAspect="1"/>
          </p:cNvPicPr>
          <p:nvPr/>
        </p:nvPicPr>
        <p:blipFill>
          <a:blip r:embed="rId2"/>
          <a:srcRect t="4199" r="1202" b="4199"/>
          <a:stretch>
            <a:fillRect/>
          </a:stretch>
        </p:blipFill>
        <p:spPr>
          <a:xfrm>
            <a:off x="7905971" y="1208"/>
            <a:ext cx="8343507" cy="9141584"/>
          </a:xfrm>
          <a:prstGeom prst="rect">
            <a:avLst/>
          </a:prstGeom>
          <a:ln w="3175">
            <a:miter lim="400000"/>
          </a:ln>
        </p:spPr>
      </p:pic>
      <p:pic>
        <p:nvPicPr>
          <p:cNvPr id="129" name="Imagen" descr="Imagen"/>
          <p:cNvPicPr>
            <a:picLocks noChangeAspect="1"/>
          </p:cNvPicPr>
          <p:nvPr/>
        </p:nvPicPr>
        <p:blipFill>
          <a:blip r:embed="rId3"/>
          <a:stretch>
            <a:fillRect/>
          </a:stretch>
        </p:blipFill>
        <p:spPr>
          <a:xfrm>
            <a:off x="628904" y="355210"/>
            <a:ext cx="14807692" cy="566592"/>
          </a:xfrm>
          <a:prstGeom prst="rect">
            <a:avLst/>
          </a:prstGeom>
          <a:ln w="3175">
            <a:miter lim="400000"/>
          </a:ln>
        </p:spPr>
      </p:pic>
      <p:pic>
        <p:nvPicPr>
          <p:cNvPr id="132" name="Imagen" descr="Imagen"/>
          <p:cNvPicPr>
            <a:picLocks noChangeAspect="1"/>
          </p:cNvPicPr>
          <p:nvPr/>
        </p:nvPicPr>
        <p:blipFill>
          <a:blip r:embed="rId4"/>
          <a:stretch>
            <a:fillRect/>
          </a:stretch>
        </p:blipFill>
        <p:spPr>
          <a:xfrm>
            <a:off x="0" y="8359211"/>
            <a:ext cx="16256000" cy="782178"/>
          </a:xfrm>
          <a:prstGeom prst="rect">
            <a:avLst/>
          </a:prstGeom>
          <a:ln w="3175">
            <a:miter lim="400000"/>
          </a:ln>
        </p:spPr>
      </p:pic>
      <p:pic>
        <p:nvPicPr>
          <p:cNvPr id="133" name="Imagen" descr="Imagen"/>
          <p:cNvPicPr>
            <a:picLocks noChangeAspect="1"/>
          </p:cNvPicPr>
          <p:nvPr/>
        </p:nvPicPr>
        <p:blipFill>
          <a:blip r:embed="rId5"/>
          <a:stretch>
            <a:fillRect/>
          </a:stretch>
        </p:blipFill>
        <p:spPr>
          <a:xfrm>
            <a:off x="388893" y="8596448"/>
            <a:ext cx="4251414" cy="307703"/>
          </a:xfrm>
          <a:prstGeom prst="rect">
            <a:avLst/>
          </a:prstGeom>
          <a:ln w="3175">
            <a:miter lim="400000"/>
          </a:ln>
        </p:spPr>
      </p:pic>
      <p:sp>
        <p:nvSpPr>
          <p:cNvPr id="137" name="Rectángulo"/>
          <p:cNvSpPr/>
          <p:nvPr/>
        </p:nvSpPr>
        <p:spPr>
          <a:xfrm>
            <a:off x="10236200" y="-10901"/>
            <a:ext cx="2137569" cy="377429"/>
          </a:xfrm>
          <a:prstGeom prst="rect">
            <a:avLst/>
          </a:prstGeom>
          <a:solidFill>
            <a:srgbClr val="E63434"/>
          </a:solidFill>
          <a:ln w="3175">
            <a:miter lim="400000"/>
          </a:ln>
        </p:spPr>
        <p:txBody>
          <a:bodyPr lIns="0" tIns="0" rIns="0" bIns="0" anchor="ctr"/>
          <a:lstStyle/>
          <a:p>
            <a:pPr>
              <a:defRPr b="0">
                <a:solidFill>
                  <a:srgbClr val="FFFFFF"/>
                </a:solidFill>
                <a:latin typeface="+mn-lt"/>
                <a:ea typeface="+mn-ea"/>
                <a:cs typeface="+mn-cs"/>
                <a:sym typeface="Helvetica Neue Medium"/>
              </a:defRPr>
            </a:pPr>
            <a:endParaRPr/>
          </a:p>
        </p:txBody>
      </p:sp>
      <p:sp>
        <p:nvSpPr>
          <p:cNvPr id="138" name="Rectángulo"/>
          <p:cNvSpPr/>
          <p:nvPr/>
        </p:nvSpPr>
        <p:spPr>
          <a:xfrm>
            <a:off x="14135100" y="-10901"/>
            <a:ext cx="2137569" cy="377429"/>
          </a:xfrm>
          <a:prstGeom prst="rect">
            <a:avLst/>
          </a:prstGeom>
          <a:solidFill>
            <a:srgbClr val="0038A8"/>
          </a:solidFill>
          <a:ln w="3175">
            <a:miter lim="400000"/>
          </a:ln>
        </p:spPr>
        <p:txBody>
          <a:bodyPr lIns="0" tIns="0" rIns="0" bIns="0" anchor="ctr"/>
          <a:lstStyle/>
          <a:p>
            <a:pPr>
              <a:defRPr b="0">
                <a:solidFill>
                  <a:srgbClr val="FFFFFF"/>
                </a:solidFill>
                <a:latin typeface="+mn-lt"/>
                <a:ea typeface="+mn-ea"/>
                <a:cs typeface="+mn-cs"/>
                <a:sym typeface="Helvetica Neue Medium"/>
              </a:defRPr>
            </a:pPr>
            <a:endParaRPr/>
          </a:p>
        </p:txBody>
      </p:sp>
      <p:pic>
        <p:nvPicPr>
          <p:cNvPr id="4" name="Imagen 3">
            <a:extLst>
              <a:ext uri="{FF2B5EF4-FFF2-40B4-BE49-F238E27FC236}">
                <a16:creationId xmlns:a16="http://schemas.microsoft.com/office/drawing/2014/main" id="{3F238765-8852-0640-F835-65DBD6FAB0DC}"/>
              </a:ext>
            </a:extLst>
          </p:cNvPr>
          <p:cNvPicPr>
            <a:picLocks noChangeAspect="1"/>
          </p:cNvPicPr>
          <p:nvPr/>
        </p:nvPicPr>
        <p:blipFill>
          <a:blip r:embed="rId6"/>
          <a:stretch>
            <a:fillRect/>
          </a:stretch>
        </p:blipFill>
        <p:spPr>
          <a:xfrm>
            <a:off x="6522" y="2140749"/>
            <a:ext cx="16226790" cy="4617543"/>
          </a:xfrm>
          <a:prstGeom prst="rect">
            <a:avLst/>
          </a:prstGeom>
        </p:spPr>
      </p:pic>
      <p:sp>
        <p:nvSpPr>
          <p:cNvPr id="6" name="CuadroTexto 5">
            <a:extLst>
              <a:ext uri="{FF2B5EF4-FFF2-40B4-BE49-F238E27FC236}">
                <a16:creationId xmlns:a16="http://schemas.microsoft.com/office/drawing/2014/main" id="{D5F0EE9F-1047-DCDF-F81B-6086E67D2F71}"/>
              </a:ext>
            </a:extLst>
          </p:cNvPr>
          <p:cNvSpPr txBox="1"/>
          <p:nvPr/>
        </p:nvSpPr>
        <p:spPr>
          <a:xfrm>
            <a:off x="3575714" y="7003251"/>
            <a:ext cx="8134064" cy="707886"/>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s-ES" dirty="0">
                <a:solidFill>
                  <a:srgbClr val="0070C0"/>
                </a:solidFill>
              </a:rPr>
              <a:t>https://copolad.eu/es/repensando-la-justicia-con-enfoque-de-genero-mujeres-drogas-y-alternativas-penales/</a:t>
            </a:r>
          </a:p>
        </p:txBody>
      </p:sp>
    </p:spTree>
    <p:extLst>
      <p:ext uri="{BB962C8B-B14F-4D97-AF65-F5344CB8AC3E}">
        <p14:creationId xmlns:p14="http://schemas.microsoft.com/office/powerpoint/2010/main" val="3890090194"/>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 name="Imagen" descr="Imagen"/>
          <p:cNvPicPr>
            <a:picLocks noChangeAspect="1"/>
          </p:cNvPicPr>
          <p:nvPr/>
        </p:nvPicPr>
        <p:blipFill>
          <a:blip r:embed="rId2"/>
          <a:srcRect t="4199" r="1202" b="4199"/>
          <a:stretch>
            <a:fillRect/>
          </a:stretch>
        </p:blipFill>
        <p:spPr>
          <a:xfrm>
            <a:off x="7905971" y="1208"/>
            <a:ext cx="8343507" cy="9141584"/>
          </a:xfrm>
          <a:prstGeom prst="rect">
            <a:avLst/>
          </a:prstGeom>
          <a:ln w="3175">
            <a:miter lim="400000"/>
          </a:ln>
        </p:spPr>
      </p:pic>
      <p:pic>
        <p:nvPicPr>
          <p:cNvPr id="129" name="Imagen" descr="Imagen"/>
          <p:cNvPicPr>
            <a:picLocks noChangeAspect="1"/>
          </p:cNvPicPr>
          <p:nvPr/>
        </p:nvPicPr>
        <p:blipFill>
          <a:blip r:embed="rId3"/>
          <a:stretch>
            <a:fillRect/>
          </a:stretch>
        </p:blipFill>
        <p:spPr>
          <a:xfrm>
            <a:off x="628904" y="355210"/>
            <a:ext cx="14807692" cy="566592"/>
          </a:xfrm>
          <a:prstGeom prst="rect">
            <a:avLst/>
          </a:prstGeom>
          <a:ln w="3175">
            <a:miter lim="400000"/>
          </a:ln>
        </p:spPr>
      </p:pic>
      <p:pic>
        <p:nvPicPr>
          <p:cNvPr id="132" name="Imagen" descr="Imagen"/>
          <p:cNvPicPr>
            <a:picLocks noChangeAspect="1"/>
          </p:cNvPicPr>
          <p:nvPr/>
        </p:nvPicPr>
        <p:blipFill>
          <a:blip r:embed="rId4"/>
          <a:stretch>
            <a:fillRect/>
          </a:stretch>
        </p:blipFill>
        <p:spPr>
          <a:xfrm>
            <a:off x="0" y="8359211"/>
            <a:ext cx="16256000" cy="782178"/>
          </a:xfrm>
          <a:prstGeom prst="rect">
            <a:avLst/>
          </a:prstGeom>
          <a:ln w="3175">
            <a:miter lim="400000"/>
          </a:ln>
        </p:spPr>
      </p:pic>
      <p:pic>
        <p:nvPicPr>
          <p:cNvPr id="133" name="Imagen" descr="Imagen"/>
          <p:cNvPicPr>
            <a:picLocks noChangeAspect="1"/>
          </p:cNvPicPr>
          <p:nvPr/>
        </p:nvPicPr>
        <p:blipFill>
          <a:blip r:embed="rId5"/>
          <a:stretch>
            <a:fillRect/>
          </a:stretch>
        </p:blipFill>
        <p:spPr>
          <a:xfrm>
            <a:off x="388893" y="8596448"/>
            <a:ext cx="4251414" cy="307703"/>
          </a:xfrm>
          <a:prstGeom prst="rect">
            <a:avLst/>
          </a:prstGeom>
          <a:ln w="3175">
            <a:miter lim="400000"/>
          </a:ln>
        </p:spPr>
      </p:pic>
      <p:sp>
        <p:nvSpPr>
          <p:cNvPr id="137" name="Rectángulo"/>
          <p:cNvSpPr/>
          <p:nvPr/>
        </p:nvSpPr>
        <p:spPr>
          <a:xfrm>
            <a:off x="10236200" y="-10901"/>
            <a:ext cx="2137569" cy="377429"/>
          </a:xfrm>
          <a:prstGeom prst="rect">
            <a:avLst/>
          </a:prstGeom>
          <a:solidFill>
            <a:srgbClr val="E63434"/>
          </a:solidFill>
          <a:ln w="3175">
            <a:miter lim="400000"/>
          </a:ln>
        </p:spPr>
        <p:txBody>
          <a:bodyPr lIns="0" tIns="0" rIns="0" bIns="0" anchor="ctr"/>
          <a:lstStyle/>
          <a:p>
            <a:pPr>
              <a:defRPr b="0">
                <a:solidFill>
                  <a:srgbClr val="FFFFFF"/>
                </a:solidFill>
                <a:latin typeface="+mn-lt"/>
                <a:ea typeface="+mn-ea"/>
                <a:cs typeface="+mn-cs"/>
                <a:sym typeface="Helvetica Neue Medium"/>
              </a:defRPr>
            </a:pPr>
            <a:endParaRPr/>
          </a:p>
        </p:txBody>
      </p:sp>
      <p:sp>
        <p:nvSpPr>
          <p:cNvPr id="138" name="Rectángulo"/>
          <p:cNvSpPr/>
          <p:nvPr/>
        </p:nvSpPr>
        <p:spPr>
          <a:xfrm>
            <a:off x="14135100" y="-10901"/>
            <a:ext cx="2137569" cy="377429"/>
          </a:xfrm>
          <a:prstGeom prst="rect">
            <a:avLst/>
          </a:prstGeom>
          <a:solidFill>
            <a:srgbClr val="0038A8"/>
          </a:solidFill>
          <a:ln w="3175">
            <a:miter lim="400000"/>
          </a:ln>
        </p:spPr>
        <p:txBody>
          <a:bodyPr lIns="0" tIns="0" rIns="0" bIns="0" anchor="ctr"/>
          <a:lstStyle/>
          <a:p>
            <a:pPr>
              <a:defRPr b="0">
                <a:solidFill>
                  <a:srgbClr val="FFFFFF"/>
                </a:solidFill>
                <a:latin typeface="+mn-lt"/>
                <a:ea typeface="+mn-ea"/>
                <a:cs typeface="+mn-cs"/>
                <a:sym typeface="Helvetica Neue Medium"/>
              </a:defRPr>
            </a:pPr>
            <a:endParaRPr/>
          </a:p>
        </p:txBody>
      </p:sp>
      <p:pic>
        <p:nvPicPr>
          <p:cNvPr id="4" name="Imagen 3">
            <a:extLst>
              <a:ext uri="{FF2B5EF4-FFF2-40B4-BE49-F238E27FC236}">
                <a16:creationId xmlns:a16="http://schemas.microsoft.com/office/drawing/2014/main" id="{6E5C0F3D-5504-424B-D383-20EE7DB307C6}"/>
              </a:ext>
            </a:extLst>
          </p:cNvPr>
          <p:cNvPicPr>
            <a:picLocks noChangeAspect="1"/>
          </p:cNvPicPr>
          <p:nvPr/>
        </p:nvPicPr>
        <p:blipFill>
          <a:blip r:embed="rId6"/>
          <a:stretch>
            <a:fillRect/>
          </a:stretch>
        </p:blipFill>
        <p:spPr>
          <a:xfrm>
            <a:off x="1464332" y="1152047"/>
            <a:ext cx="13327335" cy="6839905"/>
          </a:xfrm>
          <a:prstGeom prst="rect">
            <a:avLst/>
          </a:prstGeom>
        </p:spPr>
      </p:pic>
    </p:spTree>
    <p:extLst>
      <p:ext uri="{BB962C8B-B14F-4D97-AF65-F5344CB8AC3E}">
        <p14:creationId xmlns:p14="http://schemas.microsoft.com/office/powerpoint/2010/main" val="2192938530"/>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7" name="Imagen" descr="Imagen"/>
          <p:cNvPicPr>
            <a:picLocks noChangeAspect="1"/>
          </p:cNvPicPr>
          <p:nvPr/>
        </p:nvPicPr>
        <p:blipFill>
          <a:blip r:embed="rId2"/>
          <a:stretch>
            <a:fillRect/>
          </a:stretch>
        </p:blipFill>
        <p:spPr>
          <a:xfrm>
            <a:off x="-19050" y="2286"/>
            <a:ext cx="10680700" cy="9139429"/>
          </a:xfrm>
          <a:prstGeom prst="rect">
            <a:avLst/>
          </a:prstGeom>
          <a:ln w="3175">
            <a:miter lim="400000"/>
          </a:ln>
        </p:spPr>
      </p:pic>
      <p:pic>
        <p:nvPicPr>
          <p:cNvPr id="158" name="Imagen" descr="Imagen"/>
          <p:cNvPicPr>
            <a:picLocks noChangeAspect="1"/>
          </p:cNvPicPr>
          <p:nvPr/>
        </p:nvPicPr>
        <p:blipFill>
          <a:blip r:embed="rId3"/>
          <a:stretch>
            <a:fillRect/>
          </a:stretch>
        </p:blipFill>
        <p:spPr>
          <a:xfrm>
            <a:off x="628904" y="396154"/>
            <a:ext cx="14807692" cy="566592"/>
          </a:xfrm>
          <a:prstGeom prst="rect">
            <a:avLst/>
          </a:prstGeom>
          <a:ln w="3175">
            <a:miter lim="400000"/>
          </a:ln>
        </p:spPr>
      </p:pic>
      <p:pic>
        <p:nvPicPr>
          <p:cNvPr id="159" name="Imagen" descr="Imagen"/>
          <p:cNvPicPr>
            <a:picLocks noChangeAspect="1"/>
          </p:cNvPicPr>
          <p:nvPr/>
        </p:nvPicPr>
        <p:blipFill>
          <a:blip r:embed="rId4"/>
          <a:stretch>
            <a:fillRect/>
          </a:stretch>
        </p:blipFill>
        <p:spPr>
          <a:xfrm>
            <a:off x="0" y="8359211"/>
            <a:ext cx="16256000" cy="782178"/>
          </a:xfrm>
          <a:prstGeom prst="rect">
            <a:avLst/>
          </a:prstGeom>
          <a:ln w="3175">
            <a:miter lim="400000"/>
          </a:ln>
        </p:spPr>
      </p:pic>
      <p:pic>
        <p:nvPicPr>
          <p:cNvPr id="160" name="Imagen" descr="Imagen"/>
          <p:cNvPicPr>
            <a:picLocks noChangeAspect="1"/>
          </p:cNvPicPr>
          <p:nvPr/>
        </p:nvPicPr>
        <p:blipFill>
          <a:blip r:embed="rId5"/>
          <a:stretch>
            <a:fillRect/>
          </a:stretch>
        </p:blipFill>
        <p:spPr>
          <a:xfrm>
            <a:off x="388893" y="8596448"/>
            <a:ext cx="4251414" cy="307703"/>
          </a:xfrm>
          <a:prstGeom prst="rect">
            <a:avLst/>
          </a:prstGeom>
          <a:ln w="3175">
            <a:miter lim="400000"/>
          </a:ln>
        </p:spPr>
      </p:pic>
      <p:pic>
        <p:nvPicPr>
          <p:cNvPr id="161" name="Imagen" descr="Imagen"/>
          <p:cNvPicPr>
            <a:picLocks noChangeAspect="1"/>
          </p:cNvPicPr>
          <p:nvPr/>
        </p:nvPicPr>
        <p:blipFill>
          <a:blip r:embed="rId6"/>
          <a:stretch>
            <a:fillRect/>
          </a:stretch>
        </p:blipFill>
        <p:spPr>
          <a:xfrm>
            <a:off x="3614737" y="2139943"/>
            <a:ext cx="3413126" cy="6616714"/>
          </a:xfrm>
          <a:prstGeom prst="rect">
            <a:avLst/>
          </a:prstGeom>
          <a:ln w="3175">
            <a:miter lim="400000"/>
          </a:ln>
        </p:spPr>
      </p:pic>
      <p:sp>
        <p:nvSpPr>
          <p:cNvPr id="167" name="Rectángulo"/>
          <p:cNvSpPr/>
          <p:nvPr/>
        </p:nvSpPr>
        <p:spPr>
          <a:xfrm rot="5400000">
            <a:off x="14998700" y="878099"/>
            <a:ext cx="2137569" cy="377429"/>
          </a:xfrm>
          <a:prstGeom prst="rect">
            <a:avLst/>
          </a:prstGeom>
          <a:solidFill>
            <a:srgbClr val="E63434"/>
          </a:solidFill>
          <a:ln w="3175">
            <a:miter lim="400000"/>
          </a:ln>
        </p:spPr>
        <p:txBody>
          <a:bodyPr lIns="0" tIns="0" rIns="0" bIns="0" anchor="ctr"/>
          <a:lstStyle/>
          <a:p>
            <a:pPr>
              <a:defRPr b="0">
                <a:solidFill>
                  <a:srgbClr val="FFFFFF"/>
                </a:solidFill>
                <a:latin typeface="+mn-lt"/>
                <a:ea typeface="+mn-ea"/>
                <a:cs typeface="+mn-cs"/>
                <a:sym typeface="Helvetica Neue Medium"/>
              </a:defRPr>
            </a:pPr>
            <a:endParaRPr/>
          </a:p>
        </p:txBody>
      </p:sp>
      <p:sp>
        <p:nvSpPr>
          <p:cNvPr id="168" name="Rectángulo"/>
          <p:cNvSpPr/>
          <p:nvPr/>
        </p:nvSpPr>
        <p:spPr>
          <a:xfrm rot="5400000">
            <a:off x="14998700" y="4802385"/>
            <a:ext cx="2137569" cy="377430"/>
          </a:xfrm>
          <a:prstGeom prst="rect">
            <a:avLst/>
          </a:prstGeom>
          <a:solidFill>
            <a:srgbClr val="0038A8"/>
          </a:solidFill>
          <a:ln w="3175">
            <a:miter lim="400000"/>
          </a:ln>
        </p:spPr>
        <p:txBody>
          <a:bodyPr lIns="0" tIns="0" rIns="0" bIns="0" anchor="ctr"/>
          <a:lstStyle/>
          <a:p>
            <a:pPr>
              <a:defRPr b="0">
                <a:solidFill>
                  <a:srgbClr val="FFFFFF"/>
                </a:solidFill>
                <a:latin typeface="+mn-lt"/>
                <a:ea typeface="+mn-ea"/>
                <a:cs typeface="+mn-cs"/>
                <a:sym typeface="Helvetica Neue Medium"/>
              </a:defRPr>
            </a:pPr>
            <a:endParaRPr/>
          </a:p>
        </p:txBody>
      </p:sp>
      <p:pic>
        <p:nvPicPr>
          <p:cNvPr id="169" name="Imagen" descr="Imagen"/>
          <p:cNvPicPr>
            <a:picLocks noChangeAspect="1"/>
          </p:cNvPicPr>
          <p:nvPr/>
        </p:nvPicPr>
        <p:blipFill>
          <a:blip r:embed="rId7"/>
          <a:stretch>
            <a:fillRect/>
          </a:stretch>
        </p:blipFill>
        <p:spPr>
          <a:xfrm>
            <a:off x="611987" y="2186787"/>
            <a:ext cx="2586026" cy="2586026"/>
          </a:xfrm>
          <a:prstGeom prst="rect">
            <a:avLst/>
          </a:prstGeom>
          <a:ln w="3175">
            <a:miter lim="400000"/>
          </a:ln>
        </p:spPr>
      </p:pic>
      <p:pic>
        <p:nvPicPr>
          <p:cNvPr id="170" name="Imagen" descr="Imagen"/>
          <p:cNvPicPr>
            <a:picLocks noChangeAspect="1"/>
          </p:cNvPicPr>
          <p:nvPr/>
        </p:nvPicPr>
        <p:blipFill>
          <a:blip r:embed="rId7"/>
          <a:stretch>
            <a:fillRect/>
          </a:stretch>
        </p:blipFill>
        <p:spPr>
          <a:xfrm>
            <a:off x="4028287" y="2186787"/>
            <a:ext cx="2586026" cy="2586026"/>
          </a:xfrm>
          <a:prstGeom prst="rect">
            <a:avLst/>
          </a:prstGeom>
          <a:ln w="3175">
            <a:miter lim="400000"/>
          </a:ln>
        </p:spPr>
      </p:pic>
      <p:pic>
        <p:nvPicPr>
          <p:cNvPr id="171" name="Imagen" descr="Imagen"/>
          <p:cNvPicPr>
            <a:picLocks noChangeAspect="1"/>
          </p:cNvPicPr>
          <p:nvPr/>
        </p:nvPicPr>
        <p:blipFill>
          <a:blip r:embed="rId7"/>
          <a:stretch>
            <a:fillRect/>
          </a:stretch>
        </p:blipFill>
        <p:spPr>
          <a:xfrm>
            <a:off x="7444587" y="2186787"/>
            <a:ext cx="2586026" cy="2586026"/>
          </a:xfrm>
          <a:prstGeom prst="rect">
            <a:avLst/>
          </a:prstGeom>
          <a:ln w="3175">
            <a:miter lim="400000"/>
          </a:ln>
        </p:spPr>
      </p:pic>
      <p:pic>
        <p:nvPicPr>
          <p:cNvPr id="172" name="Imagen" descr="Imagen"/>
          <p:cNvPicPr>
            <a:picLocks noChangeAspect="1"/>
          </p:cNvPicPr>
          <p:nvPr/>
        </p:nvPicPr>
        <p:blipFill>
          <a:blip r:embed="rId7"/>
          <a:stretch>
            <a:fillRect/>
          </a:stretch>
        </p:blipFill>
        <p:spPr>
          <a:xfrm>
            <a:off x="611987" y="5463499"/>
            <a:ext cx="2586026" cy="2586026"/>
          </a:xfrm>
          <a:prstGeom prst="rect">
            <a:avLst/>
          </a:prstGeom>
          <a:ln w="3175">
            <a:miter lim="400000"/>
          </a:ln>
        </p:spPr>
      </p:pic>
      <p:pic>
        <p:nvPicPr>
          <p:cNvPr id="173" name="Imagen" descr="Imagen"/>
          <p:cNvPicPr>
            <a:picLocks noChangeAspect="1"/>
          </p:cNvPicPr>
          <p:nvPr/>
        </p:nvPicPr>
        <p:blipFill>
          <a:blip r:embed="rId7"/>
          <a:stretch>
            <a:fillRect/>
          </a:stretch>
        </p:blipFill>
        <p:spPr>
          <a:xfrm>
            <a:off x="4028287" y="5463499"/>
            <a:ext cx="2586026" cy="2586026"/>
          </a:xfrm>
          <a:prstGeom prst="rect">
            <a:avLst/>
          </a:prstGeom>
          <a:ln w="3175">
            <a:miter lim="400000"/>
          </a:ln>
        </p:spPr>
      </p:pic>
      <p:pic>
        <p:nvPicPr>
          <p:cNvPr id="174" name="Imagen" descr="Imagen"/>
          <p:cNvPicPr>
            <a:picLocks noChangeAspect="1"/>
          </p:cNvPicPr>
          <p:nvPr/>
        </p:nvPicPr>
        <p:blipFill>
          <a:blip r:embed="rId7"/>
          <a:stretch>
            <a:fillRect/>
          </a:stretch>
        </p:blipFill>
        <p:spPr>
          <a:xfrm>
            <a:off x="7444587" y="5463499"/>
            <a:ext cx="2586026" cy="2586026"/>
          </a:xfrm>
          <a:prstGeom prst="rect">
            <a:avLst/>
          </a:prstGeom>
          <a:ln w="3175">
            <a:miter lim="400000"/>
          </a:ln>
        </p:spPr>
      </p:pic>
      <p:sp>
        <p:nvSpPr>
          <p:cNvPr id="176" name="Texto"/>
          <p:cNvSpPr txBox="1"/>
          <p:nvPr/>
        </p:nvSpPr>
        <p:spPr>
          <a:xfrm>
            <a:off x="1416562" y="3204633"/>
            <a:ext cx="976876" cy="550334"/>
          </a:xfrm>
          <a:prstGeom prst="rect">
            <a:avLst/>
          </a:prstGeom>
          <a:ln w="3175">
            <a:miter lim="400000"/>
          </a:ln>
        </p:spPr>
        <p:txBody>
          <a:bodyPr wrap="none" lIns="33866" tIns="33866" rIns="33866" bIns="33866" anchor="ctr">
            <a:spAutoFit/>
          </a:bodyPr>
          <a:lstStyle/>
          <a:p>
            <a:pPr>
              <a:defRPr sz="2900" b="0">
                <a:latin typeface="HK Grotesk Pro Medium"/>
                <a:ea typeface="HK Grotesk Pro Medium"/>
                <a:cs typeface="HK Grotesk Pro Medium"/>
                <a:sym typeface="HK Grotesk Pro Medium"/>
              </a:defRPr>
            </a:pPr>
            <a:endParaRPr/>
          </a:p>
        </p:txBody>
      </p:sp>
      <p:sp>
        <p:nvSpPr>
          <p:cNvPr id="177" name="Texto"/>
          <p:cNvSpPr txBox="1"/>
          <p:nvPr/>
        </p:nvSpPr>
        <p:spPr>
          <a:xfrm>
            <a:off x="4832862" y="3204633"/>
            <a:ext cx="976876" cy="550334"/>
          </a:xfrm>
          <a:prstGeom prst="rect">
            <a:avLst/>
          </a:prstGeom>
          <a:ln w="3175">
            <a:miter lim="400000"/>
          </a:ln>
        </p:spPr>
        <p:txBody>
          <a:bodyPr wrap="none" lIns="33866" tIns="33866" rIns="33866" bIns="33866" anchor="ctr">
            <a:spAutoFit/>
          </a:bodyPr>
          <a:lstStyle/>
          <a:p>
            <a:pPr>
              <a:defRPr sz="2900" b="0">
                <a:latin typeface="HK Grotesk Pro Medium"/>
                <a:ea typeface="HK Grotesk Pro Medium"/>
                <a:cs typeface="HK Grotesk Pro Medium"/>
                <a:sym typeface="HK Grotesk Pro Medium"/>
              </a:defRPr>
            </a:pPr>
            <a:endParaRPr/>
          </a:p>
        </p:txBody>
      </p:sp>
      <p:sp>
        <p:nvSpPr>
          <p:cNvPr id="178" name="Texto"/>
          <p:cNvSpPr txBox="1"/>
          <p:nvPr/>
        </p:nvSpPr>
        <p:spPr>
          <a:xfrm>
            <a:off x="8249162" y="3204633"/>
            <a:ext cx="976876" cy="550334"/>
          </a:xfrm>
          <a:prstGeom prst="rect">
            <a:avLst/>
          </a:prstGeom>
          <a:ln w="3175">
            <a:miter lim="400000"/>
          </a:ln>
        </p:spPr>
        <p:txBody>
          <a:bodyPr wrap="none" lIns="33866" tIns="33866" rIns="33866" bIns="33866" anchor="ctr">
            <a:spAutoFit/>
          </a:bodyPr>
          <a:lstStyle/>
          <a:p>
            <a:pPr>
              <a:defRPr sz="2900" b="0">
                <a:latin typeface="HK Grotesk Pro Medium"/>
                <a:ea typeface="HK Grotesk Pro Medium"/>
                <a:cs typeface="HK Grotesk Pro Medium"/>
                <a:sym typeface="HK Grotesk Pro Medium"/>
              </a:defRPr>
            </a:pPr>
            <a:endParaRPr/>
          </a:p>
        </p:txBody>
      </p:sp>
      <p:sp>
        <p:nvSpPr>
          <p:cNvPr id="179" name="Texto"/>
          <p:cNvSpPr txBox="1"/>
          <p:nvPr/>
        </p:nvSpPr>
        <p:spPr>
          <a:xfrm>
            <a:off x="1416562" y="6481344"/>
            <a:ext cx="976876" cy="550335"/>
          </a:xfrm>
          <a:prstGeom prst="rect">
            <a:avLst/>
          </a:prstGeom>
          <a:ln w="3175">
            <a:miter lim="400000"/>
          </a:ln>
        </p:spPr>
        <p:txBody>
          <a:bodyPr wrap="none" lIns="33866" tIns="33866" rIns="33866" bIns="33866" anchor="ctr">
            <a:spAutoFit/>
          </a:bodyPr>
          <a:lstStyle/>
          <a:p>
            <a:pPr>
              <a:defRPr sz="2900" b="0">
                <a:latin typeface="HK Grotesk Pro Medium"/>
                <a:ea typeface="HK Grotesk Pro Medium"/>
                <a:cs typeface="HK Grotesk Pro Medium"/>
                <a:sym typeface="HK Grotesk Pro Medium"/>
              </a:defRPr>
            </a:pPr>
            <a:endParaRPr/>
          </a:p>
        </p:txBody>
      </p:sp>
      <p:sp>
        <p:nvSpPr>
          <p:cNvPr id="180" name="Texto"/>
          <p:cNvSpPr txBox="1"/>
          <p:nvPr/>
        </p:nvSpPr>
        <p:spPr>
          <a:xfrm>
            <a:off x="4832862" y="6481344"/>
            <a:ext cx="976876" cy="550335"/>
          </a:xfrm>
          <a:prstGeom prst="rect">
            <a:avLst/>
          </a:prstGeom>
          <a:ln w="3175">
            <a:miter lim="400000"/>
          </a:ln>
        </p:spPr>
        <p:txBody>
          <a:bodyPr wrap="none" lIns="33866" tIns="33866" rIns="33866" bIns="33866" anchor="ctr">
            <a:spAutoFit/>
          </a:bodyPr>
          <a:lstStyle/>
          <a:p>
            <a:pPr>
              <a:defRPr sz="2900" b="0">
                <a:latin typeface="HK Grotesk Pro Medium"/>
                <a:ea typeface="HK Grotesk Pro Medium"/>
                <a:cs typeface="HK Grotesk Pro Medium"/>
                <a:sym typeface="HK Grotesk Pro Medium"/>
              </a:defRPr>
            </a:pPr>
            <a:endParaRPr/>
          </a:p>
        </p:txBody>
      </p:sp>
      <p:sp>
        <p:nvSpPr>
          <p:cNvPr id="181" name="Texto"/>
          <p:cNvSpPr txBox="1"/>
          <p:nvPr/>
        </p:nvSpPr>
        <p:spPr>
          <a:xfrm>
            <a:off x="8249162" y="6481344"/>
            <a:ext cx="976876" cy="550335"/>
          </a:xfrm>
          <a:prstGeom prst="rect">
            <a:avLst/>
          </a:prstGeom>
          <a:ln w="3175">
            <a:miter lim="400000"/>
          </a:ln>
        </p:spPr>
        <p:txBody>
          <a:bodyPr wrap="none" lIns="33866" tIns="33866" rIns="33866" bIns="33866" anchor="ctr">
            <a:spAutoFit/>
          </a:bodyPr>
          <a:lstStyle/>
          <a:p>
            <a:pPr>
              <a:defRPr sz="2900" b="0">
                <a:latin typeface="HK Grotesk Pro Medium"/>
                <a:ea typeface="HK Grotesk Pro Medium"/>
                <a:cs typeface="HK Grotesk Pro Medium"/>
                <a:sym typeface="HK Grotesk Pro Medium"/>
              </a:defRPr>
            </a:pPr>
            <a:endParaRPr/>
          </a:p>
        </p:txBody>
      </p:sp>
      <p:sp>
        <p:nvSpPr>
          <p:cNvPr id="2" name="CuadroTexto 1">
            <a:extLst>
              <a:ext uri="{FF2B5EF4-FFF2-40B4-BE49-F238E27FC236}">
                <a16:creationId xmlns:a16="http://schemas.microsoft.com/office/drawing/2014/main" id="{F799B3BE-646D-9A05-4D09-0A52E498CF00}"/>
              </a:ext>
            </a:extLst>
          </p:cNvPr>
          <p:cNvSpPr txBox="1"/>
          <p:nvPr/>
        </p:nvSpPr>
        <p:spPr>
          <a:xfrm>
            <a:off x="10895503" y="1272432"/>
            <a:ext cx="4667477" cy="5669927"/>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3866" tIns="33866" rIns="33866" bIns="33866" numCol="1" spcCol="38100" rtlCol="0" anchor="ctr">
            <a:spAutoFit/>
          </a:bodyPr>
          <a:lstStyle/>
          <a:p>
            <a:pPr marL="0" marR="0" indent="0" algn="ctr" defTabSz="550333" rtl="0" fontAlgn="auto" latinLnBrk="0" hangingPunct="0">
              <a:lnSpc>
                <a:spcPct val="100000"/>
              </a:lnSpc>
              <a:spcBef>
                <a:spcPts val="0"/>
              </a:spcBef>
              <a:spcAft>
                <a:spcPts val="0"/>
              </a:spcAft>
              <a:buClrTx/>
              <a:buSzTx/>
              <a:buFontTx/>
              <a:buNone/>
              <a:tabLst/>
            </a:pPr>
            <a:r>
              <a:rPr kumimoji="0" lang="es-ES" sz="2800" b="1" i="0" u="none" strike="noStrike" cap="none" spc="0" normalizeH="0" baseline="0" dirty="0">
                <a:ln>
                  <a:noFill/>
                </a:ln>
                <a:solidFill>
                  <a:srgbClr val="000000"/>
                </a:solidFill>
                <a:effectLst/>
                <a:uFillTx/>
                <a:latin typeface="Helvetica Neue"/>
                <a:ea typeface="Helvetica Neue"/>
                <a:cs typeface="Helvetica Neue"/>
                <a:sym typeface="Helvetica Neue"/>
              </a:rPr>
              <a:t>Mejora de  los Marcos Penales para el Abordaje de los Delitos Menores de Drogas</a:t>
            </a:r>
          </a:p>
          <a:p>
            <a:pPr marL="0" marR="0" indent="0" algn="ctr" defTabSz="550333" rtl="0" fontAlgn="auto" latinLnBrk="0" hangingPunct="0">
              <a:lnSpc>
                <a:spcPct val="100000"/>
              </a:lnSpc>
              <a:spcBef>
                <a:spcPts val="0"/>
              </a:spcBef>
              <a:spcAft>
                <a:spcPts val="0"/>
              </a:spcAft>
              <a:buClrTx/>
              <a:buSzTx/>
              <a:buFontTx/>
              <a:buNone/>
              <a:tabLst/>
            </a:pPr>
            <a:endParaRPr lang="es-ES" sz="2800" dirty="0"/>
          </a:p>
          <a:p>
            <a:pPr marL="342900" marR="0" indent="-342900" algn="just" defTabSz="550333" rtl="0" fontAlgn="auto" latinLnBrk="0" hangingPunct="0">
              <a:lnSpc>
                <a:spcPct val="100000"/>
              </a:lnSpc>
              <a:spcBef>
                <a:spcPts val="0"/>
              </a:spcBef>
              <a:spcAft>
                <a:spcPts val="0"/>
              </a:spcAft>
              <a:buClrTx/>
              <a:buSzTx/>
              <a:buFont typeface="Arial" panose="020B0604020202020204" pitchFamily="34" charset="0"/>
              <a:buChar char="•"/>
              <a:tabLst/>
            </a:pPr>
            <a:r>
              <a:rPr lang="es-ES" sz="2800" b="0" dirty="0"/>
              <a:t>Alternativas a la prisión por Delitos Menores de Drogas.</a:t>
            </a:r>
          </a:p>
          <a:p>
            <a:pPr marR="0" algn="just" defTabSz="550333" rtl="0" fontAlgn="auto" latinLnBrk="0" hangingPunct="0">
              <a:lnSpc>
                <a:spcPct val="100000"/>
              </a:lnSpc>
              <a:spcBef>
                <a:spcPts val="0"/>
              </a:spcBef>
              <a:spcAft>
                <a:spcPts val="0"/>
              </a:spcAft>
              <a:buClrTx/>
              <a:buSzTx/>
              <a:tabLst/>
            </a:pPr>
            <a:endParaRPr lang="es-ES" sz="2800" b="0" dirty="0"/>
          </a:p>
          <a:p>
            <a:pPr marL="342900" marR="0" indent="-342900" algn="just" defTabSz="550333" rtl="0" fontAlgn="auto" latinLnBrk="0" hangingPunct="0">
              <a:lnSpc>
                <a:spcPct val="100000"/>
              </a:lnSpc>
              <a:spcBef>
                <a:spcPts val="0"/>
              </a:spcBef>
              <a:spcAft>
                <a:spcPts val="0"/>
              </a:spcAft>
              <a:buClrTx/>
              <a:buSzTx/>
              <a:buFont typeface="Arial" panose="020B0604020202020204" pitchFamily="34" charset="0"/>
              <a:buChar char="•"/>
              <a:tabLst/>
            </a:pPr>
            <a:r>
              <a:rPr kumimoji="0" lang="es-ES" sz="2800" b="0" i="0" u="none" strike="noStrike" cap="none" spc="0" normalizeH="0" baseline="0" dirty="0">
                <a:ln>
                  <a:noFill/>
                </a:ln>
                <a:solidFill>
                  <a:srgbClr val="000000"/>
                </a:solidFill>
                <a:effectLst/>
                <a:uFillTx/>
                <a:latin typeface="Helvetica Neue"/>
                <a:ea typeface="Helvetica Neue"/>
                <a:cs typeface="Helvetica Neue"/>
                <a:sym typeface="Helvetica Neue"/>
              </a:rPr>
              <a:t>Mejora de la </a:t>
            </a:r>
            <a:r>
              <a:rPr lang="es-ES" sz="2800" b="0" dirty="0"/>
              <a:t>Proporcionalidad Penal frente a los Delitos Menores de Drogas.</a:t>
            </a:r>
            <a:endParaRPr kumimoji="0" lang="es-ES" sz="2800" b="0"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
        <p:nvSpPr>
          <p:cNvPr id="3" name="CuadroTexto 2">
            <a:extLst>
              <a:ext uri="{FF2B5EF4-FFF2-40B4-BE49-F238E27FC236}">
                <a16:creationId xmlns:a16="http://schemas.microsoft.com/office/drawing/2014/main" id="{16C675A9-99B8-0D19-2F42-2039CB507F3C}"/>
              </a:ext>
            </a:extLst>
          </p:cNvPr>
          <p:cNvSpPr txBox="1"/>
          <p:nvPr/>
        </p:nvSpPr>
        <p:spPr>
          <a:xfrm>
            <a:off x="887105" y="2534064"/>
            <a:ext cx="1923058" cy="1761165"/>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3866" tIns="33866" rIns="33866" bIns="33866" numCol="1" spcCol="38100" rtlCol="0" anchor="ctr">
            <a:spAutoFit/>
          </a:bodyPr>
          <a:lstStyle/>
          <a:p>
            <a:pPr marL="0" marR="0" indent="0" algn="ctr" defTabSz="550333" rtl="0" fontAlgn="auto" latinLnBrk="0" hangingPunct="0">
              <a:lnSpc>
                <a:spcPct val="100000"/>
              </a:lnSpc>
              <a:spcBef>
                <a:spcPts val="0"/>
              </a:spcBef>
              <a:spcAft>
                <a:spcPts val="0"/>
              </a:spcAft>
              <a:buClrTx/>
              <a:buSzTx/>
              <a:buFontTx/>
              <a:buNone/>
              <a:tabLst/>
            </a:pPr>
            <a:r>
              <a:rPr kumimoji="0" lang="es-ES" sz="2000" b="1" i="0" u="none" strike="noStrike" cap="none" spc="0" normalizeH="0" baseline="0" dirty="0">
                <a:ln>
                  <a:noFill/>
                </a:ln>
                <a:solidFill>
                  <a:srgbClr val="000000"/>
                </a:solidFill>
                <a:effectLst/>
                <a:uFillTx/>
                <a:latin typeface="Helvetica Neue"/>
                <a:ea typeface="Helvetica Neue"/>
                <a:cs typeface="Helvetica Neue"/>
                <a:sym typeface="Helvetica Neue"/>
              </a:rPr>
              <a:t>COMJIB</a:t>
            </a:r>
          </a:p>
          <a:p>
            <a:pPr marL="0" marR="0" indent="0" algn="ctr" defTabSz="550333" rtl="0" fontAlgn="auto" latinLnBrk="0" hangingPunct="0">
              <a:lnSpc>
                <a:spcPct val="100000"/>
              </a:lnSpc>
              <a:spcBef>
                <a:spcPts val="0"/>
              </a:spcBef>
              <a:spcAft>
                <a:spcPts val="0"/>
              </a:spcAft>
              <a:buClrTx/>
              <a:buSzTx/>
              <a:buFontTx/>
              <a:buNone/>
              <a:tabLst/>
            </a:pPr>
            <a:r>
              <a:rPr kumimoji="0" lang="es-ES" sz="1800" b="0" i="0" u="none" strike="noStrike" cap="none" spc="0" normalizeH="0" baseline="0" dirty="0">
                <a:ln>
                  <a:noFill/>
                </a:ln>
                <a:solidFill>
                  <a:srgbClr val="000000"/>
                </a:solidFill>
                <a:effectLst/>
                <a:uFillTx/>
                <a:latin typeface="Helvetica Neue"/>
                <a:ea typeface="Helvetica Neue"/>
                <a:cs typeface="Helvetica Neue"/>
                <a:sym typeface="Helvetica Neue"/>
              </a:rPr>
              <a:t>Est</a:t>
            </a:r>
            <a:r>
              <a:rPr lang="es-ES" sz="1800" b="0" dirty="0"/>
              <a:t>ándares para la humanización de la política Criminal y Penitenciaria</a:t>
            </a:r>
            <a:endParaRPr kumimoji="0" lang="es-ES" sz="1800" b="0"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
        <p:nvSpPr>
          <p:cNvPr id="4" name="CuadroTexto 3">
            <a:extLst>
              <a:ext uri="{FF2B5EF4-FFF2-40B4-BE49-F238E27FC236}">
                <a16:creationId xmlns:a16="http://schemas.microsoft.com/office/drawing/2014/main" id="{3B6601CD-AFD8-F776-2BBD-16EBBF2DD855}"/>
              </a:ext>
            </a:extLst>
          </p:cNvPr>
          <p:cNvSpPr txBox="1"/>
          <p:nvPr/>
        </p:nvSpPr>
        <p:spPr>
          <a:xfrm>
            <a:off x="845840" y="6152928"/>
            <a:ext cx="1923058" cy="1207167"/>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3866" tIns="33866" rIns="33866" bIns="33866" numCol="1" spcCol="38100" rtlCol="0" anchor="ctr">
            <a:spAutoFit/>
          </a:bodyPr>
          <a:lstStyle/>
          <a:p>
            <a:pPr marL="0" marR="0" indent="0" algn="ctr" defTabSz="550333" rtl="0" fontAlgn="auto" latinLnBrk="0" hangingPunct="0">
              <a:lnSpc>
                <a:spcPct val="100000"/>
              </a:lnSpc>
              <a:spcBef>
                <a:spcPts val="0"/>
              </a:spcBef>
              <a:spcAft>
                <a:spcPts val="0"/>
              </a:spcAft>
              <a:buClrTx/>
              <a:buSzTx/>
              <a:buFontTx/>
              <a:buNone/>
              <a:tabLst/>
            </a:pPr>
            <a:r>
              <a:rPr kumimoji="0" lang="es-ES" sz="2000" b="1" i="0" u="none" strike="noStrike" cap="none" spc="0" normalizeH="0" baseline="0" dirty="0">
                <a:ln>
                  <a:noFill/>
                </a:ln>
                <a:solidFill>
                  <a:srgbClr val="000000"/>
                </a:solidFill>
                <a:effectLst/>
                <a:uFillTx/>
                <a:latin typeface="Helvetica Neue"/>
                <a:ea typeface="Helvetica Neue"/>
                <a:cs typeface="Helvetica Neue"/>
                <a:sym typeface="Helvetica Neue"/>
              </a:rPr>
              <a:t>AIDEF</a:t>
            </a:r>
          </a:p>
          <a:p>
            <a:pPr marL="0" marR="0" indent="0" algn="ctr" defTabSz="550333" rtl="0" fontAlgn="auto" latinLnBrk="0" hangingPunct="0">
              <a:lnSpc>
                <a:spcPct val="100000"/>
              </a:lnSpc>
              <a:spcBef>
                <a:spcPts val="0"/>
              </a:spcBef>
              <a:spcAft>
                <a:spcPts val="0"/>
              </a:spcAft>
              <a:buClrTx/>
              <a:buSzTx/>
              <a:buFontTx/>
              <a:buNone/>
              <a:tabLst/>
            </a:pPr>
            <a:r>
              <a:rPr kumimoji="0" lang="es-ES" sz="1800" b="0" i="0" u="none" strike="noStrike" cap="none" spc="0" normalizeH="0" baseline="0" dirty="0">
                <a:ln>
                  <a:noFill/>
                </a:ln>
                <a:solidFill>
                  <a:srgbClr val="000000"/>
                </a:solidFill>
                <a:effectLst/>
                <a:uFillTx/>
                <a:latin typeface="Helvetica Neue"/>
                <a:ea typeface="Helvetica Neue"/>
                <a:cs typeface="Helvetica Neue"/>
                <a:sym typeface="Helvetica Neue"/>
              </a:rPr>
              <a:t>Modelo Regional de Defensa Penal para Mujeres</a:t>
            </a:r>
          </a:p>
        </p:txBody>
      </p:sp>
      <p:sp>
        <p:nvSpPr>
          <p:cNvPr id="5" name="CuadroTexto 4">
            <a:extLst>
              <a:ext uri="{FF2B5EF4-FFF2-40B4-BE49-F238E27FC236}">
                <a16:creationId xmlns:a16="http://schemas.microsoft.com/office/drawing/2014/main" id="{C32A7C4F-DC1C-9B85-1C22-C6500D7B1D6B}"/>
              </a:ext>
            </a:extLst>
          </p:cNvPr>
          <p:cNvSpPr txBox="1"/>
          <p:nvPr/>
        </p:nvSpPr>
        <p:spPr>
          <a:xfrm>
            <a:off x="4359771" y="5857200"/>
            <a:ext cx="1923058" cy="1761165"/>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3866" tIns="33866" rIns="33866" bIns="33866" numCol="1" spcCol="38100" rtlCol="0" anchor="ctr">
            <a:spAutoFit/>
          </a:bodyPr>
          <a:lstStyle/>
          <a:p>
            <a:pPr marL="0" marR="0" indent="0" algn="ctr" defTabSz="550333" rtl="0" fontAlgn="auto" latinLnBrk="0" hangingPunct="0">
              <a:lnSpc>
                <a:spcPct val="100000"/>
              </a:lnSpc>
              <a:spcBef>
                <a:spcPts val="0"/>
              </a:spcBef>
              <a:spcAft>
                <a:spcPts val="0"/>
              </a:spcAft>
              <a:buClrTx/>
              <a:buSzTx/>
              <a:buFontTx/>
              <a:buNone/>
              <a:tabLst/>
            </a:pPr>
            <a:r>
              <a:rPr lang="es-ES" dirty="0"/>
              <a:t>PARAGUAY</a:t>
            </a:r>
            <a:endParaRPr kumimoji="0" lang="es-ES" sz="2000" b="1" i="0" u="none" strike="noStrike" cap="none" spc="0" normalizeH="0" baseline="0" dirty="0">
              <a:ln>
                <a:noFill/>
              </a:ln>
              <a:solidFill>
                <a:srgbClr val="000000"/>
              </a:solidFill>
              <a:effectLst/>
              <a:uFillTx/>
              <a:latin typeface="Helvetica Neue"/>
              <a:ea typeface="Helvetica Neue"/>
              <a:cs typeface="Helvetica Neue"/>
              <a:sym typeface="Helvetica Neue"/>
            </a:endParaRPr>
          </a:p>
          <a:p>
            <a:pPr marL="0" marR="0" indent="0" algn="ctr" defTabSz="550333" rtl="0" fontAlgn="auto" latinLnBrk="0" hangingPunct="0">
              <a:lnSpc>
                <a:spcPct val="100000"/>
              </a:lnSpc>
              <a:spcBef>
                <a:spcPts val="0"/>
              </a:spcBef>
              <a:spcAft>
                <a:spcPts val="0"/>
              </a:spcAft>
              <a:buClrTx/>
              <a:buSzTx/>
              <a:buFontTx/>
              <a:buNone/>
              <a:tabLst/>
            </a:pPr>
            <a:r>
              <a:rPr kumimoji="0" lang="es-ES" sz="1800" b="0" i="0" u="none" strike="noStrike" cap="none" spc="0" normalizeH="0" baseline="0" dirty="0">
                <a:ln>
                  <a:noFill/>
                </a:ln>
                <a:solidFill>
                  <a:srgbClr val="000000"/>
                </a:solidFill>
                <a:effectLst/>
                <a:uFillTx/>
                <a:latin typeface="Helvetica Neue"/>
                <a:ea typeface="Helvetica Neue"/>
                <a:cs typeface="Helvetica Neue"/>
                <a:sym typeface="Helvetica Neue"/>
              </a:rPr>
              <a:t>Protocolo de Defensa Penal para Mujeres frente a Delitos Menores</a:t>
            </a:r>
          </a:p>
        </p:txBody>
      </p:sp>
      <p:sp>
        <p:nvSpPr>
          <p:cNvPr id="6" name="CuadroTexto 5">
            <a:extLst>
              <a:ext uri="{FF2B5EF4-FFF2-40B4-BE49-F238E27FC236}">
                <a16:creationId xmlns:a16="http://schemas.microsoft.com/office/drawing/2014/main" id="{614DA2B7-2336-55D8-FA19-C293771254FF}"/>
              </a:ext>
            </a:extLst>
          </p:cNvPr>
          <p:cNvSpPr txBox="1"/>
          <p:nvPr/>
        </p:nvSpPr>
        <p:spPr>
          <a:xfrm>
            <a:off x="4350051" y="2749342"/>
            <a:ext cx="1923058" cy="1484166"/>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3866" tIns="33866" rIns="33866" bIns="33866" numCol="1" spcCol="38100" rtlCol="0" anchor="ctr">
            <a:spAutoFit/>
          </a:bodyPr>
          <a:lstStyle/>
          <a:p>
            <a:pPr marL="0" marR="0" indent="0" algn="ctr" defTabSz="550333" rtl="0" fontAlgn="auto" latinLnBrk="0" hangingPunct="0">
              <a:lnSpc>
                <a:spcPct val="100000"/>
              </a:lnSpc>
              <a:spcBef>
                <a:spcPts val="0"/>
              </a:spcBef>
              <a:spcAft>
                <a:spcPts val="0"/>
              </a:spcAft>
              <a:buClrTx/>
              <a:buSzTx/>
              <a:buFontTx/>
              <a:buNone/>
              <a:tabLst/>
            </a:pPr>
            <a:r>
              <a:rPr lang="es-ES" dirty="0"/>
              <a:t>COSTA RICA</a:t>
            </a:r>
            <a:endParaRPr kumimoji="0" lang="es-ES" sz="2000" b="1" i="0" u="none" strike="noStrike" cap="none" spc="0" normalizeH="0" baseline="0" dirty="0">
              <a:ln>
                <a:noFill/>
              </a:ln>
              <a:solidFill>
                <a:srgbClr val="000000"/>
              </a:solidFill>
              <a:effectLst/>
              <a:uFillTx/>
              <a:latin typeface="Helvetica Neue"/>
              <a:ea typeface="Helvetica Neue"/>
              <a:cs typeface="Helvetica Neue"/>
              <a:sym typeface="Helvetica Neue"/>
            </a:endParaRPr>
          </a:p>
          <a:p>
            <a:pPr marL="0" marR="0" indent="0" algn="ctr" defTabSz="550333" rtl="0" fontAlgn="auto" latinLnBrk="0" hangingPunct="0">
              <a:lnSpc>
                <a:spcPct val="100000"/>
              </a:lnSpc>
              <a:spcBef>
                <a:spcPts val="0"/>
              </a:spcBef>
              <a:spcAft>
                <a:spcPts val="0"/>
              </a:spcAft>
              <a:buClrTx/>
              <a:buSzTx/>
              <a:buFontTx/>
              <a:buNone/>
              <a:tabLst/>
            </a:pPr>
            <a:r>
              <a:rPr kumimoji="0" lang="es-ES" sz="1800" b="0" i="0" u="none" strike="noStrike" cap="none" spc="0" normalizeH="0" baseline="0" dirty="0">
                <a:ln>
                  <a:noFill/>
                </a:ln>
                <a:solidFill>
                  <a:srgbClr val="000000"/>
                </a:solidFill>
                <a:effectLst/>
                <a:uFillTx/>
                <a:latin typeface="Helvetica Neue"/>
                <a:ea typeface="Helvetica Neue"/>
                <a:cs typeface="Helvetica Neue"/>
                <a:sym typeface="Helvetica Neue"/>
              </a:rPr>
              <a:t>Justicia Restaurativa para Mujeres (Protocolo)</a:t>
            </a:r>
          </a:p>
        </p:txBody>
      </p:sp>
      <p:sp>
        <p:nvSpPr>
          <p:cNvPr id="7" name="CuadroTexto 6">
            <a:extLst>
              <a:ext uri="{FF2B5EF4-FFF2-40B4-BE49-F238E27FC236}">
                <a16:creationId xmlns:a16="http://schemas.microsoft.com/office/drawing/2014/main" id="{954B184F-7B41-C0A3-1417-3107AD3D8576}"/>
              </a:ext>
            </a:extLst>
          </p:cNvPr>
          <p:cNvSpPr txBox="1"/>
          <p:nvPr/>
        </p:nvSpPr>
        <p:spPr>
          <a:xfrm>
            <a:off x="7776071" y="6103422"/>
            <a:ext cx="1923058" cy="1514943"/>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3866" tIns="33866" rIns="33866" bIns="33866" numCol="1" spcCol="38100" rtlCol="0" anchor="ctr">
            <a:spAutoFit/>
          </a:bodyPr>
          <a:lstStyle/>
          <a:p>
            <a:pPr marL="0" marR="0" indent="0" algn="ctr" defTabSz="550333" rtl="0" fontAlgn="auto" latinLnBrk="0" hangingPunct="0">
              <a:lnSpc>
                <a:spcPct val="100000"/>
              </a:lnSpc>
              <a:spcBef>
                <a:spcPts val="0"/>
              </a:spcBef>
              <a:spcAft>
                <a:spcPts val="0"/>
              </a:spcAft>
              <a:buClrTx/>
              <a:buSzTx/>
              <a:buFontTx/>
              <a:buNone/>
              <a:tabLst/>
            </a:pPr>
            <a:r>
              <a:rPr kumimoji="0" lang="es-ES" sz="2000" b="1" i="0" u="none" strike="noStrike" cap="none" spc="0" normalizeH="0" baseline="0" dirty="0">
                <a:ln>
                  <a:noFill/>
                </a:ln>
                <a:solidFill>
                  <a:srgbClr val="000000"/>
                </a:solidFill>
                <a:effectLst/>
                <a:uFillTx/>
                <a:latin typeface="Helvetica Neue"/>
                <a:ea typeface="Helvetica Neue"/>
                <a:cs typeface="Helvetica Neue"/>
                <a:sym typeface="Helvetica Neue"/>
              </a:rPr>
              <a:t>TRINIDAD Y TOBAGO</a:t>
            </a:r>
            <a:endParaRPr kumimoji="0" lang="es-ES" sz="1800" b="0" i="0" u="none" strike="noStrike" cap="none" spc="0" normalizeH="0" baseline="0" dirty="0">
              <a:ln>
                <a:noFill/>
              </a:ln>
              <a:solidFill>
                <a:srgbClr val="000000"/>
              </a:solidFill>
              <a:effectLst/>
              <a:uFillTx/>
              <a:latin typeface="Helvetica Neue"/>
              <a:ea typeface="Helvetica Neue"/>
              <a:cs typeface="Helvetica Neue"/>
              <a:sym typeface="Helvetica Neue"/>
            </a:endParaRPr>
          </a:p>
          <a:p>
            <a:pPr marL="0" marR="0" indent="0" algn="ctr" defTabSz="550333" rtl="0" fontAlgn="auto" latinLnBrk="0" hangingPunct="0">
              <a:lnSpc>
                <a:spcPct val="100000"/>
              </a:lnSpc>
              <a:spcBef>
                <a:spcPts val="0"/>
              </a:spcBef>
              <a:spcAft>
                <a:spcPts val="0"/>
              </a:spcAft>
              <a:buClrTx/>
              <a:buSzTx/>
              <a:buFontTx/>
              <a:buNone/>
              <a:tabLst/>
            </a:pPr>
            <a:r>
              <a:rPr kumimoji="0" lang="es-ES" sz="1800" b="0" i="0" u="none" strike="noStrike" cap="none" spc="0" normalizeH="0" baseline="0" dirty="0">
                <a:ln>
                  <a:noFill/>
                </a:ln>
                <a:solidFill>
                  <a:srgbClr val="000000"/>
                </a:solidFill>
                <a:effectLst/>
                <a:uFillTx/>
                <a:latin typeface="Helvetica Neue"/>
                <a:ea typeface="Helvetica Neue"/>
                <a:cs typeface="Helvetica Neue"/>
                <a:sym typeface="Helvetica Neue"/>
              </a:rPr>
              <a:t>Estructuración de comisiones de Disuasión</a:t>
            </a:r>
            <a:endParaRPr kumimoji="0" lang="es-ES" sz="2000" b="1"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
        <p:nvSpPr>
          <p:cNvPr id="8" name="CuadroTexto 7">
            <a:extLst>
              <a:ext uri="{FF2B5EF4-FFF2-40B4-BE49-F238E27FC236}">
                <a16:creationId xmlns:a16="http://schemas.microsoft.com/office/drawing/2014/main" id="{11F0C9B9-DC08-CC4B-057B-D623CB6FB910}"/>
              </a:ext>
            </a:extLst>
          </p:cNvPr>
          <p:cNvSpPr txBox="1"/>
          <p:nvPr/>
        </p:nvSpPr>
        <p:spPr>
          <a:xfrm>
            <a:off x="7713364" y="2779790"/>
            <a:ext cx="1923058" cy="1514943"/>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3866" tIns="33866" rIns="33866" bIns="33866" numCol="1" spcCol="38100" rtlCol="0" anchor="ctr">
            <a:spAutoFit/>
          </a:bodyPr>
          <a:lstStyle/>
          <a:p>
            <a:pPr marL="0" marR="0" indent="0" algn="ctr" defTabSz="550333" rtl="0" fontAlgn="auto" latinLnBrk="0" hangingPunct="0">
              <a:lnSpc>
                <a:spcPct val="100000"/>
              </a:lnSpc>
              <a:spcBef>
                <a:spcPts val="0"/>
              </a:spcBef>
              <a:spcAft>
                <a:spcPts val="0"/>
              </a:spcAft>
              <a:buClrTx/>
              <a:buSzTx/>
              <a:buFontTx/>
              <a:buNone/>
              <a:tabLst/>
            </a:pPr>
            <a:r>
              <a:rPr kumimoji="0" lang="es-ES" sz="2000" b="1" i="0" u="none" strike="noStrike" cap="none" spc="0" normalizeH="0" baseline="0" dirty="0">
                <a:ln>
                  <a:noFill/>
                </a:ln>
                <a:solidFill>
                  <a:srgbClr val="000000"/>
                </a:solidFill>
                <a:effectLst/>
                <a:uFillTx/>
                <a:latin typeface="Helvetica Neue"/>
                <a:ea typeface="Helvetica Neue"/>
                <a:cs typeface="Helvetica Neue"/>
                <a:sym typeface="Helvetica Neue"/>
              </a:rPr>
              <a:t>REPÚBLICA DOMINICANA</a:t>
            </a:r>
          </a:p>
          <a:p>
            <a:pPr marL="0" marR="0" indent="0" algn="ctr" defTabSz="550333" rtl="0" fontAlgn="auto" latinLnBrk="0" hangingPunct="0">
              <a:lnSpc>
                <a:spcPct val="100000"/>
              </a:lnSpc>
              <a:spcBef>
                <a:spcPts val="0"/>
              </a:spcBef>
              <a:spcAft>
                <a:spcPts val="0"/>
              </a:spcAft>
              <a:buClrTx/>
              <a:buSzTx/>
              <a:buFontTx/>
              <a:buNone/>
              <a:tabLst/>
            </a:pPr>
            <a:r>
              <a:rPr kumimoji="0" lang="es-ES" sz="1800" b="0" i="0" u="none" strike="noStrike" cap="none" spc="0" normalizeH="0" baseline="0" dirty="0">
                <a:ln>
                  <a:noFill/>
                </a:ln>
                <a:solidFill>
                  <a:srgbClr val="000000"/>
                </a:solidFill>
                <a:effectLst/>
                <a:uFillTx/>
                <a:latin typeface="Helvetica Neue"/>
                <a:ea typeface="Helvetica Neue"/>
                <a:cs typeface="Helvetica Neue"/>
                <a:sym typeface="Helvetica Neue"/>
              </a:rPr>
              <a:t>Justicia Restaurativa para Jóvenes</a:t>
            </a:r>
            <a:endParaRPr kumimoji="0" lang="es-ES" sz="2000" b="1"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
        <p:nvSpPr>
          <p:cNvPr id="9" name="CuadroTexto 8">
            <a:extLst>
              <a:ext uri="{FF2B5EF4-FFF2-40B4-BE49-F238E27FC236}">
                <a16:creationId xmlns:a16="http://schemas.microsoft.com/office/drawing/2014/main" id="{BD261157-0F03-213D-60C8-4919C3A17B26}"/>
              </a:ext>
            </a:extLst>
          </p:cNvPr>
          <p:cNvSpPr txBox="1"/>
          <p:nvPr/>
        </p:nvSpPr>
        <p:spPr>
          <a:xfrm>
            <a:off x="943471" y="1536404"/>
            <a:ext cx="1923058" cy="622391"/>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3866" tIns="33866" rIns="33866" bIns="33866" numCol="1" spcCol="38100" rtlCol="0" anchor="ctr">
            <a:spAutoFit/>
          </a:bodyPr>
          <a:lstStyle/>
          <a:p>
            <a:pPr marL="0" marR="0" indent="0" algn="ctr" defTabSz="550333" rtl="0" fontAlgn="auto" latinLnBrk="0" hangingPunct="0">
              <a:lnSpc>
                <a:spcPct val="100000"/>
              </a:lnSpc>
              <a:spcBef>
                <a:spcPts val="0"/>
              </a:spcBef>
              <a:spcAft>
                <a:spcPts val="0"/>
              </a:spcAft>
              <a:buClrTx/>
              <a:buSzTx/>
              <a:buFontTx/>
              <a:buNone/>
              <a:tabLst/>
            </a:pPr>
            <a:r>
              <a:rPr kumimoji="0" lang="es-ES" sz="1800" b="0" i="0" u="none" strike="noStrike" cap="none" spc="0" normalizeH="0" baseline="0" dirty="0">
                <a:ln>
                  <a:noFill/>
                </a:ln>
                <a:solidFill>
                  <a:schemeClr val="accent5">
                    <a:lumMod val="75000"/>
                  </a:schemeClr>
                </a:solidFill>
                <a:effectLst/>
                <a:uFillTx/>
                <a:latin typeface="Helvetica Neue"/>
                <a:ea typeface="Helvetica Neue"/>
                <a:cs typeface="Helvetica Neue"/>
                <a:sym typeface="Helvetica Neue"/>
              </a:rPr>
              <a:t>Ministerios de Justicia</a:t>
            </a:r>
          </a:p>
        </p:txBody>
      </p:sp>
      <p:sp>
        <p:nvSpPr>
          <p:cNvPr id="10" name="CuadroTexto 9">
            <a:extLst>
              <a:ext uri="{FF2B5EF4-FFF2-40B4-BE49-F238E27FC236}">
                <a16:creationId xmlns:a16="http://schemas.microsoft.com/office/drawing/2014/main" id="{D6E47137-E2F1-FCED-8584-CAD9BF54392E}"/>
              </a:ext>
            </a:extLst>
          </p:cNvPr>
          <p:cNvSpPr txBox="1"/>
          <p:nvPr/>
        </p:nvSpPr>
        <p:spPr>
          <a:xfrm>
            <a:off x="4338913" y="1565905"/>
            <a:ext cx="1923058" cy="622391"/>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3866" tIns="33866" rIns="33866" bIns="33866" numCol="1" spcCol="38100" rtlCol="0" anchor="ctr">
            <a:spAutoFit/>
          </a:bodyPr>
          <a:lstStyle/>
          <a:p>
            <a:pPr marL="0" marR="0" indent="0" algn="ctr" defTabSz="550333" rtl="0" fontAlgn="auto" latinLnBrk="0" hangingPunct="0">
              <a:lnSpc>
                <a:spcPct val="100000"/>
              </a:lnSpc>
              <a:spcBef>
                <a:spcPts val="0"/>
              </a:spcBef>
              <a:spcAft>
                <a:spcPts val="0"/>
              </a:spcAft>
              <a:buClrTx/>
              <a:buSzTx/>
              <a:buFontTx/>
              <a:buNone/>
              <a:tabLst/>
            </a:pPr>
            <a:r>
              <a:rPr kumimoji="0" lang="es-ES" sz="1800" b="0" i="0" u="none" strike="noStrike" cap="none" spc="0" normalizeH="0" baseline="0" dirty="0">
                <a:ln>
                  <a:noFill/>
                </a:ln>
                <a:solidFill>
                  <a:schemeClr val="accent5">
                    <a:lumMod val="75000"/>
                  </a:schemeClr>
                </a:solidFill>
                <a:effectLst/>
                <a:uFillTx/>
                <a:latin typeface="Helvetica Neue"/>
                <a:ea typeface="Helvetica Neue"/>
                <a:cs typeface="Helvetica Neue"/>
                <a:sym typeface="Helvetica Neue"/>
              </a:rPr>
              <a:t>Poder Judicial / Poder Ejecutivo</a:t>
            </a:r>
          </a:p>
        </p:txBody>
      </p:sp>
      <p:sp>
        <p:nvSpPr>
          <p:cNvPr id="11" name="CuadroTexto 10">
            <a:extLst>
              <a:ext uri="{FF2B5EF4-FFF2-40B4-BE49-F238E27FC236}">
                <a16:creationId xmlns:a16="http://schemas.microsoft.com/office/drawing/2014/main" id="{B7FA4A8B-F7F1-9D18-4931-B52B7291E416}"/>
              </a:ext>
            </a:extLst>
          </p:cNvPr>
          <p:cNvSpPr txBox="1"/>
          <p:nvPr/>
        </p:nvSpPr>
        <p:spPr>
          <a:xfrm>
            <a:off x="7844845" y="1651706"/>
            <a:ext cx="1923058" cy="345392"/>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3866" tIns="33866" rIns="33866" bIns="33866" numCol="1" spcCol="38100" rtlCol="0" anchor="ctr">
            <a:spAutoFit/>
          </a:bodyPr>
          <a:lstStyle/>
          <a:p>
            <a:pPr marL="0" marR="0" indent="0" algn="ctr" defTabSz="550333" rtl="0" fontAlgn="auto" latinLnBrk="0" hangingPunct="0">
              <a:lnSpc>
                <a:spcPct val="100000"/>
              </a:lnSpc>
              <a:spcBef>
                <a:spcPts val="0"/>
              </a:spcBef>
              <a:spcAft>
                <a:spcPts val="0"/>
              </a:spcAft>
              <a:buClrTx/>
              <a:buSzTx/>
              <a:buFontTx/>
              <a:buNone/>
              <a:tabLst/>
            </a:pPr>
            <a:r>
              <a:rPr kumimoji="0" lang="es-ES" sz="1800" b="0" i="0" u="none" strike="noStrike" cap="none" spc="0" normalizeH="0" baseline="0" dirty="0">
                <a:ln>
                  <a:noFill/>
                </a:ln>
                <a:solidFill>
                  <a:schemeClr val="accent5">
                    <a:lumMod val="75000"/>
                  </a:schemeClr>
                </a:solidFill>
                <a:effectLst/>
                <a:uFillTx/>
                <a:latin typeface="Helvetica Neue"/>
                <a:ea typeface="Helvetica Neue"/>
                <a:cs typeface="Helvetica Neue"/>
                <a:sym typeface="Helvetica Neue"/>
              </a:rPr>
              <a:t>Poder Judicial</a:t>
            </a:r>
          </a:p>
        </p:txBody>
      </p:sp>
      <p:sp>
        <p:nvSpPr>
          <p:cNvPr id="12" name="CuadroTexto 11">
            <a:extLst>
              <a:ext uri="{FF2B5EF4-FFF2-40B4-BE49-F238E27FC236}">
                <a16:creationId xmlns:a16="http://schemas.microsoft.com/office/drawing/2014/main" id="{3D2CCCE3-2E4E-2FA2-DEC0-3FC28D751127}"/>
              </a:ext>
            </a:extLst>
          </p:cNvPr>
          <p:cNvSpPr txBox="1"/>
          <p:nvPr/>
        </p:nvSpPr>
        <p:spPr>
          <a:xfrm>
            <a:off x="935338" y="4879413"/>
            <a:ext cx="1923058" cy="622391"/>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3866" tIns="33866" rIns="33866" bIns="33866" numCol="1" spcCol="38100" rtlCol="0" anchor="ctr">
            <a:spAutoFit/>
          </a:bodyPr>
          <a:lstStyle/>
          <a:p>
            <a:pPr marL="0" marR="0" indent="0" algn="ctr" defTabSz="550333" rtl="0" fontAlgn="auto" latinLnBrk="0" hangingPunct="0">
              <a:lnSpc>
                <a:spcPct val="100000"/>
              </a:lnSpc>
              <a:spcBef>
                <a:spcPts val="0"/>
              </a:spcBef>
              <a:spcAft>
                <a:spcPts val="0"/>
              </a:spcAft>
              <a:buClrTx/>
              <a:buSzTx/>
              <a:buFontTx/>
              <a:buNone/>
              <a:tabLst/>
            </a:pPr>
            <a:r>
              <a:rPr kumimoji="0" lang="es-ES" sz="1800" b="0" i="0" u="none" strike="noStrike" cap="none" spc="0" normalizeH="0" baseline="0" dirty="0">
                <a:ln>
                  <a:noFill/>
                </a:ln>
                <a:solidFill>
                  <a:schemeClr val="accent5">
                    <a:lumMod val="75000"/>
                  </a:schemeClr>
                </a:solidFill>
                <a:effectLst/>
                <a:uFillTx/>
                <a:latin typeface="Helvetica Neue"/>
                <a:ea typeface="Helvetica Neue"/>
                <a:cs typeface="Helvetica Neue"/>
                <a:sym typeface="Helvetica Neue"/>
              </a:rPr>
              <a:t>Defensorías Públicas</a:t>
            </a:r>
          </a:p>
        </p:txBody>
      </p:sp>
      <p:sp>
        <p:nvSpPr>
          <p:cNvPr id="13" name="CuadroTexto 12">
            <a:extLst>
              <a:ext uri="{FF2B5EF4-FFF2-40B4-BE49-F238E27FC236}">
                <a16:creationId xmlns:a16="http://schemas.microsoft.com/office/drawing/2014/main" id="{FCB3A5E0-C95A-0988-BC0E-2741D91EC59F}"/>
              </a:ext>
            </a:extLst>
          </p:cNvPr>
          <p:cNvSpPr txBox="1"/>
          <p:nvPr/>
        </p:nvSpPr>
        <p:spPr>
          <a:xfrm>
            <a:off x="4313508" y="5003784"/>
            <a:ext cx="1923058" cy="345392"/>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3866" tIns="33866" rIns="33866" bIns="33866" numCol="1" spcCol="38100" rtlCol="0" anchor="ctr">
            <a:spAutoFit/>
          </a:bodyPr>
          <a:lstStyle/>
          <a:p>
            <a:pPr marL="0" marR="0" indent="0" algn="ctr" defTabSz="550333" rtl="0" fontAlgn="auto" latinLnBrk="0" hangingPunct="0">
              <a:lnSpc>
                <a:spcPct val="100000"/>
              </a:lnSpc>
              <a:spcBef>
                <a:spcPts val="0"/>
              </a:spcBef>
              <a:spcAft>
                <a:spcPts val="0"/>
              </a:spcAft>
              <a:buClrTx/>
              <a:buSzTx/>
              <a:buFontTx/>
              <a:buNone/>
              <a:tabLst/>
            </a:pPr>
            <a:r>
              <a:rPr kumimoji="0" lang="es-ES" sz="1800" b="0" i="0" u="none" strike="noStrike" cap="none" spc="0" normalizeH="0" baseline="0" dirty="0">
                <a:ln>
                  <a:noFill/>
                </a:ln>
                <a:solidFill>
                  <a:schemeClr val="accent5">
                    <a:lumMod val="75000"/>
                  </a:schemeClr>
                </a:solidFill>
                <a:effectLst/>
                <a:uFillTx/>
                <a:latin typeface="Helvetica Neue"/>
                <a:ea typeface="Helvetica Neue"/>
                <a:cs typeface="Helvetica Neue"/>
                <a:sym typeface="Helvetica Neue"/>
              </a:rPr>
              <a:t>Defensa Pública</a:t>
            </a:r>
          </a:p>
        </p:txBody>
      </p:sp>
      <p:sp>
        <p:nvSpPr>
          <p:cNvPr id="14" name="CuadroTexto 13">
            <a:extLst>
              <a:ext uri="{FF2B5EF4-FFF2-40B4-BE49-F238E27FC236}">
                <a16:creationId xmlns:a16="http://schemas.microsoft.com/office/drawing/2014/main" id="{AA3BC5B4-A732-5056-BBD9-C334A2240EFB}"/>
              </a:ext>
            </a:extLst>
          </p:cNvPr>
          <p:cNvSpPr txBox="1"/>
          <p:nvPr/>
        </p:nvSpPr>
        <p:spPr>
          <a:xfrm>
            <a:off x="7784204" y="4851379"/>
            <a:ext cx="1923058" cy="622391"/>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3866" tIns="33866" rIns="33866" bIns="33866" numCol="1" spcCol="38100" rtlCol="0" anchor="ctr">
            <a:spAutoFit/>
          </a:bodyPr>
          <a:lstStyle/>
          <a:p>
            <a:pPr marL="0" marR="0" indent="0" algn="ctr" defTabSz="550333" rtl="0" fontAlgn="auto" latinLnBrk="0" hangingPunct="0">
              <a:lnSpc>
                <a:spcPct val="100000"/>
              </a:lnSpc>
              <a:spcBef>
                <a:spcPts val="0"/>
              </a:spcBef>
              <a:spcAft>
                <a:spcPts val="0"/>
              </a:spcAft>
              <a:buClrTx/>
              <a:buSzTx/>
              <a:buFontTx/>
              <a:buNone/>
              <a:tabLst/>
            </a:pPr>
            <a:r>
              <a:rPr kumimoji="0" lang="es-ES" sz="1800" b="0" i="0" u="none" strike="noStrike" cap="none" spc="0" normalizeH="0" baseline="0" dirty="0">
                <a:ln>
                  <a:noFill/>
                </a:ln>
                <a:solidFill>
                  <a:schemeClr val="accent5">
                    <a:lumMod val="75000"/>
                  </a:schemeClr>
                </a:solidFill>
                <a:effectLst/>
                <a:uFillTx/>
                <a:latin typeface="Helvetica Neue"/>
                <a:ea typeface="Helvetica Neue"/>
                <a:cs typeface="Helvetica Neue"/>
                <a:sym typeface="Helvetica Neue"/>
              </a:rPr>
              <a:t>Agencia Nacional Drogas</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 name="Imagen" descr="Imagen"/>
          <p:cNvPicPr>
            <a:picLocks noChangeAspect="1"/>
          </p:cNvPicPr>
          <p:nvPr/>
        </p:nvPicPr>
        <p:blipFill>
          <a:blip r:embed="rId2"/>
          <a:srcRect t="4199" r="1202" b="4199"/>
          <a:stretch>
            <a:fillRect/>
          </a:stretch>
        </p:blipFill>
        <p:spPr>
          <a:xfrm>
            <a:off x="7905971" y="1208"/>
            <a:ext cx="8343507" cy="9141584"/>
          </a:xfrm>
          <a:prstGeom prst="rect">
            <a:avLst/>
          </a:prstGeom>
          <a:ln w="3175">
            <a:miter lim="400000"/>
          </a:ln>
        </p:spPr>
      </p:pic>
      <p:pic>
        <p:nvPicPr>
          <p:cNvPr id="129" name="Imagen" descr="Imagen"/>
          <p:cNvPicPr>
            <a:picLocks noChangeAspect="1"/>
          </p:cNvPicPr>
          <p:nvPr/>
        </p:nvPicPr>
        <p:blipFill>
          <a:blip r:embed="rId3"/>
          <a:stretch>
            <a:fillRect/>
          </a:stretch>
        </p:blipFill>
        <p:spPr>
          <a:xfrm>
            <a:off x="628904" y="355210"/>
            <a:ext cx="14807692" cy="566592"/>
          </a:xfrm>
          <a:prstGeom prst="rect">
            <a:avLst/>
          </a:prstGeom>
          <a:ln w="3175">
            <a:miter lim="400000"/>
          </a:ln>
        </p:spPr>
      </p:pic>
      <p:pic>
        <p:nvPicPr>
          <p:cNvPr id="132" name="Imagen" descr="Imagen"/>
          <p:cNvPicPr>
            <a:picLocks noChangeAspect="1"/>
          </p:cNvPicPr>
          <p:nvPr/>
        </p:nvPicPr>
        <p:blipFill>
          <a:blip r:embed="rId4"/>
          <a:stretch>
            <a:fillRect/>
          </a:stretch>
        </p:blipFill>
        <p:spPr>
          <a:xfrm>
            <a:off x="0" y="8359211"/>
            <a:ext cx="16256000" cy="782178"/>
          </a:xfrm>
          <a:prstGeom prst="rect">
            <a:avLst/>
          </a:prstGeom>
          <a:ln w="3175">
            <a:miter lim="400000"/>
          </a:ln>
        </p:spPr>
      </p:pic>
      <p:pic>
        <p:nvPicPr>
          <p:cNvPr id="133" name="Imagen" descr="Imagen"/>
          <p:cNvPicPr>
            <a:picLocks noChangeAspect="1"/>
          </p:cNvPicPr>
          <p:nvPr/>
        </p:nvPicPr>
        <p:blipFill>
          <a:blip r:embed="rId5"/>
          <a:stretch>
            <a:fillRect/>
          </a:stretch>
        </p:blipFill>
        <p:spPr>
          <a:xfrm>
            <a:off x="388893" y="8596448"/>
            <a:ext cx="4251414" cy="307703"/>
          </a:xfrm>
          <a:prstGeom prst="rect">
            <a:avLst/>
          </a:prstGeom>
          <a:ln w="3175">
            <a:miter lim="400000"/>
          </a:ln>
        </p:spPr>
      </p:pic>
      <p:sp>
        <p:nvSpPr>
          <p:cNvPr id="137" name="Rectángulo"/>
          <p:cNvSpPr/>
          <p:nvPr/>
        </p:nvSpPr>
        <p:spPr>
          <a:xfrm>
            <a:off x="10236200" y="-10901"/>
            <a:ext cx="2137569" cy="377429"/>
          </a:xfrm>
          <a:prstGeom prst="rect">
            <a:avLst/>
          </a:prstGeom>
          <a:solidFill>
            <a:srgbClr val="E63434"/>
          </a:solidFill>
          <a:ln w="3175">
            <a:miter lim="400000"/>
          </a:ln>
        </p:spPr>
        <p:txBody>
          <a:bodyPr lIns="0" tIns="0" rIns="0" bIns="0" anchor="ctr"/>
          <a:lstStyle/>
          <a:p>
            <a:pPr>
              <a:defRPr b="0">
                <a:solidFill>
                  <a:srgbClr val="FFFFFF"/>
                </a:solidFill>
                <a:latin typeface="+mn-lt"/>
                <a:ea typeface="+mn-ea"/>
                <a:cs typeface="+mn-cs"/>
                <a:sym typeface="Helvetica Neue Medium"/>
              </a:defRPr>
            </a:pPr>
            <a:endParaRPr/>
          </a:p>
        </p:txBody>
      </p:sp>
      <p:sp>
        <p:nvSpPr>
          <p:cNvPr id="138" name="Rectángulo"/>
          <p:cNvSpPr/>
          <p:nvPr/>
        </p:nvSpPr>
        <p:spPr>
          <a:xfrm>
            <a:off x="14135100" y="-10901"/>
            <a:ext cx="2137569" cy="377429"/>
          </a:xfrm>
          <a:prstGeom prst="rect">
            <a:avLst/>
          </a:prstGeom>
          <a:solidFill>
            <a:srgbClr val="0038A8"/>
          </a:solidFill>
          <a:ln w="3175">
            <a:miter lim="400000"/>
          </a:ln>
        </p:spPr>
        <p:txBody>
          <a:bodyPr lIns="0" tIns="0" rIns="0" bIns="0" anchor="ctr"/>
          <a:lstStyle/>
          <a:p>
            <a:pPr>
              <a:defRPr b="0">
                <a:solidFill>
                  <a:srgbClr val="FFFFFF"/>
                </a:solidFill>
                <a:latin typeface="+mn-lt"/>
                <a:ea typeface="+mn-ea"/>
                <a:cs typeface="+mn-cs"/>
                <a:sym typeface="Helvetica Neue Medium"/>
              </a:defRPr>
            </a:pPr>
            <a:endParaRPr/>
          </a:p>
        </p:txBody>
      </p:sp>
      <p:sp>
        <p:nvSpPr>
          <p:cNvPr id="2" name="CuadroTexto 1">
            <a:extLst>
              <a:ext uri="{FF2B5EF4-FFF2-40B4-BE49-F238E27FC236}">
                <a16:creationId xmlns:a16="http://schemas.microsoft.com/office/drawing/2014/main" id="{F5EC935E-9459-BEF1-043E-7379EA26C1F6}"/>
              </a:ext>
            </a:extLst>
          </p:cNvPr>
          <p:cNvSpPr txBox="1"/>
          <p:nvPr/>
        </p:nvSpPr>
        <p:spPr>
          <a:xfrm>
            <a:off x="540956" y="933911"/>
            <a:ext cx="15174087" cy="622391"/>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3866" tIns="33866" rIns="33866" bIns="33866" numCol="1" spcCol="38100" rtlCol="0" anchor="ctr">
            <a:spAutoFit/>
          </a:bodyPr>
          <a:lstStyle/>
          <a:p>
            <a:pPr marL="0" marR="0" indent="0" algn="ctr" defTabSz="550333" rtl="0" fontAlgn="auto" latinLnBrk="0" hangingPunct="0">
              <a:lnSpc>
                <a:spcPct val="100000"/>
              </a:lnSpc>
              <a:spcBef>
                <a:spcPts val="0"/>
              </a:spcBef>
              <a:spcAft>
                <a:spcPts val="0"/>
              </a:spcAft>
              <a:buClrTx/>
              <a:buSzTx/>
              <a:buFontTx/>
              <a:buNone/>
              <a:tabLst/>
            </a:pPr>
            <a:r>
              <a:rPr kumimoji="0" lang="es-ES" sz="3600" b="1" i="0" u="none" strike="noStrike" cap="none" spc="0" normalizeH="0" baseline="0" dirty="0">
                <a:ln>
                  <a:noFill/>
                </a:ln>
                <a:solidFill>
                  <a:srgbClr val="000000"/>
                </a:solidFill>
                <a:effectLst/>
                <a:uFillTx/>
                <a:latin typeface="Helvetica Neue"/>
                <a:ea typeface="Helvetica Neue"/>
                <a:cs typeface="Helvetica Neue"/>
                <a:sym typeface="Helvetica Neue"/>
              </a:rPr>
              <a:t>¿Cómo impactas nuestras políticas de drogas en la Agenda 2030?</a:t>
            </a:r>
            <a:endParaRPr kumimoji="0" lang="es-ES" sz="3600" b="0"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pic>
        <p:nvPicPr>
          <p:cNvPr id="5" name="Imagen 4">
            <a:extLst>
              <a:ext uri="{FF2B5EF4-FFF2-40B4-BE49-F238E27FC236}">
                <a16:creationId xmlns:a16="http://schemas.microsoft.com/office/drawing/2014/main" id="{B06581FC-9234-3E7A-F60D-B94F47D30902}"/>
              </a:ext>
            </a:extLst>
          </p:cNvPr>
          <p:cNvPicPr>
            <a:picLocks noChangeAspect="1"/>
          </p:cNvPicPr>
          <p:nvPr/>
        </p:nvPicPr>
        <p:blipFill>
          <a:blip r:embed="rId6"/>
          <a:stretch>
            <a:fillRect/>
          </a:stretch>
        </p:blipFill>
        <p:spPr>
          <a:xfrm>
            <a:off x="1898445" y="1793539"/>
            <a:ext cx="12459107" cy="6266525"/>
          </a:xfrm>
          <a:prstGeom prst="rect">
            <a:avLst/>
          </a:prstGeom>
        </p:spPr>
      </p:pic>
    </p:spTree>
    <p:extLst>
      <p:ext uri="{BB962C8B-B14F-4D97-AF65-F5344CB8AC3E}">
        <p14:creationId xmlns:p14="http://schemas.microsoft.com/office/powerpoint/2010/main" val="1885509483"/>
      </p:ext>
    </p:extLst>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3175"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550333"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3175" cap="flat">
          <a:noFill/>
          <a:miter lim="400000"/>
        </a:ln>
        <a:effectLst/>
        <a:sp3d/>
      </a:spPr>
      <a:bodyPr rot="0" spcFirstLastPara="1" vertOverflow="overflow" horzOverflow="overflow" vert="horz" wrap="square" lIns="33866" tIns="33866" rIns="33866" bIns="33866" numCol="1" spcCol="38100" rtlCol="0" anchor="ctr">
        <a:spAutoFit/>
      </a:bodyPr>
      <a:lstStyle>
        <a:defPPr marL="0" marR="0" indent="0" algn="ctr" defTabSz="550333" rtl="0" fontAlgn="auto" latinLnBrk="0" hangingPunct="0">
          <a:lnSpc>
            <a:spcPct val="100000"/>
          </a:lnSpc>
          <a:spcBef>
            <a:spcPts val="0"/>
          </a:spcBef>
          <a:spcAft>
            <a:spcPts val="0"/>
          </a:spcAft>
          <a:buClrTx/>
          <a:buSzTx/>
          <a:buFontTx/>
          <a:buNone/>
          <a:tabLst/>
          <a:defRPr kumimoji="0" sz="2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3175"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550333"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3175" cap="flat">
          <a:noFill/>
          <a:miter lim="400000"/>
        </a:ln>
        <a:effectLst/>
        <a:sp3d/>
      </a:spPr>
      <a:bodyPr rot="0" spcFirstLastPara="1" vertOverflow="overflow" horzOverflow="overflow" vert="horz" wrap="square" lIns="33866" tIns="33866" rIns="33866" bIns="33866" numCol="1" spcCol="38100" rtlCol="0" anchor="ctr">
        <a:spAutoFit/>
      </a:bodyPr>
      <a:lstStyle>
        <a:defPPr marL="0" marR="0" indent="0" algn="ctr" defTabSz="550333" rtl="0" fontAlgn="auto" latinLnBrk="0" hangingPunct="0">
          <a:lnSpc>
            <a:spcPct val="100000"/>
          </a:lnSpc>
          <a:spcBef>
            <a:spcPts val="0"/>
          </a:spcBef>
          <a:spcAft>
            <a:spcPts val="0"/>
          </a:spcAft>
          <a:buClrTx/>
          <a:buSzTx/>
          <a:buFontTx/>
          <a:buNone/>
          <a:tabLst/>
          <a:defRPr kumimoji="0" sz="2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o" ma:contentTypeID="0x01010041DA512BF9E793498E3011D39B1824AC" ma:contentTypeVersion="22" ma:contentTypeDescription="Crear nuevo documento." ma:contentTypeScope="" ma:versionID="9e4b3bd92b2a3e0ae6215a48fd4c9170">
  <xsd:schema xmlns:xsd="http://www.w3.org/2001/XMLSchema" xmlns:xs="http://www.w3.org/2001/XMLSchema" xmlns:p="http://schemas.microsoft.com/office/2006/metadata/properties" xmlns:ns2="33d2ceeb-fd15-4065-892e-5be14dece4ff" xmlns:ns3="14feb837-75b8-4da0-839f-eb1c5ea2152d" xmlns:ns4="61c22d5d-bdf7-4cb5-8a9c-6c28073473a9" targetNamespace="http://schemas.microsoft.com/office/2006/metadata/properties" ma:root="true" ma:fieldsID="482a91792653854c2e5e62b128ea4ed6" ns2:_="" ns3:_="" ns4:_="">
    <xsd:import namespace="33d2ceeb-fd15-4065-892e-5be14dece4ff"/>
    <xsd:import namespace="14feb837-75b8-4da0-839f-eb1c5ea2152d"/>
    <xsd:import namespace="61c22d5d-bdf7-4cb5-8a9c-6c28073473a9"/>
    <xsd:element name="properties">
      <xsd:complexType>
        <xsd:sequence>
          <xsd:element name="documentManagement">
            <xsd:complexType>
              <xsd:all>
                <xsd:element ref="ns2:n72767502c1c4e9bae8ce013fdee11cf" minOccurs="0"/>
                <xsd:element ref="ns3:TaxCatchAll" minOccurs="0"/>
                <xsd:element ref="ns2:n4242925c0c540b099bbef476ae0347d" minOccurs="0"/>
                <xsd:element ref="ns2:MediaServiceMetadata" minOccurs="0"/>
                <xsd:element ref="ns2:MediaServiceFastMetadata" minOccurs="0"/>
                <xsd:element ref="ns2:MediaServiceAutoKeyPoints" minOccurs="0"/>
                <xsd:element ref="ns2:MediaServiceKeyPoints" minOccurs="0"/>
                <xsd:element ref="ns4:SharedWithUsers" minOccurs="0"/>
                <xsd:element ref="ns4:SharedWithDetails"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lcf76f155ced4ddcb4097134ff3c332f"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d2ceeb-fd15-4065-892e-5be14dece4ff" elementFormDefault="qualified">
    <xsd:import namespace="http://schemas.microsoft.com/office/2006/documentManagement/types"/>
    <xsd:import namespace="http://schemas.microsoft.com/office/infopath/2007/PartnerControls"/>
    <xsd:element name="n72767502c1c4e9bae8ce013fdee11cf" ma:index="9" nillable="true" ma:taxonomy="true" ma:internalName="n72767502c1c4e9bae8ce013fdee11cf" ma:taxonomyFieldName="palabrasclaveempresa" ma:displayName="Palabras clave de FIIAPP" ma:fieldId="{77276750-2c1c-4e9b-ae8c-e013fdee11cf}" ma:taxonomyMulti="true" ma:sspId="0f4afbdf-b431-4932-b70a-70c1915ab58e" ma:termSetId="ef1fcd61-6b57-4f54-bb1f-b9c1166f371e" ma:anchorId="00000000-0000-0000-0000-000000000000" ma:open="false" ma:isKeyword="false">
      <xsd:complexType>
        <xsd:sequence>
          <xsd:element ref="pc:Terms" minOccurs="0" maxOccurs="1"/>
        </xsd:sequence>
      </xsd:complexType>
    </xsd:element>
    <xsd:element name="n4242925c0c540b099bbef476ae0347d" ma:index="12" nillable="true" ma:taxonomy="true" ma:internalName="n4242925c0c540b099bbef476ae0347d" ma:taxonomyFieldName="palabrasclavesitio" ma:displayName="Palabras clave de sitio" ma:fieldId="{74242925-c0c5-40b0-99bb-ef476ae0347d}" ma:taxonomyMulti="true" ma:sspId="0f4afbdf-b431-4932-b70a-70c1915ab58e" ma:termSetId="9543e3d4-bc00-4806-8d2a-8eaffc9c5c55" ma:anchorId="00000000-0000-0000-0000-000000000000" ma:open="false" ma:isKeyword="false">
      <xsd:complexType>
        <xsd:sequence>
          <xsd:element ref="pc:Terms" minOccurs="0" maxOccurs="1"/>
        </xsd:sequence>
      </xsd:complexType>
    </xsd:element>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AutoTags" ma:index="21" nillable="true" ma:displayName="Tags" ma:internalName="MediaServiceAutoTags" ma:readOnly="true">
      <xsd:simpleType>
        <xsd:restriction base="dms:Text"/>
      </xsd:simpleType>
    </xsd:element>
    <xsd:element name="MediaServiceOCR" ma:index="22" nillable="true" ma:displayName="Extracted Text" ma:internalName="MediaServiceOCR" ma:readOnly="true">
      <xsd:simpleType>
        <xsd:restriction base="dms:Note">
          <xsd:maxLength value="255"/>
        </xsd:restriction>
      </xsd:simpleType>
    </xsd:element>
    <xsd:element name="MediaServiceGenerationTime" ma:index="23" nillable="true" ma:displayName="MediaServiceGenerationTime" ma:hidden="true" ma:internalName="MediaServiceGenerationTime" ma:readOnly="true">
      <xsd:simpleType>
        <xsd:restriction base="dms:Text"/>
      </xsd:simpleType>
    </xsd:element>
    <xsd:element name="MediaServiceEventHashCode" ma:index="24" nillable="true" ma:displayName="MediaServiceEventHashCode" ma:hidden="true" ma:internalName="MediaServiceEventHashCode" ma:readOnly="true">
      <xsd:simpleType>
        <xsd:restriction base="dms:Text"/>
      </xsd:simpleType>
    </xsd:element>
    <xsd:element name="MediaServiceLocation" ma:index="25" nillable="true" ma:displayName="Location" ma:internalName="MediaServiceLocation" ma:readOnly="true">
      <xsd:simpleType>
        <xsd:restriction base="dms:Text"/>
      </xsd:simpleType>
    </xsd:element>
    <xsd:element name="lcf76f155ced4ddcb4097134ff3c332f" ma:index="27" nillable="true" ma:taxonomy="true" ma:internalName="lcf76f155ced4ddcb4097134ff3c332f" ma:taxonomyFieldName="MediaServiceImageTags" ma:displayName="Etiquetas de imagen" ma:readOnly="false" ma:fieldId="{5cf76f15-5ced-4ddc-b409-7134ff3c332f}" ma:taxonomyMulti="true" ma:sspId="0f4afbdf-b431-4932-b70a-70c1915ab58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8"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4feb837-75b8-4da0-839f-eb1c5ea2152d"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aba24d67-f076-400f-a89a-89655bed651a}" ma:internalName="TaxCatchAll" ma:showField="CatchAllData" ma:web="14feb837-75b8-4da0-839f-eb1c5ea2152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61c22d5d-bdf7-4cb5-8a9c-6c28073473a9" elementFormDefault="qualified">
    <xsd:import namespace="http://schemas.microsoft.com/office/2006/documentManagement/types"/>
    <xsd:import namespace="http://schemas.microsoft.com/office/infopath/2007/PartnerControls"/>
    <xsd:element name="SharedWithUsers" ma:index="17"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Detalles de uso compartido"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14feb837-75b8-4da0-839f-eb1c5ea2152d" xsi:nil="true"/>
    <n72767502c1c4e9bae8ce013fdee11cf xmlns="33d2ceeb-fd15-4065-892e-5be14dece4ff">
      <Terms xmlns="http://schemas.microsoft.com/office/infopath/2007/PartnerControls"/>
    </n72767502c1c4e9bae8ce013fdee11cf>
    <n4242925c0c540b099bbef476ae0347d xmlns="33d2ceeb-fd15-4065-892e-5be14dece4ff">
      <Terms xmlns="http://schemas.microsoft.com/office/infopath/2007/PartnerControls"/>
    </n4242925c0c540b099bbef476ae0347d>
    <lcf76f155ced4ddcb4097134ff3c332f xmlns="33d2ceeb-fd15-4065-892e-5be14dece4ff">
      <Terms xmlns="http://schemas.microsoft.com/office/infopath/2007/PartnerControls"/>
    </lcf76f155ced4ddcb4097134ff3c332f>
    <SharedWithUsers xmlns="61c22d5d-bdf7-4cb5-8a9c-6c28073473a9">
      <UserInfo>
        <DisplayName>mario.sanchez</DisplayName>
        <AccountId>4590</AccountId>
        <AccountType/>
      </UserInfo>
    </SharedWithUsers>
  </documentManagement>
</p:properties>
</file>

<file path=customXml/itemProps1.xml><?xml version="1.0" encoding="utf-8"?>
<ds:datastoreItem xmlns:ds="http://schemas.openxmlformats.org/officeDocument/2006/customXml" ds:itemID="{F499E508-1327-4C53-A2A4-FE92708C6301}">
  <ds:schemaRefs>
    <ds:schemaRef ds:uri="http://schemas.microsoft.com/sharepoint/v3/contenttype/forms"/>
  </ds:schemaRefs>
</ds:datastoreItem>
</file>

<file path=customXml/itemProps2.xml><?xml version="1.0" encoding="utf-8"?>
<ds:datastoreItem xmlns:ds="http://schemas.openxmlformats.org/officeDocument/2006/customXml" ds:itemID="{1061E480-9785-4C35-A695-F8CBB97D9B6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3d2ceeb-fd15-4065-892e-5be14dece4ff"/>
    <ds:schemaRef ds:uri="14feb837-75b8-4da0-839f-eb1c5ea2152d"/>
    <ds:schemaRef ds:uri="61c22d5d-bdf7-4cb5-8a9c-6c28073473a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D172D0C-9DA8-4173-AB29-64CF35514C91}">
  <ds:schemaRefs>
    <ds:schemaRef ds:uri="http://schemas.microsoft.com/office/2006/metadata/properties"/>
    <ds:schemaRef ds:uri="http://schemas.microsoft.com/office/infopath/2007/PartnerControls"/>
    <ds:schemaRef ds:uri="14feb837-75b8-4da0-839f-eb1c5ea2152d"/>
    <ds:schemaRef ds:uri="33d2ceeb-fd15-4065-892e-5be14dece4ff"/>
    <ds:schemaRef ds:uri="61c22d5d-bdf7-4cb5-8a9c-6c28073473a9"/>
  </ds:schemaRefs>
</ds:datastoreItem>
</file>

<file path=docProps/app.xml><?xml version="1.0" encoding="utf-8"?>
<Properties xmlns="http://schemas.openxmlformats.org/officeDocument/2006/extended-properties" xmlns:vt="http://schemas.openxmlformats.org/officeDocument/2006/docPropsVTypes">
  <TotalTime>32</TotalTime>
  <Words>244</Words>
  <Application>Microsoft Office PowerPoint</Application>
  <PresentationFormat>Personalizado</PresentationFormat>
  <Paragraphs>32</Paragraphs>
  <Slides>7</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7</vt:i4>
      </vt:variant>
    </vt:vector>
  </HeadingPairs>
  <TitlesOfParts>
    <vt:vector size="12" baseType="lpstr">
      <vt:lpstr>Arial</vt:lpstr>
      <vt:lpstr>Helvetica Neue</vt:lpstr>
      <vt:lpstr>Helvetica Neue Light</vt:lpstr>
      <vt:lpstr>Helvetica Neue Medium</vt:lpstr>
      <vt:lpstr>White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Laura Guirao Stern - FIIAPP</dc:creator>
  <cp:lastModifiedBy>Laura Guirao Stern - FIIAPP</cp:lastModifiedBy>
  <cp:revision>3</cp:revision>
  <dcterms:modified xsi:type="dcterms:W3CDTF">2024-05-21T08:25:36Z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0x01010041DA512BF9E793498E3011D39B1824AC</vt:lpwstr>
  </property>
  <property fmtid="{D5CDD505-2E9C-101B-9397-08002B2CF9AE}" pid="3" name="palabrasclavesitio">
    <vt:lpwstr/>
  </property>
  <property fmtid="{D5CDD505-2E9C-101B-9397-08002B2CF9AE}" pid="4" name="palabrasclaveempresa">
    <vt:lpwstr/>
  </property>
</Properties>
</file>