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915" r:id="rId1"/>
  </p:sldMasterIdLst>
  <p:notesMasterIdLst>
    <p:notesMasterId r:id="rId15"/>
  </p:notesMasterIdLst>
  <p:handoutMasterIdLst>
    <p:handoutMasterId r:id="rId16"/>
  </p:handoutMasterIdLst>
  <p:sldIdLst>
    <p:sldId id="668" r:id="rId2"/>
    <p:sldId id="676" r:id="rId3"/>
    <p:sldId id="680" r:id="rId4"/>
    <p:sldId id="672" r:id="rId5"/>
    <p:sldId id="685" r:id="rId6"/>
    <p:sldId id="686" r:id="rId7"/>
    <p:sldId id="687" r:id="rId8"/>
    <p:sldId id="700" r:id="rId9"/>
    <p:sldId id="702" r:id="rId10"/>
    <p:sldId id="704" r:id="rId11"/>
    <p:sldId id="703" r:id="rId12"/>
    <p:sldId id="701" r:id="rId13"/>
    <p:sldId id="705" r:id="rId14"/>
  </p:sldIdLst>
  <p:sldSz cx="9144000" cy="6858000" type="screen4x3"/>
  <p:notesSz cx="6797675" cy="9928225"/>
  <p:defaultTextStyle>
    <a:defPPr>
      <a:defRPr lang="pl-PL"/>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p:restoredTop sz="92438"/>
  </p:normalViewPr>
  <p:slideViewPr>
    <p:cSldViewPr>
      <p:cViewPr varScale="1">
        <p:scale>
          <a:sx n="103" d="100"/>
          <a:sy n="103" d="100"/>
        </p:scale>
        <p:origin x="1920" y="176"/>
      </p:cViewPr>
      <p:guideLst>
        <p:guide orient="horz" pos="2160"/>
        <p:guide pos="2880"/>
      </p:guideLst>
    </p:cSldViewPr>
  </p:slideViewPr>
  <p:outlineViewPr>
    <p:cViewPr>
      <p:scale>
        <a:sx n="33" d="100"/>
        <a:sy n="33" d="100"/>
      </p:scale>
      <p:origin x="0" y="95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1938"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EF30CB7-8F30-A806-9C0E-114FA3D0804B}"/>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33" tIns="45717" rIns="91433" bIns="45717" numCol="1" anchor="t" anchorCtr="0" compatLnSpc="1">
            <a:prstTxWarp prst="textNoShape">
              <a:avLst/>
            </a:prstTxWarp>
          </a:bodyPr>
          <a:lstStyle>
            <a:lvl1pPr eaLnBrk="1" hangingPunct="1">
              <a:defRPr sz="1200">
                <a:latin typeface="Arial" charset="0"/>
                <a:ea typeface="Arial" charset="0"/>
                <a:cs typeface="+mn-cs"/>
              </a:defRPr>
            </a:lvl1pPr>
          </a:lstStyle>
          <a:p>
            <a:pPr>
              <a:defRPr/>
            </a:pPr>
            <a:endParaRPr lang="pl-PL"/>
          </a:p>
        </p:txBody>
      </p:sp>
      <p:sp>
        <p:nvSpPr>
          <p:cNvPr id="37891" name="Rectangle 3">
            <a:extLst>
              <a:ext uri="{FF2B5EF4-FFF2-40B4-BE49-F238E27FC236}">
                <a16:creationId xmlns:a16="http://schemas.microsoft.com/office/drawing/2014/main" id="{BDFC083D-4A9F-7B6C-B757-A63088CB30A8}"/>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33" tIns="45717" rIns="91433" bIns="45717" numCol="1" anchor="t" anchorCtr="0" compatLnSpc="1">
            <a:prstTxWarp prst="textNoShape">
              <a:avLst/>
            </a:prstTxWarp>
          </a:bodyPr>
          <a:lstStyle>
            <a:lvl1pPr algn="r" eaLnBrk="1" hangingPunct="1">
              <a:defRPr sz="1200">
                <a:latin typeface="Arial" charset="0"/>
                <a:ea typeface="Arial" charset="0"/>
                <a:cs typeface="+mn-cs"/>
              </a:defRPr>
            </a:lvl1pPr>
          </a:lstStyle>
          <a:p>
            <a:pPr>
              <a:defRPr/>
            </a:pPr>
            <a:endParaRPr lang="pl-PL"/>
          </a:p>
        </p:txBody>
      </p:sp>
      <p:sp>
        <p:nvSpPr>
          <p:cNvPr id="37892" name="Rectangle 4">
            <a:extLst>
              <a:ext uri="{FF2B5EF4-FFF2-40B4-BE49-F238E27FC236}">
                <a16:creationId xmlns:a16="http://schemas.microsoft.com/office/drawing/2014/main" id="{67C7A0D3-A74C-8B0A-3D53-9C4E4DDB9192}"/>
              </a:ext>
            </a:extLst>
          </p:cNvPr>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33" tIns="45717" rIns="91433" bIns="45717" numCol="1" anchor="b" anchorCtr="0" compatLnSpc="1">
            <a:prstTxWarp prst="textNoShape">
              <a:avLst/>
            </a:prstTxWarp>
          </a:bodyPr>
          <a:lstStyle>
            <a:lvl1pPr eaLnBrk="1" hangingPunct="1">
              <a:defRPr sz="1200">
                <a:latin typeface="Arial" charset="0"/>
                <a:ea typeface="Arial" charset="0"/>
                <a:cs typeface="+mn-cs"/>
              </a:defRPr>
            </a:lvl1pPr>
          </a:lstStyle>
          <a:p>
            <a:pPr>
              <a:defRPr/>
            </a:pPr>
            <a:endParaRPr lang="pl-PL"/>
          </a:p>
        </p:txBody>
      </p:sp>
      <p:sp>
        <p:nvSpPr>
          <p:cNvPr id="37893" name="Rectangle 5">
            <a:extLst>
              <a:ext uri="{FF2B5EF4-FFF2-40B4-BE49-F238E27FC236}">
                <a16:creationId xmlns:a16="http://schemas.microsoft.com/office/drawing/2014/main" id="{194E5991-F241-F48E-C951-BD47C01C0046}"/>
              </a:ext>
            </a:extLst>
          </p:cNvPr>
          <p:cNvSpPr>
            <a:spLocks noGrp="1" noChangeArrowheads="1"/>
          </p:cNvSpPr>
          <p:nvPr>
            <p:ph type="sldNum" sz="quarter" idx="3"/>
          </p:nvPr>
        </p:nvSpPr>
        <p:spPr bwMode="auto">
          <a:xfrm>
            <a:off x="3849688" y="9429750"/>
            <a:ext cx="2946400" cy="496888"/>
          </a:xfrm>
          <a:prstGeom prst="rect">
            <a:avLst/>
          </a:prstGeom>
          <a:noFill/>
          <a:ln>
            <a:noFill/>
          </a:ln>
          <a:effectLst/>
        </p:spPr>
        <p:txBody>
          <a:bodyPr vert="horz" wrap="square" lIns="91433" tIns="45717" rIns="91433" bIns="45717"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877ED243-F73B-254E-9A26-FCED5E2E26F8}"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57701E1-1306-1259-2446-6DB67C73ED1C}"/>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33" tIns="45717" rIns="91433" bIns="45717" numCol="1" anchor="t" anchorCtr="0" compatLnSpc="1">
            <a:prstTxWarp prst="textNoShape">
              <a:avLst/>
            </a:prstTxWarp>
          </a:bodyPr>
          <a:lstStyle>
            <a:lvl1pPr eaLnBrk="1" hangingPunct="1">
              <a:defRPr sz="1200">
                <a:latin typeface="Arial" charset="0"/>
                <a:ea typeface="Arial" charset="0"/>
                <a:cs typeface="+mn-cs"/>
              </a:defRPr>
            </a:lvl1pPr>
          </a:lstStyle>
          <a:p>
            <a:pPr>
              <a:defRPr/>
            </a:pPr>
            <a:endParaRPr lang="pl-PL"/>
          </a:p>
        </p:txBody>
      </p:sp>
      <p:sp>
        <p:nvSpPr>
          <p:cNvPr id="77827" name="Rectangle 3">
            <a:extLst>
              <a:ext uri="{FF2B5EF4-FFF2-40B4-BE49-F238E27FC236}">
                <a16:creationId xmlns:a16="http://schemas.microsoft.com/office/drawing/2014/main" id="{9E5FF316-FD4C-26A8-FC82-764ABEB39081}"/>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33" tIns="45717" rIns="91433" bIns="45717" numCol="1" anchor="t" anchorCtr="0" compatLnSpc="1">
            <a:prstTxWarp prst="textNoShape">
              <a:avLst/>
            </a:prstTxWarp>
          </a:bodyPr>
          <a:lstStyle>
            <a:lvl1pPr algn="r" eaLnBrk="1" hangingPunct="1">
              <a:defRPr sz="1200">
                <a:latin typeface="Arial" charset="0"/>
                <a:ea typeface="Arial" charset="0"/>
                <a:cs typeface="+mn-cs"/>
              </a:defRPr>
            </a:lvl1pPr>
          </a:lstStyle>
          <a:p>
            <a:pPr>
              <a:defRPr/>
            </a:pPr>
            <a:endParaRPr lang="pl-PL"/>
          </a:p>
        </p:txBody>
      </p:sp>
      <p:sp>
        <p:nvSpPr>
          <p:cNvPr id="26628" name="Rectangle 4">
            <a:extLst>
              <a:ext uri="{FF2B5EF4-FFF2-40B4-BE49-F238E27FC236}">
                <a16:creationId xmlns:a16="http://schemas.microsoft.com/office/drawing/2014/main" id="{F652FF65-46DE-2100-820B-14E95C37C07D}"/>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a:extLst>
              <a:ext uri="{FF2B5EF4-FFF2-40B4-BE49-F238E27FC236}">
                <a16:creationId xmlns:a16="http://schemas.microsoft.com/office/drawing/2014/main" id="{750B9A68-8702-FF22-766F-3CE8FE38E802}"/>
              </a:ext>
            </a:extLst>
          </p:cNvPr>
          <p:cNvSpPr>
            <a:spLocks noGrp="1" noChangeArrowheads="1"/>
          </p:cNvSpPr>
          <p:nvPr>
            <p:ph type="body" sz="quarter" idx="3"/>
          </p:nvPr>
        </p:nvSpPr>
        <p:spPr bwMode="auto">
          <a:xfrm>
            <a:off x="679450" y="4714875"/>
            <a:ext cx="5438775" cy="4468813"/>
          </a:xfrm>
          <a:prstGeom prst="rect">
            <a:avLst/>
          </a:prstGeom>
          <a:noFill/>
          <a:ln>
            <a:noFill/>
          </a:ln>
          <a:effectLst/>
        </p:spPr>
        <p:txBody>
          <a:bodyPr vert="horz" wrap="square" lIns="91433" tIns="45717" rIns="91433" bIns="45717"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77830" name="Rectangle 6">
            <a:extLst>
              <a:ext uri="{FF2B5EF4-FFF2-40B4-BE49-F238E27FC236}">
                <a16:creationId xmlns:a16="http://schemas.microsoft.com/office/drawing/2014/main" id="{FE3340CF-7FA8-374E-A8F0-9E9B07B93DFA}"/>
              </a:ext>
            </a:extLst>
          </p:cNvPr>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33" tIns="45717" rIns="91433" bIns="45717" numCol="1" anchor="b" anchorCtr="0" compatLnSpc="1">
            <a:prstTxWarp prst="textNoShape">
              <a:avLst/>
            </a:prstTxWarp>
          </a:bodyPr>
          <a:lstStyle>
            <a:lvl1pPr eaLnBrk="1" hangingPunct="1">
              <a:defRPr sz="1200">
                <a:latin typeface="Arial" charset="0"/>
                <a:ea typeface="Arial" charset="0"/>
                <a:cs typeface="+mn-cs"/>
              </a:defRPr>
            </a:lvl1pPr>
          </a:lstStyle>
          <a:p>
            <a:pPr>
              <a:defRPr/>
            </a:pPr>
            <a:endParaRPr lang="pl-PL"/>
          </a:p>
        </p:txBody>
      </p:sp>
      <p:sp>
        <p:nvSpPr>
          <p:cNvPr id="77831" name="Rectangle 7">
            <a:extLst>
              <a:ext uri="{FF2B5EF4-FFF2-40B4-BE49-F238E27FC236}">
                <a16:creationId xmlns:a16="http://schemas.microsoft.com/office/drawing/2014/main" id="{B257485D-510F-273A-982D-54D06EF3FF18}"/>
              </a:ext>
            </a:extLst>
          </p:cNvPr>
          <p:cNvSpPr>
            <a:spLocks noGrp="1" noChangeArrowheads="1"/>
          </p:cNvSpPr>
          <p:nvPr>
            <p:ph type="sldNum" sz="quarter" idx="5"/>
          </p:nvPr>
        </p:nvSpPr>
        <p:spPr bwMode="auto">
          <a:xfrm>
            <a:off x="3849688" y="9429750"/>
            <a:ext cx="2946400" cy="496888"/>
          </a:xfrm>
          <a:prstGeom prst="rect">
            <a:avLst/>
          </a:prstGeom>
          <a:noFill/>
          <a:ln>
            <a:noFill/>
          </a:ln>
          <a:effectLst/>
        </p:spPr>
        <p:txBody>
          <a:bodyPr vert="horz" wrap="square" lIns="91433" tIns="45717" rIns="91433" bIns="45717"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CA05733-8D01-1F40-B7E5-FAA20EE3177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2pPr>
    <a:lvl3pPr marL="9144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3pPr>
    <a:lvl4pPr marL="13716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4pPr>
    <a:lvl5pPr marL="18288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ymbol zastępczy obrazu slajdu 1">
            <a:extLst>
              <a:ext uri="{FF2B5EF4-FFF2-40B4-BE49-F238E27FC236}">
                <a16:creationId xmlns:a16="http://schemas.microsoft.com/office/drawing/2014/main" id="{CD8AAE8C-5D23-9436-23CF-83CEFD26259C}"/>
              </a:ext>
            </a:extLst>
          </p:cNvPr>
          <p:cNvSpPr>
            <a:spLocks noGrp="1" noRot="1" noChangeAspect="1" noChangeArrowheads="1" noTextEdit="1"/>
          </p:cNvSpPr>
          <p:nvPr>
            <p:ph type="sldImg"/>
          </p:nvPr>
        </p:nvSpPr>
        <p:spPr>
          <a:ln/>
        </p:spPr>
      </p:sp>
      <p:sp>
        <p:nvSpPr>
          <p:cNvPr id="29698" name="Symbol zastępczy notatek 2">
            <a:extLst>
              <a:ext uri="{FF2B5EF4-FFF2-40B4-BE49-F238E27FC236}">
                <a16:creationId xmlns:a16="http://schemas.microsoft.com/office/drawing/2014/main" id="{7E6B40F6-572A-315E-4442-F31A80985CE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pl-PL">
              <a:latin typeface="Arial" panose="020B0604020202020204" pitchFamily="34" charset="0"/>
              <a:cs typeface="Arial" panose="020B0604020202020204" pitchFamily="34" charset="0"/>
            </a:endParaRPr>
          </a:p>
        </p:txBody>
      </p:sp>
      <p:sp>
        <p:nvSpPr>
          <p:cNvPr id="29699" name="Symbol zastępczy numeru slajdu 3">
            <a:extLst>
              <a:ext uri="{FF2B5EF4-FFF2-40B4-BE49-F238E27FC236}">
                <a16:creationId xmlns:a16="http://schemas.microsoft.com/office/drawing/2014/main" id="{B3640CC8-5B45-EA19-9735-B86F76B9A7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709F8F6-9AC3-294F-A984-BE2A39F52132}" type="slidenum">
              <a:rPr lang="pl-PL" altLang="pl-PL">
                <a:latin typeface="Arial" panose="020B0604020202020204" pitchFamily="34" charset="0"/>
              </a:rPr>
              <a:pPr/>
              <a:t>1</a:t>
            </a:fld>
            <a:endParaRPr lang="pl-PL" altLang="pl-P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3BE522D5-27C1-8543-4856-EFB095DA7C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B6DE420-88AC-B94E-A763-0991EF44C84C}" type="slidenum">
              <a:rPr lang="pl-PL" altLang="pl-PL">
                <a:latin typeface="Arial" panose="020B0604020202020204" pitchFamily="34" charset="0"/>
              </a:rPr>
              <a:pPr/>
              <a:t>3</a:t>
            </a:fld>
            <a:endParaRPr lang="pl-PL" altLang="pl-PL">
              <a:latin typeface="Arial" panose="020B0604020202020204" pitchFamily="34" charset="0"/>
            </a:endParaRPr>
          </a:p>
        </p:txBody>
      </p:sp>
      <p:sp>
        <p:nvSpPr>
          <p:cNvPr id="41986" name="Symbol zastępczy obrazu slajdu 1">
            <a:extLst>
              <a:ext uri="{FF2B5EF4-FFF2-40B4-BE49-F238E27FC236}">
                <a16:creationId xmlns:a16="http://schemas.microsoft.com/office/drawing/2014/main" id="{41CADFCD-39FF-A989-FF38-F3D7E94B1AAA}"/>
              </a:ext>
            </a:extLst>
          </p:cNvPr>
          <p:cNvSpPr>
            <a:spLocks noGrp="1" noRot="1" noChangeAspect="1" noChangeArrowheads="1" noTextEdit="1"/>
          </p:cNvSpPr>
          <p:nvPr>
            <p:ph type="sldImg"/>
          </p:nvPr>
        </p:nvSpPr>
        <p:spPr>
          <a:ln/>
        </p:spPr>
      </p:sp>
      <p:sp>
        <p:nvSpPr>
          <p:cNvPr id="41987" name="Symbol zastępczy notatek 2">
            <a:extLst>
              <a:ext uri="{FF2B5EF4-FFF2-40B4-BE49-F238E27FC236}">
                <a16:creationId xmlns:a16="http://schemas.microsoft.com/office/drawing/2014/main" id="{13063D59-5F6D-0291-2CBA-E72BBD158BA2}"/>
              </a:ext>
            </a:extLst>
          </p:cNvPr>
          <p:cNvSpPr>
            <a:spLocks noGrp="1"/>
          </p:cNvSpPr>
          <p:nvPr>
            <p:ph type="body" idx="1"/>
          </p:nvPr>
        </p:nvSpPr>
        <p:spPr>
          <a:xfrm>
            <a:off x="679450" y="4716463"/>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AU" altLang="pl-PL">
              <a:latin typeface="Arial" panose="020B0604020202020204" pitchFamily="34" charset="0"/>
              <a:cs typeface="Arial" panose="020B0604020202020204" pitchFamily="34" charset="0"/>
            </a:endParaRPr>
          </a:p>
        </p:txBody>
      </p:sp>
      <p:sp>
        <p:nvSpPr>
          <p:cNvPr id="41988" name="Symbol zastępczy numeru slajdu 3">
            <a:extLst>
              <a:ext uri="{FF2B5EF4-FFF2-40B4-BE49-F238E27FC236}">
                <a16:creationId xmlns:a16="http://schemas.microsoft.com/office/drawing/2014/main" id="{6B103F0A-C6F5-C83C-7D02-7DC95A68B080}"/>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538AA987-80B8-E24A-BC69-09C9A63F74FD}" type="slidenum">
              <a:rPr lang="en-AU" altLang="pl-PL" sz="1200">
                <a:latin typeface="Arial" panose="020B0604020202020204" pitchFamily="34" charset="0"/>
              </a:rPr>
              <a:pPr algn="r" eaLnBrk="1" hangingPunct="1"/>
              <a:t>3</a:t>
            </a:fld>
            <a:endParaRPr lang="en-AU" altLang="pl-PL" sz="1200">
              <a:latin typeface="Arial" panose="020B0604020202020204" pitchFamily="34" charset="0"/>
            </a:endParaRPr>
          </a:p>
        </p:txBody>
      </p:sp>
    </p:spTree>
    <p:extLst>
      <p:ext uri="{BB962C8B-B14F-4D97-AF65-F5344CB8AC3E}">
        <p14:creationId xmlns:p14="http://schemas.microsoft.com/office/powerpoint/2010/main" val="180839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9C327D0B-7D2B-DCD6-54C2-49565E3D65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188A95A-8407-A74F-A166-348A47315743}" type="slidenum">
              <a:rPr lang="pl-PL" altLang="pl-PL">
                <a:latin typeface="Arial" panose="020B0604020202020204" pitchFamily="34" charset="0"/>
              </a:rPr>
              <a:pPr/>
              <a:t>5</a:t>
            </a:fld>
            <a:endParaRPr lang="pl-PL" altLang="pl-PL">
              <a:latin typeface="Arial" panose="020B0604020202020204" pitchFamily="34" charset="0"/>
            </a:endParaRPr>
          </a:p>
        </p:txBody>
      </p:sp>
      <p:sp>
        <p:nvSpPr>
          <p:cNvPr id="31746" name="Symbol zastępczy obrazu slajdu 1">
            <a:extLst>
              <a:ext uri="{FF2B5EF4-FFF2-40B4-BE49-F238E27FC236}">
                <a16:creationId xmlns:a16="http://schemas.microsoft.com/office/drawing/2014/main" id="{D5CDEC6A-CD88-CAF3-736D-12FB5079AB31}"/>
              </a:ext>
            </a:extLst>
          </p:cNvPr>
          <p:cNvSpPr>
            <a:spLocks noGrp="1" noRot="1" noChangeAspect="1" noChangeArrowheads="1" noTextEdit="1"/>
          </p:cNvSpPr>
          <p:nvPr>
            <p:ph type="sldImg"/>
          </p:nvPr>
        </p:nvSpPr>
        <p:spPr>
          <a:xfrm>
            <a:off x="919163" y="744538"/>
            <a:ext cx="4962525" cy="3722687"/>
          </a:xfrm>
          <a:ln/>
        </p:spPr>
      </p:sp>
      <p:sp>
        <p:nvSpPr>
          <p:cNvPr id="31747" name="Symbol zastępczy notatek 2">
            <a:extLst>
              <a:ext uri="{FF2B5EF4-FFF2-40B4-BE49-F238E27FC236}">
                <a16:creationId xmlns:a16="http://schemas.microsoft.com/office/drawing/2014/main" id="{BFE77D3F-34F4-0D1D-C828-0B910CCAE8C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en-AU" altLang="pl-PL">
              <a:latin typeface="Calibri" panose="020F0502020204030204" pitchFamily="34" charset="0"/>
              <a:cs typeface="Arial" panose="020B0604020202020204" pitchFamily="34" charset="0"/>
            </a:endParaRPr>
          </a:p>
        </p:txBody>
      </p:sp>
      <p:sp>
        <p:nvSpPr>
          <p:cNvPr id="31748" name="Symbol zastępczy numeru slajdu 3">
            <a:extLst>
              <a:ext uri="{FF2B5EF4-FFF2-40B4-BE49-F238E27FC236}">
                <a16:creationId xmlns:a16="http://schemas.microsoft.com/office/drawing/2014/main" id="{967211E3-B543-437A-7061-9A4B9FCDAE24}"/>
              </a:ext>
            </a:extLst>
          </p:cNvPr>
          <p:cNvSpPr txBox="1">
            <a:spLocks noGrp="1"/>
          </p:cNvSpPr>
          <p:nvPr/>
        </p:nvSpPr>
        <p:spPr bwMode="auto">
          <a:xfrm>
            <a:off x="3851275" y="942975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97ECFB0E-AF02-3B41-B2AF-0A14CCBE4CA6}" type="slidenum">
              <a:rPr lang="en-AU" altLang="pl-PL" sz="1200">
                <a:latin typeface="Arial" panose="020B0604020202020204" pitchFamily="34" charset="0"/>
              </a:rPr>
              <a:pPr algn="r"/>
              <a:t>5</a:t>
            </a:fld>
            <a:endParaRPr lang="en-AU" altLang="pl-PL"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F05F3981-E515-A1DD-3E02-66F5C1BE63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BFEC95A-F394-A04B-8438-22BE3FABC3C4}" type="slidenum">
              <a:rPr lang="pl-PL" altLang="pl-PL">
                <a:latin typeface="Arial" panose="020B0604020202020204" pitchFamily="34" charset="0"/>
              </a:rPr>
              <a:pPr/>
              <a:t>6</a:t>
            </a:fld>
            <a:endParaRPr lang="pl-PL" altLang="pl-PL">
              <a:latin typeface="Arial" panose="020B0604020202020204" pitchFamily="34" charset="0"/>
            </a:endParaRPr>
          </a:p>
        </p:txBody>
      </p:sp>
      <p:sp>
        <p:nvSpPr>
          <p:cNvPr id="33794" name="Symbol zastępczy obrazu slajdu 1">
            <a:extLst>
              <a:ext uri="{FF2B5EF4-FFF2-40B4-BE49-F238E27FC236}">
                <a16:creationId xmlns:a16="http://schemas.microsoft.com/office/drawing/2014/main" id="{A8AE70CD-F85A-49A7-C41D-6710A38001B9}"/>
              </a:ext>
            </a:extLst>
          </p:cNvPr>
          <p:cNvSpPr>
            <a:spLocks noGrp="1" noRot="1" noChangeAspect="1" noChangeArrowheads="1" noTextEdit="1"/>
          </p:cNvSpPr>
          <p:nvPr>
            <p:ph type="sldImg"/>
          </p:nvPr>
        </p:nvSpPr>
        <p:spPr>
          <a:xfrm>
            <a:off x="919163" y="744538"/>
            <a:ext cx="4962525" cy="3722687"/>
          </a:xfrm>
          <a:ln/>
        </p:spPr>
      </p:sp>
      <p:sp>
        <p:nvSpPr>
          <p:cNvPr id="33795" name="Symbol zastępczy notatek 2">
            <a:extLst>
              <a:ext uri="{FF2B5EF4-FFF2-40B4-BE49-F238E27FC236}">
                <a16:creationId xmlns:a16="http://schemas.microsoft.com/office/drawing/2014/main" id="{D1390D4D-E6E5-5943-69A2-73D3AEBE1A7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latin typeface="Calibri" panose="020F0502020204030204" pitchFamily="34" charset="0"/>
                <a:cs typeface="Arial" panose="020B0604020202020204" pitchFamily="34" charset="0"/>
              </a:rPr>
              <a:t>In the second half of 2010 more signals of medical emergencies and hospitalizations most likely related to legal highs were being received from hospitals. In most cases they were the reports of the patients themselves. At the end of September, the media reported at least a few acute poisonings and two deaths caused by legal highs. There was no clear laboratory confirmation whether the deaths were related to legal highs.</a:t>
            </a:r>
            <a:endParaRPr lang="cs-CZ" altLang="pl-PL">
              <a:latin typeface="Calibri" panose="020F0502020204030204" pitchFamily="34" charset="0"/>
              <a:cs typeface="Arial" panose="020B0604020202020204" pitchFamily="34" charset="0"/>
            </a:endParaRPr>
          </a:p>
          <a:p>
            <a:r>
              <a:rPr lang="en-US" altLang="pl-PL">
                <a:latin typeface="Calibri" panose="020F0502020204030204" pitchFamily="34" charset="0"/>
                <a:cs typeface="Arial" panose="020B0604020202020204" pitchFamily="34" charset="0"/>
              </a:rPr>
              <a:t>A rapidly increasing supply of the legal highs which could be an alternative to drugs and the information of possible deaths and poisonings caused a strong social response in the form of local and national protests and campaigns. Being mindful of the above on 3 October the Chief Sanitary Inspector issued a decision to close down legal highs-related shops, wholesale companies and manufacturing companies by virtue of Articles 27.1, 27.2 and Article 31a of the Act of 14 March 1985 on State Sanitary Inspection.</a:t>
            </a:r>
            <a:r>
              <a:rPr lang="cs-CZ" altLang="pl-PL">
                <a:latin typeface="Calibri" panose="020F0502020204030204" pitchFamily="34" charset="0"/>
                <a:cs typeface="Arial" panose="020B0604020202020204" pitchFamily="34" charset="0"/>
              </a:rPr>
              <a:t> </a:t>
            </a:r>
            <a:r>
              <a:rPr lang="en-US" altLang="pl-PL">
                <a:latin typeface="Calibri" panose="020F0502020204030204" pitchFamily="34" charset="0"/>
                <a:cs typeface="Arial" panose="020B0604020202020204" pitchFamily="34" charset="0"/>
              </a:rPr>
              <a:t>Act of 14 march 1985 on State Sanitary Inspection (Journal of Laws </a:t>
            </a:r>
            <a:r>
              <a:rPr lang="en-US" altLang="pl-PL" i="1">
                <a:latin typeface="Calibri" panose="020F0502020204030204" pitchFamily="34" charset="0"/>
                <a:cs typeface="Arial" panose="020B0604020202020204" pitchFamily="34" charset="0"/>
              </a:rPr>
              <a:t>“Dz. U.”</a:t>
            </a:r>
            <a:r>
              <a:rPr lang="en-US" altLang="ja-JP">
                <a:latin typeface="Calibri" panose="020F0502020204030204" pitchFamily="34" charset="0"/>
                <a:ea typeface="MS PGothic" panose="020B0600070205080204" pitchFamily="34" charset="-128"/>
                <a:cs typeface="Arial" panose="020B0604020202020204" pitchFamily="34" charset="0"/>
              </a:rPr>
              <a:t> of 2006 No. 122, item 851, as further amended)</a:t>
            </a:r>
            <a:endParaRPr lang="cs-CZ" altLang="ja-JP">
              <a:latin typeface="Calibri" panose="020F0502020204030204" pitchFamily="34" charset="0"/>
              <a:cs typeface="Arial" panose="020B0604020202020204" pitchFamily="34" charset="0"/>
            </a:endParaRPr>
          </a:p>
          <a:p>
            <a:r>
              <a:rPr lang="en-US" altLang="pl-PL">
                <a:latin typeface="Calibri" panose="020F0502020204030204" pitchFamily="34" charset="0"/>
                <a:cs typeface="Arial" panose="020B0604020202020204" pitchFamily="34" charset="0"/>
              </a:rPr>
              <a:t> </a:t>
            </a:r>
            <a:endParaRPr lang="cs-CZ" altLang="pl-PL">
              <a:latin typeface="Calibri" panose="020F0502020204030204" pitchFamily="34" charset="0"/>
              <a:cs typeface="Arial" panose="020B0604020202020204" pitchFamily="34" charset="0"/>
            </a:endParaRPr>
          </a:p>
          <a:p>
            <a:pPr eaLnBrk="1" hangingPunct="1">
              <a:spcBef>
                <a:spcPct val="0"/>
              </a:spcBef>
            </a:pPr>
            <a:endParaRPr kumimoji="0" lang="en-AU" altLang="pl-PL">
              <a:latin typeface="Calibri" panose="020F0502020204030204" pitchFamily="34" charset="0"/>
              <a:cs typeface="Arial" panose="020B0604020202020204" pitchFamily="34" charset="0"/>
            </a:endParaRPr>
          </a:p>
        </p:txBody>
      </p:sp>
      <p:sp>
        <p:nvSpPr>
          <p:cNvPr id="33796" name="Symbol zastępczy numeru slajdu 3">
            <a:extLst>
              <a:ext uri="{FF2B5EF4-FFF2-40B4-BE49-F238E27FC236}">
                <a16:creationId xmlns:a16="http://schemas.microsoft.com/office/drawing/2014/main" id="{DAE16E2C-3E05-C6A5-1239-D7FFF510B925}"/>
              </a:ext>
            </a:extLst>
          </p:cNvPr>
          <p:cNvSpPr txBox="1">
            <a:spLocks noGrp="1"/>
          </p:cNvSpPr>
          <p:nvPr/>
        </p:nvSpPr>
        <p:spPr bwMode="auto">
          <a:xfrm>
            <a:off x="3851275" y="942975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ABC1DB7E-0FD6-DC44-B477-6CAB192B31B2}" type="slidenum">
              <a:rPr lang="en-AU" altLang="pl-PL" sz="1200">
                <a:latin typeface="Arial" panose="020B0604020202020204" pitchFamily="34" charset="0"/>
              </a:rPr>
              <a:pPr algn="r"/>
              <a:t>6</a:t>
            </a:fld>
            <a:endParaRPr lang="en-AU" altLang="pl-PL"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E08304C-DF6C-E25D-ABF2-B315ADF3AD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52D9937-9947-2346-8A87-3B93F7134E4C}" type="slidenum">
              <a:rPr lang="pl-PL" altLang="pl-PL">
                <a:latin typeface="Arial" panose="020B0604020202020204" pitchFamily="34" charset="0"/>
              </a:rPr>
              <a:pPr/>
              <a:t>7</a:t>
            </a:fld>
            <a:endParaRPr lang="pl-PL" altLang="pl-PL">
              <a:latin typeface="Arial" panose="020B0604020202020204" pitchFamily="34" charset="0"/>
            </a:endParaRPr>
          </a:p>
        </p:txBody>
      </p:sp>
      <p:sp>
        <p:nvSpPr>
          <p:cNvPr id="35842" name="Symbol zastępczy obrazu slajdu 1">
            <a:extLst>
              <a:ext uri="{FF2B5EF4-FFF2-40B4-BE49-F238E27FC236}">
                <a16:creationId xmlns:a16="http://schemas.microsoft.com/office/drawing/2014/main" id="{9362860E-CC2D-7413-9063-882DDAD68284}"/>
              </a:ext>
            </a:extLst>
          </p:cNvPr>
          <p:cNvSpPr>
            <a:spLocks noGrp="1" noRot="1" noChangeAspect="1" noChangeArrowheads="1" noTextEdit="1"/>
          </p:cNvSpPr>
          <p:nvPr>
            <p:ph type="sldImg"/>
          </p:nvPr>
        </p:nvSpPr>
        <p:spPr>
          <a:xfrm>
            <a:off x="919163" y="744538"/>
            <a:ext cx="4962525" cy="3722687"/>
          </a:xfrm>
          <a:ln/>
        </p:spPr>
      </p:sp>
      <p:sp>
        <p:nvSpPr>
          <p:cNvPr id="35843" name="Symbol zastępczy notatek 2">
            <a:extLst>
              <a:ext uri="{FF2B5EF4-FFF2-40B4-BE49-F238E27FC236}">
                <a16:creationId xmlns:a16="http://schemas.microsoft.com/office/drawing/2014/main" id="{3C6974FF-0A0D-4CDD-566B-11F69D02DF2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latin typeface="Calibri" panose="020F0502020204030204" pitchFamily="34" charset="0"/>
                <a:cs typeface="Arial" panose="020B0604020202020204" pitchFamily="34" charset="0"/>
              </a:rPr>
              <a:t>In the second half of 2010 more signals of medical emergencies and hospitalizations most likely related to legal highs were being received from hospitals. In most cases they were the reports of the patients themselves. At the end of September, the media reported at least a few acute poisonings and two deaths caused by legal highs. There was no clear laboratory confirmation whether the deaths were related to legal highs.</a:t>
            </a:r>
            <a:endParaRPr lang="cs-CZ" altLang="pl-PL">
              <a:latin typeface="Calibri" panose="020F0502020204030204" pitchFamily="34" charset="0"/>
              <a:cs typeface="Arial" panose="020B0604020202020204" pitchFamily="34" charset="0"/>
            </a:endParaRPr>
          </a:p>
          <a:p>
            <a:r>
              <a:rPr lang="en-US" altLang="pl-PL">
                <a:latin typeface="Calibri" panose="020F0502020204030204" pitchFamily="34" charset="0"/>
                <a:cs typeface="Arial" panose="020B0604020202020204" pitchFamily="34" charset="0"/>
              </a:rPr>
              <a:t>A rapidly increasing supply of the legal highs which could be an alternative to drugs and the information of possible deaths and poisonings caused a strong social response in the form of local and national protests and campaigns. Being mindful of the above on 3 October the Chief Sanitary Inspector issued a decision to close down legal highs-related shops, wholesale companies and manufacturing companies by virtue of Articles 27.1, 27.2 and Article 31a of the Act of 14 March 1985 on State Sanitary Inspection.</a:t>
            </a:r>
            <a:r>
              <a:rPr lang="cs-CZ" altLang="pl-PL">
                <a:latin typeface="Calibri" panose="020F0502020204030204" pitchFamily="34" charset="0"/>
                <a:cs typeface="Arial" panose="020B0604020202020204" pitchFamily="34" charset="0"/>
              </a:rPr>
              <a:t> </a:t>
            </a:r>
            <a:r>
              <a:rPr lang="en-US" altLang="pl-PL">
                <a:latin typeface="Calibri" panose="020F0502020204030204" pitchFamily="34" charset="0"/>
                <a:cs typeface="Arial" panose="020B0604020202020204" pitchFamily="34" charset="0"/>
              </a:rPr>
              <a:t>Act of 14 march 1985 on State Sanitary Inspection (Journal of Laws </a:t>
            </a:r>
            <a:r>
              <a:rPr lang="en-US" altLang="pl-PL" i="1">
                <a:latin typeface="Calibri" panose="020F0502020204030204" pitchFamily="34" charset="0"/>
                <a:cs typeface="Arial" panose="020B0604020202020204" pitchFamily="34" charset="0"/>
              </a:rPr>
              <a:t>“Dz. U.”</a:t>
            </a:r>
            <a:r>
              <a:rPr lang="en-US" altLang="ja-JP">
                <a:latin typeface="Calibri" panose="020F0502020204030204" pitchFamily="34" charset="0"/>
                <a:ea typeface="MS PGothic" panose="020B0600070205080204" pitchFamily="34" charset="-128"/>
                <a:cs typeface="Arial" panose="020B0604020202020204" pitchFamily="34" charset="0"/>
              </a:rPr>
              <a:t> of 2006 No. 122, item 851, as further amended)</a:t>
            </a:r>
            <a:endParaRPr lang="cs-CZ" altLang="ja-JP">
              <a:latin typeface="Calibri" panose="020F0502020204030204" pitchFamily="34" charset="0"/>
              <a:cs typeface="Arial" panose="020B0604020202020204" pitchFamily="34" charset="0"/>
            </a:endParaRPr>
          </a:p>
          <a:p>
            <a:r>
              <a:rPr lang="en-US" altLang="pl-PL">
                <a:latin typeface="Calibri" panose="020F0502020204030204" pitchFamily="34" charset="0"/>
                <a:cs typeface="Arial" panose="020B0604020202020204" pitchFamily="34" charset="0"/>
              </a:rPr>
              <a:t> </a:t>
            </a:r>
            <a:endParaRPr lang="cs-CZ" altLang="pl-PL">
              <a:latin typeface="Calibri" panose="020F0502020204030204" pitchFamily="34" charset="0"/>
              <a:cs typeface="Arial" panose="020B0604020202020204" pitchFamily="34" charset="0"/>
            </a:endParaRPr>
          </a:p>
          <a:p>
            <a:pPr eaLnBrk="1" hangingPunct="1">
              <a:spcBef>
                <a:spcPct val="0"/>
              </a:spcBef>
            </a:pPr>
            <a:endParaRPr kumimoji="0" lang="en-AU" altLang="pl-PL">
              <a:latin typeface="Calibri" panose="020F0502020204030204" pitchFamily="34" charset="0"/>
              <a:cs typeface="Arial" panose="020B0604020202020204" pitchFamily="34" charset="0"/>
            </a:endParaRPr>
          </a:p>
        </p:txBody>
      </p:sp>
      <p:sp>
        <p:nvSpPr>
          <p:cNvPr id="35844" name="Symbol zastępczy numeru slajdu 3">
            <a:extLst>
              <a:ext uri="{FF2B5EF4-FFF2-40B4-BE49-F238E27FC236}">
                <a16:creationId xmlns:a16="http://schemas.microsoft.com/office/drawing/2014/main" id="{A6473CB2-2AF1-1452-4FC0-E02B06FD6D46}"/>
              </a:ext>
            </a:extLst>
          </p:cNvPr>
          <p:cNvSpPr txBox="1">
            <a:spLocks noGrp="1"/>
          </p:cNvSpPr>
          <p:nvPr/>
        </p:nvSpPr>
        <p:spPr bwMode="auto">
          <a:xfrm>
            <a:off x="3851275" y="942975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882038E8-9454-F848-94BF-A81878F6B1A0}" type="slidenum">
              <a:rPr lang="en-AU" altLang="pl-PL" sz="1200">
                <a:latin typeface="Arial" panose="020B0604020202020204" pitchFamily="34" charset="0"/>
              </a:rPr>
              <a:pPr algn="r"/>
              <a:t>7</a:t>
            </a:fld>
            <a:endParaRPr lang="en-AU" altLang="pl-PL"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a:extLst>
              <a:ext uri="{FF2B5EF4-FFF2-40B4-BE49-F238E27FC236}">
                <a16:creationId xmlns:a16="http://schemas.microsoft.com/office/drawing/2014/main" id="{B51E20E2-C5A3-EDD1-F66E-7D64532A4F2E}"/>
              </a:ext>
            </a:extLst>
          </p:cNvPr>
          <p:cNvSpPr>
            <a:spLocks noGrp="1" noChangeArrowheads="1"/>
          </p:cNvSpPr>
          <p:nvPr>
            <p:ph type="dt" sz="half" idx="10"/>
          </p:nvPr>
        </p:nvSpPr>
        <p:spPr>
          <a:ln/>
        </p:spPr>
        <p:txBody>
          <a:bodyPr/>
          <a:lstStyle>
            <a:lvl1pPr>
              <a:defRPr/>
            </a:lvl1pPr>
          </a:lstStyle>
          <a:p>
            <a:pPr>
              <a:defRPr/>
            </a:pPr>
            <a:fld id="{55B02E22-445E-6F42-9785-3A7BB836FB32}" type="datetime1">
              <a:rPr lang="pl-PL" altLang="pl-PL"/>
              <a:pPr>
                <a:defRPr/>
              </a:pPr>
              <a:t>5.10.2024</a:t>
            </a:fld>
            <a:endParaRPr lang="pl-PL" altLang="pl-PL"/>
          </a:p>
        </p:txBody>
      </p:sp>
      <p:sp>
        <p:nvSpPr>
          <p:cNvPr id="5" name="Rectangle 5">
            <a:extLst>
              <a:ext uri="{FF2B5EF4-FFF2-40B4-BE49-F238E27FC236}">
                <a16:creationId xmlns:a16="http://schemas.microsoft.com/office/drawing/2014/main" id="{4535FC1C-8DE9-7E27-DAB3-E32FC0063E1B}"/>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a:extLst>
              <a:ext uri="{FF2B5EF4-FFF2-40B4-BE49-F238E27FC236}">
                <a16:creationId xmlns:a16="http://schemas.microsoft.com/office/drawing/2014/main" id="{121D6F56-6247-EE0A-ABCE-6D7FA61A1A63}"/>
              </a:ext>
            </a:extLst>
          </p:cNvPr>
          <p:cNvSpPr>
            <a:spLocks noGrp="1" noChangeArrowheads="1"/>
          </p:cNvSpPr>
          <p:nvPr>
            <p:ph type="sldNum" sz="quarter" idx="12"/>
          </p:nvPr>
        </p:nvSpPr>
        <p:spPr>
          <a:ln/>
        </p:spPr>
        <p:txBody>
          <a:bodyPr/>
          <a:lstStyle>
            <a:lvl1pPr>
              <a:defRPr/>
            </a:lvl1pPr>
          </a:lstStyle>
          <a:p>
            <a:pPr>
              <a:defRPr/>
            </a:pPr>
            <a:fld id="{6B6896D9-CB7F-664A-A44D-C61DA92CBE1C}" type="slidenum">
              <a:rPr lang="pl-PL" altLang="pl-PL"/>
              <a:pPr>
                <a:defRPr/>
              </a:pPr>
              <a:t>‹#›</a:t>
            </a:fld>
            <a:endParaRPr lang="pl-PL" altLang="pl-PL"/>
          </a:p>
        </p:txBody>
      </p:sp>
    </p:spTree>
    <p:extLst>
      <p:ext uri="{BB962C8B-B14F-4D97-AF65-F5344CB8AC3E}">
        <p14:creationId xmlns:p14="http://schemas.microsoft.com/office/powerpoint/2010/main" val="261182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06DBA9DA-77E1-2FB7-8DC6-055424CC01CA}"/>
              </a:ext>
            </a:extLst>
          </p:cNvPr>
          <p:cNvSpPr>
            <a:spLocks noGrp="1" noChangeArrowheads="1"/>
          </p:cNvSpPr>
          <p:nvPr>
            <p:ph type="dt" sz="half" idx="10"/>
          </p:nvPr>
        </p:nvSpPr>
        <p:spPr>
          <a:ln/>
        </p:spPr>
        <p:txBody>
          <a:bodyPr/>
          <a:lstStyle>
            <a:lvl1pPr>
              <a:defRPr/>
            </a:lvl1pPr>
          </a:lstStyle>
          <a:p>
            <a:pPr>
              <a:defRPr/>
            </a:pPr>
            <a:fld id="{53293C83-E964-A44F-8825-D651C30800D6}" type="datetime1">
              <a:rPr lang="pl-PL" altLang="pl-PL"/>
              <a:pPr>
                <a:defRPr/>
              </a:pPr>
              <a:t>5.10.2024</a:t>
            </a:fld>
            <a:endParaRPr lang="pl-PL" altLang="pl-PL"/>
          </a:p>
        </p:txBody>
      </p:sp>
      <p:sp>
        <p:nvSpPr>
          <p:cNvPr id="5" name="Rectangle 5">
            <a:extLst>
              <a:ext uri="{FF2B5EF4-FFF2-40B4-BE49-F238E27FC236}">
                <a16:creationId xmlns:a16="http://schemas.microsoft.com/office/drawing/2014/main" id="{C4DAF8AF-1474-868B-C0D0-E8D14A037910}"/>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a:extLst>
              <a:ext uri="{FF2B5EF4-FFF2-40B4-BE49-F238E27FC236}">
                <a16:creationId xmlns:a16="http://schemas.microsoft.com/office/drawing/2014/main" id="{CB217C5C-7773-EB74-6766-A81319803B7E}"/>
              </a:ext>
            </a:extLst>
          </p:cNvPr>
          <p:cNvSpPr>
            <a:spLocks noGrp="1" noChangeArrowheads="1"/>
          </p:cNvSpPr>
          <p:nvPr>
            <p:ph type="sldNum" sz="quarter" idx="12"/>
          </p:nvPr>
        </p:nvSpPr>
        <p:spPr>
          <a:ln/>
        </p:spPr>
        <p:txBody>
          <a:bodyPr/>
          <a:lstStyle>
            <a:lvl1pPr>
              <a:defRPr/>
            </a:lvl1pPr>
          </a:lstStyle>
          <a:p>
            <a:pPr>
              <a:defRPr/>
            </a:pPr>
            <a:fld id="{24C751FA-49BB-2047-828D-021C173EA7BC}" type="slidenum">
              <a:rPr lang="pl-PL" altLang="pl-PL"/>
              <a:pPr>
                <a:defRPr/>
              </a:pPr>
              <a:t>‹#›</a:t>
            </a:fld>
            <a:endParaRPr lang="pl-PL" altLang="pl-PL"/>
          </a:p>
        </p:txBody>
      </p:sp>
    </p:spTree>
    <p:extLst>
      <p:ext uri="{BB962C8B-B14F-4D97-AF65-F5344CB8AC3E}">
        <p14:creationId xmlns:p14="http://schemas.microsoft.com/office/powerpoint/2010/main" val="272465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FC5E2C54-F426-B9FF-145D-5126B0FB7EED}"/>
              </a:ext>
            </a:extLst>
          </p:cNvPr>
          <p:cNvSpPr>
            <a:spLocks noGrp="1" noChangeArrowheads="1"/>
          </p:cNvSpPr>
          <p:nvPr>
            <p:ph type="dt" sz="half" idx="10"/>
          </p:nvPr>
        </p:nvSpPr>
        <p:spPr>
          <a:ln/>
        </p:spPr>
        <p:txBody>
          <a:bodyPr/>
          <a:lstStyle>
            <a:lvl1pPr>
              <a:defRPr/>
            </a:lvl1pPr>
          </a:lstStyle>
          <a:p>
            <a:pPr>
              <a:defRPr/>
            </a:pPr>
            <a:fld id="{1089F9B2-D7A5-4044-993B-A0076414B042}" type="datetime1">
              <a:rPr lang="pl-PL" altLang="pl-PL"/>
              <a:pPr>
                <a:defRPr/>
              </a:pPr>
              <a:t>5.10.2024</a:t>
            </a:fld>
            <a:endParaRPr lang="pl-PL" altLang="pl-PL"/>
          </a:p>
        </p:txBody>
      </p:sp>
      <p:sp>
        <p:nvSpPr>
          <p:cNvPr id="5" name="Rectangle 5">
            <a:extLst>
              <a:ext uri="{FF2B5EF4-FFF2-40B4-BE49-F238E27FC236}">
                <a16:creationId xmlns:a16="http://schemas.microsoft.com/office/drawing/2014/main" id="{1AAF4D2E-BC9E-0635-AF58-AC23FE7AF290}"/>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a:extLst>
              <a:ext uri="{FF2B5EF4-FFF2-40B4-BE49-F238E27FC236}">
                <a16:creationId xmlns:a16="http://schemas.microsoft.com/office/drawing/2014/main" id="{1A7FCB3E-9BE2-E99B-1865-5C07548A12FD}"/>
              </a:ext>
            </a:extLst>
          </p:cNvPr>
          <p:cNvSpPr>
            <a:spLocks noGrp="1" noChangeArrowheads="1"/>
          </p:cNvSpPr>
          <p:nvPr>
            <p:ph type="sldNum" sz="quarter" idx="12"/>
          </p:nvPr>
        </p:nvSpPr>
        <p:spPr>
          <a:ln/>
        </p:spPr>
        <p:txBody>
          <a:bodyPr/>
          <a:lstStyle>
            <a:lvl1pPr>
              <a:defRPr/>
            </a:lvl1pPr>
          </a:lstStyle>
          <a:p>
            <a:pPr>
              <a:defRPr/>
            </a:pPr>
            <a:fld id="{6A5FAE5E-D700-864D-8026-0F5CEB562DEF}" type="slidenum">
              <a:rPr lang="pl-PL" altLang="pl-PL"/>
              <a:pPr>
                <a:defRPr/>
              </a:pPr>
              <a:t>‹#›</a:t>
            </a:fld>
            <a:endParaRPr lang="pl-PL" altLang="pl-PL"/>
          </a:p>
        </p:txBody>
      </p:sp>
    </p:spTree>
    <p:extLst>
      <p:ext uri="{BB962C8B-B14F-4D97-AF65-F5344CB8AC3E}">
        <p14:creationId xmlns:p14="http://schemas.microsoft.com/office/powerpoint/2010/main" val="363798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353DB400-3E27-4FDF-246A-4AF8597F726B}"/>
              </a:ext>
            </a:extLst>
          </p:cNvPr>
          <p:cNvSpPr>
            <a:spLocks noGrp="1" noChangeArrowheads="1"/>
          </p:cNvSpPr>
          <p:nvPr>
            <p:ph type="dt" sz="half" idx="10"/>
          </p:nvPr>
        </p:nvSpPr>
        <p:spPr>
          <a:ln/>
        </p:spPr>
        <p:txBody>
          <a:bodyPr/>
          <a:lstStyle>
            <a:lvl1pPr>
              <a:defRPr/>
            </a:lvl1pPr>
          </a:lstStyle>
          <a:p>
            <a:pPr>
              <a:defRPr/>
            </a:pPr>
            <a:fld id="{687DF457-7F92-C142-83A7-99302A9C8511}" type="datetime1">
              <a:rPr lang="pl-PL" altLang="pl-PL"/>
              <a:pPr>
                <a:defRPr/>
              </a:pPr>
              <a:t>5.10.2024</a:t>
            </a:fld>
            <a:endParaRPr lang="pl-PL" altLang="pl-PL"/>
          </a:p>
        </p:txBody>
      </p:sp>
      <p:sp>
        <p:nvSpPr>
          <p:cNvPr id="5" name="Rectangle 5">
            <a:extLst>
              <a:ext uri="{FF2B5EF4-FFF2-40B4-BE49-F238E27FC236}">
                <a16:creationId xmlns:a16="http://schemas.microsoft.com/office/drawing/2014/main" id="{B5C93B5A-3E43-BAE6-71DD-CD396DAF37FB}"/>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a:extLst>
              <a:ext uri="{FF2B5EF4-FFF2-40B4-BE49-F238E27FC236}">
                <a16:creationId xmlns:a16="http://schemas.microsoft.com/office/drawing/2014/main" id="{E615AF65-AACA-1200-5F84-35D7209F1CCF}"/>
              </a:ext>
            </a:extLst>
          </p:cNvPr>
          <p:cNvSpPr>
            <a:spLocks noGrp="1" noChangeArrowheads="1"/>
          </p:cNvSpPr>
          <p:nvPr>
            <p:ph type="sldNum" sz="quarter" idx="12"/>
          </p:nvPr>
        </p:nvSpPr>
        <p:spPr>
          <a:ln/>
        </p:spPr>
        <p:txBody>
          <a:bodyPr/>
          <a:lstStyle>
            <a:lvl1pPr>
              <a:defRPr/>
            </a:lvl1pPr>
          </a:lstStyle>
          <a:p>
            <a:pPr>
              <a:defRPr/>
            </a:pPr>
            <a:fld id="{238B1EE4-2539-5F47-9C42-4732CD5AB11B}" type="slidenum">
              <a:rPr lang="pl-PL" altLang="pl-PL"/>
              <a:pPr>
                <a:defRPr/>
              </a:pPr>
              <a:t>‹#›</a:t>
            </a:fld>
            <a:endParaRPr lang="pl-PL" altLang="pl-PL"/>
          </a:p>
        </p:txBody>
      </p:sp>
    </p:spTree>
    <p:extLst>
      <p:ext uri="{BB962C8B-B14F-4D97-AF65-F5344CB8AC3E}">
        <p14:creationId xmlns:p14="http://schemas.microsoft.com/office/powerpoint/2010/main" val="188424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a:extLst>
              <a:ext uri="{FF2B5EF4-FFF2-40B4-BE49-F238E27FC236}">
                <a16:creationId xmlns:a16="http://schemas.microsoft.com/office/drawing/2014/main" id="{CCB87956-C036-978A-E269-C7D377991603}"/>
              </a:ext>
            </a:extLst>
          </p:cNvPr>
          <p:cNvSpPr>
            <a:spLocks noGrp="1" noChangeArrowheads="1"/>
          </p:cNvSpPr>
          <p:nvPr>
            <p:ph type="dt" sz="half" idx="10"/>
          </p:nvPr>
        </p:nvSpPr>
        <p:spPr>
          <a:ln/>
        </p:spPr>
        <p:txBody>
          <a:bodyPr/>
          <a:lstStyle>
            <a:lvl1pPr>
              <a:defRPr/>
            </a:lvl1pPr>
          </a:lstStyle>
          <a:p>
            <a:pPr>
              <a:defRPr/>
            </a:pPr>
            <a:fld id="{FFC46062-9B18-9241-94E8-CBCF2874273A}" type="datetime1">
              <a:rPr lang="pl-PL" altLang="pl-PL"/>
              <a:pPr>
                <a:defRPr/>
              </a:pPr>
              <a:t>5.10.2024</a:t>
            </a:fld>
            <a:endParaRPr lang="pl-PL" altLang="pl-PL"/>
          </a:p>
        </p:txBody>
      </p:sp>
      <p:sp>
        <p:nvSpPr>
          <p:cNvPr id="5" name="Rectangle 5">
            <a:extLst>
              <a:ext uri="{FF2B5EF4-FFF2-40B4-BE49-F238E27FC236}">
                <a16:creationId xmlns:a16="http://schemas.microsoft.com/office/drawing/2014/main" id="{F3CCC827-BF37-6546-FC71-6178C15E98D6}"/>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a:extLst>
              <a:ext uri="{FF2B5EF4-FFF2-40B4-BE49-F238E27FC236}">
                <a16:creationId xmlns:a16="http://schemas.microsoft.com/office/drawing/2014/main" id="{8C943B7F-EBF8-FE63-0911-96A449F42333}"/>
              </a:ext>
            </a:extLst>
          </p:cNvPr>
          <p:cNvSpPr>
            <a:spLocks noGrp="1" noChangeArrowheads="1"/>
          </p:cNvSpPr>
          <p:nvPr>
            <p:ph type="sldNum" sz="quarter" idx="12"/>
          </p:nvPr>
        </p:nvSpPr>
        <p:spPr>
          <a:ln/>
        </p:spPr>
        <p:txBody>
          <a:bodyPr/>
          <a:lstStyle>
            <a:lvl1pPr>
              <a:defRPr/>
            </a:lvl1pPr>
          </a:lstStyle>
          <a:p>
            <a:pPr>
              <a:defRPr/>
            </a:pPr>
            <a:fld id="{B795FD03-55BA-4B43-B90C-1C5CC51303BD}" type="slidenum">
              <a:rPr lang="pl-PL" altLang="pl-PL"/>
              <a:pPr>
                <a:defRPr/>
              </a:pPr>
              <a:t>‹#›</a:t>
            </a:fld>
            <a:endParaRPr lang="pl-PL" altLang="pl-PL"/>
          </a:p>
        </p:txBody>
      </p:sp>
    </p:spTree>
    <p:extLst>
      <p:ext uri="{BB962C8B-B14F-4D97-AF65-F5344CB8AC3E}">
        <p14:creationId xmlns:p14="http://schemas.microsoft.com/office/powerpoint/2010/main" val="51303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a:extLst>
              <a:ext uri="{FF2B5EF4-FFF2-40B4-BE49-F238E27FC236}">
                <a16:creationId xmlns:a16="http://schemas.microsoft.com/office/drawing/2014/main" id="{0340D3BA-F42C-ADC4-B4E8-F5B88C5C5112}"/>
              </a:ext>
            </a:extLst>
          </p:cNvPr>
          <p:cNvSpPr>
            <a:spLocks noGrp="1" noChangeArrowheads="1"/>
          </p:cNvSpPr>
          <p:nvPr>
            <p:ph type="dt" sz="half" idx="10"/>
          </p:nvPr>
        </p:nvSpPr>
        <p:spPr>
          <a:ln/>
        </p:spPr>
        <p:txBody>
          <a:bodyPr/>
          <a:lstStyle>
            <a:lvl1pPr>
              <a:defRPr/>
            </a:lvl1pPr>
          </a:lstStyle>
          <a:p>
            <a:pPr>
              <a:defRPr/>
            </a:pPr>
            <a:fld id="{BC665E67-426A-C24E-ACD4-707E52C9E41A}" type="datetime1">
              <a:rPr lang="pl-PL" altLang="pl-PL"/>
              <a:pPr>
                <a:defRPr/>
              </a:pPr>
              <a:t>5.10.2024</a:t>
            </a:fld>
            <a:endParaRPr lang="pl-PL" altLang="pl-PL"/>
          </a:p>
        </p:txBody>
      </p:sp>
      <p:sp>
        <p:nvSpPr>
          <p:cNvPr id="6" name="Rectangle 5">
            <a:extLst>
              <a:ext uri="{FF2B5EF4-FFF2-40B4-BE49-F238E27FC236}">
                <a16:creationId xmlns:a16="http://schemas.microsoft.com/office/drawing/2014/main" id="{7AD62603-E840-98B4-E0E3-BCA362AEEB61}"/>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a:extLst>
              <a:ext uri="{FF2B5EF4-FFF2-40B4-BE49-F238E27FC236}">
                <a16:creationId xmlns:a16="http://schemas.microsoft.com/office/drawing/2014/main" id="{67798106-D0BA-F00D-2F87-CFF3461F30FB}"/>
              </a:ext>
            </a:extLst>
          </p:cNvPr>
          <p:cNvSpPr>
            <a:spLocks noGrp="1" noChangeArrowheads="1"/>
          </p:cNvSpPr>
          <p:nvPr>
            <p:ph type="sldNum" sz="quarter" idx="12"/>
          </p:nvPr>
        </p:nvSpPr>
        <p:spPr>
          <a:ln/>
        </p:spPr>
        <p:txBody>
          <a:bodyPr/>
          <a:lstStyle>
            <a:lvl1pPr>
              <a:defRPr/>
            </a:lvl1pPr>
          </a:lstStyle>
          <a:p>
            <a:pPr>
              <a:defRPr/>
            </a:pPr>
            <a:fld id="{6A299607-0257-6C4D-99FE-D137C9359F62}" type="slidenum">
              <a:rPr lang="pl-PL" altLang="pl-PL"/>
              <a:pPr>
                <a:defRPr/>
              </a:pPr>
              <a:t>‹#›</a:t>
            </a:fld>
            <a:endParaRPr lang="pl-PL" altLang="pl-PL"/>
          </a:p>
        </p:txBody>
      </p:sp>
    </p:spTree>
    <p:extLst>
      <p:ext uri="{BB962C8B-B14F-4D97-AF65-F5344CB8AC3E}">
        <p14:creationId xmlns:p14="http://schemas.microsoft.com/office/powerpoint/2010/main" val="390763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a:extLst>
              <a:ext uri="{FF2B5EF4-FFF2-40B4-BE49-F238E27FC236}">
                <a16:creationId xmlns:a16="http://schemas.microsoft.com/office/drawing/2014/main" id="{E23E2CA1-3D93-37C4-E67D-EE74CD9116D2}"/>
              </a:ext>
            </a:extLst>
          </p:cNvPr>
          <p:cNvSpPr>
            <a:spLocks noGrp="1" noChangeArrowheads="1"/>
          </p:cNvSpPr>
          <p:nvPr>
            <p:ph type="dt" sz="half" idx="10"/>
          </p:nvPr>
        </p:nvSpPr>
        <p:spPr>
          <a:ln/>
        </p:spPr>
        <p:txBody>
          <a:bodyPr/>
          <a:lstStyle>
            <a:lvl1pPr>
              <a:defRPr/>
            </a:lvl1pPr>
          </a:lstStyle>
          <a:p>
            <a:pPr>
              <a:defRPr/>
            </a:pPr>
            <a:fld id="{8C00F215-9F5A-A840-A343-296E6D96173A}" type="datetime1">
              <a:rPr lang="pl-PL" altLang="pl-PL"/>
              <a:pPr>
                <a:defRPr/>
              </a:pPr>
              <a:t>5.10.2024</a:t>
            </a:fld>
            <a:endParaRPr lang="pl-PL" altLang="pl-PL"/>
          </a:p>
        </p:txBody>
      </p:sp>
      <p:sp>
        <p:nvSpPr>
          <p:cNvPr id="8" name="Rectangle 5">
            <a:extLst>
              <a:ext uri="{FF2B5EF4-FFF2-40B4-BE49-F238E27FC236}">
                <a16:creationId xmlns:a16="http://schemas.microsoft.com/office/drawing/2014/main" id="{898320A1-A80D-1B71-5B3E-9379CC4A16F1}"/>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9" name="Rectangle 6">
            <a:extLst>
              <a:ext uri="{FF2B5EF4-FFF2-40B4-BE49-F238E27FC236}">
                <a16:creationId xmlns:a16="http://schemas.microsoft.com/office/drawing/2014/main" id="{F5FF0FF9-481A-99EF-BBD2-DF7FDC11C822}"/>
              </a:ext>
            </a:extLst>
          </p:cNvPr>
          <p:cNvSpPr>
            <a:spLocks noGrp="1" noChangeArrowheads="1"/>
          </p:cNvSpPr>
          <p:nvPr>
            <p:ph type="sldNum" sz="quarter" idx="12"/>
          </p:nvPr>
        </p:nvSpPr>
        <p:spPr>
          <a:ln/>
        </p:spPr>
        <p:txBody>
          <a:bodyPr/>
          <a:lstStyle>
            <a:lvl1pPr>
              <a:defRPr/>
            </a:lvl1pPr>
          </a:lstStyle>
          <a:p>
            <a:pPr>
              <a:defRPr/>
            </a:pPr>
            <a:fld id="{4D8E1A36-45C9-2E46-B15C-9972985246F5}" type="slidenum">
              <a:rPr lang="pl-PL" altLang="pl-PL"/>
              <a:pPr>
                <a:defRPr/>
              </a:pPr>
              <a:t>‹#›</a:t>
            </a:fld>
            <a:endParaRPr lang="pl-PL" altLang="pl-PL"/>
          </a:p>
        </p:txBody>
      </p:sp>
    </p:spTree>
    <p:extLst>
      <p:ext uri="{BB962C8B-B14F-4D97-AF65-F5344CB8AC3E}">
        <p14:creationId xmlns:p14="http://schemas.microsoft.com/office/powerpoint/2010/main" val="27912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a:extLst>
              <a:ext uri="{FF2B5EF4-FFF2-40B4-BE49-F238E27FC236}">
                <a16:creationId xmlns:a16="http://schemas.microsoft.com/office/drawing/2014/main" id="{DB7CA673-D85B-0D7B-5A6B-AA4619F6C3CE}"/>
              </a:ext>
            </a:extLst>
          </p:cNvPr>
          <p:cNvSpPr>
            <a:spLocks noGrp="1" noChangeArrowheads="1"/>
          </p:cNvSpPr>
          <p:nvPr>
            <p:ph type="dt" sz="half" idx="10"/>
          </p:nvPr>
        </p:nvSpPr>
        <p:spPr>
          <a:ln/>
        </p:spPr>
        <p:txBody>
          <a:bodyPr/>
          <a:lstStyle>
            <a:lvl1pPr>
              <a:defRPr/>
            </a:lvl1pPr>
          </a:lstStyle>
          <a:p>
            <a:pPr>
              <a:defRPr/>
            </a:pPr>
            <a:fld id="{8BFAD729-C4ED-804C-8FE8-9164731D9411}" type="datetime1">
              <a:rPr lang="pl-PL" altLang="pl-PL"/>
              <a:pPr>
                <a:defRPr/>
              </a:pPr>
              <a:t>5.10.2024</a:t>
            </a:fld>
            <a:endParaRPr lang="pl-PL" altLang="pl-PL"/>
          </a:p>
        </p:txBody>
      </p:sp>
      <p:sp>
        <p:nvSpPr>
          <p:cNvPr id="4" name="Rectangle 5">
            <a:extLst>
              <a:ext uri="{FF2B5EF4-FFF2-40B4-BE49-F238E27FC236}">
                <a16:creationId xmlns:a16="http://schemas.microsoft.com/office/drawing/2014/main" id="{06FF0F75-1FEE-B9C2-E272-0EA366E9ACED}"/>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5" name="Rectangle 6">
            <a:extLst>
              <a:ext uri="{FF2B5EF4-FFF2-40B4-BE49-F238E27FC236}">
                <a16:creationId xmlns:a16="http://schemas.microsoft.com/office/drawing/2014/main" id="{E8767A63-C363-9C3E-1571-51DED7A6AB6C}"/>
              </a:ext>
            </a:extLst>
          </p:cNvPr>
          <p:cNvSpPr>
            <a:spLocks noGrp="1" noChangeArrowheads="1"/>
          </p:cNvSpPr>
          <p:nvPr>
            <p:ph type="sldNum" sz="quarter" idx="12"/>
          </p:nvPr>
        </p:nvSpPr>
        <p:spPr>
          <a:ln/>
        </p:spPr>
        <p:txBody>
          <a:bodyPr/>
          <a:lstStyle>
            <a:lvl1pPr>
              <a:defRPr/>
            </a:lvl1pPr>
          </a:lstStyle>
          <a:p>
            <a:pPr>
              <a:defRPr/>
            </a:pPr>
            <a:fld id="{A184C929-285A-404E-90F7-B21519849CD6}" type="slidenum">
              <a:rPr lang="pl-PL" altLang="pl-PL"/>
              <a:pPr>
                <a:defRPr/>
              </a:pPr>
              <a:t>‹#›</a:t>
            </a:fld>
            <a:endParaRPr lang="pl-PL" altLang="pl-PL"/>
          </a:p>
        </p:txBody>
      </p:sp>
    </p:spTree>
    <p:extLst>
      <p:ext uri="{BB962C8B-B14F-4D97-AF65-F5344CB8AC3E}">
        <p14:creationId xmlns:p14="http://schemas.microsoft.com/office/powerpoint/2010/main" val="259269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1539315-1461-AA8F-44C2-2D2BD85B7F59}"/>
              </a:ext>
            </a:extLst>
          </p:cNvPr>
          <p:cNvSpPr>
            <a:spLocks noGrp="1" noChangeArrowheads="1"/>
          </p:cNvSpPr>
          <p:nvPr>
            <p:ph type="dt" sz="half" idx="10"/>
          </p:nvPr>
        </p:nvSpPr>
        <p:spPr>
          <a:ln/>
        </p:spPr>
        <p:txBody>
          <a:bodyPr/>
          <a:lstStyle>
            <a:lvl1pPr>
              <a:defRPr/>
            </a:lvl1pPr>
          </a:lstStyle>
          <a:p>
            <a:pPr>
              <a:defRPr/>
            </a:pPr>
            <a:fld id="{995594C3-669D-4A4F-A9A9-3950CB319030}" type="datetime1">
              <a:rPr lang="pl-PL" altLang="pl-PL"/>
              <a:pPr>
                <a:defRPr/>
              </a:pPr>
              <a:t>5.10.2024</a:t>
            </a:fld>
            <a:endParaRPr lang="pl-PL" altLang="pl-PL"/>
          </a:p>
        </p:txBody>
      </p:sp>
      <p:sp>
        <p:nvSpPr>
          <p:cNvPr id="3" name="Rectangle 5">
            <a:extLst>
              <a:ext uri="{FF2B5EF4-FFF2-40B4-BE49-F238E27FC236}">
                <a16:creationId xmlns:a16="http://schemas.microsoft.com/office/drawing/2014/main" id="{D0F15594-3487-FA9D-50CF-519A660A5D30}"/>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4" name="Rectangle 6">
            <a:extLst>
              <a:ext uri="{FF2B5EF4-FFF2-40B4-BE49-F238E27FC236}">
                <a16:creationId xmlns:a16="http://schemas.microsoft.com/office/drawing/2014/main" id="{46227C02-7E3D-4BC7-6AF1-BB8E6A382C89}"/>
              </a:ext>
            </a:extLst>
          </p:cNvPr>
          <p:cNvSpPr>
            <a:spLocks noGrp="1" noChangeArrowheads="1"/>
          </p:cNvSpPr>
          <p:nvPr>
            <p:ph type="sldNum" sz="quarter" idx="12"/>
          </p:nvPr>
        </p:nvSpPr>
        <p:spPr>
          <a:ln/>
        </p:spPr>
        <p:txBody>
          <a:bodyPr/>
          <a:lstStyle>
            <a:lvl1pPr>
              <a:defRPr/>
            </a:lvl1pPr>
          </a:lstStyle>
          <a:p>
            <a:pPr>
              <a:defRPr/>
            </a:pPr>
            <a:fld id="{3699A6D1-2761-BD46-A53A-695A576AEE8D}" type="slidenum">
              <a:rPr lang="pl-PL" altLang="pl-PL"/>
              <a:pPr>
                <a:defRPr/>
              </a:pPr>
              <a:t>‹#›</a:t>
            </a:fld>
            <a:endParaRPr lang="pl-PL" altLang="pl-PL"/>
          </a:p>
        </p:txBody>
      </p:sp>
    </p:spTree>
    <p:extLst>
      <p:ext uri="{BB962C8B-B14F-4D97-AF65-F5344CB8AC3E}">
        <p14:creationId xmlns:p14="http://schemas.microsoft.com/office/powerpoint/2010/main" val="5605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a:extLst>
              <a:ext uri="{FF2B5EF4-FFF2-40B4-BE49-F238E27FC236}">
                <a16:creationId xmlns:a16="http://schemas.microsoft.com/office/drawing/2014/main" id="{D215CC57-1452-69EB-D317-6DF7672BDF3B}"/>
              </a:ext>
            </a:extLst>
          </p:cNvPr>
          <p:cNvSpPr>
            <a:spLocks noGrp="1" noChangeArrowheads="1"/>
          </p:cNvSpPr>
          <p:nvPr>
            <p:ph type="dt" sz="half" idx="10"/>
          </p:nvPr>
        </p:nvSpPr>
        <p:spPr>
          <a:ln/>
        </p:spPr>
        <p:txBody>
          <a:bodyPr/>
          <a:lstStyle>
            <a:lvl1pPr>
              <a:defRPr/>
            </a:lvl1pPr>
          </a:lstStyle>
          <a:p>
            <a:pPr>
              <a:defRPr/>
            </a:pPr>
            <a:fld id="{D3C78FAA-9DEC-7D4D-B5EB-9E16C17C1570}" type="datetime1">
              <a:rPr lang="pl-PL" altLang="pl-PL"/>
              <a:pPr>
                <a:defRPr/>
              </a:pPr>
              <a:t>5.10.2024</a:t>
            </a:fld>
            <a:endParaRPr lang="pl-PL" altLang="pl-PL"/>
          </a:p>
        </p:txBody>
      </p:sp>
      <p:sp>
        <p:nvSpPr>
          <p:cNvPr id="6" name="Rectangle 5">
            <a:extLst>
              <a:ext uri="{FF2B5EF4-FFF2-40B4-BE49-F238E27FC236}">
                <a16:creationId xmlns:a16="http://schemas.microsoft.com/office/drawing/2014/main" id="{7B9ED394-AB8D-43D6-BAC3-C2FF3970E2AE}"/>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a:extLst>
              <a:ext uri="{FF2B5EF4-FFF2-40B4-BE49-F238E27FC236}">
                <a16:creationId xmlns:a16="http://schemas.microsoft.com/office/drawing/2014/main" id="{1A38F756-CED6-F95C-718A-E2E4924D1C3E}"/>
              </a:ext>
            </a:extLst>
          </p:cNvPr>
          <p:cNvSpPr>
            <a:spLocks noGrp="1" noChangeArrowheads="1"/>
          </p:cNvSpPr>
          <p:nvPr>
            <p:ph type="sldNum" sz="quarter" idx="12"/>
          </p:nvPr>
        </p:nvSpPr>
        <p:spPr>
          <a:ln/>
        </p:spPr>
        <p:txBody>
          <a:bodyPr/>
          <a:lstStyle>
            <a:lvl1pPr>
              <a:defRPr/>
            </a:lvl1pPr>
          </a:lstStyle>
          <a:p>
            <a:pPr>
              <a:defRPr/>
            </a:pPr>
            <a:fld id="{19E93D0B-4860-D34B-A6FC-F045D6F447EA}" type="slidenum">
              <a:rPr lang="pl-PL" altLang="pl-PL"/>
              <a:pPr>
                <a:defRPr/>
              </a:pPr>
              <a:t>‹#›</a:t>
            </a:fld>
            <a:endParaRPr lang="pl-PL" altLang="pl-PL"/>
          </a:p>
        </p:txBody>
      </p:sp>
    </p:spTree>
    <p:extLst>
      <p:ext uri="{BB962C8B-B14F-4D97-AF65-F5344CB8AC3E}">
        <p14:creationId xmlns:p14="http://schemas.microsoft.com/office/powerpoint/2010/main" val="294700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a:extLst>
              <a:ext uri="{FF2B5EF4-FFF2-40B4-BE49-F238E27FC236}">
                <a16:creationId xmlns:a16="http://schemas.microsoft.com/office/drawing/2014/main" id="{B0B27CAA-A6B0-A3C8-B4FC-4673BF8B1561}"/>
              </a:ext>
            </a:extLst>
          </p:cNvPr>
          <p:cNvSpPr>
            <a:spLocks noGrp="1" noChangeArrowheads="1"/>
          </p:cNvSpPr>
          <p:nvPr>
            <p:ph type="dt" sz="half" idx="10"/>
          </p:nvPr>
        </p:nvSpPr>
        <p:spPr>
          <a:ln/>
        </p:spPr>
        <p:txBody>
          <a:bodyPr/>
          <a:lstStyle>
            <a:lvl1pPr>
              <a:defRPr/>
            </a:lvl1pPr>
          </a:lstStyle>
          <a:p>
            <a:pPr>
              <a:defRPr/>
            </a:pPr>
            <a:fld id="{C418AD61-F667-7A4B-853A-2DC85FE6CF20}" type="datetime1">
              <a:rPr lang="pl-PL" altLang="pl-PL"/>
              <a:pPr>
                <a:defRPr/>
              </a:pPr>
              <a:t>5.10.2024</a:t>
            </a:fld>
            <a:endParaRPr lang="pl-PL" altLang="pl-PL"/>
          </a:p>
        </p:txBody>
      </p:sp>
      <p:sp>
        <p:nvSpPr>
          <p:cNvPr id="6" name="Rectangle 5">
            <a:extLst>
              <a:ext uri="{FF2B5EF4-FFF2-40B4-BE49-F238E27FC236}">
                <a16:creationId xmlns:a16="http://schemas.microsoft.com/office/drawing/2014/main" id="{9D852EF0-C709-BCA1-D7C7-9841A3FD9181}"/>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a:extLst>
              <a:ext uri="{FF2B5EF4-FFF2-40B4-BE49-F238E27FC236}">
                <a16:creationId xmlns:a16="http://schemas.microsoft.com/office/drawing/2014/main" id="{39A2CC3C-C034-3236-4054-2A41CFFEBA19}"/>
              </a:ext>
            </a:extLst>
          </p:cNvPr>
          <p:cNvSpPr>
            <a:spLocks noGrp="1" noChangeArrowheads="1"/>
          </p:cNvSpPr>
          <p:nvPr>
            <p:ph type="sldNum" sz="quarter" idx="12"/>
          </p:nvPr>
        </p:nvSpPr>
        <p:spPr>
          <a:ln/>
        </p:spPr>
        <p:txBody>
          <a:bodyPr/>
          <a:lstStyle>
            <a:lvl1pPr>
              <a:defRPr/>
            </a:lvl1pPr>
          </a:lstStyle>
          <a:p>
            <a:pPr>
              <a:defRPr/>
            </a:pPr>
            <a:fld id="{C90D0929-0707-0742-917A-C848C02CA473}" type="slidenum">
              <a:rPr lang="pl-PL" altLang="pl-PL"/>
              <a:pPr>
                <a:defRPr/>
              </a:pPr>
              <a:t>‹#›</a:t>
            </a:fld>
            <a:endParaRPr lang="pl-PL" altLang="pl-PL"/>
          </a:p>
        </p:txBody>
      </p:sp>
    </p:spTree>
    <p:extLst>
      <p:ext uri="{BB962C8B-B14F-4D97-AF65-F5344CB8AC3E}">
        <p14:creationId xmlns:p14="http://schemas.microsoft.com/office/powerpoint/2010/main" val="310658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E505827-AC5E-4B5B-94D1-C0DEA7E42C5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4339" name="Rectangle 3">
            <a:extLst>
              <a:ext uri="{FF2B5EF4-FFF2-40B4-BE49-F238E27FC236}">
                <a16:creationId xmlns:a16="http://schemas.microsoft.com/office/drawing/2014/main" id="{879054FD-5291-9572-6E09-748A5F8F6FA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53252" name="Rectangle 4">
            <a:extLst>
              <a:ext uri="{FF2B5EF4-FFF2-40B4-BE49-F238E27FC236}">
                <a16:creationId xmlns:a16="http://schemas.microsoft.com/office/drawing/2014/main" id="{045F19EC-33DB-636E-DEE6-F42E05C42E5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smtClean="0"/>
            </a:lvl1pPr>
          </a:lstStyle>
          <a:p>
            <a:pPr>
              <a:defRPr/>
            </a:pPr>
            <a:fld id="{780717C2-BE5F-4342-A2BB-C6716D765ED3}" type="datetime1">
              <a:rPr lang="pl-PL" altLang="pl-PL"/>
              <a:pPr>
                <a:defRPr/>
              </a:pPr>
              <a:t>5.10.2024</a:t>
            </a:fld>
            <a:endParaRPr lang="pl-PL" altLang="pl-PL"/>
          </a:p>
        </p:txBody>
      </p:sp>
      <p:sp>
        <p:nvSpPr>
          <p:cNvPr id="53253" name="Rectangle 5">
            <a:extLst>
              <a:ext uri="{FF2B5EF4-FFF2-40B4-BE49-F238E27FC236}">
                <a16:creationId xmlns:a16="http://schemas.microsoft.com/office/drawing/2014/main" id="{E32B42AA-F9B8-C650-9080-E8E4B56900A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Verdana" pitchFamily="34" charset="0"/>
                <a:ea typeface="+mn-ea"/>
                <a:cs typeface="Arial" charset="0"/>
              </a:defRPr>
            </a:lvl1pPr>
          </a:lstStyle>
          <a:p>
            <a:pPr>
              <a:defRPr/>
            </a:pPr>
            <a:endParaRPr lang="pl-PL" altLang="pl-PL"/>
          </a:p>
        </p:txBody>
      </p:sp>
      <p:sp>
        <p:nvSpPr>
          <p:cNvPr id="53254" name="Rectangle 6">
            <a:extLst>
              <a:ext uri="{FF2B5EF4-FFF2-40B4-BE49-F238E27FC236}">
                <a16:creationId xmlns:a16="http://schemas.microsoft.com/office/drawing/2014/main" id="{F80A32E6-87C2-D3C2-38A5-E9DD1E09A10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smtClean="0"/>
            </a:lvl1pPr>
          </a:lstStyle>
          <a:p>
            <a:pPr>
              <a:defRPr/>
            </a:pPr>
            <a:fld id="{875F2473-17BE-8641-881C-F3B309B4A837}"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6304" r:id="rId1"/>
    <p:sldLayoutId id="2147486305" r:id="rId2"/>
    <p:sldLayoutId id="2147486306" r:id="rId3"/>
    <p:sldLayoutId id="2147486307" r:id="rId4"/>
    <p:sldLayoutId id="2147486308" r:id="rId5"/>
    <p:sldLayoutId id="2147486309" r:id="rId6"/>
    <p:sldLayoutId id="2147486310" r:id="rId7"/>
    <p:sldLayoutId id="2147486311" r:id="rId8"/>
    <p:sldLayoutId id="2147486312" r:id="rId9"/>
    <p:sldLayoutId id="2147486313" r:id="rId10"/>
    <p:sldLayoutId id="2147486314" r:id="rId11"/>
  </p:sldLayoutIdLst>
  <p:txStyles>
    <p:title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tx1"/>
          </a:solidFill>
          <a:latin typeface="+mn-lt"/>
          <a:ea typeface="Arial" charset="0"/>
          <a:cs typeface="Arial" panose="020B0604020202020204" pitchFamily="34"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Arial" charset="0"/>
          <a:cs typeface="Arial" panose="020B0604020202020204" pitchFamily="34"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Arial" charset="0"/>
          <a:cs typeface="Arial" panose="020B0604020202020204" pitchFamily="34"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Arial"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artur.malczewski@kbpn.gov.pl"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dopalacze.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02B41962-DD10-7B42-DBCA-517DEA42AE43}"/>
              </a:ext>
            </a:extLst>
          </p:cNvPr>
          <p:cNvSpPr>
            <a:spLocks noGrp="1" noChangeArrowheads="1"/>
          </p:cNvSpPr>
          <p:nvPr>
            <p:ph type="ctrTitle" idx="4294967295"/>
          </p:nvPr>
        </p:nvSpPr>
        <p:spPr>
          <a:xfrm>
            <a:off x="361156" y="1772816"/>
            <a:ext cx="8421687" cy="1296988"/>
          </a:xfrm>
        </p:spPr>
        <p:txBody>
          <a:bodyPr/>
          <a:lstStyle/>
          <a:p>
            <a:pPr algn="ctr" eaLnBrk="1" hangingPunct="1"/>
            <a:r>
              <a:rPr lang="en-AU" altLang="pl-PL" sz="2800" b="1" dirty="0">
                <a:cs typeface="Arial" panose="020B0604020202020204" pitchFamily="34" charset="0"/>
              </a:rPr>
              <a:t>New Psychoactive Substances (NPS) </a:t>
            </a:r>
            <a:br>
              <a:rPr lang="en-AU" altLang="pl-PL" sz="2800" b="1" dirty="0">
                <a:cs typeface="Arial" panose="020B0604020202020204" pitchFamily="34" charset="0"/>
              </a:rPr>
            </a:br>
            <a:r>
              <a:rPr lang="en-AU" altLang="pl-PL" sz="2800" b="1" dirty="0">
                <a:cs typeface="Arial" panose="020B0604020202020204" pitchFamily="34" charset="0"/>
              </a:rPr>
              <a:t>and </a:t>
            </a:r>
            <a:r>
              <a:rPr lang="en-AU" altLang="pl-PL" sz="2800" b="1" dirty="0">
                <a:solidFill>
                  <a:schemeClr val="tx1"/>
                </a:solidFill>
                <a:cs typeface="Arial" panose="020B0604020202020204" pitchFamily="34" charset="0"/>
              </a:rPr>
              <a:t>Early Warning System – </a:t>
            </a:r>
            <a:br>
              <a:rPr lang="en-AU" altLang="pl-PL" sz="2800" b="1" dirty="0">
                <a:solidFill>
                  <a:schemeClr val="tx1"/>
                </a:solidFill>
                <a:cs typeface="Arial" panose="020B0604020202020204" pitchFamily="34" charset="0"/>
              </a:rPr>
            </a:br>
            <a:r>
              <a:rPr lang="en-AU" altLang="pl-PL" sz="2800" b="1" dirty="0">
                <a:solidFill>
                  <a:schemeClr val="tx1"/>
                </a:solidFill>
                <a:cs typeface="Arial" panose="020B0604020202020204" pitchFamily="34" charset="0"/>
              </a:rPr>
              <a:t>Chasing the white rabbit?  </a:t>
            </a:r>
            <a:endParaRPr kumimoji="0" lang="en-AU" altLang="pl-PL" sz="2800" b="1" dirty="0">
              <a:cs typeface="Arial" panose="020B0604020202020204" pitchFamily="34" charset="0"/>
            </a:endParaRPr>
          </a:p>
        </p:txBody>
      </p:sp>
      <p:sp>
        <p:nvSpPr>
          <p:cNvPr id="28675" name="Rectangle 7">
            <a:extLst>
              <a:ext uri="{FF2B5EF4-FFF2-40B4-BE49-F238E27FC236}">
                <a16:creationId xmlns:a16="http://schemas.microsoft.com/office/drawing/2014/main" id="{53FC6172-8D69-8B90-594D-99997FEE4B39}"/>
              </a:ext>
            </a:extLst>
          </p:cNvPr>
          <p:cNvSpPr>
            <a:spLocks noGrp="1" noChangeArrowheads="1"/>
          </p:cNvSpPr>
          <p:nvPr>
            <p:ph type="subTitle" idx="4294967295"/>
          </p:nvPr>
        </p:nvSpPr>
        <p:spPr>
          <a:xfrm>
            <a:off x="827584" y="3069804"/>
            <a:ext cx="7593012" cy="1368425"/>
          </a:xfrm>
        </p:spPr>
        <p:txBody>
          <a:bodyPr/>
          <a:lstStyle/>
          <a:p>
            <a:pPr algn="ctr">
              <a:buFont typeface="Wingdings" pitchFamily="2" charset="2"/>
              <a:buNone/>
            </a:pPr>
            <a:endParaRPr lang="en-GB" altLang="pl-PL" sz="1400" i="1" dirty="0">
              <a:cs typeface="Arial" panose="020B0604020202020204" pitchFamily="34" charset="0"/>
            </a:endParaRPr>
          </a:p>
          <a:p>
            <a:pPr algn="ctr" eaLnBrk="1" hangingPunct="1">
              <a:lnSpc>
                <a:spcPct val="115000"/>
              </a:lnSpc>
              <a:buFont typeface="Wingdings" pitchFamily="2" charset="2"/>
              <a:buNone/>
            </a:pPr>
            <a:endParaRPr kumimoji="0" lang="en-GB" altLang="pl-PL" sz="1400" i="1" dirty="0">
              <a:cs typeface="Arial" panose="020B0604020202020204" pitchFamily="34" charset="0"/>
            </a:endParaRPr>
          </a:p>
          <a:p>
            <a:pPr algn="ctr" eaLnBrk="1" hangingPunct="1">
              <a:lnSpc>
                <a:spcPct val="115000"/>
              </a:lnSpc>
              <a:buFont typeface="Wingdings" pitchFamily="2" charset="2"/>
              <a:buNone/>
            </a:pPr>
            <a:r>
              <a:rPr kumimoji="0" lang="pl-PL" altLang="pl-PL" sz="1400" dirty="0">
                <a:cs typeface="Arial" panose="020B0604020202020204" pitchFamily="34" charset="0"/>
              </a:rPr>
              <a:t>Artur Malczewski </a:t>
            </a:r>
            <a:r>
              <a:rPr kumimoji="0" lang="pl-PL" altLang="pl-PL" sz="1400" dirty="0" err="1">
                <a:cs typeface="Arial" panose="020B0604020202020204" pitchFamily="34" charset="0"/>
              </a:rPr>
              <a:t>PhD</a:t>
            </a:r>
            <a:endParaRPr kumimoji="0" lang="en-GB" altLang="pl-PL" sz="1400" dirty="0">
              <a:cs typeface="Arial" panose="020B0604020202020204" pitchFamily="34" charset="0"/>
            </a:endParaRPr>
          </a:p>
          <a:p>
            <a:pPr algn="ctr" eaLnBrk="1" hangingPunct="1">
              <a:lnSpc>
                <a:spcPct val="115000"/>
              </a:lnSpc>
              <a:buFont typeface="Wingdings" pitchFamily="2" charset="2"/>
              <a:buNone/>
            </a:pPr>
            <a:r>
              <a:rPr kumimoji="0" lang="pl-PL" altLang="pl-PL" sz="1400" dirty="0" err="1">
                <a:cs typeface="Arial" panose="020B0604020202020204" pitchFamily="34" charset="0"/>
              </a:rPr>
              <a:t>Reitox</a:t>
            </a:r>
            <a:r>
              <a:rPr kumimoji="0" lang="pl-PL" altLang="pl-PL" sz="1400" dirty="0">
                <a:cs typeface="Arial" panose="020B0604020202020204" pitchFamily="34" charset="0"/>
              </a:rPr>
              <a:t> </a:t>
            </a:r>
            <a:r>
              <a:rPr kumimoji="0" lang="pl-PL" altLang="pl-PL" sz="1400" dirty="0" err="1">
                <a:cs typeface="Arial" panose="020B0604020202020204" pitchFamily="34" charset="0"/>
              </a:rPr>
              <a:t>National</a:t>
            </a:r>
            <a:r>
              <a:rPr kumimoji="0" lang="pl-PL" altLang="pl-PL" sz="1400" dirty="0">
                <a:cs typeface="Arial" panose="020B0604020202020204" pitchFamily="34" charset="0"/>
              </a:rPr>
              <a:t> </a:t>
            </a:r>
            <a:r>
              <a:rPr kumimoji="0" lang="pl-PL" altLang="pl-PL" sz="1400" dirty="0" err="1">
                <a:cs typeface="Arial" panose="020B0604020202020204" pitchFamily="34" charset="0"/>
              </a:rPr>
              <a:t>Focal</a:t>
            </a:r>
            <a:r>
              <a:rPr kumimoji="0" lang="pl-PL" altLang="pl-PL" sz="1400" dirty="0">
                <a:cs typeface="Arial" panose="020B0604020202020204" pitchFamily="34" charset="0"/>
              </a:rPr>
              <a:t> Point</a:t>
            </a:r>
            <a:endParaRPr kumimoji="0" lang="en-GB" altLang="pl-PL" sz="1400" dirty="0">
              <a:cs typeface="Arial" panose="020B0604020202020204" pitchFamily="34" charset="0"/>
            </a:endParaRPr>
          </a:p>
          <a:p>
            <a:pPr algn="ctr" eaLnBrk="1" hangingPunct="1">
              <a:lnSpc>
                <a:spcPct val="115000"/>
              </a:lnSpc>
              <a:buFont typeface="Wingdings" pitchFamily="2" charset="2"/>
              <a:buNone/>
            </a:pPr>
            <a:r>
              <a:rPr kumimoji="0" lang="pl-PL" altLang="pl-PL" sz="1400" dirty="0" err="1">
                <a:cs typeface="Arial" panose="020B0604020202020204" pitchFamily="34" charset="0"/>
              </a:rPr>
              <a:t>National</a:t>
            </a:r>
            <a:r>
              <a:rPr kumimoji="0" lang="pl-PL" altLang="pl-PL" sz="1400" dirty="0">
                <a:cs typeface="Arial" panose="020B0604020202020204" pitchFamily="34" charset="0"/>
              </a:rPr>
              <a:t> Center for </a:t>
            </a:r>
            <a:r>
              <a:rPr kumimoji="0" lang="pl-PL" altLang="pl-PL" sz="1400" dirty="0" err="1">
                <a:cs typeface="Arial" panose="020B0604020202020204" pitchFamily="34" charset="0"/>
              </a:rPr>
              <a:t>Prevention</a:t>
            </a:r>
            <a:r>
              <a:rPr kumimoji="0" lang="pl-PL" altLang="pl-PL" sz="1400" dirty="0">
                <a:cs typeface="Arial" panose="020B0604020202020204" pitchFamily="34" charset="0"/>
              </a:rPr>
              <a:t> of </a:t>
            </a:r>
            <a:r>
              <a:rPr kumimoji="0" lang="pl-PL" altLang="pl-PL" sz="1400" dirty="0" err="1">
                <a:cs typeface="Arial" panose="020B0604020202020204" pitchFamily="34" charset="0"/>
              </a:rPr>
              <a:t>Addictions</a:t>
            </a:r>
            <a:endParaRPr kumimoji="0" lang="pl-PL" altLang="pl-PL" sz="1400" dirty="0">
              <a:cs typeface="Arial" panose="020B0604020202020204" pitchFamily="34" charset="0"/>
            </a:endParaRPr>
          </a:p>
          <a:p>
            <a:pPr marL="0" indent="0" algn="ctr">
              <a:buNone/>
            </a:pPr>
            <a:br>
              <a:rPr lang="pl-PL" sz="1400" dirty="0">
                <a:effectLst/>
                <a:latin typeface="Helvetica" pitchFamily="2" charset="0"/>
              </a:rPr>
            </a:br>
            <a:endParaRPr lang="pl-PL" sz="1400" dirty="0">
              <a:effectLst/>
              <a:latin typeface="Helvetica" pitchFamily="2" charset="0"/>
            </a:endParaRPr>
          </a:p>
          <a:p>
            <a:pPr marL="0" indent="0" algn="ctr">
              <a:buNone/>
            </a:pPr>
            <a:r>
              <a:rPr lang="pl-PL" sz="1400" dirty="0">
                <a:effectLst/>
                <a:latin typeface="Helvetica" pitchFamily="2" charset="0"/>
              </a:rPr>
              <a:t> </a:t>
            </a:r>
            <a:r>
              <a:rPr lang="pl-PL" sz="1400" dirty="0" err="1">
                <a:effectLst/>
                <a:latin typeface="Helvetica" pitchFamily="2" charset="0"/>
              </a:rPr>
              <a:t>Shared</a:t>
            </a:r>
            <a:r>
              <a:rPr lang="pl-PL" sz="1400" dirty="0">
                <a:effectLst/>
                <a:latin typeface="Helvetica" pitchFamily="2" charset="0"/>
              </a:rPr>
              <a:t> </a:t>
            </a:r>
            <a:r>
              <a:rPr lang="pl-PL" sz="1400" dirty="0" err="1">
                <a:effectLst/>
                <a:latin typeface="Helvetica" pitchFamily="2" charset="0"/>
              </a:rPr>
              <a:t>challenges</a:t>
            </a:r>
            <a:r>
              <a:rPr lang="pl-PL" sz="1400" dirty="0">
                <a:effectLst/>
                <a:latin typeface="Helvetica" pitchFamily="2" charset="0"/>
              </a:rPr>
              <a:t> </a:t>
            </a:r>
            <a:r>
              <a:rPr lang="pl-PL" sz="1400" dirty="0" err="1">
                <a:effectLst/>
                <a:latin typeface="Helvetica" pitchFamily="2" charset="0"/>
              </a:rPr>
              <a:t>among</a:t>
            </a:r>
            <a:r>
              <a:rPr lang="pl-PL" sz="1400" dirty="0">
                <a:effectLst/>
                <a:latin typeface="Helvetica" pitchFamily="2" charset="0"/>
              </a:rPr>
              <a:t> EU-CELAC </a:t>
            </a:r>
            <a:r>
              <a:rPr lang="pl-PL" sz="1400" dirty="0" err="1">
                <a:effectLst/>
                <a:latin typeface="Helvetica" pitchFamily="2" charset="0"/>
              </a:rPr>
              <a:t>countries</a:t>
            </a:r>
            <a:r>
              <a:rPr lang="pl-PL" sz="1400" dirty="0">
                <a:effectLst/>
                <a:latin typeface="Helvetica" pitchFamily="2" charset="0"/>
              </a:rPr>
              <a:t> in the </a:t>
            </a:r>
            <a:r>
              <a:rPr lang="pl-PL" sz="1400" dirty="0" err="1">
                <a:effectLst/>
                <a:latin typeface="Helvetica" pitchFamily="2" charset="0"/>
              </a:rPr>
              <a:t>drugs</a:t>
            </a:r>
            <a:r>
              <a:rPr lang="pl-PL" sz="1400" dirty="0">
                <a:effectLst/>
                <a:latin typeface="Helvetica" pitchFamily="2" charset="0"/>
              </a:rPr>
              <a:t> field </a:t>
            </a:r>
          </a:p>
          <a:p>
            <a:pPr marL="0" indent="0" algn="ctr">
              <a:buNone/>
            </a:pPr>
            <a:r>
              <a:rPr lang="pl-PL" sz="1400" dirty="0">
                <a:effectLst/>
                <a:latin typeface="Helvetica" pitchFamily="2" charset="0"/>
              </a:rPr>
              <a:t>EU – CELAC </a:t>
            </a:r>
            <a:r>
              <a:rPr lang="pl-PL" sz="1400" dirty="0" err="1">
                <a:effectLst/>
                <a:latin typeface="Helvetica" pitchFamily="2" charset="0"/>
              </a:rPr>
              <a:t>National</a:t>
            </a:r>
            <a:r>
              <a:rPr lang="pl-PL" sz="1400" dirty="0">
                <a:effectLst/>
                <a:latin typeface="Helvetica" pitchFamily="2" charset="0"/>
              </a:rPr>
              <a:t> </a:t>
            </a:r>
            <a:r>
              <a:rPr lang="pl-PL" sz="1400" dirty="0" err="1">
                <a:effectLst/>
                <a:latin typeface="Helvetica" pitchFamily="2" charset="0"/>
              </a:rPr>
              <a:t>Drug</a:t>
            </a:r>
            <a:r>
              <a:rPr lang="pl-PL" sz="1400" dirty="0">
                <a:effectLst/>
                <a:latin typeface="Helvetica" pitchFamily="2" charset="0"/>
              </a:rPr>
              <a:t> </a:t>
            </a:r>
            <a:r>
              <a:rPr lang="pl-PL" sz="1400" dirty="0" err="1">
                <a:effectLst/>
                <a:latin typeface="Helvetica" pitchFamily="2" charset="0"/>
              </a:rPr>
              <a:t>Agencies</a:t>
            </a:r>
            <a:r>
              <a:rPr lang="pl-PL" sz="1400" dirty="0">
                <a:effectLst/>
                <a:latin typeface="Helvetica" pitchFamily="2" charset="0"/>
              </a:rPr>
              <a:t> </a:t>
            </a:r>
            <a:r>
              <a:rPr lang="pl-PL" sz="1400" dirty="0" err="1">
                <a:effectLst/>
                <a:latin typeface="Helvetica" pitchFamily="2" charset="0"/>
              </a:rPr>
              <a:t>Meetings</a:t>
            </a:r>
            <a:r>
              <a:rPr lang="pl-PL" sz="1400" dirty="0">
                <a:effectLst/>
                <a:latin typeface="Helvetica" pitchFamily="2" charset="0"/>
              </a:rPr>
              <a:t> </a:t>
            </a:r>
          </a:p>
          <a:p>
            <a:pPr marL="0" indent="0" algn="ctr">
              <a:buNone/>
            </a:pPr>
            <a:r>
              <a:rPr lang="pl-PL" sz="1400" dirty="0" err="1">
                <a:effectLst/>
                <a:latin typeface="Helvetica" pitchFamily="2" charset="0"/>
              </a:rPr>
              <a:t>Brussels</a:t>
            </a:r>
            <a:r>
              <a:rPr lang="pl-PL" sz="1400" dirty="0">
                <a:effectLst/>
                <a:latin typeface="Helvetica" pitchFamily="2" charset="0"/>
              </a:rPr>
              <a:t>, 8-10 </a:t>
            </a:r>
            <a:r>
              <a:rPr lang="pl-PL" sz="1400" dirty="0" err="1">
                <a:effectLst/>
                <a:latin typeface="Helvetica" pitchFamily="2" charset="0"/>
              </a:rPr>
              <a:t>October</a:t>
            </a:r>
            <a:r>
              <a:rPr lang="pl-PL" sz="1400" dirty="0">
                <a:effectLst/>
                <a:latin typeface="Helvetica" pitchFamily="2" charset="0"/>
              </a:rPr>
              <a:t> 2024 </a:t>
            </a:r>
          </a:p>
          <a:p>
            <a:pPr marL="0" indent="0" algn="ctr" eaLnBrk="1" hangingPunct="1">
              <a:lnSpc>
                <a:spcPct val="115000"/>
              </a:lnSpc>
              <a:buNone/>
            </a:pPr>
            <a:r>
              <a:rPr kumimoji="0" lang="pl-PL" altLang="pl-PL" sz="2400" dirty="0">
                <a:cs typeface="Arial" panose="020B0604020202020204" pitchFamily="34" charset="0"/>
              </a:rPr>
              <a:t> </a:t>
            </a:r>
          </a:p>
          <a:p>
            <a:pPr algn="ctr" eaLnBrk="1" hangingPunct="1">
              <a:lnSpc>
                <a:spcPct val="115000"/>
              </a:lnSpc>
              <a:buFont typeface="Wingdings" pitchFamily="2" charset="2"/>
              <a:buNone/>
            </a:pPr>
            <a:endParaRPr kumimoji="0" lang="pl-PL" altLang="pl-PL" sz="1400" dirty="0">
              <a:cs typeface="Arial" panose="020B0604020202020204" pitchFamily="34" charset="0"/>
            </a:endParaRPr>
          </a:p>
          <a:p>
            <a:pPr algn="ctr" eaLnBrk="1" hangingPunct="1">
              <a:lnSpc>
                <a:spcPct val="115000"/>
              </a:lnSpc>
              <a:buFont typeface="Wingdings" pitchFamily="2" charset="2"/>
              <a:buNone/>
            </a:pPr>
            <a:endParaRPr kumimoji="0" lang="pl-PL" altLang="pl-PL" sz="1400" dirty="0">
              <a:cs typeface="Arial" panose="020B0604020202020204" pitchFamily="34" charset="0"/>
            </a:endParaRPr>
          </a:p>
          <a:p>
            <a:pPr algn="ctr" eaLnBrk="1" hangingPunct="1">
              <a:lnSpc>
                <a:spcPct val="115000"/>
              </a:lnSpc>
              <a:buFont typeface="Wingdings" pitchFamily="2" charset="2"/>
              <a:buNone/>
            </a:pPr>
            <a:endParaRPr kumimoji="0" lang="pl-PL" altLang="pl-PL" sz="1400" i="1" dirty="0">
              <a:cs typeface="Arial" panose="020B0604020202020204" pitchFamily="34" charset="0"/>
            </a:endParaRPr>
          </a:p>
        </p:txBody>
      </p:sp>
      <p:sp>
        <p:nvSpPr>
          <p:cNvPr id="134148" name="Text Box 4">
            <a:extLst>
              <a:ext uri="{FF2B5EF4-FFF2-40B4-BE49-F238E27FC236}">
                <a16:creationId xmlns:a16="http://schemas.microsoft.com/office/drawing/2014/main" id="{14C037C1-5D4C-B8CF-5CFF-1B7C8EF91375}"/>
              </a:ext>
            </a:extLst>
          </p:cNvPr>
          <p:cNvSpPr txBox="1">
            <a:spLocks noChangeArrowheads="1"/>
          </p:cNvSpPr>
          <p:nvPr/>
        </p:nvSpPr>
        <p:spPr bwMode="auto">
          <a:xfrm>
            <a:off x="4851400" y="5319713"/>
            <a:ext cx="184150" cy="400050"/>
          </a:xfrm>
          <a:prstGeom prst="rect">
            <a:avLst/>
          </a:prstGeom>
          <a:noFill/>
          <a:ln>
            <a:noFill/>
          </a:ln>
          <a:effectLst/>
        </p:spPr>
        <p:txBody>
          <a:bodyPr wrap="none">
            <a:spAutoFit/>
          </a:bodyPr>
          <a:lstStyle/>
          <a:p>
            <a:pPr algn="ctr" eaLnBrk="1" hangingPunct="1">
              <a:defRPr/>
            </a:pPr>
            <a:r>
              <a:rPr lang="pl-PL" sz="2000" dirty="0">
                <a:solidFill>
                  <a:schemeClr val="tx2"/>
                </a:solidFill>
                <a:latin typeface="Arial" charset="0"/>
                <a:cs typeface="+mn-cs"/>
              </a:rPr>
              <a:t> </a:t>
            </a:r>
          </a:p>
        </p:txBody>
      </p:sp>
      <p:pic>
        <p:nvPicPr>
          <p:cNvPr id="5" name="Obraz 4">
            <a:extLst>
              <a:ext uri="{FF2B5EF4-FFF2-40B4-BE49-F238E27FC236}">
                <a16:creationId xmlns:a16="http://schemas.microsoft.com/office/drawing/2014/main" id="{810F7C6B-8381-1300-1444-7124AC61FF19}"/>
              </a:ext>
            </a:extLst>
          </p:cNvPr>
          <p:cNvPicPr>
            <a:picLocks noChangeAspect="1"/>
          </p:cNvPicPr>
          <p:nvPr/>
        </p:nvPicPr>
        <p:blipFill>
          <a:blip r:embed="rId3"/>
          <a:stretch>
            <a:fillRect/>
          </a:stretch>
        </p:blipFill>
        <p:spPr>
          <a:xfrm>
            <a:off x="3886200" y="427336"/>
            <a:ext cx="1371600" cy="1130300"/>
          </a:xfrm>
          <a:prstGeom prst="rect">
            <a:avLst/>
          </a:prstGeom>
        </p:spPr>
      </p:pic>
      <p:pic>
        <p:nvPicPr>
          <p:cNvPr id="9" name="Obraz 8">
            <a:extLst>
              <a:ext uri="{FF2B5EF4-FFF2-40B4-BE49-F238E27FC236}">
                <a16:creationId xmlns:a16="http://schemas.microsoft.com/office/drawing/2014/main" id="{AB0F3D2F-B265-D4FA-C7C0-D729421F0A18}"/>
              </a:ext>
            </a:extLst>
          </p:cNvPr>
          <p:cNvPicPr>
            <a:picLocks noChangeAspect="1"/>
          </p:cNvPicPr>
          <p:nvPr/>
        </p:nvPicPr>
        <p:blipFill>
          <a:blip r:embed="rId4"/>
          <a:stretch>
            <a:fillRect/>
          </a:stretch>
        </p:blipFill>
        <p:spPr>
          <a:xfrm>
            <a:off x="6652417" y="5635695"/>
            <a:ext cx="2494911" cy="12223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341286E4-E4CE-53C6-A995-F3EB319EFC49}"/>
              </a:ext>
            </a:extLst>
          </p:cNvPr>
          <p:cNvPicPr>
            <a:picLocks noChangeAspect="1"/>
          </p:cNvPicPr>
          <p:nvPr/>
        </p:nvPicPr>
        <p:blipFill>
          <a:blip r:embed="rId2"/>
          <a:stretch>
            <a:fillRect/>
          </a:stretch>
        </p:blipFill>
        <p:spPr>
          <a:xfrm>
            <a:off x="-16586" y="0"/>
            <a:ext cx="9160586" cy="6912671"/>
          </a:xfrm>
          <a:prstGeom prst="rect">
            <a:avLst/>
          </a:prstGeom>
        </p:spPr>
      </p:pic>
      <p:pic>
        <p:nvPicPr>
          <p:cNvPr id="7" name="Obraz 6">
            <a:extLst>
              <a:ext uri="{FF2B5EF4-FFF2-40B4-BE49-F238E27FC236}">
                <a16:creationId xmlns:a16="http://schemas.microsoft.com/office/drawing/2014/main" id="{8920A2CE-9DA5-B3F0-AE08-ED2255379041}"/>
              </a:ext>
            </a:extLst>
          </p:cNvPr>
          <p:cNvPicPr>
            <a:picLocks noChangeAspect="1"/>
          </p:cNvPicPr>
          <p:nvPr/>
        </p:nvPicPr>
        <p:blipFill>
          <a:blip r:embed="rId3"/>
          <a:stretch>
            <a:fillRect/>
          </a:stretch>
        </p:blipFill>
        <p:spPr>
          <a:xfrm>
            <a:off x="8000595" y="36743"/>
            <a:ext cx="1143405" cy="1631082"/>
          </a:xfrm>
          <a:prstGeom prst="rect">
            <a:avLst/>
          </a:prstGeom>
        </p:spPr>
      </p:pic>
    </p:spTree>
    <p:extLst>
      <p:ext uri="{BB962C8B-B14F-4D97-AF65-F5344CB8AC3E}">
        <p14:creationId xmlns:p14="http://schemas.microsoft.com/office/powerpoint/2010/main" val="412992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6C0BCA2-E951-CA5F-4673-05FC54117B59}"/>
              </a:ext>
            </a:extLst>
          </p:cNvPr>
          <p:cNvPicPr>
            <a:picLocks noChangeAspect="1"/>
          </p:cNvPicPr>
          <p:nvPr/>
        </p:nvPicPr>
        <p:blipFill>
          <a:blip r:embed="rId2"/>
          <a:stretch>
            <a:fillRect/>
          </a:stretch>
        </p:blipFill>
        <p:spPr>
          <a:xfrm>
            <a:off x="-44015" y="332656"/>
            <a:ext cx="9163620" cy="5892752"/>
          </a:xfrm>
          <a:prstGeom prst="rect">
            <a:avLst/>
          </a:prstGeom>
        </p:spPr>
      </p:pic>
      <p:pic>
        <p:nvPicPr>
          <p:cNvPr id="4" name="Obraz 3">
            <a:extLst>
              <a:ext uri="{FF2B5EF4-FFF2-40B4-BE49-F238E27FC236}">
                <a16:creationId xmlns:a16="http://schemas.microsoft.com/office/drawing/2014/main" id="{AFBDE224-D12C-FBC8-52FF-E7947D54782A}"/>
              </a:ext>
            </a:extLst>
          </p:cNvPr>
          <p:cNvPicPr>
            <a:picLocks noChangeAspect="1"/>
          </p:cNvPicPr>
          <p:nvPr/>
        </p:nvPicPr>
        <p:blipFill>
          <a:blip r:embed="rId3"/>
          <a:stretch>
            <a:fillRect/>
          </a:stretch>
        </p:blipFill>
        <p:spPr>
          <a:xfrm>
            <a:off x="8240462" y="5609519"/>
            <a:ext cx="875197" cy="1248481"/>
          </a:xfrm>
          <a:prstGeom prst="rect">
            <a:avLst/>
          </a:prstGeom>
        </p:spPr>
      </p:pic>
    </p:spTree>
    <p:extLst>
      <p:ext uri="{BB962C8B-B14F-4D97-AF65-F5344CB8AC3E}">
        <p14:creationId xmlns:p14="http://schemas.microsoft.com/office/powerpoint/2010/main" val="7902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42BCD95-85DE-F3B6-B9A1-4EBE5EA6612D}"/>
              </a:ext>
            </a:extLst>
          </p:cNvPr>
          <p:cNvPicPr>
            <a:picLocks noChangeAspect="1"/>
          </p:cNvPicPr>
          <p:nvPr/>
        </p:nvPicPr>
        <p:blipFill>
          <a:blip r:embed="rId2"/>
          <a:stretch>
            <a:fillRect/>
          </a:stretch>
        </p:blipFill>
        <p:spPr>
          <a:xfrm>
            <a:off x="-1" y="1"/>
            <a:ext cx="9252521" cy="7023714"/>
          </a:xfrm>
          <a:prstGeom prst="rect">
            <a:avLst/>
          </a:prstGeom>
        </p:spPr>
      </p:pic>
      <p:pic>
        <p:nvPicPr>
          <p:cNvPr id="5" name="Obraz 4">
            <a:extLst>
              <a:ext uri="{FF2B5EF4-FFF2-40B4-BE49-F238E27FC236}">
                <a16:creationId xmlns:a16="http://schemas.microsoft.com/office/drawing/2014/main" id="{30DD4719-9C8C-90B7-8BE6-B3FA26DA83B6}"/>
              </a:ext>
            </a:extLst>
          </p:cNvPr>
          <p:cNvPicPr>
            <a:picLocks noChangeAspect="1"/>
          </p:cNvPicPr>
          <p:nvPr/>
        </p:nvPicPr>
        <p:blipFill>
          <a:blip r:embed="rId3"/>
          <a:stretch>
            <a:fillRect/>
          </a:stretch>
        </p:blipFill>
        <p:spPr>
          <a:xfrm>
            <a:off x="8377323" y="0"/>
            <a:ext cx="875197" cy="1248481"/>
          </a:xfrm>
          <a:prstGeom prst="rect">
            <a:avLst/>
          </a:prstGeom>
        </p:spPr>
      </p:pic>
    </p:spTree>
    <p:extLst>
      <p:ext uri="{BB962C8B-B14F-4D97-AF65-F5344CB8AC3E}">
        <p14:creationId xmlns:p14="http://schemas.microsoft.com/office/powerpoint/2010/main" val="368136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0D64F095-3D00-0602-BACB-DF351E73BFCC}"/>
              </a:ext>
            </a:extLst>
          </p:cNvPr>
          <p:cNvPicPr>
            <a:picLocks noChangeAspect="1"/>
          </p:cNvPicPr>
          <p:nvPr/>
        </p:nvPicPr>
        <p:blipFill>
          <a:blip r:embed="rId2"/>
          <a:stretch>
            <a:fillRect/>
          </a:stretch>
        </p:blipFill>
        <p:spPr>
          <a:xfrm>
            <a:off x="395536" y="4221088"/>
            <a:ext cx="1698667" cy="2423170"/>
          </a:xfrm>
          <a:prstGeom prst="rect">
            <a:avLst/>
          </a:prstGeom>
        </p:spPr>
      </p:pic>
      <p:sp>
        <p:nvSpPr>
          <p:cNvPr id="4" name="pole tekstowe 3">
            <a:extLst>
              <a:ext uri="{FF2B5EF4-FFF2-40B4-BE49-F238E27FC236}">
                <a16:creationId xmlns:a16="http://schemas.microsoft.com/office/drawing/2014/main" id="{E26C676A-DBF4-4268-9549-E1A4CA48ABFA}"/>
              </a:ext>
            </a:extLst>
          </p:cNvPr>
          <p:cNvSpPr txBox="1"/>
          <p:nvPr/>
        </p:nvSpPr>
        <p:spPr>
          <a:xfrm>
            <a:off x="2094203" y="5720928"/>
            <a:ext cx="4572000" cy="923330"/>
          </a:xfrm>
          <a:prstGeom prst="rect">
            <a:avLst/>
          </a:prstGeom>
          <a:noFill/>
        </p:spPr>
        <p:txBody>
          <a:bodyPr wrap="square">
            <a:spAutoFit/>
          </a:bodyPr>
          <a:lstStyle/>
          <a:p>
            <a:r>
              <a:rPr lang="pl-PL" dirty="0" err="1"/>
              <a:t>https</a:t>
            </a:r>
            <a:r>
              <a:rPr lang="pl-PL" dirty="0"/>
              <a:t>://</a:t>
            </a:r>
            <a:r>
              <a:rPr lang="pl-PL" dirty="0" err="1"/>
              <a:t>kcpu.gov.pl</a:t>
            </a:r>
            <a:r>
              <a:rPr lang="pl-PL" dirty="0"/>
              <a:t>/</a:t>
            </a:r>
            <a:r>
              <a:rPr lang="pl-PL" dirty="0" err="1"/>
              <a:t>wp-content</a:t>
            </a:r>
            <a:r>
              <a:rPr lang="pl-PL" dirty="0"/>
              <a:t>/</a:t>
            </a:r>
            <a:r>
              <a:rPr lang="pl-PL" dirty="0" err="1"/>
              <a:t>uploads</a:t>
            </a:r>
            <a:r>
              <a:rPr lang="pl-PL" dirty="0"/>
              <a:t>/2024/06/responding_2023.pdf</a:t>
            </a:r>
          </a:p>
        </p:txBody>
      </p:sp>
      <p:sp>
        <p:nvSpPr>
          <p:cNvPr id="5" name="Symbol zastępczy zawartości 2">
            <a:extLst>
              <a:ext uri="{FF2B5EF4-FFF2-40B4-BE49-F238E27FC236}">
                <a16:creationId xmlns:a16="http://schemas.microsoft.com/office/drawing/2014/main" id="{A08E748F-97F6-4156-254A-B1505593CA24}"/>
              </a:ext>
            </a:extLst>
          </p:cNvPr>
          <p:cNvSpPr txBox="1">
            <a:spLocks/>
          </p:cNvSpPr>
          <p:nvPr/>
        </p:nvSpPr>
        <p:spPr>
          <a:xfrm>
            <a:off x="1619672" y="4221088"/>
            <a:ext cx="8172450" cy="4525963"/>
          </a:xfrm>
          <a:prstGeom prst="rect">
            <a:avLst/>
          </a:prstGeom>
        </p:spPr>
        <p:txBody>
          <a:bodyPr>
            <a:normAutofit/>
          </a:bodyPr>
          <a:lstStyle>
            <a:lvl1pPr marL="342900" indent="-342900" algn="l" rtl="0" eaLnBrk="0" fontAlgn="base" hangingPunct="0">
              <a:spcBef>
                <a:spcPct val="20000"/>
              </a:spcBef>
              <a:spcAft>
                <a:spcPct val="0"/>
              </a:spcAft>
              <a:buChar char="•"/>
              <a:defRPr kumimoji="1" sz="3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tx1"/>
                </a:solidFill>
                <a:latin typeface="+mn-lt"/>
                <a:ea typeface="Arial" charset="0"/>
                <a:cs typeface="Arial" panose="020B0604020202020204" pitchFamily="34"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Arial" charset="0"/>
                <a:cs typeface="Arial" panose="020B0604020202020204" pitchFamily="34"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Arial" charset="0"/>
                <a:cs typeface="Arial" panose="020B0604020202020204" pitchFamily="34"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Arial"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pl-PL" kern="0" dirty="0">
                <a:hlinkClick r:id="rId3"/>
              </a:rPr>
              <a:t>artur.malczewski@kcpu.gov.pl</a:t>
            </a:r>
            <a:r>
              <a:rPr lang="pl-PL" kern="0" dirty="0"/>
              <a:t> </a:t>
            </a:r>
          </a:p>
        </p:txBody>
      </p:sp>
      <p:pic>
        <p:nvPicPr>
          <p:cNvPr id="6" name="Picture 2" descr="C:\Users\r.donini\Desktop\thank-you-2.jpg">
            <a:extLst>
              <a:ext uri="{FF2B5EF4-FFF2-40B4-BE49-F238E27FC236}">
                <a16:creationId xmlns:a16="http://schemas.microsoft.com/office/drawing/2014/main" id="{98667928-273C-47E0-B931-6E6F1A46B0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368221"/>
            <a:ext cx="7071058" cy="385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97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ytuł 3">
            <a:extLst>
              <a:ext uri="{FF2B5EF4-FFF2-40B4-BE49-F238E27FC236}">
                <a16:creationId xmlns:a16="http://schemas.microsoft.com/office/drawing/2014/main" id="{9BFCDEA7-4052-813B-9778-766846CBDCAD}"/>
              </a:ext>
            </a:extLst>
          </p:cNvPr>
          <p:cNvSpPr>
            <a:spLocks noGrp="1" noChangeArrowheads="1"/>
          </p:cNvSpPr>
          <p:nvPr>
            <p:ph type="title" idx="4294967295"/>
          </p:nvPr>
        </p:nvSpPr>
        <p:spPr>
          <a:xfrm>
            <a:off x="138945" y="304800"/>
            <a:ext cx="9189640" cy="1216025"/>
          </a:xfrm>
        </p:spPr>
        <p:txBody>
          <a:bodyPr/>
          <a:lstStyle/>
          <a:p>
            <a:pPr marL="342900" indent="-342900" algn="l"/>
            <a:r>
              <a:rPr lang="pl-PL" altLang="pl-PL" sz="3200" b="1" dirty="0" err="1">
                <a:solidFill>
                  <a:schemeClr val="tx1"/>
                </a:solidFill>
                <a:cs typeface="Arial" panose="020B0604020202020204" pitchFamily="34" charset="0"/>
              </a:rPr>
              <a:t>Early</a:t>
            </a:r>
            <a:r>
              <a:rPr lang="pl-PL" altLang="pl-PL" sz="3200" b="1" dirty="0">
                <a:solidFill>
                  <a:schemeClr val="tx1"/>
                </a:solidFill>
                <a:cs typeface="Arial" panose="020B0604020202020204" pitchFamily="34" charset="0"/>
              </a:rPr>
              <a:t> </a:t>
            </a:r>
            <a:r>
              <a:rPr lang="pl-PL" altLang="pl-PL" sz="3200" b="1" dirty="0" err="1">
                <a:solidFill>
                  <a:schemeClr val="tx1"/>
                </a:solidFill>
                <a:cs typeface="Arial" panose="020B0604020202020204" pitchFamily="34" charset="0"/>
              </a:rPr>
              <a:t>Warning</a:t>
            </a:r>
            <a:r>
              <a:rPr lang="pl-PL" altLang="pl-PL" sz="3200" b="1" dirty="0">
                <a:solidFill>
                  <a:schemeClr val="tx1"/>
                </a:solidFill>
                <a:cs typeface="Arial" panose="020B0604020202020204" pitchFamily="34" charset="0"/>
              </a:rPr>
              <a:t> System (EWS) in Poland</a:t>
            </a:r>
            <a:endParaRPr lang="en-GB" altLang="pl-PL" sz="3200" b="1" dirty="0">
              <a:solidFill>
                <a:schemeClr val="tx1"/>
              </a:solidFill>
              <a:cs typeface="Arial" panose="020B0604020202020204" pitchFamily="34" charset="0"/>
            </a:endParaRPr>
          </a:p>
        </p:txBody>
      </p:sp>
      <p:sp>
        <p:nvSpPr>
          <p:cNvPr id="37890" name="Symbol zastępczy zawartości 4">
            <a:extLst>
              <a:ext uri="{FF2B5EF4-FFF2-40B4-BE49-F238E27FC236}">
                <a16:creationId xmlns:a16="http://schemas.microsoft.com/office/drawing/2014/main" id="{873BDB73-A32F-F000-6441-127ADFFDF207}"/>
              </a:ext>
            </a:extLst>
          </p:cNvPr>
          <p:cNvSpPr>
            <a:spLocks noGrp="1" noChangeArrowheads="1"/>
          </p:cNvSpPr>
          <p:nvPr>
            <p:ph idx="4294967295"/>
          </p:nvPr>
        </p:nvSpPr>
        <p:spPr>
          <a:xfrm>
            <a:off x="174857" y="1320883"/>
            <a:ext cx="8820472" cy="4519613"/>
          </a:xfrm>
        </p:spPr>
        <p:txBody>
          <a:bodyPr/>
          <a:lstStyle/>
          <a:p>
            <a:pPr marL="0" indent="0">
              <a:buFont typeface="Wingdings" pitchFamily="2" charset="2"/>
              <a:buNone/>
            </a:pPr>
            <a:endParaRPr lang="en-GB" altLang="pl-PL" sz="2200" dirty="0">
              <a:cs typeface="Arial" panose="020B0604020202020204" pitchFamily="34" charset="0"/>
            </a:endParaRPr>
          </a:p>
          <a:p>
            <a:pPr algn="just"/>
            <a:r>
              <a:rPr lang="en-GB" altLang="pl-PL" sz="2000" dirty="0">
                <a:cs typeface="Arial" panose="020B0604020202020204" pitchFamily="34" charset="0"/>
              </a:rPr>
              <a:t>first attempts to establish the EWS: 2003-2004</a:t>
            </a:r>
          </a:p>
          <a:p>
            <a:pPr algn="just"/>
            <a:r>
              <a:rPr lang="en-GB" altLang="pl-PL" sz="2000" dirty="0">
                <a:cs typeface="Arial" panose="020B0604020202020204" pitchFamily="34" charset="0"/>
              </a:rPr>
              <a:t>officially launched in 2004 following accession to the E</a:t>
            </a:r>
            <a:r>
              <a:rPr lang="pl-PL" altLang="pl-PL" sz="2000" dirty="0">
                <a:cs typeface="Arial" panose="020B0604020202020204" pitchFamily="34" charset="0"/>
              </a:rPr>
              <a:t>U</a:t>
            </a:r>
            <a:endParaRPr lang="en-GB" altLang="pl-PL" sz="2000" dirty="0">
              <a:cs typeface="Arial" panose="020B0604020202020204" pitchFamily="34" charset="0"/>
            </a:endParaRPr>
          </a:p>
          <a:p>
            <a:pPr algn="just"/>
            <a:r>
              <a:rPr lang="en-GB" altLang="pl-PL" sz="2000" dirty="0">
                <a:cs typeface="Arial" panose="020B0604020202020204" pitchFamily="34" charset="0"/>
              </a:rPr>
              <a:t>operates within the National </a:t>
            </a:r>
            <a:r>
              <a:rPr lang="en-GB" altLang="pl-PL" sz="2000" dirty="0" err="1">
                <a:cs typeface="Arial" panose="020B0604020202020204" pitchFamily="34" charset="0"/>
              </a:rPr>
              <a:t>Center</a:t>
            </a:r>
            <a:r>
              <a:rPr lang="en-GB" altLang="pl-PL" sz="2000" dirty="0">
                <a:cs typeface="Arial" panose="020B0604020202020204" pitchFamily="34" charset="0"/>
              </a:rPr>
              <a:t> for Prevention of Addiction (National Focal Point) </a:t>
            </a:r>
          </a:p>
          <a:p>
            <a:pPr algn="just"/>
            <a:r>
              <a:rPr lang="en-GB" altLang="pl-PL" sz="2000" dirty="0">
                <a:cs typeface="Arial" panose="020B0604020202020204" pitchFamily="34" charset="0"/>
              </a:rPr>
              <a:t>nationwide coverage</a:t>
            </a:r>
          </a:p>
          <a:p>
            <a:pPr algn="just"/>
            <a:r>
              <a:rPr lang="en-GB" altLang="pl-PL" sz="2000" dirty="0">
                <a:cs typeface="Arial" panose="020B0604020202020204" pitchFamily="34" charset="0"/>
              </a:rPr>
              <a:t>Information on NPS reported on an ongoing basis</a:t>
            </a:r>
          </a:p>
          <a:p>
            <a:pPr>
              <a:defRPr/>
            </a:pPr>
            <a:r>
              <a:rPr lang="en-GB" altLang="pl-PL" sz="2000" dirty="0">
                <a:cs typeface="Arial" panose="020B0604020202020204" pitchFamily="34" charset="0"/>
              </a:rPr>
              <a:t>e-mail (no extra IT and software solutions required)</a:t>
            </a:r>
          </a:p>
          <a:p>
            <a:pPr>
              <a:defRPr/>
            </a:pPr>
            <a:r>
              <a:rPr lang="en-GB" altLang="pl-PL" sz="2000" dirty="0">
                <a:cs typeface="Arial" panose="020B0604020202020204" pitchFamily="34" charset="0"/>
              </a:rPr>
              <a:t>agreement on the cooperation regarding the EWS on NPS</a:t>
            </a:r>
          </a:p>
          <a:p>
            <a:pPr>
              <a:defRPr/>
            </a:pPr>
            <a:r>
              <a:rPr lang="en-GB" altLang="pl-PL" sz="2000" dirty="0">
                <a:cs typeface="Arial" panose="020B0604020202020204" pitchFamily="34" charset="0"/>
              </a:rPr>
              <a:t>reporting to the EUDA </a:t>
            </a:r>
          </a:p>
          <a:p>
            <a:pPr marL="0" indent="0" algn="just"/>
            <a:endParaRPr lang="en-GB" altLang="pl-PL" sz="2000" dirty="0">
              <a:cs typeface="Arial" panose="020B0604020202020204" pitchFamily="34" charset="0"/>
            </a:endParaRPr>
          </a:p>
        </p:txBody>
      </p:sp>
      <p:pic>
        <p:nvPicPr>
          <p:cNvPr id="3" name="Obraz 2">
            <a:extLst>
              <a:ext uri="{FF2B5EF4-FFF2-40B4-BE49-F238E27FC236}">
                <a16:creationId xmlns:a16="http://schemas.microsoft.com/office/drawing/2014/main" id="{E8E04086-BC04-C6A2-64E3-3C1BD8333DBE}"/>
              </a:ext>
            </a:extLst>
          </p:cNvPr>
          <p:cNvPicPr>
            <a:picLocks noChangeAspect="1"/>
          </p:cNvPicPr>
          <p:nvPr/>
        </p:nvPicPr>
        <p:blipFill>
          <a:blip r:embed="rId2"/>
          <a:stretch>
            <a:fillRect/>
          </a:stretch>
        </p:blipFill>
        <p:spPr>
          <a:xfrm>
            <a:off x="7745554" y="5589240"/>
            <a:ext cx="1371600" cy="1130300"/>
          </a:xfrm>
          <a:prstGeom prst="rect">
            <a:avLst/>
          </a:prstGeom>
        </p:spPr>
      </p:pic>
    </p:spTree>
    <p:extLst>
      <p:ext uri="{BB962C8B-B14F-4D97-AF65-F5344CB8AC3E}">
        <p14:creationId xmlns:p14="http://schemas.microsoft.com/office/powerpoint/2010/main" val="220200621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D061B715-D4B7-A6EA-566F-B7622FFD2C93}"/>
              </a:ext>
            </a:extLst>
          </p:cNvPr>
          <p:cNvSpPr>
            <a:spLocks noGrp="1" noChangeArrowheads="1"/>
          </p:cNvSpPr>
          <p:nvPr>
            <p:ph type="title" idx="4294967295"/>
          </p:nvPr>
        </p:nvSpPr>
        <p:spPr>
          <a:xfrm>
            <a:off x="1218085" y="281941"/>
            <a:ext cx="7604125" cy="1216025"/>
          </a:xfrm>
        </p:spPr>
        <p:txBody>
          <a:bodyPr/>
          <a:lstStyle/>
          <a:p>
            <a:r>
              <a:rPr lang="pl-PL" altLang="pl-PL" sz="3600" b="1" dirty="0">
                <a:solidFill>
                  <a:schemeClr val="tx1"/>
                </a:solidFill>
                <a:cs typeface="Arial" panose="020B0604020202020204" pitchFamily="34" charset="0"/>
              </a:rPr>
              <a:t>Information </a:t>
            </a:r>
            <a:r>
              <a:rPr lang="pl-PL" altLang="pl-PL" sz="3600" b="1" dirty="0" err="1">
                <a:solidFill>
                  <a:schemeClr val="tx1"/>
                </a:solidFill>
                <a:cs typeface="Arial" panose="020B0604020202020204" pitchFamily="34" charset="0"/>
              </a:rPr>
              <a:t>flow</a:t>
            </a:r>
            <a:r>
              <a:rPr lang="pl-PL" altLang="pl-PL" sz="3600" b="1" dirty="0">
                <a:solidFill>
                  <a:schemeClr val="tx1"/>
                </a:solidFill>
                <a:cs typeface="Arial" panose="020B0604020202020204" pitchFamily="34" charset="0"/>
              </a:rPr>
              <a:t> </a:t>
            </a:r>
            <a:r>
              <a:rPr lang="pl-PL" altLang="pl-PL" sz="3600" b="1" dirty="0" err="1">
                <a:solidFill>
                  <a:schemeClr val="tx1"/>
                </a:solidFill>
                <a:cs typeface="Arial" panose="020B0604020202020204" pitchFamily="34" charset="0"/>
              </a:rPr>
              <a:t>within</a:t>
            </a:r>
            <a:r>
              <a:rPr lang="pl-PL" altLang="pl-PL" sz="3600" b="1" dirty="0">
                <a:solidFill>
                  <a:schemeClr val="tx1"/>
                </a:solidFill>
                <a:cs typeface="Arial" panose="020B0604020202020204" pitchFamily="34" charset="0"/>
              </a:rPr>
              <a:t> EWS</a:t>
            </a:r>
            <a:endParaRPr lang="pl-PL" altLang="pl-PL" sz="3600" dirty="0">
              <a:solidFill>
                <a:schemeClr val="tx1"/>
              </a:solidFill>
              <a:cs typeface="Arial" panose="020B0604020202020204" pitchFamily="34" charset="0"/>
            </a:endParaRPr>
          </a:p>
        </p:txBody>
      </p:sp>
      <p:sp>
        <p:nvSpPr>
          <p:cNvPr id="40962" name="Prostokąt 2">
            <a:extLst>
              <a:ext uri="{FF2B5EF4-FFF2-40B4-BE49-F238E27FC236}">
                <a16:creationId xmlns:a16="http://schemas.microsoft.com/office/drawing/2014/main" id="{5A8C5E83-A82B-57D4-6671-F8EFE309589D}"/>
              </a:ext>
            </a:extLst>
          </p:cNvPr>
          <p:cNvSpPr>
            <a:spLocks noChangeArrowheads="1"/>
          </p:cNvSpPr>
          <p:nvPr/>
        </p:nvSpPr>
        <p:spPr bwMode="auto">
          <a:xfrm>
            <a:off x="1116013" y="1843088"/>
            <a:ext cx="914400" cy="288925"/>
          </a:xfrm>
          <a:prstGeom prst="rect">
            <a:avLst/>
          </a:prstGeom>
          <a:solidFill>
            <a:srgbClr val="00B0F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pl-PL" sz="1400" dirty="0">
                <a:latin typeface="Calibri" panose="020F0502020204030204" pitchFamily="34" charset="0"/>
              </a:rPr>
              <a:t>EUDA </a:t>
            </a:r>
          </a:p>
        </p:txBody>
      </p:sp>
      <p:sp>
        <p:nvSpPr>
          <p:cNvPr id="40963" name="Prostokąt 3">
            <a:extLst>
              <a:ext uri="{FF2B5EF4-FFF2-40B4-BE49-F238E27FC236}">
                <a16:creationId xmlns:a16="http://schemas.microsoft.com/office/drawing/2014/main" id="{01B4F938-5F51-2CE3-14B9-129FA3DF099D}"/>
              </a:ext>
            </a:extLst>
          </p:cNvPr>
          <p:cNvSpPr>
            <a:spLocks noChangeArrowheads="1"/>
          </p:cNvSpPr>
          <p:nvPr/>
        </p:nvSpPr>
        <p:spPr bwMode="auto">
          <a:xfrm>
            <a:off x="1116013" y="2563813"/>
            <a:ext cx="936625" cy="287337"/>
          </a:xfrm>
          <a:prstGeom prst="rect">
            <a:avLst/>
          </a:prstGeom>
          <a:solidFill>
            <a:srgbClr val="00B0F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pl-PL" sz="1400">
                <a:latin typeface="Calibri" panose="020F0502020204030204" pitchFamily="34" charset="0"/>
              </a:rPr>
              <a:t>EUROPOL</a:t>
            </a:r>
          </a:p>
        </p:txBody>
      </p:sp>
      <p:sp>
        <p:nvSpPr>
          <p:cNvPr id="40964" name="Prostokąt 4">
            <a:extLst>
              <a:ext uri="{FF2B5EF4-FFF2-40B4-BE49-F238E27FC236}">
                <a16:creationId xmlns:a16="http://schemas.microsoft.com/office/drawing/2014/main" id="{14E0B4EE-7A4D-64E5-5DE5-FAC90B6496C7}"/>
              </a:ext>
            </a:extLst>
          </p:cNvPr>
          <p:cNvSpPr>
            <a:spLocks noChangeArrowheads="1"/>
          </p:cNvSpPr>
          <p:nvPr/>
        </p:nvSpPr>
        <p:spPr bwMode="auto">
          <a:xfrm>
            <a:off x="3132138" y="1628775"/>
            <a:ext cx="1346200" cy="720725"/>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endParaRPr lang="pl-PL" altLang="pl-PL" sz="1400">
              <a:latin typeface="Calibri" panose="020F0502020204030204" pitchFamily="34" charset="0"/>
            </a:endParaRPr>
          </a:p>
          <a:p>
            <a:pPr algn="ctr" eaLnBrk="1" hangingPunct="1"/>
            <a:r>
              <a:rPr lang="pl-PL" altLang="pl-PL" sz="1400">
                <a:latin typeface="Calibri" panose="020F0502020204030204" pitchFamily="34" charset="0"/>
              </a:rPr>
              <a:t>EWS</a:t>
            </a:r>
            <a:endParaRPr lang="en-US" altLang="pl-PL" sz="1400">
              <a:latin typeface="Calibri" panose="020F0502020204030204" pitchFamily="34" charset="0"/>
            </a:endParaRPr>
          </a:p>
        </p:txBody>
      </p:sp>
      <p:sp>
        <p:nvSpPr>
          <p:cNvPr id="40965" name="Prostokąt 5">
            <a:extLst>
              <a:ext uri="{FF2B5EF4-FFF2-40B4-BE49-F238E27FC236}">
                <a16:creationId xmlns:a16="http://schemas.microsoft.com/office/drawing/2014/main" id="{20AE8BF0-AE3B-2945-989D-9A05A335B754}"/>
              </a:ext>
            </a:extLst>
          </p:cNvPr>
          <p:cNvSpPr>
            <a:spLocks noChangeArrowheads="1"/>
          </p:cNvSpPr>
          <p:nvPr/>
        </p:nvSpPr>
        <p:spPr bwMode="auto">
          <a:xfrm>
            <a:off x="5653088" y="1771650"/>
            <a:ext cx="3095625" cy="504825"/>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a:latin typeface="Calibri" panose="020F0502020204030204" pitchFamily="34" charset="0"/>
              </a:rPr>
              <a:t>Central Forensic Science Laboratory of the Police</a:t>
            </a:r>
            <a:endParaRPr lang="en-US" altLang="pl-PL" sz="1400">
              <a:latin typeface="Calibri" panose="020F0502020204030204" pitchFamily="34" charset="0"/>
            </a:endParaRPr>
          </a:p>
        </p:txBody>
      </p:sp>
      <p:sp>
        <p:nvSpPr>
          <p:cNvPr id="40966" name="Prostokąt 6">
            <a:extLst>
              <a:ext uri="{FF2B5EF4-FFF2-40B4-BE49-F238E27FC236}">
                <a16:creationId xmlns:a16="http://schemas.microsoft.com/office/drawing/2014/main" id="{BB4A54AA-22D0-006C-0037-5D549E5CD064}"/>
              </a:ext>
            </a:extLst>
          </p:cNvPr>
          <p:cNvSpPr>
            <a:spLocks noChangeArrowheads="1"/>
          </p:cNvSpPr>
          <p:nvPr/>
        </p:nvSpPr>
        <p:spPr bwMode="auto">
          <a:xfrm>
            <a:off x="5653088" y="3571875"/>
            <a:ext cx="3167062" cy="360363"/>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a:latin typeface="Calibri" panose="020F0502020204030204" pitchFamily="34" charset="0"/>
              </a:rPr>
              <a:t>Internal Security Agency</a:t>
            </a:r>
            <a:endParaRPr lang="en-US" altLang="pl-PL" sz="1400">
              <a:latin typeface="Calibri" panose="020F0502020204030204" pitchFamily="34" charset="0"/>
            </a:endParaRPr>
          </a:p>
          <a:p>
            <a:pPr eaLnBrk="1" hangingPunct="1"/>
            <a:endParaRPr lang="en-US" altLang="pl-PL" sz="1400">
              <a:latin typeface="Calibri" panose="020F0502020204030204" pitchFamily="34" charset="0"/>
            </a:endParaRPr>
          </a:p>
        </p:txBody>
      </p:sp>
      <p:sp>
        <p:nvSpPr>
          <p:cNvPr id="40967" name="Prostokąt 7">
            <a:extLst>
              <a:ext uri="{FF2B5EF4-FFF2-40B4-BE49-F238E27FC236}">
                <a16:creationId xmlns:a16="http://schemas.microsoft.com/office/drawing/2014/main" id="{9236228B-103C-9355-61F2-AC31549BC462}"/>
              </a:ext>
            </a:extLst>
          </p:cNvPr>
          <p:cNvSpPr>
            <a:spLocks noChangeArrowheads="1"/>
          </p:cNvSpPr>
          <p:nvPr/>
        </p:nvSpPr>
        <p:spPr bwMode="auto">
          <a:xfrm>
            <a:off x="5673725" y="2419350"/>
            <a:ext cx="3074988" cy="360363"/>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a:latin typeface="Calibri" panose="020F0502020204030204" pitchFamily="34" charset="0"/>
              </a:rPr>
              <a:t>Forensic Science Institute (Krakow</a:t>
            </a:r>
            <a:r>
              <a:rPr lang="pl-PL" altLang="pl-PL" sz="1400"/>
              <a:t>)</a:t>
            </a:r>
            <a:endParaRPr lang="en-US" altLang="pl-PL" sz="1400"/>
          </a:p>
        </p:txBody>
      </p:sp>
      <p:sp>
        <p:nvSpPr>
          <p:cNvPr id="40968" name="Prostokąt 8">
            <a:extLst>
              <a:ext uri="{FF2B5EF4-FFF2-40B4-BE49-F238E27FC236}">
                <a16:creationId xmlns:a16="http://schemas.microsoft.com/office/drawing/2014/main" id="{457D2DC4-4423-C7B2-1567-42434E212747}"/>
              </a:ext>
            </a:extLst>
          </p:cNvPr>
          <p:cNvSpPr>
            <a:spLocks noChangeArrowheads="1"/>
          </p:cNvSpPr>
          <p:nvPr/>
        </p:nvSpPr>
        <p:spPr bwMode="auto">
          <a:xfrm>
            <a:off x="5653088" y="2995613"/>
            <a:ext cx="3167062" cy="360362"/>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a:latin typeface="Calibri" panose="020F0502020204030204" pitchFamily="34" charset="0"/>
              </a:rPr>
              <a:t>National Medicines Institute</a:t>
            </a:r>
            <a:endParaRPr lang="en-US" altLang="pl-PL" sz="1400">
              <a:latin typeface="Calibri" panose="020F0502020204030204" pitchFamily="34" charset="0"/>
            </a:endParaRPr>
          </a:p>
        </p:txBody>
      </p:sp>
      <p:sp>
        <p:nvSpPr>
          <p:cNvPr id="40969" name="Prostokąt 12">
            <a:extLst>
              <a:ext uri="{FF2B5EF4-FFF2-40B4-BE49-F238E27FC236}">
                <a16:creationId xmlns:a16="http://schemas.microsoft.com/office/drawing/2014/main" id="{7FC2BCA3-64E6-12EF-A7FF-4390CF769325}"/>
              </a:ext>
            </a:extLst>
          </p:cNvPr>
          <p:cNvSpPr>
            <a:spLocks noChangeArrowheads="1"/>
          </p:cNvSpPr>
          <p:nvPr/>
        </p:nvSpPr>
        <p:spPr bwMode="auto">
          <a:xfrm>
            <a:off x="5653088" y="4148138"/>
            <a:ext cx="3167062" cy="360362"/>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a:latin typeface="Calibri" panose="020F0502020204030204" pitchFamily="34" charset="0"/>
              </a:rPr>
              <a:t>Central Customs Laboratory</a:t>
            </a:r>
            <a:endParaRPr lang="en-US" altLang="pl-PL" sz="1400">
              <a:latin typeface="Calibri" panose="020F0502020204030204" pitchFamily="34" charset="0"/>
            </a:endParaRPr>
          </a:p>
          <a:p>
            <a:pPr eaLnBrk="1" hangingPunct="1"/>
            <a:endParaRPr lang="en-US" altLang="pl-PL" sz="1400">
              <a:latin typeface="Calibri" panose="020F0502020204030204" pitchFamily="34" charset="0"/>
            </a:endParaRPr>
          </a:p>
        </p:txBody>
      </p:sp>
      <p:sp>
        <p:nvSpPr>
          <p:cNvPr id="40970" name="Prostokąt 13">
            <a:extLst>
              <a:ext uri="{FF2B5EF4-FFF2-40B4-BE49-F238E27FC236}">
                <a16:creationId xmlns:a16="http://schemas.microsoft.com/office/drawing/2014/main" id="{1EA3D4E6-38D2-67D6-3C78-24590CFFE1CF}"/>
              </a:ext>
            </a:extLst>
          </p:cNvPr>
          <p:cNvSpPr>
            <a:spLocks noChangeArrowheads="1"/>
          </p:cNvSpPr>
          <p:nvPr/>
        </p:nvSpPr>
        <p:spPr bwMode="auto">
          <a:xfrm>
            <a:off x="5653088" y="4581525"/>
            <a:ext cx="3167062" cy="503238"/>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a:latin typeface="Calibri" panose="020F0502020204030204" pitchFamily="34" charset="0"/>
              </a:rPr>
              <a:t>Central Border Guard Laboratory</a:t>
            </a:r>
            <a:endParaRPr lang="en-US" altLang="pl-PL" sz="1400">
              <a:latin typeface="Calibri" panose="020F0502020204030204" pitchFamily="34" charset="0"/>
            </a:endParaRPr>
          </a:p>
        </p:txBody>
      </p:sp>
      <p:cxnSp>
        <p:nvCxnSpPr>
          <p:cNvPr id="40971" name="Łącznik prosty ze strzałką 10">
            <a:extLst>
              <a:ext uri="{FF2B5EF4-FFF2-40B4-BE49-F238E27FC236}">
                <a16:creationId xmlns:a16="http://schemas.microsoft.com/office/drawing/2014/main" id="{9BC1E232-638F-9129-1FBD-8BD16A6550D5}"/>
              </a:ext>
            </a:extLst>
          </p:cNvPr>
          <p:cNvCxnSpPr>
            <a:cxnSpLocks noChangeShapeType="1"/>
            <a:stCxn id="40962" idx="2"/>
            <a:endCxn id="40963" idx="0"/>
          </p:cNvCxnSpPr>
          <p:nvPr/>
        </p:nvCxnSpPr>
        <p:spPr bwMode="auto">
          <a:xfrm>
            <a:off x="1573213" y="2132013"/>
            <a:ext cx="11112" cy="431800"/>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2" name="Łącznik prosty ze strzałką 16">
            <a:extLst>
              <a:ext uri="{FF2B5EF4-FFF2-40B4-BE49-F238E27FC236}">
                <a16:creationId xmlns:a16="http://schemas.microsoft.com/office/drawing/2014/main" id="{0D253CC0-3BEF-0CB7-07A5-303F148909FF}"/>
              </a:ext>
            </a:extLst>
          </p:cNvPr>
          <p:cNvCxnSpPr>
            <a:cxnSpLocks noChangeShapeType="1"/>
            <a:stCxn id="40962" idx="3"/>
            <a:endCxn id="40964" idx="1"/>
          </p:cNvCxnSpPr>
          <p:nvPr/>
        </p:nvCxnSpPr>
        <p:spPr bwMode="auto">
          <a:xfrm>
            <a:off x="2030413" y="1987550"/>
            <a:ext cx="1101725"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3" name="Łącznik prosty ze strzałką 20">
            <a:extLst>
              <a:ext uri="{FF2B5EF4-FFF2-40B4-BE49-F238E27FC236}">
                <a16:creationId xmlns:a16="http://schemas.microsoft.com/office/drawing/2014/main" id="{6E14D5B1-4BA2-4D31-8276-4C1E15188CD4}"/>
              </a:ext>
            </a:extLst>
          </p:cNvPr>
          <p:cNvCxnSpPr>
            <a:cxnSpLocks noChangeShapeType="1"/>
            <a:stCxn id="40964" idx="3"/>
            <a:endCxn id="40965" idx="1"/>
          </p:cNvCxnSpPr>
          <p:nvPr/>
        </p:nvCxnSpPr>
        <p:spPr bwMode="auto">
          <a:xfrm>
            <a:off x="4478338" y="1989138"/>
            <a:ext cx="1174750" cy="34925"/>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4" name="Łącznik łamany 22">
            <a:extLst>
              <a:ext uri="{FF2B5EF4-FFF2-40B4-BE49-F238E27FC236}">
                <a16:creationId xmlns:a16="http://schemas.microsoft.com/office/drawing/2014/main" id="{DA481171-1044-0006-EB19-8B07BC11A471}"/>
              </a:ext>
            </a:extLst>
          </p:cNvPr>
          <p:cNvCxnSpPr>
            <a:cxnSpLocks noChangeShapeType="1"/>
            <a:stCxn id="40964" idx="3"/>
            <a:endCxn id="40967" idx="1"/>
          </p:cNvCxnSpPr>
          <p:nvPr/>
        </p:nvCxnSpPr>
        <p:spPr bwMode="auto">
          <a:xfrm>
            <a:off x="4478338" y="1989138"/>
            <a:ext cx="1195387" cy="611187"/>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5" name="Łącznik łamany 24">
            <a:extLst>
              <a:ext uri="{FF2B5EF4-FFF2-40B4-BE49-F238E27FC236}">
                <a16:creationId xmlns:a16="http://schemas.microsoft.com/office/drawing/2014/main" id="{F1968730-C30B-7040-5A02-837982267745}"/>
              </a:ext>
            </a:extLst>
          </p:cNvPr>
          <p:cNvCxnSpPr>
            <a:cxnSpLocks noChangeShapeType="1"/>
            <a:stCxn id="40964" idx="3"/>
            <a:endCxn id="40968" idx="1"/>
          </p:cNvCxnSpPr>
          <p:nvPr/>
        </p:nvCxnSpPr>
        <p:spPr bwMode="auto">
          <a:xfrm>
            <a:off x="4478338" y="1989138"/>
            <a:ext cx="1174750" cy="1187450"/>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6" name="Łącznik łamany 26">
            <a:extLst>
              <a:ext uri="{FF2B5EF4-FFF2-40B4-BE49-F238E27FC236}">
                <a16:creationId xmlns:a16="http://schemas.microsoft.com/office/drawing/2014/main" id="{C0E7F1C2-8C40-206E-F358-A76FAF508CAE}"/>
              </a:ext>
            </a:extLst>
          </p:cNvPr>
          <p:cNvCxnSpPr>
            <a:cxnSpLocks noChangeShapeType="1"/>
            <a:stCxn id="40964" idx="3"/>
            <a:endCxn id="40966" idx="1"/>
          </p:cNvCxnSpPr>
          <p:nvPr/>
        </p:nvCxnSpPr>
        <p:spPr bwMode="auto">
          <a:xfrm>
            <a:off x="4478338" y="1989138"/>
            <a:ext cx="1174750" cy="1763712"/>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7" name="Łącznik łamany 8195">
            <a:extLst>
              <a:ext uri="{FF2B5EF4-FFF2-40B4-BE49-F238E27FC236}">
                <a16:creationId xmlns:a16="http://schemas.microsoft.com/office/drawing/2014/main" id="{83D3D67B-44DE-F2BE-5373-099279ED800C}"/>
              </a:ext>
            </a:extLst>
          </p:cNvPr>
          <p:cNvCxnSpPr>
            <a:cxnSpLocks noChangeShapeType="1"/>
            <a:stCxn id="40964" idx="3"/>
            <a:endCxn id="40969" idx="1"/>
          </p:cNvCxnSpPr>
          <p:nvPr/>
        </p:nvCxnSpPr>
        <p:spPr bwMode="auto">
          <a:xfrm>
            <a:off x="4478338" y="1989138"/>
            <a:ext cx="1174750" cy="2339975"/>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8" name="Łącznik łamany 8204">
            <a:extLst>
              <a:ext uri="{FF2B5EF4-FFF2-40B4-BE49-F238E27FC236}">
                <a16:creationId xmlns:a16="http://schemas.microsoft.com/office/drawing/2014/main" id="{B93FE45D-08F4-756B-D577-E60E59EEB50D}"/>
              </a:ext>
            </a:extLst>
          </p:cNvPr>
          <p:cNvCxnSpPr>
            <a:cxnSpLocks noChangeShapeType="1"/>
            <a:stCxn id="40964" idx="3"/>
            <a:endCxn id="40970" idx="1"/>
          </p:cNvCxnSpPr>
          <p:nvPr/>
        </p:nvCxnSpPr>
        <p:spPr bwMode="auto">
          <a:xfrm>
            <a:off x="4478338" y="1989138"/>
            <a:ext cx="1174750" cy="2843212"/>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40979" name="Prostokąt 23">
            <a:extLst>
              <a:ext uri="{FF2B5EF4-FFF2-40B4-BE49-F238E27FC236}">
                <a16:creationId xmlns:a16="http://schemas.microsoft.com/office/drawing/2014/main" id="{FA1834CE-50DA-EA15-DDD2-03E06BC0E5C8}"/>
              </a:ext>
            </a:extLst>
          </p:cNvPr>
          <p:cNvSpPr>
            <a:spLocks noChangeArrowheads="1"/>
          </p:cNvSpPr>
          <p:nvPr/>
        </p:nvSpPr>
        <p:spPr bwMode="auto">
          <a:xfrm>
            <a:off x="5653088" y="5227638"/>
            <a:ext cx="3167062" cy="360362"/>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a:latin typeface="Calibri" panose="020F0502020204030204" pitchFamily="34" charset="0"/>
              </a:rPr>
              <a:t>Chief Sanitary Inspectorate</a:t>
            </a:r>
            <a:endParaRPr lang="en-US" altLang="pl-PL" sz="1400">
              <a:latin typeface="Calibri" panose="020F0502020204030204" pitchFamily="34" charset="0"/>
            </a:endParaRPr>
          </a:p>
          <a:p>
            <a:pPr eaLnBrk="1" hangingPunct="1"/>
            <a:endParaRPr lang="en-US" altLang="pl-PL" sz="1400">
              <a:latin typeface="Calibri" panose="020F0502020204030204" pitchFamily="34" charset="0"/>
            </a:endParaRPr>
          </a:p>
        </p:txBody>
      </p:sp>
      <p:sp>
        <p:nvSpPr>
          <p:cNvPr id="40980" name="Prostokąt 25">
            <a:extLst>
              <a:ext uri="{FF2B5EF4-FFF2-40B4-BE49-F238E27FC236}">
                <a16:creationId xmlns:a16="http://schemas.microsoft.com/office/drawing/2014/main" id="{72C7DFED-DFAF-F8D2-C8A9-5A620ABD72D2}"/>
              </a:ext>
            </a:extLst>
          </p:cNvPr>
          <p:cNvSpPr>
            <a:spLocks noChangeArrowheads="1"/>
          </p:cNvSpPr>
          <p:nvPr/>
        </p:nvSpPr>
        <p:spPr bwMode="auto">
          <a:xfrm>
            <a:off x="5653088" y="5732463"/>
            <a:ext cx="3167062" cy="504825"/>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a:latin typeface="Calibri" panose="020F0502020204030204" pitchFamily="34" charset="0"/>
              </a:rPr>
              <a:t>National Consultant on Clinical Toxicology</a:t>
            </a:r>
            <a:endParaRPr lang="en-US" altLang="pl-PL" sz="1400">
              <a:latin typeface="Calibri" panose="020F0502020204030204" pitchFamily="34" charset="0"/>
            </a:endParaRPr>
          </a:p>
        </p:txBody>
      </p:sp>
      <p:cxnSp>
        <p:nvCxnSpPr>
          <p:cNvPr id="40981" name="Łącznik łamany 3">
            <a:extLst>
              <a:ext uri="{FF2B5EF4-FFF2-40B4-BE49-F238E27FC236}">
                <a16:creationId xmlns:a16="http://schemas.microsoft.com/office/drawing/2014/main" id="{A4F3FC22-BF37-894C-F1AB-20A2852C4293}"/>
              </a:ext>
            </a:extLst>
          </p:cNvPr>
          <p:cNvCxnSpPr>
            <a:cxnSpLocks noChangeShapeType="1"/>
            <a:stCxn id="40964" idx="3"/>
            <a:endCxn id="40979" idx="1"/>
          </p:cNvCxnSpPr>
          <p:nvPr/>
        </p:nvCxnSpPr>
        <p:spPr bwMode="auto">
          <a:xfrm>
            <a:off x="4478338" y="1989138"/>
            <a:ext cx="1174750" cy="3419475"/>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82" name="Łącznik łamany 11">
            <a:extLst>
              <a:ext uri="{FF2B5EF4-FFF2-40B4-BE49-F238E27FC236}">
                <a16:creationId xmlns:a16="http://schemas.microsoft.com/office/drawing/2014/main" id="{3F5F21F9-568C-4C4B-35DF-38D93E5A0D35}"/>
              </a:ext>
            </a:extLst>
          </p:cNvPr>
          <p:cNvCxnSpPr>
            <a:cxnSpLocks noChangeShapeType="1"/>
            <a:stCxn id="40964" idx="3"/>
            <a:endCxn id="40980" idx="1"/>
          </p:cNvCxnSpPr>
          <p:nvPr/>
        </p:nvCxnSpPr>
        <p:spPr bwMode="auto">
          <a:xfrm>
            <a:off x="4478338" y="1989138"/>
            <a:ext cx="1174750" cy="3995737"/>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40983" name="Prostokąt 3">
            <a:extLst>
              <a:ext uri="{FF2B5EF4-FFF2-40B4-BE49-F238E27FC236}">
                <a16:creationId xmlns:a16="http://schemas.microsoft.com/office/drawing/2014/main" id="{D8BD401C-9089-3C2E-DCC1-3B1D1FBA9026}"/>
              </a:ext>
            </a:extLst>
          </p:cNvPr>
          <p:cNvSpPr>
            <a:spLocks noChangeArrowheads="1"/>
          </p:cNvSpPr>
          <p:nvPr/>
        </p:nvSpPr>
        <p:spPr bwMode="auto">
          <a:xfrm>
            <a:off x="1116013" y="3860800"/>
            <a:ext cx="1512887" cy="719138"/>
          </a:xfrm>
          <a:prstGeom prst="rect">
            <a:avLst/>
          </a:prstGeom>
          <a:solidFill>
            <a:srgbClr val="00B0F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a:latin typeface="Calibri" panose="020F0502020204030204" pitchFamily="34" charset="0"/>
              </a:rPr>
              <a:t>Council on Counteracting Drug Addiction</a:t>
            </a:r>
            <a:endParaRPr lang="en-US" altLang="pl-PL" sz="1400">
              <a:latin typeface="Calibri" panose="020F0502020204030204" pitchFamily="34" charset="0"/>
            </a:endParaRPr>
          </a:p>
        </p:txBody>
      </p:sp>
      <p:sp>
        <p:nvSpPr>
          <p:cNvPr id="40984" name="Prostokąt 3">
            <a:extLst>
              <a:ext uri="{FF2B5EF4-FFF2-40B4-BE49-F238E27FC236}">
                <a16:creationId xmlns:a16="http://schemas.microsoft.com/office/drawing/2014/main" id="{686B8528-CA34-A5AC-CE4B-F63C61E5BE4E}"/>
              </a:ext>
            </a:extLst>
          </p:cNvPr>
          <p:cNvSpPr>
            <a:spLocks noChangeArrowheads="1"/>
          </p:cNvSpPr>
          <p:nvPr/>
        </p:nvSpPr>
        <p:spPr bwMode="auto">
          <a:xfrm>
            <a:off x="1114425" y="3284538"/>
            <a:ext cx="1512888" cy="431800"/>
          </a:xfrm>
          <a:prstGeom prst="rect">
            <a:avLst/>
          </a:prstGeom>
          <a:solidFill>
            <a:srgbClr val="00B0F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a:latin typeface="Calibri" panose="020F0502020204030204" pitchFamily="34" charset="0"/>
              </a:rPr>
              <a:t>Ministry of Health</a:t>
            </a:r>
            <a:endParaRPr lang="en-US" altLang="pl-PL" sz="1400">
              <a:latin typeface="Calibri" panose="020F0502020204030204" pitchFamily="34" charset="0"/>
            </a:endParaRPr>
          </a:p>
        </p:txBody>
      </p:sp>
      <p:sp>
        <p:nvSpPr>
          <p:cNvPr id="40985" name="Prostokąt 3">
            <a:extLst>
              <a:ext uri="{FF2B5EF4-FFF2-40B4-BE49-F238E27FC236}">
                <a16:creationId xmlns:a16="http://schemas.microsoft.com/office/drawing/2014/main" id="{EE36434F-95E3-2179-DC56-9059355203B2}"/>
              </a:ext>
            </a:extLst>
          </p:cNvPr>
          <p:cNvSpPr>
            <a:spLocks noChangeArrowheads="1"/>
          </p:cNvSpPr>
          <p:nvPr/>
        </p:nvSpPr>
        <p:spPr bwMode="auto">
          <a:xfrm>
            <a:off x="1116013" y="4797425"/>
            <a:ext cx="1512887" cy="358775"/>
          </a:xfrm>
          <a:prstGeom prst="rect">
            <a:avLst/>
          </a:prstGeom>
          <a:solidFill>
            <a:srgbClr val="00B0F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pl-PL" sz="1400">
                <a:latin typeface="Calibri" panose="020F0502020204030204" pitchFamily="34" charset="0"/>
              </a:rPr>
              <a:t>Media</a:t>
            </a:r>
          </a:p>
        </p:txBody>
      </p:sp>
      <p:cxnSp>
        <p:nvCxnSpPr>
          <p:cNvPr id="40986" name="Łącznik łamany 9215">
            <a:extLst>
              <a:ext uri="{FF2B5EF4-FFF2-40B4-BE49-F238E27FC236}">
                <a16:creationId xmlns:a16="http://schemas.microsoft.com/office/drawing/2014/main" id="{79FFFAD4-643B-BB69-7EC0-3F78ECEDD810}"/>
              </a:ext>
            </a:extLst>
          </p:cNvPr>
          <p:cNvCxnSpPr>
            <a:cxnSpLocks noChangeShapeType="1"/>
            <a:stCxn id="40964" idx="2"/>
            <a:endCxn id="40983" idx="3"/>
          </p:cNvCxnSpPr>
          <p:nvPr/>
        </p:nvCxnSpPr>
        <p:spPr bwMode="auto">
          <a:xfrm rot="5400000">
            <a:off x="2282031" y="2696369"/>
            <a:ext cx="1870075" cy="1176338"/>
          </a:xfrm>
          <a:prstGeom prst="bentConnector2">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87" name="Łącznik łamany 9222">
            <a:extLst>
              <a:ext uri="{FF2B5EF4-FFF2-40B4-BE49-F238E27FC236}">
                <a16:creationId xmlns:a16="http://schemas.microsoft.com/office/drawing/2014/main" id="{0134F665-DEEC-05BF-CC15-F543636CC706}"/>
              </a:ext>
            </a:extLst>
          </p:cNvPr>
          <p:cNvCxnSpPr>
            <a:cxnSpLocks noChangeShapeType="1"/>
            <a:stCxn id="40964" idx="2"/>
            <a:endCxn id="40984" idx="3"/>
          </p:cNvCxnSpPr>
          <p:nvPr/>
        </p:nvCxnSpPr>
        <p:spPr bwMode="auto">
          <a:xfrm rot="5400000">
            <a:off x="2640807" y="2336006"/>
            <a:ext cx="1150938" cy="1177925"/>
          </a:xfrm>
          <a:prstGeom prst="bentConnector2">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88" name="Łącznik łamany 9224">
            <a:extLst>
              <a:ext uri="{FF2B5EF4-FFF2-40B4-BE49-F238E27FC236}">
                <a16:creationId xmlns:a16="http://schemas.microsoft.com/office/drawing/2014/main" id="{FBBC8929-3802-A226-F5EC-00E71DD5D203}"/>
              </a:ext>
            </a:extLst>
          </p:cNvPr>
          <p:cNvCxnSpPr>
            <a:cxnSpLocks noChangeShapeType="1"/>
            <a:stCxn id="40964" idx="2"/>
            <a:endCxn id="40985" idx="3"/>
          </p:cNvCxnSpPr>
          <p:nvPr/>
        </p:nvCxnSpPr>
        <p:spPr bwMode="auto">
          <a:xfrm rot="5400000">
            <a:off x="1903412" y="3074988"/>
            <a:ext cx="2627313" cy="1176338"/>
          </a:xfrm>
          <a:prstGeom prst="bentConnector2">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0989" name="Strzałka w górę i w dół 9228">
            <a:extLst>
              <a:ext uri="{FF2B5EF4-FFF2-40B4-BE49-F238E27FC236}">
                <a16:creationId xmlns:a16="http://schemas.microsoft.com/office/drawing/2014/main" id="{B7F75D58-8C0F-47F9-2782-13D3E065C5EC}"/>
              </a:ext>
            </a:extLst>
          </p:cNvPr>
          <p:cNvSpPr>
            <a:spLocks noChangeArrowheads="1"/>
          </p:cNvSpPr>
          <p:nvPr/>
        </p:nvSpPr>
        <p:spPr bwMode="auto">
          <a:xfrm>
            <a:off x="4067175" y="2349500"/>
            <a:ext cx="215900" cy="2879725"/>
          </a:xfrm>
          <a:prstGeom prst="upDownArrow">
            <a:avLst>
              <a:gd name="adj1" fmla="val 50000"/>
              <a:gd name="adj2" fmla="val 49648"/>
            </a:avLst>
          </a:prstGeom>
          <a:solidFill>
            <a:srgbClr val="FF000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pl-PL" sz="1400">
              <a:latin typeface="Calibri" panose="020F0502020204030204" pitchFamily="34" charset="0"/>
            </a:endParaRPr>
          </a:p>
        </p:txBody>
      </p:sp>
      <p:sp>
        <p:nvSpPr>
          <p:cNvPr id="40990" name="Prostokąt 3">
            <a:extLst>
              <a:ext uri="{FF2B5EF4-FFF2-40B4-BE49-F238E27FC236}">
                <a16:creationId xmlns:a16="http://schemas.microsoft.com/office/drawing/2014/main" id="{E6ECD98E-D084-5925-2BD1-FA64485AB57B}"/>
              </a:ext>
            </a:extLst>
          </p:cNvPr>
          <p:cNvSpPr>
            <a:spLocks noChangeArrowheads="1"/>
          </p:cNvSpPr>
          <p:nvPr/>
        </p:nvSpPr>
        <p:spPr bwMode="auto">
          <a:xfrm>
            <a:off x="1116013" y="5373688"/>
            <a:ext cx="1512887" cy="792162"/>
          </a:xfrm>
          <a:prstGeom prst="rect">
            <a:avLst/>
          </a:prstGeom>
          <a:solidFill>
            <a:srgbClr val="00B0F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a:latin typeface="Calibri" panose="020F0502020204030204" pitchFamily="34" charset="0"/>
              </a:rPr>
              <a:t>Drug Treatment Units</a:t>
            </a:r>
            <a:endParaRPr lang="en-US" altLang="pl-PL" sz="1400">
              <a:latin typeface="Calibri" panose="020F0502020204030204" pitchFamily="34" charset="0"/>
            </a:endParaRPr>
          </a:p>
        </p:txBody>
      </p:sp>
      <p:cxnSp>
        <p:nvCxnSpPr>
          <p:cNvPr id="40991" name="Łącznik łamany 2">
            <a:extLst>
              <a:ext uri="{FF2B5EF4-FFF2-40B4-BE49-F238E27FC236}">
                <a16:creationId xmlns:a16="http://schemas.microsoft.com/office/drawing/2014/main" id="{2195C524-3C1A-17A6-3F3B-489649663077}"/>
              </a:ext>
            </a:extLst>
          </p:cNvPr>
          <p:cNvCxnSpPr>
            <a:cxnSpLocks noChangeShapeType="1"/>
            <a:stCxn id="40964" idx="2"/>
            <a:endCxn id="40990" idx="3"/>
          </p:cNvCxnSpPr>
          <p:nvPr/>
        </p:nvCxnSpPr>
        <p:spPr bwMode="auto">
          <a:xfrm rot="5400000">
            <a:off x="1507331" y="3471069"/>
            <a:ext cx="3419475" cy="1176338"/>
          </a:xfrm>
          <a:prstGeom prst="bentConnector2">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0992" name="Prostokąt 3">
            <a:extLst>
              <a:ext uri="{FF2B5EF4-FFF2-40B4-BE49-F238E27FC236}">
                <a16:creationId xmlns:a16="http://schemas.microsoft.com/office/drawing/2014/main" id="{0CB70B51-315B-8BE3-3329-C3FC439C592F}"/>
              </a:ext>
            </a:extLst>
          </p:cNvPr>
          <p:cNvSpPr>
            <a:spLocks noChangeArrowheads="1"/>
          </p:cNvSpPr>
          <p:nvPr/>
        </p:nvSpPr>
        <p:spPr bwMode="auto">
          <a:xfrm>
            <a:off x="3276600" y="5229225"/>
            <a:ext cx="1800225" cy="936625"/>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a:t>Harm reduction programmes </a:t>
            </a:r>
            <a:r>
              <a:rPr lang="pl-PL" altLang="pl-PL" sz="1400">
                <a:latin typeface="Calibri" panose="020F0502020204030204" pitchFamily="34" charset="0"/>
              </a:rPr>
              <a:t>(12)</a:t>
            </a:r>
          </a:p>
        </p:txBody>
      </p:sp>
      <p:pic>
        <p:nvPicPr>
          <p:cNvPr id="3" name="Obraz 2">
            <a:extLst>
              <a:ext uri="{FF2B5EF4-FFF2-40B4-BE49-F238E27FC236}">
                <a16:creationId xmlns:a16="http://schemas.microsoft.com/office/drawing/2014/main" id="{3AED58AE-A841-1FA1-639D-4DE7C99635AC}"/>
              </a:ext>
            </a:extLst>
          </p:cNvPr>
          <p:cNvPicPr>
            <a:picLocks noChangeAspect="1"/>
          </p:cNvPicPr>
          <p:nvPr/>
        </p:nvPicPr>
        <p:blipFill>
          <a:blip r:embed="rId3"/>
          <a:stretch>
            <a:fillRect/>
          </a:stretch>
        </p:blipFill>
        <p:spPr>
          <a:xfrm>
            <a:off x="0" y="127000"/>
            <a:ext cx="1371600" cy="1130300"/>
          </a:xfrm>
          <a:prstGeom prst="rect">
            <a:avLst/>
          </a:prstGeom>
        </p:spPr>
      </p:pic>
    </p:spTree>
    <p:extLst>
      <p:ext uri="{BB962C8B-B14F-4D97-AF65-F5344CB8AC3E}">
        <p14:creationId xmlns:p14="http://schemas.microsoft.com/office/powerpoint/2010/main" val="9992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ytuł 1">
            <a:extLst>
              <a:ext uri="{FF2B5EF4-FFF2-40B4-BE49-F238E27FC236}">
                <a16:creationId xmlns:a16="http://schemas.microsoft.com/office/drawing/2014/main" id="{F2D8EF2A-6BBF-19C2-8549-CF34074144ED}"/>
              </a:ext>
            </a:extLst>
          </p:cNvPr>
          <p:cNvSpPr>
            <a:spLocks noGrp="1" noChangeArrowheads="1"/>
          </p:cNvSpPr>
          <p:nvPr>
            <p:ph type="title" idx="4294967295"/>
          </p:nvPr>
        </p:nvSpPr>
        <p:spPr>
          <a:xfrm>
            <a:off x="134653" y="252412"/>
            <a:ext cx="7604125" cy="1216025"/>
          </a:xfrm>
        </p:spPr>
        <p:txBody>
          <a:bodyPr/>
          <a:lstStyle/>
          <a:p>
            <a:r>
              <a:rPr lang="en-AU" altLang="pl-PL" b="1" dirty="0">
                <a:cs typeface="Arial" panose="020B0604020202020204" pitchFamily="34" charset="0"/>
              </a:rPr>
              <a:t>Data and limitations</a:t>
            </a:r>
          </a:p>
        </p:txBody>
      </p:sp>
      <p:sp>
        <p:nvSpPr>
          <p:cNvPr id="43010" name="Symbol zastępczy zawartości 2">
            <a:extLst>
              <a:ext uri="{FF2B5EF4-FFF2-40B4-BE49-F238E27FC236}">
                <a16:creationId xmlns:a16="http://schemas.microsoft.com/office/drawing/2014/main" id="{D4EAAFE5-1E51-E55A-0EC4-3C1476E70EBE}"/>
              </a:ext>
            </a:extLst>
          </p:cNvPr>
          <p:cNvSpPr>
            <a:spLocks noGrp="1" noChangeArrowheads="1"/>
          </p:cNvSpPr>
          <p:nvPr>
            <p:ph idx="4294967295"/>
          </p:nvPr>
        </p:nvSpPr>
        <p:spPr>
          <a:xfrm>
            <a:off x="611560" y="1720849"/>
            <a:ext cx="8942103" cy="5137151"/>
          </a:xfrm>
        </p:spPr>
        <p:txBody>
          <a:bodyPr/>
          <a:lstStyle/>
          <a:p>
            <a:r>
              <a:rPr lang="en-GB" altLang="pl-PL" sz="2400" dirty="0">
                <a:cs typeface="Arial" panose="020B0604020202020204" pitchFamily="34" charset="0"/>
              </a:rPr>
              <a:t>Data</a:t>
            </a:r>
          </a:p>
          <a:p>
            <a:pPr lvl="1"/>
            <a:r>
              <a:rPr lang="en-GB" altLang="pl-PL" sz="2000" dirty="0"/>
              <a:t>Annual statistics within EWS,</a:t>
            </a:r>
          </a:p>
          <a:p>
            <a:pPr lvl="1"/>
            <a:r>
              <a:rPr lang="en-GB" altLang="pl-PL" sz="2000" dirty="0"/>
              <a:t>Laboratory data on NPS-confirmed cases,</a:t>
            </a:r>
          </a:p>
          <a:p>
            <a:r>
              <a:rPr lang="en-GB" altLang="pl-PL" sz="2400" dirty="0">
                <a:cs typeface="Arial" panose="020B0604020202020204" pitchFamily="34" charset="0"/>
              </a:rPr>
              <a:t>Limitations</a:t>
            </a:r>
          </a:p>
          <a:p>
            <a:pPr lvl="1"/>
            <a:r>
              <a:rPr lang="pl-PL" altLang="pl-PL" sz="2000" dirty="0" err="1"/>
              <a:t>Refer</a:t>
            </a:r>
            <a:r>
              <a:rPr lang="pl-PL" altLang="pl-PL" sz="2000" dirty="0"/>
              <a:t> to s</a:t>
            </a:r>
            <a:r>
              <a:rPr lang="en-GB" altLang="pl-PL" sz="2000" dirty="0" err="1"/>
              <a:t>amples</a:t>
            </a:r>
            <a:r>
              <a:rPr lang="en-GB" altLang="pl-PL" sz="2000" dirty="0"/>
              <a:t> sent for analysis at EWS network labs,</a:t>
            </a:r>
          </a:p>
          <a:p>
            <a:pPr lvl="1"/>
            <a:r>
              <a:rPr lang="en-GB" altLang="pl-PL" sz="2000" dirty="0"/>
              <a:t>Fail to reflect the overall quantity of NPS seized in Poland,</a:t>
            </a:r>
          </a:p>
          <a:p>
            <a:pPr lvl="1"/>
            <a:r>
              <a:rPr lang="pl-PL" altLang="pl-PL" sz="2000" dirty="0"/>
              <a:t>Not </a:t>
            </a:r>
            <a:r>
              <a:rPr lang="pl-PL" altLang="pl-PL" sz="2000" dirty="0" err="1"/>
              <a:t>all</a:t>
            </a:r>
            <a:r>
              <a:rPr lang="pl-PL" altLang="pl-PL" sz="2000" dirty="0"/>
              <a:t> </a:t>
            </a:r>
            <a:r>
              <a:rPr lang="pl-PL" altLang="pl-PL" sz="2000" dirty="0" err="1"/>
              <a:t>labs</a:t>
            </a:r>
            <a:r>
              <a:rPr lang="pl-PL" altLang="pl-PL" sz="2000" dirty="0"/>
              <a:t> </a:t>
            </a:r>
            <a:r>
              <a:rPr lang="pl-PL" altLang="pl-PL" sz="2000" dirty="0" err="1"/>
              <a:t>are</a:t>
            </a:r>
            <a:r>
              <a:rPr lang="pl-PL" altLang="pl-PL" sz="2000" dirty="0"/>
              <a:t> in the network </a:t>
            </a:r>
            <a:endParaRPr lang="en-GB" altLang="pl-PL" sz="2000" dirty="0"/>
          </a:p>
          <a:p>
            <a:endParaRPr lang="en-GB" altLang="pl-PL" sz="2400" dirty="0">
              <a:cs typeface="Arial" panose="020B0604020202020204" pitchFamily="34" charset="0"/>
            </a:endParaRPr>
          </a:p>
          <a:p>
            <a:endParaRPr lang="en-GB" altLang="pl-PL" sz="2400" dirty="0">
              <a:cs typeface="Arial" panose="020B0604020202020204" pitchFamily="34" charset="0"/>
            </a:endParaRPr>
          </a:p>
          <a:p>
            <a:endParaRPr lang="en-GB" altLang="pl-PL" dirty="0">
              <a:cs typeface="Arial" panose="020B0604020202020204" pitchFamily="34" charset="0"/>
            </a:endParaRPr>
          </a:p>
        </p:txBody>
      </p:sp>
      <p:pic>
        <p:nvPicPr>
          <p:cNvPr id="6" name="Obraz 5">
            <a:extLst>
              <a:ext uri="{FF2B5EF4-FFF2-40B4-BE49-F238E27FC236}">
                <a16:creationId xmlns:a16="http://schemas.microsoft.com/office/drawing/2014/main" id="{688778AF-B2A5-C355-49DF-3872FA8D402D}"/>
              </a:ext>
            </a:extLst>
          </p:cNvPr>
          <p:cNvPicPr>
            <a:picLocks noChangeAspect="1"/>
          </p:cNvPicPr>
          <p:nvPr/>
        </p:nvPicPr>
        <p:blipFill>
          <a:blip r:embed="rId2"/>
          <a:stretch>
            <a:fillRect/>
          </a:stretch>
        </p:blipFill>
        <p:spPr>
          <a:xfrm>
            <a:off x="7380312" y="206581"/>
            <a:ext cx="1371600" cy="1130300"/>
          </a:xfrm>
          <a:prstGeom prst="rect">
            <a:avLst/>
          </a:prstGeom>
        </p:spPr>
      </p:pic>
    </p:spTree>
    <p:extLst>
      <p:ext uri="{BB962C8B-B14F-4D97-AF65-F5344CB8AC3E}">
        <p14:creationId xmlns:p14="http://schemas.microsoft.com/office/powerpoint/2010/main" val="380523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67327E95-86B1-B1E6-914C-3CC82C44BDA8}"/>
              </a:ext>
            </a:extLst>
          </p:cNvPr>
          <p:cNvSpPr>
            <a:spLocks noGrp="1" noChangeArrowheads="1"/>
          </p:cNvSpPr>
          <p:nvPr>
            <p:ph type="title" idx="4294967295"/>
          </p:nvPr>
        </p:nvSpPr>
        <p:spPr>
          <a:xfrm>
            <a:off x="0" y="0"/>
            <a:ext cx="9144000" cy="1520015"/>
          </a:xfrm>
          <a:solidFill>
            <a:schemeClr val="tx1"/>
          </a:solidFill>
        </p:spPr>
        <p:txBody>
          <a:bodyPr/>
          <a:lstStyle/>
          <a:p>
            <a:pPr eaLnBrk="1" hangingPunct="1"/>
            <a:r>
              <a:rPr lang="pl-PL" altLang="pl-PL" sz="3200" dirty="0">
                <a:solidFill>
                  <a:srgbClr val="FF4747"/>
                </a:solidFill>
                <a:latin typeface="Trebuchet MS" panose="020B0703020202090204" pitchFamily="34" charset="0"/>
                <a:cs typeface="Arial" panose="020B0604020202020204" pitchFamily="34" charset="0"/>
              </a:rPr>
              <a:t>„Dopalacze</a:t>
            </a:r>
            <a:r>
              <a:rPr lang="ja-JP" altLang="pl-PL" sz="3200">
                <a:solidFill>
                  <a:srgbClr val="FF4747"/>
                </a:solidFill>
                <a:latin typeface="Arial" panose="020B0604020202020204" pitchFamily="34" charset="0"/>
                <a:ea typeface="MS PGothic" panose="020B0600070205080204" pitchFamily="34" charset="-128"/>
                <a:cs typeface="Arial" panose="020B0604020202020204" pitchFamily="34" charset="0"/>
              </a:rPr>
              <a:t>”</a:t>
            </a:r>
            <a:r>
              <a:rPr lang="pl-PL" altLang="ja-JP" sz="3200" dirty="0">
                <a:solidFill>
                  <a:srgbClr val="FF4747"/>
                </a:solidFill>
                <a:latin typeface="Trebuchet MS" panose="020B0703020202090204" pitchFamily="34" charset="0"/>
                <a:cs typeface="Arial" panose="020B0604020202020204" pitchFamily="34" charset="0"/>
              </a:rPr>
              <a:t> (</a:t>
            </a:r>
            <a:r>
              <a:rPr lang="pl-PL" altLang="ja-JP" sz="3200" dirty="0" err="1">
                <a:solidFill>
                  <a:srgbClr val="FF4747"/>
                </a:solidFill>
                <a:latin typeface="Trebuchet MS" panose="020B0703020202090204" pitchFamily="34" charset="0"/>
                <a:cs typeface="Arial" panose="020B0604020202020204" pitchFamily="34" charset="0"/>
              </a:rPr>
              <a:t>boosters</a:t>
            </a:r>
            <a:r>
              <a:rPr lang="pl-PL" altLang="ja-JP" sz="3200" dirty="0">
                <a:solidFill>
                  <a:srgbClr val="FF4747"/>
                </a:solidFill>
                <a:latin typeface="Trebuchet MS" panose="020B0703020202090204" pitchFamily="34" charset="0"/>
                <a:cs typeface="Arial" panose="020B0604020202020204" pitchFamily="34" charset="0"/>
              </a:rPr>
              <a:t> – </a:t>
            </a:r>
            <a:r>
              <a:rPr lang="pl-PL" altLang="ja-JP" sz="3200" dirty="0" err="1">
                <a:solidFill>
                  <a:srgbClr val="FF4747"/>
                </a:solidFill>
                <a:latin typeface="Trebuchet MS" panose="020B0703020202090204" pitchFamily="34" charset="0"/>
                <a:cs typeface="Arial" panose="020B0604020202020204" pitchFamily="34" charset="0"/>
              </a:rPr>
              <a:t>polish</a:t>
            </a:r>
            <a:r>
              <a:rPr lang="pl-PL" altLang="ja-JP" sz="3200" dirty="0">
                <a:solidFill>
                  <a:srgbClr val="FF4747"/>
                </a:solidFill>
                <a:latin typeface="Trebuchet MS" panose="020B0703020202090204" pitchFamily="34" charset="0"/>
                <a:cs typeface="Arial" panose="020B0604020202020204" pitchFamily="34" charset="0"/>
              </a:rPr>
              <a:t> </a:t>
            </a:r>
            <a:r>
              <a:rPr lang="pl-PL" altLang="ja-JP" sz="3200" dirty="0" err="1">
                <a:solidFill>
                  <a:srgbClr val="FF4747"/>
                </a:solidFill>
                <a:latin typeface="Trebuchet MS" panose="020B0703020202090204" pitchFamily="34" charset="0"/>
                <a:cs typeface="Arial" panose="020B0604020202020204" pitchFamily="34" charset="0"/>
              </a:rPr>
              <a:t>name</a:t>
            </a:r>
            <a:r>
              <a:rPr lang="pl-PL" altLang="ja-JP" sz="3200" dirty="0">
                <a:solidFill>
                  <a:srgbClr val="FF4747"/>
                </a:solidFill>
                <a:latin typeface="Trebuchet MS" panose="020B0703020202090204" pitchFamily="34" charset="0"/>
                <a:cs typeface="Arial" panose="020B0604020202020204" pitchFamily="34" charset="0"/>
              </a:rPr>
              <a:t> of NPS): </a:t>
            </a:r>
            <a:br>
              <a:rPr lang="pl-PL" altLang="ja-JP" sz="3200" dirty="0">
                <a:solidFill>
                  <a:srgbClr val="FF4747"/>
                </a:solidFill>
                <a:latin typeface="Trebuchet MS" panose="020B0703020202090204" pitchFamily="34" charset="0"/>
                <a:cs typeface="Arial" panose="020B0604020202020204" pitchFamily="34" charset="0"/>
              </a:rPr>
            </a:br>
            <a:r>
              <a:rPr lang="pl-PL" altLang="ja-JP" sz="3200" dirty="0" err="1">
                <a:solidFill>
                  <a:srgbClr val="FF4747"/>
                </a:solidFill>
                <a:latin typeface="Trebuchet MS" panose="020B0703020202090204" pitchFamily="34" charset="0"/>
                <a:cs typeface="Arial" panose="020B0604020202020204" pitchFamily="34" charset="0"/>
              </a:rPr>
              <a:t>brief</a:t>
            </a:r>
            <a:r>
              <a:rPr lang="pl-PL" altLang="ja-JP" sz="3200" dirty="0">
                <a:solidFill>
                  <a:srgbClr val="FF4747"/>
                </a:solidFill>
                <a:latin typeface="Trebuchet MS" panose="020B0703020202090204" pitchFamily="34" charset="0"/>
                <a:cs typeface="Arial" panose="020B0604020202020204" pitchFamily="34" charset="0"/>
              </a:rPr>
              <a:t> </a:t>
            </a:r>
            <a:r>
              <a:rPr lang="pl-PL" altLang="ja-JP" sz="3200" dirty="0" err="1">
                <a:solidFill>
                  <a:srgbClr val="FF4747"/>
                </a:solidFill>
                <a:latin typeface="Trebuchet MS" panose="020B0703020202090204" pitchFamily="34" charset="0"/>
                <a:cs typeface="Arial" panose="020B0604020202020204" pitchFamily="34" charset="0"/>
              </a:rPr>
              <a:t>history</a:t>
            </a:r>
            <a:r>
              <a:rPr lang="pl-PL" altLang="ja-JP" sz="3200" dirty="0">
                <a:solidFill>
                  <a:srgbClr val="FF4747"/>
                </a:solidFill>
                <a:latin typeface="Trebuchet MS" panose="020B0703020202090204" pitchFamily="34" charset="0"/>
                <a:cs typeface="Arial" panose="020B0604020202020204" pitchFamily="34" charset="0"/>
              </a:rPr>
              <a:t> 2008-2010</a:t>
            </a:r>
            <a:endParaRPr lang="pl-PL" altLang="pl-PL" sz="3200" dirty="0">
              <a:solidFill>
                <a:srgbClr val="FF4747"/>
              </a:solidFill>
              <a:latin typeface="Trebuchet MS" panose="020B0703020202090204" pitchFamily="34" charset="0"/>
              <a:cs typeface="Arial" panose="020B0604020202020204" pitchFamily="34" charset="0"/>
            </a:endParaRPr>
          </a:p>
        </p:txBody>
      </p:sp>
      <p:sp>
        <p:nvSpPr>
          <p:cNvPr id="30722" name="Rectangle 3">
            <a:extLst>
              <a:ext uri="{FF2B5EF4-FFF2-40B4-BE49-F238E27FC236}">
                <a16:creationId xmlns:a16="http://schemas.microsoft.com/office/drawing/2014/main" id="{B78269A2-61A4-F94D-1ABD-9720C1CF6262}"/>
              </a:ext>
            </a:extLst>
          </p:cNvPr>
          <p:cNvSpPr>
            <a:spLocks noGrp="1" noChangeArrowheads="1"/>
          </p:cNvSpPr>
          <p:nvPr>
            <p:ph type="body" idx="4294967295"/>
          </p:nvPr>
        </p:nvSpPr>
        <p:spPr>
          <a:xfrm>
            <a:off x="0" y="1550999"/>
            <a:ext cx="9144000" cy="5307001"/>
          </a:xfrm>
          <a:solidFill>
            <a:schemeClr val="tx1"/>
          </a:solidFill>
        </p:spPr>
        <p:txBody>
          <a:bodyPr/>
          <a:lstStyle/>
          <a:p>
            <a:pPr eaLnBrk="1" hangingPunct="1"/>
            <a:r>
              <a:rPr lang="en-GB" altLang="pl-PL" sz="2400" dirty="0">
                <a:solidFill>
                  <a:schemeClr val="folHlink"/>
                </a:solidFill>
                <a:latin typeface="Trebuchet MS" panose="020B0703020202090204" pitchFamily="34" charset="0"/>
                <a:cs typeface="Arial" panose="020B0604020202020204" pitchFamily="34" charset="0"/>
              </a:rPr>
              <a:t>before 2008</a:t>
            </a:r>
            <a:r>
              <a:rPr lang="en-GB" altLang="pl-PL" sz="2400" dirty="0">
                <a:solidFill>
                  <a:schemeClr val="bg1"/>
                </a:solidFill>
                <a:latin typeface="Trebuchet MS" panose="020B0703020202090204" pitchFamily="34" charset="0"/>
                <a:cs typeface="Arial" panose="020B0604020202020204" pitchFamily="34" charset="0"/>
              </a:rPr>
              <a:t> – limited number of information about the legal highs in Internet (users forums </a:t>
            </a:r>
            <a:r>
              <a:rPr lang="en-GB" altLang="pl-PL" sz="2400" dirty="0" err="1">
                <a:solidFill>
                  <a:schemeClr val="bg1"/>
                </a:solidFill>
                <a:latin typeface="Trebuchet MS" panose="020B0703020202090204" pitchFamily="34" charset="0"/>
                <a:cs typeface="Arial" panose="020B0604020202020204" pitchFamily="34" charset="0"/>
              </a:rPr>
              <a:t>ect</a:t>
            </a:r>
            <a:r>
              <a:rPr lang="en-GB" altLang="pl-PL" sz="2400" dirty="0">
                <a:solidFill>
                  <a:schemeClr val="bg1"/>
                </a:solidFill>
                <a:latin typeface="Trebuchet MS" panose="020B0703020202090204" pitchFamily="34" charset="0"/>
                <a:cs typeface="Arial" panose="020B0604020202020204" pitchFamily="34" charset="0"/>
              </a:rPr>
              <a:t>.)</a:t>
            </a:r>
          </a:p>
          <a:p>
            <a:pPr eaLnBrk="1" hangingPunct="1"/>
            <a:r>
              <a:rPr lang="en-GB" altLang="pl-PL" sz="2400" dirty="0">
                <a:solidFill>
                  <a:srgbClr val="FFFF00"/>
                </a:solidFill>
                <a:latin typeface="Trebuchet MS" panose="020B0703020202090204" pitchFamily="34" charset="0"/>
                <a:cs typeface="Arial" panose="020B0604020202020204" pitchFamily="34" charset="0"/>
              </a:rPr>
              <a:t>beginning of 2008</a:t>
            </a:r>
            <a:r>
              <a:rPr lang="en-GB" altLang="pl-PL" sz="2400" dirty="0">
                <a:solidFill>
                  <a:srgbClr val="FF3300"/>
                </a:solidFill>
                <a:latin typeface="Trebuchet MS" panose="020B0703020202090204" pitchFamily="34" charset="0"/>
                <a:cs typeface="Arial" panose="020B0604020202020204" pitchFamily="34" charset="0"/>
              </a:rPr>
              <a:t> </a:t>
            </a:r>
            <a:r>
              <a:rPr lang="en-GB" altLang="pl-PL" sz="2400" dirty="0">
                <a:solidFill>
                  <a:schemeClr val="bg1"/>
                </a:solidFill>
                <a:latin typeface="Trebuchet MS" panose="020B0703020202090204" pitchFamily="34" charset="0"/>
                <a:cs typeface="Arial" panose="020B0604020202020204" pitchFamily="34" charset="0"/>
              </a:rPr>
              <a:t>– </a:t>
            </a:r>
            <a:r>
              <a:rPr lang="en-GB" altLang="pl-PL" sz="2400" dirty="0">
                <a:solidFill>
                  <a:schemeClr val="bg1"/>
                </a:solidFill>
                <a:latin typeface="Trebuchet MS" panose="020B0703020202090204" pitchFamily="34" charset="0"/>
                <a:cs typeface="Arial" panose="020B0604020202020204" pitchFamily="34" charset="0"/>
                <a:hlinkClick r:id="rId3"/>
              </a:rPr>
              <a:t>www.dopalacze.com</a:t>
            </a:r>
            <a:r>
              <a:rPr lang="en-GB" altLang="pl-PL" sz="2400" dirty="0">
                <a:solidFill>
                  <a:schemeClr val="bg1"/>
                </a:solidFill>
                <a:latin typeface="Trebuchet MS" panose="020B0703020202090204" pitchFamily="34" charset="0"/>
                <a:cs typeface="Arial" panose="020B0604020202020204" pitchFamily="34" charset="0"/>
              </a:rPr>
              <a:t> (one name for whole group of new psychoactive substances in Poland: „booster”)</a:t>
            </a:r>
          </a:p>
          <a:p>
            <a:pPr eaLnBrk="1" hangingPunct="1"/>
            <a:r>
              <a:rPr lang="en-GB" altLang="pl-PL" sz="2400" dirty="0">
                <a:solidFill>
                  <a:srgbClr val="FF3300"/>
                </a:solidFill>
                <a:latin typeface="Trebuchet MS" panose="020B0703020202090204" pitchFamily="34" charset="0"/>
                <a:cs typeface="Arial" panose="020B0604020202020204" pitchFamily="34" charset="0"/>
              </a:rPr>
              <a:t>by the end of 2008</a:t>
            </a:r>
            <a:r>
              <a:rPr lang="en-GB" altLang="pl-PL" sz="2400" dirty="0">
                <a:solidFill>
                  <a:schemeClr val="bg1"/>
                </a:solidFill>
                <a:latin typeface="Trebuchet MS" panose="020B0703020202090204" pitchFamily="34" charset="0"/>
                <a:cs typeface="Arial" panose="020B0604020202020204" pitchFamily="34" charset="0"/>
              </a:rPr>
              <a:t> – 40 street shops in centres of major Polish cities</a:t>
            </a:r>
          </a:p>
          <a:p>
            <a:pPr eaLnBrk="1" hangingPunct="1"/>
            <a:r>
              <a:rPr lang="en-GB" altLang="pl-PL" sz="2400" dirty="0">
                <a:solidFill>
                  <a:srgbClr val="3366FF"/>
                </a:solidFill>
                <a:latin typeface="Trebuchet MS" panose="020B0703020202090204" pitchFamily="34" charset="0"/>
                <a:cs typeface="Arial" panose="020B0604020202020204" pitchFamily="34" charset="0"/>
              </a:rPr>
              <a:t>2009-2010 – </a:t>
            </a:r>
            <a:r>
              <a:rPr lang="en-GB" altLang="pl-PL" sz="2400" dirty="0">
                <a:solidFill>
                  <a:schemeClr val="bg1"/>
                </a:solidFill>
                <a:latin typeface="Trebuchet MS" panose="020B0703020202090204" pitchFamily="34" charset="0"/>
                <a:cs typeface="Arial" panose="020B0604020202020204" pitchFamily="34" charset="0"/>
              </a:rPr>
              <a:t>Drug Law was amendment in aim to extent the list of controlled substances</a:t>
            </a:r>
          </a:p>
          <a:p>
            <a:pPr eaLnBrk="1" hangingPunct="1"/>
            <a:endParaRPr lang="en-GB" altLang="pl-PL" sz="2400" dirty="0">
              <a:solidFill>
                <a:srgbClr val="FFFF00"/>
              </a:solidFill>
              <a:latin typeface="Trebuchet MS" panose="020B0703020202090204" pitchFamily="34" charset="0"/>
              <a:cs typeface="Arial" panose="020B0604020202020204" pitchFamily="34" charset="0"/>
            </a:endParaRPr>
          </a:p>
          <a:p>
            <a:pPr eaLnBrk="1" hangingPunct="1"/>
            <a:endParaRPr lang="en-GB" altLang="pl-PL" sz="2400" dirty="0">
              <a:solidFill>
                <a:srgbClr val="FFFF00"/>
              </a:solidFill>
              <a:latin typeface="Trebuchet MS" panose="020B0703020202090204" pitchFamily="34" charset="0"/>
              <a:cs typeface="Arial" panose="020B0604020202020204" pitchFamily="34" charset="0"/>
            </a:endParaRPr>
          </a:p>
          <a:p>
            <a:pPr eaLnBrk="1" hangingPunct="1"/>
            <a:endParaRPr lang="en-GB" altLang="pl-PL" sz="2400" dirty="0">
              <a:latin typeface="Trebuchet MS" panose="020B0703020202090204" pitchFamily="34" charset="0"/>
              <a:cs typeface="Arial" panose="020B0604020202020204" pitchFamily="34" charset="0"/>
            </a:endParaRPr>
          </a:p>
        </p:txBody>
      </p:sp>
      <p:pic>
        <p:nvPicPr>
          <p:cNvPr id="30723" name="Obraz 2" descr="dopalacze-zw-17577.jpg">
            <a:extLst>
              <a:ext uri="{FF2B5EF4-FFF2-40B4-BE49-F238E27FC236}">
                <a16:creationId xmlns:a16="http://schemas.microsoft.com/office/drawing/2014/main" id="{F32B2E28-060F-07D7-7573-1E26F87598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4000" y="5175250"/>
            <a:ext cx="2540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Obraz 1" descr="IMG_2186.jpg">
            <a:extLst>
              <a:ext uri="{FF2B5EF4-FFF2-40B4-BE49-F238E27FC236}">
                <a16:creationId xmlns:a16="http://schemas.microsoft.com/office/drawing/2014/main" id="{4F49E308-8D4E-0F4A-2DC0-264C7002DA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95" y="5741885"/>
            <a:ext cx="722646" cy="111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3" descr="Zrzut ekranu 2013-10-28 o 21.32.29.png">
            <a:extLst>
              <a:ext uri="{FF2B5EF4-FFF2-40B4-BE49-F238E27FC236}">
                <a16:creationId xmlns:a16="http://schemas.microsoft.com/office/drawing/2014/main" id="{E4531116-7088-C63D-AA8E-FF3FD57E3F7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5841617"/>
            <a:ext cx="5276148"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BDD15C14-A4AC-C8C4-6A96-44CFBFB35EDA}"/>
              </a:ext>
            </a:extLst>
          </p:cNvPr>
          <p:cNvSpPr>
            <a:spLocks noGrp="1" noChangeArrowheads="1"/>
          </p:cNvSpPr>
          <p:nvPr>
            <p:ph type="title" idx="4294967295"/>
          </p:nvPr>
        </p:nvSpPr>
        <p:spPr>
          <a:xfrm>
            <a:off x="0" y="76200"/>
            <a:ext cx="8229600" cy="1143000"/>
          </a:xfrm>
        </p:spPr>
        <p:txBody>
          <a:bodyPr/>
          <a:lstStyle/>
          <a:p>
            <a:pPr eaLnBrk="1" hangingPunct="1"/>
            <a:r>
              <a:rPr lang="pl-PL" altLang="pl-PL" sz="3600">
                <a:solidFill>
                  <a:srgbClr val="FF3300"/>
                </a:solidFill>
                <a:latin typeface="Trebuchet MS" panose="020B0703020202090204" pitchFamily="34" charset="0"/>
                <a:cs typeface="Arial" panose="020B0604020202020204" pitchFamily="34" charset="0"/>
              </a:rPr>
              <a:t>„Dopalacze</a:t>
            </a:r>
            <a:r>
              <a:rPr lang="ja-JP" altLang="pl-PL" sz="3600">
                <a:solidFill>
                  <a:srgbClr val="FF3300"/>
                </a:solidFill>
                <a:latin typeface="Arial" panose="020B0604020202020204" pitchFamily="34" charset="0"/>
                <a:ea typeface="MS PGothic" panose="020B0600070205080204" pitchFamily="34" charset="-128"/>
                <a:cs typeface="Arial" panose="020B0604020202020204" pitchFamily="34" charset="0"/>
              </a:rPr>
              <a:t>”</a:t>
            </a:r>
            <a:r>
              <a:rPr lang="pl-PL" altLang="ja-JP" sz="3600">
                <a:solidFill>
                  <a:srgbClr val="FF3300"/>
                </a:solidFill>
                <a:latin typeface="Trebuchet MS" panose="020B0703020202090204" pitchFamily="34" charset="0"/>
                <a:cs typeface="Arial" panose="020B0604020202020204" pitchFamily="34" charset="0"/>
              </a:rPr>
              <a:t> (boosters - NPS)</a:t>
            </a:r>
            <a:br>
              <a:rPr lang="pl-PL" altLang="ja-JP" sz="3600">
                <a:solidFill>
                  <a:srgbClr val="FF3300"/>
                </a:solidFill>
                <a:latin typeface="Trebuchet MS" panose="020B0703020202090204" pitchFamily="34" charset="0"/>
                <a:cs typeface="Arial" panose="020B0604020202020204" pitchFamily="34" charset="0"/>
              </a:rPr>
            </a:br>
            <a:r>
              <a:rPr lang="pl-PL" altLang="ja-JP" sz="3600">
                <a:solidFill>
                  <a:srgbClr val="FF3300"/>
                </a:solidFill>
                <a:latin typeface="Trebuchet MS" panose="020B0703020202090204" pitchFamily="34" charset="0"/>
                <a:cs typeface="Arial" panose="020B0604020202020204" pitchFamily="34" charset="0"/>
              </a:rPr>
              <a:t> – brief history 2010</a:t>
            </a:r>
            <a:endParaRPr lang="en-GB" altLang="pl-PL" sz="3600">
              <a:solidFill>
                <a:srgbClr val="FF3300"/>
              </a:solidFill>
              <a:latin typeface="Trebuchet MS" panose="020B0703020202090204" pitchFamily="34" charset="0"/>
              <a:cs typeface="Arial" panose="020B0604020202020204" pitchFamily="34" charset="0"/>
            </a:endParaRPr>
          </a:p>
        </p:txBody>
      </p:sp>
      <p:sp>
        <p:nvSpPr>
          <p:cNvPr id="32770" name="Rectangle 3">
            <a:extLst>
              <a:ext uri="{FF2B5EF4-FFF2-40B4-BE49-F238E27FC236}">
                <a16:creationId xmlns:a16="http://schemas.microsoft.com/office/drawing/2014/main" id="{C36CAEB5-0DCF-7722-1768-F90C20DB552D}"/>
              </a:ext>
            </a:extLst>
          </p:cNvPr>
          <p:cNvSpPr>
            <a:spLocks noGrp="1" noChangeArrowheads="1"/>
          </p:cNvSpPr>
          <p:nvPr>
            <p:ph type="body" idx="4294967295"/>
          </p:nvPr>
        </p:nvSpPr>
        <p:spPr>
          <a:xfrm>
            <a:off x="0" y="0"/>
            <a:ext cx="9144000" cy="5221288"/>
          </a:xfrm>
          <a:solidFill>
            <a:srgbClr val="000000"/>
          </a:solidFill>
        </p:spPr>
        <p:txBody>
          <a:bodyPr/>
          <a:lstStyle/>
          <a:p>
            <a:pPr eaLnBrk="1" hangingPunct="1">
              <a:lnSpc>
                <a:spcPct val="90000"/>
              </a:lnSpc>
              <a:buFontTx/>
              <a:buNone/>
            </a:pPr>
            <a:endParaRPr lang="en-AU" altLang="pl-PL" sz="2000" dirty="0">
              <a:solidFill>
                <a:schemeClr val="bg1"/>
              </a:solidFill>
              <a:latin typeface="Trebuchet MS" panose="020B0703020202090204" pitchFamily="34" charset="0"/>
              <a:cs typeface="Arial" panose="020B0604020202020204" pitchFamily="34" charset="0"/>
            </a:endParaRPr>
          </a:p>
          <a:p>
            <a:pPr eaLnBrk="1" hangingPunct="1">
              <a:lnSpc>
                <a:spcPct val="90000"/>
              </a:lnSpc>
            </a:pPr>
            <a:r>
              <a:rPr lang="en-AU" altLang="pl-PL" sz="2400" dirty="0">
                <a:solidFill>
                  <a:schemeClr val="bg1"/>
                </a:solidFill>
                <a:latin typeface="Trebuchet MS" panose="020B0703020202090204" pitchFamily="34" charset="0"/>
                <a:cs typeface="Arial" panose="020B0604020202020204" pitchFamily="34" charset="0"/>
              </a:rPr>
              <a:t>In </a:t>
            </a:r>
            <a:r>
              <a:rPr lang="en-AU" altLang="pl-PL" sz="2400" dirty="0">
                <a:solidFill>
                  <a:srgbClr val="CCFF33"/>
                </a:solidFill>
                <a:latin typeface="Trebuchet MS" panose="020B0703020202090204" pitchFamily="34" charset="0"/>
                <a:cs typeface="Arial" panose="020B0604020202020204" pitchFamily="34" charset="0"/>
              </a:rPr>
              <a:t>October 2010</a:t>
            </a:r>
            <a:r>
              <a:rPr lang="en-AU" altLang="pl-PL" sz="2400" dirty="0">
                <a:solidFill>
                  <a:schemeClr val="bg1"/>
                </a:solidFill>
                <a:latin typeface="Trebuchet MS" panose="020B0703020202090204" pitchFamily="34" charset="0"/>
                <a:cs typeface="Arial" panose="020B0604020202020204" pitchFamily="34" charset="0"/>
              </a:rPr>
              <a:t> over </a:t>
            </a:r>
            <a:r>
              <a:rPr lang="en-AU" altLang="pl-PL" sz="2400" dirty="0">
                <a:solidFill>
                  <a:srgbClr val="FF3300"/>
                </a:solidFill>
                <a:latin typeface="Trebuchet MS" panose="020B0703020202090204" pitchFamily="34" charset="0"/>
                <a:cs typeface="Arial" panose="020B0604020202020204" pitchFamily="34" charset="0"/>
              </a:rPr>
              <a:t>1 300</a:t>
            </a:r>
            <a:r>
              <a:rPr lang="en-AU" altLang="pl-PL" sz="2400" dirty="0">
                <a:solidFill>
                  <a:schemeClr val="bg1"/>
                </a:solidFill>
                <a:latin typeface="Trebuchet MS" panose="020B0703020202090204" pitchFamily="34" charset="0"/>
                <a:cs typeface="Arial" panose="020B0604020202020204" pitchFamily="34" charset="0"/>
              </a:rPr>
              <a:t> of street shops were operating </a:t>
            </a:r>
            <a:endParaRPr lang="pl-PL" altLang="pl-PL" sz="2400" dirty="0">
              <a:solidFill>
                <a:schemeClr val="bg1"/>
              </a:solidFill>
              <a:latin typeface="Trebuchet MS" panose="020B0703020202090204" pitchFamily="34" charset="0"/>
              <a:cs typeface="Arial" panose="020B0604020202020204" pitchFamily="34" charset="0"/>
            </a:endParaRPr>
          </a:p>
          <a:p>
            <a:pPr eaLnBrk="1" hangingPunct="1">
              <a:lnSpc>
                <a:spcPct val="90000"/>
              </a:lnSpc>
            </a:pPr>
            <a:r>
              <a:rPr lang="pl-PL" altLang="pl-PL" sz="2400" dirty="0">
                <a:solidFill>
                  <a:schemeClr val="bg1"/>
                </a:solidFill>
                <a:latin typeface="Trebuchet MS" panose="020B0703020202090204" pitchFamily="34" charset="0"/>
                <a:cs typeface="Arial" panose="020B0604020202020204" pitchFamily="34" charset="0"/>
              </a:rPr>
              <a:t>a</a:t>
            </a:r>
            <a:r>
              <a:rPr lang="en-AU" altLang="pl-PL" sz="2400" dirty="0" err="1">
                <a:solidFill>
                  <a:schemeClr val="bg1"/>
                </a:solidFill>
                <a:latin typeface="Trebuchet MS" panose="020B0703020202090204" pitchFamily="34" charset="0"/>
                <a:cs typeface="Arial" panose="020B0604020202020204" pitchFamily="34" charset="0"/>
              </a:rPr>
              <a:t>ccording</a:t>
            </a:r>
            <a:r>
              <a:rPr lang="en-AU" altLang="pl-PL" sz="2400" dirty="0">
                <a:solidFill>
                  <a:schemeClr val="bg1"/>
                </a:solidFill>
                <a:latin typeface="Trebuchet MS" panose="020B0703020202090204" pitchFamily="34" charset="0"/>
                <a:cs typeface="Arial" panose="020B0604020202020204" pitchFamily="34" charset="0"/>
              </a:rPr>
              <a:t> to the </a:t>
            </a:r>
            <a:r>
              <a:rPr lang="pl-PL" altLang="pl-PL" sz="2400" dirty="0" err="1">
                <a:solidFill>
                  <a:schemeClr val="bg1"/>
                </a:solidFill>
                <a:latin typeface="Trebuchet MS" panose="020B0703020202090204" pitchFamily="34" charset="0"/>
                <a:cs typeface="Arial" panose="020B0604020202020204" pitchFamily="34" charset="0"/>
              </a:rPr>
              <a:t>National</a:t>
            </a:r>
            <a:r>
              <a:rPr lang="pl-PL" altLang="pl-PL" sz="2400" dirty="0">
                <a:solidFill>
                  <a:schemeClr val="bg1"/>
                </a:solidFill>
                <a:latin typeface="Trebuchet MS" panose="020B0703020202090204" pitchFamily="34" charset="0"/>
                <a:cs typeface="Arial" panose="020B0604020202020204" pitchFamily="34" charset="0"/>
              </a:rPr>
              <a:t> Consultant in </a:t>
            </a:r>
            <a:r>
              <a:rPr lang="pl-PL" altLang="pl-PL" sz="2400" dirty="0" err="1">
                <a:solidFill>
                  <a:schemeClr val="bg1"/>
                </a:solidFill>
                <a:latin typeface="Trebuchet MS" panose="020B0703020202090204" pitchFamily="34" charset="0"/>
                <a:cs typeface="Arial" panose="020B0604020202020204" pitchFamily="34" charset="0"/>
              </a:rPr>
              <a:t>Clinical</a:t>
            </a:r>
            <a:r>
              <a:rPr lang="pl-PL" altLang="pl-PL" sz="2400" dirty="0">
                <a:solidFill>
                  <a:schemeClr val="bg1"/>
                </a:solidFill>
                <a:latin typeface="Trebuchet MS" panose="020B0703020202090204" pitchFamily="34" charset="0"/>
                <a:cs typeface="Arial" panose="020B0604020202020204" pitchFamily="34" charset="0"/>
              </a:rPr>
              <a:t> </a:t>
            </a:r>
            <a:r>
              <a:rPr lang="pl-PL" altLang="pl-PL" sz="2400" dirty="0" err="1">
                <a:solidFill>
                  <a:schemeClr val="bg1"/>
                </a:solidFill>
                <a:latin typeface="Trebuchet MS" panose="020B0703020202090204" pitchFamily="34" charset="0"/>
                <a:cs typeface="Arial" panose="020B0604020202020204" pitchFamily="34" charset="0"/>
              </a:rPr>
              <a:t>Toxicology</a:t>
            </a:r>
            <a:r>
              <a:rPr lang="en-AU" altLang="pl-PL" sz="2400" dirty="0">
                <a:solidFill>
                  <a:schemeClr val="bg1"/>
                </a:solidFill>
                <a:latin typeface="Trebuchet MS" panose="020B0703020202090204" pitchFamily="34" charset="0"/>
                <a:cs typeface="Arial" panose="020B0604020202020204" pitchFamily="34" charset="0"/>
              </a:rPr>
              <a:t> in October 2010 there were </a:t>
            </a:r>
            <a:r>
              <a:rPr lang="pl-PL" altLang="pl-PL" sz="2400" dirty="0">
                <a:solidFill>
                  <a:srgbClr val="FF0000"/>
                </a:solidFill>
                <a:latin typeface="Trebuchet MS" panose="020B0703020202090204" pitchFamily="34" charset="0"/>
                <a:cs typeface="Arial" panose="020B0604020202020204" pitchFamily="34" charset="0"/>
              </a:rPr>
              <a:t>258</a:t>
            </a:r>
            <a:r>
              <a:rPr lang="en-AU" altLang="pl-PL" sz="2400" dirty="0">
                <a:solidFill>
                  <a:srgbClr val="FF0000"/>
                </a:solidFill>
                <a:latin typeface="Trebuchet MS" panose="020B0703020202090204" pitchFamily="34" charset="0"/>
                <a:cs typeface="Arial" panose="020B0604020202020204" pitchFamily="34" charset="0"/>
              </a:rPr>
              <a:t> cases of poisonings </a:t>
            </a:r>
            <a:r>
              <a:rPr lang="en-AU" altLang="pl-PL" sz="2400" dirty="0">
                <a:solidFill>
                  <a:schemeClr val="bg1"/>
                </a:solidFill>
                <a:latin typeface="Trebuchet MS" panose="020B0703020202090204" pitchFamily="34" charset="0"/>
                <a:cs typeface="Arial" panose="020B0604020202020204" pitchFamily="34" charset="0"/>
              </a:rPr>
              <a:t>suspected to be connected with legal highs (NPS)</a:t>
            </a:r>
            <a:endParaRPr lang="pl-PL" altLang="pl-PL" sz="2400" dirty="0">
              <a:solidFill>
                <a:schemeClr val="bg1"/>
              </a:solidFill>
              <a:latin typeface="Trebuchet MS" panose="020B0703020202090204" pitchFamily="34" charset="0"/>
              <a:cs typeface="Arial" panose="020B0604020202020204" pitchFamily="34" charset="0"/>
            </a:endParaRPr>
          </a:p>
          <a:p>
            <a:pPr eaLnBrk="1" hangingPunct="1">
              <a:lnSpc>
                <a:spcPct val="90000"/>
              </a:lnSpc>
            </a:pPr>
            <a:r>
              <a:rPr lang="en-AU" altLang="pl-PL" sz="2400" dirty="0">
                <a:solidFill>
                  <a:srgbClr val="FF3300"/>
                </a:solidFill>
                <a:latin typeface="Trebuchet MS" panose="020B0703020202090204" pitchFamily="34" charset="0"/>
                <a:cs typeface="Arial" panose="020B0604020202020204" pitchFamily="34" charset="0"/>
              </a:rPr>
              <a:t>13 October 2010</a:t>
            </a:r>
            <a:r>
              <a:rPr lang="en-AU" altLang="pl-PL" sz="2400" dirty="0">
                <a:solidFill>
                  <a:schemeClr val="bg1"/>
                </a:solidFill>
                <a:latin typeface="Trebuchet MS" panose="020B0703020202090204" pitchFamily="34" charset="0"/>
                <a:cs typeface="Arial" panose="020B0604020202020204" pitchFamily="34" charset="0"/>
              </a:rPr>
              <a:t>: nationwide action of the Police and </a:t>
            </a:r>
            <a:r>
              <a:rPr lang="en-AU" altLang="pl-PL" sz="2400" dirty="0">
                <a:solidFill>
                  <a:srgbClr val="009900"/>
                </a:solidFill>
                <a:latin typeface="Trebuchet MS" panose="020B0703020202090204" pitchFamily="34" charset="0"/>
                <a:cs typeface="Arial" panose="020B0604020202020204" pitchFamily="34" charset="0"/>
              </a:rPr>
              <a:t>General Sanitary Inspectorate</a:t>
            </a:r>
            <a:endParaRPr lang="en-AU" altLang="pl-PL" sz="2400" dirty="0">
              <a:solidFill>
                <a:schemeClr val="bg1"/>
              </a:solidFill>
              <a:latin typeface="Trebuchet MS" panose="020B0703020202090204" pitchFamily="34" charset="0"/>
              <a:cs typeface="Arial" panose="020B0604020202020204" pitchFamily="34" charset="0"/>
            </a:endParaRPr>
          </a:p>
          <a:p>
            <a:pPr eaLnBrk="1" hangingPunct="1">
              <a:lnSpc>
                <a:spcPct val="90000"/>
              </a:lnSpc>
              <a:buFontTx/>
              <a:buNone/>
            </a:pPr>
            <a:r>
              <a:rPr lang="en-AU" altLang="pl-PL" sz="2400" dirty="0">
                <a:solidFill>
                  <a:schemeClr val="bg1"/>
                </a:solidFill>
                <a:latin typeface="Trebuchet MS" panose="020B0703020202090204" pitchFamily="34" charset="0"/>
                <a:cs typeface="Arial" panose="020B0604020202020204" pitchFamily="34" charset="0"/>
              </a:rPr>
              <a:t>	</a:t>
            </a:r>
            <a:r>
              <a:rPr lang="en-AU" altLang="pl-PL" sz="2400" dirty="0">
                <a:solidFill>
                  <a:srgbClr val="FFFF00"/>
                </a:solidFill>
                <a:latin typeface="Trebuchet MS" panose="020B0703020202090204" pitchFamily="34" charset="0"/>
                <a:cs typeface="Arial" panose="020B0604020202020204" pitchFamily="34" charset="0"/>
              </a:rPr>
              <a:t>Aim:</a:t>
            </a:r>
            <a:r>
              <a:rPr lang="en-AU" altLang="pl-PL" sz="2400" dirty="0">
                <a:solidFill>
                  <a:schemeClr val="bg1"/>
                </a:solidFill>
                <a:latin typeface="Trebuchet MS" panose="020B0703020202090204" pitchFamily="34" charset="0"/>
                <a:cs typeface="Arial" panose="020B0604020202020204" pitchFamily="34" charset="0"/>
              </a:rPr>
              <a:t> to close all shops selling „l</a:t>
            </a:r>
            <a:r>
              <a:rPr lang="pl-PL" altLang="pl-PL" sz="2400" dirty="0">
                <a:solidFill>
                  <a:schemeClr val="bg1"/>
                </a:solidFill>
                <a:latin typeface="Trebuchet MS" panose="020B0703020202090204" pitchFamily="34" charset="0"/>
                <a:cs typeface="Arial" panose="020B0604020202020204" pitchFamily="34" charset="0"/>
              </a:rPr>
              <a:t>e</a:t>
            </a:r>
            <a:r>
              <a:rPr lang="en-AU" altLang="pl-PL" sz="2400" dirty="0">
                <a:solidFill>
                  <a:schemeClr val="bg1"/>
                </a:solidFill>
                <a:latin typeface="Trebuchet MS" panose="020B0703020202090204" pitchFamily="34" charset="0"/>
                <a:cs typeface="Arial" panose="020B0604020202020204" pitchFamily="34" charset="0"/>
              </a:rPr>
              <a:t>gal highs”</a:t>
            </a:r>
            <a:endParaRPr lang="pl-PL" altLang="ja-JP" sz="2400" dirty="0">
              <a:latin typeface="Cambria" panose="02040503050406030204" pitchFamily="18" charset="0"/>
              <a:cs typeface="Arial" panose="020B0604020202020204" pitchFamily="34" charset="0"/>
            </a:endParaRPr>
          </a:p>
          <a:p>
            <a:pPr eaLnBrk="1" hangingPunct="1">
              <a:lnSpc>
                <a:spcPct val="90000"/>
              </a:lnSpc>
            </a:pPr>
            <a:r>
              <a:rPr lang="pl-PL" altLang="pl-PL" sz="2400" dirty="0">
                <a:solidFill>
                  <a:schemeClr val="bg1"/>
                </a:solidFill>
                <a:latin typeface="Trebuchet MS" panose="020B0703020202090204" pitchFamily="34" charset="0"/>
                <a:cs typeface="Arial" panose="020B0604020202020204" pitchFamily="34" charset="0"/>
              </a:rPr>
              <a:t>In </a:t>
            </a:r>
            <a:r>
              <a:rPr lang="pl-PL" altLang="pl-PL" sz="2400" dirty="0" err="1">
                <a:solidFill>
                  <a:schemeClr val="bg1"/>
                </a:solidFill>
                <a:latin typeface="Trebuchet MS" panose="020B0703020202090204" pitchFamily="34" charset="0"/>
                <a:cs typeface="Arial" panose="020B0604020202020204" pitchFamily="34" charset="0"/>
              </a:rPr>
              <a:t>October</a:t>
            </a:r>
            <a:r>
              <a:rPr lang="pl-PL" altLang="pl-PL" sz="2400" dirty="0">
                <a:solidFill>
                  <a:schemeClr val="bg1"/>
                </a:solidFill>
                <a:latin typeface="Trebuchet MS" panose="020B0703020202090204" pitchFamily="34" charset="0"/>
                <a:cs typeface="Arial" panose="020B0604020202020204" pitchFamily="34" charset="0"/>
              </a:rPr>
              <a:t> 2010: </a:t>
            </a:r>
            <a:r>
              <a:rPr lang="pl-PL" altLang="pl-PL" sz="2400" dirty="0">
                <a:solidFill>
                  <a:srgbClr val="FF0000"/>
                </a:solidFill>
                <a:latin typeface="Trebuchet MS" panose="020B0703020202090204" pitchFamily="34" charset="0"/>
                <a:cs typeface="Arial" panose="020B0604020202020204" pitchFamily="34" charset="0"/>
              </a:rPr>
              <a:t>1378 </a:t>
            </a:r>
            <a:r>
              <a:rPr lang="pl-PL" altLang="pl-PL" sz="2400" dirty="0" err="1">
                <a:solidFill>
                  <a:srgbClr val="FF0000"/>
                </a:solidFill>
                <a:latin typeface="Trebuchet MS" panose="020B0703020202090204" pitchFamily="34" charset="0"/>
                <a:cs typeface="Arial" panose="020B0604020202020204" pitchFamily="34" charset="0"/>
              </a:rPr>
              <a:t>shops</a:t>
            </a:r>
            <a:r>
              <a:rPr lang="pl-PL" altLang="pl-PL" sz="2400" dirty="0">
                <a:solidFill>
                  <a:srgbClr val="FF0000"/>
                </a:solidFill>
                <a:latin typeface="Trebuchet MS" panose="020B0703020202090204" pitchFamily="34" charset="0"/>
                <a:cs typeface="Arial" panose="020B0604020202020204" pitchFamily="34" charset="0"/>
              </a:rPr>
              <a:t> </a:t>
            </a:r>
            <a:r>
              <a:rPr lang="pl-PL" altLang="pl-PL" sz="2400" dirty="0" err="1">
                <a:solidFill>
                  <a:srgbClr val="FF0000"/>
                </a:solidFill>
                <a:latin typeface="Trebuchet MS" panose="020B0703020202090204" pitchFamily="34" charset="0"/>
                <a:cs typeface="Arial" panose="020B0604020202020204" pitchFamily="34" charset="0"/>
              </a:rPr>
              <a:t>were</a:t>
            </a:r>
            <a:r>
              <a:rPr lang="pl-PL" altLang="pl-PL" sz="2400" dirty="0">
                <a:solidFill>
                  <a:srgbClr val="FF0000"/>
                </a:solidFill>
                <a:latin typeface="Trebuchet MS" panose="020B0703020202090204" pitchFamily="34" charset="0"/>
                <a:cs typeface="Arial" panose="020B0604020202020204" pitchFamily="34" charset="0"/>
              </a:rPr>
              <a:t> </a:t>
            </a:r>
            <a:r>
              <a:rPr lang="pl-PL" altLang="pl-PL" sz="2400" dirty="0" err="1">
                <a:solidFill>
                  <a:srgbClr val="FF0000"/>
                </a:solidFill>
                <a:latin typeface="Trebuchet MS" panose="020B0703020202090204" pitchFamily="34" charset="0"/>
                <a:cs typeface="Arial" panose="020B0604020202020204" pitchFamily="34" charset="0"/>
              </a:rPr>
              <a:t>closed</a:t>
            </a:r>
            <a:r>
              <a:rPr lang="pl-PL" altLang="pl-PL" sz="2400" dirty="0">
                <a:solidFill>
                  <a:schemeClr val="bg1"/>
                </a:solidFill>
                <a:latin typeface="Trebuchet MS" panose="020B0703020202090204" pitchFamily="34" charset="0"/>
                <a:cs typeface="Arial" panose="020B0604020202020204" pitchFamily="34" charset="0"/>
              </a:rPr>
              <a:t> and 3576 </a:t>
            </a:r>
            <a:r>
              <a:rPr lang="pl-PL" altLang="pl-PL" sz="2400" dirty="0" err="1">
                <a:solidFill>
                  <a:schemeClr val="bg1"/>
                </a:solidFill>
                <a:latin typeface="Trebuchet MS" panose="020B0703020202090204" pitchFamily="34" charset="0"/>
                <a:cs typeface="Arial" panose="020B0604020202020204" pitchFamily="34" charset="0"/>
              </a:rPr>
              <a:t>were</a:t>
            </a:r>
            <a:r>
              <a:rPr lang="pl-PL" altLang="pl-PL" sz="2400" dirty="0">
                <a:solidFill>
                  <a:schemeClr val="bg1"/>
                </a:solidFill>
                <a:latin typeface="Trebuchet MS" panose="020B0703020202090204" pitchFamily="34" charset="0"/>
                <a:cs typeface="Arial" panose="020B0604020202020204" pitchFamily="34" charset="0"/>
              </a:rPr>
              <a:t> </a:t>
            </a:r>
            <a:r>
              <a:rPr lang="pl-PL" altLang="pl-PL" sz="2400" dirty="0" err="1">
                <a:solidFill>
                  <a:schemeClr val="bg1"/>
                </a:solidFill>
                <a:latin typeface="Trebuchet MS" panose="020B0703020202090204" pitchFamily="34" charset="0"/>
                <a:cs typeface="Arial" panose="020B0604020202020204" pitchFamily="34" charset="0"/>
              </a:rPr>
              <a:t>inspected</a:t>
            </a:r>
            <a:endParaRPr lang="pl-PL" altLang="pl-PL" sz="2400" dirty="0">
              <a:solidFill>
                <a:schemeClr val="bg1"/>
              </a:solidFill>
              <a:latin typeface="Trebuchet MS" panose="020B0703020202090204" pitchFamily="34" charset="0"/>
              <a:cs typeface="Arial" panose="020B0604020202020204" pitchFamily="34" charset="0"/>
            </a:endParaRPr>
          </a:p>
          <a:p>
            <a:pPr>
              <a:buFont typeface="Wingdings" pitchFamily="2" charset="2"/>
              <a:buNone/>
            </a:pPr>
            <a:endParaRPr lang="pl-PL" altLang="pl-PL" sz="2400" dirty="0">
              <a:solidFill>
                <a:schemeClr val="bg1"/>
              </a:solidFill>
              <a:latin typeface="Trebuchet MS" panose="020B0703020202090204" pitchFamily="34" charset="0"/>
              <a:cs typeface="Arial" panose="020B0604020202020204" pitchFamily="34" charset="0"/>
            </a:endParaRPr>
          </a:p>
          <a:p>
            <a:pPr eaLnBrk="1" hangingPunct="1">
              <a:lnSpc>
                <a:spcPct val="90000"/>
              </a:lnSpc>
            </a:pPr>
            <a:endParaRPr lang="en-AU" altLang="pl-PL" sz="2400" dirty="0">
              <a:solidFill>
                <a:schemeClr val="bg1"/>
              </a:solidFill>
              <a:latin typeface="Trebuchet MS" panose="020B0703020202090204" pitchFamily="34" charset="0"/>
              <a:cs typeface="Arial" panose="020B0604020202020204" pitchFamily="34" charset="0"/>
            </a:endParaRPr>
          </a:p>
          <a:p>
            <a:pPr eaLnBrk="1" hangingPunct="1">
              <a:lnSpc>
                <a:spcPct val="90000"/>
              </a:lnSpc>
            </a:pPr>
            <a:endParaRPr lang="en-AU" altLang="pl-PL" sz="2400" dirty="0">
              <a:solidFill>
                <a:schemeClr val="bg1"/>
              </a:solidFill>
              <a:latin typeface="Trebuchet MS" panose="020B0703020202090204" pitchFamily="34" charset="0"/>
              <a:cs typeface="Arial" panose="020B0604020202020204" pitchFamily="34" charset="0"/>
            </a:endParaRPr>
          </a:p>
          <a:p>
            <a:pPr eaLnBrk="1" hangingPunct="1">
              <a:lnSpc>
                <a:spcPct val="90000"/>
              </a:lnSpc>
            </a:pPr>
            <a:endParaRPr lang="en-AU" altLang="pl-PL" sz="2000" dirty="0">
              <a:latin typeface="Trebuchet MS" panose="020B0703020202090204" pitchFamily="34" charset="0"/>
              <a:cs typeface="Arial" panose="020B0604020202020204" pitchFamily="34" charset="0"/>
            </a:endParaRPr>
          </a:p>
        </p:txBody>
      </p:sp>
      <p:pic>
        <p:nvPicPr>
          <p:cNvPr id="32771" name="Obraz 4" descr="images.jpeg">
            <a:extLst>
              <a:ext uri="{FF2B5EF4-FFF2-40B4-BE49-F238E27FC236}">
                <a16:creationId xmlns:a16="http://schemas.microsoft.com/office/drawing/2014/main" id="{9C915972-78C2-92EF-88A2-F648B0CBAB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5258716"/>
            <a:ext cx="2160240" cy="161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Obraz 1" descr="images-3.jpeg">
            <a:extLst>
              <a:ext uri="{FF2B5EF4-FFF2-40B4-BE49-F238E27FC236}">
                <a16:creationId xmlns:a16="http://schemas.microsoft.com/office/drawing/2014/main" id="{BBAC1832-E08A-1764-A9FE-A0B603EFE4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15" y="5260976"/>
            <a:ext cx="2822848" cy="161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az 1">
            <a:extLst>
              <a:ext uri="{FF2B5EF4-FFF2-40B4-BE49-F238E27FC236}">
                <a16:creationId xmlns:a16="http://schemas.microsoft.com/office/drawing/2014/main" id="{19ED2465-3352-39CF-D8A1-5A24814B1F25}"/>
              </a:ext>
            </a:extLst>
          </p:cNvPr>
          <p:cNvPicPr>
            <a:picLocks noChangeAspect="1"/>
          </p:cNvPicPr>
          <p:nvPr/>
        </p:nvPicPr>
        <p:blipFill>
          <a:blip r:embed="rId5"/>
          <a:stretch>
            <a:fillRect/>
          </a:stretch>
        </p:blipFill>
        <p:spPr>
          <a:xfrm>
            <a:off x="7266834" y="5370244"/>
            <a:ext cx="1697654" cy="13989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4E393D25-5EC9-0125-FFAD-F68B01160463}"/>
              </a:ext>
            </a:extLst>
          </p:cNvPr>
          <p:cNvSpPr>
            <a:spLocks noGrp="1" noChangeArrowheads="1"/>
          </p:cNvSpPr>
          <p:nvPr>
            <p:ph type="title" idx="4294967295"/>
          </p:nvPr>
        </p:nvSpPr>
        <p:spPr>
          <a:xfrm>
            <a:off x="0" y="76200"/>
            <a:ext cx="8229600" cy="1143000"/>
          </a:xfrm>
        </p:spPr>
        <p:txBody>
          <a:bodyPr/>
          <a:lstStyle/>
          <a:p>
            <a:pPr eaLnBrk="1" hangingPunct="1"/>
            <a:r>
              <a:rPr lang="pl-PL" altLang="pl-PL">
                <a:solidFill>
                  <a:srgbClr val="FF3300"/>
                </a:solidFill>
                <a:latin typeface="Trebuchet MS" panose="020B0703020202090204" pitchFamily="34" charset="0"/>
                <a:cs typeface="Arial" panose="020B0604020202020204" pitchFamily="34" charset="0"/>
              </a:rPr>
              <a:t>„Dopalacze</a:t>
            </a:r>
            <a:r>
              <a:rPr lang="ja-JP" altLang="pl-PL">
                <a:solidFill>
                  <a:srgbClr val="FF3300"/>
                </a:solidFill>
                <a:latin typeface="Arial" panose="020B0604020202020204" pitchFamily="34" charset="0"/>
                <a:ea typeface="MS PGothic" panose="020B0600070205080204" pitchFamily="34" charset="-128"/>
                <a:cs typeface="Arial" panose="020B0604020202020204" pitchFamily="34" charset="0"/>
              </a:rPr>
              <a:t>“</a:t>
            </a:r>
            <a:r>
              <a:rPr lang="pl-PL" altLang="ja-JP">
                <a:solidFill>
                  <a:srgbClr val="FF3300"/>
                </a:solidFill>
                <a:latin typeface="Trebuchet MS" panose="020B0703020202090204" pitchFamily="34" charset="0"/>
                <a:cs typeface="Arial" panose="020B0604020202020204" pitchFamily="34" charset="0"/>
              </a:rPr>
              <a:t>(NPS) – </a:t>
            </a:r>
            <a:br>
              <a:rPr lang="pl-PL" altLang="ja-JP">
                <a:solidFill>
                  <a:srgbClr val="FF3300"/>
                </a:solidFill>
                <a:latin typeface="Trebuchet MS" panose="020B0703020202090204" pitchFamily="34" charset="0"/>
                <a:cs typeface="Arial" panose="020B0604020202020204" pitchFamily="34" charset="0"/>
              </a:rPr>
            </a:br>
            <a:r>
              <a:rPr lang="pl-PL" altLang="ja-JP">
                <a:solidFill>
                  <a:srgbClr val="FF3300"/>
                </a:solidFill>
                <a:latin typeface="Trebuchet MS" panose="020B0703020202090204" pitchFamily="34" charset="0"/>
                <a:cs typeface="Arial" panose="020B0604020202020204" pitchFamily="34" charset="0"/>
              </a:rPr>
              <a:t>come back </a:t>
            </a:r>
            <a:endParaRPr lang="en-GB" altLang="pl-PL">
              <a:solidFill>
                <a:srgbClr val="FF3300"/>
              </a:solidFill>
              <a:latin typeface="Trebuchet MS" panose="020B0703020202090204" pitchFamily="34" charset="0"/>
              <a:cs typeface="Arial" panose="020B0604020202020204" pitchFamily="34" charset="0"/>
            </a:endParaRPr>
          </a:p>
        </p:txBody>
      </p:sp>
      <p:sp>
        <p:nvSpPr>
          <p:cNvPr id="34818" name="Rectangle 3">
            <a:extLst>
              <a:ext uri="{FF2B5EF4-FFF2-40B4-BE49-F238E27FC236}">
                <a16:creationId xmlns:a16="http://schemas.microsoft.com/office/drawing/2014/main" id="{C4D223AC-293F-8E84-B26C-4030A46A9E09}"/>
              </a:ext>
            </a:extLst>
          </p:cNvPr>
          <p:cNvSpPr>
            <a:spLocks noGrp="1" noChangeArrowheads="1"/>
          </p:cNvSpPr>
          <p:nvPr>
            <p:ph type="body" idx="4294967295"/>
          </p:nvPr>
        </p:nvSpPr>
        <p:spPr>
          <a:xfrm>
            <a:off x="0" y="-1035050"/>
            <a:ext cx="8956675" cy="6840538"/>
          </a:xfrm>
          <a:solidFill>
            <a:srgbClr val="000000"/>
          </a:solidFill>
        </p:spPr>
        <p:txBody>
          <a:bodyPr/>
          <a:lstStyle/>
          <a:p>
            <a:pPr eaLnBrk="1" hangingPunct="1">
              <a:lnSpc>
                <a:spcPct val="90000"/>
              </a:lnSpc>
              <a:buFontTx/>
              <a:buNone/>
            </a:pPr>
            <a:endParaRPr lang="en-AU" altLang="pl-PL" sz="2000" dirty="0">
              <a:solidFill>
                <a:srgbClr val="FFFFFF"/>
              </a:solidFill>
              <a:latin typeface="Trebuchet MS" panose="020B0703020202090204" pitchFamily="34" charset="0"/>
              <a:cs typeface="Arial" panose="020B0604020202020204" pitchFamily="34" charset="0"/>
            </a:endParaRPr>
          </a:p>
          <a:p>
            <a:pPr>
              <a:buFont typeface="Wingdings" pitchFamily="2" charset="2"/>
              <a:buNone/>
            </a:pPr>
            <a:endParaRPr lang="pl-PL" altLang="pl-PL" sz="2400" dirty="0">
              <a:solidFill>
                <a:srgbClr val="FFFFFF"/>
              </a:solidFill>
              <a:latin typeface="Trebuchet MS" panose="020B0703020202090204" pitchFamily="34" charset="0"/>
              <a:cs typeface="Arial" panose="020B0604020202020204" pitchFamily="34" charset="0"/>
            </a:endParaRPr>
          </a:p>
          <a:p>
            <a:pPr eaLnBrk="1" hangingPunct="1">
              <a:lnSpc>
                <a:spcPct val="90000"/>
              </a:lnSpc>
            </a:pPr>
            <a:endParaRPr lang="en-AU" altLang="pl-PL" sz="2400" dirty="0">
              <a:solidFill>
                <a:srgbClr val="FFFFFF"/>
              </a:solidFill>
              <a:latin typeface="Trebuchet MS" panose="020B0703020202090204" pitchFamily="34" charset="0"/>
              <a:cs typeface="Arial" panose="020B0604020202020204" pitchFamily="34" charset="0"/>
            </a:endParaRPr>
          </a:p>
          <a:p>
            <a:r>
              <a:rPr lang="en-GB" altLang="pl-PL" sz="1600" dirty="0">
                <a:solidFill>
                  <a:srgbClr val="FFFFFF"/>
                </a:solidFill>
                <a:cs typeface="Arial" panose="020B0604020202020204" pitchFamily="34" charset="0"/>
              </a:rPr>
              <a:t>Since 2011 – actions of the State Sanitary Inspection: inspections and closures of NPS stores, difficulties with collecting the penalties imposed, </a:t>
            </a:r>
            <a:endParaRPr lang="cs-CZ" altLang="pl-PL" sz="1600" dirty="0">
              <a:solidFill>
                <a:srgbClr val="FFFFFF"/>
              </a:solidFill>
              <a:cs typeface="Arial" panose="020B0604020202020204" pitchFamily="34" charset="0"/>
            </a:endParaRPr>
          </a:p>
          <a:p>
            <a:r>
              <a:rPr lang="en-GB" altLang="pl-PL" sz="1600" dirty="0">
                <a:solidFill>
                  <a:srgbClr val="FFFFFF"/>
                </a:solidFill>
                <a:cs typeface="Arial" panose="020B0604020202020204" pitchFamily="34" charset="0"/>
              </a:rPr>
              <a:t>2012 – new marketing methods: online stores Research Chemicals: sale of pure substances, </a:t>
            </a:r>
            <a:endParaRPr lang="cs-CZ" altLang="pl-PL" sz="1600" dirty="0">
              <a:solidFill>
                <a:srgbClr val="FFFFFF"/>
              </a:solidFill>
              <a:cs typeface="Arial" panose="020B0604020202020204" pitchFamily="34" charset="0"/>
            </a:endParaRPr>
          </a:p>
          <a:p>
            <a:r>
              <a:rPr lang="en-GB" altLang="pl-PL" sz="1600" dirty="0">
                <a:solidFill>
                  <a:srgbClr val="FFFFFF"/>
                </a:solidFill>
                <a:cs typeface="Arial" panose="020B0604020202020204" pitchFamily="34" charset="0"/>
              </a:rPr>
              <a:t>Since 2013 – increasing number of NPS-related poisonings in Poland, first clandestine NPS lab detected in Poland – two NPS labs in total, </a:t>
            </a:r>
            <a:endParaRPr lang="cs-CZ" altLang="pl-PL" sz="1600" dirty="0">
              <a:solidFill>
                <a:srgbClr val="FFFFFF"/>
              </a:solidFill>
              <a:cs typeface="Arial" panose="020B0604020202020204" pitchFamily="34" charset="0"/>
            </a:endParaRPr>
          </a:p>
          <a:p>
            <a:r>
              <a:rPr lang="en-GB" altLang="pl-PL" sz="1600" dirty="0">
                <a:solidFill>
                  <a:srgbClr val="FFFFFF"/>
                </a:solidFill>
                <a:cs typeface="Arial" panose="020B0604020202020204" pitchFamily="34" charset="0"/>
              </a:rPr>
              <a:t>2014  – over 100 NPS stores and one NPS lab detected, nearly 2500 NPS-related poisonings,</a:t>
            </a:r>
            <a:endParaRPr lang="cs-CZ" altLang="pl-PL" sz="1600" dirty="0">
              <a:solidFill>
                <a:srgbClr val="FFFFFF"/>
              </a:solidFill>
              <a:cs typeface="Arial" panose="020B0604020202020204" pitchFamily="34" charset="0"/>
            </a:endParaRPr>
          </a:p>
          <a:p>
            <a:r>
              <a:rPr lang="en-GB" altLang="pl-PL" sz="1600" b="1" dirty="0">
                <a:solidFill>
                  <a:srgbClr val="FFFFFF"/>
                </a:solidFill>
                <a:cs typeface="Arial" panose="020B0604020202020204" pitchFamily="34" charset="0"/>
              </a:rPr>
              <a:t>2015 – amendment to the Act on Counteracting Drug Addiction, July: 1966 NPS-related poisonings (including 5 deaths); 192 inspections of stores by the State Sanitary Inspection and Police, two NPS labs detected in Poland, Risk assessment group established </a:t>
            </a:r>
            <a:endParaRPr lang="cs-CZ" altLang="pl-PL" sz="1600" b="1" dirty="0">
              <a:solidFill>
                <a:srgbClr val="FFFFFF"/>
              </a:solidFill>
              <a:cs typeface="Arial" panose="020B0604020202020204" pitchFamily="34" charset="0"/>
            </a:endParaRPr>
          </a:p>
          <a:p>
            <a:r>
              <a:rPr lang="en-GB" altLang="pl-PL" sz="1600" dirty="0">
                <a:solidFill>
                  <a:srgbClr val="FFFFFF"/>
                </a:solidFill>
                <a:cs typeface="Arial" panose="020B0604020202020204" pitchFamily="34" charset="0"/>
              </a:rPr>
              <a:t>2016 – over 4300 poisonings, approx. 100 brick and mortar stores, two NPS labs detected in Poland,</a:t>
            </a:r>
            <a:endParaRPr lang="cs-CZ" altLang="pl-PL" sz="1600" dirty="0">
              <a:solidFill>
                <a:srgbClr val="FFFFFF"/>
              </a:solidFill>
              <a:cs typeface="Arial" panose="020B0604020202020204" pitchFamily="34" charset="0"/>
            </a:endParaRPr>
          </a:p>
          <a:p>
            <a:r>
              <a:rPr lang="en-GB" altLang="pl-PL" sz="1600" dirty="0">
                <a:solidFill>
                  <a:srgbClr val="FFFFFF"/>
                </a:solidFill>
                <a:cs typeface="Arial" panose="020B0604020202020204" pitchFamily="34" charset="0"/>
              </a:rPr>
              <a:t>2017 – still over 4300 poisonings, approx. 100 stores, two NPS labs detected,</a:t>
            </a:r>
            <a:endParaRPr lang="cs-CZ" altLang="pl-PL" sz="1600" dirty="0">
              <a:solidFill>
                <a:srgbClr val="FFFFFF"/>
              </a:solidFill>
              <a:cs typeface="Arial" panose="020B0604020202020204" pitchFamily="34" charset="0"/>
            </a:endParaRPr>
          </a:p>
          <a:p>
            <a:r>
              <a:rPr lang="en-GB" altLang="pl-PL" sz="1600" dirty="0">
                <a:solidFill>
                  <a:srgbClr val="FFFFFF"/>
                </a:solidFill>
                <a:cs typeface="Arial" panose="020B0604020202020204" pitchFamily="34" charset="0"/>
              </a:rPr>
              <a:t>2018 – </a:t>
            </a:r>
            <a:r>
              <a:rPr lang="en-GB" altLang="pl-PL" sz="1600" b="1" dirty="0">
                <a:solidFill>
                  <a:srgbClr val="FFFFFF"/>
                </a:solidFill>
                <a:cs typeface="Arial" panose="020B0604020202020204" pitchFamily="34" charset="0"/>
              </a:rPr>
              <a:t>new legislative solution on NPS: generic law (4 groups), probably 10 NPS-related deaths just prior to the promulgation of the new legislation</a:t>
            </a:r>
            <a:r>
              <a:rPr lang="en-GB" altLang="pl-PL" sz="1600" dirty="0">
                <a:solidFill>
                  <a:srgbClr val="FFFFFF"/>
                </a:solidFill>
                <a:cs typeface="Arial" panose="020B0604020202020204" pitchFamily="34" charset="0"/>
              </a:rPr>
              <a:t>.  </a:t>
            </a:r>
          </a:p>
          <a:p>
            <a:r>
              <a:rPr lang="en-GB" altLang="pl-PL" sz="1600" dirty="0">
                <a:solidFill>
                  <a:srgbClr val="FFFFFF"/>
                </a:solidFill>
                <a:cs typeface="Arial" panose="020B0604020202020204" pitchFamily="34" charset="0"/>
              </a:rPr>
              <a:t>2019 – next generic groups add to the Drug legislation</a:t>
            </a:r>
          </a:p>
          <a:p>
            <a:r>
              <a:rPr lang="en-GB" altLang="pl-PL" sz="1600" dirty="0">
                <a:solidFill>
                  <a:srgbClr val="FFFFFF"/>
                </a:solidFill>
                <a:cs typeface="Arial" panose="020B0604020202020204" pitchFamily="34" charset="0"/>
              </a:rPr>
              <a:t>2020 - decreased the number of NPS poisoning to </a:t>
            </a:r>
            <a:r>
              <a:rPr lang="pl-PL" altLang="pl-PL" sz="1600" dirty="0">
                <a:solidFill>
                  <a:srgbClr val="FFFFFF"/>
                </a:solidFill>
                <a:cs typeface="Arial" panose="020B0604020202020204" pitchFamily="34" charset="0"/>
              </a:rPr>
              <a:t>1070</a:t>
            </a:r>
          </a:p>
          <a:p>
            <a:r>
              <a:rPr lang="en-GB" altLang="pl-PL" sz="1600" dirty="0">
                <a:solidFill>
                  <a:srgbClr val="FFFFFF"/>
                </a:solidFill>
                <a:cs typeface="Arial" panose="020B0604020202020204" pitchFamily="34" charset="0"/>
              </a:rPr>
              <a:t>2021 -  17 labs of NPS detected</a:t>
            </a:r>
          </a:p>
          <a:p>
            <a:r>
              <a:rPr lang="en-GB" altLang="pl-PL" sz="1600" dirty="0">
                <a:solidFill>
                  <a:srgbClr val="FFFFFF"/>
                </a:solidFill>
                <a:cs typeface="Arial" panose="020B0604020202020204" pitchFamily="34" charset="0"/>
              </a:rPr>
              <a:t>2022 – Record in number of NPS labs (synthetical cathinones) in Poland 29. </a:t>
            </a:r>
          </a:p>
          <a:p>
            <a:endParaRPr lang="cs-CZ" altLang="pl-PL" sz="1600" dirty="0">
              <a:solidFill>
                <a:srgbClr val="FFFFFF"/>
              </a:solidFill>
              <a:cs typeface="Arial" panose="020B0604020202020204" pitchFamily="34" charset="0"/>
            </a:endParaRPr>
          </a:p>
          <a:p>
            <a:pPr>
              <a:buFontTx/>
              <a:buNone/>
            </a:pPr>
            <a:r>
              <a:rPr lang="en-GB" altLang="pl-PL" sz="1600" dirty="0">
                <a:solidFill>
                  <a:srgbClr val="FFFFFF"/>
                </a:solidFill>
                <a:cs typeface="Arial" panose="020B0604020202020204" pitchFamily="34" charset="0"/>
              </a:rPr>
              <a:t> </a:t>
            </a:r>
            <a:endParaRPr lang="cs-CZ" altLang="pl-PL" sz="1600" dirty="0">
              <a:solidFill>
                <a:srgbClr val="FFFFFF"/>
              </a:solidFill>
              <a:cs typeface="Arial" panose="020B0604020202020204" pitchFamily="34" charset="0"/>
            </a:endParaRPr>
          </a:p>
          <a:p>
            <a:pPr eaLnBrk="1" hangingPunct="1">
              <a:lnSpc>
                <a:spcPct val="90000"/>
              </a:lnSpc>
              <a:buFontTx/>
              <a:buNone/>
            </a:pPr>
            <a:endParaRPr lang="en-AU" altLang="pl-PL" sz="2400" dirty="0">
              <a:solidFill>
                <a:srgbClr val="FFFFFF"/>
              </a:solidFill>
              <a:latin typeface="Trebuchet MS" panose="020B0703020202090204" pitchFamily="34" charset="0"/>
              <a:cs typeface="Arial" panose="020B0604020202020204" pitchFamily="34" charset="0"/>
            </a:endParaRPr>
          </a:p>
          <a:p>
            <a:pPr eaLnBrk="1" hangingPunct="1">
              <a:lnSpc>
                <a:spcPct val="90000"/>
              </a:lnSpc>
            </a:pPr>
            <a:endParaRPr lang="en-AU" altLang="pl-PL" sz="2000" dirty="0">
              <a:solidFill>
                <a:srgbClr val="FFFFFF"/>
              </a:solidFill>
              <a:latin typeface="Trebuchet MS" panose="020B0703020202090204" pitchFamily="34" charset="0"/>
              <a:cs typeface="Arial" panose="020B0604020202020204" pitchFamily="34" charset="0"/>
            </a:endParaRPr>
          </a:p>
        </p:txBody>
      </p:sp>
      <p:pic>
        <p:nvPicPr>
          <p:cNvPr id="34819" name="Obraz 4" descr="Zrzut ekranu 2016-05-18 o 03.21.13.png">
            <a:extLst>
              <a:ext uri="{FF2B5EF4-FFF2-40B4-BE49-F238E27FC236}">
                <a16:creationId xmlns:a16="http://schemas.microsoft.com/office/drawing/2014/main" id="{AD3B3EC1-9EC4-0F66-38D7-C7947B2D05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5589588"/>
            <a:ext cx="92868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PoleTekstowe 1">
            <a:extLst>
              <a:ext uri="{FF2B5EF4-FFF2-40B4-BE49-F238E27FC236}">
                <a16:creationId xmlns:a16="http://schemas.microsoft.com/office/drawing/2014/main" id="{0E03B662-6C4D-6A6A-28D6-063315378F63}"/>
              </a:ext>
            </a:extLst>
          </p:cNvPr>
          <p:cNvSpPr txBox="1">
            <a:spLocks noChangeArrowheads="1"/>
          </p:cNvSpPr>
          <p:nvPr/>
        </p:nvSpPr>
        <p:spPr bwMode="auto">
          <a:xfrm>
            <a:off x="4706305" y="6388613"/>
            <a:ext cx="3521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pl-PL" altLang="pl-PL" dirty="0">
                <a:solidFill>
                  <a:srgbClr val="FF0000"/>
                </a:solidFill>
                <a:latin typeface="Arial" panose="020B0604020202020204" pitchFamily="34" charset="0"/>
              </a:rPr>
              <a:t>How to </a:t>
            </a:r>
            <a:r>
              <a:rPr lang="pl-PL" altLang="pl-PL" dirty="0" err="1">
                <a:solidFill>
                  <a:srgbClr val="FF0000"/>
                </a:solidFill>
                <a:latin typeface="Arial" panose="020B0604020202020204" pitchFamily="34" charset="0"/>
              </a:rPr>
              <a:t>use</a:t>
            </a:r>
            <a:r>
              <a:rPr lang="pl-PL" altLang="pl-PL" dirty="0">
                <a:solidFill>
                  <a:srgbClr val="FF0000"/>
                </a:solidFill>
                <a:latin typeface="Arial" panose="020B0604020202020204" pitchFamily="34" charset="0"/>
              </a:rPr>
              <a:t> </a:t>
            </a:r>
            <a:r>
              <a:rPr lang="pl-PL" altLang="pl-PL" dirty="0" err="1">
                <a:solidFill>
                  <a:srgbClr val="FF0000"/>
                </a:solidFill>
                <a:latin typeface="Arial" panose="020B0604020202020204" pitchFamily="34" charset="0"/>
              </a:rPr>
              <a:t>research</a:t>
            </a:r>
            <a:r>
              <a:rPr lang="pl-PL" altLang="pl-PL" dirty="0">
                <a:solidFill>
                  <a:srgbClr val="FF0000"/>
                </a:solidFill>
                <a:latin typeface="Arial" panose="020B0604020202020204" pitchFamily="34" charset="0"/>
              </a:rPr>
              <a:t> chemicals?</a:t>
            </a:r>
          </a:p>
        </p:txBody>
      </p:sp>
      <p:pic>
        <p:nvPicPr>
          <p:cNvPr id="34821" name="Obraz 2">
            <a:extLst>
              <a:ext uri="{FF2B5EF4-FFF2-40B4-BE49-F238E27FC236}">
                <a16:creationId xmlns:a16="http://schemas.microsoft.com/office/drawing/2014/main" id="{EF405B51-44FF-6D8C-AB47-D023E874DF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9487" y="5721394"/>
            <a:ext cx="105251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az 4" descr="10818461_569805646454247_8520008880035041649_o.jpg">
            <a:extLst>
              <a:ext uri="{FF2B5EF4-FFF2-40B4-BE49-F238E27FC236}">
                <a16:creationId xmlns:a16="http://schemas.microsoft.com/office/drawing/2014/main" id="{C853E68D-31A5-7029-A01A-8EA9827B96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2055" y="5805488"/>
            <a:ext cx="157638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a:extLst>
              <a:ext uri="{FF2B5EF4-FFF2-40B4-BE49-F238E27FC236}">
                <a16:creationId xmlns:a16="http://schemas.microsoft.com/office/drawing/2014/main" id="{F23E6647-8842-E3FF-3C6B-316E7C7E8997}"/>
              </a:ext>
            </a:extLst>
          </p:cNvPr>
          <p:cNvPicPr>
            <a:picLocks noChangeAspect="1"/>
          </p:cNvPicPr>
          <p:nvPr/>
        </p:nvPicPr>
        <p:blipFill>
          <a:blip r:embed="rId6"/>
          <a:stretch>
            <a:fillRect/>
          </a:stretch>
        </p:blipFill>
        <p:spPr>
          <a:xfrm>
            <a:off x="95778" y="5786438"/>
            <a:ext cx="1371600" cy="11303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887216E1-3A78-D52D-E0D3-25BE64568440}"/>
              </a:ext>
            </a:extLst>
          </p:cNvPr>
          <p:cNvPicPr>
            <a:picLocks noChangeAspect="1"/>
          </p:cNvPicPr>
          <p:nvPr/>
        </p:nvPicPr>
        <p:blipFill>
          <a:blip r:embed="rId2"/>
          <a:stretch>
            <a:fillRect/>
          </a:stretch>
        </p:blipFill>
        <p:spPr>
          <a:xfrm>
            <a:off x="0" y="0"/>
            <a:ext cx="9144000" cy="6986517"/>
          </a:xfrm>
          <a:prstGeom prst="rect">
            <a:avLst/>
          </a:prstGeom>
        </p:spPr>
      </p:pic>
      <p:pic>
        <p:nvPicPr>
          <p:cNvPr id="6" name="Obraz 5">
            <a:extLst>
              <a:ext uri="{FF2B5EF4-FFF2-40B4-BE49-F238E27FC236}">
                <a16:creationId xmlns:a16="http://schemas.microsoft.com/office/drawing/2014/main" id="{A5F01998-0E75-4CA9-E92D-06973E3B3A2E}"/>
              </a:ext>
            </a:extLst>
          </p:cNvPr>
          <p:cNvPicPr>
            <a:picLocks noChangeAspect="1"/>
          </p:cNvPicPr>
          <p:nvPr/>
        </p:nvPicPr>
        <p:blipFill>
          <a:blip r:embed="rId3"/>
          <a:stretch>
            <a:fillRect/>
          </a:stretch>
        </p:blipFill>
        <p:spPr>
          <a:xfrm>
            <a:off x="7445333" y="4434830"/>
            <a:ext cx="1698667" cy="2423170"/>
          </a:xfrm>
          <a:prstGeom prst="rect">
            <a:avLst/>
          </a:prstGeom>
        </p:spPr>
      </p:pic>
    </p:spTree>
    <p:extLst>
      <p:ext uri="{BB962C8B-B14F-4D97-AF65-F5344CB8AC3E}">
        <p14:creationId xmlns:p14="http://schemas.microsoft.com/office/powerpoint/2010/main" val="340253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CCD86C46-B0A2-FC0D-ED51-FFF4D697288A}"/>
              </a:ext>
            </a:extLst>
          </p:cNvPr>
          <p:cNvPicPr>
            <a:picLocks noChangeAspect="1"/>
          </p:cNvPicPr>
          <p:nvPr/>
        </p:nvPicPr>
        <p:blipFill>
          <a:blip r:embed="rId2"/>
          <a:stretch>
            <a:fillRect/>
          </a:stretch>
        </p:blipFill>
        <p:spPr>
          <a:xfrm>
            <a:off x="0" y="838298"/>
            <a:ext cx="9036496" cy="4894958"/>
          </a:xfrm>
          <a:prstGeom prst="rect">
            <a:avLst/>
          </a:prstGeom>
        </p:spPr>
      </p:pic>
      <p:pic>
        <p:nvPicPr>
          <p:cNvPr id="5" name="Obraz 4">
            <a:extLst>
              <a:ext uri="{FF2B5EF4-FFF2-40B4-BE49-F238E27FC236}">
                <a16:creationId xmlns:a16="http://schemas.microsoft.com/office/drawing/2014/main" id="{CA19E7DC-AF6C-FA2F-AF07-23494ECE7260}"/>
              </a:ext>
            </a:extLst>
          </p:cNvPr>
          <p:cNvPicPr>
            <a:picLocks noChangeAspect="1"/>
          </p:cNvPicPr>
          <p:nvPr/>
        </p:nvPicPr>
        <p:blipFill>
          <a:blip r:embed="rId3"/>
          <a:stretch>
            <a:fillRect/>
          </a:stretch>
        </p:blipFill>
        <p:spPr>
          <a:xfrm>
            <a:off x="8051074" y="0"/>
            <a:ext cx="1092926" cy="1559074"/>
          </a:xfrm>
          <a:prstGeom prst="rect">
            <a:avLst/>
          </a:prstGeom>
        </p:spPr>
      </p:pic>
    </p:spTree>
    <p:extLst>
      <p:ext uri="{BB962C8B-B14F-4D97-AF65-F5344CB8AC3E}">
        <p14:creationId xmlns:p14="http://schemas.microsoft.com/office/powerpoint/2010/main" val="740609263"/>
      </p:ext>
    </p:extLst>
  </p:cSld>
  <p:clrMapOvr>
    <a:masterClrMapping/>
  </p:clrMapOvr>
</p:sld>
</file>

<file path=ppt/theme/theme1.xml><?xml version="1.0" encoding="utf-8"?>
<a:theme xmlns:a="http://schemas.openxmlformats.org/drawingml/2006/main" name="Projekt niestandardowy">
  <a:themeElements>
    <a:clrScheme name="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503862-5AB7-4759-AFAA-D486CED7C1AC}"/>
</file>

<file path=customXml/itemProps2.xml><?xml version="1.0" encoding="utf-8"?>
<ds:datastoreItem xmlns:ds="http://schemas.openxmlformats.org/officeDocument/2006/customXml" ds:itemID="{AD204036-839A-43BB-AB8D-E14C4D3BF756}"/>
</file>

<file path=docProps/app.xml><?xml version="1.0" encoding="utf-8"?>
<Properties xmlns="http://schemas.openxmlformats.org/officeDocument/2006/extended-properties" xmlns:vt="http://schemas.openxmlformats.org/officeDocument/2006/docPropsVTypes">
  <Template/>
  <TotalTime>29774</TotalTime>
  <Words>1094</Words>
  <Application>Microsoft Macintosh PowerPoint</Application>
  <PresentationFormat>Pokaz na ekranie (4:3)</PresentationFormat>
  <Paragraphs>101</Paragraphs>
  <Slides>13</Slides>
  <Notes>5</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13</vt:i4>
      </vt:variant>
    </vt:vector>
  </HeadingPairs>
  <TitlesOfParts>
    <vt:vector size="21" baseType="lpstr">
      <vt:lpstr>Arial</vt:lpstr>
      <vt:lpstr>Calibri</vt:lpstr>
      <vt:lpstr>Cambria</vt:lpstr>
      <vt:lpstr>Helvetica</vt:lpstr>
      <vt:lpstr>Trebuchet MS</vt:lpstr>
      <vt:lpstr>Verdana</vt:lpstr>
      <vt:lpstr>Wingdings</vt:lpstr>
      <vt:lpstr>Projekt niestandardowy</vt:lpstr>
      <vt:lpstr>New Psychoactive Substances (NPS)  and Early Warning System –  Chasing the white rabbit?  </vt:lpstr>
      <vt:lpstr>Early Warning System (EWS) in Poland</vt:lpstr>
      <vt:lpstr>Information flow within EWS</vt:lpstr>
      <vt:lpstr>Data and limitations</vt:lpstr>
      <vt:lpstr>„Dopalacze” (boosters – polish name of NPS):  brief history 2008-2010</vt:lpstr>
      <vt:lpstr>„Dopalacze” (boosters - NPS)  – brief history 2010</vt:lpstr>
      <vt:lpstr>„Dopalacze“(NPS) –  come back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„Monitorowanie zjawiska narkotyków  i narkomanii na poziomie lokalnym”</dc:title>
  <dc:creator>KidawaMi</dc:creator>
  <cp:lastModifiedBy>artur malczewski</cp:lastModifiedBy>
  <cp:revision>941</cp:revision>
  <cp:lastPrinted>2017-02-16T08:48:22Z</cp:lastPrinted>
  <dcterms:created xsi:type="dcterms:W3CDTF">2008-01-25T12:31:09Z</dcterms:created>
  <dcterms:modified xsi:type="dcterms:W3CDTF">2024-10-05T17:20:24Z</dcterms:modified>
</cp:coreProperties>
</file>