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15" r:id="rId3"/>
  </p:sldMasterIdLst>
  <p:notesMasterIdLst>
    <p:notesMasterId r:id="rId17"/>
  </p:notesMasterIdLst>
  <p:handoutMasterIdLst>
    <p:handoutMasterId r:id="rId18"/>
  </p:handoutMasterIdLst>
  <p:sldIdLst>
    <p:sldId id="668" r:id="rId4"/>
    <p:sldId id="676" r:id="rId5"/>
    <p:sldId id="680" r:id="rId6"/>
    <p:sldId id="672" r:id="rId7"/>
    <p:sldId id="685" r:id="rId8"/>
    <p:sldId id="686" r:id="rId9"/>
    <p:sldId id="687" r:id="rId10"/>
    <p:sldId id="700" r:id="rId11"/>
    <p:sldId id="702" r:id="rId12"/>
    <p:sldId id="704" r:id="rId13"/>
    <p:sldId id="703" r:id="rId14"/>
    <p:sldId id="701" r:id="rId15"/>
    <p:sldId id="705" r:id="rId16"/>
  </p:sldIdLst>
  <p:sldSz cx="9144000" cy="6858000" type="screen4x3"/>
  <p:notesSz cx="6797675" cy="9928225"/>
  <p:defaultTextStyle>
    <a:defPPr>
      <a:defRPr lang="pl-PL"/>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75D9F9-FAB2-4B12-B4FE-6EBC339F7A80}" v="11" dt="2024-10-07T08:59:11.691"/>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p:restoredTop sz="92438"/>
  </p:normalViewPr>
  <p:slideViewPr>
    <p:cSldViewPr>
      <p:cViewPr>
        <p:scale>
          <a:sx n="70" d="100"/>
          <a:sy n="70" d="100"/>
        </p:scale>
        <p:origin x="1204" y="32"/>
      </p:cViewPr>
      <p:guideLst>
        <p:guide orient="horz" pos="2160"/>
        <p:guide pos="2880"/>
      </p:guideLst>
    </p:cSldViewPr>
  </p:slideViewPr>
  <p:outlineViewPr>
    <p:cViewPr>
      <p:scale>
        <a:sx n="33" d="100"/>
        <a:sy n="33" d="100"/>
      </p:scale>
      <p:origin x="0" y="955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9" d="100"/>
          <a:sy n="49" d="100"/>
        </p:scale>
        <p:origin x="-1938" y="-9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1.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5" Type="http://schemas.openxmlformats.org/officeDocument/2006/relationships/customXml" Target="../customXml/item3.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Guirao Stern - FIIAPP" userId="464d7cac-71a0-42e7-b0fc-4b8555c8c948" providerId="ADAL" clId="{0F75D9F9-FAB2-4B12-B4FE-6EBC339F7A80}"/>
    <pc:docChg chg="undo custSel modSld">
      <pc:chgData name="Laura Guirao Stern - FIIAPP" userId="464d7cac-71a0-42e7-b0fc-4b8555c8c948" providerId="ADAL" clId="{0F75D9F9-FAB2-4B12-B4FE-6EBC339F7A80}" dt="2024-10-07T09:00:56.792" v="730" actId="1076"/>
      <pc:docMkLst>
        <pc:docMk/>
      </pc:docMkLst>
      <pc:sldChg chg="modSp mod">
        <pc:chgData name="Laura Guirao Stern - FIIAPP" userId="464d7cac-71a0-42e7-b0fc-4b8555c8c948" providerId="ADAL" clId="{0F75D9F9-FAB2-4B12-B4FE-6EBC339F7A80}" dt="2024-10-07T08:19:25.914" v="35"/>
        <pc:sldMkLst>
          <pc:docMk/>
          <pc:sldMk cId="0" sldId="668"/>
        </pc:sldMkLst>
        <pc:spChg chg="mod">
          <ac:chgData name="Laura Guirao Stern - FIIAPP" userId="464d7cac-71a0-42e7-b0fc-4b8555c8c948" providerId="ADAL" clId="{0F75D9F9-FAB2-4B12-B4FE-6EBC339F7A80}" dt="2024-10-07T08:18:02.815" v="14" actId="20577"/>
          <ac:spMkLst>
            <pc:docMk/>
            <pc:sldMk cId="0" sldId="668"/>
            <ac:spMk id="28673" creationId="{02B41962-DD10-7B42-DBCA-517DEA42AE43}"/>
          </ac:spMkLst>
        </pc:spChg>
        <pc:spChg chg="mod">
          <ac:chgData name="Laura Guirao Stern - FIIAPP" userId="464d7cac-71a0-42e7-b0fc-4b8555c8c948" providerId="ADAL" clId="{0F75D9F9-FAB2-4B12-B4FE-6EBC339F7A80}" dt="2024-10-07T08:19:25.914" v="35"/>
          <ac:spMkLst>
            <pc:docMk/>
            <pc:sldMk cId="0" sldId="668"/>
            <ac:spMk id="28675" creationId="{53FC6172-8D69-8B90-594D-99997FEE4B39}"/>
          </ac:spMkLst>
        </pc:spChg>
      </pc:sldChg>
      <pc:sldChg chg="modSp mod">
        <pc:chgData name="Laura Guirao Stern - FIIAPP" userId="464d7cac-71a0-42e7-b0fc-4b8555c8c948" providerId="ADAL" clId="{0F75D9F9-FAB2-4B12-B4FE-6EBC339F7A80}" dt="2024-10-07T08:29:07.201" v="221"/>
        <pc:sldMkLst>
          <pc:docMk/>
          <pc:sldMk cId="3805238007" sldId="672"/>
        </pc:sldMkLst>
        <pc:spChg chg="mod">
          <ac:chgData name="Laura Guirao Stern - FIIAPP" userId="464d7cac-71a0-42e7-b0fc-4b8555c8c948" providerId="ADAL" clId="{0F75D9F9-FAB2-4B12-B4FE-6EBC339F7A80}" dt="2024-10-07T08:27:25.072" v="177" actId="20577"/>
          <ac:spMkLst>
            <pc:docMk/>
            <pc:sldMk cId="3805238007" sldId="672"/>
            <ac:spMk id="43009" creationId="{F2D8EF2A-6BBF-19C2-8549-CF34074144ED}"/>
          </ac:spMkLst>
        </pc:spChg>
        <pc:spChg chg="mod">
          <ac:chgData name="Laura Guirao Stern - FIIAPP" userId="464d7cac-71a0-42e7-b0fc-4b8555c8c948" providerId="ADAL" clId="{0F75D9F9-FAB2-4B12-B4FE-6EBC339F7A80}" dt="2024-10-07T08:29:07.201" v="221"/>
          <ac:spMkLst>
            <pc:docMk/>
            <pc:sldMk cId="3805238007" sldId="672"/>
            <ac:spMk id="43010" creationId="{D4EAAFE5-1E51-E55A-0EC4-3C1476E70EBE}"/>
          </ac:spMkLst>
        </pc:spChg>
      </pc:sldChg>
      <pc:sldChg chg="modSp mod">
        <pc:chgData name="Laura Guirao Stern - FIIAPP" userId="464d7cac-71a0-42e7-b0fc-4b8555c8c948" providerId="ADAL" clId="{0F75D9F9-FAB2-4B12-B4FE-6EBC339F7A80}" dt="2024-10-07T08:21:19.723" v="74" actId="20577"/>
        <pc:sldMkLst>
          <pc:docMk/>
          <pc:sldMk cId="2202006218" sldId="676"/>
        </pc:sldMkLst>
        <pc:spChg chg="mod">
          <ac:chgData name="Laura Guirao Stern - FIIAPP" userId="464d7cac-71a0-42e7-b0fc-4b8555c8c948" providerId="ADAL" clId="{0F75D9F9-FAB2-4B12-B4FE-6EBC339F7A80}" dt="2024-10-07T08:19:47.791" v="56" actId="20577"/>
          <ac:spMkLst>
            <pc:docMk/>
            <pc:sldMk cId="2202006218" sldId="676"/>
            <ac:spMk id="37889" creationId="{9BFCDEA7-4052-813B-9778-766846CBDCAD}"/>
          </ac:spMkLst>
        </pc:spChg>
        <pc:spChg chg="mod">
          <ac:chgData name="Laura Guirao Stern - FIIAPP" userId="464d7cac-71a0-42e7-b0fc-4b8555c8c948" providerId="ADAL" clId="{0F75D9F9-FAB2-4B12-B4FE-6EBC339F7A80}" dt="2024-10-07T08:21:19.723" v="74" actId="20577"/>
          <ac:spMkLst>
            <pc:docMk/>
            <pc:sldMk cId="2202006218" sldId="676"/>
            <ac:spMk id="37890" creationId="{873BDB73-A32F-F000-6441-127ADFFDF207}"/>
          </ac:spMkLst>
        </pc:spChg>
      </pc:sldChg>
      <pc:sldChg chg="modSp mod">
        <pc:chgData name="Laura Guirao Stern - FIIAPP" userId="464d7cac-71a0-42e7-b0fc-4b8555c8c948" providerId="ADAL" clId="{0F75D9F9-FAB2-4B12-B4FE-6EBC339F7A80}" dt="2024-10-07T08:55:24.355" v="600" actId="20577"/>
        <pc:sldMkLst>
          <pc:docMk/>
          <pc:sldMk cId="99925109" sldId="680"/>
        </pc:sldMkLst>
        <pc:spChg chg="mod">
          <ac:chgData name="Laura Guirao Stern - FIIAPP" userId="464d7cac-71a0-42e7-b0fc-4b8555c8c948" providerId="ADAL" clId="{0F75D9F9-FAB2-4B12-B4FE-6EBC339F7A80}" dt="2024-10-07T08:21:43.912" v="112" actId="20577"/>
          <ac:spMkLst>
            <pc:docMk/>
            <pc:sldMk cId="99925109" sldId="680"/>
            <ac:spMk id="40961" creationId="{D061B715-D4B7-A6EA-566F-B7622FFD2C93}"/>
          </ac:spMkLst>
        </pc:spChg>
        <pc:spChg chg="mod">
          <ac:chgData name="Laura Guirao Stern - FIIAPP" userId="464d7cac-71a0-42e7-b0fc-4b8555c8c948" providerId="ADAL" clId="{0F75D9F9-FAB2-4B12-B4FE-6EBC339F7A80}" dt="2024-10-07T08:22:24.959" v="117" actId="20577"/>
          <ac:spMkLst>
            <pc:docMk/>
            <pc:sldMk cId="99925109" sldId="680"/>
            <ac:spMk id="40964" creationId="{14E0B4EE-7A4D-64E5-5DE5-FAC90B6496C7}"/>
          </ac:spMkLst>
        </pc:spChg>
        <pc:spChg chg="mod">
          <ac:chgData name="Laura Guirao Stern - FIIAPP" userId="464d7cac-71a0-42e7-b0fc-4b8555c8c948" providerId="ADAL" clId="{0F75D9F9-FAB2-4B12-B4FE-6EBC339F7A80}" dt="2024-10-07T08:55:24.355" v="600" actId="20577"/>
          <ac:spMkLst>
            <pc:docMk/>
            <pc:sldMk cId="99925109" sldId="680"/>
            <ac:spMk id="40965" creationId="{20AE8BF0-AE3B-2945-989D-9A05A335B754}"/>
          </ac:spMkLst>
        </pc:spChg>
        <pc:spChg chg="mod">
          <ac:chgData name="Laura Guirao Stern - FIIAPP" userId="464d7cac-71a0-42e7-b0fc-4b8555c8c948" providerId="ADAL" clId="{0F75D9F9-FAB2-4B12-B4FE-6EBC339F7A80}" dt="2024-10-07T08:26:19.152" v="156"/>
          <ac:spMkLst>
            <pc:docMk/>
            <pc:sldMk cId="99925109" sldId="680"/>
            <ac:spMk id="40966" creationId="{BB4A54AA-22D0-006C-0037-5D549E5CD064}"/>
          </ac:spMkLst>
        </pc:spChg>
        <pc:spChg chg="mod">
          <ac:chgData name="Laura Guirao Stern - FIIAPP" userId="464d7cac-71a0-42e7-b0fc-4b8555c8c948" providerId="ADAL" clId="{0F75D9F9-FAB2-4B12-B4FE-6EBC339F7A80}" dt="2024-10-07T08:25:43.592" v="154" actId="20577"/>
          <ac:spMkLst>
            <pc:docMk/>
            <pc:sldMk cId="99925109" sldId="680"/>
            <ac:spMk id="40967" creationId="{9236228B-103C-9355-61F2-AC31549BC462}"/>
          </ac:spMkLst>
        </pc:spChg>
        <pc:spChg chg="mod">
          <ac:chgData name="Laura Guirao Stern - FIIAPP" userId="464d7cac-71a0-42e7-b0fc-4b8555c8c948" providerId="ADAL" clId="{0F75D9F9-FAB2-4B12-B4FE-6EBC339F7A80}" dt="2024-10-07T08:26:05.399" v="155"/>
          <ac:spMkLst>
            <pc:docMk/>
            <pc:sldMk cId="99925109" sldId="680"/>
            <ac:spMk id="40968" creationId="{457D2DC4-4423-C7B2-1567-42434E212747}"/>
          </ac:spMkLst>
        </pc:spChg>
        <pc:spChg chg="mod">
          <ac:chgData name="Laura Guirao Stern - FIIAPP" userId="464d7cac-71a0-42e7-b0fc-4b8555c8c948" providerId="ADAL" clId="{0F75D9F9-FAB2-4B12-B4FE-6EBC339F7A80}" dt="2024-10-07T08:26:27.996" v="157"/>
          <ac:spMkLst>
            <pc:docMk/>
            <pc:sldMk cId="99925109" sldId="680"/>
            <ac:spMk id="40969" creationId="{7FC2BCA3-64E6-12EF-A7FF-4390CF769325}"/>
          </ac:spMkLst>
        </pc:spChg>
        <pc:spChg chg="mod">
          <ac:chgData name="Laura Guirao Stern - FIIAPP" userId="464d7cac-71a0-42e7-b0fc-4b8555c8c948" providerId="ADAL" clId="{0F75D9F9-FAB2-4B12-B4FE-6EBC339F7A80}" dt="2024-10-07T08:26:41.369" v="158"/>
          <ac:spMkLst>
            <pc:docMk/>
            <pc:sldMk cId="99925109" sldId="680"/>
            <ac:spMk id="40970" creationId="{1EA3D4E6-38D2-67D6-3C78-24590CFFE1CF}"/>
          </ac:spMkLst>
        </pc:spChg>
        <pc:spChg chg="mod">
          <ac:chgData name="Laura Guirao Stern - FIIAPP" userId="464d7cac-71a0-42e7-b0fc-4b8555c8c948" providerId="ADAL" clId="{0F75D9F9-FAB2-4B12-B4FE-6EBC339F7A80}" dt="2024-10-07T08:26:53.650" v="159"/>
          <ac:spMkLst>
            <pc:docMk/>
            <pc:sldMk cId="99925109" sldId="680"/>
            <ac:spMk id="40979" creationId="{FA1834CE-50DA-EA15-DDD2-03E06BC0E5C8}"/>
          </ac:spMkLst>
        </pc:spChg>
        <pc:spChg chg="mod">
          <ac:chgData name="Laura Guirao Stern - FIIAPP" userId="464d7cac-71a0-42e7-b0fc-4b8555c8c948" providerId="ADAL" clId="{0F75D9F9-FAB2-4B12-B4FE-6EBC339F7A80}" dt="2024-10-07T08:27:04.222" v="160"/>
          <ac:spMkLst>
            <pc:docMk/>
            <pc:sldMk cId="99925109" sldId="680"/>
            <ac:spMk id="40980" creationId="{72C7DFED-DFAF-F8D2-C8A9-5A620ABD72D2}"/>
          </ac:spMkLst>
        </pc:spChg>
        <pc:spChg chg="mod">
          <ac:chgData name="Laura Guirao Stern - FIIAPP" userId="464d7cac-71a0-42e7-b0fc-4b8555c8c948" providerId="ADAL" clId="{0F75D9F9-FAB2-4B12-B4FE-6EBC339F7A80}" dt="2024-10-07T08:24:03.459" v="148"/>
          <ac:spMkLst>
            <pc:docMk/>
            <pc:sldMk cId="99925109" sldId="680"/>
            <ac:spMk id="40983" creationId="{D8BD401C-9089-3C2E-DCC1-3B1D1FBA9026}"/>
          </ac:spMkLst>
        </pc:spChg>
        <pc:spChg chg="mod">
          <ac:chgData name="Laura Guirao Stern - FIIAPP" userId="464d7cac-71a0-42e7-b0fc-4b8555c8c948" providerId="ADAL" clId="{0F75D9F9-FAB2-4B12-B4FE-6EBC339F7A80}" dt="2024-10-07T08:23:40.442" v="147" actId="14100"/>
          <ac:spMkLst>
            <pc:docMk/>
            <pc:sldMk cId="99925109" sldId="680"/>
            <ac:spMk id="40984" creationId="{686B8528-CA34-A5AC-CE4B-F63C61E5BE4E}"/>
          </ac:spMkLst>
        </pc:spChg>
        <pc:spChg chg="mod">
          <ac:chgData name="Laura Guirao Stern - FIIAPP" userId="464d7cac-71a0-42e7-b0fc-4b8555c8c948" providerId="ADAL" clId="{0F75D9F9-FAB2-4B12-B4FE-6EBC339F7A80}" dt="2024-10-07T08:24:14.573" v="149"/>
          <ac:spMkLst>
            <pc:docMk/>
            <pc:sldMk cId="99925109" sldId="680"/>
            <ac:spMk id="40990" creationId="{E6ECD98E-D084-5925-2BD1-FA64485AB57B}"/>
          </ac:spMkLst>
        </pc:spChg>
        <pc:spChg chg="mod">
          <ac:chgData name="Laura Guirao Stern - FIIAPP" userId="464d7cac-71a0-42e7-b0fc-4b8555c8c948" providerId="ADAL" clId="{0F75D9F9-FAB2-4B12-B4FE-6EBC339F7A80}" dt="2024-10-07T08:24:28.438" v="151" actId="20577"/>
          <ac:spMkLst>
            <pc:docMk/>
            <pc:sldMk cId="99925109" sldId="680"/>
            <ac:spMk id="40992" creationId="{0CB70B51-315B-8BE3-3329-C3FC439C592F}"/>
          </ac:spMkLst>
        </pc:spChg>
        <pc:cxnChg chg="mod">
          <ac:chgData name="Laura Guirao Stern - FIIAPP" userId="464d7cac-71a0-42e7-b0fc-4b8555c8c948" providerId="ADAL" clId="{0F75D9F9-FAB2-4B12-B4FE-6EBC339F7A80}" dt="2024-10-07T08:22:21.157" v="114" actId="1076"/>
          <ac:cxnSpMkLst>
            <pc:docMk/>
            <pc:sldMk cId="99925109" sldId="680"/>
            <ac:cxnSpMk id="40972" creationId="{0D253CC0-3BEF-0CB7-07A5-303F148909FF}"/>
          </ac:cxnSpMkLst>
        </pc:cxnChg>
        <pc:cxnChg chg="mod">
          <ac:chgData name="Laura Guirao Stern - FIIAPP" userId="464d7cac-71a0-42e7-b0fc-4b8555c8c948" providerId="ADAL" clId="{0F75D9F9-FAB2-4B12-B4FE-6EBC339F7A80}" dt="2024-10-07T08:22:21.157" v="114" actId="1076"/>
          <ac:cxnSpMkLst>
            <pc:docMk/>
            <pc:sldMk cId="99925109" sldId="680"/>
            <ac:cxnSpMk id="40973" creationId="{6E14D5B1-4BA2-4D31-8276-4C1E15188CD4}"/>
          </ac:cxnSpMkLst>
        </pc:cxnChg>
        <pc:cxnChg chg="mod">
          <ac:chgData name="Laura Guirao Stern - FIIAPP" userId="464d7cac-71a0-42e7-b0fc-4b8555c8c948" providerId="ADAL" clId="{0F75D9F9-FAB2-4B12-B4FE-6EBC339F7A80}" dt="2024-10-07T08:22:21.157" v="114" actId="1076"/>
          <ac:cxnSpMkLst>
            <pc:docMk/>
            <pc:sldMk cId="99925109" sldId="680"/>
            <ac:cxnSpMk id="40974" creationId="{DA481171-1044-0006-EB19-8B07BC11A471}"/>
          </ac:cxnSpMkLst>
        </pc:cxnChg>
        <pc:cxnChg chg="mod">
          <ac:chgData name="Laura Guirao Stern - FIIAPP" userId="464d7cac-71a0-42e7-b0fc-4b8555c8c948" providerId="ADAL" clId="{0F75D9F9-FAB2-4B12-B4FE-6EBC339F7A80}" dt="2024-10-07T08:22:21.157" v="114" actId="1076"/>
          <ac:cxnSpMkLst>
            <pc:docMk/>
            <pc:sldMk cId="99925109" sldId="680"/>
            <ac:cxnSpMk id="40975" creationId="{F1968730-C30B-7040-5A02-837982267745}"/>
          </ac:cxnSpMkLst>
        </pc:cxnChg>
        <pc:cxnChg chg="mod">
          <ac:chgData name="Laura Guirao Stern - FIIAPP" userId="464d7cac-71a0-42e7-b0fc-4b8555c8c948" providerId="ADAL" clId="{0F75D9F9-FAB2-4B12-B4FE-6EBC339F7A80}" dt="2024-10-07T08:22:21.157" v="114" actId="1076"/>
          <ac:cxnSpMkLst>
            <pc:docMk/>
            <pc:sldMk cId="99925109" sldId="680"/>
            <ac:cxnSpMk id="40976" creationId="{C0E7F1C2-8C40-206E-F358-A76FAF508CAE}"/>
          </ac:cxnSpMkLst>
        </pc:cxnChg>
        <pc:cxnChg chg="mod">
          <ac:chgData name="Laura Guirao Stern - FIIAPP" userId="464d7cac-71a0-42e7-b0fc-4b8555c8c948" providerId="ADAL" clId="{0F75D9F9-FAB2-4B12-B4FE-6EBC339F7A80}" dt="2024-10-07T08:22:21.157" v="114" actId="1076"/>
          <ac:cxnSpMkLst>
            <pc:docMk/>
            <pc:sldMk cId="99925109" sldId="680"/>
            <ac:cxnSpMk id="40977" creationId="{83D3D67B-44DE-F2BE-5373-099279ED800C}"/>
          </ac:cxnSpMkLst>
        </pc:cxnChg>
        <pc:cxnChg chg="mod">
          <ac:chgData name="Laura Guirao Stern - FIIAPP" userId="464d7cac-71a0-42e7-b0fc-4b8555c8c948" providerId="ADAL" clId="{0F75D9F9-FAB2-4B12-B4FE-6EBC339F7A80}" dt="2024-10-07T08:22:21.157" v="114" actId="1076"/>
          <ac:cxnSpMkLst>
            <pc:docMk/>
            <pc:sldMk cId="99925109" sldId="680"/>
            <ac:cxnSpMk id="40978" creationId="{B93FE45D-08F4-756B-D577-E60E59EEB50D}"/>
          </ac:cxnSpMkLst>
        </pc:cxnChg>
        <pc:cxnChg chg="mod">
          <ac:chgData name="Laura Guirao Stern - FIIAPP" userId="464d7cac-71a0-42e7-b0fc-4b8555c8c948" providerId="ADAL" clId="{0F75D9F9-FAB2-4B12-B4FE-6EBC339F7A80}" dt="2024-10-07T08:22:21.157" v="114" actId="1076"/>
          <ac:cxnSpMkLst>
            <pc:docMk/>
            <pc:sldMk cId="99925109" sldId="680"/>
            <ac:cxnSpMk id="40981" creationId="{A4F3FC22-BF37-894C-F1AB-20A2852C4293}"/>
          </ac:cxnSpMkLst>
        </pc:cxnChg>
        <pc:cxnChg chg="mod">
          <ac:chgData name="Laura Guirao Stern - FIIAPP" userId="464d7cac-71a0-42e7-b0fc-4b8555c8c948" providerId="ADAL" clId="{0F75D9F9-FAB2-4B12-B4FE-6EBC339F7A80}" dt="2024-10-07T08:22:21.157" v="114" actId="1076"/>
          <ac:cxnSpMkLst>
            <pc:docMk/>
            <pc:sldMk cId="99925109" sldId="680"/>
            <ac:cxnSpMk id="40982" creationId="{3F5F21F9-568C-4C4B-35DF-38D93E5A0D35}"/>
          </ac:cxnSpMkLst>
        </pc:cxnChg>
        <pc:cxnChg chg="mod">
          <ac:chgData name="Laura Guirao Stern - FIIAPP" userId="464d7cac-71a0-42e7-b0fc-4b8555c8c948" providerId="ADAL" clId="{0F75D9F9-FAB2-4B12-B4FE-6EBC339F7A80}" dt="2024-10-07T08:22:21.157" v="114" actId="1076"/>
          <ac:cxnSpMkLst>
            <pc:docMk/>
            <pc:sldMk cId="99925109" sldId="680"/>
            <ac:cxnSpMk id="40986" creationId="{79FFFAD4-643B-BB69-7EC0-3F78ECEDD810}"/>
          </ac:cxnSpMkLst>
        </pc:cxnChg>
        <pc:cxnChg chg="mod">
          <ac:chgData name="Laura Guirao Stern - FIIAPP" userId="464d7cac-71a0-42e7-b0fc-4b8555c8c948" providerId="ADAL" clId="{0F75D9F9-FAB2-4B12-B4FE-6EBC339F7A80}" dt="2024-10-07T08:23:40.442" v="147" actId="14100"/>
          <ac:cxnSpMkLst>
            <pc:docMk/>
            <pc:sldMk cId="99925109" sldId="680"/>
            <ac:cxnSpMk id="40987" creationId="{0134F665-DEEC-05BF-CC15-F543636CC706}"/>
          </ac:cxnSpMkLst>
        </pc:cxnChg>
        <pc:cxnChg chg="mod">
          <ac:chgData name="Laura Guirao Stern - FIIAPP" userId="464d7cac-71a0-42e7-b0fc-4b8555c8c948" providerId="ADAL" clId="{0F75D9F9-FAB2-4B12-B4FE-6EBC339F7A80}" dt="2024-10-07T08:22:21.157" v="114" actId="1076"/>
          <ac:cxnSpMkLst>
            <pc:docMk/>
            <pc:sldMk cId="99925109" sldId="680"/>
            <ac:cxnSpMk id="40988" creationId="{FBBC8929-3802-A226-F5EC-00E71DD5D203}"/>
          </ac:cxnSpMkLst>
        </pc:cxnChg>
        <pc:cxnChg chg="mod">
          <ac:chgData name="Laura Guirao Stern - FIIAPP" userId="464d7cac-71a0-42e7-b0fc-4b8555c8c948" providerId="ADAL" clId="{0F75D9F9-FAB2-4B12-B4FE-6EBC339F7A80}" dt="2024-10-07T08:22:21.157" v="114" actId="1076"/>
          <ac:cxnSpMkLst>
            <pc:docMk/>
            <pc:sldMk cId="99925109" sldId="680"/>
            <ac:cxnSpMk id="40991" creationId="{2195C524-3C1A-17A6-3F3B-489649663077}"/>
          </ac:cxnSpMkLst>
        </pc:cxnChg>
      </pc:sldChg>
      <pc:sldChg chg="modSp mod">
        <pc:chgData name="Laura Guirao Stern - FIIAPP" userId="464d7cac-71a0-42e7-b0fc-4b8555c8c948" providerId="ADAL" clId="{0F75D9F9-FAB2-4B12-B4FE-6EBC339F7A80}" dt="2024-10-07T08:57:13.904" v="636" actId="20577"/>
        <pc:sldMkLst>
          <pc:docMk/>
          <pc:sldMk cId="0" sldId="685"/>
        </pc:sldMkLst>
        <pc:spChg chg="mod">
          <ac:chgData name="Laura Guirao Stern - FIIAPP" userId="464d7cac-71a0-42e7-b0fc-4b8555c8c948" providerId="ADAL" clId="{0F75D9F9-FAB2-4B12-B4FE-6EBC339F7A80}" dt="2024-10-07T08:56:55.346" v="617" actId="20577"/>
          <ac:spMkLst>
            <pc:docMk/>
            <pc:sldMk cId="0" sldId="685"/>
            <ac:spMk id="30721" creationId="{67327E95-86B1-B1E6-914C-3CC82C44BDA8}"/>
          </ac:spMkLst>
        </pc:spChg>
        <pc:spChg chg="mod">
          <ac:chgData name="Laura Guirao Stern - FIIAPP" userId="464d7cac-71a0-42e7-b0fc-4b8555c8c948" providerId="ADAL" clId="{0F75D9F9-FAB2-4B12-B4FE-6EBC339F7A80}" dt="2024-10-07T08:57:13.904" v="636" actId="20577"/>
          <ac:spMkLst>
            <pc:docMk/>
            <pc:sldMk cId="0" sldId="685"/>
            <ac:spMk id="30722" creationId="{B78269A2-61A4-F94D-1ABD-9720C1CF6262}"/>
          </ac:spMkLst>
        </pc:spChg>
      </pc:sldChg>
      <pc:sldChg chg="modSp mod">
        <pc:chgData name="Laura Guirao Stern - FIIAPP" userId="464d7cac-71a0-42e7-b0fc-4b8555c8c948" providerId="ADAL" clId="{0F75D9F9-FAB2-4B12-B4FE-6EBC339F7A80}" dt="2024-10-07T08:57:46.872" v="642" actId="207"/>
        <pc:sldMkLst>
          <pc:docMk/>
          <pc:sldMk cId="0" sldId="686"/>
        </pc:sldMkLst>
        <pc:spChg chg="mod">
          <ac:chgData name="Laura Guirao Stern - FIIAPP" userId="464d7cac-71a0-42e7-b0fc-4b8555c8c948" providerId="ADAL" clId="{0F75D9F9-FAB2-4B12-B4FE-6EBC339F7A80}" dt="2024-10-07T08:57:46.872" v="642" actId="207"/>
          <ac:spMkLst>
            <pc:docMk/>
            <pc:sldMk cId="0" sldId="686"/>
            <ac:spMk id="32770" creationId="{C36CAEB5-0DCF-7722-1768-F90C20DB552D}"/>
          </ac:spMkLst>
        </pc:spChg>
      </pc:sldChg>
      <pc:sldChg chg="modSp mod">
        <pc:chgData name="Laura Guirao Stern - FIIAPP" userId="464d7cac-71a0-42e7-b0fc-4b8555c8c948" providerId="ADAL" clId="{0F75D9F9-FAB2-4B12-B4FE-6EBC339F7A80}" dt="2024-10-07T08:58:11.657" v="643" actId="20577"/>
        <pc:sldMkLst>
          <pc:docMk/>
          <pc:sldMk cId="0" sldId="687"/>
        </pc:sldMkLst>
        <pc:spChg chg="mod">
          <ac:chgData name="Laura Guirao Stern - FIIAPP" userId="464d7cac-71a0-42e7-b0fc-4b8555c8c948" providerId="ADAL" clId="{0F75D9F9-FAB2-4B12-B4FE-6EBC339F7A80}" dt="2024-10-07T08:58:11.657" v="643" actId="20577"/>
          <ac:spMkLst>
            <pc:docMk/>
            <pc:sldMk cId="0" sldId="687"/>
            <ac:spMk id="34818" creationId="{C4D223AC-293F-8E84-B26C-4030A46A9E09}"/>
          </ac:spMkLst>
        </pc:spChg>
        <pc:spChg chg="mod">
          <ac:chgData name="Laura Guirao Stern - FIIAPP" userId="464d7cac-71a0-42e7-b0fc-4b8555c8c948" providerId="ADAL" clId="{0F75D9F9-FAB2-4B12-B4FE-6EBC339F7A80}" dt="2024-10-07T08:41:38.820" v="355" actId="20577"/>
          <ac:spMkLst>
            <pc:docMk/>
            <pc:sldMk cId="0" sldId="687"/>
            <ac:spMk id="34820" creationId="{0E03B662-6C4D-6A6A-28D6-063315378F63}"/>
          </ac:spMkLst>
        </pc:spChg>
      </pc:sldChg>
      <pc:sldChg chg="addSp delSp modSp mod">
        <pc:chgData name="Laura Guirao Stern - FIIAPP" userId="464d7cac-71a0-42e7-b0fc-4b8555c8c948" providerId="ADAL" clId="{0F75D9F9-FAB2-4B12-B4FE-6EBC339F7A80}" dt="2024-10-07T08:59:57.881" v="722" actId="1076"/>
        <pc:sldMkLst>
          <pc:docMk/>
          <pc:sldMk cId="3402534851" sldId="700"/>
        </pc:sldMkLst>
        <pc:spChg chg="add del mod">
          <ac:chgData name="Laura Guirao Stern - FIIAPP" userId="464d7cac-71a0-42e7-b0fc-4b8555c8c948" providerId="ADAL" clId="{0F75D9F9-FAB2-4B12-B4FE-6EBC339F7A80}" dt="2024-10-07T08:43:11.972" v="444"/>
          <ac:spMkLst>
            <pc:docMk/>
            <pc:sldMk cId="3402534851" sldId="700"/>
            <ac:spMk id="2" creationId="{B7354227-9210-6031-6FA0-30EA61368BF5}"/>
          </ac:spMkLst>
        </pc:spChg>
        <pc:spChg chg="add mod">
          <ac:chgData name="Laura Guirao Stern - FIIAPP" userId="464d7cac-71a0-42e7-b0fc-4b8555c8c948" providerId="ADAL" clId="{0F75D9F9-FAB2-4B12-B4FE-6EBC339F7A80}" dt="2024-10-07T08:59:07.084" v="644" actId="1076"/>
          <ac:spMkLst>
            <pc:docMk/>
            <pc:sldMk cId="3402534851" sldId="700"/>
            <ac:spMk id="4" creationId="{97F88502-93CF-C9AF-8D22-F68AC25C43B7}"/>
          </ac:spMkLst>
        </pc:spChg>
        <pc:spChg chg="add mod">
          <ac:chgData name="Laura Guirao Stern - FIIAPP" userId="464d7cac-71a0-42e7-b0fc-4b8555c8c948" providerId="ADAL" clId="{0F75D9F9-FAB2-4B12-B4FE-6EBC339F7A80}" dt="2024-10-07T08:44:05.856" v="474" actId="14100"/>
          <ac:spMkLst>
            <pc:docMk/>
            <pc:sldMk cId="3402534851" sldId="700"/>
            <ac:spMk id="5" creationId="{E9985070-B4A8-AB57-A340-E7E85DFD044C}"/>
          </ac:spMkLst>
        </pc:spChg>
        <pc:spChg chg="add mod">
          <ac:chgData name="Laura Guirao Stern - FIIAPP" userId="464d7cac-71a0-42e7-b0fc-4b8555c8c948" providerId="ADAL" clId="{0F75D9F9-FAB2-4B12-B4FE-6EBC339F7A80}" dt="2024-10-07T08:44:42.361" v="485"/>
          <ac:spMkLst>
            <pc:docMk/>
            <pc:sldMk cId="3402534851" sldId="700"/>
            <ac:spMk id="7" creationId="{3665B5C9-FE22-5ADD-0B49-594E79347A0F}"/>
          </ac:spMkLst>
        </pc:spChg>
        <pc:spChg chg="add mod">
          <ac:chgData name="Laura Guirao Stern - FIIAPP" userId="464d7cac-71a0-42e7-b0fc-4b8555c8c948" providerId="ADAL" clId="{0F75D9F9-FAB2-4B12-B4FE-6EBC339F7A80}" dt="2024-10-07T08:45:03.605" v="490" actId="20577"/>
          <ac:spMkLst>
            <pc:docMk/>
            <pc:sldMk cId="3402534851" sldId="700"/>
            <ac:spMk id="8" creationId="{707A57AA-157A-2253-A59D-63D0233CD953}"/>
          </ac:spMkLst>
        </pc:spChg>
        <pc:spChg chg="add mod">
          <ac:chgData name="Laura Guirao Stern - FIIAPP" userId="464d7cac-71a0-42e7-b0fc-4b8555c8c948" providerId="ADAL" clId="{0F75D9F9-FAB2-4B12-B4FE-6EBC339F7A80}" dt="2024-10-07T08:59:57.881" v="722" actId="1076"/>
          <ac:spMkLst>
            <pc:docMk/>
            <pc:sldMk cId="3402534851" sldId="700"/>
            <ac:spMk id="9" creationId="{AFB8AC70-F52E-6251-AEF3-C6BEA17C513B}"/>
          </ac:spMkLst>
        </pc:spChg>
      </pc:sldChg>
      <pc:sldChg chg="addSp modSp mod">
        <pc:chgData name="Laura Guirao Stern - FIIAPP" userId="464d7cac-71a0-42e7-b0fc-4b8555c8c948" providerId="ADAL" clId="{0F75D9F9-FAB2-4B12-B4FE-6EBC339F7A80}" dt="2024-10-07T09:00:56.792" v="730" actId="1076"/>
        <pc:sldMkLst>
          <pc:docMk/>
          <pc:sldMk cId="368136258" sldId="701"/>
        </pc:sldMkLst>
        <pc:spChg chg="add mod">
          <ac:chgData name="Laura Guirao Stern - FIIAPP" userId="464d7cac-71a0-42e7-b0fc-4b8555c8c948" providerId="ADAL" clId="{0F75D9F9-FAB2-4B12-B4FE-6EBC339F7A80}" dt="2024-10-07T09:00:56.792" v="730" actId="1076"/>
          <ac:spMkLst>
            <pc:docMk/>
            <pc:sldMk cId="368136258" sldId="701"/>
            <ac:spMk id="2" creationId="{EAB4346E-B21C-26A5-FAB4-4E7A33383C66}"/>
          </ac:spMkLst>
        </pc:spChg>
      </pc:sldChg>
      <pc:sldChg chg="addSp modSp mod">
        <pc:chgData name="Laura Guirao Stern - FIIAPP" userId="464d7cac-71a0-42e7-b0fc-4b8555c8c948" providerId="ADAL" clId="{0F75D9F9-FAB2-4B12-B4FE-6EBC339F7A80}" dt="2024-10-07T09:00:31.470" v="726" actId="1076"/>
        <pc:sldMkLst>
          <pc:docMk/>
          <pc:sldMk cId="740609263" sldId="702"/>
        </pc:sldMkLst>
        <pc:spChg chg="add mod">
          <ac:chgData name="Laura Guirao Stern - FIIAPP" userId="464d7cac-71a0-42e7-b0fc-4b8555c8c948" providerId="ADAL" clId="{0F75D9F9-FAB2-4B12-B4FE-6EBC339F7A80}" dt="2024-10-07T09:00:31.470" v="726" actId="1076"/>
          <ac:spMkLst>
            <pc:docMk/>
            <pc:sldMk cId="740609263" sldId="702"/>
            <ac:spMk id="2" creationId="{5F060C0B-926A-4004-DC22-7AA73ECC8DCC}"/>
          </ac:spMkLst>
        </pc:spChg>
      </pc:sldChg>
      <pc:sldChg chg="addSp modSp mod">
        <pc:chgData name="Laura Guirao Stern - FIIAPP" userId="464d7cac-71a0-42e7-b0fc-4b8555c8c948" providerId="ADAL" clId="{0F75D9F9-FAB2-4B12-B4FE-6EBC339F7A80}" dt="2024-10-07T08:53:42.475" v="551" actId="1076"/>
        <pc:sldMkLst>
          <pc:docMk/>
          <pc:sldMk cId="79025439" sldId="703"/>
        </pc:sldMkLst>
        <pc:spChg chg="add mod">
          <ac:chgData name="Laura Guirao Stern - FIIAPP" userId="464d7cac-71a0-42e7-b0fc-4b8555c8c948" providerId="ADAL" clId="{0F75D9F9-FAB2-4B12-B4FE-6EBC339F7A80}" dt="2024-10-07T08:53:42.475" v="551" actId="1076"/>
          <ac:spMkLst>
            <pc:docMk/>
            <pc:sldMk cId="79025439" sldId="703"/>
            <ac:spMk id="2" creationId="{D1E8F985-99B0-D2C9-725D-18D6AF000329}"/>
          </ac:spMkLst>
        </pc:spChg>
      </pc:sldChg>
      <pc:sldChg chg="addSp modSp mod">
        <pc:chgData name="Laura Guirao Stern - FIIAPP" userId="464d7cac-71a0-42e7-b0fc-4b8555c8c948" providerId="ADAL" clId="{0F75D9F9-FAB2-4B12-B4FE-6EBC339F7A80}" dt="2024-10-07T09:00:47.289" v="729" actId="1076"/>
        <pc:sldMkLst>
          <pc:docMk/>
          <pc:sldMk cId="4129923344" sldId="704"/>
        </pc:sldMkLst>
        <pc:spChg chg="add mod">
          <ac:chgData name="Laura Guirao Stern - FIIAPP" userId="464d7cac-71a0-42e7-b0fc-4b8555c8c948" providerId="ADAL" clId="{0F75D9F9-FAB2-4B12-B4FE-6EBC339F7A80}" dt="2024-10-07T09:00:47.289" v="729" actId="1076"/>
          <ac:spMkLst>
            <pc:docMk/>
            <pc:sldMk cId="4129923344" sldId="704"/>
            <ac:spMk id="2" creationId="{393E5A7C-C5BE-64F1-655A-79C3510F1DC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7EF30CB7-8F30-A806-9C0E-114FA3D0804B}"/>
              </a:ext>
            </a:extLst>
          </p:cNvPr>
          <p:cNvSpPr>
            <a:spLocks noGrp="1" noChangeArrowheads="1"/>
          </p:cNvSpPr>
          <p:nvPr>
            <p:ph type="hdr" sz="quarter"/>
          </p:nvPr>
        </p:nvSpPr>
        <p:spPr bwMode="auto">
          <a:xfrm>
            <a:off x="0" y="0"/>
            <a:ext cx="2946400" cy="496888"/>
          </a:xfrm>
          <a:prstGeom prst="rect">
            <a:avLst/>
          </a:prstGeom>
          <a:noFill/>
          <a:ln>
            <a:noFill/>
          </a:ln>
          <a:effectLst/>
        </p:spPr>
        <p:txBody>
          <a:bodyPr vert="horz" wrap="square" lIns="91433" tIns="45717" rIns="91433" bIns="45717" numCol="1" anchor="t" anchorCtr="0" compatLnSpc="1">
            <a:prstTxWarp prst="textNoShape">
              <a:avLst/>
            </a:prstTxWarp>
          </a:bodyPr>
          <a:lstStyle>
            <a:lvl1pPr eaLnBrk="1" hangingPunct="1">
              <a:defRPr sz="1200">
                <a:latin typeface="Arial" charset="0"/>
                <a:ea typeface="Arial" charset="0"/>
                <a:cs typeface="+mn-cs"/>
              </a:defRPr>
            </a:lvl1pPr>
          </a:lstStyle>
          <a:p>
            <a:pPr>
              <a:defRPr/>
            </a:pPr>
            <a:endParaRPr lang="pl-PL"/>
          </a:p>
        </p:txBody>
      </p:sp>
      <p:sp>
        <p:nvSpPr>
          <p:cNvPr id="37891" name="Rectangle 3">
            <a:extLst>
              <a:ext uri="{FF2B5EF4-FFF2-40B4-BE49-F238E27FC236}">
                <a16:creationId xmlns:a16="http://schemas.microsoft.com/office/drawing/2014/main" id="{BDFC083D-4A9F-7B6C-B757-A63088CB30A8}"/>
              </a:ext>
            </a:extLst>
          </p:cNvPr>
          <p:cNvSpPr>
            <a:spLocks noGrp="1" noChangeArrowheads="1"/>
          </p:cNvSpPr>
          <p:nvPr>
            <p:ph type="dt" sz="quarter" idx="1"/>
          </p:nvPr>
        </p:nvSpPr>
        <p:spPr bwMode="auto">
          <a:xfrm>
            <a:off x="3849688" y="0"/>
            <a:ext cx="2946400" cy="496888"/>
          </a:xfrm>
          <a:prstGeom prst="rect">
            <a:avLst/>
          </a:prstGeom>
          <a:noFill/>
          <a:ln>
            <a:noFill/>
          </a:ln>
          <a:effectLst/>
        </p:spPr>
        <p:txBody>
          <a:bodyPr vert="horz" wrap="square" lIns="91433" tIns="45717" rIns="91433" bIns="45717" numCol="1" anchor="t" anchorCtr="0" compatLnSpc="1">
            <a:prstTxWarp prst="textNoShape">
              <a:avLst/>
            </a:prstTxWarp>
          </a:bodyPr>
          <a:lstStyle>
            <a:lvl1pPr algn="r" eaLnBrk="1" hangingPunct="1">
              <a:defRPr sz="1200">
                <a:latin typeface="Arial" charset="0"/>
                <a:ea typeface="Arial" charset="0"/>
                <a:cs typeface="+mn-cs"/>
              </a:defRPr>
            </a:lvl1pPr>
          </a:lstStyle>
          <a:p>
            <a:pPr>
              <a:defRPr/>
            </a:pPr>
            <a:endParaRPr lang="pl-PL"/>
          </a:p>
        </p:txBody>
      </p:sp>
      <p:sp>
        <p:nvSpPr>
          <p:cNvPr id="37892" name="Rectangle 4">
            <a:extLst>
              <a:ext uri="{FF2B5EF4-FFF2-40B4-BE49-F238E27FC236}">
                <a16:creationId xmlns:a16="http://schemas.microsoft.com/office/drawing/2014/main" id="{67C7A0D3-A74C-8B0A-3D53-9C4E4DDB9192}"/>
              </a:ext>
            </a:extLst>
          </p:cNvPr>
          <p:cNvSpPr>
            <a:spLocks noGrp="1" noChangeArrowheads="1"/>
          </p:cNvSpPr>
          <p:nvPr>
            <p:ph type="ftr" sz="quarter" idx="2"/>
          </p:nvPr>
        </p:nvSpPr>
        <p:spPr bwMode="auto">
          <a:xfrm>
            <a:off x="0" y="9429750"/>
            <a:ext cx="2946400" cy="496888"/>
          </a:xfrm>
          <a:prstGeom prst="rect">
            <a:avLst/>
          </a:prstGeom>
          <a:noFill/>
          <a:ln>
            <a:noFill/>
          </a:ln>
          <a:effectLst/>
        </p:spPr>
        <p:txBody>
          <a:bodyPr vert="horz" wrap="square" lIns="91433" tIns="45717" rIns="91433" bIns="45717" numCol="1" anchor="b" anchorCtr="0" compatLnSpc="1">
            <a:prstTxWarp prst="textNoShape">
              <a:avLst/>
            </a:prstTxWarp>
          </a:bodyPr>
          <a:lstStyle>
            <a:lvl1pPr eaLnBrk="1" hangingPunct="1">
              <a:defRPr sz="1200">
                <a:latin typeface="Arial" charset="0"/>
                <a:ea typeface="Arial" charset="0"/>
                <a:cs typeface="+mn-cs"/>
              </a:defRPr>
            </a:lvl1pPr>
          </a:lstStyle>
          <a:p>
            <a:pPr>
              <a:defRPr/>
            </a:pPr>
            <a:endParaRPr lang="pl-PL"/>
          </a:p>
        </p:txBody>
      </p:sp>
      <p:sp>
        <p:nvSpPr>
          <p:cNvPr id="37893" name="Rectangle 5">
            <a:extLst>
              <a:ext uri="{FF2B5EF4-FFF2-40B4-BE49-F238E27FC236}">
                <a16:creationId xmlns:a16="http://schemas.microsoft.com/office/drawing/2014/main" id="{194E5991-F241-F48E-C951-BD47C01C0046}"/>
              </a:ext>
            </a:extLst>
          </p:cNvPr>
          <p:cNvSpPr>
            <a:spLocks noGrp="1" noChangeArrowheads="1"/>
          </p:cNvSpPr>
          <p:nvPr>
            <p:ph type="sldNum" sz="quarter" idx="3"/>
          </p:nvPr>
        </p:nvSpPr>
        <p:spPr bwMode="auto">
          <a:xfrm>
            <a:off x="3849688" y="9429750"/>
            <a:ext cx="2946400" cy="496888"/>
          </a:xfrm>
          <a:prstGeom prst="rect">
            <a:avLst/>
          </a:prstGeom>
          <a:noFill/>
          <a:ln>
            <a:noFill/>
          </a:ln>
          <a:effectLst/>
        </p:spPr>
        <p:txBody>
          <a:bodyPr vert="horz" wrap="square" lIns="91433" tIns="45717" rIns="91433" bIns="45717"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877ED243-F73B-254E-9A26-FCED5E2E26F8}" type="slidenum">
              <a:rPr lang="pl-PL" altLang="pl-PL"/>
              <a:pPr>
                <a:defRPr/>
              </a:pPr>
              <a:t>‹Nº›</a:t>
            </a:fld>
            <a:endParaRPr lang="pl-PL" altLang="pl-P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657701E1-1306-1259-2446-6DB67C73ED1C}"/>
              </a:ext>
            </a:extLst>
          </p:cNvPr>
          <p:cNvSpPr>
            <a:spLocks noGrp="1" noChangeArrowheads="1"/>
          </p:cNvSpPr>
          <p:nvPr>
            <p:ph type="hdr" sz="quarter"/>
          </p:nvPr>
        </p:nvSpPr>
        <p:spPr bwMode="auto">
          <a:xfrm>
            <a:off x="0" y="0"/>
            <a:ext cx="2946400" cy="496888"/>
          </a:xfrm>
          <a:prstGeom prst="rect">
            <a:avLst/>
          </a:prstGeom>
          <a:noFill/>
          <a:ln>
            <a:noFill/>
          </a:ln>
          <a:effectLst/>
        </p:spPr>
        <p:txBody>
          <a:bodyPr vert="horz" wrap="square" lIns="91433" tIns="45717" rIns="91433" bIns="45717" numCol="1" anchor="t" anchorCtr="0" compatLnSpc="1">
            <a:prstTxWarp prst="textNoShape">
              <a:avLst/>
            </a:prstTxWarp>
          </a:bodyPr>
          <a:lstStyle>
            <a:lvl1pPr eaLnBrk="1" hangingPunct="1">
              <a:defRPr sz="1200">
                <a:latin typeface="Arial" charset="0"/>
                <a:ea typeface="Arial" charset="0"/>
                <a:cs typeface="+mn-cs"/>
              </a:defRPr>
            </a:lvl1pPr>
          </a:lstStyle>
          <a:p>
            <a:pPr>
              <a:defRPr/>
            </a:pPr>
            <a:endParaRPr lang="pl-PL"/>
          </a:p>
        </p:txBody>
      </p:sp>
      <p:sp>
        <p:nvSpPr>
          <p:cNvPr id="77827" name="Rectangle 3">
            <a:extLst>
              <a:ext uri="{FF2B5EF4-FFF2-40B4-BE49-F238E27FC236}">
                <a16:creationId xmlns:a16="http://schemas.microsoft.com/office/drawing/2014/main" id="{9E5FF316-FD4C-26A8-FC82-764ABEB39081}"/>
              </a:ext>
            </a:extLst>
          </p:cNvPr>
          <p:cNvSpPr>
            <a:spLocks noGrp="1" noChangeArrowheads="1"/>
          </p:cNvSpPr>
          <p:nvPr>
            <p:ph type="dt" idx="1"/>
          </p:nvPr>
        </p:nvSpPr>
        <p:spPr bwMode="auto">
          <a:xfrm>
            <a:off x="3849688" y="0"/>
            <a:ext cx="2946400" cy="496888"/>
          </a:xfrm>
          <a:prstGeom prst="rect">
            <a:avLst/>
          </a:prstGeom>
          <a:noFill/>
          <a:ln>
            <a:noFill/>
          </a:ln>
          <a:effectLst/>
        </p:spPr>
        <p:txBody>
          <a:bodyPr vert="horz" wrap="square" lIns="91433" tIns="45717" rIns="91433" bIns="45717" numCol="1" anchor="t" anchorCtr="0" compatLnSpc="1">
            <a:prstTxWarp prst="textNoShape">
              <a:avLst/>
            </a:prstTxWarp>
          </a:bodyPr>
          <a:lstStyle>
            <a:lvl1pPr algn="r" eaLnBrk="1" hangingPunct="1">
              <a:defRPr sz="1200">
                <a:latin typeface="Arial" charset="0"/>
                <a:ea typeface="Arial" charset="0"/>
                <a:cs typeface="+mn-cs"/>
              </a:defRPr>
            </a:lvl1pPr>
          </a:lstStyle>
          <a:p>
            <a:pPr>
              <a:defRPr/>
            </a:pPr>
            <a:endParaRPr lang="pl-PL"/>
          </a:p>
        </p:txBody>
      </p:sp>
      <p:sp>
        <p:nvSpPr>
          <p:cNvPr id="26628" name="Rectangle 4">
            <a:extLst>
              <a:ext uri="{FF2B5EF4-FFF2-40B4-BE49-F238E27FC236}">
                <a16:creationId xmlns:a16="http://schemas.microsoft.com/office/drawing/2014/main" id="{F652FF65-46DE-2100-820B-14E95C37C07D}"/>
              </a:ext>
            </a:extLst>
          </p:cNvPr>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a:extLst>
              <a:ext uri="{FF2B5EF4-FFF2-40B4-BE49-F238E27FC236}">
                <a16:creationId xmlns:a16="http://schemas.microsoft.com/office/drawing/2014/main" id="{750B9A68-8702-FF22-766F-3CE8FE38E802}"/>
              </a:ext>
            </a:extLst>
          </p:cNvPr>
          <p:cNvSpPr>
            <a:spLocks noGrp="1" noChangeArrowheads="1"/>
          </p:cNvSpPr>
          <p:nvPr>
            <p:ph type="body" sz="quarter" idx="3"/>
          </p:nvPr>
        </p:nvSpPr>
        <p:spPr bwMode="auto">
          <a:xfrm>
            <a:off x="679450" y="4714875"/>
            <a:ext cx="5438775" cy="4468813"/>
          </a:xfrm>
          <a:prstGeom prst="rect">
            <a:avLst/>
          </a:prstGeom>
          <a:noFill/>
          <a:ln>
            <a:noFill/>
          </a:ln>
          <a:effectLst/>
        </p:spPr>
        <p:txBody>
          <a:bodyPr vert="horz" wrap="square" lIns="91433" tIns="45717" rIns="91433" bIns="45717"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77830" name="Rectangle 6">
            <a:extLst>
              <a:ext uri="{FF2B5EF4-FFF2-40B4-BE49-F238E27FC236}">
                <a16:creationId xmlns:a16="http://schemas.microsoft.com/office/drawing/2014/main" id="{FE3340CF-7FA8-374E-A8F0-9E9B07B93DFA}"/>
              </a:ext>
            </a:extLst>
          </p:cNvPr>
          <p:cNvSpPr>
            <a:spLocks noGrp="1" noChangeArrowheads="1"/>
          </p:cNvSpPr>
          <p:nvPr>
            <p:ph type="ftr" sz="quarter" idx="4"/>
          </p:nvPr>
        </p:nvSpPr>
        <p:spPr bwMode="auto">
          <a:xfrm>
            <a:off x="0" y="9429750"/>
            <a:ext cx="2946400" cy="496888"/>
          </a:xfrm>
          <a:prstGeom prst="rect">
            <a:avLst/>
          </a:prstGeom>
          <a:noFill/>
          <a:ln>
            <a:noFill/>
          </a:ln>
          <a:effectLst/>
        </p:spPr>
        <p:txBody>
          <a:bodyPr vert="horz" wrap="square" lIns="91433" tIns="45717" rIns="91433" bIns="45717" numCol="1" anchor="b" anchorCtr="0" compatLnSpc="1">
            <a:prstTxWarp prst="textNoShape">
              <a:avLst/>
            </a:prstTxWarp>
          </a:bodyPr>
          <a:lstStyle>
            <a:lvl1pPr eaLnBrk="1" hangingPunct="1">
              <a:defRPr sz="1200">
                <a:latin typeface="Arial" charset="0"/>
                <a:ea typeface="Arial" charset="0"/>
                <a:cs typeface="+mn-cs"/>
              </a:defRPr>
            </a:lvl1pPr>
          </a:lstStyle>
          <a:p>
            <a:pPr>
              <a:defRPr/>
            </a:pPr>
            <a:endParaRPr lang="pl-PL"/>
          </a:p>
        </p:txBody>
      </p:sp>
      <p:sp>
        <p:nvSpPr>
          <p:cNvPr id="77831" name="Rectangle 7">
            <a:extLst>
              <a:ext uri="{FF2B5EF4-FFF2-40B4-BE49-F238E27FC236}">
                <a16:creationId xmlns:a16="http://schemas.microsoft.com/office/drawing/2014/main" id="{B257485D-510F-273A-982D-54D06EF3FF18}"/>
              </a:ext>
            </a:extLst>
          </p:cNvPr>
          <p:cNvSpPr>
            <a:spLocks noGrp="1" noChangeArrowheads="1"/>
          </p:cNvSpPr>
          <p:nvPr>
            <p:ph type="sldNum" sz="quarter" idx="5"/>
          </p:nvPr>
        </p:nvSpPr>
        <p:spPr bwMode="auto">
          <a:xfrm>
            <a:off x="3849688" y="9429750"/>
            <a:ext cx="2946400" cy="496888"/>
          </a:xfrm>
          <a:prstGeom prst="rect">
            <a:avLst/>
          </a:prstGeom>
          <a:noFill/>
          <a:ln>
            <a:noFill/>
          </a:ln>
          <a:effectLst/>
        </p:spPr>
        <p:txBody>
          <a:bodyPr vert="horz" wrap="square" lIns="91433" tIns="45717" rIns="91433" bIns="45717"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ACA05733-8D01-1F40-B7E5-FAA20EE3177B}" type="slidenum">
              <a:rPr lang="pl-PL" altLang="pl-PL"/>
              <a:pPr>
                <a:defRPr/>
              </a:pPr>
              <a:t>‹Nº›</a:t>
            </a:fld>
            <a:endParaRPr lang="pl-PL" altLang="pl-P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Arial" charset="0"/>
        <a:cs typeface="Arial" charset="0"/>
      </a:defRPr>
    </a:lvl1pPr>
    <a:lvl2pPr marL="457200" algn="l" rtl="0" eaLnBrk="0" fontAlgn="base" hangingPunct="0">
      <a:spcBef>
        <a:spcPct val="30000"/>
      </a:spcBef>
      <a:spcAft>
        <a:spcPct val="0"/>
      </a:spcAft>
      <a:defRPr kumimoji="1" sz="1200" kern="1200">
        <a:solidFill>
          <a:schemeClr val="tx1"/>
        </a:solidFill>
        <a:latin typeface="Arial" charset="0"/>
        <a:ea typeface="Arial" charset="0"/>
        <a:cs typeface="Arial" pitchFamily="34" charset="0"/>
      </a:defRPr>
    </a:lvl2pPr>
    <a:lvl3pPr marL="914400" algn="l" rtl="0" eaLnBrk="0" fontAlgn="base" hangingPunct="0">
      <a:spcBef>
        <a:spcPct val="30000"/>
      </a:spcBef>
      <a:spcAft>
        <a:spcPct val="0"/>
      </a:spcAft>
      <a:defRPr kumimoji="1" sz="1200" kern="1200">
        <a:solidFill>
          <a:schemeClr val="tx1"/>
        </a:solidFill>
        <a:latin typeface="Arial" charset="0"/>
        <a:ea typeface="Arial" charset="0"/>
        <a:cs typeface="Arial" pitchFamily="34" charset="0"/>
      </a:defRPr>
    </a:lvl3pPr>
    <a:lvl4pPr marL="1371600" algn="l" rtl="0" eaLnBrk="0" fontAlgn="base" hangingPunct="0">
      <a:spcBef>
        <a:spcPct val="30000"/>
      </a:spcBef>
      <a:spcAft>
        <a:spcPct val="0"/>
      </a:spcAft>
      <a:defRPr kumimoji="1" sz="1200" kern="1200">
        <a:solidFill>
          <a:schemeClr val="tx1"/>
        </a:solidFill>
        <a:latin typeface="Arial" charset="0"/>
        <a:ea typeface="Arial" charset="0"/>
        <a:cs typeface="Arial" pitchFamily="34" charset="0"/>
      </a:defRPr>
    </a:lvl4pPr>
    <a:lvl5pPr marL="1828800" algn="l" rtl="0" eaLnBrk="0" fontAlgn="base" hangingPunct="0">
      <a:spcBef>
        <a:spcPct val="30000"/>
      </a:spcBef>
      <a:spcAft>
        <a:spcPct val="0"/>
      </a:spcAft>
      <a:defRPr kumimoji="1" sz="1200" kern="1200">
        <a:solidFill>
          <a:schemeClr val="tx1"/>
        </a:solidFill>
        <a:latin typeface="Arial" charset="0"/>
        <a:ea typeface="Arial" charset="0"/>
        <a:cs typeface="Arial"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ymbol zastępczy obrazu slajdu 1">
            <a:extLst>
              <a:ext uri="{FF2B5EF4-FFF2-40B4-BE49-F238E27FC236}">
                <a16:creationId xmlns:a16="http://schemas.microsoft.com/office/drawing/2014/main" id="{CD8AAE8C-5D23-9436-23CF-83CEFD26259C}"/>
              </a:ext>
            </a:extLst>
          </p:cNvPr>
          <p:cNvSpPr>
            <a:spLocks noGrp="1" noRot="1" noChangeAspect="1" noChangeArrowheads="1" noTextEdit="1"/>
          </p:cNvSpPr>
          <p:nvPr>
            <p:ph type="sldImg"/>
          </p:nvPr>
        </p:nvSpPr>
        <p:spPr>
          <a:ln/>
        </p:spPr>
      </p:sp>
      <p:sp>
        <p:nvSpPr>
          <p:cNvPr id="29698" name="Symbol zastępczy notatek 2">
            <a:extLst>
              <a:ext uri="{FF2B5EF4-FFF2-40B4-BE49-F238E27FC236}">
                <a16:creationId xmlns:a16="http://schemas.microsoft.com/office/drawing/2014/main" id="{7E6B40F6-572A-315E-4442-F31A80985CE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pl-PL">
              <a:latin typeface="Arial" panose="020B0604020202020204" pitchFamily="34" charset="0"/>
              <a:cs typeface="Arial" panose="020B0604020202020204" pitchFamily="34" charset="0"/>
            </a:endParaRPr>
          </a:p>
        </p:txBody>
      </p:sp>
      <p:sp>
        <p:nvSpPr>
          <p:cNvPr id="29699" name="Symbol zastępczy numeru slajdu 3">
            <a:extLst>
              <a:ext uri="{FF2B5EF4-FFF2-40B4-BE49-F238E27FC236}">
                <a16:creationId xmlns:a16="http://schemas.microsoft.com/office/drawing/2014/main" id="{B3640CC8-5B45-EA19-9735-B86F76B9A75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6709F8F6-9AC3-294F-A984-BE2A39F52132}" type="slidenum">
              <a:rPr lang="pl-PL" altLang="pl-PL">
                <a:latin typeface="Arial" panose="020B0604020202020204" pitchFamily="34" charset="0"/>
              </a:rPr>
              <a:pPr/>
              <a:t>1</a:t>
            </a:fld>
            <a:endParaRPr lang="pl-PL" altLang="pl-PL">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3BE522D5-27C1-8543-4856-EFB095DA7CC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4B6DE420-88AC-B94E-A763-0991EF44C84C}" type="slidenum">
              <a:rPr lang="pl-PL" altLang="pl-PL">
                <a:latin typeface="Arial" panose="020B0604020202020204" pitchFamily="34" charset="0"/>
              </a:rPr>
              <a:pPr/>
              <a:t>3</a:t>
            </a:fld>
            <a:endParaRPr lang="pl-PL" altLang="pl-PL">
              <a:latin typeface="Arial" panose="020B0604020202020204" pitchFamily="34" charset="0"/>
            </a:endParaRPr>
          </a:p>
        </p:txBody>
      </p:sp>
      <p:sp>
        <p:nvSpPr>
          <p:cNvPr id="41986" name="Symbol zastępczy obrazu slajdu 1">
            <a:extLst>
              <a:ext uri="{FF2B5EF4-FFF2-40B4-BE49-F238E27FC236}">
                <a16:creationId xmlns:a16="http://schemas.microsoft.com/office/drawing/2014/main" id="{41CADFCD-39FF-A989-FF38-F3D7E94B1AAA}"/>
              </a:ext>
            </a:extLst>
          </p:cNvPr>
          <p:cNvSpPr>
            <a:spLocks noGrp="1" noRot="1" noChangeAspect="1" noChangeArrowheads="1" noTextEdit="1"/>
          </p:cNvSpPr>
          <p:nvPr>
            <p:ph type="sldImg"/>
          </p:nvPr>
        </p:nvSpPr>
        <p:spPr>
          <a:ln/>
        </p:spPr>
      </p:sp>
      <p:sp>
        <p:nvSpPr>
          <p:cNvPr id="41987" name="Symbol zastępczy notatek 2">
            <a:extLst>
              <a:ext uri="{FF2B5EF4-FFF2-40B4-BE49-F238E27FC236}">
                <a16:creationId xmlns:a16="http://schemas.microsoft.com/office/drawing/2014/main" id="{13063D59-5F6D-0291-2CBA-E72BBD158BA2}"/>
              </a:ext>
            </a:extLst>
          </p:cNvPr>
          <p:cNvSpPr>
            <a:spLocks noGrp="1"/>
          </p:cNvSpPr>
          <p:nvPr>
            <p:ph type="body" idx="1"/>
          </p:nvPr>
        </p:nvSpPr>
        <p:spPr>
          <a:xfrm>
            <a:off x="679450" y="4716463"/>
            <a:ext cx="5438775"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AU" altLang="pl-PL">
              <a:latin typeface="Arial" panose="020B0604020202020204" pitchFamily="34" charset="0"/>
              <a:cs typeface="Arial" panose="020B0604020202020204" pitchFamily="34" charset="0"/>
            </a:endParaRPr>
          </a:p>
        </p:txBody>
      </p:sp>
      <p:sp>
        <p:nvSpPr>
          <p:cNvPr id="41988" name="Symbol zastępczy numeru slajdu 3">
            <a:extLst>
              <a:ext uri="{FF2B5EF4-FFF2-40B4-BE49-F238E27FC236}">
                <a16:creationId xmlns:a16="http://schemas.microsoft.com/office/drawing/2014/main" id="{6B103F0A-C6F5-C83C-7D02-7DC95A68B080}"/>
              </a:ext>
            </a:extLst>
          </p:cNvPr>
          <p:cNvSpPr txBox="1">
            <a:spLocks noGrp="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538AA987-80B8-E24A-BC69-09C9A63F74FD}" type="slidenum">
              <a:rPr lang="en-AU" altLang="pl-PL" sz="1200">
                <a:latin typeface="Arial" panose="020B0604020202020204" pitchFamily="34" charset="0"/>
              </a:rPr>
              <a:pPr algn="r" eaLnBrk="1" hangingPunct="1"/>
              <a:t>3</a:t>
            </a:fld>
            <a:endParaRPr lang="en-AU" altLang="pl-PL" sz="1200">
              <a:latin typeface="Arial" panose="020B0604020202020204" pitchFamily="34" charset="0"/>
            </a:endParaRPr>
          </a:p>
        </p:txBody>
      </p:sp>
    </p:spTree>
    <p:extLst>
      <p:ext uri="{BB962C8B-B14F-4D97-AF65-F5344CB8AC3E}">
        <p14:creationId xmlns:p14="http://schemas.microsoft.com/office/powerpoint/2010/main" val="1808397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9C327D0B-7D2B-DCD6-54C2-49565E3D65F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5188A95A-8407-A74F-A166-348A47315743}" type="slidenum">
              <a:rPr lang="pl-PL" altLang="pl-PL">
                <a:latin typeface="Arial" panose="020B0604020202020204" pitchFamily="34" charset="0"/>
              </a:rPr>
              <a:pPr/>
              <a:t>5</a:t>
            </a:fld>
            <a:endParaRPr lang="pl-PL" altLang="pl-PL">
              <a:latin typeface="Arial" panose="020B0604020202020204" pitchFamily="34" charset="0"/>
            </a:endParaRPr>
          </a:p>
        </p:txBody>
      </p:sp>
      <p:sp>
        <p:nvSpPr>
          <p:cNvPr id="31746" name="Symbol zastępczy obrazu slajdu 1">
            <a:extLst>
              <a:ext uri="{FF2B5EF4-FFF2-40B4-BE49-F238E27FC236}">
                <a16:creationId xmlns:a16="http://schemas.microsoft.com/office/drawing/2014/main" id="{D5CDEC6A-CD88-CAF3-736D-12FB5079AB31}"/>
              </a:ext>
            </a:extLst>
          </p:cNvPr>
          <p:cNvSpPr>
            <a:spLocks noGrp="1" noRot="1" noChangeAspect="1" noChangeArrowheads="1" noTextEdit="1"/>
          </p:cNvSpPr>
          <p:nvPr>
            <p:ph type="sldImg"/>
          </p:nvPr>
        </p:nvSpPr>
        <p:spPr>
          <a:xfrm>
            <a:off x="919163" y="744538"/>
            <a:ext cx="4962525" cy="3722687"/>
          </a:xfrm>
          <a:ln/>
        </p:spPr>
      </p:sp>
      <p:sp>
        <p:nvSpPr>
          <p:cNvPr id="31747" name="Symbol zastępczy notatek 2">
            <a:extLst>
              <a:ext uri="{FF2B5EF4-FFF2-40B4-BE49-F238E27FC236}">
                <a16:creationId xmlns:a16="http://schemas.microsoft.com/office/drawing/2014/main" id="{BFE77D3F-34F4-0D1D-C828-0B910CCAE8C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en-AU" altLang="pl-PL">
              <a:latin typeface="Calibri" panose="020F0502020204030204" pitchFamily="34" charset="0"/>
              <a:cs typeface="Arial" panose="020B0604020202020204" pitchFamily="34" charset="0"/>
            </a:endParaRPr>
          </a:p>
        </p:txBody>
      </p:sp>
      <p:sp>
        <p:nvSpPr>
          <p:cNvPr id="31748" name="Symbol zastępczy numeru slajdu 3">
            <a:extLst>
              <a:ext uri="{FF2B5EF4-FFF2-40B4-BE49-F238E27FC236}">
                <a16:creationId xmlns:a16="http://schemas.microsoft.com/office/drawing/2014/main" id="{967211E3-B543-437A-7061-9A4B9FCDAE24}"/>
              </a:ext>
            </a:extLst>
          </p:cNvPr>
          <p:cNvSpPr txBox="1">
            <a:spLocks noGrp="1"/>
          </p:cNvSpPr>
          <p:nvPr/>
        </p:nvSpPr>
        <p:spPr bwMode="auto">
          <a:xfrm>
            <a:off x="3851275" y="9429750"/>
            <a:ext cx="294481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a:fld id="{97ECFB0E-AF02-3B41-B2AF-0A14CCBE4CA6}" type="slidenum">
              <a:rPr lang="en-AU" altLang="pl-PL" sz="1200">
                <a:latin typeface="Arial" panose="020B0604020202020204" pitchFamily="34" charset="0"/>
              </a:rPr>
              <a:pPr algn="r"/>
              <a:t>5</a:t>
            </a:fld>
            <a:endParaRPr lang="en-AU" altLang="pl-PL" sz="120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F05F3981-E515-A1DD-3E02-66F5C1BE63D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BBFEC95A-F394-A04B-8438-22BE3FABC3C4}" type="slidenum">
              <a:rPr lang="pl-PL" altLang="pl-PL">
                <a:latin typeface="Arial" panose="020B0604020202020204" pitchFamily="34" charset="0"/>
              </a:rPr>
              <a:pPr/>
              <a:t>6</a:t>
            </a:fld>
            <a:endParaRPr lang="pl-PL" altLang="pl-PL">
              <a:latin typeface="Arial" panose="020B0604020202020204" pitchFamily="34" charset="0"/>
            </a:endParaRPr>
          </a:p>
        </p:txBody>
      </p:sp>
      <p:sp>
        <p:nvSpPr>
          <p:cNvPr id="33794" name="Symbol zastępczy obrazu slajdu 1">
            <a:extLst>
              <a:ext uri="{FF2B5EF4-FFF2-40B4-BE49-F238E27FC236}">
                <a16:creationId xmlns:a16="http://schemas.microsoft.com/office/drawing/2014/main" id="{A8AE70CD-F85A-49A7-C41D-6710A38001B9}"/>
              </a:ext>
            </a:extLst>
          </p:cNvPr>
          <p:cNvSpPr>
            <a:spLocks noGrp="1" noRot="1" noChangeAspect="1" noChangeArrowheads="1" noTextEdit="1"/>
          </p:cNvSpPr>
          <p:nvPr>
            <p:ph type="sldImg"/>
          </p:nvPr>
        </p:nvSpPr>
        <p:spPr>
          <a:xfrm>
            <a:off x="919163" y="744538"/>
            <a:ext cx="4962525" cy="3722687"/>
          </a:xfrm>
          <a:ln/>
        </p:spPr>
      </p:sp>
      <p:sp>
        <p:nvSpPr>
          <p:cNvPr id="33795" name="Symbol zastępczy notatek 2">
            <a:extLst>
              <a:ext uri="{FF2B5EF4-FFF2-40B4-BE49-F238E27FC236}">
                <a16:creationId xmlns:a16="http://schemas.microsoft.com/office/drawing/2014/main" id="{D1390D4D-E6E5-5943-69A2-73D3AEBE1A7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latin typeface="Calibri" panose="020F0502020204030204" pitchFamily="34" charset="0"/>
                <a:cs typeface="Arial" panose="020B0604020202020204" pitchFamily="34" charset="0"/>
              </a:rPr>
              <a:t>In the second half of 2010 more signals of medical emergencies and hospitalizations most likely related to legal highs were being received from hospitals. In most cases they were the reports of the patients themselves. At the end of September, the media reported at least a few acute poisonings and two deaths caused by legal highs. There was no clear laboratory confirmation whether the deaths were related to legal highs.</a:t>
            </a:r>
            <a:endParaRPr lang="cs-CZ" altLang="pl-PL">
              <a:latin typeface="Calibri" panose="020F0502020204030204" pitchFamily="34" charset="0"/>
              <a:cs typeface="Arial" panose="020B0604020202020204" pitchFamily="34" charset="0"/>
            </a:endParaRPr>
          </a:p>
          <a:p>
            <a:r>
              <a:rPr lang="en-US" altLang="pl-PL">
                <a:latin typeface="Calibri" panose="020F0502020204030204" pitchFamily="34" charset="0"/>
                <a:cs typeface="Arial" panose="020B0604020202020204" pitchFamily="34" charset="0"/>
              </a:rPr>
              <a:t>A rapidly increasing supply of the legal highs which could be an alternative to drugs and the information of possible deaths and poisonings caused a strong social response in the form of local and national protests and campaigns. Being mindful of the above on 3 October the Chief Sanitary Inspector issued a decision to close down legal highs-related shops, wholesale companies and manufacturing companies by virtue of Articles 27.1, 27.2 and Article 31a of the Act of 14 March 1985 on State Sanitary Inspection.</a:t>
            </a:r>
            <a:r>
              <a:rPr lang="cs-CZ" altLang="pl-PL">
                <a:latin typeface="Calibri" panose="020F0502020204030204" pitchFamily="34" charset="0"/>
                <a:cs typeface="Arial" panose="020B0604020202020204" pitchFamily="34" charset="0"/>
              </a:rPr>
              <a:t> </a:t>
            </a:r>
            <a:r>
              <a:rPr lang="en-US" altLang="pl-PL">
                <a:latin typeface="Calibri" panose="020F0502020204030204" pitchFamily="34" charset="0"/>
                <a:cs typeface="Arial" panose="020B0604020202020204" pitchFamily="34" charset="0"/>
              </a:rPr>
              <a:t>Act of 14 march 1985 on State Sanitary Inspection (Journal of Laws </a:t>
            </a:r>
            <a:r>
              <a:rPr lang="en-US" altLang="pl-PL" i="1">
                <a:latin typeface="Calibri" panose="020F0502020204030204" pitchFamily="34" charset="0"/>
                <a:cs typeface="Arial" panose="020B0604020202020204" pitchFamily="34" charset="0"/>
              </a:rPr>
              <a:t>“Dz. U.”</a:t>
            </a:r>
            <a:r>
              <a:rPr lang="en-US" altLang="ja-JP">
                <a:latin typeface="Calibri" panose="020F0502020204030204" pitchFamily="34" charset="0"/>
                <a:ea typeface="MS PGothic" panose="020B0600070205080204" pitchFamily="34" charset="-128"/>
                <a:cs typeface="Arial" panose="020B0604020202020204" pitchFamily="34" charset="0"/>
              </a:rPr>
              <a:t> of 2006 No. 122, item 851, as further amended)</a:t>
            </a:r>
            <a:endParaRPr lang="cs-CZ" altLang="ja-JP">
              <a:latin typeface="Calibri" panose="020F0502020204030204" pitchFamily="34" charset="0"/>
              <a:cs typeface="Arial" panose="020B0604020202020204" pitchFamily="34" charset="0"/>
            </a:endParaRPr>
          </a:p>
          <a:p>
            <a:r>
              <a:rPr lang="en-US" altLang="pl-PL">
                <a:latin typeface="Calibri" panose="020F0502020204030204" pitchFamily="34" charset="0"/>
                <a:cs typeface="Arial" panose="020B0604020202020204" pitchFamily="34" charset="0"/>
              </a:rPr>
              <a:t> </a:t>
            </a:r>
            <a:endParaRPr lang="cs-CZ" altLang="pl-PL">
              <a:latin typeface="Calibri" panose="020F0502020204030204" pitchFamily="34" charset="0"/>
              <a:cs typeface="Arial" panose="020B0604020202020204" pitchFamily="34" charset="0"/>
            </a:endParaRPr>
          </a:p>
          <a:p>
            <a:pPr eaLnBrk="1" hangingPunct="1">
              <a:spcBef>
                <a:spcPct val="0"/>
              </a:spcBef>
            </a:pPr>
            <a:endParaRPr kumimoji="0" lang="en-AU" altLang="pl-PL">
              <a:latin typeface="Calibri" panose="020F0502020204030204" pitchFamily="34" charset="0"/>
              <a:cs typeface="Arial" panose="020B0604020202020204" pitchFamily="34" charset="0"/>
            </a:endParaRPr>
          </a:p>
        </p:txBody>
      </p:sp>
      <p:sp>
        <p:nvSpPr>
          <p:cNvPr id="33796" name="Symbol zastępczy numeru slajdu 3">
            <a:extLst>
              <a:ext uri="{FF2B5EF4-FFF2-40B4-BE49-F238E27FC236}">
                <a16:creationId xmlns:a16="http://schemas.microsoft.com/office/drawing/2014/main" id="{DAE16E2C-3E05-C6A5-1239-D7FFF510B925}"/>
              </a:ext>
            </a:extLst>
          </p:cNvPr>
          <p:cNvSpPr txBox="1">
            <a:spLocks noGrp="1"/>
          </p:cNvSpPr>
          <p:nvPr/>
        </p:nvSpPr>
        <p:spPr bwMode="auto">
          <a:xfrm>
            <a:off x="3851275" y="9429750"/>
            <a:ext cx="294481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a:fld id="{ABC1DB7E-0FD6-DC44-B477-6CAB192B31B2}" type="slidenum">
              <a:rPr lang="en-AU" altLang="pl-PL" sz="1200">
                <a:latin typeface="Arial" panose="020B0604020202020204" pitchFamily="34" charset="0"/>
              </a:rPr>
              <a:pPr algn="r"/>
              <a:t>6</a:t>
            </a:fld>
            <a:endParaRPr lang="en-AU" altLang="pl-PL" sz="120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EE08304C-DF6C-E25D-ABF2-B315ADF3ADF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652D9937-9947-2346-8A87-3B93F7134E4C}" type="slidenum">
              <a:rPr lang="pl-PL" altLang="pl-PL">
                <a:latin typeface="Arial" panose="020B0604020202020204" pitchFamily="34" charset="0"/>
              </a:rPr>
              <a:pPr/>
              <a:t>7</a:t>
            </a:fld>
            <a:endParaRPr lang="pl-PL" altLang="pl-PL">
              <a:latin typeface="Arial" panose="020B0604020202020204" pitchFamily="34" charset="0"/>
            </a:endParaRPr>
          </a:p>
        </p:txBody>
      </p:sp>
      <p:sp>
        <p:nvSpPr>
          <p:cNvPr id="35842" name="Symbol zastępczy obrazu slajdu 1">
            <a:extLst>
              <a:ext uri="{FF2B5EF4-FFF2-40B4-BE49-F238E27FC236}">
                <a16:creationId xmlns:a16="http://schemas.microsoft.com/office/drawing/2014/main" id="{9362860E-CC2D-7413-9063-882DDAD68284}"/>
              </a:ext>
            </a:extLst>
          </p:cNvPr>
          <p:cNvSpPr>
            <a:spLocks noGrp="1" noRot="1" noChangeAspect="1" noChangeArrowheads="1" noTextEdit="1"/>
          </p:cNvSpPr>
          <p:nvPr>
            <p:ph type="sldImg"/>
          </p:nvPr>
        </p:nvSpPr>
        <p:spPr>
          <a:xfrm>
            <a:off x="919163" y="744538"/>
            <a:ext cx="4962525" cy="3722687"/>
          </a:xfrm>
          <a:ln/>
        </p:spPr>
      </p:sp>
      <p:sp>
        <p:nvSpPr>
          <p:cNvPr id="35843" name="Symbol zastępczy notatek 2">
            <a:extLst>
              <a:ext uri="{FF2B5EF4-FFF2-40B4-BE49-F238E27FC236}">
                <a16:creationId xmlns:a16="http://schemas.microsoft.com/office/drawing/2014/main" id="{3C6974FF-0A0D-4CDD-566B-11F69D02DF2B}"/>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latin typeface="Calibri" panose="020F0502020204030204" pitchFamily="34" charset="0"/>
                <a:cs typeface="Arial" panose="020B0604020202020204" pitchFamily="34" charset="0"/>
              </a:rPr>
              <a:t>In the second half of 2010 more signals of medical emergencies and hospitalizations most likely related to legal highs were being received from hospitals. In most cases they were the reports of the patients themselves. At the end of September, the media reported at least a few acute poisonings and two deaths caused by legal highs. There was no clear laboratory confirmation whether the deaths were related to legal highs.</a:t>
            </a:r>
            <a:endParaRPr lang="cs-CZ" altLang="pl-PL">
              <a:latin typeface="Calibri" panose="020F0502020204030204" pitchFamily="34" charset="0"/>
              <a:cs typeface="Arial" panose="020B0604020202020204" pitchFamily="34" charset="0"/>
            </a:endParaRPr>
          </a:p>
          <a:p>
            <a:r>
              <a:rPr lang="en-US" altLang="pl-PL">
                <a:latin typeface="Calibri" panose="020F0502020204030204" pitchFamily="34" charset="0"/>
                <a:cs typeface="Arial" panose="020B0604020202020204" pitchFamily="34" charset="0"/>
              </a:rPr>
              <a:t>A rapidly increasing supply of the legal highs which could be an alternative to drugs and the information of possible deaths and poisonings caused a strong social response in the form of local and national protests and campaigns. Being mindful of the above on 3 October the Chief Sanitary Inspector issued a decision to close down legal highs-related shops, wholesale companies and manufacturing companies by virtue of Articles 27.1, 27.2 and Article 31a of the Act of 14 March 1985 on State Sanitary Inspection.</a:t>
            </a:r>
            <a:r>
              <a:rPr lang="cs-CZ" altLang="pl-PL">
                <a:latin typeface="Calibri" panose="020F0502020204030204" pitchFamily="34" charset="0"/>
                <a:cs typeface="Arial" panose="020B0604020202020204" pitchFamily="34" charset="0"/>
              </a:rPr>
              <a:t> </a:t>
            </a:r>
            <a:r>
              <a:rPr lang="en-US" altLang="pl-PL">
                <a:latin typeface="Calibri" panose="020F0502020204030204" pitchFamily="34" charset="0"/>
                <a:cs typeface="Arial" panose="020B0604020202020204" pitchFamily="34" charset="0"/>
              </a:rPr>
              <a:t>Act of 14 march 1985 on State Sanitary Inspection (Journal of Laws </a:t>
            </a:r>
            <a:r>
              <a:rPr lang="en-US" altLang="pl-PL" i="1">
                <a:latin typeface="Calibri" panose="020F0502020204030204" pitchFamily="34" charset="0"/>
                <a:cs typeface="Arial" panose="020B0604020202020204" pitchFamily="34" charset="0"/>
              </a:rPr>
              <a:t>“Dz. U.”</a:t>
            </a:r>
            <a:r>
              <a:rPr lang="en-US" altLang="ja-JP">
                <a:latin typeface="Calibri" panose="020F0502020204030204" pitchFamily="34" charset="0"/>
                <a:ea typeface="MS PGothic" panose="020B0600070205080204" pitchFamily="34" charset="-128"/>
                <a:cs typeface="Arial" panose="020B0604020202020204" pitchFamily="34" charset="0"/>
              </a:rPr>
              <a:t> of 2006 No. 122, item 851, as further amended)</a:t>
            </a:r>
            <a:endParaRPr lang="cs-CZ" altLang="ja-JP">
              <a:latin typeface="Calibri" panose="020F0502020204030204" pitchFamily="34" charset="0"/>
              <a:cs typeface="Arial" panose="020B0604020202020204" pitchFamily="34" charset="0"/>
            </a:endParaRPr>
          </a:p>
          <a:p>
            <a:r>
              <a:rPr lang="en-US" altLang="pl-PL">
                <a:latin typeface="Calibri" panose="020F0502020204030204" pitchFamily="34" charset="0"/>
                <a:cs typeface="Arial" panose="020B0604020202020204" pitchFamily="34" charset="0"/>
              </a:rPr>
              <a:t> </a:t>
            </a:r>
            <a:endParaRPr lang="cs-CZ" altLang="pl-PL">
              <a:latin typeface="Calibri" panose="020F0502020204030204" pitchFamily="34" charset="0"/>
              <a:cs typeface="Arial" panose="020B0604020202020204" pitchFamily="34" charset="0"/>
            </a:endParaRPr>
          </a:p>
          <a:p>
            <a:pPr eaLnBrk="1" hangingPunct="1">
              <a:spcBef>
                <a:spcPct val="0"/>
              </a:spcBef>
            </a:pPr>
            <a:endParaRPr kumimoji="0" lang="en-AU" altLang="pl-PL">
              <a:latin typeface="Calibri" panose="020F0502020204030204" pitchFamily="34" charset="0"/>
              <a:cs typeface="Arial" panose="020B0604020202020204" pitchFamily="34" charset="0"/>
            </a:endParaRPr>
          </a:p>
        </p:txBody>
      </p:sp>
      <p:sp>
        <p:nvSpPr>
          <p:cNvPr id="35844" name="Symbol zastępczy numeru slajdu 3">
            <a:extLst>
              <a:ext uri="{FF2B5EF4-FFF2-40B4-BE49-F238E27FC236}">
                <a16:creationId xmlns:a16="http://schemas.microsoft.com/office/drawing/2014/main" id="{A6473CB2-2AF1-1452-4FC0-E02B06FD6D46}"/>
              </a:ext>
            </a:extLst>
          </p:cNvPr>
          <p:cNvSpPr txBox="1">
            <a:spLocks noGrp="1"/>
          </p:cNvSpPr>
          <p:nvPr/>
        </p:nvSpPr>
        <p:spPr bwMode="auto">
          <a:xfrm>
            <a:off x="3851275" y="9429750"/>
            <a:ext cx="294481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a:fld id="{882038E8-9454-F848-94BF-A81878F6B1A0}" type="slidenum">
              <a:rPr lang="en-AU" altLang="pl-PL" sz="1200">
                <a:latin typeface="Arial" panose="020B0604020202020204" pitchFamily="34" charset="0"/>
              </a:rPr>
              <a:pPr algn="r"/>
              <a:t>7</a:t>
            </a:fld>
            <a:endParaRPr lang="en-AU" altLang="pl-PL" sz="120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Rectangle 4">
            <a:extLst>
              <a:ext uri="{FF2B5EF4-FFF2-40B4-BE49-F238E27FC236}">
                <a16:creationId xmlns:a16="http://schemas.microsoft.com/office/drawing/2014/main" id="{B51E20E2-C5A3-EDD1-F66E-7D64532A4F2E}"/>
              </a:ext>
            </a:extLst>
          </p:cNvPr>
          <p:cNvSpPr>
            <a:spLocks noGrp="1" noChangeArrowheads="1"/>
          </p:cNvSpPr>
          <p:nvPr>
            <p:ph type="dt" sz="half" idx="10"/>
          </p:nvPr>
        </p:nvSpPr>
        <p:spPr>
          <a:ln/>
        </p:spPr>
        <p:txBody>
          <a:bodyPr/>
          <a:lstStyle>
            <a:lvl1pPr>
              <a:defRPr/>
            </a:lvl1pPr>
          </a:lstStyle>
          <a:p>
            <a:pPr>
              <a:defRPr/>
            </a:pPr>
            <a:fld id="{55B02E22-445E-6F42-9785-3A7BB836FB32}" type="datetime1">
              <a:rPr lang="pl-PL" altLang="pl-PL"/>
              <a:pPr>
                <a:defRPr/>
              </a:pPr>
              <a:t>07.10.2024</a:t>
            </a:fld>
            <a:endParaRPr lang="pl-PL" altLang="pl-PL"/>
          </a:p>
        </p:txBody>
      </p:sp>
      <p:sp>
        <p:nvSpPr>
          <p:cNvPr id="5" name="Rectangle 5">
            <a:extLst>
              <a:ext uri="{FF2B5EF4-FFF2-40B4-BE49-F238E27FC236}">
                <a16:creationId xmlns:a16="http://schemas.microsoft.com/office/drawing/2014/main" id="{4535FC1C-8DE9-7E27-DAB3-E32FC0063E1B}"/>
              </a:ext>
            </a:extLst>
          </p:cNvPr>
          <p:cNvSpPr>
            <a:spLocks noGrp="1" noChangeArrowheads="1"/>
          </p:cNvSpPr>
          <p:nvPr>
            <p:ph type="ftr" sz="quarter" idx="11"/>
          </p:nvPr>
        </p:nvSpPr>
        <p:spPr>
          <a:ln/>
        </p:spPr>
        <p:txBody>
          <a:bodyPr/>
          <a:lstStyle>
            <a:lvl1pPr>
              <a:defRPr/>
            </a:lvl1pPr>
          </a:lstStyle>
          <a:p>
            <a:pPr>
              <a:defRPr/>
            </a:pPr>
            <a:endParaRPr lang="pl-PL" altLang="pl-PL"/>
          </a:p>
        </p:txBody>
      </p:sp>
      <p:sp>
        <p:nvSpPr>
          <p:cNvPr id="6" name="Rectangle 6">
            <a:extLst>
              <a:ext uri="{FF2B5EF4-FFF2-40B4-BE49-F238E27FC236}">
                <a16:creationId xmlns:a16="http://schemas.microsoft.com/office/drawing/2014/main" id="{121D6F56-6247-EE0A-ABCE-6D7FA61A1A63}"/>
              </a:ext>
            </a:extLst>
          </p:cNvPr>
          <p:cNvSpPr>
            <a:spLocks noGrp="1" noChangeArrowheads="1"/>
          </p:cNvSpPr>
          <p:nvPr>
            <p:ph type="sldNum" sz="quarter" idx="12"/>
          </p:nvPr>
        </p:nvSpPr>
        <p:spPr>
          <a:ln/>
        </p:spPr>
        <p:txBody>
          <a:bodyPr/>
          <a:lstStyle>
            <a:lvl1pPr>
              <a:defRPr/>
            </a:lvl1pPr>
          </a:lstStyle>
          <a:p>
            <a:pPr>
              <a:defRPr/>
            </a:pPr>
            <a:fld id="{6B6896D9-CB7F-664A-A44D-C61DA92CBE1C}" type="slidenum">
              <a:rPr lang="pl-PL" altLang="pl-PL"/>
              <a:pPr>
                <a:defRPr/>
              </a:pPr>
              <a:t>‹Nº›</a:t>
            </a:fld>
            <a:endParaRPr lang="pl-PL" altLang="pl-PL"/>
          </a:p>
        </p:txBody>
      </p:sp>
    </p:spTree>
    <p:extLst>
      <p:ext uri="{BB962C8B-B14F-4D97-AF65-F5344CB8AC3E}">
        <p14:creationId xmlns:p14="http://schemas.microsoft.com/office/powerpoint/2010/main" val="261182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a:extLst>
              <a:ext uri="{FF2B5EF4-FFF2-40B4-BE49-F238E27FC236}">
                <a16:creationId xmlns:a16="http://schemas.microsoft.com/office/drawing/2014/main" id="{06DBA9DA-77E1-2FB7-8DC6-055424CC01CA}"/>
              </a:ext>
            </a:extLst>
          </p:cNvPr>
          <p:cNvSpPr>
            <a:spLocks noGrp="1" noChangeArrowheads="1"/>
          </p:cNvSpPr>
          <p:nvPr>
            <p:ph type="dt" sz="half" idx="10"/>
          </p:nvPr>
        </p:nvSpPr>
        <p:spPr>
          <a:ln/>
        </p:spPr>
        <p:txBody>
          <a:bodyPr/>
          <a:lstStyle>
            <a:lvl1pPr>
              <a:defRPr/>
            </a:lvl1pPr>
          </a:lstStyle>
          <a:p>
            <a:pPr>
              <a:defRPr/>
            </a:pPr>
            <a:fld id="{53293C83-E964-A44F-8825-D651C30800D6}" type="datetime1">
              <a:rPr lang="pl-PL" altLang="pl-PL"/>
              <a:pPr>
                <a:defRPr/>
              </a:pPr>
              <a:t>07.10.2024</a:t>
            </a:fld>
            <a:endParaRPr lang="pl-PL" altLang="pl-PL"/>
          </a:p>
        </p:txBody>
      </p:sp>
      <p:sp>
        <p:nvSpPr>
          <p:cNvPr id="5" name="Rectangle 5">
            <a:extLst>
              <a:ext uri="{FF2B5EF4-FFF2-40B4-BE49-F238E27FC236}">
                <a16:creationId xmlns:a16="http://schemas.microsoft.com/office/drawing/2014/main" id="{C4DAF8AF-1474-868B-C0D0-E8D14A037910}"/>
              </a:ext>
            </a:extLst>
          </p:cNvPr>
          <p:cNvSpPr>
            <a:spLocks noGrp="1" noChangeArrowheads="1"/>
          </p:cNvSpPr>
          <p:nvPr>
            <p:ph type="ftr" sz="quarter" idx="11"/>
          </p:nvPr>
        </p:nvSpPr>
        <p:spPr>
          <a:ln/>
        </p:spPr>
        <p:txBody>
          <a:bodyPr/>
          <a:lstStyle>
            <a:lvl1pPr>
              <a:defRPr/>
            </a:lvl1pPr>
          </a:lstStyle>
          <a:p>
            <a:pPr>
              <a:defRPr/>
            </a:pPr>
            <a:endParaRPr lang="pl-PL" altLang="pl-PL"/>
          </a:p>
        </p:txBody>
      </p:sp>
      <p:sp>
        <p:nvSpPr>
          <p:cNvPr id="6" name="Rectangle 6">
            <a:extLst>
              <a:ext uri="{FF2B5EF4-FFF2-40B4-BE49-F238E27FC236}">
                <a16:creationId xmlns:a16="http://schemas.microsoft.com/office/drawing/2014/main" id="{CB217C5C-7773-EB74-6766-A81319803B7E}"/>
              </a:ext>
            </a:extLst>
          </p:cNvPr>
          <p:cNvSpPr>
            <a:spLocks noGrp="1" noChangeArrowheads="1"/>
          </p:cNvSpPr>
          <p:nvPr>
            <p:ph type="sldNum" sz="quarter" idx="12"/>
          </p:nvPr>
        </p:nvSpPr>
        <p:spPr>
          <a:ln/>
        </p:spPr>
        <p:txBody>
          <a:bodyPr/>
          <a:lstStyle>
            <a:lvl1pPr>
              <a:defRPr/>
            </a:lvl1pPr>
          </a:lstStyle>
          <a:p>
            <a:pPr>
              <a:defRPr/>
            </a:pPr>
            <a:fld id="{24C751FA-49BB-2047-828D-021C173EA7BC}" type="slidenum">
              <a:rPr lang="pl-PL" altLang="pl-PL"/>
              <a:pPr>
                <a:defRPr/>
              </a:pPr>
              <a:t>‹Nº›</a:t>
            </a:fld>
            <a:endParaRPr lang="pl-PL" altLang="pl-PL"/>
          </a:p>
        </p:txBody>
      </p:sp>
    </p:spTree>
    <p:extLst>
      <p:ext uri="{BB962C8B-B14F-4D97-AF65-F5344CB8AC3E}">
        <p14:creationId xmlns:p14="http://schemas.microsoft.com/office/powerpoint/2010/main" val="2724651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a:extLst>
              <a:ext uri="{FF2B5EF4-FFF2-40B4-BE49-F238E27FC236}">
                <a16:creationId xmlns:a16="http://schemas.microsoft.com/office/drawing/2014/main" id="{FC5E2C54-F426-B9FF-145D-5126B0FB7EED}"/>
              </a:ext>
            </a:extLst>
          </p:cNvPr>
          <p:cNvSpPr>
            <a:spLocks noGrp="1" noChangeArrowheads="1"/>
          </p:cNvSpPr>
          <p:nvPr>
            <p:ph type="dt" sz="half" idx="10"/>
          </p:nvPr>
        </p:nvSpPr>
        <p:spPr>
          <a:ln/>
        </p:spPr>
        <p:txBody>
          <a:bodyPr/>
          <a:lstStyle>
            <a:lvl1pPr>
              <a:defRPr/>
            </a:lvl1pPr>
          </a:lstStyle>
          <a:p>
            <a:pPr>
              <a:defRPr/>
            </a:pPr>
            <a:fld id="{1089F9B2-D7A5-4044-993B-A0076414B042}" type="datetime1">
              <a:rPr lang="pl-PL" altLang="pl-PL"/>
              <a:pPr>
                <a:defRPr/>
              </a:pPr>
              <a:t>07.10.2024</a:t>
            </a:fld>
            <a:endParaRPr lang="pl-PL" altLang="pl-PL"/>
          </a:p>
        </p:txBody>
      </p:sp>
      <p:sp>
        <p:nvSpPr>
          <p:cNvPr id="5" name="Rectangle 5">
            <a:extLst>
              <a:ext uri="{FF2B5EF4-FFF2-40B4-BE49-F238E27FC236}">
                <a16:creationId xmlns:a16="http://schemas.microsoft.com/office/drawing/2014/main" id="{1AAF4D2E-BC9E-0635-AF58-AC23FE7AF290}"/>
              </a:ext>
            </a:extLst>
          </p:cNvPr>
          <p:cNvSpPr>
            <a:spLocks noGrp="1" noChangeArrowheads="1"/>
          </p:cNvSpPr>
          <p:nvPr>
            <p:ph type="ftr" sz="quarter" idx="11"/>
          </p:nvPr>
        </p:nvSpPr>
        <p:spPr>
          <a:ln/>
        </p:spPr>
        <p:txBody>
          <a:bodyPr/>
          <a:lstStyle>
            <a:lvl1pPr>
              <a:defRPr/>
            </a:lvl1pPr>
          </a:lstStyle>
          <a:p>
            <a:pPr>
              <a:defRPr/>
            </a:pPr>
            <a:endParaRPr lang="pl-PL" altLang="pl-PL"/>
          </a:p>
        </p:txBody>
      </p:sp>
      <p:sp>
        <p:nvSpPr>
          <p:cNvPr id="6" name="Rectangle 6">
            <a:extLst>
              <a:ext uri="{FF2B5EF4-FFF2-40B4-BE49-F238E27FC236}">
                <a16:creationId xmlns:a16="http://schemas.microsoft.com/office/drawing/2014/main" id="{1A7FCB3E-9BE2-E99B-1865-5C07548A12FD}"/>
              </a:ext>
            </a:extLst>
          </p:cNvPr>
          <p:cNvSpPr>
            <a:spLocks noGrp="1" noChangeArrowheads="1"/>
          </p:cNvSpPr>
          <p:nvPr>
            <p:ph type="sldNum" sz="quarter" idx="12"/>
          </p:nvPr>
        </p:nvSpPr>
        <p:spPr>
          <a:ln/>
        </p:spPr>
        <p:txBody>
          <a:bodyPr/>
          <a:lstStyle>
            <a:lvl1pPr>
              <a:defRPr/>
            </a:lvl1pPr>
          </a:lstStyle>
          <a:p>
            <a:pPr>
              <a:defRPr/>
            </a:pPr>
            <a:fld id="{6A5FAE5E-D700-864D-8026-0F5CEB562DEF}" type="slidenum">
              <a:rPr lang="pl-PL" altLang="pl-PL"/>
              <a:pPr>
                <a:defRPr/>
              </a:pPr>
              <a:t>‹Nº›</a:t>
            </a:fld>
            <a:endParaRPr lang="pl-PL" altLang="pl-PL"/>
          </a:p>
        </p:txBody>
      </p:sp>
    </p:spTree>
    <p:extLst>
      <p:ext uri="{BB962C8B-B14F-4D97-AF65-F5344CB8AC3E}">
        <p14:creationId xmlns:p14="http://schemas.microsoft.com/office/powerpoint/2010/main" val="3637987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a:extLst>
              <a:ext uri="{FF2B5EF4-FFF2-40B4-BE49-F238E27FC236}">
                <a16:creationId xmlns:a16="http://schemas.microsoft.com/office/drawing/2014/main" id="{353DB400-3E27-4FDF-246A-4AF8597F726B}"/>
              </a:ext>
            </a:extLst>
          </p:cNvPr>
          <p:cNvSpPr>
            <a:spLocks noGrp="1" noChangeArrowheads="1"/>
          </p:cNvSpPr>
          <p:nvPr>
            <p:ph type="dt" sz="half" idx="10"/>
          </p:nvPr>
        </p:nvSpPr>
        <p:spPr>
          <a:ln/>
        </p:spPr>
        <p:txBody>
          <a:bodyPr/>
          <a:lstStyle>
            <a:lvl1pPr>
              <a:defRPr/>
            </a:lvl1pPr>
          </a:lstStyle>
          <a:p>
            <a:pPr>
              <a:defRPr/>
            </a:pPr>
            <a:fld id="{687DF457-7F92-C142-83A7-99302A9C8511}" type="datetime1">
              <a:rPr lang="pl-PL" altLang="pl-PL"/>
              <a:pPr>
                <a:defRPr/>
              </a:pPr>
              <a:t>07.10.2024</a:t>
            </a:fld>
            <a:endParaRPr lang="pl-PL" altLang="pl-PL"/>
          </a:p>
        </p:txBody>
      </p:sp>
      <p:sp>
        <p:nvSpPr>
          <p:cNvPr id="5" name="Rectangle 5">
            <a:extLst>
              <a:ext uri="{FF2B5EF4-FFF2-40B4-BE49-F238E27FC236}">
                <a16:creationId xmlns:a16="http://schemas.microsoft.com/office/drawing/2014/main" id="{B5C93B5A-3E43-BAE6-71DD-CD396DAF37FB}"/>
              </a:ext>
            </a:extLst>
          </p:cNvPr>
          <p:cNvSpPr>
            <a:spLocks noGrp="1" noChangeArrowheads="1"/>
          </p:cNvSpPr>
          <p:nvPr>
            <p:ph type="ftr" sz="quarter" idx="11"/>
          </p:nvPr>
        </p:nvSpPr>
        <p:spPr>
          <a:ln/>
        </p:spPr>
        <p:txBody>
          <a:bodyPr/>
          <a:lstStyle>
            <a:lvl1pPr>
              <a:defRPr/>
            </a:lvl1pPr>
          </a:lstStyle>
          <a:p>
            <a:pPr>
              <a:defRPr/>
            </a:pPr>
            <a:endParaRPr lang="pl-PL" altLang="pl-PL"/>
          </a:p>
        </p:txBody>
      </p:sp>
      <p:sp>
        <p:nvSpPr>
          <p:cNvPr id="6" name="Rectangle 6">
            <a:extLst>
              <a:ext uri="{FF2B5EF4-FFF2-40B4-BE49-F238E27FC236}">
                <a16:creationId xmlns:a16="http://schemas.microsoft.com/office/drawing/2014/main" id="{E615AF65-AACA-1200-5F84-35D7209F1CCF}"/>
              </a:ext>
            </a:extLst>
          </p:cNvPr>
          <p:cNvSpPr>
            <a:spLocks noGrp="1" noChangeArrowheads="1"/>
          </p:cNvSpPr>
          <p:nvPr>
            <p:ph type="sldNum" sz="quarter" idx="12"/>
          </p:nvPr>
        </p:nvSpPr>
        <p:spPr>
          <a:ln/>
        </p:spPr>
        <p:txBody>
          <a:bodyPr/>
          <a:lstStyle>
            <a:lvl1pPr>
              <a:defRPr/>
            </a:lvl1pPr>
          </a:lstStyle>
          <a:p>
            <a:pPr>
              <a:defRPr/>
            </a:pPr>
            <a:fld id="{238B1EE4-2539-5F47-9C42-4732CD5AB11B}" type="slidenum">
              <a:rPr lang="pl-PL" altLang="pl-PL"/>
              <a:pPr>
                <a:defRPr/>
              </a:pPr>
              <a:t>‹Nº›</a:t>
            </a:fld>
            <a:endParaRPr lang="pl-PL" altLang="pl-PL"/>
          </a:p>
        </p:txBody>
      </p:sp>
    </p:spTree>
    <p:extLst>
      <p:ext uri="{BB962C8B-B14F-4D97-AF65-F5344CB8AC3E}">
        <p14:creationId xmlns:p14="http://schemas.microsoft.com/office/powerpoint/2010/main" val="1884245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4">
            <a:extLst>
              <a:ext uri="{FF2B5EF4-FFF2-40B4-BE49-F238E27FC236}">
                <a16:creationId xmlns:a16="http://schemas.microsoft.com/office/drawing/2014/main" id="{CCB87956-C036-978A-E269-C7D377991603}"/>
              </a:ext>
            </a:extLst>
          </p:cNvPr>
          <p:cNvSpPr>
            <a:spLocks noGrp="1" noChangeArrowheads="1"/>
          </p:cNvSpPr>
          <p:nvPr>
            <p:ph type="dt" sz="half" idx="10"/>
          </p:nvPr>
        </p:nvSpPr>
        <p:spPr>
          <a:ln/>
        </p:spPr>
        <p:txBody>
          <a:bodyPr/>
          <a:lstStyle>
            <a:lvl1pPr>
              <a:defRPr/>
            </a:lvl1pPr>
          </a:lstStyle>
          <a:p>
            <a:pPr>
              <a:defRPr/>
            </a:pPr>
            <a:fld id="{FFC46062-9B18-9241-94E8-CBCF2874273A}" type="datetime1">
              <a:rPr lang="pl-PL" altLang="pl-PL"/>
              <a:pPr>
                <a:defRPr/>
              </a:pPr>
              <a:t>07.10.2024</a:t>
            </a:fld>
            <a:endParaRPr lang="pl-PL" altLang="pl-PL"/>
          </a:p>
        </p:txBody>
      </p:sp>
      <p:sp>
        <p:nvSpPr>
          <p:cNvPr id="5" name="Rectangle 5">
            <a:extLst>
              <a:ext uri="{FF2B5EF4-FFF2-40B4-BE49-F238E27FC236}">
                <a16:creationId xmlns:a16="http://schemas.microsoft.com/office/drawing/2014/main" id="{F3CCC827-BF37-6546-FC71-6178C15E98D6}"/>
              </a:ext>
            </a:extLst>
          </p:cNvPr>
          <p:cNvSpPr>
            <a:spLocks noGrp="1" noChangeArrowheads="1"/>
          </p:cNvSpPr>
          <p:nvPr>
            <p:ph type="ftr" sz="quarter" idx="11"/>
          </p:nvPr>
        </p:nvSpPr>
        <p:spPr>
          <a:ln/>
        </p:spPr>
        <p:txBody>
          <a:bodyPr/>
          <a:lstStyle>
            <a:lvl1pPr>
              <a:defRPr/>
            </a:lvl1pPr>
          </a:lstStyle>
          <a:p>
            <a:pPr>
              <a:defRPr/>
            </a:pPr>
            <a:endParaRPr lang="pl-PL" altLang="pl-PL"/>
          </a:p>
        </p:txBody>
      </p:sp>
      <p:sp>
        <p:nvSpPr>
          <p:cNvPr id="6" name="Rectangle 6">
            <a:extLst>
              <a:ext uri="{FF2B5EF4-FFF2-40B4-BE49-F238E27FC236}">
                <a16:creationId xmlns:a16="http://schemas.microsoft.com/office/drawing/2014/main" id="{8C943B7F-EBF8-FE63-0911-96A449F42333}"/>
              </a:ext>
            </a:extLst>
          </p:cNvPr>
          <p:cNvSpPr>
            <a:spLocks noGrp="1" noChangeArrowheads="1"/>
          </p:cNvSpPr>
          <p:nvPr>
            <p:ph type="sldNum" sz="quarter" idx="12"/>
          </p:nvPr>
        </p:nvSpPr>
        <p:spPr>
          <a:ln/>
        </p:spPr>
        <p:txBody>
          <a:bodyPr/>
          <a:lstStyle>
            <a:lvl1pPr>
              <a:defRPr/>
            </a:lvl1pPr>
          </a:lstStyle>
          <a:p>
            <a:pPr>
              <a:defRPr/>
            </a:pPr>
            <a:fld id="{B795FD03-55BA-4B43-B90C-1C5CC51303BD}" type="slidenum">
              <a:rPr lang="pl-PL" altLang="pl-PL"/>
              <a:pPr>
                <a:defRPr/>
              </a:pPr>
              <a:t>‹Nº›</a:t>
            </a:fld>
            <a:endParaRPr lang="pl-PL" altLang="pl-PL"/>
          </a:p>
        </p:txBody>
      </p:sp>
    </p:spTree>
    <p:extLst>
      <p:ext uri="{BB962C8B-B14F-4D97-AF65-F5344CB8AC3E}">
        <p14:creationId xmlns:p14="http://schemas.microsoft.com/office/powerpoint/2010/main" val="513035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a:extLst>
              <a:ext uri="{FF2B5EF4-FFF2-40B4-BE49-F238E27FC236}">
                <a16:creationId xmlns:a16="http://schemas.microsoft.com/office/drawing/2014/main" id="{0340D3BA-F42C-ADC4-B4E8-F5B88C5C5112}"/>
              </a:ext>
            </a:extLst>
          </p:cNvPr>
          <p:cNvSpPr>
            <a:spLocks noGrp="1" noChangeArrowheads="1"/>
          </p:cNvSpPr>
          <p:nvPr>
            <p:ph type="dt" sz="half" idx="10"/>
          </p:nvPr>
        </p:nvSpPr>
        <p:spPr>
          <a:ln/>
        </p:spPr>
        <p:txBody>
          <a:bodyPr/>
          <a:lstStyle>
            <a:lvl1pPr>
              <a:defRPr/>
            </a:lvl1pPr>
          </a:lstStyle>
          <a:p>
            <a:pPr>
              <a:defRPr/>
            </a:pPr>
            <a:fld id="{BC665E67-426A-C24E-ACD4-707E52C9E41A}" type="datetime1">
              <a:rPr lang="pl-PL" altLang="pl-PL"/>
              <a:pPr>
                <a:defRPr/>
              </a:pPr>
              <a:t>07.10.2024</a:t>
            </a:fld>
            <a:endParaRPr lang="pl-PL" altLang="pl-PL"/>
          </a:p>
        </p:txBody>
      </p:sp>
      <p:sp>
        <p:nvSpPr>
          <p:cNvPr id="6" name="Rectangle 5">
            <a:extLst>
              <a:ext uri="{FF2B5EF4-FFF2-40B4-BE49-F238E27FC236}">
                <a16:creationId xmlns:a16="http://schemas.microsoft.com/office/drawing/2014/main" id="{7AD62603-E840-98B4-E0E3-BCA362AEEB61}"/>
              </a:ext>
            </a:extLst>
          </p:cNvPr>
          <p:cNvSpPr>
            <a:spLocks noGrp="1" noChangeArrowheads="1"/>
          </p:cNvSpPr>
          <p:nvPr>
            <p:ph type="ftr" sz="quarter" idx="11"/>
          </p:nvPr>
        </p:nvSpPr>
        <p:spPr>
          <a:ln/>
        </p:spPr>
        <p:txBody>
          <a:bodyPr/>
          <a:lstStyle>
            <a:lvl1pPr>
              <a:defRPr/>
            </a:lvl1pPr>
          </a:lstStyle>
          <a:p>
            <a:pPr>
              <a:defRPr/>
            </a:pPr>
            <a:endParaRPr lang="pl-PL" altLang="pl-PL"/>
          </a:p>
        </p:txBody>
      </p:sp>
      <p:sp>
        <p:nvSpPr>
          <p:cNvPr id="7" name="Rectangle 6">
            <a:extLst>
              <a:ext uri="{FF2B5EF4-FFF2-40B4-BE49-F238E27FC236}">
                <a16:creationId xmlns:a16="http://schemas.microsoft.com/office/drawing/2014/main" id="{67798106-D0BA-F00D-2F87-CFF3461F30FB}"/>
              </a:ext>
            </a:extLst>
          </p:cNvPr>
          <p:cNvSpPr>
            <a:spLocks noGrp="1" noChangeArrowheads="1"/>
          </p:cNvSpPr>
          <p:nvPr>
            <p:ph type="sldNum" sz="quarter" idx="12"/>
          </p:nvPr>
        </p:nvSpPr>
        <p:spPr>
          <a:ln/>
        </p:spPr>
        <p:txBody>
          <a:bodyPr/>
          <a:lstStyle>
            <a:lvl1pPr>
              <a:defRPr/>
            </a:lvl1pPr>
          </a:lstStyle>
          <a:p>
            <a:pPr>
              <a:defRPr/>
            </a:pPr>
            <a:fld id="{6A299607-0257-6C4D-99FE-D137C9359F62}" type="slidenum">
              <a:rPr lang="pl-PL" altLang="pl-PL"/>
              <a:pPr>
                <a:defRPr/>
              </a:pPr>
              <a:t>‹Nº›</a:t>
            </a:fld>
            <a:endParaRPr lang="pl-PL" altLang="pl-PL"/>
          </a:p>
        </p:txBody>
      </p:sp>
    </p:spTree>
    <p:extLst>
      <p:ext uri="{BB962C8B-B14F-4D97-AF65-F5344CB8AC3E}">
        <p14:creationId xmlns:p14="http://schemas.microsoft.com/office/powerpoint/2010/main" val="3907638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a:extLst>
              <a:ext uri="{FF2B5EF4-FFF2-40B4-BE49-F238E27FC236}">
                <a16:creationId xmlns:a16="http://schemas.microsoft.com/office/drawing/2014/main" id="{E23E2CA1-3D93-37C4-E67D-EE74CD9116D2}"/>
              </a:ext>
            </a:extLst>
          </p:cNvPr>
          <p:cNvSpPr>
            <a:spLocks noGrp="1" noChangeArrowheads="1"/>
          </p:cNvSpPr>
          <p:nvPr>
            <p:ph type="dt" sz="half" idx="10"/>
          </p:nvPr>
        </p:nvSpPr>
        <p:spPr>
          <a:ln/>
        </p:spPr>
        <p:txBody>
          <a:bodyPr/>
          <a:lstStyle>
            <a:lvl1pPr>
              <a:defRPr/>
            </a:lvl1pPr>
          </a:lstStyle>
          <a:p>
            <a:pPr>
              <a:defRPr/>
            </a:pPr>
            <a:fld id="{8C00F215-9F5A-A840-A343-296E6D96173A}" type="datetime1">
              <a:rPr lang="pl-PL" altLang="pl-PL"/>
              <a:pPr>
                <a:defRPr/>
              </a:pPr>
              <a:t>07.10.2024</a:t>
            </a:fld>
            <a:endParaRPr lang="pl-PL" altLang="pl-PL"/>
          </a:p>
        </p:txBody>
      </p:sp>
      <p:sp>
        <p:nvSpPr>
          <p:cNvPr id="8" name="Rectangle 5">
            <a:extLst>
              <a:ext uri="{FF2B5EF4-FFF2-40B4-BE49-F238E27FC236}">
                <a16:creationId xmlns:a16="http://schemas.microsoft.com/office/drawing/2014/main" id="{898320A1-A80D-1B71-5B3E-9379CC4A16F1}"/>
              </a:ext>
            </a:extLst>
          </p:cNvPr>
          <p:cNvSpPr>
            <a:spLocks noGrp="1" noChangeArrowheads="1"/>
          </p:cNvSpPr>
          <p:nvPr>
            <p:ph type="ftr" sz="quarter" idx="11"/>
          </p:nvPr>
        </p:nvSpPr>
        <p:spPr>
          <a:ln/>
        </p:spPr>
        <p:txBody>
          <a:bodyPr/>
          <a:lstStyle>
            <a:lvl1pPr>
              <a:defRPr/>
            </a:lvl1pPr>
          </a:lstStyle>
          <a:p>
            <a:pPr>
              <a:defRPr/>
            </a:pPr>
            <a:endParaRPr lang="pl-PL" altLang="pl-PL"/>
          </a:p>
        </p:txBody>
      </p:sp>
      <p:sp>
        <p:nvSpPr>
          <p:cNvPr id="9" name="Rectangle 6">
            <a:extLst>
              <a:ext uri="{FF2B5EF4-FFF2-40B4-BE49-F238E27FC236}">
                <a16:creationId xmlns:a16="http://schemas.microsoft.com/office/drawing/2014/main" id="{F5FF0FF9-481A-99EF-BBD2-DF7FDC11C822}"/>
              </a:ext>
            </a:extLst>
          </p:cNvPr>
          <p:cNvSpPr>
            <a:spLocks noGrp="1" noChangeArrowheads="1"/>
          </p:cNvSpPr>
          <p:nvPr>
            <p:ph type="sldNum" sz="quarter" idx="12"/>
          </p:nvPr>
        </p:nvSpPr>
        <p:spPr>
          <a:ln/>
        </p:spPr>
        <p:txBody>
          <a:bodyPr/>
          <a:lstStyle>
            <a:lvl1pPr>
              <a:defRPr/>
            </a:lvl1pPr>
          </a:lstStyle>
          <a:p>
            <a:pPr>
              <a:defRPr/>
            </a:pPr>
            <a:fld id="{4D8E1A36-45C9-2E46-B15C-9972985246F5}" type="slidenum">
              <a:rPr lang="pl-PL" altLang="pl-PL"/>
              <a:pPr>
                <a:defRPr/>
              </a:pPr>
              <a:t>‹Nº›</a:t>
            </a:fld>
            <a:endParaRPr lang="pl-PL" altLang="pl-PL"/>
          </a:p>
        </p:txBody>
      </p:sp>
    </p:spTree>
    <p:extLst>
      <p:ext uri="{BB962C8B-B14F-4D97-AF65-F5344CB8AC3E}">
        <p14:creationId xmlns:p14="http://schemas.microsoft.com/office/powerpoint/2010/main" val="279123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a:extLst>
              <a:ext uri="{FF2B5EF4-FFF2-40B4-BE49-F238E27FC236}">
                <a16:creationId xmlns:a16="http://schemas.microsoft.com/office/drawing/2014/main" id="{DB7CA673-D85B-0D7B-5A6B-AA4619F6C3CE}"/>
              </a:ext>
            </a:extLst>
          </p:cNvPr>
          <p:cNvSpPr>
            <a:spLocks noGrp="1" noChangeArrowheads="1"/>
          </p:cNvSpPr>
          <p:nvPr>
            <p:ph type="dt" sz="half" idx="10"/>
          </p:nvPr>
        </p:nvSpPr>
        <p:spPr>
          <a:ln/>
        </p:spPr>
        <p:txBody>
          <a:bodyPr/>
          <a:lstStyle>
            <a:lvl1pPr>
              <a:defRPr/>
            </a:lvl1pPr>
          </a:lstStyle>
          <a:p>
            <a:pPr>
              <a:defRPr/>
            </a:pPr>
            <a:fld id="{8BFAD729-C4ED-804C-8FE8-9164731D9411}" type="datetime1">
              <a:rPr lang="pl-PL" altLang="pl-PL"/>
              <a:pPr>
                <a:defRPr/>
              </a:pPr>
              <a:t>07.10.2024</a:t>
            </a:fld>
            <a:endParaRPr lang="pl-PL" altLang="pl-PL"/>
          </a:p>
        </p:txBody>
      </p:sp>
      <p:sp>
        <p:nvSpPr>
          <p:cNvPr id="4" name="Rectangle 5">
            <a:extLst>
              <a:ext uri="{FF2B5EF4-FFF2-40B4-BE49-F238E27FC236}">
                <a16:creationId xmlns:a16="http://schemas.microsoft.com/office/drawing/2014/main" id="{06FF0F75-1FEE-B9C2-E272-0EA366E9ACED}"/>
              </a:ext>
            </a:extLst>
          </p:cNvPr>
          <p:cNvSpPr>
            <a:spLocks noGrp="1" noChangeArrowheads="1"/>
          </p:cNvSpPr>
          <p:nvPr>
            <p:ph type="ftr" sz="quarter" idx="11"/>
          </p:nvPr>
        </p:nvSpPr>
        <p:spPr>
          <a:ln/>
        </p:spPr>
        <p:txBody>
          <a:bodyPr/>
          <a:lstStyle>
            <a:lvl1pPr>
              <a:defRPr/>
            </a:lvl1pPr>
          </a:lstStyle>
          <a:p>
            <a:pPr>
              <a:defRPr/>
            </a:pPr>
            <a:endParaRPr lang="pl-PL" altLang="pl-PL"/>
          </a:p>
        </p:txBody>
      </p:sp>
      <p:sp>
        <p:nvSpPr>
          <p:cNvPr id="5" name="Rectangle 6">
            <a:extLst>
              <a:ext uri="{FF2B5EF4-FFF2-40B4-BE49-F238E27FC236}">
                <a16:creationId xmlns:a16="http://schemas.microsoft.com/office/drawing/2014/main" id="{E8767A63-C363-9C3E-1571-51DED7A6AB6C}"/>
              </a:ext>
            </a:extLst>
          </p:cNvPr>
          <p:cNvSpPr>
            <a:spLocks noGrp="1" noChangeArrowheads="1"/>
          </p:cNvSpPr>
          <p:nvPr>
            <p:ph type="sldNum" sz="quarter" idx="12"/>
          </p:nvPr>
        </p:nvSpPr>
        <p:spPr>
          <a:ln/>
        </p:spPr>
        <p:txBody>
          <a:bodyPr/>
          <a:lstStyle>
            <a:lvl1pPr>
              <a:defRPr/>
            </a:lvl1pPr>
          </a:lstStyle>
          <a:p>
            <a:pPr>
              <a:defRPr/>
            </a:pPr>
            <a:fld id="{A184C929-285A-404E-90F7-B21519849CD6}" type="slidenum">
              <a:rPr lang="pl-PL" altLang="pl-PL"/>
              <a:pPr>
                <a:defRPr/>
              </a:pPr>
              <a:t>‹Nº›</a:t>
            </a:fld>
            <a:endParaRPr lang="pl-PL" altLang="pl-PL"/>
          </a:p>
        </p:txBody>
      </p:sp>
    </p:spTree>
    <p:extLst>
      <p:ext uri="{BB962C8B-B14F-4D97-AF65-F5344CB8AC3E}">
        <p14:creationId xmlns:p14="http://schemas.microsoft.com/office/powerpoint/2010/main" val="2592696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1539315-1461-AA8F-44C2-2D2BD85B7F59}"/>
              </a:ext>
            </a:extLst>
          </p:cNvPr>
          <p:cNvSpPr>
            <a:spLocks noGrp="1" noChangeArrowheads="1"/>
          </p:cNvSpPr>
          <p:nvPr>
            <p:ph type="dt" sz="half" idx="10"/>
          </p:nvPr>
        </p:nvSpPr>
        <p:spPr>
          <a:ln/>
        </p:spPr>
        <p:txBody>
          <a:bodyPr/>
          <a:lstStyle>
            <a:lvl1pPr>
              <a:defRPr/>
            </a:lvl1pPr>
          </a:lstStyle>
          <a:p>
            <a:pPr>
              <a:defRPr/>
            </a:pPr>
            <a:fld id="{995594C3-669D-4A4F-A9A9-3950CB319030}" type="datetime1">
              <a:rPr lang="pl-PL" altLang="pl-PL"/>
              <a:pPr>
                <a:defRPr/>
              </a:pPr>
              <a:t>07.10.2024</a:t>
            </a:fld>
            <a:endParaRPr lang="pl-PL" altLang="pl-PL"/>
          </a:p>
        </p:txBody>
      </p:sp>
      <p:sp>
        <p:nvSpPr>
          <p:cNvPr id="3" name="Rectangle 5">
            <a:extLst>
              <a:ext uri="{FF2B5EF4-FFF2-40B4-BE49-F238E27FC236}">
                <a16:creationId xmlns:a16="http://schemas.microsoft.com/office/drawing/2014/main" id="{D0F15594-3487-FA9D-50CF-519A660A5D30}"/>
              </a:ext>
            </a:extLst>
          </p:cNvPr>
          <p:cNvSpPr>
            <a:spLocks noGrp="1" noChangeArrowheads="1"/>
          </p:cNvSpPr>
          <p:nvPr>
            <p:ph type="ftr" sz="quarter" idx="11"/>
          </p:nvPr>
        </p:nvSpPr>
        <p:spPr>
          <a:ln/>
        </p:spPr>
        <p:txBody>
          <a:bodyPr/>
          <a:lstStyle>
            <a:lvl1pPr>
              <a:defRPr/>
            </a:lvl1pPr>
          </a:lstStyle>
          <a:p>
            <a:pPr>
              <a:defRPr/>
            </a:pPr>
            <a:endParaRPr lang="pl-PL" altLang="pl-PL"/>
          </a:p>
        </p:txBody>
      </p:sp>
      <p:sp>
        <p:nvSpPr>
          <p:cNvPr id="4" name="Rectangle 6">
            <a:extLst>
              <a:ext uri="{FF2B5EF4-FFF2-40B4-BE49-F238E27FC236}">
                <a16:creationId xmlns:a16="http://schemas.microsoft.com/office/drawing/2014/main" id="{46227C02-7E3D-4BC7-6AF1-BB8E6A382C89}"/>
              </a:ext>
            </a:extLst>
          </p:cNvPr>
          <p:cNvSpPr>
            <a:spLocks noGrp="1" noChangeArrowheads="1"/>
          </p:cNvSpPr>
          <p:nvPr>
            <p:ph type="sldNum" sz="quarter" idx="12"/>
          </p:nvPr>
        </p:nvSpPr>
        <p:spPr>
          <a:ln/>
        </p:spPr>
        <p:txBody>
          <a:bodyPr/>
          <a:lstStyle>
            <a:lvl1pPr>
              <a:defRPr/>
            </a:lvl1pPr>
          </a:lstStyle>
          <a:p>
            <a:pPr>
              <a:defRPr/>
            </a:pPr>
            <a:fld id="{3699A6D1-2761-BD46-A53A-695A576AEE8D}" type="slidenum">
              <a:rPr lang="pl-PL" altLang="pl-PL"/>
              <a:pPr>
                <a:defRPr/>
              </a:pPr>
              <a:t>‹Nº›</a:t>
            </a:fld>
            <a:endParaRPr lang="pl-PL" altLang="pl-PL"/>
          </a:p>
        </p:txBody>
      </p:sp>
    </p:spTree>
    <p:extLst>
      <p:ext uri="{BB962C8B-B14F-4D97-AF65-F5344CB8AC3E}">
        <p14:creationId xmlns:p14="http://schemas.microsoft.com/office/powerpoint/2010/main" val="56050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a:extLst>
              <a:ext uri="{FF2B5EF4-FFF2-40B4-BE49-F238E27FC236}">
                <a16:creationId xmlns:a16="http://schemas.microsoft.com/office/drawing/2014/main" id="{D215CC57-1452-69EB-D317-6DF7672BDF3B}"/>
              </a:ext>
            </a:extLst>
          </p:cNvPr>
          <p:cNvSpPr>
            <a:spLocks noGrp="1" noChangeArrowheads="1"/>
          </p:cNvSpPr>
          <p:nvPr>
            <p:ph type="dt" sz="half" idx="10"/>
          </p:nvPr>
        </p:nvSpPr>
        <p:spPr>
          <a:ln/>
        </p:spPr>
        <p:txBody>
          <a:bodyPr/>
          <a:lstStyle>
            <a:lvl1pPr>
              <a:defRPr/>
            </a:lvl1pPr>
          </a:lstStyle>
          <a:p>
            <a:pPr>
              <a:defRPr/>
            </a:pPr>
            <a:fld id="{D3C78FAA-9DEC-7D4D-B5EB-9E16C17C1570}" type="datetime1">
              <a:rPr lang="pl-PL" altLang="pl-PL"/>
              <a:pPr>
                <a:defRPr/>
              </a:pPr>
              <a:t>07.10.2024</a:t>
            </a:fld>
            <a:endParaRPr lang="pl-PL" altLang="pl-PL"/>
          </a:p>
        </p:txBody>
      </p:sp>
      <p:sp>
        <p:nvSpPr>
          <p:cNvPr id="6" name="Rectangle 5">
            <a:extLst>
              <a:ext uri="{FF2B5EF4-FFF2-40B4-BE49-F238E27FC236}">
                <a16:creationId xmlns:a16="http://schemas.microsoft.com/office/drawing/2014/main" id="{7B9ED394-AB8D-43D6-BAC3-C2FF3970E2AE}"/>
              </a:ext>
            </a:extLst>
          </p:cNvPr>
          <p:cNvSpPr>
            <a:spLocks noGrp="1" noChangeArrowheads="1"/>
          </p:cNvSpPr>
          <p:nvPr>
            <p:ph type="ftr" sz="quarter" idx="11"/>
          </p:nvPr>
        </p:nvSpPr>
        <p:spPr>
          <a:ln/>
        </p:spPr>
        <p:txBody>
          <a:bodyPr/>
          <a:lstStyle>
            <a:lvl1pPr>
              <a:defRPr/>
            </a:lvl1pPr>
          </a:lstStyle>
          <a:p>
            <a:pPr>
              <a:defRPr/>
            </a:pPr>
            <a:endParaRPr lang="pl-PL" altLang="pl-PL"/>
          </a:p>
        </p:txBody>
      </p:sp>
      <p:sp>
        <p:nvSpPr>
          <p:cNvPr id="7" name="Rectangle 6">
            <a:extLst>
              <a:ext uri="{FF2B5EF4-FFF2-40B4-BE49-F238E27FC236}">
                <a16:creationId xmlns:a16="http://schemas.microsoft.com/office/drawing/2014/main" id="{1A38F756-CED6-F95C-718A-E2E4924D1C3E}"/>
              </a:ext>
            </a:extLst>
          </p:cNvPr>
          <p:cNvSpPr>
            <a:spLocks noGrp="1" noChangeArrowheads="1"/>
          </p:cNvSpPr>
          <p:nvPr>
            <p:ph type="sldNum" sz="quarter" idx="12"/>
          </p:nvPr>
        </p:nvSpPr>
        <p:spPr>
          <a:ln/>
        </p:spPr>
        <p:txBody>
          <a:bodyPr/>
          <a:lstStyle>
            <a:lvl1pPr>
              <a:defRPr/>
            </a:lvl1pPr>
          </a:lstStyle>
          <a:p>
            <a:pPr>
              <a:defRPr/>
            </a:pPr>
            <a:fld id="{19E93D0B-4860-D34B-A6FC-F045D6F447EA}" type="slidenum">
              <a:rPr lang="pl-PL" altLang="pl-PL"/>
              <a:pPr>
                <a:defRPr/>
              </a:pPr>
              <a:t>‹Nº›</a:t>
            </a:fld>
            <a:endParaRPr lang="pl-PL" altLang="pl-PL"/>
          </a:p>
        </p:txBody>
      </p:sp>
    </p:spTree>
    <p:extLst>
      <p:ext uri="{BB962C8B-B14F-4D97-AF65-F5344CB8AC3E}">
        <p14:creationId xmlns:p14="http://schemas.microsoft.com/office/powerpoint/2010/main" val="2947009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a:extLst>
              <a:ext uri="{FF2B5EF4-FFF2-40B4-BE49-F238E27FC236}">
                <a16:creationId xmlns:a16="http://schemas.microsoft.com/office/drawing/2014/main" id="{B0B27CAA-A6B0-A3C8-B4FC-4673BF8B1561}"/>
              </a:ext>
            </a:extLst>
          </p:cNvPr>
          <p:cNvSpPr>
            <a:spLocks noGrp="1" noChangeArrowheads="1"/>
          </p:cNvSpPr>
          <p:nvPr>
            <p:ph type="dt" sz="half" idx="10"/>
          </p:nvPr>
        </p:nvSpPr>
        <p:spPr>
          <a:ln/>
        </p:spPr>
        <p:txBody>
          <a:bodyPr/>
          <a:lstStyle>
            <a:lvl1pPr>
              <a:defRPr/>
            </a:lvl1pPr>
          </a:lstStyle>
          <a:p>
            <a:pPr>
              <a:defRPr/>
            </a:pPr>
            <a:fld id="{C418AD61-F667-7A4B-853A-2DC85FE6CF20}" type="datetime1">
              <a:rPr lang="pl-PL" altLang="pl-PL"/>
              <a:pPr>
                <a:defRPr/>
              </a:pPr>
              <a:t>07.10.2024</a:t>
            </a:fld>
            <a:endParaRPr lang="pl-PL" altLang="pl-PL"/>
          </a:p>
        </p:txBody>
      </p:sp>
      <p:sp>
        <p:nvSpPr>
          <p:cNvPr id="6" name="Rectangle 5">
            <a:extLst>
              <a:ext uri="{FF2B5EF4-FFF2-40B4-BE49-F238E27FC236}">
                <a16:creationId xmlns:a16="http://schemas.microsoft.com/office/drawing/2014/main" id="{9D852EF0-C709-BCA1-D7C7-9841A3FD9181}"/>
              </a:ext>
            </a:extLst>
          </p:cNvPr>
          <p:cNvSpPr>
            <a:spLocks noGrp="1" noChangeArrowheads="1"/>
          </p:cNvSpPr>
          <p:nvPr>
            <p:ph type="ftr" sz="quarter" idx="11"/>
          </p:nvPr>
        </p:nvSpPr>
        <p:spPr>
          <a:ln/>
        </p:spPr>
        <p:txBody>
          <a:bodyPr/>
          <a:lstStyle>
            <a:lvl1pPr>
              <a:defRPr/>
            </a:lvl1pPr>
          </a:lstStyle>
          <a:p>
            <a:pPr>
              <a:defRPr/>
            </a:pPr>
            <a:endParaRPr lang="pl-PL" altLang="pl-PL"/>
          </a:p>
        </p:txBody>
      </p:sp>
      <p:sp>
        <p:nvSpPr>
          <p:cNvPr id="7" name="Rectangle 6">
            <a:extLst>
              <a:ext uri="{FF2B5EF4-FFF2-40B4-BE49-F238E27FC236}">
                <a16:creationId xmlns:a16="http://schemas.microsoft.com/office/drawing/2014/main" id="{39A2CC3C-C034-3236-4054-2A41CFFEBA19}"/>
              </a:ext>
            </a:extLst>
          </p:cNvPr>
          <p:cNvSpPr>
            <a:spLocks noGrp="1" noChangeArrowheads="1"/>
          </p:cNvSpPr>
          <p:nvPr>
            <p:ph type="sldNum" sz="quarter" idx="12"/>
          </p:nvPr>
        </p:nvSpPr>
        <p:spPr>
          <a:ln/>
        </p:spPr>
        <p:txBody>
          <a:bodyPr/>
          <a:lstStyle>
            <a:lvl1pPr>
              <a:defRPr/>
            </a:lvl1pPr>
          </a:lstStyle>
          <a:p>
            <a:pPr>
              <a:defRPr/>
            </a:pPr>
            <a:fld id="{C90D0929-0707-0742-917A-C848C02CA473}" type="slidenum">
              <a:rPr lang="pl-PL" altLang="pl-PL"/>
              <a:pPr>
                <a:defRPr/>
              </a:pPr>
              <a:t>‹Nº›</a:t>
            </a:fld>
            <a:endParaRPr lang="pl-PL" altLang="pl-PL"/>
          </a:p>
        </p:txBody>
      </p:sp>
    </p:spTree>
    <p:extLst>
      <p:ext uri="{BB962C8B-B14F-4D97-AF65-F5344CB8AC3E}">
        <p14:creationId xmlns:p14="http://schemas.microsoft.com/office/powerpoint/2010/main" val="3106589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5E505827-AC5E-4B5B-94D1-C0DEA7E42C58}"/>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ltLang="pl-PL"/>
              <a:t>Kliknij, aby edytować styl wzorca tytułu</a:t>
            </a:r>
          </a:p>
        </p:txBody>
      </p:sp>
      <p:sp>
        <p:nvSpPr>
          <p:cNvPr id="14339" name="Rectangle 3">
            <a:extLst>
              <a:ext uri="{FF2B5EF4-FFF2-40B4-BE49-F238E27FC236}">
                <a16:creationId xmlns:a16="http://schemas.microsoft.com/office/drawing/2014/main" id="{879054FD-5291-9572-6E09-748A5F8F6FA1}"/>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53252" name="Rectangle 4">
            <a:extLst>
              <a:ext uri="{FF2B5EF4-FFF2-40B4-BE49-F238E27FC236}">
                <a16:creationId xmlns:a16="http://schemas.microsoft.com/office/drawing/2014/main" id="{045F19EC-33DB-636E-DEE6-F42E05C42E53}"/>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kumimoji="1" sz="1400" smtClean="0"/>
            </a:lvl1pPr>
          </a:lstStyle>
          <a:p>
            <a:pPr>
              <a:defRPr/>
            </a:pPr>
            <a:fld id="{780717C2-BE5F-4342-A2BB-C6716D765ED3}" type="datetime1">
              <a:rPr lang="pl-PL" altLang="pl-PL"/>
              <a:pPr>
                <a:defRPr/>
              </a:pPr>
              <a:t>07.10.2024</a:t>
            </a:fld>
            <a:endParaRPr lang="pl-PL" altLang="pl-PL"/>
          </a:p>
        </p:txBody>
      </p:sp>
      <p:sp>
        <p:nvSpPr>
          <p:cNvPr id="53253" name="Rectangle 5">
            <a:extLst>
              <a:ext uri="{FF2B5EF4-FFF2-40B4-BE49-F238E27FC236}">
                <a16:creationId xmlns:a16="http://schemas.microsoft.com/office/drawing/2014/main" id="{E32B42AA-F9B8-C650-9080-E8E4B56900AA}"/>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kumimoji="1" sz="1400">
                <a:latin typeface="Verdana" pitchFamily="34" charset="0"/>
                <a:ea typeface="+mn-ea"/>
                <a:cs typeface="Arial" charset="0"/>
              </a:defRPr>
            </a:lvl1pPr>
          </a:lstStyle>
          <a:p>
            <a:pPr>
              <a:defRPr/>
            </a:pPr>
            <a:endParaRPr lang="pl-PL" altLang="pl-PL"/>
          </a:p>
        </p:txBody>
      </p:sp>
      <p:sp>
        <p:nvSpPr>
          <p:cNvPr id="53254" name="Rectangle 6">
            <a:extLst>
              <a:ext uri="{FF2B5EF4-FFF2-40B4-BE49-F238E27FC236}">
                <a16:creationId xmlns:a16="http://schemas.microsoft.com/office/drawing/2014/main" id="{F80A32E6-87C2-D3C2-38A5-E9DD1E09A10B}"/>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kumimoji="1" sz="1400" smtClean="0"/>
            </a:lvl1pPr>
          </a:lstStyle>
          <a:p>
            <a:pPr>
              <a:defRPr/>
            </a:pPr>
            <a:fld id="{875F2473-17BE-8641-881C-F3B309B4A837}" type="slidenum">
              <a:rPr lang="pl-PL" altLang="pl-PL"/>
              <a:pPr>
                <a:defRPr/>
              </a:pPr>
              <a:t>‹Nº›</a:t>
            </a:fld>
            <a:endParaRPr lang="pl-PL" altLang="pl-PL"/>
          </a:p>
        </p:txBody>
      </p:sp>
    </p:spTree>
  </p:cSld>
  <p:clrMap bg1="lt1" tx1="dk1" bg2="lt2" tx2="dk2" accent1="accent1" accent2="accent2" accent3="accent3" accent4="accent4" accent5="accent5" accent6="accent6" hlink="hlink" folHlink="folHlink"/>
  <p:sldLayoutIdLst>
    <p:sldLayoutId id="2147486304" r:id="rId1"/>
    <p:sldLayoutId id="2147486305" r:id="rId2"/>
    <p:sldLayoutId id="2147486306" r:id="rId3"/>
    <p:sldLayoutId id="2147486307" r:id="rId4"/>
    <p:sldLayoutId id="2147486308" r:id="rId5"/>
    <p:sldLayoutId id="2147486309" r:id="rId6"/>
    <p:sldLayoutId id="2147486310" r:id="rId7"/>
    <p:sldLayoutId id="2147486311" r:id="rId8"/>
    <p:sldLayoutId id="2147486312" r:id="rId9"/>
    <p:sldLayoutId id="2147486313" r:id="rId10"/>
    <p:sldLayoutId id="2147486314" r:id="rId11"/>
  </p:sldLayoutIdLst>
  <p:txStyles>
    <p:titleStyle>
      <a:lvl1pPr algn="ctr" rtl="0" eaLnBrk="0" fontAlgn="base" hangingPunct="0">
        <a:spcBef>
          <a:spcPct val="0"/>
        </a:spcBef>
        <a:spcAft>
          <a:spcPct val="0"/>
        </a:spcAft>
        <a:defRPr kumimoji="1" sz="4400">
          <a:solidFill>
            <a:schemeClr val="tx2"/>
          </a:solidFill>
          <a:latin typeface="+mj-lt"/>
          <a:ea typeface="Arial" charset="0"/>
          <a:cs typeface="Arial" charset="0"/>
        </a:defRPr>
      </a:lvl1pPr>
      <a:lvl2pPr algn="ctr" rtl="0" eaLnBrk="0" fontAlgn="base" hangingPunct="0">
        <a:spcBef>
          <a:spcPct val="0"/>
        </a:spcBef>
        <a:spcAft>
          <a:spcPct val="0"/>
        </a:spcAft>
        <a:defRPr kumimoji="1" sz="4400">
          <a:solidFill>
            <a:schemeClr val="tx2"/>
          </a:solidFill>
          <a:latin typeface="Arial" charset="0"/>
          <a:ea typeface="Arial" charset="0"/>
          <a:cs typeface="Arial" charset="0"/>
        </a:defRPr>
      </a:lvl2pPr>
      <a:lvl3pPr algn="ctr" rtl="0" eaLnBrk="0" fontAlgn="base" hangingPunct="0">
        <a:spcBef>
          <a:spcPct val="0"/>
        </a:spcBef>
        <a:spcAft>
          <a:spcPct val="0"/>
        </a:spcAft>
        <a:defRPr kumimoji="1" sz="4400">
          <a:solidFill>
            <a:schemeClr val="tx2"/>
          </a:solidFill>
          <a:latin typeface="Arial" charset="0"/>
          <a:ea typeface="Arial" charset="0"/>
          <a:cs typeface="Arial" charset="0"/>
        </a:defRPr>
      </a:lvl3pPr>
      <a:lvl4pPr algn="ctr" rtl="0" eaLnBrk="0" fontAlgn="base" hangingPunct="0">
        <a:spcBef>
          <a:spcPct val="0"/>
        </a:spcBef>
        <a:spcAft>
          <a:spcPct val="0"/>
        </a:spcAft>
        <a:defRPr kumimoji="1" sz="4400">
          <a:solidFill>
            <a:schemeClr val="tx2"/>
          </a:solidFill>
          <a:latin typeface="Arial" charset="0"/>
          <a:ea typeface="Arial" charset="0"/>
          <a:cs typeface="Arial" charset="0"/>
        </a:defRPr>
      </a:lvl4pPr>
      <a:lvl5pPr algn="ctr" rtl="0" eaLnBrk="0" fontAlgn="base" hangingPunct="0">
        <a:spcBef>
          <a:spcPct val="0"/>
        </a:spcBef>
        <a:spcAft>
          <a:spcPct val="0"/>
        </a:spcAft>
        <a:defRPr kumimoji="1"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Arial" charset="0"/>
          <a:cs typeface="Arial" charset="0"/>
        </a:defRPr>
      </a:lvl1pPr>
      <a:lvl2pPr marL="742950" indent="-285750" algn="l" rtl="0" eaLnBrk="0" fontAlgn="base" hangingPunct="0">
        <a:spcBef>
          <a:spcPct val="20000"/>
        </a:spcBef>
        <a:spcAft>
          <a:spcPct val="0"/>
        </a:spcAft>
        <a:buChar char="–"/>
        <a:defRPr kumimoji="1" sz="2800">
          <a:solidFill>
            <a:schemeClr val="tx1"/>
          </a:solidFill>
          <a:latin typeface="+mn-lt"/>
          <a:ea typeface="Arial" charset="0"/>
          <a:cs typeface="Arial" panose="020B0604020202020204" pitchFamily="34" charset="0"/>
        </a:defRPr>
      </a:lvl2pPr>
      <a:lvl3pPr marL="1143000" indent="-228600" algn="l" rtl="0" eaLnBrk="0" fontAlgn="base" hangingPunct="0">
        <a:spcBef>
          <a:spcPct val="20000"/>
        </a:spcBef>
        <a:spcAft>
          <a:spcPct val="0"/>
        </a:spcAft>
        <a:buChar char="•"/>
        <a:defRPr kumimoji="1" sz="2400">
          <a:solidFill>
            <a:schemeClr val="tx1"/>
          </a:solidFill>
          <a:latin typeface="+mn-lt"/>
          <a:ea typeface="Arial" charset="0"/>
          <a:cs typeface="Arial" panose="020B0604020202020204" pitchFamily="34" charset="0"/>
        </a:defRPr>
      </a:lvl3pPr>
      <a:lvl4pPr marL="1600200" indent="-228600" algn="l" rtl="0" eaLnBrk="0" fontAlgn="base" hangingPunct="0">
        <a:spcBef>
          <a:spcPct val="20000"/>
        </a:spcBef>
        <a:spcAft>
          <a:spcPct val="0"/>
        </a:spcAft>
        <a:buChar char="–"/>
        <a:defRPr kumimoji="1" sz="2000">
          <a:solidFill>
            <a:schemeClr val="tx1"/>
          </a:solidFill>
          <a:latin typeface="+mn-lt"/>
          <a:ea typeface="Arial" charset="0"/>
          <a:cs typeface="Arial" panose="020B0604020202020204" pitchFamily="34" charset="0"/>
        </a:defRPr>
      </a:lvl4pPr>
      <a:lvl5pPr marL="2057400" indent="-228600" algn="l" rtl="0" eaLnBrk="0" fontAlgn="base" hangingPunct="0">
        <a:spcBef>
          <a:spcPct val="20000"/>
        </a:spcBef>
        <a:spcAft>
          <a:spcPct val="0"/>
        </a:spcAft>
        <a:buChar char="»"/>
        <a:defRPr kumimoji="1" sz="2000">
          <a:solidFill>
            <a:schemeClr val="tx1"/>
          </a:solidFill>
          <a:latin typeface="+mn-lt"/>
          <a:ea typeface="Arial" charset="0"/>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mailto:artur.malczewski@kbpn.gov.pl" TargetMode="External"/><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7.gif"/></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jpg"/><Relationship Id="rId5" Type="http://schemas.openxmlformats.org/officeDocument/2006/relationships/image" Target="../media/image10.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02B41962-DD10-7B42-DBCA-517DEA42AE43}"/>
              </a:ext>
            </a:extLst>
          </p:cNvPr>
          <p:cNvSpPr>
            <a:spLocks noGrp="1" noChangeArrowheads="1"/>
          </p:cNvSpPr>
          <p:nvPr>
            <p:ph type="ctrTitle" idx="4294967295"/>
          </p:nvPr>
        </p:nvSpPr>
        <p:spPr>
          <a:xfrm>
            <a:off x="361156" y="1772816"/>
            <a:ext cx="8421687" cy="1296988"/>
          </a:xfrm>
        </p:spPr>
        <p:txBody>
          <a:bodyPr/>
          <a:lstStyle/>
          <a:p>
            <a:pPr algn="ctr" eaLnBrk="1" hangingPunct="1"/>
            <a:r>
              <a:rPr lang="es-ES" altLang="pl-PL" sz="2800" b="1" dirty="0">
                <a:cs typeface="Arial" panose="020B0604020202020204" pitchFamily="34" charset="0"/>
              </a:rPr>
              <a:t>Nuevas sustancias psicoactivas (NSP) y sistema de alerta temprana: ¿persiguiendo el conejo blanco? </a:t>
            </a:r>
            <a:endParaRPr kumimoji="0" lang="en-AU" altLang="pl-PL" sz="2800" b="1" dirty="0">
              <a:cs typeface="Arial" panose="020B0604020202020204" pitchFamily="34" charset="0"/>
            </a:endParaRPr>
          </a:p>
        </p:txBody>
      </p:sp>
      <p:sp>
        <p:nvSpPr>
          <p:cNvPr id="28675" name="Rectangle 7">
            <a:extLst>
              <a:ext uri="{FF2B5EF4-FFF2-40B4-BE49-F238E27FC236}">
                <a16:creationId xmlns:a16="http://schemas.microsoft.com/office/drawing/2014/main" id="{53FC6172-8D69-8B90-594D-99997FEE4B39}"/>
              </a:ext>
            </a:extLst>
          </p:cNvPr>
          <p:cNvSpPr>
            <a:spLocks noGrp="1" noChangeArrowheads="1"/>
          </p:cNvSpPr>
          <p:nvPr>
            <p:ph type="subTitle" idx="4294967295"/>
          </p:nvPr>
        </p:nvSpPr>
        <p:spPr>
          <a:xfrm>
            <a:off x="827584" y="3069804"/>
            <a:ext cx="7593012" cy="1368425"/>
          </a:xfrm>
        </p:spPr>
        <p:txBody>
          <a:bodyPr/>
          <a:lstStyle/>
          <a:p>
            <a:pPr algn="ctr">
              <a:buFont typeface="Wingdings" pitchFamily="2" charset="2"/>
              <a:buNone/>
            </a:pPr>
            <a:endParaRPr lang="en-GB" altLang="pl-PL" sz="1400" i="1" dirty="0">
              <a:cs typeface="Arial" panose="020B0604020202020204" pitchFamily="34" charset="0"/>
            </a:endParaRPr>
          </a:p>
          <a:p>
            <a:pPr algn="ctr" eaLnBrk="1" hangingPunct="1">
              <a:lnSpc>
                <a:spcPct val="115000"/>
              </a:lnSpc>
              <a:buFont typeface="Wingdings" pitchFamily="2" charset="2"/>
              <a:buNone/>
            </a:pPr>
            <a:endParaRPr kumimoji="0" lang="en-GB" altLang="pl-PL" sz="1400" i="1" dirty="0">
              <a:cs typeface="Arial" panose="020B0604020202020204" pitchFamily="34" charset="0"/>
            </a:endParaRPr>
          </a:p>
          <a:p>
            <a:pPr algn="ctr" eaLnBrk="1" hangingPunct="1">
              <a:lnSpc>
                <a:spcPct val="115000"/>
              </a:lnSpc>
              <a:buFont typeface="Wingdings" pitchFamily="2" charset="2"/>
              <a:buNone/>
            </a:pPr>
            <a:r>
              <a:rPr kumimoji="0" lang="pl-PL" altLang="pl-PL" sz="1400" dirty="0">
                <a:cs typeface="Arial" panose="020B0604020202020204" pitchFamily="34" charset="0"/>
              </a:rPr>
              <a:t>Artur Malczewski </a:t>
            </a:r>
            <a:r>
              <a:rPr kumimoji="0" lang="pl-PL" altLang="pl-PL" sz="1400" dirty="0" err="1">
                <a:cs typeface="Arial" panose="020B0604020202020204" pitchFamily="34" charset="0"/>
              </a:rPr>
              <a:t>PhD</a:t>
            </a:r>
            <a:endParaRPr kumimoji="0" lang="en-GB" altLang="pl-PL" sz="1400" dirty="0">
              <a:cs typeface="Arial" panose="020B0604020202020204" pitchFamily="34" charset="0"/>
            </a:endParaRPr>
          </a:p>
          <a:p>
            <a:pPr algn="ctr" eaLnBrk="1" hangingPunct="1">
              <a:lnSpc>
                <a:spcPct val="115000"/>
              </a:lnSpc>
              <a:buFont typeface="Wingdings" pitchFamily="2" charset="2"/>
              <a:buNone/>
            </a:pPr>
            <a:r>
              <a:rPr kumimoji="0" lang="pl-PL" altLang="pl-PL" sz="1400" dirty="0" err="1">
                <a:cs typeface="Arial" panose="020B0604020202020204" pitchFamily="34" charset="0"/>
              </a:rPr>
              <a:t>Reitox</a:t>
            </a:r>
            <a:r>
              <a:rPr kumimoji="0" lang="pl-PL" altLang="pl-PL" sz="1400" dirty="0">
                <a:cs typeface="Arial" panose="020B0604020202020204" pitchFamily="34" charset="0"/>
              </a:rPr>
              <a:t> </a:t>
            </a:r>
            <a:r>
              <a:rPr kumimoji="0" lang="pl-PL" altLang="pl-PL" sz="1400" dirty="0" err="1">
                <a:cs typeface="Arial" panose="020B0604020202020204" pitchFamily="34" charset="0"/>
              </a:rPr>
              <a:t>National</a:t>
            </a:r>
            <a:r>
              <a:rPr kumimoji="0" lang="pl-PL" altLang="pl-PL" sz="1400" dirty="0">
                <a:cs typeface="Arial" panose="020B0604020202020204" pitchFamily="34" charset="0"/>
              </a:rPr>
              <a:t> </a:t>
            </a:r>
            <a:r>
              <a:rPr kumimoji="0" lang="pl-PL" altLang="pl-PL" sz="1400" dirty="0" err="1">
                <a:cs typeface="Arial" panose="020B0604020202020204" pitchFamily="34" charset="0"/>
              </a:rPr>
              <a:t>Focal</a:t>
            </a:r>
            <a:r>
              <a:rPr kumimoji="0" lang="pl-PL" altLang="pl-PL" sz="1400" dirty="0">
                <a:cs typeface="Arial" panose="020B0604020202020204" pitchFamily="34" charset="0"/>
              </a:rPr>
              <a:t> Point</a:t>
            </a:r>
            <a:endParaRPr kumimoji="0" lang="en-GB" altLang="pl-PL" sz="1400" dirty="0">
              <a:cs typeface="Arial" panose="020B0604020202020204" pitchFamily="34" charset="0"/>
            </a:endParaRPr>
          </a:p>
          <a:p>
            <a:pPr algn="ctr" eaLnBrk="1" hangingPunct="1">
              <a:lnSpc>
                <a:spcPct val="115000"/>
              </a:lnSpc>
              <a:buFont typeface="Wingdings" pitchFamily="2" charset="2"/>
              <a:buNone/>
            </a:pPr>
            <a:r>
              <a:rPr kumimoji="0" lang="pl-PL" altLang="pl-PL" sz="1400" dirty="0" err="1">
                <a:cs typeface="Arial" panose="020B0604020202020204" pitchFamily="34" charset="0"/>
              </a:rPr>
              <a:t>National</a:t>
            </a:r>
            <a:r>
              <a:rPr kumimoji="0" lang="pl-PL" altLang="pl-PL" sz="1400" dirty="0">
                <a:cs typeface="Arial" panose="020B0604020202020204" pitchFamily="34" charset="0"/>
              </a:rPr>
              <a:t> Center for </a:t>
            </a:r>
            <a:r>
              <a:rPr kumimoji="0" lang="pl-PL" altLang="pl-PL" sz="1400" dirty="0" err="1">
                <a:cs typeface="Arial" panose="020B0604020202020204" pitchFamily="34" charset="0"/>
              </a:rPr>
              <a:t>Prevention</a:t>
            </a:r>
            <a:r>
              <a:rPr kumimoji="0" lang="pl-PL" altLang="pl-PL" sz="1400" dirty="0">
                <a:cs typeface="Arial" panose="020B0604020202020204" pitchFamily="34" charset="0"/>
              </a:rPr>
              <a:t> of </a:t>
            </a:r>
            <a:r>
              <a:rPr kumimoji="0" lang="pl-PL" altLang="pl-PL" sz="1400" dirty="0" err="1">
                <a:cs typeface="Arial" panose="020B0604020202020204" pitchFamily="34" charset="0"/>
              </a:rPr>
              <a:t>Addictions</a:t>
            </a:r>
            <a:endParaRPr kumimoji="0" lang="pl-PL" altLang="pl-PL" sz="1400" dirty="0">
              <a:cs typeface="Arial" panose="020B0604020202020204" pitchFamily="34" charset="0"/>
            </a:endParaRPr>
          </a:p>
          <a:p>
            <a:pPr marL="0" indent="0" algn="ctr">
              <a:buNone/>
            </a:pPr>
            <a:br>
              <a:rPr lang="pl-PL" sz="1400" dirty="0">
                <a:effectLst/>
                <a:latin typeface="Helvetica" pitchFamily="2" charset="0"/>
              </a:rPr>
            </a:br>
            <a:endParaRPr lang="pl-PL" sz="1400" dirty="0">
              <a:effectLst/>
              <a:latin typeface="Helvetica" pitchFamily="2" charset="0"/>
            </a:endParaRPr>
          </a:p>
          <a:p>
            <a:pPr marL="0" indent="0" algn="ctr">
              <a:buNone/>
            </a:pPr>
            <a:r>
              <a:rPr lang="pl-PL" sz="1400" dirty="0">
                <a:effectLst/>
                <a:latin typeface="Helvetica" pitchFamily="2" charset="0"/>
              </a:rPr>
              <a:t> </a:t>
            </a:r>
            <a:r>
              <a:rPr lang="es-ES" sz="1400" dirty="0">
                <a:effectLst/>
                <a:latin typeface="Helvetica" pitchFamily="2" charset="0"/>
              </a:rPr>
              <a:t>Desafíos compartidos entre los países UE-CELAC en materia de drogas</a:t>
            </a:r>
            <a:endParaRPr lang="pl-PL" sz="1400" dirty="0">
              <a:effectLst/>
              <a:latin typeface="Helvetica" pitchFamily="2" charset="0"/>
            </a:endParaRPr>
          </a:p>
          <a:p>
            <a:pPr marL="0" indent="0" algn="ctr">
              <a:buNone/>
            </a:pPr>
            <a:r>
              <a:rPr lang="es-ES" sz="1400" dirty="0">
                <a:effectLst/>
                <a:latin typeface="Helvetica" pitchFamily="2" charset="0"/>
              </a:rPr>
              <a:t>Reuniones de las Agencias Nacionales de Drogas UE - CELAC </a:t>
            </a:r>
          </a:p>
          <a:p>
            <a:pPr marL="0" indent="0" algn="ctr">
              <a:buNone/>
            </a:pPr>
            <a:r>
              <a:rPr lang="pl-PL" sz="1400" dirty="0">
                <a:effectLst/>
                <a:latin typeface="Helvetica" pitchFamily="2" charset="0"/>
              </a:rPr>
              <a:t>Brus</a:t>
            </a:r>
            <a:r>
              <a:rPr lang="es-ES" sz="1400" dirty="0" err="1">
                <a:effectLst/>
                <a:latin typeface="Helvetica" pitchFamily="2" charset="0"/>
              </a:rPr>
              <a:t>elas</a:t>
            </a:r>
            <a:r>
              <a:rPr lang="pl-PL" sz="1400" dirty="0">
                <a:effectLst/>
                <a:latin typeface="Helvetica" pitchFamily="2" charset="0"/>
              </a:rPr>
              <a:t>, 8-10 Oct</a:t>
            </a:r>
            <a:r>
              <a:rPr lang="es-ES" sz="1400" dirty="0">
                <a:effectLst/>
                <a:latin typeface="Helvetica" pitchFamily="2" charset="0"/>
              </a:rPr>
              <a:t>ubre</a:t>
            </a:r>
            <a:r>
              <a:rPr lang="pl-PL" sz="1400" dirty="0">
                <a:effectLst/>
                <a:latin typeface="Helvetica" pitchFamily="2" charset="0"/>
              </a:rPr>
              <a:t> 2024 </a:t>
            </a:r>
          </a:p>
          <a:p>
            <a:pPr marL="0" indent="0" algn="ctr" eaLnBrk="1" hangingPunct="1">
              <a:lnSpc>
                <a:spcPct val="115000"/>
              </a:lnSpc>
              <a:buNone/>
            </a:pPr>
            <a:r>
              <a:rPr kumimoji="0" lang="pl-PL" altLang="pl-PL" sz="2400" dirty="0">
                <a:cs typeface="Arial" panose="020B0604020202020204" pitchFamily="34" charset="0"/>
              </a:rPr>
              <a:t> </a:t>
            </a:r>
          </a:p>
          <a:p>
            <a:pPr algn="ctr" eaLnBrk="1" hangingPunct="1">
              <a:lnSpc>
                <a:spcPct val="115000"/>
              </a:lnSpc>
              <a:buFont typeface="Wingdings" pitchFamily="2" charset="2"/>
              <a:buNone/>
            </a:pPr>
            <a:endParaRPr kumimoji="0" lang="pl-PL" altLang="pl-PL" sz="1400" dirty="0">
              <a:cs typeface="Arial" panose="020B0604020202020204" pitchFamily="34" charset="0"/>
            </a:endParaRPr>
          </a:p>
          <a:p>
            <a:pPr algn="ctr" eaLnBrk="1" hangingPunct="1">
              <a:lnSpc>
                <a:spcPct val="115000"/>
              </a:lnSpc>
              <a:buFont typeface="Wingdings" pitchFamily="2" charset="2"/>
              <a:buNone/>
            </a:pPr>
            <a:endParaRPr kumimoji="0" lang="pl-PL" altLang="pl-PL" sz="1400" dirty="0">
              <a:cs typeface="Arial" panose="020B0604020202020204" pitchFamily="34" charset="0"/>
            </a:endParaRPr>
          </a:p>
          <a:p>
            <a:pPr algn="ctr" eaLnBrk="1" hangingPunct="1">
              <a:lnSpc>
                <a:spcPct val="115000"/>
              </a:lnSpc>
              <a:buFont typeface="Wingdings" pitchFamily="2" charset="2"/>
              <a:buNone/>
            </a:pPr>
            <a:endParaRPr kumimoji="0" lang="pl-PL" altLang="pl-PL" sz="1400" i="1" dirty="0">
              <a:cs typeface="Arial" panose="020B0604020202020204" pitchFamily="34" charset="0"/>
            </a:endParaRPr>
          </a:p>
        </p:txBody>
      </p:sp>
      <p:sp>
        <p:nvSpPr>
          <p:cNvPr id="134148" name="Text Box 4">
            <a:extLst>
              <a:ext uri="{FF2B5EF4-FFF2-40B4-BE49-F238E27FC236}">
                <a16:creationId xmlns:a16="http://schemas.microsoft.com/office/drawing/2014/main" id="{14C037C1-5D4C-B8CF-5CFF-1B7C8EF91375}"/>
              </a:ext>
            </a:extLst>
          </p:cNvPr>
          <p:cNvSpPr txBox="1">
            <a:spLocks noChangeArrowheads="1"/>
          </p:cNvSpPr>
          <p:nvPr/>
        </p:nvSpPr>
        <p:spPr bwMode="auto">
          <a:xfrm>
            <a:off x="4851400" y="5319713"/>
            <a:ext cx="184150" cy="400050"/>
          </a:xfrm>
          <a:prstGeom prst="rect">
            <a:avLst/>
          </a:prstGeom>
          <a:noFill/>
          <a:ln>
            <a:noFill/>
          </a:ln>
          <a:effectLst/>
        </p:spPr>
        <p:txBody>
          <a:bodyPr wrap="none">
            <a:spAutoFit/>
          </a:bodyPr>
          <a:lstStyle/>
          <a:p>
            <a:pPr algn="ctr" eaLnBrk="1" hangingPunct="1">
              <a:defRPr/>
            </a:pPr>
            <a:r>
              <a:rPr lang="pl-PL" sz="2000" dirty="0">
                <a:solidFill>
                  <a:schemeClr val="tx2"/>
                </a:solidFill>
                <a:latin typeface="Arial" charset="0"/>
                <a:cs typeface="+mn-cs"/>
              </a:rPr>
              <a:t> </a:t>
            </a:r>
          </a:p>
        </p:txBody>
      </p:sp>
      <p:pic>
        <p:nvPicPr>
          <p:cNvPr id="5" name="Obraz 4">
            <a:extLst>
              <a:ext uri="{FF2B5EF4-FFF2-40B4-BE49-F238E27FC236}">
                <a16:creationId xmlns:a16="http://schemas.microsoft.com/office/drawing/2014/main" id="{810F7C6B-8381-1300-1444-7124AC61FF19}"/>
              </a:ext>
            </a:extLst>
          </p:cNvPr>
          <p:cNvPicPr>
            <a:picLocks noChangeAspect="1"/>
          </p:cNvPicPr>
          <p:nvPr/>
        </p:nvPicPr>
        <p:blipFill>
          <a:blip r:embed="rId3"/>
          <a:stretch>
            <a:fillRect/>
          </a:stretch>
        </p:blipFill>
        <p:spPr>
          <a:xfrm>
            <a:off x="3886200" y="427336"/>
            <a:ext cx="1371600" cy="1130300"/>
          </a:xfrm>
          <a:prstGeom prst="rect">
            <a:avLst/>
          </a:prstGeom>
        </p:spPr>
      </p:pic>
      <p:pic>
        <p:nvPicPr>
          <p:cNvPr id="9" name="Obraz 8">
            <a:extLst>
              <a:ext uri="{FF2B5EF4-FFF2-40B4-BE49-F238E27FC236}">
                <a16:creationId xmlns:a16="http://schemas.microsoft.com/office/drawing/2014/main" id="{AB0F3D2F-B265-D4FA-C7C0-D729421F0A18}"/>
              </a:ext>
            </a:extLst>
          </p:cNvPr>
          <p:cNvPicPr>
            <a:picLocks noChangeAspect="1"/>
          </p:cNvPicPr>
          <p:nvPr/>
        </p:nvPicPr>
        <p:blipFill>
          <a:blip r:embed="rId4"/>
          <a:stretch>
            <a:fillRect/>
          </a:stretch>
        </p:blipFill>
        <p:spPr>
          <a:xfrm>
            <a:off x="6652417" y="5635695"/>
            <a:ext cx="2494911" cy="122230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341286E4-E4CE-53C6-A995-F3EB319EFC49}"/>
              </a:ext>
            </a:extLst>
          </p:cNvPr>
          <p:cNvPicPr>
            <a:picLocks noChangeAspect="1"/>
          </p:cNvPicPr>
          <p:nvPr/>
        </p:nvPicPr>
        <p:blipFill>
          <a:blip r:embed="rId2"/>
          <a:stretch>
            <a:fillRect/>
          </a:stretch>
        </p:blipFill>
        <p:spPr>
          <a:xfrm>
            <a:off x="-16586" y="0"/>
            <a:ext cx="9160586" cy="6912671"/>
          </a:xfrm>
          <a:prstGeom prst="rect">
            <a:avLst/>
          </a:prstGeom>
        </p:spPr>
      </p:pic>
      <p:pic>
        <p:nvPicPr>
          <p:cNvPr id="7" name="Obraz 6">
            <a:extLst>
              <a:ext uri="{FF2B5EF4-FFF2-40B4-BE49-F238E27FC236}">
                <a16:creationId xmlns:a16="http://schemas.microsoft.com/office/drawing/2014/main" id="{8920A2CE-9DA5-B3F0-AE08-ED2255379041}"/>
              </a:ext>
            </a:extLst>
          </p:cNvPr>
          <p:cNvPicPr>
            <a:picLocks noChangeAspect="1"/>
          </p:cNvPicPr>
          <p:nvPr/>
        </p:nvPicPr>
        <p:blipFill>
          <a:blip r:embed="rId3"/>
          <a:stretch>
            <a:fillRect/>
          </a:stretch>
        </p:blipFill>
        <p:spPr>
          <a:xfrm>
            <a:off x="8000595" y="36743"/>
            <a:ext cx="1143405" cy="1631082"/>
          </a:xfrm>
          <a:prstGeom prst="rect">
            <a:avLst/>
          </a:prstGeom>
        </p:spPr>
      </p:pic>
      <p:sp>
        <p:nvSpPr>
          <p:cNvPr id="2" name="Rectángulo 1">
            <a:extLst>
              <a:ext uri="{FF2B5EF4-FFF2-40B4-BE49-F238E27FC236}">
                <a16:creationId xmlns:a16="http://schemas.microsoft.com/office/drawing/2014/main" id="{393E5A7C-C5BE-64F1-655A-79C3510F1DC7}"/>
              </a:ext>
            </a:extLst>
          </p:cNvPr>
          <p:cNvSpPr/>
          <p:nvPr/>
        </p:nvSpPr>
        <p:spPr>
          <a:xfrm>
            <a:off x="1547664" y="36743"/>
            <a:ext cx="6336704" cy="720776"/>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s-ES" dirty="0"/>
              <a:t>Identificaciones de NSP por catinonas sintéticas y cannabinoides sintéticos entre 2012-2021</a:t>
            </a:r>
          </a:p>
        </p:txBody>
      </p:sp>
    </p:spTree>
    <p:extLst>
      <p:ext uri="{BB962C8B-B14F-4D97-AF65-F5344CB8AC3E}">
        <p14:creationId xmlns:p14="http://schemas.microsoft.com/office/powerpoint/2010/main" val="4129923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96C0BCA2-E951-CA5F-4673-05FC54117B59}"/>
              </a:ext>
            </a:extLst>
          </p:cNvPr>
          <p:cNvPicPr>
            <a:picLocks noChangeAspect="1"/>
          </p:cNvPicPr>
          <p:nvPr/>
        </p:nvPicPr>
        <p:blipFill>
          <a:blip r:embed="rId2"/>
          <a:stretch>
            <a:fillRect/>
          </a:stretch>
        </p:blipFill>
        <p:spPr>
          <a:xfrm>
            <a:off x="-44015" y="332656"/>
            <a:ext cx="9163620" cy="5892752"/>
          </a:xfrm>
          <a:prstGeom prst="rect">
            <a:avLst/>
          </a:prstGeom>
        </p:spPr>
      </p:pic>
      <p:pic>
        <p:nvPicPr>
          <p:cNvPr id="4" name="Obraz 3">
            <a:extLst>
              <a:ext uri="{FF2B5EF4-FFF2-40B4-BE49-F238E27FC236}">
                <a16:creationId xmlns:a16="http://schemas.microsoft.com/office/drawing/2014/main" id="{AFBDE224-D12C-FBC8-52FF-E7947D54782A}"/>
              </a:ext>
            </a:extLst>
          </p:cNvPr>
          <p:cNvPicPr>
            <a:picLocks noChangeAspect="1"/>
          </p:cNvPicPr>
          <p:nvPr/>
        </p:nvPicPr>
        <p:blipFill>
          <a:blip r:embed="rId3"/>
          <a:stretch>
            <a:fillRect/>
          </a:stretch>
        </p:blipFill>
        <p:spPr>
          <a:xfrm>
            <a:off x="8240462" y="5609519"/>
            <a:ext cx="875197" cy="1248481"/>
          </a:xfrm>
          <a:prstGeom prst="rect">
            <a:avLst/>
          </a:prstGeom>
        </p:spPr>
      </p:pic>
      <p:sp>
        <p:nvSpPr>
          <p:cNvPr id="2" name="Rectángulo 1">
            <a:extLst>
              <a:ext uri="{FF2B5EF4-FFF2-40B4-BE49-F238E27FC236}">
                <a16:creationId xmlns:a16="http://schemas.microsoft.com/office/drawing/2014/main" id="{D1E8F985-99B0-D2C9-725D-18D6AF000329}"/>
              </a:ext>
            </a:extLst>
          </p:cNvPr>
          <p:cNvSpPr/>
          <p:nvPr/>
        </p:nvSpPr>
        <p:spPr>
          <a:xfrm>
            <a:off x="1547664" y="332656"/>
            <a:ext cx="6336704" cy="720776"/>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s-ES" dirty="0"/>
              <a:t>Identificaciones de NSP por benzodiacepinas y opiáceos</a:t>
            </a:r>
          </a:p>
        </p:txBody>
      </p:sp>
    </p:spTree>
    <p:extLst>
      <p:ext uri="{BB962C8B-B14F-4D97-AF65-F5344CB8AC3E}">
        <p14:creationId xmlns:p14="http://schemas.microsoft.com/office/powerpoint/2010/main" val="79025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342BCD95-85DE-F3B6-B9A1-4EBE5EA6612D}"/>
              </a:ext>
            </a:extLst>
          </p:cNvPr>
          <p:cNvPicPr>
            <a:picLocks noChangeAspect="1"/>
          </p:cNvPicPr>
          <p:nvPr/>
        </p:nvPicPr>
        <p:blipFill>
          <a:blip r:embed="rId2"/>
          <a:stretch>
            <a:fillRect/>
          </a:stretch>
        </p:blipFill>
        <p:spPr>
          <a:xfrm>
            <a:off x="-1" y="1"/>
            <a:ext cx="9252521" cy="7023714"/>
          </a:xfrm>
          <a:prstGeom prst="rect">
            <a:avLst/>
          </a:prstGeom>
        </p:spPr>
      </p:pic>
      <p:pic>
        <p:nvPicPr>
          <p:cNvPr id="5" name="Obraz 4">
            <a:extLst>
              <a:ext uri="{FF2B5EF4-FFF2-40B4-BE49-F238E27FC236}">
                <a16:creationId xmlns:a16="http://schemas.microsoft.com/office/drawing/2014/main" id="{30DD4719-9C8C-90B7-8BE6-B3FA26DA83B6}"/>
              </a:ext>
            </a:extLst>
          </p:cNvPr>
          <p:cNvPicPr>
            <a:picLocks noChangeAspect="1"/>
          </p:cNvPicPr>
          <p:nvPr/>
        </p:nvPicPr>
        <p:blipFill>
          <a:blip r:embed="rId3"/>
          <a:stretch>
            <a:fillRect/>
          </a:stretch>
        </p:blipFill>
        <p:spPr>
          <a:xfrm>
            <a:off x="8377323" y="0"/>
            <a:ext cx="875197" cy="1248481"/>
          </a:xfrm>
          <a:prstGeom prst="rect">
            <a:avLst/>
          </a:prstGeom>
        </p:spPr>
      </p:pic>
      <p:sp>
        <p:nvSpPr>
          <p:cNvPr id="2" name="Rectángulo 1">
            <a:extLst>
              <a:ext uri="{FF2B5EF4-FFF2-40B4-BE49-F238E27FC236}">
                <a16:creationId xmlns:a16="http://schemas.microsoft.com/office/drawing/2014/main" id="{EAB4346E-B21C-26A5-FAB4-4E7A33383C66}"/>
              </a:ext>
            </a:extLst>
          </p:cNvPr>
          <p:cNvSpPr/>
          <p:nvPr/>
        </p:nvSpPr>
        <p:spPr>
          <a:xfrm>
            <a:off x="1331640" y="0"/>
            <a:ext cx="6840760" cy="720776"/>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s-ES" dirty="0"/>
              <a:t>Identificaciones de NSP por grupos de sustancias entre 2012-2021</a:t>
            </a:r>
          </a:p>
        </p:txBody>
      </p:sp>
    </p:spTree>
    <p:extLst>
      <p:ext uri="{BB962C8B-B14F-4D97-AF65-F5344CB8AC3E}">
        <p14:creationId xmlns:p14="http://schemas.microsoft.com/office/powerpoint/2010/main" val="368136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0D64F095-3D00-0602-BACB-DF351E73BFCC}"/>
              </a:ext>
            </a:extLst>
          </p:cNvPr>
          <p:cNvPicPr>
            <a:picLocks noChangeAspect="1"/>
          </p:cNvPicPr>
          <p:nvPr/>
        </p:nvPicPr>
        <p:blipFill>
          <a:blip r:embed="rId2"/>
          <a:stretch>
            <a:fillRect/>
          </a:stretch>
        </p:blipFill>
        <p:spPr>
          <a:xfrm>
            <a:off x="395536" y="4221088"/>
            <a:ext cx="1698667" cy="2423170"/>
          </a:xfrm>
          <a:prstGeom prst="rect">
            <a:avLst/>
          </a:prstGeom>
        </p:spPr>
      </p:pic>
      <p:sp>
        <p:nvSpPr>
          <p:cNvPr id="4" name="pole tekstowe 3">
            <a:extLst>
              <a:ext uri="{FF2B5EF4-FFF2-40B4-BE49-F238E27FC236}">
                <a16:creationId xmlns:a16="http://schemas.microsoft.com/office/drawing/2014/main" id="{E26C676A-DBF4-4268-9549-E1A4CA48ABFA}"/>
              </a:ext>
            </a:extLst>
          </p:cNvPr>
          <p:cNvSpPr txBox="1"/>
          <p:nvPr/>
        </p:nvSpPr>
        <p:spPr>
          <a:xfrm>
            <a:off x="2094203" y="5720928"/>
            <a:ext cx="4572000" cy="923330"/>
          </a:xfrm>
          <a:prstGeom prst="rect">
            <a:avLst/>
          </a:prstGeom>
          <a:noFill/>
        </p:spPr>
        <p:txBody>
          <a:bodyPr wrap="square">
            <a:spAutoFit/>
          </a:bodyPr>
          <a:lstStyle/>
          <a:p>
            <a:r>
              <a:rPr lang="pl-PL" dirty="0" err="1"/>
              <a:t>https</a:t>
            </a:r>
            <a:r>
              <a:rPr lang="pl-PL" dirty="0"/>
              <a:t>://</a:t>
            </a:r>
            <a:r>
              <a:rPr lang="pl-PL" dirty="0" err="1"/>
              <a:t>kcpu.gov.pl</a:t>
            </a:r>
            <a:r>
              <a:rPr lang="pl-PL" dirty="0"/>
              <a:t>/</a:t>
            </a:r>
            <a:r>
              <a:rPr lang="pl-PL" dirty="0" err="1"/>
              <a:t>wp-content</a:t>
            </a:r>
            <a:r>
              <a:rPr lang="pl-PL" dirty="0"/>
              <a:t>/</a:t>
            </a:r>
            <a:r>
              <a:rPr lang="pl-PL" dirty="0" err="1"/>
              <a:t>uploads</a:t>
            </a:r>
            <a:r>
              <a:rPr lang="pl-PL" dirty="0"/>
              <a:t>/2024/06/responding_2023.pdf</a:t>
            </a:r>
          </a:p>
        </p:txBody>
      </p:sp>
      <p:sp>
        <p:nvSpPr>
          <p:cNvPr id="5" name="Symbol zastępczy zawartości 2">
            <a:extLst>
              <a:ext uri="{FF2B5EF4-FFF2-40B4-BE49-F238E27FC236}">
                <a16:creationId xmlns:a16="http://schemas.microsoft.com/office/drawing/2014/main" id="{A08E748F-97F6-4156-254A-B1505593CA24}"/>
              </a:ext>
            </a:extLst>
          </p:cNvPr>
          <p:cNvSpPr txBox="1">
            <a:spLocks/>
          </p:cNvSpPr>
          <p:nvPr/>
        </p:nvSpPr>
        <p:spPr>
          <a:xfrm>
            <a:off x="1619672" y="4221088"/>
            <a:ext cx="8172450" cy="4525963"/>
          </a:xfrm>
          <a:prstGeom prst="rect">
            <a:avLst/>
          </a:prstGeom>
        </p:spPr>
        <p:txBody>
          <a:bodyPr>
            <a:normAutofit/>
          </a:bodyPr>
          <a:lstStyle>
            <a:lvl1pPr marL="342900" indent="-342900" algn="l" rtl="0" eaLnBrk="0" fontAlgn="base" hangingPunct="0">
              <a:spcBef>
                <a:spcPct val="20000"/>
              </a:spcBef>
              <a:spcAft>
                <a:spcPct val="0"/>
              </a:spcAft>
              <a:buChar char="•"/>
              <a:defRPr kumimoji="1" sz="3200">
                <a:solidFill>
                  <a:schemeClr val="tx1"/>
                </a:solidFill>
                <a:latin typeface="+mn-lt"/>
                <a:ea typeface="Arial" charset="0"/>
                <a:cs typeface="Arial" charset="0"/>
              </a:defRPr>
            </a:lvl1pPr>
            <a:lvl2pPr marL="742950" indent="-285750" algn="l" rtl="0" eaLnBrk="0" fontAlgn="base" hangingPunct="0">
              <a:spcBef>
                <a:spcPct val="20000"/>
              </a:spcBef>
              <a:spcAft>
                <a:spcPct val="0"/>
              </a:spcAft>
              <a:buChar char="–"/>
              <a:defRPr kumimoji="1" sz="2800">
                <a:solidFill>
                  <a:schemeClr val="tx1"/>
                </a:solidFill>
                <a:latin typeface="+mn-lt"/>
                <a:ea typeface="Arial" charset="0"/>
                <a:cs typeface="Arial" panose="020B0604020202020204" pitchFamily="34" charset="0"/>
              </a:defRPr>
            </a:lvl2pPr>
            <a:lvl3pPr marL="1143000" indent="-228600" algn="l" rtl="0" eaLnBrk="0" fontAlgn="base" hangingPunct="0">
              <a:spcBef>
                <a:spcPct val="20000"/>
              </a:spcBef>
              <a:spcAft>
                <a:spcPct val="0"/>
              </a:spcAft>
              <a:buChar char="•"/>
              <a:defRPr kumimoji="1" sz="2400">
                <a:solidFill>
                  <a:schemeClr val="tx1"/>
                </a:solidFill>
                <a:latin typeface="+mn-lt"/>
                <a:ea typeface="Arial" charset="0"/>
                <a:cs typeface="Arial" panose="020B0604020202020204" pitchFamily="34" charset="0"/>
              </a:defRPr>
            </a:lvl3pPr>
            <a:lvl4pPr marL="1600200" indent="-228600" algn="l" rtl="0" eaLnBrk="0" fontAlgn="base" hangingPunct="0">
              <a:spcBef>
                <a:spcPct val="20000"/>
              </a:spcBef>
              <a:spcAft>
                <a:spcPct val="0"/>
              </a:spcAft>
              <a:buChar char="–"/>
              <a:defRPr kumimoji="1" sz="2000">
                <a:solidFill>
                  <a:schemeClr val="tx1"/>
                </a:solidFill>
                <a:latin typeface="+mn-lt"/>
                <a:ea typeface="Arial" charset="0"/>
                <a:cs typeface="Arial" panose="020B0604020202020204" pitchFamily="34" charset="0"/>
              </a:defRPr>
            </a:lvl4pPr>
            <a:lvl5pPr marL="2057400" indent="-228600" algn="l" rtl="0" eaLnBrk="0" fontAlgn="base" hangingPunct="0">
              <a:spcBef>
                <a:spcPct val="20000"/>
              </a:spcBef>
              <a:spcAft>
                <a:spcPct val="0"/>
              </a:spcAft>
              <a:buChar char="»"/>
              <a:defRPr kumimoji="1" sz="2000">
                <a:solidFill>
                  <a:schemeClr val="tx1"/>
                </a:solidFill>
                <a:latin typeface="+mn-lt"/>
                <a:ea typeface="Arial" charset="0"/>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pl-PL" kern="0" dirty="0">
                <a:hlinkClick r:id="rId3"/>
              </a:rPr>
              <a:t>artur.malczewski@kcpu.gov.pl</a:t>
            </a:r>
            <a:r>
              <a:rPr lang="pl-PL" kern="0" dirty="0"/>
              <a:t> </a:t>
            </a:r>
          </a:p>
        </p:txBody>
      </p:sp>
      <p:pic>
        <p:nvPicPr>
          <p:cNvPr id="6" name="Picture 2" descr="C:\Users\r.donini\Desktop\thank-you-2.jpg">
            <a:extLst>
              <a:ext uri="{FF2B5EF4-FFF2-40B4-BE49-F238E27FC236}">
                <a16:creationId xmlns:a16="http://schemas.microsoft.com/office/drawing/2014/main" id="{98667928-273C-47E0-B931-6E6F1A46B06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3648" y="368221"/>
            <a:ext cx="7071058" cy="3852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975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ytuł 3">
            <a:extLst>
              <a:ext uri="{FF2B5EF4-FFF2-40B4-BE49-F238E27FC236}">
                <a16:creationId xmlns:a16="http://schemas.microsoft.com/office/drawing/2014/main" id="{9BFCDEA7-4052-813B-9778-766846CBDCAD}"/>
              </a:ext>
            </a:extLst>
          </p:cNvPr>
          <p:cNvSpPr>
            <a:spLocks noGrp="1" noChangeArrowheads="1"/>
          </p:cNvSpPr>
          <p:nvPr>
            <p:ph type="title" idx="4294967295"/>
          </p:nvPr>
        </p:nvSpPr>
        <p:spPr>
          <a:xfrm>
            <a:off x="138945" y="304800"/>
            <a:ext cx="9189640" cy="1216025"/>
          </a:xfrm>
        </p:spPr>
        <p:txBody>
          <a:bodyPr/>
          <a:lstStyle/>
          <a:p>
            <a:pPr marL="342900" indent="-342900" algn="l"/>
            <a:r>
              <a:rPr lang="pl-PL" altLang="pl-PL" sz="3200" b="1" dirty="0">
                <a:solidFill>
                  <a:schemeClr val="tx1"/>
                </a:solidFill>
                <a:cs typeface="Arial" panose="020B0604020202020204" pitchFamily="34" charset="0"/>
              </a:rPr>
              <a:t>Sistema de alerta </a:t>
            </a:r>
            <a:r>
              <a:rPr lang="es-ES" altLang="pl-PL" sz="3200" b="1" dirty="0">
                <a:solidFill>
                  <a:schemeClr val="tx1"/>
                </a:solidFill>
                <a:cs typeface="Arial" panose="020B0604020202020204" pitchFamily="34" charset="0"/>
              </a:rPr>
              <a:t>temprana (SAT)</a:t>
            </a:r>
            <a:r>
              <a:rPr lang="pl-PL" altLang="pl-PL" sz="3200" b="1" dirty="0">
                <a:solidFill>
                  <a:schemeClr val="tx1"/>
                </a:solidFill>
                <a:cs typeface="Arial" panose="020B0604020202020204" pitchFamily="34" charset="0"/>
              </a:rPr>
              <a:t> en Polonia</a:t>
            </a:r>
            <a:endParaRPr lang="en-GB" altLang="pl-PL" sz="3200" b="1" dirty="0">
              <a:solidFill>
                <a:schemeClr val="tx1"/>
              </a:solidFill>
              <a:cs typeface="Arial" panose="020B0604020202020204" pitchFamily="34" charset="0"/>
            </a:endParaRPr>
          </a:p>
        </p:txBody>
      </p:sp>
      <p:sp>
        <p:nvSpPr>
          <p:cNvPr id="37890" name="Symbol zastępczy zawartości 4">
            <a:extLst>
              <a:ext uri="{FF2B5EF4-FFF2-40B4-BE49-F238E27FC236}">
                <a16:creationId xmlns:a16="http://schemas.microsoft.com/office/drawing/2014/main" id="{873BDB73-A32F-F000-6441-127ADFFDF207}"/>
              </a:ext>
            </a:extLst>
          </p:cNvPr>
          <p:cNvSpPr>
            <a:spLocks noGrp="1" noChangeArrowheads="1"/>
          </p:cNvSpPr>
          <p:nvPr>
            <p:ph idx="4294967295"/>
          </p:nvPr>
        </p:nvSpPr>
        <p:spPr>
          <a:xfrm>
            <a:off x="827583" y="1320883"/>
            <a:ext cx="7704857" cy="4519613"/>
          </a:xfrm>
        </p:spPr>
        <p:txBody>
          <a:bodyPr/>
          <a:lstStyle/>
          <a:p>
            <a:pPr marL="0" indent="0">
              <a:buFont typeface="Wingdings" pitchFamily="2" charset="2"/>
              <a:buNone/>
            </a:pPr>
            <a:endParaRPr lang="en-GB" altLang="pl-PL" sz="2200" dirty="0">
              <a:cs typeface="Arial" panose="020B0604020202020204" pitchFamily="34" charset="0"/>
            </a:endParaRPr>
          </a:p>
          <a:p>
            <a:pPr algn="just"/>
            <a:r>
              <a:rPr lang="es-ES" altLang="pl-PL" sz="2000" dirty="0">
                <a:cs typeface="Arial" panose="020B0604020202020204" pitchFamily="34" charset="0"/>
              </a:rPr>
              <a:t>Primeros intentos de establecer el SAT: 2003-2004</a:t>
            </a:r>
          </a:p>
          <a:p>
            <a:pPr algn="just"/>
            <a:r>
              <a:rPr lang="es-ES" altLang="pl-PL" sz="2000" dirty="0">
                <a:cs typeface="Arial" panose="020B0604020202020204" pitchFamily="34" charset="0"/>
              </a:rPr>
              <a:t>Puesta en marcha oficial en 2004 tras la adhesión a la UE</a:t>
            </a:r>
          </a:p>
          <a:p>
            <a:pPr algn="just"/>
            <a:r>
              <a:rPr lang="es-ES" altLang="pl-PL" sz="2000" dirty="0">
                <a:cs typeface="Arial" panose="020B0604020202020204" pitchFamily="34" charset="0"/>
              </a:rPr>
              <a:t>Funciona en el Centro Nacional de Prevención de las Adicciones (Punto Focal Nacional) </a:t>
            </a:r>
          </a:p>
          <a:p>
            <a:pPr algn="just"/>
            <a:r>
              <a:rPr lang="es-ES" altLang="pl-PL" sz="2000" dirty="0">
                <a:cs typeface="Arial" panose="020B0604020202020204" pitchFamily="34" charset="0"/>
              </a:rPr>
              <a:t>Cobertura nacional</a:t>
            </a:r>
          </a:p>
          <a:p>
            <a:pPr algn="just"/>
            <a:r>
              <a:rPr lang="es-ES" altLang="pl-PL" sz="2000" dirty="0">
                <a:cs typeface="Arial" panose="020B0604020202020204" pitchFamily="34" charset="0"/>
              </a:rPr>
              <a:t>Información continua sobre las NSP</a:t>
            </a:r>
          </a:p>
          <a:p>
            <a:pPr algn="just"/>
            <a:r>
              <a:rPr lang="es-ES" altLang="pl-PL" sz="2000" dirty="0">
                <a:cs typeface="Arial" panose="020B0604020202020204" pitchFamily="34" charset="0"/>
              </a:rPr>
              <a:t>Correo electrónico (no requiere soluciones informáticas ni software adicionales)</a:t>
            </a:r>
          </a:p>
          <a:p>
            <a:pPr algn="just"/>
            <a:r>
              <a:rPr lang="es-ES" altLang="pl-PL" sz="2000" dirty="0">
                <a:cs typeface="Arial" panose="020B0604020202020204" pitchFamily="34" charset="0"/>
              </a:rPr>
              <a:t>Acuerdo de cooperación sobre el sistema de alerta temprana en materia de NSP</a:t>
            </a:r>
          </a:p>
          <a:p>
            <a:pPr algn="just"/>
            <a:r>
              <a:rPr lang="es-ES" altLang="pl-PL" sz="2000" dirty="0">
                <a:cs typeface="Arial" panose="020B0604020202020204" pitchFamily="34" charset="0"/>
              </a:rPr>
              <a:t>Información a la EUDA </a:t>
            </a:r>
            <a:endParaRPr lang="en-GB" altLang="pl-PL" sz="2000" dirty="0">
              <a:cs typeface="Arial" panose="020B0604020202020204" pitchFamily="34" charset="0"/>
            </a:endParaRPr>
          </a:p>
        </p:txBody>
      </p:sp>
      <p:pic>
        <p:nvPicPr>
          <p:cNvPr id="3" name="Obraz 2">
            <a:extLst>
              <a:ext uri="{FF2B5EF4-FFF2-40B4-BE49-F238E27FC236}">
                <a16:creationId xmlns:a16="http://schemas.microsoft.com/office/drawing/2014/main" id="{E8E04086-BC04-C6A2-64E3-3C1BD8333DBE}"/>
              </a:ext>
            </a:extLst>
          </p:cNvPr>
          <p:cNvPicPr>
            <a:picLocks noChangeAspect="1"/>
          </p:cNvPicPr>
          <p:nvPr/>
        </p:nvPicPr>
        <p:blipFill>
          <a:blip r:embed="rId2"/>
          <a:stretch>
            <a:fillRect/>
          </a:stretch>
        </p:blipFill>
        <p:spPr>
          <a:xfrm>
            <a:off x="7745554" y="5589240"/>
            <a:ext cx="1371600" cy="1130300"/>
          </a:xfrm>
          <a:prstGeom prst="rect">
            <a:avLst/>
          </a:prstGeom>
        </p:spPr>
      </p:pic>
    </p:spTree>
    <p:extLst>
      <p:ext uri="{BB962C8B-B14F-4D97-AF65-F5344CB8AC3E}">
        <p14:creationId xmlns:p14="http://schemas.microsoft.com/office/powerpoint/2010/main" val="2202006218"/>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D061B715-D4B7-A6EA-566F-B7622FFD2C93}"/>
              </a:ext>
            </a:extLst>
          </p:cNvPr>
          <p:cNvSpPr>
            <a:spLocks noGrp="1" noChangeArrowheads="1"/>
          </p:cNvSpPr>
          <p:nvPr>
            <p:ph type="title" idx="4294967295"/>
          </p:nvPr>
        </p:nvSpPr>
        <p:spPr>
          <a:xfrm>
            <a:off x="1218085" y="281941"/>
            <a:ext cx="7604125" cy="1216025"/>
          </a:xfrm>
        </p:spPr>
        <p:txBody>
          <a:bodyPr/>
          <a:lstStyle/>
          <a:p>
            <a:r>
              <a:rPr lang="es-ES" altLang="pl-PL" sz="3600" b="1" dirty="0">
                <a:solidFill>
                  <a:schemeClr val="tx1"/>
                </a:solidFill>
                <a:cs typeface="Arial" panose="020B0604020202020204" pitchFamily="34" charset="0"/>
              </a:rPr>
              <a:t>Flujo de información en el SAT</a:t>
            </a:r>
            <a:endParaRPr lang="pl-PL" altLang="pl-PL" sz="3600" dirty="0">
              <a:solidFill>
                <a:schemeClr val="tx1"/>
              </a:solidFill>
              <a:cs typeface="Arial" panose="020B0604020202020204" pitchFamily="34" charset="0"/>
            </a:endParaRPr>
          </a:p>
        </p:txBody>
      </p:sp>
      <p:sp>
        <p:nvSpPr>
          <p:cNvPr id="40962" name="Prostokąt 2">
            <a:extLst>
              <a:ext uri="{FF2B5EF4-FFF2-40B4-BE49-F238E27FC236}">
                <a16:creationId xmlns:a16="http://schemas.microsoft.com/office/drawing/2014/main" id="{5A8C5E83-A82B-57D4-6671-F8EFE309589D}"/>
              </a:ext>
            </a:extLst>
          </p:cNvPr>
          <p:cNvSpPr>
            <a:spLocks noChangeArrowheads="1"/>
          </p:cNvSpPr>
          <p:nvPr/>
        </p:nvSpPr>
        <p:spPr bwMode="auto">
          <a:xfrm>
            <a:off x="1116013" y="1843088"/>
            <a:ext cx="914400" cy="288925"/>
          </a:xfrm>
          <a:prstGeom prst="rect">
            <a:avLst/>
          </a:prstGeom>
          <a:solidFill>
            <a:srgbClr val="00B0F0"/>
          </a:solidFill>
          <a:ln w="9525">
            <a:solidFill>
              <a:schemeClr val="tx1"/>
            </a:solidFill>
            <a:round/>
            <a:headEnd/>
            <a:tailEnd/>
          </a:ln>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en-US" altLang="pl-PL" sz="1400" dirty="0">
                <a:latin typeface="Calibri" panose="020F0502020204030204" pitchFamily="34" charset="0"/>
              </a:rPr>
              <a:t>EUDA </a:t>
            </a:r>
          </a:p>
        </p:txBody>
      </p:sp>
      <p:sp>
        <p:nvSpPr>
          <p:cNvPr id="40963" name="Prostokąt 3">
            <a:extLst>
              <a:ext uri="{FF2B5EF4-FFF2-40B4-BE49-F238E27FC236}">
                <a16:creationId xmlns:a16="http://schemas.microsoft.com/office/drawing/2014/main" id="{01B4F938-5F51-2CE3-14B9-129FA3DF099D}"/>
              </a:ext>
            </a:extLst>
          </p:cNvPr>
          <p:cNvSpPr>
            <a:spLocks noChangeArrowheads="1"/>
          </p:cNvSpPr>
          <p:nvPr/>
        </p:nvSpPr>
        <p:spPr bwMode="auto">
          <a:xfrm>
            <a:off x="1116013" y="2563813"/>
            <a:ext cx="936625" cy="287337"/>
          </a:xfrm>
          <a:prstGeom prst="rect">
            <a:avLst/>
          </a:prstGeom>
          <a:solidFill>
            <a:srgbClr val="00B0F0"/>
          </a:solidFill>
          <a:ln w="9525">
            <a:solidFill>
              <a:schemeClr val="tx1"/>
            </a:solidFill>
            <a:round/>
            <a:headEnd/>
            <a:tailEnd/>
          </a:ln>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en-US" altLang="pl-PL" sz="1400">
                <a:latin typeface="Calibri" panose="020F0502020204030204" pitchFamily="34" charset="0"/>
              </a:rPr>
              <a:t>EUROPOL</a:t>
            </a:r>
          </a:p>
        </p:txBody>
      </p:sp>
      <p:sp>
        <p:nvSpPr>
          <p:cNvPr id="40964" name="Prostokąt 4">
            <a:extLst>
              <a:ext uri="{FF2B5EF4-FFF2-40B4-BE49-F238E27FC236}">
                <a16:creationId xmlns:a16="http://schemas.microsoft.com/office/drawing/2014/main" id="{14E0B4EE-7A4D-64E5-5DE5-FAC90B6496C7}"/>
              </a:ext>
            </a:extLst>
          </p:cNvPr>
          <p:cNvSpPr>
            <a:spLocks noChangeArrowheads="1"/>
          </p:cNvSpPr>
          <p:nvPr/>
        </p:nvSpPr>
        <p:spPr bwMode="auto">
          <a:xfrm>
            <a:off x="3132138" y="1628775"/>
            <a:ext cx="1346200" cy="720725"/>
          </a:xfrm>
          <a:prstGeom prst="rect">
            <a:avLst/>
          </a:prstGeom>
          <a:solidFill>
            <a:schemeClr val="accent1"/>
          </a:solidFill>
          <a:ln w="9525">
            <a:solidFill>
              <a:schemeClr val="tx1"/>
            </a:solidFill>
            <a:round/>
            <a:headEnd/>
            <a:tailEnd/>
          </a:ln>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endParaRPr lang="pl-PL" altLang="pl-PL" sz="1400" dirty="0">
              <a:latin typeface="Calibri" panose="020F0502020204030204" pitchFamily="34" charset="0"/>
            </a:endParaRPr>
          </a:p>
          <a:p>
            <a:pPr algn="ctr" eaLnBrk="1" hangingPunct="1"/>
            <a:r>
              <a:rPr lang="es-ES" altLang="pl-PL" sz="1400" dirty="0">
                <a:latin typeface="Calibri" panose="020F0502020204030204" pitchFamily="34" charset="0"/>
              </a:rPr>
              <a:t>SAT</a:t>
            </a:r>
            <a:endParaRPr lang="en-US" altLang="pl-PL" sz="1400" dirty="0">
              <a:latin typeface="Calibri" panose="020F0502020204030204" pitchFamily="34" charset="0"/>
            </a:endParaRPr>
          </a:p>
        </p:txBody>
      </p:sp>
      <p:sp>
        <p:nvSpPr>
          <p:cNvPr id="40965" name="Prostokąt 5">
            <a:extLst>
              <a:ext uri="{FF2B5EF4-FFF2-40B4-BE49-F238E27FC236}">
                <a16:creationId xmlns:a16="http://schemas.microsoft.com/office/drawing/2014/main" id="{20AE8BF0-AE3B-2945-989D-9A05A335B754}"/>
              </a:ext>
            </a:extLst>
          </p:cNvPr>
          <p:cNvSpPr>
            <a:spLocks noChangeArrowheads="1"/>
          </p:cNvSpPr>
          <p:nvPr/>
        </p:nvSpPr>
        <p:spPr bwMode="auto">
          <a:xfrm>
            <a:off x="5653088" y="1771650"/>
            <a:ext cx="3095625" cy="504825"/>
          </a:xfrm>
          <a:prstGeom prst="rect">
            <a:avLst/>
          </a:prstGeom>
          <a:solidFill>
            <a:schemeClr val="accent1"/>
          </a:solidFill>
          <a:ln w="9525">
            <a:solidFill>
              <a:schemeClr val="tx1"/>
            </a:solidFill>
            <a:round/>
            <a:headEnd/>
            <a:tailEnd/>
          </a:ln>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es-ES" altLang="pl-PL" sz="1400" dirty="0">
                <a:latin typeface="Calibri" panose="020F0502020204030204" pitchFamily="34" charset="0"/>
              </a:rPr>
              <a:t>Laboratorio Central de la Policía Científica</a:t>
            </a:r>
            <a:endParaRPr lang="en-US" altLang="pl-PL" sz="1400" dirty="0">
              <a:latin typeface="Calibri" panose="020F0502020204030204" pitchFamily="34" charset="0"/>
            </a:endParaRPr>
          </a:p>
        </p:txBody>
      </p:sp>
      <p:sp>
        <p:nvSpPr>
          <p:cNvPr id="40966" name="Prostokąt 6">
            <a:extLst>
              <a:ext uri="{FF2B5EF4-FFF2-40B4-BE49-F238E27FC236}">
                <a16:creationId xmlns:a16="http://schemas.microsoft.com/office/drawing/2014/main" id="{BB4A54AA-22D0-006C-0037-5D549E5CD064}"/>
              </a:ext>
            </a:extLst>
          </p:cNvPr>
          <p:cNvSpPr>
            <a:spLocks noChangeArrowheads="1"/>
          </p:cNvSpPr>
          <p:nvPr/>
        </p:nvSpPr>
        <p:spPr bwMode="auto">
          <a:xfrm>
            <a:off x="5653088" y="3571875"/>
            <a:ext cx="3167062" cy="360363"/>
          </a:xfrm>
          <a:prstGeom prst="rect">
            <a:avLst/>
          </a:prstGeom>
          <a:solidFill>
            <a:schemeClr val="accent1"/>
          </a:solidFill>
          <a:ln w="9525">
            <a:solidFill>
              <a:schemeClr val="tx1"/>
            </a:solidFill>
            <a:round/>
            <a:headEnd/>
            <a:tailEnd/>
          </a:ln>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pl-PL" altLang="pl-PL" sz="1400" dirty="0">
                <a:latin typeface="Calibri" panose="020F0502020204030204" pitchFamily="34" charset="0"/>
              </a:rPr>
              <a:t>Agencia de Seguridad Interior</a:t>
            </a:r>
            <a:endParaRPr lang="en-US" altLang="pl-PL" sz="1400" dirty="0">
              <a:latin typeface="Calibri" panose="020F0502020204030204" pitchFamily="34" charset="0"/>
            </a:endParaRPr>
          </a:p>
        </p:txBody>
      </p:sp>
      <p:sp>
        <p:nvSpPr>
          <p:cNvPr id="40967" name="Prostokąt 7">
            <a:extLst>
              <a:ext uri="{FF2B5EF4-FFF2-40B4-BE49-F238E27FC236}">
                <a16:creationId xmlns:a16="http://schemas.microsoft.com/office/drawing/2014/main" id="{9236228B-103C-9355-61F2-AC31549BC462}"/>
              </a:ext>
            </a:extLst>
          </p:cNvPr>
          <p:cNvSpPr>
            <a:spLocks noChangeArrowheads="1"/>
          </p:cNvSpPr>
          <p:nvPr/>
        </p:nvSpPr>
        <p:spPr bwMode="auto">
          <a:xfrm>
            <a:off x="5673725" y="2419350"/>
            <a:ext cx="3074988" cy="360363"/>
          </a:xfrm>
          <a:prstGeom prst="rect">
            <a:avLst/>
          </a:prstGeom>
          <a:solidFill>
            <a:schemeClr val="accent1"/>
          </a:solidFill>
          <a:ln w="9525">
            <a:solidFill>
              <a:schemeClr val="tx1"/>
            </a:solidFill>
            <a:round/>
            <a:headEnd/>
            <a:tailEnd/>
          </a:ln>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pl-PL" altLang="pl-PL" sz="1400" dirty="0">
                <a:latin typeface="Calibri" panose="020F0502020204030204" pitchFamily="34" charset="0"/>
              </a:rPr>
              <a:t>Instituto de Ciencias Forenses</a:t>
            </a:r>
            <a:r>
              <a:rPr lang="es-ES" altLang="pl-PL" sz="1400" dirty="0">
                <a:latin typeface="Calibri" panose="020F0502020204030204" pitchFamily="34" charset="0"/>
              </a:rPr>
              <a:t> </a:t>
            </a:r>
            <a:r>
              <a:rPr lang="pl-PL" altLang="pl-PL" sz="1400" dirty="0">
                <a:latin typeface="Calibri" panose="020F0502020204030204" pitchFamily="34" charset="0"/>
              </a:rPr>
              <a:t>(Krakow</a:t>
            </a:r>
            <a:r>
              <a:rPr lang="pl-PL" altLang="pl-PL" sz="1400" dirty="0"/>
              <a:t>)</a:t>
            </a:r>
            <a:endParaRPr lang="en-US" altLang="pl-PL" sz="1400" dirty="0"/>
          </a:p>
        </p:txBody>
      </p:sp>
      <p:sp>
        <p:nvSpPr>
          <p:cNvPr id="40968" name="Prostokąt 8">
            <a:extLst>
              <a:ext uri="{FF2B5EF4-FFF2-40B4-BE49-F238E27FC236}">
                <a16:creationId xmlns:a16="http://schemas.microsoft.com/office/drawing/2014/main" id="{457D2DC4-4423-C7B2-1567-42434E212747}"/>
              </a:ext>
            </a:extLst>
          </p:cNvPr>
          <p:cNvSpPr>
            <a:spLocks noChangeArrowheads="1"/>
          </p:cNvSpPr>
          <p:nvPr/>
        </p:nvSpPr>
        <p:spPr bwMode="auto">
          <a:xfrm>
            <a:off x="5653088" y="2995613"/>
            <a:ext cx="3167062" cy="360362"/>
          </a:xfrm>
          <a:prstGeom prst="rect">
            <a:avLst/>
          </a:prstGeom>
          <a:solidFill>
            <a:schemeClr val="accent1"/>
          </a:solidFill>
          <a:ln w="9525">
            <a:solidFill>
              <a:schemeClr val="tx1"/>
            </a:solidFill>
            <a:round/>
            <a:headEnd/>
            <a:tailEnd/>
          </a:ln>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pl-PL" altLang="pl-PL" sz="1400" dirty="0">
                <a:latin typeface="Calibri" panose="020F0502020204030204" pitchFamily="34" charset="0"/>
              </a:rPr>
              <a:t>Instituto Nacional del Medicamento</a:t>
            </a:r>
            <a:endParaRPr lang="en-US" altLang="pl-PL" sz="1400" dirty="0">
              <a:latin typeface="Calibri" panose="020F0502020204030204" pitchFamily="34" charset="0"/>
            </a:endParaRPr>
          </a:p>
        </p:txBody>
      </p:sp>
      <p:sp>
        <p:nvSpPr>
          <p:cNvPr id="40969" name="Prostokąt 12">
            <a:extLst>
              <a:ext uri="{FF2B5EF4-FFF2-40B4-BE49-F238E27FC236}">
                <a16:creationId xmlns:a16="http://schemas.microsoft.com/office/drawing/2014/main" id="{7FC2BCA3-64E6-12EF-A7FF-4390CF769325}"/>
              </a:ext>
            </a:extLst>
          </p:cNvPr>
          <p:cNvSpPr>
            <a:spLocks noChangeArrowheads="1"/>
          </p:cNvSpPr>
          <p:nvPr/>
        </p:nvSpPr>
        <p:spPr bwMode="auto">
          <a:xfrm>
            <a:off x="5653088" y="4148138"/>
            <a:ext cx="3167062" cy="360362"/>
          </a:xfrm>
          <a:prstGeom prst="rect">
            <a:avLst/>
          </a:prstGeom>
          <a:solidFill>
            <a:schemeClr val="accent1"/>
          </a:solidFill>
          <a:ln w="9525">
            <a:solidFill>
              <a:schemeClr val="tx1"/>
            </a:solidFill>
            <a:round/>
            <a:headEnd/>
            <a:tailEnd/>
          </a:ln>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pl-PL" altLang="pl-PL" sz="1400" dirty="0">
                <a:latin typeface="Calibri" panose="020F0502020204030204" pitchFamily="34" charset="0"/>
              </a:rPr>
              <a:t>Laboratorio Central de Aduanas</a:t>
            </a:r>
            <a:endParaRPr lang="en-US" altLang="pl-PL" sz="1400" dirty="0">
              <a:latin typeface="Calibri" panose="020F0502020204030204" pitchFamily="34" charset="0"/>
            </a:endParaRPr>
          </a:p>
        </p:txBody>
      </p:sp>
      <p:sp>
        <p:nvSpPr>
          <p:cNvPr id="40970" name="Prostokąt 13">
            <a:extLst>
              <a:ext uri="{FF2B5EF4-FFF2-40B4-BE49-F238E27FC236}">
                <a16:creationId xmlns:a16="http://schemas.microsoft.com/office/drawing/2014/main" id="{1EA3D4E6-38D2-67D6-3C78-24590CFFE1CF}"/>
              </a:ext>
            </a:extLst>
          </p:cNvPr>
          <p:cNvSpPr>
            <a:spLocks noChangeArrowheads="1"/>
          </p:cNvSpPr>
          <p:nvPr/>
        </p:nvSpPr>
        <p:spPr bwMode="auto">
          <a:xfrm>
            <a:off x="5653088" y="4581525"/>
            <a:ext cx="3167062" cy="503238"/>
          </a:xfrm>
          <a:prstGeom prst="rect">
            <a:avLst/>
          </a:prstGeom>
          <a:solidFill>
            <a:schemeClr val="accent1"/>
          </a:solidFill>
          <a:ln w="9525">
            <a:solidFill>
              <a:schemeClr val="tx1"/>
            </a:solidFill>
            <a:round/>
            <a:headEnd/>
            <a:tailEnd/>
          </a:ln>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pl-PL" altLang="pl-PL" sz="1400" dirty="0">
                <a:latin typeface="Calibri" panose="020F0502020204030204" pitchFamily="34" charset="0"/>
              </a:rPr>
              <a:t>Laboratorio de la Guardia Central de Fronteras</a:t>
            </a:r>
            <a:endParaRPr lang="en-US" altLang="pl-PL" sz="1400" dirty="0">
              <a:latin typeface="Calibri" panose="020F0502020204030204" pitchFamily="34" charset="0"/>
            </a:endParaRPr>
          </a:p>
        </p:txBody>
      </p:sp>
      <p:cxnSp>
        <p:nvCxnSpPr>
          <p:cNvPr id="40971" name="Łącznik prosty ze strzałką 10">
            <a:extLst>
              <a:ext uri="{FF2B5EF4-FFF2-40B4-BE49-F238E27FC236}">
                <a16:creationId xmlns:a16="http://schemas.microsoft.com/office/drawing/2014/main" id="{9BC1E232-638F-9129-1FBD-8BD16A6550D5}"/>
              </a:ext>
            </a:extLst>
          </p:cNvPr>
          <p:cNvCxnSpPr>
            <a:cxnSpLocks noChangeShapeType="1"/>
            <a:stCxn id="40962" idx="2"/>
            <a:endCxn id="40963" idx="0"/>
          </p:cNvCxnSpPr>
          <p:nvPr/>
        </p:nvCxnSpPr>
        <p:spPr bwMode="auto">
          <a:xfrm>
            <a:off x="1573213" y="2132013"/>
            <a:ext cx="11112" cy="431800"/>
          </a:xfrm>
          <a:prstGeom prst="straightConnector1">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40972" name="Łącznik prosty ze strzałką 16">
            <a:extLst>
              <a:ext uri="{FF2B5EF4-FFF2-40B4-BE49-F238E27FC236}">
                <a16:creationId xmlns:a16="http://schemas.microsoft.com/office/drawing/2014/main" id="{0D253CC0-3BEF-0CB7-07A5-303F148909FF}"/>
              </a:ext>
            </a:extLst>
          </p:cNvPr>
          <p:cNvCxnSpPr>
            <a:cxnSpLocks noChangeShapeType="1"/>
            <a:stCxn id="40962" idx="3"/>
            <a:endCxn id="40964" idx="1"/>
          </p:cNvCxnSpPr>
          <p:nvPr/>
        </p:nvCxnSpPr>
        <p:spPr bwMode="auto">
          <a:xfrm>
            <a:off x="2030413" y="1987550"/>
            <a:ext cx="1101725" cy="1588"/>
          </a:xfrm>
          <a:prstGeom prst="straightConnector1">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40973" name="Łącznik prosty ze strzałką 20">
            <a:extLst>
              <a:ext uri="{FF2B5EF4-FFF2-40B4-BE49-F238E27FC236}">
                <a16:creationId xmlns:a16="http://schemas.microsoft.com/office/drawing/2014/main" id="{6E14D5B1-4BA2-4D31-8276-4C1E15188CD4}"/>
              </a:ext>
            </a:extLst>
          </p:cNvPr>
          <p:cNvCxnSpPr>
            <a:cxnSpLocks noChangeShapeType="1"/>
            <a:stCxn id="40964" idx="3"/>
            <a:endCxn id="40965" idx="1"/>
          </p:cNvCxnSpPr>
          <p:nvPr/>
        </p:nvCxnSpPr>
        <p:spPr bwMode="auto">
          <a:xfrm>
            <a:off x="4478338" y="1989138"/>
            <a:ext cx="1174750" cy="34925"/>
          </a:xfrm>
          <a:prstGeom prst="straightConnector1">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40974" name="Łącznik łamany 22">
            <a:extLst>
              <a:ext uri="{FF2B5EF4-FFF2-40B4-BE49-F238E27FC236}">
                <a16:creationId xmlns:a16="http://schemas.microsoft.com/office/drawing/2014/main" id="{DA481171-1044-0006-EB19-8B07BC11A471}"/>
              </a:ext>
            </a:extLst>
          </p:cNvPr>
          <p:cNvCxnSpPr>
            <a:cxnSpLocks noChangeShapeType="1"/>
            <a:stCxn id="40964" idx="3"/>
            <a:endCxn id="40967" idx="1"/>
          </p:cNvCxnSpPr>
          <p:nvPr/>
        </p:nvCxnSpPr>
        <p:spPr bwMode="auto">
          <a:xfrm>
            <a:off x="4478338" y="1989138"/>
            <a:ext cx="1195387" cy="611187"/>
          </a:xfrm>
          <a:prstGeom prst="bentConnector3">
            <a:avLst>
              <a:gd name="adj1" fmla="val 50000"/>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40975" name="Łącznik łamany 24">
            <a:extLst>
              <a:ext uri="{FF2B5EF4-FFF2-40B4-BE49-F238E27FC236}">
                <a16:creationId xmlns:a16="http://schemas.microsoft.com/office/drawing/2014/main" id="{F1968730-C30B-7040-5A02-837982267745}"/>
              </a:ext>
            </a:extLst>
          </p:cNvPr>
          <p:cNvCxnSpPr>
            <a:cxnSpLocks noChangeShapeType="1"/>
            <a:stCxn id="40964" idx="3"/>
            <a:endCxn id="40968" idx="1"/>
          </p:cNvCxnSpPr>
          <p:nvPr/>
        </p:nvCxnSpPr>
        <p:spPr bwMode="auto">
          <a:xfrm>
            <a:off x="4478338" y="1989138"/>
            <a:ext cx="1174750" cy="1187450"/>
          </a:xfrm>
          <a:prstGeom prst="bentConnector3">
            <a:avLst>
              <a:gd name="adj1" fmla="val 50000"/>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40976" name="Łącznik łamany 26">
            <a:extLst>
              <a:ext uri="{FF2B5EF4-FFF2-40B4-BE49-F238E27FC236}">
                <a16:creationId xmlns:a16="http://schemas.microsoft.com/office/drawing/2014/main" id="{C0E7F1C2-8C40-206E-F358-A76FAF508CAE}"/>
              </a:ext>
            </a:extLst>
          </p:cNvPr>
          <p:cNvCxnSpPr>
            <a:cxnSpLocks noChangeShapeType="1"/>
            <a:stCxn id="40964" idx="3"/>
            <a:endCxn id="40966" idx="1"/>
          </p:cNvCxnSpPr>
          <p:nvPr/>
        </p:nvCxnSpPr>
        <p:spPr bwMode="auto">
          <a:xfrm>
            <a:off x="4478338" y="1989138"/>
            <a:ext cx="1174750" cy="1763712"/>
          </a:xfrm>
          <a:prstGeom prst="bentConnector3">
            <a:avLst>
              <a:gd name="adj1" fmla="val 50000"/>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40977" name="Łącznik łamany 8195">
            <a:extLst>
              <a:ext uri="{FF2B5EF4-FFF2-40B4-BE49-F238E27FC236}">
                <a16:creationId xmlns:a16="http://schemas.microsoft.com/office/drawing/2014/main" id="{83D3D67B-44DE-F2BE-5373-099279ED800C}"/>
              </a:ext>
            </a:extLst>
          </p:cNvPr>
          <p:cNvCxnSpPr>
            <a:cxnSpLocks noChangeShapeType="1"/>
            <a:stCxn id="40964" idx="3"/>
            <a:endCxn id="40969" idx="1"/>
          </p:cNvCxnSpPr>
          <p:nvPr/>
        </p:nvCxnSpPr>
        <p:spPr bwMode="auto">
          <a:xfrm>
            <a:off x="4478338" y="1989138"/>
            <a:ext cx="1174750" cy="2339975"/>
          </a:xfrm>
          <a:prstGeom prst="bentConnector3">
            <a:avLst>
              <a:gd name="adj1" fmla="val 50000"/>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40978" name="Łącznik łamany 8204">
            <a:extLst>
              <a:ext uri="{FF2B5EF4-FFF2-40B4-BE49-F238E27FC236}">
                <a16:creationId xmlns:a16="http://schemas.microsoft.com/office/drawing/2014/main" id="{B93FE45D-08F4-756B-D577-E60E59EEB50D}"/>
              </a:ext>
            </a:extLst>
          </p:cNvPr>
          <p:cNvCxnSpPr>
            <a:cxnSpLocks noChangeShapeType="1"/>
            <a:stCxn id="40964" idx="3"/>
            <a:endCxn id="40970" idx="1"/>
          </p:cNvCxnSpPr>
          <p:nvPr/>
        </p:nvCxnSpPr>
        <p:spPr bwMode="auto">
          <a:xfrm>
            <a:off x="4478338" y="1989138"/>
            <a:ext cx="1174750" cy="2843212"/>
          </a:xfrm>
          <a:prstGeom prst="bentConnector3">
            <a:avLst>
              <a:gd name="adj1" fmla="val 50000"/>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40979" name="Prostokąt 23">
            <a:extLst>
              <a:ext uri="{FF2B5EF4-FFF2-40B4-BE49-F238E27FC236}">
                <a16:creationId xmlns:a16="http://schemas.microsoft.com/office/drawing/2014/main" id="{FA1834CE-50DA-EA15-DDD2-03E06BC0E5C8}"/>
              </a:ext>
            </a:extLst>
          </p:cNvPr>
          <p:cNvSpPr>
            <a:spLocks noChangeArrowheads="1"/>
          </p:cNvSpPr>
          <p:nvPr/>
        </p:nvSpPr>
        <p:spPr bwMode="auto">
          <a:xfrm>
            <a:off x="5653088" y="5227638"/>
            <a:ext cx="3167062" cy="360362"/>
          </a:xfrm>
          <a:prstGeom prst="rect">
            <a:avLst/>
          </a:prstGeom>
          <a:solidFill>
            <a:schemeClr val="accent1"/>
          </a:solidFill>
          <a:ln w="9525">
            <a:solidFill>
              <a:schemeClr val="tx1"/>
            </a:solidFill>
            <a:round/>
            <a:headEnd/>
            <a:tailEnd/>
          </a:ln>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es-ES" altLang="pl-PL" sz="1400" dirty="0">
                <a:latin typeface="Calibri" panose="020F0502020204030204" pitchFamily="34" charset="0"/>
              </a:rPr>
              <a:t>Jefe de la Inspección Sanitaria</a:t>
            </a:r>
            <a:endParaRPr lang="en-US" altLang="pl-PL" sz="1400" dirty="0">
              <a:latin typeface="Calibri" panose="020F0502020204030204" pitchFamily="34" charset="0"/>
            </a:endParaRPr>
          </a:p>
        </p:txBody>
      </p:sp>
      <p:sp>
        <p:nvSpPr>
          <p:cNvPr id="40980" name="Prostokąt 25">
            <a:extLst>
              <a:ext uri="{FF2B5EF4-FFF2-40B4-BE49-F238E27FC236}">
                <a16:creationId xmlns:a16="http://schemas.microsoft.com/office/drawing/2014/main" id="{72C7DFED-DFAF-F8D2-C8A9-5A620ABD72D2}"/>
              </a:ext>
            </a:extLst>
          </p:cNvPr>
          <p:cNvSpPr>
            <a:spLocks noChangeArrowheads="1"/>
          </p:cNvSpPr>
          <p:nvPr/>
        </p:nvSpPr>
        <p:spPr bwMode="auto">
          <a:xfrm>
            <a:off x="5653088" y="5732463"/>
            <a:ext cx="3167062" cy="504825"/>
          </a:xfrm>
          <a:prstGeom prst="rect">
            <a:avLst/>
          </a:prstGeom>
          <a:solidFill>
            <a:schemeClr val="accent1"/>
          </a:solidFill>
          <a:ln w="9525">
            <a:solidFill>
              <a:schemeClr val="tx1"/>
            </a:solidFill>
            <a:round/>
            <a:headEnd/>
            <a:tailEnd/>
          </a:ln>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es-ES" altLang="pl-PL" sz="1400" dirty="0">
                <a:latin typeface="Calibri" panose="020F0502020204030204" pitchFamily="34" charset="0"/>
              </a:rPr>
              <a:t>Consultor Nacional en Toxicología Clínica</a:t>
            </a:r>
            <a:endParaRPr lang="en-US" altLang="pl-PL" sz="1400" dirty="0">
              <a:latin typeface="Calibri" panose="020F0502020204030204" pitchFamily="34" charset="0"/>
            </a:endParaRPr>
          </a:p>
        </p:txBody>
      </p:sp>
      <p:cxnSp>
        <p:nvCxnSpPr>
          <p:cNvPr id="40981" name="Łącznik łamany 3">
            <a:extLst>
              <a:ext uri="{FF2B5EF4-FFF2-40B4-BE49-F238E27FC236}">
                <a16:creationId xmlns:a16="http://schemas.microsoft.com/office/drawing/2014/main" id="{A4F3FC22-BF37-894C-F1AB-20A2852C4293}"/>
              </a:ext>
            </a:extLst>
          </p:cNvPr>
          <p:cNvCxnSpPr>
            <a:cxnSpLocks noChangeShapeType="1"/>
            <a:stCxn id="40964" idx="3"/>
            <a:endCxn id="40979" idx="1"/>
          </p:cNvCxnSpPr>
          <p:nvPr/>
        </p:nvCxnSpPr>
        <p:spPr bwMode="auto">
          <a:xfrm>
            <a:off x="4478338" y="1989138"/>
            <a:ext cx="1174750" cy="3419475"/>
          </a:xfrm>
          <a:prstGeom prst="bentConnector3">
            <a:avLst>
              <a:gd name="adj1" fmla="val 50000"/>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40982" name="Łącznik łamany 11">
            <a:extLst>
              <a:ext uri="{FF2B5EF4-FFF2-40B4-BE49-F238E27FC236}">
                <a16:creationId xmlns:a16="http://schemas.microsoft.com/office/drawing/2014/main" id="{3F5F21F9-568C-4C4B-35DF-38D93E5A0D35}"/>
              </a:ext>
            </a:extLst>
          </p:cNvPr>
          <p:cNvCxnSpPr>
            <a:cxnSpLocks noChangeShapeType="1"/>
            <a:stCxn id="40964" idx="3"/>
            <a:endCxn id="40980" idx="1"/>
          </p:cNvCxnSpPr>
          <p:nvPr/>
        </p:nvCxnSpPr>
        <p:spPr bwMode="auto">
          <a:xfrm>
            <a:off x="4478338" y="1989138"/>
            <a:ext cx="1174750" cy="3995737"/>
          </a:xfrm>
          <a:prstGeom prst="bentConnector3">
            <a:avLst>
              <a:gd name="adj1" fmla="val 50000"/>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40983" name="Prostokąt 3">
            <a:extLst>
              <a:ext uri="{FF2B5EF4-FFF2-40B4-BE49-F238E27FC236}">
                <a16:creationId xmlns:a16="http://schemas.microsoft.com/office/drawing/2014/main" id="{D8BD401C-9089-3C2E-DCC1-3B1D1FBA9026}"/>
              </a:ext>
            </a:extLst>
          </p:cNvPr>
          <p:cNvSpPr>
            <a:spLocks noChangeArrowheads="1"/>
          </p:cNvSpPr>
          <p:nvPr/>
        </p:nvSpPr>
        <p:spPr bwMode="auto">
          <a:xfrm>
            <a:off x="1116013" y="3860800"/>
            <a:ext cx="1512887" cy="719138"/>
          </a:xfrm>
          <a:prstGeom prst="rect">
            <a:avLst/>
          </a:prstGeom>
          <a:solidFill>
            <a:srgbClr val="00B0F0"/>
          </a:solidFill>
          <a:ln w="9525">
            <a:solidFill>
              <a:schemeClr val="tx1"/>
            </a:solidFill>
            <a:round/>
            <a:headEnd/>
            <a:tailEnd/>
          </a:ln>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es-ES" altLang="pl-PL" sz="1400" dirty="0">
                <a:latin typeface="Calibri" panose="020F0502020204030204" pitchFamily="34" charset="0"/>
              </a:rPr>
              <a:t>Consejo de Lucha contra la Drogadicción</a:t>
            </a:r>
            <a:endParaRPr lang="en-US" altLang="pl-PL" sz="1400" dirty="0">
              <a:latin typeface="Calibri" panose="020F0502020204030204" pitchFamily="34" charset="0"/>
            </a:endParaRPr>
          </a:p>
        </p:txBody>
      </p:sp>
      <p:sp>
        <p:nvSpPr>
          <p:cNvPr id="40984" name="Prostokąt 3">
            <a:extLst>
              <a:ext uri="{FF2B5EF4-FFF2-40B4-BE49-F238E27FC236}">
                <a16:creationId xmlns:a16="http://schemas.microsoft.com/office/drawing/2014/main" id="{686B8528-CA34-A5AC-CE4B-F63C61E5BE4E}"/>
              </a:ext>
            </a:extLst>
          </p:cNvPr>
          <p:cNvSpPr>
            <a:spLocks noChangeArrowheads="1"/>
          </p:cNvSpPr>
          <p:nvPr/>
        </p:nvSpPr>
        <p:spPr bwMode="auto">
          <a:xfrm>
            <a:off x="1114425" y="3284538"/>
            <a:ext cx="1512888" cy="468312"/>
          </a:xfrm>
          <a:prstGeom prst="rect">
            <a:avLst/>
          </a:prstGeom>
          <a:solidFill>
            <a:srgbClr val="00B0F0"/>
          </a:solidFill>
          <a:ln w="9525">
            <a:solidFill>
              <a:schemeClr val="tx1"/>
            </a:solidFill>
            <a:round/>
            <a:headEnd/>
            <a:tailEnd/>
          </a:ln>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es-ES" altLang="pl-PL" sz="1400" dirty="0">
                <a:latin typeface="Calibri" panose="020F0502020204030204" pitchFamily="34" charset="0"/>
              </a:rPr>
              <a:t>Ministerio de Sanidad</a:t>
            </a:r>
            <a:endParaRPr lang="en-US" altLang="pl-PL" sz="1400" dirty="0">
              <a:latin typeface="Calibri" panose="020F0502020204030204" pitchFamily="34" charset="0"/>
            </a:endParaRPr>
          </a:p>
        </p:txBody>
      </p:sp>
      <p:sp>
        <p:nvSpPr>
          <p:cNvPr id="40985" name="Prostokąt 3">
            <a:extLst>
              <a:ext uri="{FF2B5EF4-FFF2-40B4-BE49-F238E27FC236}">
                <a16:creationId xmlns:a16="http://schemas.microsoft.com/office/drawing/2014/main" id="{EE36434F-95E3-2179-DC56-9059355203B2}"/>
              </a:ext>
            </a:extLst>
          </p:cNvPr>
          <p:cNvSpPr>
            <a:spLocks noChangeArrowheads="1"/>
          </p:cNvSpPr>
          <p:nvPr/>
        </p:nvSpPr>
        <p:spPr bwMode="auto">
          <a:xfrm>
            <a:off x="1116013" y="4797425"/>
            <a:ext cx="1512887" cy="358775"/>
          </a:xfrm>
          <a:prstGeom prst="rect">
            <a:avLst/>
          </a:prstGeom>
          <a:solidFill>
            <a:srgbClr val="00B0F0"/>
          </a:solidFill>
          <a:ln w="9525">
            <a:solidFill>
              <a:schemeClr val="tx1"/>
            </a:solidFill>
            <a:round/>
            <a:headEnd/>
            <a:tailEnd/>
          </a:ln>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en-US" altLang="pl-PL" sz="1400">
                <a:latin typeface="Calibri" panose="020F0502020204030204" pitchFamily="34" charset="0"/>
              </a:rPr>
              <a:t>Media</a:t>
            </a:r>
          </a:p>
        </p:txBody>
      </p:sp>
      <p:cxnSp>
        <p:nvCxnSpPr>
          <p:cNvPr id="40986" name="Łącznik łamany 9215">
            <a:extLst>
              <a:ext uri="{FF2B5EF4-FFF2-40B4-BE49-F238E27FC236}">
                <a16:creationId xmlns:a16="http://schemas.microsoft.com/office/drawing/2014/main" id="{79FFFAD4-643B-BB69-7EC0-3F78ECEDD810}"/>
              </a:ext>
            </a:extLst>
          </p:cNvPr>
          <p:cNvCxnSpPr>
            <a:cxnSpLocks noChangeShapeType="1"/>
            <a:stCxn id="40964" idx="2"/>
            <a:endCxn id="40983" idx="3"/>
          </p:cNvCxnSpPr>
          <p:nvPr/>
        </p:nvCxnSpPr>
        <p:spPr bwMode="auto">
          <a:xfrm rot="5400000">
            <a:off x="2282031" y="2696369"/>
            <a:ext cx="1870075" cy="1176338"/>
          </a:xfrm>
          <a:prstGeom prst="bentConnector2">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0987" name="Łącznik łamany 9222">
            <a:extLst>
              <a:ext uri="{FF2B5EF4-FFF2-40B4-BE49-F238E27FC236}">
                <a16:creationId xmlns:a16="http://schemas.microsoft.com/office/drawing/2014/main" id="{0134F665-DEEC-05BF-CC15-F543636CC706}"/>
              </a:ext>
            </a:extLst>
          </p:cNvPr>
          <p:cNvCxnSpPr>
            <a:cxnSpLocks noChangeShapeType="1"/>
            <a:stCxn id="40964" idx="2"/>
            <a:endCxn id="40984" idx="3"/>
          </p:cNvCxnSpPr>
          <p:nvPr/>
        </p:nvCxnSpPr>
        <p:spPr bwMode="auto">
          <a:xfrm rot="5400000">
            <a:off x="2631679" y="2345135"/>
            <a:ext cx="1169194" cy="1177925"/>
          </a:xfrm>
          <a:prstGeom prst="bentConnector2">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0988" name="Łącznik łamany 9224">
            <a:extLst>
              <a:ext uri="{FF2B5EF4-FFF2-40B4-BE49-F238E27FC236}">
                <a16:creationId xmlns:a16="http://schemas.microsoft.com/office/drawing/2014/main" id="{FBBC8929-3802-A226-F5EC-00E71DD5D203}"/>
              </a:ext>
            </a:extLst>
          </p:cNvPr>
          <p:cNvCxnSpPr>
            <a:cxnSpLocks noChangeShapeType="1"/>
            <a:stCxn id="40964" idx="2"/>
            <a:endCxn id="40985" idx="3"/>
          </p:cNvCxnSpPr>
          <p:nvPr/>
        </p:nvCxnSpPr>
        <p:spPr bwMode="auto">
          <a:xfrm rot="5400000">
            <a:off x="1903412" y="3074988"/>
            <a:ext cx="2627313" cy="1176338"/>
          </a:xfrm>
          <a:prstGeom prst="bentConnector2">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40989" name="Strzałka w górę i w dół 9228">
            <a:extLst>
              <a:ext uri="{FF2B5EF4-FFF2-40B4-BE49-F238E27FC236}">
                <a16:creationId xmlns:a16="http://schemas.microsoft.com/office/drawing/2014/main" id="{B7F75D58-8C0F-47F9-2782-13D3E065C5EC}"/>
              </a:ext>
            </a:extLst>
          </p:cNvPr>
          <p:cNvSpPr>
            <a:spLocks noChangeArrowheads="1"/>
          </p:cNvSpPr>
          <p:nvPr/>
        </p:nvSpPr>
        <p:spPr bwMode="auto">
          <a:xfrm>
            <a:off x="4067175" y="2349500"/>
            <a:ext cx="215900" cy="2879725"/>
          </a:xfrm>
          <a:prstGeom prst="upDownArrow">
            <a:avLst>
              <a:gd name="adj1" fmla="val 50000"/>
              <a:gd name="adj2" fmla="val 49648"/>
            </a:avLst>
          </a:prstGeom>
          <a:solidFill>
            <a:srgbClr val="FF0000"/>
          </a:solidFill>
          <a:ln w="9525">
            <a:solidFill>
              <a:schemeClr val="tx1"/>
            </a:solidFill>
            <a:round/>
            <a:headEnd/>
            <a:tailEnd/>
          </a:ln>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en-US" altLang="pl-PL" sz="1400">
              <a:latin typeface="Calibri" panose="020F0502020204030204" pitchFamily="34" charset="0"/>
            </a:endParaRPr>
          </a:p>
        </p:txBody>
      </p:sp>
      <p:sp>
        <p:nvSpPr>
          <p:cNvPr id="40990" name="Prostokąt 3">
            <a:extLst>
              <a:ext uri="{FF2B5EF4-FFF2-40B4-BE49-F238E27FC236}">
                <a16:creationId xmlns:a16="http://schemas.microsoft.com/office/drawing/2014/main" id="{E6ECD98E-D084-5925-2BD1-FA64485AB57B}"/>
              </a:ext>
            </a:extLst>
          </p:cNvPr>
          <p:cNvSpPr>
            <a:spLocks noChangeArrowheads="1"/>
          </p:cNvSpPr>
          <p:nvPr/>
        </p:nvSpPr>
        <p:spPr bwMode="auto">
          <a:xfrm>
            <a:off x="1116013" y="5373688"/>
            <a:ext cx="1512887" cy="792162"/>
          </a:xfrm>
          <a:prstGeom prst="rect">
            <a:avLst/>
          </a:prstGeom>
          <a:solidFill>
            <a:srgbClr val="00B0F0"/>
          </a:solidFill>
          <a:ln w="9525">
            <a:solidFill>
              <a:schemeClr val="tx1"/>
            </a:solidFill>
            <a:round/>
            <a:headEnd/>
            <a:tailEnd/>
          </a:ln>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pl-PL" altLang="pl-PL" sz="1400" dirty="0">
                <a:latin typeface="Calibri" panose="020F0502020204030204" pitchFamily="34" charset="0"/>
              </a:rPr>
              <a:t>Unidades de tratamiento de drogas</a:t>
            </a:r>
            <a:endParaRPr lang="en-US" altLang="pl-PL" sz="1400" dirty="0">
              <a:latin typeface="Calibri" panose="020F0502020204030204" pitchFamily="34" charset="0"/>
            </a:endParaRPr>
          </a:p>
        </p:txBody>
      </p:sp>
      <p:cxnSp>
        <p:nvCxnSpPr>
          <p:cNvPr id="40991" name="Łącznik łamany 2">
            <a:extLst>
              <a:ext uri="{FF2B5EF4-FFF2-40B4-BE49-F238E27FC236}">
                <a16:creationId xmlns:a16="http://schemas.microsoft.com/office/drawing/2014/main" id="{2195C524-3C1A-17A6-3F3B-489649663077}"/>
              </a:ext>
            </a:extLst>
          </p:cNvPr>
          <p:cNvCxnSpPr>
            <a:cxnSpLocks noChangeShapeType="1"/>
            <a:stCxn id="40964" idx="2"/>
            <a:endCxn id="40990" idx="3"/>
          </p:cNvCxnSpPr>
          <p:nvPr/>
        </p:nvCxnSpPr>
        <p:spPr bwMode="auto">
          <a:xfrm rot="5400000">
            <a:off x="1507331" y="3471069"/>
            <a:ext cx="3419475" cy="1176338"/>
          </a:xfrm>
          <a:prstGeom prst="bentConnector2">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40992" name="Prostokąt 3">
            <a:extLst>
              <a:ext uri="{FF2B5EF4-FFF2-40B4-BE49-F238E27FC236}">
                <a16:creationId xmlns:a16="http://schemas.microsoft.com/office/drawing/2014/main" id="{0CB70B51-315B-8BE3-3329-C3FC439C592F}"/>
              </a:ext>
            </a:extLst>
          </p:cNvPr>
          <p:cNvSpPr>
            <a:spLocks noChangeArrowheads="1"/>
          </p:cNvSpPr>
          <p:nvPr/>
        </p:nvSpPr>
        <p:spPr bwMode="auto">
          <a:xfrm>
            <a:off x="3276600" y="5229225"/>
            <a:ext cx="1800225" cy="936625"/>
          </a:xfrm>
          <a:prstGeom prst="rect">
            <a:avLst/>
          </a:prstGeom>
          <a:solidFill>
            <a:schemeClr val="accent1"/>
          </a:solidFill>
          <a:ln w="9525">
            <a:solidFill>
              <a:schemeClr val="tx1"/>
            </a:solidFill>
            <a:round/>
            <a:headEnd/>
            <a:tailEnd/>
          </a:ln>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es-ES" altLang="pl-PL" sz="1400" dirty="0"/>
              <a:t>Programas de reducción de daños </a:t>
            </a:r>
            <a:r>
              <a:rPr lang="pl-PL" altLang="pl-PL" sz="1400" dirty="0">
                <a:latin typeface="Calibri" panose="020F0502020204030204" pitchFamily="34" charset="0"/>
              </a:rPr>
              <a:t>(12)</a:t>
            </a:r>
          </a:p>
        </p:txBody>
      </p:sp>
      <p:pic>
        <p:nvPicPr>
          <p:cNvPr id="3" name="Obraz 2">
            <a:extLst>
              <a:ext uri="{FF2B5EF4-FFF2-40B4-BE49-F238E27FC236}">
                <a16:creationId xmlns:a16="http://schemas.microsoft.com/office/drawing/2014/main" id="{3AED58AE-A841-1FA1-639D-4DE7C99635AC}"/>
              </a:ext>
            </a:extLst>
          </p:cNvPr>
          <p:cNvPicPr>
            <a:picLocks noChangeAspect="1"/>
          </p:cNvPicPr>
          <p:nvPr/>
        </p:nvPicPr>
        <p:blipFill>
          <a:blip r:embed="rId3"/>
          <a:stretch>
            <a:fillRect/>
          </a:stretch>
        </p:blipFill>
        <p:spPr>
          <a:xfrm>
            <a:off x="0" y="127000"/>
            <a:ext cx="1371600" cy="1130300"/>
          </a:xfrm>
          <a:prstGeom prst="rect">
            <a:avLst/>
          </a:prstGeom>
        </p:spPr>
      </p:pic>
    </p:spTree>
    <p:extLst>
      <p:ext uri="{BB962C8B-B14F-4D97-AF65-F5344CB8AC3E}">
        <p14:creationId xmlns:p14="http://schemas.microsoft.com/office/powerpoint/2010/main" val="99925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ytuł 1">
            <a:extLst>
              <a:ext uri="{FF2B5EF4-FFF2-40B4-BE49-F238E27FC236}">
                <a16:creationId xmlns:a16="http://schemas.microsoft.com/office/drawing/2014/main" id="{F2D8EF2A-6BBF-19C2-8549-CF34074144ED}"/>
              </a:ext>
            </a:extLst>
          </p:cNvPr>
          <p:cNvSpPr>
            <a:spLocks noGrp="1" noChangeArrowheads="1"/>
          </p:cNvSpPr>
          <p:nvPr>
            <p:ph type="title" idx="4294967295"/>
          </p:nvPr>
        </p:nvSpPr>
        <p:spPr>
          <a:xfrm>
            <a:off x="134653" y="252412"/>
            <a:ext cx="7604125" cy="1216025"/>
          </a:xfrm>
        </p:spPr>
        <p:txBody>
          <a:bodyPr/>
          <a:lstStyle/>
          <a:p>
            <a:r>
              <a:rPr lang="en-AU" altLang="pl-PL" b="1" dirty="0">
                <a:cs typeface="Arial" panose="020B0604020202020204" pitchFamily="34" charset="0"/>
              </a:rPr>
              <a:t>Datos y </a:t>
            </a:r>
            <a:r>
              <a:rPr lang="en-AU" altLang="pl-PL" b="1" dirty="0" err="1">
                <a:cs typeface="Arial" panose="020B0604020202020204" pitchFamily="34" charset="0"/>
              </a:rPr>
              <a:t>limitaciones</a:t>
            </a:r>
            <a:endParaRPr lang="en-AU" altLang="pl-PL" b="1" dirty="0">
              <a:cs typeface="Arial" panose="020B0604020202020204" pitchFamily="34" charset="0"/>
            </a:endParaRPr>
          </a:p>
        </p:txBody>
      </p:sp>
      <p:sp>
        <p:nvSpPr>
          <p:cNvPr id="43010" name="Symbol zastępczy zawartości 2">
            <a:extLst>
              <a:ext uri="{FF2B5EF4-FFF2-40B4-BE49-F238E27FC236}">
                <a16:creationId xmlns:a16="http://schemas.microsoft.com/office/drawing/2014/main" id="{D4EAAFE5-1E51-E55A-0EC4-3C1476E70EBE}"/>
              </a:ext>
            </a:extLst>
          </p:cNvPr>
          <p:cNvSpPr>
            <a:spLocks noGrp="1" noChangeArrowheads="1"/>
          </p:cNvSpPr>
          <p:nvPr>
            <p:ph idx="4294967295"/>
          </p:nvPr>
        </p:nvSpPr>
        <p:spPr>
          <a:xfrm>
            <a:off x="323528" y="1459715"/>
            <a:ext cx="8942103" cy="5137151"/>
          </a:xfrm>
        </p:spPr>
        <p:txBody>
          <a:bodyPr/>
          <a:lstStyle/>
          <a:p>
            <a:r>
              <a:rPr lang="en-GB" altLang="pl-PL" sz="2400" dirty="0">
                <a:cs typeface="Arial" panose="020B0604020202020204" pitchFamily="34" charset="0"/>
              </a:rPr>
              <a:t>Datos</a:t>
            </a:r>
          </a:p>
          <a:p>
            <a:pPr lvl="1"/>
            <a:r>
              <a:rPr lang="en-GB" altLang="pl-PL" sz="2000" dirty="0" err="1"/>
              <a:t>Estadísticas</a:t>
            </a:r>
            <a:r>
              <a:rPr lang="en-GB" altLang="pl-PL" sz="2000" dirty="0"/>
              <a:t> </a:t>
            </a:r>
            <a:r>
              <a:rPr lang="en-GB" altLang="pl-PL" sz="2000" dirty="0" err="1"/>
              <a:t>anuales</a:t>
            </a:r>
            <a:r>
              <a:rPr lang="en-GB" altLang="pl-PL" sz="2000" dirty="0"/>
              <a:t> </a:t>
            </a:r>
            <a:r>
              <a:rPr lang="en-GB" altLang="pl-PL" sz="2000" dirty="0" err="1"/>
              <a:t>dentro</a:t>
            </a:r>
            <a:r>
              <a:rPr lang="en-GB" altLang="pl-PL" sz="2000" dirty="0"/>
              <a:t> del SAT</a:t>
            </a:r>
          </a:p>
          <a:p>
            <a:pPr lvl="1"/>
            <a:r>
              <a:rPr lang="en-GB" altLang="pl-PL" sz="2000" dirty="0"/>
              <a:t>Datos de </a:t>
            </a:r>
            <a:r>
              <a:rPr lang="en-GB" altLang="pl-PL" sz="2000" dirty="0" err="1"/>
              <a:t>laboratorio</a:t>
            </a:r>
            <a:r>
              <a:rPr lang="en-GB" altLang="pl-PL" sz="2000" dirty="0"/>
              <a:t> sobre </a:t>
            </a:r>
            <a:r>
              <a:rPr lang="en-GB" altLang="pl-PL" sz="2000" dirty="0" err="1"/>
              <a:t>casos</a:t>
            </a:r>
            <a:r>
              <a:rPr lang="en-GB" altLang="pl-PL" sz="2000" dirty="0"/>
              <a:t> </a:t>
            </a:r>
            <a:r>
              <a:rPr lang="en-GB" altLang="pl-PL" sz="2000" dirty="0" err="1"/>
              <a:t>confirmados</a:t>
            </a:r>
            <a:r>
              <a:rPr lang="en-GB" altLang="pl-PL" sz="2000" dirty="0"/>
              <a:t> </a:t>
            </a:r>
            <a:r>
              <a:rPr lang="en-GB" altLang="pl-PL" sz="2000" dirty="0" err="1"/>
              <a:t>por</a:t>
            </a:r>
            <a:r>
              <a:rPr lang="en-GB" altLang="pl-PL" sz="2000" dirty="0"/>
              <a:t> NPS</a:t>
            </a:r>
          </a:p>
          <a:p>
            <a:pPr lvl="1"/>
            <a:r>
              <a:rPr lang="en-GB" altLang="pl-PL" sz="2400" dirty="0" err="1">
                <a:cs typeface="Arial" panose="020B0604020202020204" pitchFamily="34" charset="0"/>
              </a:rPr>
              <a:t>Limita</a:t>
            </a:r>
            <a:r>
              <a:rPr lang="en-GB" altLang="pl-PL" sz="2400" dirty="0" err="1"/>
              <a:t>ciones</a:t>
            </a:r>
            <a:endParaRPr lang="en-GB" altLang="pl-PL" sz="2400" dirty="0">
              <a:cs typeface="Arial" panose="020B0604020202020204" pitchFamily="34" charset="0"/>
            </a:endParaRPr>
          </a:p>
          <a:p>
            <a:pPr lvl="1"/>
            <a:r>
              <a:rPr lang="es-ES" altLang="pl-PL" sz="2000" dirty="0"/>
              <a:t>Se refieren a las muestras enviadas para su análisis a los laboratorios de la red SAT</a:t>
            </a:r>
          </a:p>
          <a:p>
            <a:pPr lvl="1"/>
            <a:r>
              <a:rPr lang="es-ES" altLang="pl-PL" sz="2000" dirty="0"/>
              <a:t>No reflejan la cantidad total de NSP incautadas en Polonia</a:t>
            </a:r>
            <a:endParaRPr lang="en-GB" altLang="pl-PL" sz="2000" dirty="0"/>
          </a:p>
          <a:p>
            <a:pPr lvl="1"/>
            <a:r>
              <a:rPr lang="es-ES" altLang="pl-PL" sz="2000" dirty="0"/>
              <a:t>No todos los laboratorios están en la red </a:t>
            </a:r>
            <a:endParaRPr lang="en-GB" altLang="pl-PL" sz="2400" dirty="0">
              <a:cs typeface="Arial" panose="020B0604020202020204" pitchFamily="34" charset="0"/>
            </a:endParaRPr>
          </a:p>
          <a:p>
            <a:endParaRPr lang="en-GB" altLang="pl-PL" sz="2400" dirty="0">
              <a:cs typeface="Arial" panose="020B0604020202020204" pitchFamily="34" charset="0"/>
            </a:endParaRPr>
          </a:p>
          <a:p>
            <a:endParaRPr lang="en-GB" altLang="pl-PL" dirty="0">
              <a:cs typeface="Arial" panose="020B0604020202020204" pitchFamily="34" charset="0"/>
            </a:endParaRPr>
          </a:p>
        </p:txBody>
      </p:sp>
      <p:pic>
        <p:nvPicPr>
          <p:cNvPr id="6" name="Obraz 5">
            <a:extLst>
              <a:ext uri="{FF2B5EF4-FFF2-40B4-BE49-F238E27FC236}">
                <a16:creationId xmlns:a16="http://schemas.microsoft.com/office/drawing/2014/main" id="{688778AF-B2A5-C355-49DF-3872FA8D402D}"/>
              </a:ext>
            </a:extLst>
          </p:cNvPr>
          <p:cNvPicPr>
            <a:picLocks noChangeAspect="1"/>
          </p:cNvPicPr>
          <p:nvPr/>
        </p:nvPicPr>
        <p:blipFill>
          <a:blip r:embed="rId2"/>
          <a:stretch>
            <a:fillRect/>
          </a:stretch>
        </p:blipFill>
        <p:spPr>
          <a:xfrm>
            <a:off x="7380312" y="206581"/>
            <a:ext cx="1371600" cy="1130300"/>
          </a:xfrm>
          <a:prstGeom prst="rect">
            <a:avLst/>
          </a:prstGeom>
        </p:spPr>
      </p:pic>
    </p:spTree>
    <p:extLst>
      <p:ext uri="{BB962C8B-B14F-4D97-AF65-F5344CB8AC3E}">
        <p14:creationId xmlns:p14="http://schemas.microsoft.com/office/powerpoint/2010/main" val="3805238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id="{67327E95-86B1-B1E6-914C-3CC82C44BDA8}"/>
              </a:ext>
            </a:extLst>
          </p:cNvPr>
          <p:cNvSpPr>
            <a:spLocks noGrp="1" noChangeArrowheads="1"/>
          </p:cNvSpPr>
          <p:nvPr>
            <p:ph type="title" idx="4294967295"/>
          </p:nvPr>
        </p:nvSpPr>
        <p:spPr>
          <a:xfrm>
            <a:off x="0" y="0"/>
            <a:ext cx="9144000" cy="1520015"/>
          </a:xfrm>
          <a:solidFill>
            <a:schemeClr val="tx1"/>
          </a:solidFill>
        </p:spPr>
        <p:txBody>
          <a:bodyPr/>
          <a:lstStyle/>
          <a:p>
            <a:pPr eaLnBrk="1" hangingPunct="1"/>
            <a:r>
              <a:rPr lang="pl-PL" altLang="pl-PL" sz="3200" dirty="0">
                <a:solidFill>
                  <a:srgbClr val="FF4747"/>
                </a:solidFill>
                <a:latin typeface="Trebuchet MS" panose="020B0703020202090204" pitchFamily="34" charset="0"/>
                <a:cs typeface="Arial" panose="020B0604020202020204" pitchFamily="34" charset="0"/>
              </a:rPr>
              <a:t>„Dopalacze</a:t>
            </a:r>
            <a:r>
              <a:rPr lang="ja-JP" altLang="pl-PL" sz="3200" dirty="0">
                <a:solidFill>
                  <a:srgbClr val="FF4747"/>
                </a:solidFill>
                <a:latin typeface="Arial" panose="020B0604020202020204" pitchFamily="34" charset="0"/>
                <a:ea typeface="MS PGothic" panose="020B0600070205080204" pitchFamily="34" charset="-128"/>
                <a:cs typeface="Arial" panose="020B0604020202020204" pitchFamily="34" charset="0"/>
              </a:rPr>
              <a:t>”</a:t>
            </a:r>
            <a:r>
              <a:rPr lang="pl-PL" altLang="ja-JP" sz="3200" dirty="0">
                <a:solidFill>
                  <a:srgbClr val="FF4747"/>
                </a:solidFill>
                <a:latin typeface="Trebuchet MS" panose="020B0703020202090204" pitchFamily="34" charset="0"/>
                <a:cs typeface="Arial" panose="020B0604020202020204" pitchFamily="34" charset="0"/>
              </a:rPr>
              <a:t> (</a:t>
            </a:r>
            <a:r>
              <a:rPr lang="es-ES" altLang="ja-JP" sz="3200" dirty="0">
                <a:solidFill>
                  <a:srgbClr val="FF4747"/>
                </a:solidFill>
                <a:latin typeface="Trebuchet MS" panose="020B0703020202090204" pitchFamily="34" charset="0"/>
                <a:cs typeface="Arial" panose="020B0604020202020204" pitchFamily="34" charset="0"/>
              </a:rPr>
              <a:t>dosis de refuerzo</a:t>
            </a:r>
            <a:r>
              <a:rPr lang="pl-PL" altLang="ja-JP" sz="3200" dirty="0">
                <a:solidFill>
                  <a:srgbClr val="FF4747"/>
                </a:solidFill>
                <a:latin typeface="Trebuchet MS" panose="020B0703020202090204" pitchFamily="34" charset="0"/>
                <a:cs typeface="Arial" panose="020B0604020202020204" pitchFamily="34" charset="0"/>
              </a:rPr>
              <a:t> – </a:t>
            </a:r>
            <a:r>
              <a:rPr lang="es-ES" altLang="ja-JP" sz="3200" dirty="0">
                <a:solidFill>
                  <a:srgbClr val="FF4747"/>
                </a:solidFill>
                <a:latin typeface="Trebuchet MS" panose="020B0703020202090204" pitchFamily="34" charset="0"/>
                <a:cs typeface="Arial" panose="020B0604020202020204" pitchFamily="34" charset="0"/>
              </a:rPr>
              <a:t>nombre polaco de </a:t>
            </a:r>
            <a:r>
              <a:rPr lang="pl-PL" altLang="ja-JP" sz="3200" dirty="0">
                <a:solidFill>
                  <a:srgbClr val="FF4747"/>
                </a:solidFill>
                <a:latin typeface="Trebuchet MS" panose="020B0703020202090204" pitchFamily="34" charset="0"/>
                <a:cs typeface="Arial" panose="020B0604020202020204" pitchFamily="34" charset="0"/>
              </a:rPr>
              <a:t>NPS): </a:t>
            </a:r>
            <a:br>
              <a:rPr lang="pl-PL" altLang="ja-JP" sz="3200" dirty="0">
                <a:solidFill>
                  <a:srgbClr val="FF4747"/>
                </a:solidFill>
                <a:latin typeface="Trebuchet MS" panose="020B0703020202090204" pitchFamily="34" charset="0"/>
                <a:cs typeface="Arial" panose="020B0604020202020204" pitchFamily="34" charset="0"/>
              </a:rPr>
            </a:br>
            <a:r>
              <a:rPr lang="es-ES" altLang="ja-JP" sz="3200" dirty="0">
                <a:solidFill>
                  <a:srgbClr val="FF4747"/>
                </a:solidFill>
                <a:latin typeface="Trebuchet MS" panose="020B0703020202090204" pitchFamily="34" charset="0"/>
                <a:cs typeface="Arial" panose="020B0604020202020204" pitchFamily="34" charset="0"/>
              </a:rPr>
              <a:t>breve historia </a:t>
            </a:r>
            <a:r>
              <a:rPr lang="pl-PL" altLang="ja-JP" sz="3200" dirty="0">
                <a:solidFill>
                  <a:srgbClr val="FF4747"/>
                </a:solidFill>
                <a:latin typeface="Trebuchet MS" panose="020B0703020202090204" pitchFamily="34" charset="0"/>
                <a:cs typeface="Arial" panose="020B0604020202020204" pitchFamily="34" charset="0"/>
              </a:rPr>
              <a:t>2008-2010</a:t>
            </a:r>
            <a:endParaRPr lang="pl-PL" altLang="pl-PL" sz="3200" dirty="0">
              <a:solidFill>
                <a:srgbClr val="FF4747"/>
              </a:solidFill>
              <a:latin typeface="Trebuchet MS" panose="020B0703020202090204" pitchFamily="34" charset="0"/>
              <a:cs typeface="Arial" panose="020B0604020202020204" pitchFamily="34" charset="0"/>
            </a:endParaRPr>
          </a:p>
        </p:txBody>
      </p:sp>
      <p:sp>
        <p:nvSpPr>
          <p:cNvPr id="30722" name="Rectangle 3">
            <a:extLst>
              <a:ext uri="{FF2B5EF4-FFF2-40B4-BE49-F238E27FC236}">
                <a16:creationId xmlns:a16="http://schemas.microsoft.com/office/drawing/2014/main" id="{B78269A2-61A4-F94D-1ABD-9720C1CF6262}"/>
              </a:ext>
            </a:extLst>
          </p:cNvPr>
          <p:cNvSpPr>
            <a:spLocks noGrp="1" noChangeArrowheads="1"/>
          </p:cNvSpPr>
          <p:nvPr>
            <p:ph type="body" idx="4294967295"/>
          </p:nvPr>
        </p:nvSpPr>
        <p:spPr>
          <a:xfrm>
            <a:off x="0" y="1550999"/>
            <a:ext cx="9144000" cy="5307001"/>
          </a:xfrm>
          <a:solidFill>
            <a:schemeClr val="tx1"/>
          </a:solidFill>
        </p:spPr>
        <p:txBody>
          <a:bodyPr/>
          <a:lstStyle/>
          <a:p>
            <a:pPr eaLnBrk="1" hangingPunct="1"/>
            <a:r>
              <a:rPr lang="en-GB" altLang="pl-PL" sz="2400" dirty="0">
                <a:solidFill>
                  <a:schemeClr val="folHlink"/>
                </a:solidFill>
                <a:latin typeface="Trebuchet MS" panose="020B0703020202090204" pitchFamily="34" charset="0"/>
                <a:cs typeface="Arial" panose="020B0604020202020204" pitchFamily="34" charset="0"/>
              </a:rPr>
              <a:t>Antes de 2008</a:t>
            </a:r>
            <a:r>
              <a:rPr lang="en-GB" altLang="pl-PL" sz="2400" dirty="0">
                <a:solidFill>
                  <a:schemeClr val="bg1"/>
                </a:solidFill>
                <a:latin typeface="Trebuchet MS" panose="020B0703020202090204" pitchFamily="34" charset="0"/>
                <a:cs typeface="Arial" panose="020B0604020202020204" pitchFamily="34" charset="0"/>
              </a:rPr>
              <a:t> – </a:t>
            </a:r>
            <a:r>
              <a:rPr lang="es-ES" altLang="pl-PL" sz="2400" dirty="0">
                <a:solidFill>
                  <a:schemeClr val="bg1"/>
                </a:solidFill>
                <a:latin typeface="Trebuchet MS" panose="020B0703020202090204" pitchFamily="34" charset="0"/>
                <a:cs typeface="Arial" panose="020B0604020202020204" pitchFamily="34" charset="0"/>
              </a:rPr>
              <a:t>escasa información sobre los colocones legales en Internet (foros de usuarios, etc.)</a:t>
            </a:r>
          </a:p>
          <a:p>
            <a:pPr eaLnBrk="1" hangingPunct="1"/>
            <a:r>
              <a:rPr lang="es-ES" altLang="pl-PL" sz="2400" dirty="0">
                <a:solidFill>
                  <a:srgbClr val="FFFF00"/>
                </a:solidFill>
                <a:latin typeface="Trebuchet MS" panose="020B0703020202090204" pitchFamily="34" charset="0"/>
                <a:cs typeface="Arial" panose="020B0604020202020204" pitchFamily="34" charset="0"/>
              </a:rPr>
              <a:t>principios de 2008 - </a:t>
            </a:r>
            <a:r>
              <a:rPr lang="es-ES" altLang="pl-PL" sz="2400" dirty="0">
                <a:solidFill>
                  <a:schemeClr val="bg1"/>
                </a:solidFill>
                <a:latin typeface="Trebuchet MS" panose="020B0703020202090204" pitchFamily="34" charset="0"/>
                <a:cs typeface="Arial" panose="020B0604020202020204" pitchFamily="34" charset="0"/>
              </a:rPr>
              <a:t>www.dopalacze.com (un nombre para todo el grupo de nuevas sustancias psicoactivas en Polonia: dosis de refuerzo)</a:t>
            </a:r>
          </a:p>
          <a:p>
            <a:pPr eaLnBrk="1" hangingPunct="1"/>
            <a:r>
              <a:rPr lang="es-ES" altLang="pl-PL" sz="2400" dirty="0">
                <a:solidFill>
                  <a:srgbClr val="FF3300"/>
                </a:solidFill>
                <a:latin typeface="Trebuchet MS" panose="020B0703020202090204" pitchFamily="34" charset="0"/>
                <a:cs typeface="Arial" panose="020B0604020202020204" pitchFamily="34" charset="0"/>
              </a:rPr>
              <a:t>a finales de 2008, </a:t>
            </a:r>
            <a:r>
              <a:rPr lang="es-ES" altLang="pl-PL" sz="2400" dirty="0">
                <a:solidFill>
                  <a:schemeClr val="bg1"/>
                </a:solidFill>
                <a:latin typeface="Trebuchet MS" panose="020B0703020202090204" pitchFamily="34" charset="0"/>
                <a:cs typeface="Arial" panose="020B0604020202020204" pitchFamily="34" charset="0"/>
              </a:rPr>
              <a:t>40 tiendas en los centros de las principales ciudades polacas</a:t>
            </a:r>
          </a:p>
          <a:p>
            <a:pPr eaLnBrk="1" hangingPunct="1"/>
            <a:r>
              <a:rPr lang="en-GB" altLang="pl-PL" sz="2400" dirty="0">
                <a:solidFill>
                  <a:srgbClr val="3366FF"/>
                </a:solidFill>
                <a:latin typeface="Trebuchet MS" panose="020B0703020202090204" pitchFamily="34" charset="0"/>
                <a:cs typeface="Arial" panose="020B0604020202020204" pitchFamily="34" charset="0"/>
              </a:rPr>
              <a:t>2009-2010 – </a:t>
            </a:r>
            <a:r>
              <a:rPr lang="es-ES" altLang="pl-PL" sz="2400" dirty="0">
                <a:solidFill>
                  <a:schemeClr val="bg1"/>
                </a:solidFill>
                <a:latin typeface="Trebuchet MS" panose="020B0703020202090204" pitchFamily="34" charset="0"/>
                <a:cs typeface="Arial" panose="020B0604020202020204" pitchFamily="34" charset="0"/>
              </a:rPr>
              <a:t>Se modifica la Ley de Drogas para ampliar la lista de sustancias controladas</a:t>
            </a:r>
            <a:endParaRPr lang="en-GB" altLang="pl-PL" sz="2400" dirty="0">
              <a:solidFill>
                <a:srgbClr val="FFFF00"/>
              </a:solidFill>
              <a:latin typeface="Trebuchet MS" panose="020B0703020202090204" pitchFamily="34" charset="0"/>
              <a:cs typeface="Arial" panose="020B0604020202020204" pitchFamily="34" charset="0"/>
            </a:endParaRPr>
          </a:p>
          <a:p>
            <a:pPr eaLnBrk="1" hangingPunct="1"/>
            <a:endParaRPr lang="en-GB" altLang="pl-PL" sz="2400" dirty="0">
              <a:solidFill>
                <a:srgbClr val="FFFF00"/>
              </a:solidFill>
              <a:latin typeface="Trebuchet MS" panose="020B0703020202090204" pitchFamily="34" charset="0"/>
              <a:cs typeface="Arial" panose="020B0604020202020204" pitchFamily="34" charset="0"/>
            </a:endParaRPr>
          </a:p>
          <a:p>
            <a:pPr eaLnBrk="1" hangingPunct="1"/>
            <a:endParaRPr lang="en-GB" altLang="pl-PL" sz="2400" dirty="0">
              <a:latin typeface="Trebuchet MS" panose="020B0703020202090204" pitchFamily="34" charset="0"/>
              <a:cs typeface="Arial" panose="020B0604020202020204" pitchFamily="34" charset="0"/>
            </a:endParaRPr>
          </a:p>
        </p:txBody>
      </p:sp>
      <p:pic>
        <p:nvPicPr>
          <p:cNvPr id="30723" name="Obraz 2" descr="dopalacze-zw-17577.jpg">
            <a:extLst>
              <a:ext uri="{FF2B5EF4-FFF2-40B4-BE49-F238E27FC236}">
                <a16:creationId xmlns:a16="http://schemas.microsoft.com/office/drawing/2014/main" id="{F32B2E28-060F-07D7-7573-1E26F87598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04000" y="5175250"/>
            <a:ext cx="25400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Obraz 1" descr="IMG_2186.jpg">
            <a:extLst>
              <a:ext uri="{FF2B5EF4-FFF2-40B4-BE49-F238E27FC236}">
                <a16:creationId xmlns:a16="http://schemas.microsoft.com/office/drawing/2014/main" id="{4F49E308-8D4E-0F4A-2DC0-264C7002DAC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95" y="5741885"/>
            <a:ext cx="722646" cy="111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Obraz 3" descr="Zrzut ekranu 2013-10-28 o 21.32.29.png">
            <a:extLst>
              <a:ext uri="{FF2B5EF4-FFF2-40B4-BE49-F238E27FC236}">
                <a16:creationId xmlns:a16="http://schemas.microsoft.com/office/drawing/2014/main" id="{E4531116-7088-C63D-AA8E-FF3FD57E3F7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15616" y="5841617"/>
            <a:ext cx="5276148" cy="980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BDD15C14-A4AC-C8C4-6A96-44CFBFB35EDA}"/>
              </a:ext>
            </a:extLst>
          </p:cNvPr>
          <p:cNvSpPr>
            <a:spLocks noGrp="1" noChangeArrowheads="1"/>
          </p:cNvSpPr>
          <p:nvPr>
            <p:ph type="title" idx="4294967295"/>
          </p:nvPr>
        </p:nvSpPr>
        <p:spPr>
          <a:xfrm>
            <a:off x="0" y="76200"/>
            <a:ext cx="8229600" cy="1143000"/>
          </a:xfrm>
        </p:spPr>
        <p:txBody>
          <a:bodyPr/>
          <a:lstStyle/>
          <a:p>
            <a:pPr eaLnBrk="1" hangingPunct="1"/>
            <a:r>
              <a:rPr lang="pl-PL" altLang="pl-PL" sz="3600">
                <a:solidFill>
                  <a:srgbClr val="FF3300"/>
                </a:solidFill>
                <a:latin typeface="Trebuchet MS" panose="020B0703020202090204" pitchFamily="34" charset="0"/>
                <a:cs typeface="Arial" panose="020B0604020202020204" pitchFamily="34" charset="0"/>
              </a:rPr>
              <a:t>„Dopalacze</a:t>
            </a:r>
            <a:r>
              <a:rPr lang="ja-JP" altLang="pl-PL" sz="3600">
                <a:solidFill>
                  <a:srgbClr val="FF3300"/>
                </a:solidFill>
                <a:latin typeface="Arial" panose="020B0604020202020204" pitchFamily="34" charset="0"/>
                <a:ea typeface="MS PGothic" panose="020B0600070205080204" pitchFamily="34" charset="-128"/>
                <a:cs typeface="Arial" panose="020B0604020202020204" pitchFamily="34" charset="0"/>
              </a:rPr>
              <a:t>”</a:t>
            </a:r>
            <a:r>
              <a:rPr lang="pl-PL" altLang="ja-JP" sz="3600">
                <a:solidFill>
                  <a:srgbClr val="FF3300"/>
                </a:solidFill>
                <a:latin typeface="Trebuchet MS" panose="020B0703020202090204" pitchFamily="34" charset="0"/>
                <a:cs typeface="Arial" panose="020B0604020202020204" pitchFamily="34" charset="0"/>
              </a:rPr>
              <a:t> (boosters - NPS)</a:t>
            </a:r>
            <a:br>
              <a:rPr lang="pl-PL" altLang="ja-JP" sz="3600">
                <a:solidFill>
                  <a:srgbClr val="FF3300"/>
                </a:solidFill>
                <a:latin typeface="Trebuchet MS" panose="020B0703020202090204" pitchFamily="34" charset="0"/>
                <a:cs typeface="Arial" panose="020B0604020202020204" pitchFamily="34" charset="0"/>
              </a:rPr>
            </a:br>
            <a:r>
              <a:rPr lang="pl-PL" altLang="ja-JP" sz="3600">
                <a:solidFill>
                  <a:srgbClr val="FF3300"/>
                </a:solidFill>
                <a:latin typeface="Trebuchet MS" panose="020B0703020202090204" pitchFamily="34" charset="0"/>
                <a:cs typeface="Arial" panose="020B0604020202020204" pitchFamily="34" charset="0"/>
              </a:rPr>
              <a:t> – brief history 2010</a:t>
            </a:r>
            <a:endParaRPr lang="en-GB" altLang="pl-PL" sz="3600">
              <a:solidFill>
                <a:srgbClr val="FF3300"/>
              </a:solidFill>
              <a:latin typeface="Trebuchet MS" panose="020B0703020202090204" pitchFamily="34" charset="0"/>
              <a:cs typeface="Arial" panose="020B0604020202020204" pitchFamily="34" charset="0"/>
            </a:endParaRPr>
          </a:p>
        </p:txBody>
      </p:sp>
      <p:sp>
        <p:nvSpPr>
          <p:cNvPr id="32770" name="Rectangle 3">
            <a:extLst>
              <a:ext uri="{FF2B5EF4-FFF2-40B4-BE49-F238E27FC236}">
                <a16:creationId xmlns:a16="http://schemas.microsoft.com/office/drawing/2014/main" id="{C36CAEB5-0DCF-7722-1768-F90C20DB552D}"/>
              </a:ext>
            </a:extLst>
          </p:cNvPr>
          <p:cNvSpPr>
            <a:spLocks noGrp="1" noChangeArrowheads="1"/>
          </p:cNvSpPr>
          <p:nvPr>
            <p:ph type="body" idx="4294967295"/>
          </p:nvPr>
        </p:nvSpPr>
        <p:spPr>
          <a:xfrm>
            <a:off x="0" y="0"/>
            <a:ext cx="9144000" cy="5221288"/>
          </a:xfrm>
          <a:solidFill>
            <a:srgbClr val="000000"/>
          </a:solidFill>
        </p:spPr>
        <p:txBody>
          <a:bodyPr/>
          <a:lstStyle/>
          <a:p>
            <a:pPr eaLnBrk="1" hangingPunct="1">
              <a:lnSpc>
                <a:spcPct val="90000"/>
              </a:lnSpc>
              <a:buFontTx/>
              <a:buNone/>
            </a:pPr>
            <a:endParaRPr lang="en-AU" altLang="pl-PL" sz="2000" dirty="0">
              <a:solidFill>
                <a:schemeClr val="bg1"/>
              </a:solidFill>
              <a:latin typeface="Trebuchet MS" panose="020B0703020202090204" pitchFamily="34" charset="0"/>
              <a:cs typeface="Arial" panose="020B0604020202020204" pitchFamily="34" charset="0"/>
            </a:endParaRPr>
          </a:p>
          <a:p>
            <a:pPr eaLnBrk="1" hangingPunct="1">
              <a:lnSpc>
                <a:spcPct val="90000"/>
              </a:lnSpc>
            </a:pPr>
            <a:r>
              <a:rPr lang="es-ES" altLang="pl-PL" sz="2400" dirty="0">
                <a:solidFill>
                  <a:schemeClr val="bg1"/>
                </a:solidFill>
                <a:latin typeface="Trebuchet MS" panose="020B0703020202090204" pitchFamily="34" charset="0"/>
                <a:cs typeface="Arial" panose="020B0604020202020204" pitchFamily="34" charset="0"/>
              </a:rPr>
              <a:t>En </a:t>
            </a:r>
            <a:r>
              <a:rPr lang="es-ES" altLang="pl-PL" sz="2400" dirty="0">
                <a:solidFill>
                  <a:srgbClr val="FFFF00"/>
                </a:solidFill>
                <a:latin typeface="Trebuchet MS" panose="020B0703020202090204" pitchFamily="34" charset="0"/>
                <a:cs typeface="Arial" panose="020B0604020202020204" pitchFamily="34" charset="0"/>
              </a:rPr>
              <a:t>octubre de 2010 </a:t>
            </a:r>
            <a:r>
              <a:rPr lang="es-ES" altLang="pl-PL" sz="2400" dirty="0">
                <a:solidFill>
                  <a:schemeClr val="bg1"/>
                </a:solidFill>
                <a:latin typeface="Trebuchet MS" panose="020B0703020202090204" pitchFamily="34" charset="0"/>
                <a:cs typeface="Arial" panose="020B0604020202020204" pitchFamily="34" charset="0"/>
              </a:rPr>
              <a:t>funcionaban más de </a:t>
            </a:r>
            <a:r>
              <a:rPr lang="es-ES" altLang="pl-PL" sz="2400" dirty="0">
                <a:solidFill>
                  <a:srgbClr val="FF0000"/>
                </a:solidFill>
                <a:latin typeface="Trebuchet MS" panose="020B0703020202090204" pitchFamily="34" charset="0"/>
                <a:cs typeface="Arial" panose="020B0604020202020204" pitchFamily="34" charset="0"/>
              </a:rPr>
              <a:t>1.300 tiendas </a:t>
            </a:r>
            <a:r>
              <a:rPr lang="es-ES" altLang="pl-PL" sz="2400" dirty="0">
                <a:solidFill>
                  <a:schemeClr val="bg1"/>
                </a:solidFill>
                <a:latin typeface="Trebuchet MS" panose="020B0703020202090204" pitchFamily="34" charset="0"/>
                <a:cs typeface="Arial" panose="020B0604020202020204" pitchFamily="34" charset="0"/>
              </a:rPr>
              <a:t>en la calle </a:t>
            </a:r>
          </a:p>
          <a:p>
            <a:pPr eaLnBrk="1" hangingPunct="1">
              <a:lnSpc>
                <a:spcPct val="90000"/>
              </a:lnSpc>
            </a:pPr>
            <a:r>
              <a:rPr lang="es-ES" altLang="pl-PL" sz="2400" dirty="0">
                <a:solidFill>
                  <a:schemeClr val="bg1"/>
                </a:solidFill>
                <a:latin typeface="Trebuchet MS" panose="020B0703020202090204" pitchFamily="34" charset="0"/>
                <a:cs typeface="Arial" panose="020B0604020202020204" pitchFamily="34" charset="0"/>
              </a:rPr>
              <a:t>Según el Consultor Nacional de Toxicología Clínica, en octubre de 2010 se produjeron </a:t>
            </a:r>
            <a:r>
              <a:rPr lang="es-ES" altLang="pl-PL" sz="2400" dirty="0">
                <a:solidFill>
                  <a:srgbClr val="FF0000"/>
                </a:solidFill>
                <a:latin typeface="Trebuchet MS" panose="020B0703020202090204" pitchFamily="34" charset="0"/>
                <a:cs typeface="Arial" panose="020B0604020202020204" pitchFamily="34" charset="0"/>
              </a:rPr>
              <a:t>258 casos de intoxicaciones </a:t>
            </a:r>
            <a:r>
              <a:rPr lang="es-ES" altLang="pl-PL" sz="2400" dirty="0">
                <a:solidFill>
                  <a:schemeClr val="bg1"/>
                </a:solidFill>
                <a:latin typeface="Trebuchet MS" panose="020B0703020202090204" pitchFamily="34" charset="0"/>
                <a:cs typeface="Arial" panose="020B0604020202020204" pitchFamily="34" charset="0"/>
              </a:rPr>
              <a:t>presuntamente relacionadas con sustancias psicotrópicas legales (NPS)</a:t>
            </a:r>
          </a:p>
          <a:p>
            <a:pPr eaLnBrk="1" hangingPunct="1">
              <a:lnSpc>
                <a:spcPct val="90000"/>
              </a:lnSpc>
            </a:pPr>
            <a:r>
              <a:rPr lang="en-AU" altLang="pl-PL" sz="2400" dirty="0">
                <a:solidFill>
                  <a:srgbClr val="FF3300"/>
                </a:solidFill>
                <a:latin typeface="Trebuchet MS" panose="020B0703020202090204" pitchFamily="34" charset="0"/>
                <a:cs typeface="Arial" panose="020B0604020202020204" pitchFamily="34" charset="0"/>
              </a:rPr>
              <a:t>13 October 2010</a:t>
            </a:r>
            <a:r>
              <a:rPr lang="en-AU" altLang="pl-PL" sz="2400" dirty="0">
                <a:solidFill>
                  <a:schemeClr val="bg1"/>
                </a:solidFill>
                <a:latin typeface="Trebuchet MS" panose="020B0703020202090204" pitchFamily="34" charset="0"/>
                <a:cs typeface="Arial" panose="020B0604020202020204" pitchFamily="34" charset="0"/>
              </a:rPr>
              <a:t>: </a:t>
            </a:r>
            <a:r>
              <a:rPr lang="es-ES" altLang="pl-PL" sz="2400" dirty="0">
                <a:solidFill>
                  <a:schemeClr val="bg1"/>
                </a:solidFill>
                <a:latin typeface="Trebuchet MS" panose="020B0703020202090204" pitchFamily="34" charset="0"/>
                <a:cs typeface="Arial" panose="020B0604020202020204" pitchFamily="34" charset="0"/>
              </a:rPr>
              <a:t>actuación a escala nacional de la Policía y la </a:t>
            </a:r>
            <a:r>
              <a:rPr lang="es-ES" altLang="pl-PL" sz="2400" dirty="0">
                <a:solidFill>
                  <a:srgbClr val="92D050"/>
                </a:solidFill>
                <a:latin typeface="Trebuchet MS" panose="020B0703020202090204" pitchFamily="34" charset="0"/>
                <a:cs typeface="Arial" panose="020B0604020202020204" pitchFamily="34" charset="0"/>
              </a:rPr>
              <a:t>Inspección General de Sanidad</a:t>
            </a:r>
            <a:endParaRPr lang="en-AU" altLang="pl-PL" sz="2400" dirty="0">
              <a:solidFill>
                <a:srgbClr val="92D050"/>
              </a:solidFill>
              <a:latin typeface="Trebuchet MS" panose="020B0703020202090204" pitchFamily="34" charset="0"/>
              <a:cs typeface="Arial" panose="020B0604020202020204" pitchFamily="34" charset="0"/>
            </a:endParaRPr>
          </a:p>
          <a:p>
            <a:pPr eaLnBrk="1" hangingPunct="1">
              <a:lnSpc>
                <a:spcPct val="90000"/>
              </a:lnSpc>
              <a:buFontTx/>
              <a:buNone/>
            </a:pPr>
            <a:r>
              <a:rPr lang="en-AU" altLang="pl-PL" sz="2400" dirty="0">
                <a:solidFill>
                  <a:schemeClr val="bg1"/>
                </a:solidFill>
                <a:latin typeface="Trebuchet MS" panose="020B0703020202090204" pitchFamily="34" charset="0"/>
                <a:cs typeface="Arial" panose="020B0604020202020204" pitchFamily="34" charset="0"/>
              </a:rPr>
              <a:t>	</a:t>
            </a:r>
            <a:r>
              <a:rPr lang="es-ES" altLang="pl-PL" sz="2400" dirty="0">
                <a:solidFill>
                  <a:srgbClr val="FFFF00"/>
                </a:solidFill>
                <a:latin typeface="Trebuchet MS" panose="020B0703020202090204" pitchFamily="34" charset="0"/>
                <a:cs typeface="Arial" panose="020B0604020202020204" pitchFamily="34" charset="0"/>
              </a:rPr>
              <a:t>Objetivo: </a:t>
            </a:r>
            <a:r>
              <a:rPr lang="es-ES" altLang="pl-PL" sz="2400" dirty="0">
                <a:solidFill>
                  <a:schemeClr val="bg1"/>
                </a:solidFill>
                <a:latin typeface="Trebuchet MS" panose="020B0703020202090204" pitchFamily="34" charset="0"/>
                <a:cs typeface="Arial" panose="020B0604020202020204" pitchFamily="34" charset="0"/>
              </a:rPr>
              <a:t>cerrar todas las tiendas que vendan drogas legales</a:t>
            </a:r>
            <a:endParaRPr lang="pl-PL" altLang="ja-JP" sz="2400" dirty="0">
              <a:latin typeface="Cambria" panose="02040503050406030204" pitchFamily="18" charset="0"/>
              <a:cs typeface="Arial" panose="020B0604020202020204" pitchFamily="34" charset="0"/>
            </a:endParaRPr>
          </a:p>
          <a:p>
            <a:pPr eaLnBrk="1" hangingPunct="1">
              <a:lnSpc>
                <a:spcPct val="90000"/>
              </a:lnSpc>
            </a:pPr>
            <a:r>
              <a:rPr lang="es-ES" altLang="pl-PL" sz="2400" dirty="0">
                <a:solidFill>
                  <a:schemeClr val="bg1"/>
                </a:solidFill>
                <a:latin typeface="Trebuchet MS" panose="020B0703020202090204" pitchFamily="34" charset="0"/>
                <a:cs typeface="Arial" panose="020B0604020202020204" pitchFamily="34" charset="0"/>
              </a:rPr>
              <a:t>En</a:t>
            </a:r>
            <a:r>
              <a:rPr lang="pl-PL" altLang="pl-PL" sz="2400" dirty="0">
                <a:solidFill>
                  <a:schemeClr val="bg1"/>
                </a:solidFill>
                <a:latin typeface="Trebuchet MS" panose="020B0703020202090204" pitchFamily="34" charset="0"/>
                <a:cs typeface="Arial" panose="020B0604020202020204" pitchFamily="34" charset="0"/>
              </a:rPr>
              <a:t> October 2010: </a:t>
            </a:r>
            <a:r>
              <a:rPr lang="es-ES" altLang="pl-PL" sz="2400" dirty="0">
                <a:solidFill>
                  <a:srgbClr val="FF0000"/>
                </a:solidFill>
                <a:latin typeface="Trebuchet MS" panose="020B0703020202090204" pitchFamily="34" charset="0"/>
                <a:cs typeface="Arial" panose="020B0604020202020204" pitchFamily="34" charset="0"/>
              </a:rPr>
              <a:t>Se cerraron 1378 comercios </a:t>
            </a:r>
            <a:r>
              <a:rPr lang="es-ES" altLang="pl-PL" sz="2400" dirty="0">
                <a:solidFill>
                  <a:schemeClr val="bg1"/>
                </a:solidFill>
                <a:latin typeface="Trebuchet MS" panose="020B0703020202090204" pitchFamily="34" charset="0"/>
                <a:cs typeface="Arial" panose="020B0604020202020204" pitchFamily="34" charset="0"/>
              </a:rPr>
              <a:t>y se inspeccionaron 3576</a:t>
            </a:r>
            <a:endParaRPr lang="pl-PL" altLang="pl-PL" sz="2400" dirty="0">
              <a:solidFill>
                <a:schemeClr val="bg1"/>
              </a:solidFill>
              <a:latin typeface="Trebuchet MS" panose="020B0703020202090204" pitchFamily="34" charset="0"/>
              <a:cs typeface="Arial" panose="020B0604020202020204" pitchFamily="34" charset="0"/>
            </a:endParaRPr>
          </a:p>
          <a:p>
            <a:pPr>
              <a:buFont typeface="Wingdings" pitchFamily="2" charset="2"/>
              <a:buNone/>
            </a:pPr>
            <a:endParaRPr lang="pl-PL" altLang="pl-PL" sz="2400" dirty="0">
              <a:solidFill>
                <a:schemeClr val="bg1"/>
              </a:solidFill>
              <a:latin typeface="Trebuchet MS" panose="020B0703020202090204" pitchFamily="34" charset="0"/>
              <a:cs typeface="Arial" panose="020B0604020202020204" pitchFamily="34" charset="0"/>
            </a:endParaRPr>
          </a:p>
          <a:p>
            <a:pPr eaLnBrk="1" hangingPunct="1">
              <a:lnSpc>
                <a:spcPct val="90000"/>
              </a:lnSpc>
            </a:pPr>
            <a:endParaRPr lang="en-AU" altLang="pl-PL" sz="2400" dirty="0">
              <a:solidFill>
                <a:schemeClr val="bg1"/>
              </a:solidFill>
              <a:latin typeface="Trebuchet MS" panose="020B0703020202090204" pitchFamily="34" charset="0"/>
              <a:cs typeface="Arial" panose="020B0604020202020204" pitchFamily="34" charset="0"/>
            </a:endParaRPr>
          </a:p>
          <a:p>
            <a:pPr eaLnBrk="1" hangingPunct="1">
              <a:lnSpc>
                <a:spcPct val="90000"/>
              </a:lnSpc>
            </a:pPr>
            <a:endParaRPr lang="en-AU" altLang="pl-PL" sz="2400" dirty="0">
              <a:solidFill>
                <a:schemeClr val="bg1"/>
              </a:solidFill>
              <a:latin typeface="Trebuchet MS" panose="020B0703020202090204" pitchFamily="34" charset="0"/>
              <a:cs typeface="Arial" panose="020B0604020202020204" pitchFamily="34" charset="0"/>
            </a:endParaRPr>
          </a:p>
          <a:p>
            <a:pPr eaLnBrk="1" hangingPunct="1">
              <a:lnSpc>
                <a:spcPct val="90000"/>
              </a:lnSpc>
            </a:pPr>
            <a:endParaRPr lang="en-AU" altLang="pl-PL" sz="2000" dirty="0">
              <a:latin typeface="Trebuchet MS" panose="020B0703020202090204" pitchFamily="34" charset="0"/>
              <a:cs typeface="Arial" panose="020B0604020202020204" pitchFamily="34" charset="0"/>
            </a:endParaRPr>
          </a:p>
        </p:txBody>
      </p:sp>
      <p:pic>
        <p:nvPicPr>
          <p:cNvPr id="32771" name="Obraz 4" descr="images.jpeg">
            <a:extLst>
              <a:ext uri="{FF2B5EF4-FFF2-40B4-BE49-F238E27FC236}">
                <a16:creationId xmlns:a16="http://schemas.microsoft.com/office/drawing/2014/main" id="{9C915972-78C2-92EF-88A2-F648B0CBAB9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5258716"/>
            <a:ext cx="2160240" cy="1617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Obraz 1" descr="images-3.jpeg">
            <a:extLst>
              <a:ext uri="{FF2B5EF4-FFF2-40B4-BE49-F238E27FC236}">
                <a16:creationId xmlns:a16="http://schemas.microsoft.com/office/drawing/2014/main" id="{BBAC1832-E08A-1764-A9FE-A0B603EFE4C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415" y="5260976"/>
            <a:ext cx="2822848" cy="1615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Obraz 1">
            <a:extLst>
              <a:ext uri="{FF2B5EF4-FFF2-40B4-BE49-F238E27FC236}">
                <a16:creationId xmlns:a16="http://schemas.microsoft.com/office/drawing/2014/main" id="{19ED2465-3352-39CF-D8A1-5A24814B1F25}"/>
              </a:ext>
            </a:extLst>
          </p:cNvPr>
          <p:cNvPicPr>
            <a:picLocks noChangeAspect="1"/>
          </p:cNvPicPr>
          <p:nvPr/>
        </p:nvPicPr>
        <p:blipFill>
          <a:blip r:embed="rId5"/>
          <a:stretch>
            <a:fillRect/>
          </a:stretch>
        </p:blipFill>
        <p:spPr>
          <a:xfrm>
            <a:off x="7266834" y="5370244"/>
            <a:ext cx="1697654" cy="139899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4E393D25-5EC9-0125-FFAD-F68B01160463}"/>
              </a:ext>
            </a:extLst>
          </p:cNvPr>
          <p:cNvSpPr>
            <a:spLocks noGrp="1" noChangeArrowheads="1"/>
          </p:cNvSpPr>
          <p:nvPr>
            <p:ph type="title" idx="4294967295"/>
          </p:nvPr>
        </p:nvSpPr>
        <p:spPr>
          <a:xfrm>
            <a:off x="0" y="76200"/>
            <a:ext cx="8229600" cy="1143000"/>
          </a:xfrm>
        </p:spPr>
        <p:txBody>
          <a:bodyPr/>
          <a:lstStyle/>
          <a:p>
            <a:pPr eaLnBrk="1" hangingPunct="1"/>
            <a:r>
              <a:rPr lang="pl-PL" altLang="pl-PL">
                <a:solidFill>
                  <a:srgbClr val="FF3300"/>
                </a:solidFill>
                <a:latin typeface="Trebuchet MS" panose="020B0703020202090204" pitchFamily="34" charset="0"/>
                <a:cs typeface="Arial" panose="020B0604020202020204" pitchFamily="34" charset="0"/>
              </a:rPr>
              <a:t>„Dopalacze</a:t>
            </a:r>
            <a:r>
              <a:rPr lang="ja-JP" altLang="pl-PL">
                <a:solidFill>
                  <a:srgbClr val="FF3300"/>
                </a:solidFill>
                <a:latin typeface="Arial" panose="020B0604020202020204" pitchFamily="34" charset="0"/>
                <a:ea typeface="MS PGothic" panose="020B0600070205080204" pitchFamily="34" charset="-128"/>
                <a:cs typeface="Arial" panose="020B0604020202020204" pitchFamily="34" charset="0"/>
              </a:rPr>
              <a:t>“</a:t>
            </a:r>
            <a:r>
              <a:rPr lang="pl-PL" altLang="ja-JP">
                <a:solidFill>
                  <a:srgbClr val="FF3300"/>
                </a:solidFill>
                <a:latin typeface="Trebuchet MS" panose="020B0703020202090204" pitchFamily="34" charset="0"/>
                <a:cs typeface="Arial" panose="020B0604020202020204" pitchFamily="34" charset="0"/>
              </a:rPr>
              <a:t>(NPS) – </a:t>
            </a:r>
            <a:br>
              <a:rPr lang="pl-PL" altLang="ja-JP">
                <a:solidFill>
                  <a:srgbClr val="FF3300"/>
                </a:solidFill>
                <a:latin typeface="Trebuchet MS" panose="020B0703020202090204" pitchFamily="34" charset="0"/>
                <a:cs typeface="Arial" panose="020B0604020202020204" pitchFamily="34" charset="0"/>
              </a:rPr>
            </a:br>
            <a:r>
              <a:rPr lang="pl-PL" altLang="ja-JP">
                <a:solidFill>
                  <a:srgbClr val="FF3300"/>
                </a:solidFill>
                <a:latin typeface="Trebuchet MS" panose="020B0703020202090204" pitchFamily="34" charset="0"/>
                <a:cs typeface="Arial" panose="020B0604020202020204" pitchFamily="34" charset="0"/>
              </a:rPr>
              <a:t>come back </a:t>
            </a:r>
            <a:endParaRPr lang="en-GB" altLang="pl-PL">
              <a:solidFill>
                <a:srgbClr val="FF3300"/>
              </a:solidFill>
              <a:latin typeface="Trebuchet MS" panose="020B0703020202090204" pitchFamily="34" charset="0"/>
              <a:cs typeface="Arial" panose="020B0604020202020204" pitchFamily="34" charset="0"/>
            </a:endParaRPr>
          </a:p>
        </p:txBody>
      </p:sp>
      <p:sp>
        <p:nvSpPr>
          <p:cNvPr id="34818" name="Rectangle 3">
            <a:extLst>
              <a:ext uri="{FF2B5EF4-FFF2-40B4-BE49-F238E27FC236}">
                <a16:creationId xmlns:a16="http://schemas.microsoft.com/office/drawing/2014/main" id="{C4D223AC-293F-8E84-B26C-4030A46A9E09}"/>
              </a:ext>
            </a:extLst>
          </p:cNvPr>
          <p:cNvSpPr>
            <a:spLocks noGrp="1" noChangeArrowheads="1"/>
          </p:cNvSpPr>
          <p:nvPr>
            <p:ph type="body" idx="4294967295"/>
          </p:nvPr>
        </p:nvSpPr>
        <p:spPr>
          <a:xfrm>
            <a:off x="0" y="-1035050"/>
            <a:ext cx="8956675" cy="6840538"/>
          </a:xfrm>
          <a:solidFill>
            <a:srgbClr val="000000"/>
          </a:solidFill>
        </p:spPr>
        <p:txBody>
          <a:bodyPr/>
          <a:lstStyle/>
          <a:p>
            <a:pPr eaLnBrk="1" hangingPunct="1">
              <a:lnSpc>
                <a:spcPct val="90000"/>
              </a:lnSpc>
              <a:buFontTx/>
              <a:buNone/>
            </a:pPr>
            <a:endParaRPr lang="en-AU" altLang="pl-PL" sz="2000" dirty="0">
              <a:solidFill>
                <a:srgbClr val="FFFFFF"/>
              </a:solidFill>
              <a:latin typeface="Trebuchet MS" panose="020B0703020202090204" pitchFamily="34" charset="0"/>
              <a:cs typeface="Arial" panose="020B0604020202020204" pitchFamily="34" charset="0"/>
            </a:endParaRPr>
          </a:p>
          <a:p>
            <a:r>
              <a:rPr lang="en-GB" altLang="pl-PL" sz="1600" dirty="0" err="1">
                <a:solidFill>
                  <a:srgbClr val="FFFFFF"/>
                </a:solidFill>
                <a:cs typeface="Arial" panose="020B0604020202020204" pitchFamily="34" charset="0"/>
              </a:rPr>
              <a:t>Desde</a:t>
            </a:r>
            <a:r>
              <a:rPr lang="en-GB" altLang="pl-PL" sz="1600" dirty="0">
                <a:solidFill>
                  <a:srgbClr val="FFFFFF"/>
                </a:solidFill>
                <a:cs typeface="Arial" panose="020B0604020202020204" pitchFamily="34" charset="0"/>
              </a:rPr>
              <a:t> 2011 – </a:t>
            </a:r>
            <a:r>
              <a:rPr lang="es-ES" altLang="pl-PL" sz="1600" dirty="0">
                <a:solidFill>
                  <a:srgbClr val="FFFFFF"/>
                </a:solidFill>
                <a:cs typeface="Arial" panose="020B0604020202020204" pitchFamily="34" charset="0"/>
              </a:rPr>
              <a:t>Actuaciones de la Inspección Sanitaria del Estado: inspecciones y cierres de tiendas NPS, dificultades para cobrar las sanciones impuestas, </a:t>
            </a:r>
          </a:p>
          <a:p>
            <a:r>
              <a:rPr lang="en-GB" altLang="pl-PL" sz="1600" dirty="0">
                <a:solidFill>
                  <a:srgbClr val="FFFFFF"/>
                </a:solidFill>
                <a:cs typeface="Arial" panose="020B0604020202020204" pitchFamily="34" charset="0"/>
              </a:rPr>
              <a:t>2012 – </a:t>
            </a:r>
            <a:r>
              <a:rPr lang="es-ES" altLang="pl-PL" sz="1600" dirty="0">
                <a:solidFill>
                  <a:srgbClr val="FFFFFF"/>
                </a:solidFill>
                <a:cs typeface="Arial" panose="020B0604020202020204" pitchFamily="34" charset="0"/>
              </a:rPr>
              <a:t>nuevos métodos de comercialización: tiendas en línea. Investigación Química: venta de sustancias puras</a:t>
            </a:r>
            <a:r>
              <a:rPr lang="en-GB" altLang="pl-PL" sz="1600" dirty="0">
                <a:solidFill>
                  <a:srgbClr val="FFFFFF"/>
                </a:solidFill>
                <a:cs typeface="Arial" panose="020B0604020202020204" pitchFamily="34" charset="0"/>
              </a:rPr>
              <a:t>, </a:t>
            </a:r>
            <a:endParaRPr lang="cs-CZ" altLang="pl-PL" sz="1600" dirty="0">
              <a:solidFill>
                <a:srgbClr val="FFFFFF"/>
              </a:solidFill>
              <a:cs typeface="Arial" panose="020B0604020202020204" pitchFamily="34" charset="0"/>
            </a:endParaRPr>
          </a:p>
          <a:p>
            <a:r>
              <a:rPr lang="en-GB" altLang="pl-PL" sz="1600" dirty="0" err="1">
                <a:solidFill>
                  <a:srgbClr val="FFFFFF"/>
                </a:solidFill>
                <a:cs typeface="Arial" panose="020B0604020202020204" pitchFamily="34" charset="0"/>
              </a:rPr>
              <a:t>Desde</a:t>
            </a:r>
            <a:r>
              <a:rPr lang="en-GB" altLang="pl-PL" sz="1600" dirty="0">
                <a:solidFill>
                  <a:srgbClr val="FFFFFF"/>
                </a:solidFill>
                <a:cs typeface="Arial" panose="020B0604020202020204" pitchFamily="34" charset="0"/>
              </a:rPr>
              <a:t> 2013 – </a:t>
            </a:r>
            <a:r>
              <a:rPr lang="es-ES" altLang="pl-PL" sz="1600" dirty="0">
                <a:solidFill>
                  <a:srgbClr val="FFFFFF"/>
                </a:solidFill>
                <a:cs typeface="Arial" panose="020B0604020202020204" pitchFamily="34" charset="0"/>
              </a:rPr>
              <a:t>Aumento del número de intoxicaciones relacionadas con las NSP en Polonia, primer laboratorio clandestino de NSP detectado en Polonia: dos laboratorios de NSP en total, </a:t>
            </a:r>
            <a:endParaRPr lang="cs-CZ" altLang="pl-PL" sz="1600" dirty="0">
              <a:solidFill>
                <a:srgbClr val="FFFFFF"/>
              </a:solidFill>
              <a:cs typeface="Arial" panose="020B0604020202020204" pitchFamily="34" charset="0"/>
            </a:endParaRPr>
          </a:p>
          <a:p>
            <a:r>
              <a:rPr lang="en-GB" altLang="pl-PL" sz="1600" dirty="0">
                <a:solidFill>
                  <a:srgbClr val="FFFFFF"/>
                </a:solidFill>
                <a:cs typeface="Arial" panose="020B0604020202020204" pitchFamily="34" charset="0"/>
              </a:rPr>
              <a:t>2014  – </a:t>
            </a:r>
            <a:r>
              <a:rPr lang="es-ES" altLang="pl-PL" sz="1600" dirty="0">
                <a:solidFill>
                  <a:srgbClr val="FFFFFF"/>
                </a:solidFill>
                <a:cs typeface="Arial" panose="020B0604020202020204" pitchFamily="34" charset="0"/>
              </a:rPr>
              <a:t>más de 100 tiendas de NSP y un laboratorio de NSP detectados, casi 2500 intoxicaciones relacionadas con NSP</a:t>
            </a:r>
            <a:r>
              <a:rPr lang="en-GB" altLang="pl-PL" sz="1600" dirty="0">
                <a:solidFill>
                  <a:srgbClr val="FFFFFF"/>
                </a:solidFill>
                <a:cs typeface="Arial" panose="020B0604020202020204" pitchFamily="34" charset="0"/>
              </a:rPr>
              <a:t>,</a:t>
            </a:r>
            <a:endParaRPr lang="cs-CZ" altLang="pl-PL" sz="1600" dirty="0">
              <a:solidFill>
                <a:srgbClr val="FFFFFF"/>
              </a:solidFill>
              <a:cs typeface="Arial" panose="020B0604020202020204" pitchFamily="34" charset="0"/>
            </a:endParaRPr>
          </a:p>
          <a:p>
            <a:r>
              <a:rPr lang="en-GB" altLang="pl-PL" sz="1600" b="1" dirty="0">
                <a:solidFill>
                  <a:srgbClr val="FFFFFF"/>
                </a:solidFill>
                <a:cs typeface="Arial" panose="020B0604020202020204" pitchFamily="34" charset="0"/>
              </a:rPr>
              <a:t>2015 - </a:t>
            </a:r>
            <a:r>
              <a:rPr lang="es-ES" altLang="pl-PL" sz="1600" b="1" dirty="0">
                <a:solidFill>
                  <a:srgbClr val="FFFFFF"/>
                </a:solidFill>
                <a:cs typeface="Arial" panose="020B0604020202020204" pitchFamily="34" charset="0"/>
              </a:rPr>
              <a:t>Enmienda a la Ley de Lucha contra la Drogadicción, julio: 1966 intoxicaciones relacionadas con las NSP (incluidas 5 muertes); 192 inspecciones de tiendas por parte de la Inspección Sanitaria y la Policía del Estado, se detectan dos laboratorios de NSP en Polonia, se crea un grupo de evaluación de riesgos. </a:t>
            </a:r>
            <a:endParaRPr lang="cs-CZ" altLang="pl-PL" sz="1600" b="1" dirty="0">
              <a:solidFill>
                <a:srgbClr val="FFFFFF"/>
              </a:solidFill>
              <a:cs typeface="Arial" panose="020B0604020202020204" pitchFamily="34" charset="0"/>
            </a:endParaRPr>
          </a:p>
          <a:p>
            <a:r>
              <a:rPr lang="en-GB" altLang="pl-PL" sz="1600" dirty="0">
                <a:solidFill>
                  <a:srgbClr val="FFFFFF"/>
                </a:solidFill>
                <a:cs typeface="Arial" panose="020B0604020202020204" pitchFamily="34" charset="0"/>
              </a:rPr>
              <a:t>2016 – </a:t>
            </a:r>
            <a:r>
              <a:rPr lang="es-ES" altLang="pl-PL" sz="1600" dirty="0">
                <a:solidFill>
                  <a:srgbClr val="FFFFFF"/>
                </a:solidFill>
                <a:cs typeface="Arial" panose="020B0604020202020204" pitchFamily="34" charset="0"/>
              </a:rPr>
              <a:t>más de 4.300 intoxicaciones, unas 100 tiendas físicas, dos laboratorios de NSP detectados en Polonia,</a:t>
            </a:r>
            <a:endParaRPr lang="cs-CZ" altLang="pl-PL" sz="1600" dirty="0">
              <a:solidFill>
                <a:srgbClr val="FFFFFF"/>
              </a:solidFill>
              <a:cs typeface="Arial" panose="020B0604020202020204" pitchFamily="34" charset="0"/>
            </a:endParaRPr>
          </a:p>
          <a:p>
            <a:r>
              <a:rPr lang="en-GB" altLang="pl-PL" sz="1600" dirty="0">
                <a:solidFill>
                  <a:srgbClr val="FFFFFF"/>
                </a:solidFill>
                <a:cs typeface="Arial" panose="020B0604020202020204" pitchFamily="34" charset="0"/>
              </a:rPr>
              <a:t>2017 </a:t>
            </a:r>
            <a:r>
              <a:rPr lang="es-ES" altLang="pl-PL" sz="1600" dirty="0">
                <a:solidFill>
                  <a:srgbClr val="FFFFFF"/>
                </a:solidFill>
                <a:cs typeface="Arial" panose="020B0604020202020204" pitchFamily="34" charset="0"/>
              </a:rPr>
              <a:t>- todavía más de 4300 intoxicaciones, aprox. 100 tiendas, dos laboratorios NPS detectados,</a:t>
            </a:r>
          </a:p>
          <a:p>
            <a:r>
              <a:rPr lang="en-GB" altLang="pl-PL" sz="1600" dirty="0">
                <a:solidFill>
                  <a:srgbClr val="FFFFFF"/>
                </a:solidFill>
                <a:cs typeface="Arial" panose="020B0604020202020204" pitchFamily="34" charset="0"/>
              </a:rPr>
              <a:t>2018 – </a:t>
            </a:r>
            <a:r>
              <a:rPr lang="es-ES" altLang="pl-PL" sz="1600" dirty="0">
                <a:solidFill>
                  <a:srgbClr val="FFFFFF"/>
                </a:solidFill>
                <a:cs typeface="Arial" panose="020B0604020202020204" pitchFamily="34" charset="0"/>
              </a:rPr>
              <a:t>nueva solución legislativa sobre las NSP: ley genérica (4 grupos), probablemente 10 muertes relacionadas con las NSP justo antes de la promulgación de la nueva legislación. </a:t>
            </a:r>
            <a:endParaRPr lang="en-GB" altLang="pl-PL" sz="1600" dirty="0">
              <a:solidFill>
                <a:srgbClr val="FFFFFF"/>
              </a:solidFill>
              <a:cs typeface="Arial" panose="020B0604020202020204" pitchFamily="34" charset="0"/>
            </a:endParaRPr>
          </a:p>
          <a:p>
            <a:r>
              <a:rPr lang="en-GB" altLang="pl-PL" sz="1600" dirty="0">
                <a:solidFill>
                  <a:srgbClr val="FFFFFF"/>
                </a:solidFill>
                <a:cs typeface="Arial" panose="020B0604020202020204" pitchFamily="34" charset="0"/>
              </a:rPr>
              <a:t>2019 – </a:t>
            </a:r>
            <a:r>
              <a:rPr lang="es-ES" altLang="pl-PL" sz="1600" dirty="0">
                <a:solidFill>
                  <a:srgbClr val="FFFFFF"/>
                </a:solidFill>
                <a:cs typeface="Arial" panose="020B0604020202020204" pitchFamily="34" charset="0"/>
              </a:rPr>
              <a:t>los próximos grupos genéricos se suman a la legislación sobre Drogas</a:t>
            </a:r>
          </a:p>
          <a:p>
            <a:r>
              <a:rPr lang="en-GB" altLang="pl-PL" sz="1600" dirty="0">
                <a:solidFill>
                  <a:srgbClr val="FFFFFF"/>
                </a:solidFill>
                <a:cs typeface="Arial" panose="020B0604020202020204" pitchFamily="34" charset="0"/>
              </a:rPr>
              <a:t>2020 - </a:t>
            </a:r>
            <a:r>
              <a:rPr lang="es-ES" altLang="pl-PL" sz="1600" dirty="0">
                <a:solidFill>
                  <a:srgbClr val="FFFFFF"/>
                </a:solidFill>
                <a:cs typeface="Arial" panose="020B0604020202020204" pitchFamily="34" charset="0"/>
              </a:rPr>
              <a:t>disminuyó el número de intoxicaciones por NSP a 1070</a:t>
            </a:r>
          </a:p>
          <a:p>
            <a:r>
              <a:rPr lang="en-GB" altLang="pl-PL" sz="1600" dirty="0">
                <a:solidFill>
                  <a:srgbClr val="FFFFFF"/>
                </a:solidFill>
                <a:cs typeface="Arial" panose="020B0604020202020204" pitchFamily="34" charset="0"/>
              </a:rPr>
              <a:t>2021 - </a:t>
            </a:r>
            <a:r>
              <a:rPr lang="en-GB" altLang="pl-PL" sz="1600" dirty="0" err="1">
                <a:solidFill>
                  <a:srgbClr val="FFFFFF"/>
                </a:solidFill>
                <a:cs typeface="Arial" panose="020B0604020202020204" pitchFamily="34" charset="0"/>
              </a:rPr>
              <a:t>Detectados</a:t>
            </a:r>
            <a:r>
              <a:rPr lang="en-GB" altLang="pl-PL" sz="1600" dirty="0">
                <a:solidFill>
                  <a:srgbClr val="FFFFFF"/>
                </a:solidFill>
                <a:cs typeface="Arial" panose="020B0604020202020204" pitchFamily="34" charset="0"/>
              </a:rPr>
              <a:t> 17 </a:t>
            </a:r>
            <a:r>
              <a:rPr lang="en-GB" altLang="pl-PL" sz="1600" dirty="0" err="1">
                <a:solidFill>
                  <a:srgbClr val="FFFFFF"/>
                </a:solidFill>
                <a:cs typeface="Arial" panose="020B0604020202020204" pitchFamily="34" charset="0"/>
              </a:rPr>
              <a:t>laboratorios</a:t>
            </a:r>
            <a:r>
              <a:rPr lang="en-GB" altLang="pl-PL" sz="1600" dirty="0">
                <a:solidFill>
                  <a:srgbClr val="FFFFFF"/>
                </a:solidFill>
                <a:cs typeface="Arial" panose="020B0604020202020204" pitchFamily="34" charset="0"/>
              </a:rPr>
              <a:t> de NSP</a:t>
            </a:r>
          </a:p>
          <a:p>
            <a:r>
              <a:rPr lang="en-GB" altLang="pl-PL" sz="1600" dirty="0">
                <a:solidFill>
                  <a:srgbClr val="FFFFFF"/>
                </a:solidFill>
                <a:cs typeface="Arial" panose="020B0604020202020204" pitchFamily="34" charset="0"/>
              </a:rPr>
              <a:t>2022 – </a:t>
            </a:r>
            <a:r>
              <a:rPr lang="es-ES" altLang="pl-PL" sz="1600" dirty="0">
                <a:solidFill>
                  <a:srgbClr val="FFFFFF"/>
                </a:solidFill>
                <a:cs typeface="Arial" panose="020B0604020202020204" pitchFamily="34" charset="0"/>
              </a:rPr>
              <a:t>Récord en el número de laboratorios de NSP (catinonas sintéticas) en Polonia 29. </a:t>
            </a:r>
            <a:endParaRPr lang="en-GB" altLang="pl-PL" sz="1600" dirty="0">
              <a:solidFill>
                <a:srgbClr val="FFFFFF"/>
              </a:solidFill>
              <a:cs typeface="Arial" panose="020B0604020202020204" pitchFamily="34" charset="0"/>
            </a:endParaRPr>
          </a:p>
          <a:p>
            <a:endParaRPr lang="cs-CZ" altLang="pl-PL" sz="1600" dirty="0">
              <a:solidFill>
                <a:srgbClr val="FFFFFF"/>
              </a:solidFill>
              <a:cs typeface="Arial" panose="020B0604020202020204" pitchFamily="34" charset="0"/>
            </a:endParaRPr>
          </a:p>
          <a:p>
            <a:pPr>
              <a:buFontTx/>
              <a:buNone/>
            </a:pPr>
            <a:r>
              <a:rPr lang="en-GB" altLang="pl-PL" sz="1600" dirty="0">
                <a:solidFill>
                  <a:srgbClr val="FFFFFF"/>
                </a:solidFill>
                <a:cs typeface="Arial" panose="020B0604020202020204" pitchFamily="34" charset="0"/>
              </a:rPr>
              <a:t> </a:t>
            </a:r>
            <a:endParaRPr lang="cs-CZ" altLang="pl-PL" sz="1600" dirty="0">
              <a:solidFill>
                <a:srgbClr val="FFFFFF"/>
              </a:solidFill>
              <a:cs typeface="Arial" panose="020B0604020202020204" pitchFamily="34" charset="0"/>
            </a:endParaRPr>
          </a:p>
          <a:p>
            <a:pPr eaLnBrk="1" hangingPunct="1">
              <a:lnSpc>
                <a:spcPct val="90000"/>
              </a:lnSpc>
              <a:buFontTx/>
              <a:buNone/>
            </a:pPr>
            <a:endParaRPr lang="en-AU" altLang="pl-PL" sz="2400" dirty="0">
              <a:solidFill>
                <a:srgbClr val="FFFFFF"/>
              </a:solidFill>
              <a:latin typeface="Trebuchet MS" panose="020B0703020202090204" pitchFamily="34" charset="0"/>
              <a:cs typeface="Arial" panose="020B0604020202020204" pitchFamily="34" charset="0"/>
            </a:endParaRPr>
          </a:p>
          <a:p>
            <a:pPr eaLnBrk="1" hangingPunct="1">
              <a:lnSpc>
                <a:spcPct val="90000"/>
              </a:lnSpc>
            </a:pPr>
            <a:endParaRPr lang="en-AU" altLang="pl-PL" sz="2000" dirty="0">
              <a:solidFill>
                <a:srgbClr val="FFFFFF"/>
              </a:solidFill>
              <a:latin typeface="Trebuchet MS" panose="020B0703020202090204" pitchFamily="34" charset="0"/>
              <a:cs typeface="Arial" panose="020B0604020202020204" pitchFamily="34" charset="0"/>
            </a:endParaRPr>
          </a:p>
        </p:txBody>
      </p:sp>
      <p:pic>
        <p:nvPicPr>
          <p:cNvPr id="34819" name="Obraz 4" descr="Zrzut ekranu 2016-05-18 o 03.21.13.png">
            <a:extLst>
              <a:ext uri="{FF2B5EF4-FFF2-40B4-BE49-F238E27FC236}">
                <a16:creationId xmlns:a16="http://schemas.microsoft.com/office/drawing/2014/main" id="{AD3B3EC1-9EC4-0F66-38D7-C7947B2D05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27988" y="5589588"/>
            <a:ext cx="928687"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PoleTekstowe 1">
            <a:extLst>
              <a:ext uri="{FF2B5EF4-FFF2-40B4-BE49-F238E27FC236}">
                <a16:creationId xmlns:a16="http://schemas.microsoft.com/office/drawing/2014/main" id="{0E03B662-6C4D-6A6A-28D6-063315378F63}"/>
              </a:ext>
            </a:extLst>
          </p:cNvPr>
          <p:cNvSpPr txBox="1">
            <a:spLocks noChangeArrowheads="1"/>
          </p:cNvSpPr>
          <p:nvPr/>
        </p:nvSpPr>
        <p:spPr bwMode="auto">
          <a:xfrm>
            <a:off x="4644008" y="6048217"/>
            <a:ext cx="31726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s-ES" altLang="pl-PL" dirty="0">
                <a:solidFill>
                  <a:srgbClr val="FF0000"/>
                </a:solidFill>
                <a:latin typeface="Arial" panose="020B0604020202020204" pitchFamily="34" charset="0"/>
              </a:rPr>
              <a:t>¿Cómo utilizar los productos </a:t>
            </a:r>
          </a:p>
          <a:p>
            <a:r>
              <a:rPr lang="es-ES" altLang="pl-PL" dirty="0">
                <a:solidFill>
                  <a:srgbClr val="FF0000"/>
                </a:solidFill>
                <a:latin typeface="Arial" panose="020B0604020202020204" pitchFamily="34" charset="0"/>
              </a:rPr>
              <a:t>químicos de investigación</a:t>
            </a:r>
            <a:r>
              <a:rPr lang="pl-PL" altLang="pl-PL" dirty="0">
                <a:solidFill>
                  <a:srgbClr val="FF0000"/>
                </a:solidFill>
                <a:latin typeface="Arial" panose="020B0604020202020204" pitchFamily="34" charset="0"/>
              </a:rPr>
              <a:t>?</a:t>
            </a:r>
          </a:p>
        </p:txBody>
      </p:sp>
      <p:pic>
        <p:nvPicPr>
          <p:cNvPr id="34821" name="Obraz 2">
            <a:extLst>
              <a:ext uri="{FF2B5EF4-FFF2-40B4-BE49-F238E27FC236}">
                <a16:creationId xmlns:a16="http://schemas.microsoft.com/office/drawing/2014/main" id="{EF405B51-44FF-6D8C-AB47-D023E874DF8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19487" y="5721394"/>
            <a:ext cx="1052513"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Obraz 4" descr="10818461_569805646454247_8520008880035041649_o.jpg">
            <a:extLst>
              <a:ext uri="{FF2B5EF4-FFF2-40B4-BE49-F238E27FC236}">
                <a16:creationId xmlns:a16="http://schemas.microsoft.com/office/drawing/2014/main" id="{C853E68D-31A5-7029-A01A-8EA9827B96B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72055" y="5805488"/>
            <a:ext cx="1576387"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Obraz 2">
            <a:extLst>
              <a:ext uri="{FF2B5EF4-FFF2-40B4-BE49-F238E27FC236}">
                <a16:creationId xmlns:a16="http://schemas.microsoft.com/office/drawing/2014/main" id="{F23E6647-8842-E3FF-3C6B-316E7C7E8997}"/>
              </a:ext>
            </a:extLst>
          </p:cNvPr>
          <p:cNvPicPr>
            <a:picLocks noChangeAspect="1"/>
          </p:cNvPicPr>
          <p:nvPr/>
        </p:nvPicPr>
        <p:blipFill>
          <a:blip r:embed="rId6"/>
          <a:stretch>
            <a:fillRect/>
          </a:stretch>
        </p:blipFill>
        <p:spPr>
          <a:xfrm>
            <a:off x="95778" y="5786438"/>
            <a:ext cx="1371600" cy="11303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887216E1-3A78-D52D-E0D3-25BE64568440}"/>
              </a:ext>
            </a:extLst>
          </p:cNvPr>
          <p:cNvPicPr>
            <a:picLocks noChangeAspect="1"/>
          </p:cNvPicPr>
          <p:nvPr/>
        </p:nvPicPr>
        <p:blipFill>
          <a:blip r:embed="rId2"/>
          <a:stretch>
            <a:fillRect/>
          </a:stretch>
        </p:blipFill>
        <p:spPr>
          <a:xfrm>
            <a:off x="0" y="0"/>
            <a:ext cx="9144000" cy="6986517"/>
          </a:xfrm>
          <a:prstGeom prst="rect">
            <a:avLst/>
          </a:prstGeom>
        </p:spPr>
      </p:pic>
      <p:pic>
        <p:nvPicPr>
          <p:cNvPr id="6" name="Obraz 5">
            <a:extLst>
              <a:ext uri="{FF2B5EF4-FFF2-40B4-BE49-F238E27FC236}">
                <a16:creationId xmlns:a16="http://schemas.microsoft.com/office/drawing/2014/main" id="{A5F01998-0E75-4CA9-E92D-06973E3B3A2E}"/>
              </a:ext>
            </a:extLst>
          </p:cNvPr>
          <p:cNvPicPr>
            <a:picLocks noChangeAspect="1"/>
          </p:cNvPicPr>
          <p:nvPr/>
        </p:nvPicPr>
        <p:blipFill>
          <a:blip r:embed="rId3"/>
          <a:stretch>
            <a:fillRect/>
          </a:stretch>
        </p:blipFill>
        <p:spPr>
          <a:xfrm>
            <a:off x="7445333" y="4434830"/>
            <a:ext cx="1698667" cy="2423170"/>
          </a:xfrm>
          <a:prstGeom prst="rect">
            <a:avLst/>
          </a:prstGeom>
        </p:spPr>
      </p:pic>
      <p:sp>
        <p:nvSpPr>
          <p:cNvPr id="4" name="Rectángulo 3">
            <a:extLst>
              <a:ext uri="{FF2B5EF4-FFF2-40B4-BE49-F238E27FC236}">
                <a16:creationId xmlns:a16="http://schemas.microsoft.com/office/drawing/2014/main" id="{97F88502-93CF-C9AF-8D22-F68AC25C43B7}"/>
              </a:ext>
            </a:extLst>
          </p:cNvPr>
          <p:cNvSpPr/>
          <p:nvPr/>
        </p:nvSpPr>
        <p:spPr>
          <a:xfrm>
            <a:off x="827584" y="705247"/>
            <a:ext cx="7056784" cy="100811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a:t>Porcentajes de estudiantes de 15-16 que utilizaron nuevas sustancias psicoactivas</a:t>
            </a:r>
          </a:p>
        </p:txBody>
      </p:sp>
      <p:sp>
        <p:nvSpPr>
          <p:cNvPr id="5" name="Rectángulo 4">
            <a:extLst>
              <a:ext uri="{FF2B5EF4-FFF2-40B4-BE49-F238E27FC236}">
                <a16:creationId xmlns:a16="http://schemas.microsoft.com/office/drawing/2014/main" id="{E9985070-B4A8-AB57-A340-E7E85DFD044C}"/>
              </a:ext>
            </a:extLst>
          </p:cNvPr>
          <p:cNvSpPr/>
          <p:nvPr/>
        </p:nvSpPr>
        <p:spPr>
          <a:xfrm>
            <a:off x="1331640" y="5661248"/>
            <a:ext cx="1800200" cy="7920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a:t>Prevalencia de vida</a:t>
            </a:r>
          </a:p>
        </p:txBody>
      </p:sp>
      <p:sp>
        <p:nvSpPr>
          <p:cNvPr id="7" name="Rectángulo 6">
            <a:extLst>
              <a:ext uri="{FF2B5EF4-FFF2-40B4-BE49-F238E27FC236}">
                <a16:creationId xmlns:a16="http://schemas.microsoft.com/office/drawing/2014/main" id="{3665B5C9-FE22-5ADD-0B49-594E79347A0F}"/>
              </a:ext>
            </a:extLst>
          </p:cNvPr>
          <p:cNvSpPr/>
          <p:nvPr/>
        </p:nvSpPr>
        <p:spPr>
          <a:xfrm>
            <a:off x="3347864" y="5679443"/>
            <a:ext cx="1800200" cy="7920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a:t>Prevalencia en los últimos 12 meses</a:t>
            </a:r>
          </a:p>
        </p:txBody>
      </p:sp>
      <p:sp>
        <p:nvSpPr>
          <p:cNvPr id="8" name="Rectángulo 7">
            <a:extLst>
              <a:ext uri="{FF2B5EF4-FFF2-40B4-BE49-F238E27FC236}">
                <a16:creationId xmlns:a16="http://schemas.microsoft.com/office/drawing/2014/main" id="{707A57AA-157A-2253-A59D-63D0233CD953}"/>
              </a:ext>
            </a:extLst>
          </p:cNvPr>
          <p:cNvSpPr/>
          <p:nvPr/>
        </p:nvSpPr>
        <p:spPr>
          <a:xfrm>
            <a:off x="5364088" y="5679443"/>
            <a:ext cx="1800200" cy="7920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a:t>Prevalencia en los últimos 30 días</a:t>
            </a:r>
          </a:p>
        </p:txBody>
      </p:sp>
      <p:sp>
        <p:nvSpPr>
          <p:cNvPr id="9" name="Rectángulo 8">
            <a:extLst>
              <a:ext uri="{FF2B5EF4-FFF2-40B4-BE49-F238E27FC236}">
                <a16:creationId xmlns:a16="http://schemas.microsoft.com/office/drawing/2014/main" id="{AFB8AC70-F52E-6251-AEF3-C6BEA17C513B}"/>
              </a:ext>
            </a:extLst>
          </p:cNvPr>
          <p:cNvSpPr/>
          <p:nvPr/>
        </p:nvSpPr>
        <p:spPr>
          <a:xfrm>
            <a:off x="971600" y="0"/>
            <a:ext cx="7848872" cy="653206"/>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s-ES" dirty="0"/>
              <a:t>Resultados de las encuestas ESPAD en el uso de NSP entre 2011-2019</a:t>
            </a:r>
          </a:p>
        </p:txBody>
      </p:sp>
    </p:spTree>
    <p:extLst>
      <p:ext uri="{BB962C8B-B14F-4D97-AF65-F5344CB8AC3E}">
        <p14:creationId xmlns:p14="http://schemas.microsoft.com/office/powerpoint/2010/main" val="3402534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CCD86C46-B0A2-FC0D-ED51-FFF4D697288A}"/>
              </a:ext>
            </a:extLst>
          </p:cNvPr>
          <p:cNvPicPr>
            <a:picLocks noChangeAspect="1"/>
          </p:cNvPicPr>
          <p:nvPr/>
        </p:nvPicPr>
        <p:blipFill>
          <a:blip r:embed="rId2"/>
          <a:stretch>
            <a:fillRect/>
          </a:stretch>
        </p:blipFill>
        <p:spPr>
          <a:xfrm>
            <a:off x="0" y="838298"/>
            <a:ext cx="9036496" cy="4894958"/>
          </a:xfrm>
          <a:prstGeom prst="rect">
            <a:avLst/>
          </a:prstGeom>
        </p:spPr>
      </p:pic>
      <p:pic>
        <p:nvPicPr>
          <p:cNvPr id="5" name="Obraz 4">
            <a:extLst>
              <a:ext uri="{FF2B5EF4-FFF2-40B4-BE49-F238E27FC236}">
                <a16:creationId xmlns:a16="http://schemas.microsoft.com/office/drawing/2014/main" id="{CA19E7DC-AF6C-FA2F-AF07-23494ECE7260}"/>
              </a:ext>
            </a:extLst>
          </p:cNvPr>
          <p:cNvPicPr>
            <a:picLocks noChangeAspect="1"/>
          </p:cNvPicPr>
          <p:nvPr/>
        </p:nvPicPr>
        <p:blipFill>
          <a:blip r:embed="rId3"/>
          <a:stretch>
            <a:fillRect/>
          </a:stretch>
        </p:blipFill>
        <p:spPr>
          <a:xfrm>
            <a:off x="8051074" y="0"/>
            <a:ext cx="1092926" cy="1559074"/>
          </a:xfrm>
          <a:prstGeom prst="rect">
            <a:avLst/>
          </a:prstGeom>
        </p:spPr>
      </p:pic>
      <p:sp>
        <p:nvSpPr>
          <p:cNvPr id="2" name="Rectángulo 1">
            <a:extLst>
              <a:ext uri="{FF2B5EF4-FFF2-40B4-BE49-F238E27FC236}">
                <a16:creationId xmlns:a16="http://schemas.microsoft.com/office/drawing/2014/main" id="{5F060C0B-926A-4004-DC22-7AA73ECC8DCC}"/>
              </a:ext>
            </a:extLst>
          </p:cNvPr>
          <p:cNvSpPr/>
          <p:nvPr/>
        </p:nvSpPr>
        <p:spPr>
          <a:xfrm>
            <a:off x="1349896" y="908720"/>
            <a:ext cx="6336704" cy="720776"/>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s-ES" dirty="0"/>
              <a:t>Intoxicaciones relacionadas con las NSP entre 2010-2022</a:t>
            </a:r>
          </a:p>
        </p:txBody>
      </p:sp>
    </p:spTree>
    <p:extLst>
      <p:ext uri="{BB962C8B-B14F-4D97-AF65-F5344CB8AC3E}">
        <p14:creationId xmlns:p14="http://schemas.microsoft.com/office/powerpoint/2010/main" val="740609263"/>
      </p:ext>
    </p:extLst>
  </p:cSld>
  <p:clrMapOvr>
    <a:masterClrMapping/>
  </p:clrMapOvr>
</p:sld>
</file>

<file path=ppt/theme/theme1.xml><?xml version="1.0" encoding="utf-8"?>
<a:theme xmlns:a="http://schemas.openxmlformats.org/drawingml/2006/main" name="Projekt niestandardowy">
  <a:themeElements>
    <a:clrScheme name="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niestandardow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niestandardow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niestandardow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niestandardow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niestandardow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niestandardow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niestandardow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niestandardow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niestandardow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niestandardow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niestandardow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niestandardow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41DA512BF9E793498E3011D39B1824AC" ma:contentTypeVersion="22" ma:contentTypeDescription="Crear nuevo documento." ma:contentTypeScope="" ma:versionID="fbbdc731cb5e863fb162c96bca32bf01">
  <xsd:schema xmlns:xsd="http://www.w3.org/2001/XMLSchema" xmlns:xs="http://www.w3.org/2001/XMLSchema" xmlns:p="http://schemas.microsoft.com/office/2006/metadata/properties" xmlns:ns2="33d2ceeb-fd15-4065-892e-5be14dece4ff" xmlns:ns3="14feb837-75b8-4da0-839f-eb1c5ea2152d" xmlns:ns4="61c22d5d-bdf7-4cb5-8a9c-6c28073473a9" targetNamespace="http://schemas.microsoft.com/office/2006/metadata/properties" ma:root="true" ma:fieldsID="eedea1f3a0536bbb4199cfb10e6bba52" ns2:_="" ns3:_="" ns4:_="">
    <xsd:import namespace="33d2ceeb-fd15-4065-892e-5be14dece4ff"/>
    <xsd:import namespace="14feb837-75b8-4da0-839f-eb1c5ea2152d"/>
    <xsd:import namespace="61c22d5d-bdf7-4cb5-8a9c-6c28073473a9"/>
    <xsd:element name="properties">
      <xsd:complexType>
        <xsd:sequence>
          <xsd:element name="documentManagement">
            <xsd:complexType>
              <xsd:all>
                <xsd:element ref="ns2:n72767502c1c4e9bae8ce013fdee11cf" minOccurs="0"/>
                <xsd:element ref="ns3:TaxCatchAll" minOccurs="0"/>
                <xsd:element ref="ns2:n4242925c0c540b099bbef476ae0347d" minOccurs="0"/>
                <xsd:element ref="ns2:MediaServiceMetadata" minOccurs="0"/>
                <xsd:element ref="ns2:MediaServiceFastMetadata" minOccurs="0"/>
                <xsd:element ref="ns2:MediaServiceAutoKeyPoints" minOccurs="0"/>
                <xsd:element ref="ns2:MediaServiceKeyPoints" minOccurs="0"/>
                <xsd:element ref="ns4:SharedWithUsers" minOccurs="0"/>
                <xsd:element ref="ns4: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d2ceeb-fd15-4065-892e-5be14dece4ff" elementFormDefault="qualified">
    <xsd:import namespace="http://schemas.microsoft.com/office/2006/documentManagement/types"/>
    <xsd:import namespace="http://schemas.microsoft.com/office/infopath/2007/PartnerControls"/>
    <xsd:element name="n72767502c1c4e9bae8ce013fdee11cf" ma:index="9" nillable="true" ma:taxonomy="true" ma:internalName="n72767502c1c4e9bae8ce013fdee11cf" ma:taxonomyFieldName="palabrasclaveempresa" ma:displayName="Palabras clave de FIIAPP" ma:fieldId="{77276750-2c1c-4e9b-ae8c-e013fdee11cf}" ma:taxonomyMulti="true" ma:sspId="0f4afbdf-b431-4932-b70a-70c1915ab58e" ma:termSetId="ef1fcd61-6b57-4f54-bb1f-b9c1166f371e" ma:anchorId="00000000-0000-0000-0000-000000000000" ma:open="false" ma:isKeyword="false">
      <xsd:complexType>
        <xsd:sequence>
          <xsd:element ref="pc:Terms" minOccurs="0" maxOccurs="1"/>
        </xsd:sequence>
      </xsd:complexType>
    </xsd:element>
    <xsd:element name="n4242925c0c540b099bbef476ae0347d" ma:index="12" nillable="true" ma:taxonomy="true" ma:internalName="n4242925c0c540b099bbef476ae0347d" ma:taxonomyFieldName="palabrasclavesitio" ma:displayName="Palabras clave de sitio" ma:fieldId="{74242925-c0c5-40b0-99bb-ef476ae0347d}" ma:taxonomyMulti="true" ma:sspId="0f4afbdf-b431-4932-b70a-70c1915ab58e" ma:termSetId="9543e3d4-bc00-4806-8d2a-8eaffc9c5c55" ma:anchorId="00000000-0000-0000-0000-000000000000" ma:open="false" ma:isKeyword="false">
      <xsd:complexType>
        <xsd:sequence>
          <xsd:element ref="pc:Terms" minOccurs="0" maxOccurs="1"/>
        </xsd:sequence>
      </xsd:complex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AutoTags" ma:index="21" nillable="true" ma:displayName="Tags" ma:internalName="MediaServiceAutoTags"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Location" ma:index="25" nillable="true" ma:displayName="Location" ma:internalName="MediaServiceLocation" ma:readOnly="true">
      <xsd:simpleType>
        <xsd:restriction base="dms:Text"/>
      </xsd:simpleType>
    </xsd:element>
    <xsd:element name="lcf76f155ced4ddcb4097134ff3c332f" ma:index="27" nillable="true" ma:taxonomy="true" ma:internalName="lcf76f155ced4ddcb4097134ff3c332f" ma:taxonomyFieldName="MediaServiceImageTags" ma:displayName="Etiquetas de imagen" ma:readOnly="false" ma:fieldId="{5cf76f15-5ced-4ddc-b409-7134ff3c332f}" ma:taxonomyMulti="true" ma:sspId="0f4afbdf-b431-4932-b70a-70c1915ab58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4feb837-75b8-4da0-839f-eb1c5ea2152d"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aba24d67-f076-400f-a89a-89655bed651a}" ma:internalName="TaxCatchAll" ma:showField="CatchAllData" ma:web="14feb837-75b8-4da0-839f-eb1c5ea2152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1c22d5d-bdf7-4cb5-8a9c-6c28073473a9" elementFormDefault="qualified">
    <xsd:import namespace="http://schemas.microsoft.com/office/2006/documentManagement/types"/>
    <xsd:import namespace="http://schemas.microsoft.com/office/infopath/2007/PartnerControls"/>
    <xsd:element name="SharedWithUsers" ma:index="17"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4feb837-75b8-4da0-839f-eb1c5ea2152d" xsi:nil="true"/>
    <n72767502c1c4e9bae8ce013fdee11cf xmlns="33d2ceeb-fd15-4065-892e-5be14dece4ff">
      <Terms xmlns="http://schemas.microsoft.com/office/infopath/2007/PartnerControls"/>
    </n72767502c1c4e9bae8ce013fdee11cf>
    <n4242925c0c540b099bbef476ae0347d xmlns="33d2ceeb-fd15-4065-892e-5be14dece4ff">
      <Terms xmlns="http://schemas.microsoft.com/office/infopath/2007/PartnerControls"/>
    </n4242925c0c540b099bbef476ae0347d>
    <lcf76f155ced4ddcb4097134ff3c332f xmlns="33d2ceeb-fd15-4065-892e-5be14dece4f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E503862-5AB7-4759-AFAA-D486CED7C1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d2ceeb-fd15-4065-892e-5be14dece4ff"/>
    <ds:schemaRef ds:uri="14feb837-75b8-4da0-839f-eb1c5ea2152d"/>
    <ds:schemaRef ds:uri="61c22d5d-bdf7-4cb5-8a9c-6c28073473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D204036-839A-43BB-AB8D-E14C4D3BF756}">
  <ds:schemaRefs>
    <ds:schemaRef ds:uri="http://schemas.microsoft.com/sharepoint/v3/contenttype/forms"/>
  </ds:schemaRefs>
</ds:datastoreItem>
</file>

<file path=customXml/itemProps3.xml><?xml version="1.0" encoding="utf-8"?>
<ds:datastoreItem xmlns:ds="http://schemas.openxmlformats.org/officeDocument/2006/customXml" ds:itemID="{95CA2FF5-A2B7-41ED-929E-0E83C51C75C1}"/>
</file>

<file path=docProps/app.xml><?xml version="1.0" encoding="utf-8"?>
<Properties xmlns="http://schemas.openxmlformats.org/officeDocument/2006/extended-properties" xmlns:vt="http://schemas.openxmlformats.org/officeDocument/2006/docPropsVTypes">
  <Template/>
  <TotalTime>29819</TotalTime>
  <Words>1246</Words>
  <Application>Microsoft Office PowerPoint</Application>
  <PresentationFormat>Presentación en pantalla (4:3)</PresentationFormat>
  <Paragraphs>107</Paragraphs>
  <Slides>13</Slides>
  <Notes>5</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13</vt:i4>
      </vt:variant>
    </vt:vector>
  </HeadingPairs>
  <TitlesOfParts>
    <vt:vector size="21" baseType="lpstr">
      <vt:lpstr>Arial</vt:lpstr>
      <vt:lpstr>Calibri</vt:lpstr>
      <vt:lpstr>Cambria</vt:lpstr>
      <vt:lpstr>Helvetica</vt:lpstr>
      <vt:lpstr>Trebuchet MS</vt:lpstr>
      <vt:lpstr>Verdana</vt:lpstr>
      <vt:lpstr>Wingdings</vt:lpstr>
      <vt:lpstr>Projekt niestandardowy</vt:lpstr>
      <vt:lpstr>Nuevas sustancias psicoactivas (NSP) y sistema de alerta temprana: ¿persiguiendo el conejo blanco? </vt:lpstr>
      <vt:lpstr>Sistema de alerta temprana (SAT) en Polonia</vt:lpstr>
      <vt:lpstr>Flujo de información en el SAT</vt:lpstr>
      <vt:lpstr>Datos y limitaciones</vt:lpstr>
      <vt:lpstr>„Dopalacze” (dosis de refuerzo – nombre polaco de NPS):  breve historia 2008-2010</vt:lpstr>
      <vt:lpstr>„Dopalacze” (boosters - NPS)  – brief history 2010</vt:lpstr>
      <vt:lpstr>„Dopalacze“(NPS) –  come back </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„Monitorowanie zjawiska narkotyków  i narkomanii na poziomie lokalnym”</dc:title>
  <dc:creator>KidawaMi</dc:creator>
  <cp:lastModifiedBy>Laura Guirao Stern - FIIAPP</cp:lastModifiedBy>
  <cp:revision>942</cp:revision>
  <cp:lastPrinted>2017-02-16T08:48:22Z</cp:lastPrinted>
  <dcterms:created xsi:type="dcterms:W3CDTF">2008-01-25T12:31:09Z</dcterms:created>
  <dcterms:modified xsi:type="dcterms:W3CDTF">2024-10-07T09:00:59Z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0x01010041DA512BF9E793498E3011D39B1824AC</vt:lpwstr>
  </property>
  <property fmtid="{D5CDD505-2E9C-101B-9397-08002B2CF9AE}" pid="3" name="palabrasclavesitio">
    <vt:lpwstr/>
  </property>
  <property fmtid="{D5CDD505-2E9C-101B-9397-08002B2CF9AE}" pid="4" name="palabrasclaveempresa">
    <vt:lpwstr/>
  </property>
</Properties>
</file>