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25"/>
  </p:notesMasterIdLst>
  <p:sldIdLst>
    <p:sldId id="256" r:id="rId4"/>
    <p:sldId id="258" r:id="rId5"/>
    <p:sldId id="269" r:id="rId6"/>
    <p:sldId id="272" r:id="rId7"/>
    <p:sldId id="274" r:id="rId8"/>
    <p:sldId id="275" r:id="rId9"/>
    <p:sldId id="264" r:id="rId10"/>
    <p:sldId id="259" r:id="rId11"/>
    <p:sldId id="291" r:id="rId12"/>
    <p:sldId id="277" r:id="rId13"/>
    <p:sldId id="282" r:id="rId14"/>
    <p:sldId id="283" r:id="rId15"/>
    <p:sldId id="262" r:id="rId16"/>
    <p:sldId id="284" r:id="rId17"/>
    <p:sldId id="285" r:id="rId18"/>
    <p:sldId id="286" r:id="rId19"/>
    <p:sldId id="287" r:id="rId20"/>
    <p:sldId id="290" r:id="rId21"/>
    <p:sldId id="288" r:id="rId22"/>
    <p:sldId id="276" r:id="rId23"/>
    <p:sldId id="289" r:id="rId24"/>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7970D"/>
    <a:srgbClr val="F79635"/>
    <a:srgbClr val="FF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72492" autoAdjust="0"/>
  </p:normalViewPr>
  <p:slideViewPr>
    <p:cSldViewPr snapToGrid="0">
      <p:cViewPr varScale="1">
        <p:scale>
          <a:sx n="37" d="100"/>
          <a:sy n="37" d="100"/>
        </p:scale>
        <p:origin x="-1498" y="-86"/>
      </p:cViewPr>
      <p:guideLst>
        <p:guide orient="horz" pos="2880"/>
        <p:guide pos="5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cedes Alonso Segoviano - FIIAPP" userId="2119bbcc-7b0b-45fd-ae80-88cf7c99f0cd" providerId="ADAL" clId="{348A74F5-1D6F-478F-A0F3-7035DA11FD8C}"/>
    <pc:docChg chg="undo redo custSel modSld">
      <pc:chgData name="Mercedes Alonso Segoviano - FIIAPP" userId="2119bbcc-7b0b-45fd-ae80-88cf7c99f0cd" providerId="ADAL" clId="{348A74F5-1D6F-478F-A0F3-7035DA11FD8C}" dt="2024-09-03T12:43:13.870" v="28" actId="255"/>
      <pc:docMkLst>
        <pc:docMk/>
      </pc:docMkLst>
      <pc:sldChg chg="modSp mod">
        <pc:chgData name="Mercedes Alonso Segoviano - FIIAPP" userId="2119bbcc-7b0b-45fd-ae80-88cf7c99f0cd" providerId="ADAL" clId="{348A74F5-1D6F-478F-A0F3-7035DA11FD8C}" dt="2024-09-03T12:37:09.248" v="22" actId="948"/>
        <pc:sldMkLst>
          <pc:docMk/>
          <pc:sldMk cId="0" sldId="257"/>
        </pc:sldMkLst>
        <pc:spChg chg="mod">
          <ac:chgData name="Mercedes Alonso Segoviano - FIIAPP" userId="2119bbcc-7b0b-45fd-ae80-88cf7c99f0cd" providerId="ADAL" clId="{348A74F5-1D6F-478F-A0F3-7035DA11FD8C}" dt="2024-09-03T12:36:59.065" v="19" actId="948"/>
          <ac:spMkLst>
            <pc:docMk/>
            <pc:sldMk cId="0" sldId="257"/>
            <ac:spMk id="129" creationId="{00000000-0000-0000-0000-000000000000}"/>
          </ac:spMkLst>
        </pc:spChg>
        <pc:spChg chg="mod">
          <ac:chgData name="Mercedes Alonso Segoviano - FIIAPP" userId="2119bbcc-7b0b-45fd-ae80-88cf7c99f0cd" providerId="ADAL" clId="{348A74F5-1D6F-478F-A0F3-7035DA11FD8C}" dt="2024-09-03T12:37:02.454" v="20" actId="948"/>
          <ac:spMkLst>
            <pc:docMk/>
            <pc:sldMk cId="0" sldId="257"/>
            <ac:spMk id="131" creationId="{00000000-0000-0000-0000-000000000000}"/>
          </ac:spMkLst>
        </pc:spChg>
        <pc:spChg chg="mod">
          <ac:chgData name="Mercedes Alonso Segoviano - FIIAPP" userId="2119bbcc-7b0b-45fd-ae80-88cf7c99f0cd" providerId="ADAL" clId="{348A74F5-1D6F-478F-A0F3-7035DA11FD8C}" dt="2024-09-03T12:37:05.858" v="21" actId="948"/>
          <ac:spMkLst>
            <pc:docMk/>
            <pc:sldMk cId="0" sldId="257"/>
            <ac:spMk id="132" creationId="{00000000-0000-0000-0000-000000000000}"/>
          </ac:spMkLst>
        </pc:spChg>
        <pc:spChg chg="mod">
          <ac:chgData name="Mercedes Alonso Segoviano - FIIAPP" userId="2119bbcc-7b0b-45fd-ae80-88cf7c99f0cd" providerId="ADAL" clId="{348A74F5-1D6F-478F-A0F3-7035DA11FD8C}" dt="2024-09-03T12:37:09.248" v="22" actId="948"/>
          <ac:spMkLst>
            <pc:docMk/>
            <pc:sldMk cId="0" sldId="257"/>
            <ac:spMk id="133" creationId="{00000000-0000-0000-0000-000000000000}"/>
          </ac:spMkLst>
        </pc:spChg>
      </pc:sldChg>
      <pc:sldChg chg="modSp mod">
        <pc:chgData name="Mercedes Alonso Segoviano - FIIAPP" userId="2119bbcc-7b0b-45fd-ae80-88cf7c99f0cd" providerId="ADAL" clId="{348A74F5-1D6F-478F-A0F3-7035DA11FD8C}" dt="2024-09-03T12:29:30.796" v="4" actId="948"/>
        <pc:sldMkLst>
          <pc:docMk/>
          <pc:sldMk cId="0" sldId="259"/>
        </pc:sldMkLst>
        <pc:spChg chg="mod">
          <ac:chgData name="Mercedes Alonso Segoviano - FIIAPP" userId="2119bbcc-7b0b-45fd-ae80-88cf7c99f0cd" providerId="ADAL" clId="{348A74F5-1D6F-478F-A0F3-7035DA11FD8C}" dt="2024-09-03T12:29:30.796" v="4" actId="948"/>
          <ac:spMkLst>
            <pc:docMk/>
            <pc:sldMk cId="0" sldId="259"/>
            <ac:spMk id="157" creationId="{00000000-0000-0000-0000-000000000000}"/>
          </ac:spMkLst>
        </pc:spChg>
        <pc:spChg chg="mod">
          <ac:chgData name="Mercedes Alonso Segoviano - FIIAPP" userId="2119bbcc-7b0b-45fd-ae80-88cf7c99f0cd" providerId="ADAL" clId="{348A74F5-1D6F-478F-A0F3-7035DA11FD8C}" dt="2024-09-03T12:29:26.356" v="3" actId="948"/>
          <ac:spMkLst>
            <pc:docMk/>
            <pc:sldMk cId="0" sldId="259"/>
            <ac:spMk id="158" creationId="{00000000-0000-0000-0000-000000000000}"/>
          </ac:spMkLst>
        </pc:spChg>
        <pc:spChg chg="mod">
          <ac:chgData name="Mercedes Alonso Segoviano - FIIAPP" userId="2119bbcc-7b0b-45fd-ae80-88cf7c99f0cd" providerId="ADAL" clId="{348A74F5-1D6F-478F-A0F3-7035DA11FD8C}" dt="2024-09-03T12:29:23.048" v="2" actId="948"/>
          <ac:spMkLst>
            <pc:docMk/>
            <pc:sldMk cId="0" sldId="259"/>
            <ac:spMk id="159" creationId="{00000000-0000-0000-0000-000000000000}"/>
          </ac:spMkLst>
        </pc:spChg>
        <pc:spChg chg="mod">
          <ac:chgData name="Mercedes Alonso Segoviano - FIIAPP" userId="2119bbcc-7b0b-45fd-ae80-88cf7c99f0cd" providerId="ADAL" clId="{348A74F5-1D6F-478F-A0F3-7035DA11FD8C}" dt="2024-09-03T12:29:19.398" v="1" actId="948"/>
          <ac:spMkLst>
            <pc:docMk/>
            <pc:sldMk cId="0" sldId="259"/>
            <ac:spMk id="160" creationId="{00000000-0000-0000-0000-000000000000}"/>
          </ac:spMkLst>
        </pc:spChg>
        <pc:spChg chg="mod">
          <ac:chgData name="Mercedes Alonso Segoviano - FIIAPP" userId="2119bbcc-7b0b-45fd-ae80-88cf7c99f0cd" providerId="ADAL" clId="{348A74F5-1D6F-478F-A0F3-7035DA11FD8C}" dt="2024-09-03T12:29:14.607" v="0" actId="948"/>
          <ac:spMkLst>
            <pc:docMk/>
            <pc:sldMk cId="0" sldId="259"/>
            <ac:spMk id="161" creationId="{00000000-0000-0000-0000-000000000000}"/>
          </ac:spMkLst>
        </pc:spChg>
      </pc:sldChg>
      <pc:sldChg chg="modSp mod">
        <pc:chgData name="Mercedes Alonso Segoviano - FIIAPP" userId="2119bbcc-7b0b-45fd-ae80-88cf7c99f0cd" providerId="ADAL" clId="{348A74F5-1D6F-478F-A0F3-7035DA11FD8C}" dt="2024-09-03T12:29:42.206" v="5" actId="948"/>
        <pc:sldMkLst>
          <pc:docMk/>
          <pc:sldMk cId="0" sldId="260"/>
        </pc:sldMkLst>
        <pc:spChg chg="mod">
          <ac:chgData name="Mercedes Alonso Segoviano - FIIAPP" userId="2119bbcc-7b0b-45fd-ae80-88cf7c99f0cd" providerId="ADAL" clId="{348A74F5-1D6F-478F-A0F3-7035DA11FD8C}" dt="2024-09-03T12:29:42.206" v="5" actId="948"/>
          <ac:spMkLst>
            <pc:docMk/>
            <pc:sldMk cId="0" sldId="260"/>
            <ac:spMk id="182" creationId="{00000000-0000-0000-0000-000000000000}"/>
          </ac:spMkLst>
        </pc:spChg>
      </pc:sldChg>
      <pc:sldChg chg="modSp mod">
        <pc:chgData name="Mercedes Alonso Segoviano - FIIAPP" userId="2119bbcc-7b0b-45fd-ae80-88cf7c99f0cd" providerId="ADAL" clId="{348A74F5-1D6F-478F-A0F3-7035DA11FD8C}" dt="2024-09-03T12:36:20.938" v="18" actId="948"/>
        <pc:sldMkLst>
          <pc:docMk/>
          <pc:sldMk cId="0" sldId="262"/>
        </pc:sldMkLst>
        <pc:spChg chg="mod">
          <ac:chgData name="Mercedes Alonso Segoviano - FIIAPP" userId="2119bbcc-7b0b-45fd-ae80-88cf7c99f0cd" providerId="ADAL" clId="{348A74F5-1D6F-478F-A0F3-7035DA11FD8C}" dt="2024-09-03T12:36:20.450" v="16" actId="948"/>
          <ac:spMkLst>
            <pc:docMk/>
            <pc:sldMk cId="0" sldId="262"/>
            <ac:spMk id="232" creationId="{00000000-0000-0000-0000-000000000000}"/>
          </ac:spMkLst>
        </pc:spChg>
        <pc:spChg chg="mod">
          <ac:chgData name="Mercedes Alonso Segoviano - FIIAPP" userId="2119bbcc-7b0b-45fd-ae80-88cf7c99f0cd" providerId="ADAL" clId="{348A74F5-1D6F-478F-A0F3-7035DA11FD8C}" dt="2024-09-03T12:29:59.585" v="9" actId="6549"/>
          <ac:spMkLst>
            <pc:docMk/>
            <pc:sldMk cId="0" sldId="262"/>
            <ac:spMk id="233" creationId="{00000000-0000-0000-0000-000000000000}"/>
          </ac:spMkLst>
        </pc:spChg>
        <pc:spChg chg="mod">
          <ac:chgData name="Mercedes Alonso Segoviano - FIIAPP" userId="2119bbcc-7b0b-45fd-ae80-88cf7c99f0cd" providerId="ADAL" clId="{348A74F5-1D6F-478F-A0F3-7035DA11FD8C}" dt="2024-09-03T12:36:20.664" v="17" actId="948"/>
          <ac:spMkLst>
            <pc:docMk/>
            <pc:sldMk cId="0" sldId="262"/>
            <ac:spMk id="236" creationId="{00000000-0000-0000-0000-000000000000}"/>
          </ac:spMkLst>
        </pc:spChg>
        <pc:spChg chg="mod">
          <ac:chgData name="Mercedes Alonso Segoviano - FIIAPP" userId="2119bbcc-7b0b-45fd-ae80-88cf7c99f0cd" providerId="ADAL" clId="{348A74F5-1D6F-478F-A0F3-7035DA11FD8C}" dt="2024-09-03T12:36:20.938" v="18" actId="948"/>
          <ac:spMkLst>
            <pc:docMk/>
            <pc:sldMk cId="0" sldId="262"/>
            <ac:spMk id="237" creationId="{00000000-0000-0000-0000-000000000000}"/>
          </ac:spMkLst>
        </pc:spChg>
      </pc:sldChg>
      <pc:sldChg chg="modSp mod">
        <pc:chgData name="Mercedes Alonso Segoviano - FIIAPP" userId="2119bbcc-7b0b-45fd-ae80-88cf7c99f0cd" providerId="ADAL" clId="{348A74F5-1D6F-478F-A0F3-7035DA11FD8C}" dt="2024-09-03T12:43:13.870" v="28" actId="255"/>
        <pc:sldMkLst>
          <pc:docMk/>
          <pc:sldMk cId="0" sldId="264"/>
        </pc:sldMkLst>
        <pc:spChg chg="mod">
          <ac:chgData name="Mercedes Alonso Segoviano - FIIAPP" userId="2119bbcc-7b0b-45fd-ae80-88cf7c99f0cd" providerId="ADAL" clId="{348A74F5-1D6F-478F-A0F3-7035DA11FD8C}" dt="2024-09-03T12:43:13.870" v="28" actId="255"/>
          <ac:spMkLst>
            <pc:docMk/>
            <pc:sldMk cId="0" sldId="264"/>
            <ac:spMk id="257" creationId="{00000000-0000-0000-0000-000000000000}"/>
          </ac:spMkLst>
        </pc:spChg>
        <pc:spChg chg="mod">
          <ac:chgData name="Mercedes Alonso Segoviano - FIIAPP" userId="2119bbcc-7b0b-45fd-ae80-88cf7c99f0cd" providerId="ADAL" clId="{348A74F5-1D6F-478F-A0F3-7035DA11FD8C}" dt="2024-09-03T12:42:49.275" v="24" actId="255"/>
          <ac:spMkLst>
            <pc:docMk/>
            <pc:sldMk cId="0" sldId="264"/>
            <ac:spMk id="263" creationId="{00000000-0000-0000-0000-000000000000}"/>
          </ac:spMkLst>
        </pc:spChg>
        <pc:spChg chg="mod">
          <ac:chgData name="Mercedes Alonso Segoviano - FIIAPP" userId="2119bbcc-7b0b-45fd-ae80-88cf7c99f0cd" providerId="ADAL" clId="{348A74F5-1D6F-478F-A0F3-7035DA11FD8C}" dt="2024-09-03T12:43:08.640" v="27" actId="255"/>
          <ac:spMkLst>
            <pc:docMk/>
            <pc:sldMk cId="0" sldId="264"/>
            <ac:spMk id="266" creationId="{00000000-0000-0000-0000-000000000000}"/>
          </ac:spMkLst>
        </pc:spChg>
        <pc:spChg chg="mod">
          <ac:chgData name="Mercedes Alonso Segoviano - FIIAPP" userId="2119bbcc-7b0b-45fd-ae80-88cf7c99f0cd" providerId="ADAL" clId="{348A74F5-1D6F-478F-A0F3-7035DA11FD8C}" dt="2024-09-03T12:42:53.869" v="25" actId="255"/>
          <ac:spMkLst>
            <pc:docMk/>
            <pc:sldMk cId="0" sldId="264"/>
            <ac:spMk id="26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B741D-DE42-4927-BAA0-D187412AAFC3}" type="doc">
      <dgm:prSet loTypeId="urn:microsoft.com/office/officeart/2005/8/layout/gear1" loCatId="cycle" qsTypeId="urn:microsoft.com/office/officeart/2005/8/quickstyle/simple1" qsCatId="simple" csTypeId="urn:microsoft.com/office/officeart/2005/8/colors/accent0_3" csCatId="mainScheme" phldr="1"/>
      <dgm:spPr/>
      <dgm:t>
        <a:bodyPr/>
        <a:lstStyle/>
        <a:p>
          <a:endParaRPr lang="es-ES"/>
        </a:p>
      </dgm:t>
    </dgm:pt>
    <dgm:pt modelId="{2B7D31C1-C298-45E1-9510-B63DAC9EA16E}">
      <dgm:prSet phldrT="[Text]" custT="1"/>
      <dgm:spPr/>
      <dgm:t>
        <a:bodyPr/>
        <a:lstStyle/>
        <a:p>
          <a:r>
            <a:rPr lang="en-US" sz="2000" b="1" dirty="0" err="1" smtClean="0"/>
            <a:t>Análisis</a:t>
          </a:r>
          <a:r>
            <a:rPr lang="en-US" sz="2000" b="1" dirty="0" smtClean="0"/>
            <a:t> de </a:t>
          </a:r>
          <a:r>
            <a:rPr lang="en-US" sz="2000" b="1" dirty="0" err="1" smtClean="0"/>
            <a:t>casos</a:t>
          </a:r>
          <a:r>
            <a:rPr lang="en-US" sz="2000" b="1" dirty="0" smtClean="0"/>
            <a:t> </a:t>
          </a:r>
          <a:r>
            <a:rPr lang="en-US" sz="2000" b="1" dirty="0" err="1" smtClean="0"/>
            <a:t>clínicos</a:t>
          </a:r>
          <a:r>
            <a:rPr lang="en-US" sz="2000" b="1" dirty="0" smtClean="0"/>
            <a:t> / clinical cases analysis</a:t>
          </a:r>
          <a:endParaRPr lang="es-UY" sz="2000" b="1" dirty="0"/>
        </a:p>
      </dgm:t>
    </dgm:pt>
    <dgm:pt modelId="{9D2AB3A8-0887-422D-87B3-BAC052656427}" type="parTrans" cxnId="{F56CDCD0-9AD1-4376-BA27-F2593C8A71D9}">
      <dgm:prSet/>
      <dgm:spPr/>
      <dgm:t>
        <a:bodyPr/>
        <a:lstStyle/>
        <a:p>
          <a:endParaRPr lang="es-UY"/>
        </a:p>
      </dgm:t>
    </dgm:pt>
    <dgm:pt modelId="{7AAB5344-ED8D-4AEA-85BB-2523C949F51C}" type="sibTrans" cxnId="{F56CDCD0-9AD1-4376-BA27-F2593C8A71D9}">
      <dgm:prSet/>
      <dgm:spPr/>
      <dgm:t>
        <a:bodyPr/>
        <a:lstStyle/>
        <a:p>
          <a:endParaRPr lang="es-UY"/>
        </a:p>
      </dgm:t>
    </dgm:pt>
    <dgm:pt modelId="{74A76129-097E-4FF7-AD00-2C2A8F0F2A0C}">
      <dgm:prSet phldrT="[Text]" custT="1"/>
      <dgm:spPr/>
      <dgm:t>
        <a:bodyPr/>
        <a:lstStyle/>
        <a:p>
          <a:r>
            <a:rPr lang="en-US" sz="1800" b="1" dirty="0" err="1" smtClean="0"/>
            <a:t>Caracterización</a:t>
          </a:r>
          <a:r>
            <a:rPr lang="en-US" sz="1800" b="1" dirty="0" smtClean="0"/>
            <a:t> </a:t>
          </a:r>
          <a:r>
            <a:rPr lang="en-US" sz="1800" b="1" dirty="0" err="1" smtClean="0"/>
            <a:t>química</a:t>
          </a:r>
          <a:r>
            <a:rPr lang="en-US" sz="1800" b="1" dirty="0" smtClean="0"/>
            <a:t>/ chemical  characterization</a:t>
          </a:r>
          <a:endParaRPr lang="en-US" sz="1800" b="1" dirty="0"/>
        </a:p>
      </dgm:t>
    </dgm:pt>
    <dgm:pt modelId="{49CF9F8C-AA07-44AE-9FBE-752A8FE827D9}" type="parTrans" cxnId="{BF88F311-2CBB-4038-A7D8-38EE40F97869}">
      <dgm:prSet/>
      <dgm:spPr/>
      <dgm:t>
        <a:bodyPr/>
        <a:lstStyle/>
        <a:p>
          <a:endParaRPr lang="es-UY"/>
        </a:p>
      </dgm:t>
    </dgm:pt>
    <dgm:pt modelId="{655BD733-07D7-4BFE-A9B5-FBB64F6B437D}" type="sibTrans" cxnId="{BF88F311-2CBB-4038-A7D8-38EE40F97869}">
      <dgm:prSet/>
      <dgm:spPr/>
      <dgm:t>
        <a:bodyPr/>
        <a:lstStyle/>
        <a:p>
          <a:endParaRPr lang="es-UY"/>
        </a:p>
      </dgm:t>
    </dgm:pt>
    <dgm:pt modelId="{BE76923C-ACD5-4CC9-9A1D-DC49EF1AA2CA}">
      <dgm:prSet custT="1"/>
      <dgm:spPr/>
      <dgm:t>
        <a:bodyPr/>
        <a:lstStyle/>
        <a:p>
          <a:r>
            <a:rPr lang="es-UY" sz="1800" b="1" dirty="0" smtClean="0"/>
            <a:t>Otros estudios específicos / </a:t>
          </a:r>
          <a:r>
            <a:rPr lang="es-UY" sz="1800" b="1" dirty="0" err="1" smtClean="0"/>
            <a:t>other</a:t>
          </a:r>
          <a:r>
            <a:rPr lang="es-UY" sz="1800" b="1" dirty="0" smtClean="0"/>
            <a:t> </a:t>
          </a:r>
          <a:r>
            <a:rPr lang="es-UY" sz="1800" b="1" dirty="0" err="1" smtClean="0"/>
            <a:t>specific</a:t>
          </a:r>
          <a:r>
            <a:rPr lang="es-UY" sz="1800" b="1" dirty="0" smtClean="0"/>
            <a:t> </a:t>
          </a:r>
          <a:r>
            <a:rPr lang="es-UY" sz="1800" b="1" dirty="0" err="1" smtClean="0"/>
            <a:t>studies</a:t>
          </a:r>
          <a:endParaRPr lang="es-ES" sz="1800" b="1" dirty="0"/>
        </a:p>
      </dgm:t>
    </dgm:pt>
    <dgm:pt modelId="{64B7BA14-BDFC-41FD-B98E-5D20A8E54C09}" type="parTrans" cxnId="{27970C66-50DE-401B-8C50-AF39B7E9E6D2}">
      <dgm:prSet/>
      <dgm:spPr/>
      <dgm:t>
        <a:bodyPr/>
        <a:lstStyle/>
        <a:p>
          <a:endParaRPr lang="es-ES"/>
        </a:p>
      </dgm:t>
    </dgm:pt>
    <dgm:pt modelId="{545C53CD-3A6F-43CA-AF2D-B81E5C50FC92}" type="sibTrans" cxnId="{27970C66-50DE-401B-8C50-AF39B7E9E6D2}">
      <dgm:prSet/>
      <dgm:spPr/>
      <dgm:t>
        <a:bodyPr/>
        <a:lstStyle/>
        <a:p>
          <a:endParaRPr lang="es-ES"/>
        </a:p>
      </dgm:t>
    </dgm:pt>
    <dgm:pt modelId="{63F6C23F-049D-41AE-B79E-44C49108973C}">
      <dgm:prSet phldrT="[Text]"/>
      <dgm:spPr/>
      <dgm:t>
        <a:bodyPr/>
        <a:lstStyle/>
        <a:p>
          <a:endParaRPr lang="es-ES" dirty="0"/>
        </a:p>
      </dgm:t>
    </dgm:pt>
    <dgm:pt modelId="{4BCB1FE7-3F40-44BD-B5E3-80DD228EBDE3}" type="parTrans" cxnId="{F96289A0-567B-42C9-8D57-7C3319F33304}">
      <dgm:prSet/>
      <dgm:spPr/>
      <dgm:t>
        <a:bodyPr/>
        <a:lstStyle/>
        <a:p>
          <a:endParaRPr lang="es-ES"/>
        </a:p>
      </dgm:t>
    </dgm:pt>
    <dgm:pt modelId="{1E96F48F-CE8A-4251-89B5-398EB0A4535B}" type="sibTrans" cxnId="{F96289A0-567B-42C9-8D57-7C3319F33304}">
      <dgm:prSet/>
      <dgm:spPr/>
      <dgm:t>
        <a:bodyPr/>
        <a:lstStyle/>
        <a:p>
          <a:endParaRPr lang="es-ES"/>
        </a:p>
      </dgm:t>
    </dgm:pt>
    <dgm:pt modelId="{D10E81CF-442C-448D-A497-4541FFDCF4C7}">
      <dgm:prSet phldrT="[Text]" custT="1"/>
      <dgm:spPr/>
      <dgm:t>
        <a:bodyPr/>
        <a:lstStyle/>
        <a:p>
          <a:endParaRPr lang="en-US" dirty="0"/>
        </a:p>
      </dgm:t>
    </dgm:pt>
    <dgm:pt modelId="{41D4F543-1F8F-4677-86CA-6D1BE486B598}" type="parTrans" cxnId="{E84207D2-9099-46C0-B451-FD276D8AB735}">
      <dgm:prSet/>
      <dgm:spPr/>
      <dgm:t>
        <a:bodyPr/>
        <a:lstStyle/>
        <a:p>
          <a:endParaRPr lang="en-US"/>
        </a:p>
      </dgm:t>
    </dgm:pt>
    <dgm:pt modelId="{1E2DCB1C-87E5-450A-AC8B-AAB1B305477D}" type="sibTrans" cxnId="{E84207D2-9099-46C0-B451-FD276D8AB735}">
      <dgm:prSet/>
      <dgm:spPr/>
      <dgm:t>
        <a:bodyPr/>
        <a:lstStyle/>
        <a:p>
          <a:endParaRPr lang="en-US"/>
        </a:p>
      </dgm:t>
    </dgm:pt>
    <dgm:pt modelId="{00653B09-A975-4579-A056-0B3606CA47E6}" type="pres">
      <dgm:prSet presAssocID="{351B741D-DE42-4927-BAA0-D187412AAFC3}" presName="composite" presStyleCnt="0">
        <dgm:presLayoutVars>
          <dgm:chMax val="3"/>
          <dgm:animLvl val="lvl"/>
          <dgm:resizeHandles val="exact"/>
        </dgm:presLayoutVars>
      </dgm:prSet>
      <dgm:spPr/>
      <dgm:t>
        <a:bodyPr/>
        <a:lstStyle/>
        <a:p>
          <a:endParaRPr lang="es-UY"/>
        </a:p>
      </dgm:t>
    </dgm:pt>
    <dgm:pt modelId="{AECD8A7A-8DAB-4FC4-B714-D5E4EB0DAFBF}" type="pres">
      <dgm:prSet presAssocID="{BE76923C-ACD5-4CC9-9A1D-DC49EF1AA2CA}" presName="gear1" presStyleLbl="node1" presStyleIdx="0" presStyleCnt="3" custScaleX="77924" custScaleY="58288" custLinFactNeighborX="4921" custLinFactNeighborY="-25511">
        <dgm:presLayoutVars>
          <dgm:chMax val="1"/>
          <dgm:bulletEnabled val="1"/>
        </dgm:presLayoutVars>
      </dgm:prSet>
      <dgm:spPr/>
      <dgm:t>
        <a:bodyPr/>
        <a:lstStyle/>
        <a:p>
          <a:endParaRPr lang="es-UY"/>
        </a:p>
      </dgm:t>
    </dgm:pt>
    <dgm:pt modelId="{057E247B-6D3E-45E4-B4FA-B56C5106A29D}" type="pres">
      <dgm:prSet presAssocID="{BE76923C-ACD5-4CC9-9A1D-DC49EF1AA2CA}" presName="gear1srcNode" presStyleLbl="node1" presStyleIdx="0" presStyleCnt="3"/>
      <dgm:spPr/>
      <dgm:t>
        <a:bodyPr/>
        <a:lstStyle/>
        <a:p>
          <a:endParaRPr lang="es-UY"/>
        </a:p>
      </dgm:t>
    </dgm:pt>
    <dgm:pt modelId="{4618175E-7ED7-4935-89A2-5918426E4FDA}" type="pres">
      <dgm:prSet presAssocID="{BE76923C-ACD5-4CC9-9A1D-DC49EF1AA2CA}" presName="gear1dstNode" presStyleLbl="node1" presStyleIdx="0" presStyleCnt="3"/>
      <dgm:spPr/>
      <dgm:t>
        <a:bodyPr/>
        <a:lstStyle/>
        <a:p>
          <a:endParaRPr lang="es-UY"/>
        </a:p>
      </dgm:t>
    </dgm:pt>
    <dgm:pt modelId="{FB6DEC88-10B1-48CB-819E-E778F3278245}" type="pres">
      <dgm:prSet presAssocID="{2B7D31C1-C298-45E1-9510-B63DAC9EA16E}" presName="gear2" presStyleLbl="node1" presStyleIdx="1" presStyleCnt="3" custScaleX="118171" custScaleY="110979" custLinFactNeighborX="-2046" custLinFactNeighborY="-122">
        <dgm:presLayoutVars>
          <dgm:chMax val="1"/>
          <dgm:bulletEnabled val="1"/>
        </dgm:presLayoutVars>
      </dgm:prSet>
      <dgm:spPr/>
      <dgm:t>
        <a:bodyPr/>
        <a:lstStyle/>
        <a:p>
          <a:endParaRPr lang="es-UY"/>
        </a:p>
      </dgm:t>
    </dgm:pt>
    <dgm:pt modelId="{597A363C-D17A-4F3D-B802-9F9E6EE2DB28}" type="pres">
      <dgm:prSet presAssocID="{2B7D31C1-C298-45E1-9510-B63DAC9EA16E}" presName="gear2srcNode" presStyleLbl="node1" presStyleIdx="1" presStyleCnt="3"/>
      <dgm:spPr/>
      <dgm:t>
        <a:bodyPr/>
        <a:lstStyle/>
        <a:p>
          <a:endParaRPr lang="es-UY"/>
        </a:p>
      </dgm:t>
    </dgm:pt>
    <dgm:pt modelId="{DE337565-B9B4-437C-9EE7-838083D162FF}" type="pres">
      <dgm:prSet presAssocID="{2B7D31C1-C298-45E1-9510-B63DAC9EA16E}" presName="gear2dstNode" presStyleLbl="node1" presStyleIdx="1" presStyleCnt="3"/>
      <dgm:spPr/>
      <dgm:t>
        <a:bodyPr/>
        <a:lstStyle/>
        <a:p>
          <a:endParaRPr lang="es-UY"/>
        </a:p>
      </dgm:t>
    </dgm:pt>
    <dgm:pt modelId="{AE343521-74AD-4D46-B23E-B9B3D257EAAC}" type="pres">
      <dgm:prSet presAssocID="{74A76129-097E-4FF7-AD00-2C2A8F0F2A0C}" presName="gear3" presStyleLbl="node1" presStyleIdx="2" presStyleCnt="3" custScaleX="109726" custScaleY="103653" custLinFactNeighborX="800" custLinFactNeighborY="-3762"/>
      <dgm:spPr/>
      <dgm:t>
        <a:bodyPr/>
        <a:lstStyle/>
        <a:p>
          <a:endParaRPr lang="es-UY"/>
        </a:p>
      </dgm:t>
    </dgm:pt>
    <dgm:pt modelId="{263294C6-9993-4B5F-B19A-3FB60418760B}" type="pres">
      <dgm:prSet presAssocID="{74A76129-097E-4FF7-AD00-2C2A8F0F2A0C}" presName="gear3tx" presStyleLbl="node1" presStyleIdx="2" presStyleCnt="3">
        <dgm:presLayoutVars>
          <dgm:chMax val="1"/>
          <dgm:bulletEnabled val="1"/>
        </dgm:presLayoutVars>
      </dgm:prSet>
      <dgm:spPr/>
      <dgm:t>
        <a:bodyPr/>
        <a:lstStyle/>
        <a:p>
          <a:endParaRPr lang="es-UY"/>
        </a:p>
      </dgm:t>
    </dgm:pt>
    <dgm:pt modelId="{D18C0170-5B37-4CF9-B6F1-6206B1DB9371}" type="pres">
      <dgm:prSet presAssocID="{74A76129-097E-4FF7-AD00-2C2A8F0F2A0C}" presName="gear3srcNode" presStyleLbl="node1" presStyleIdx="2" presStyleCnt="3"/>
      <dgm:spPr/>
      <dgm:t>
        <a:bodyPr/>
        <a:lstStyle/>
        <a:p>
          <a:endParaRPr lang="es-UY"/>
        </a:p>
      </dgm:t>
    </dgm:pt>
    <dgm:pt modelId="{5A8464B7-5947-4093-97AA-CA700FC35858}" type="pres">
      <dgm:prSet presAssocID="{74A76129-097E-4FF7-AD00-2C2A8F0F2A0C}" presName="gear3dstNode" presStyleLbl="node1" presStyleIdx="2" presStyleCnt="3"/>
      <dgm:spPr/>
      <dgm:t>
        <a:bodyPr/>
        <a:lstStyle/>
        <a:p>
          <a:endParaRPr lang="es-UY"/>
        </a:p>
      </dgm:t>
    </dgm:pt>
    <dgm:pt modelId="{9A54C7E0-217D-44A1-8683-A4180019394B}" type="pres">
      <dgm:prSet presAssocID="{545C53CD-3A6F-43CA-AF2D-B81E5C50FC92}" presName="connector1" presStyleLbl="sibTrans2D1" presStyleIdx="0" presStyleCnt="3" custScaleX="64417" custScaleY="62894" custLinFactNeighborX="-9460" custLinFactNeighborY="-20530"/>
      <dgm:spPr/>
      <dgm:t>
        <a:bodyPr/>
        <a:lstStyle/>
        <a:p>
          <a:endParaRPr lang="es-UY"/>
        </a:p>
      </dgm:t>
    </dgm:pt>
    <dgm:pt modelId="{3A36DD0C-8244-441D-9DDE-405CDC77DE68}" type="pres">
      <dgm:prSet presAssocID="{7AAB5344-ED8D-4AEA-85BB-2523C949F51C}" presName="connector2" presStyleLbl="sibTrans2D1" presStyleIdx="1" presStyleCnt="3" custLinFactNeighborX="-8753" custLinFactNeighborY="-4864"/>
      <dgm:spPr/>
      <dgm:t>
        <a:bodyPr/>
        <a:lstStyle/>
        <a:p>
          <a:endParaRPr lang="es-UY"/>
        </a:p>
      </dgm:t>
    </dgm:pt>
    <dgm:pt modelId="{E082D3A3-6EBD-4D7C-91A2-42BE1D2E1A2D}" type="pres">
      <dgm:prSet presAssocID="{655BD733-07D7-4BFE-A9B5-FBB64F6B437D}" presName="connector3" presStyleLbl="sibTrans2D1" presStyleIdx="2" presStyleCnt="3" custLinFactNeighborX="-1484" custLinFactNeighborY="-89"/>
      <dgm:spPr/>
      <dgm:t>
        <a:bodyPr/>
        <a:lstStyle/>
        <a:p>
          <a:endParaRPr lang="es-UY"/>
        </a:p>
      </dgm:t>
    </dgm:pt>
  </dgm:ptLst>
  <dgm:cxnLst>
    <dgm:cxn modelId="{546D504C-58DA-45F0-9131-6A8C659BC10A}" type="presOf" srcId="{BE76923C-ACD5-4CC9-9A1D-DC49EF1AA2CA}" destId="{057E247B-6D3E-45E4-B4FA-B56C5106A29D}" srcOrd="1" destOrd="0" presId="urn:microsoft.com/office/officeart/2005/8/layout/gear1"/>
    <dgm:cxn modelId="{67768C76-42CC-492D-8824-687BE5D29FC6}" type="presOf" srcId="{7AAB5344-ED8D-4AEA-85BB-2523C949F51C}" destId="{3A36DD0C-8244-441D-9DDE-405CDC77DE68}" srcOrd="0" destOrd="0" presId="urn:microsoft.com/office/officeart/2005/8/layout/gear1"/>
    <dgm:cxn modelId="{51C3710C-7F33-4B48-9351-55C0CD584777}" type="presOf" srcId="{2B7D31C1-C298-45E1-9510-B63DAC9EA16E}" destId="{DE337565-B9B4-437C-9EE7-838083D162FF}" srcOrd="2" destOrd="0" presId="urn:microsoft.com/office/officeart/2005/8/layout/gear1"/>
    <dgm:cxn modelId="{F854B847-C8C3-4D75-94C1-228F99B5E37E}" type="presOf" srcId="{2B7D31C1-C298-45E1-9510-B63DAC9EA16E}" destId="{FB6DEC88-10B1-48CB-819E-E778F3278245}" srcOrd="0" destOrd="0" presId="urn:microsoft.com/office/officeart/2005/8/layout/gear1"/>
    <dgm:cxn modelId="{F79B0FD5-1EE0-426A-88AD-62EEDA2C6209}" type="presOf" srcId="{BE76923C-ACD5-4CC9-9A1D-DC49EF1AA2CA}" destId="{4618175E-7ED7-4935-89A2-5918426E4FDA}" srcOrd="2" destOrd="0" presId="urn:microsoft.com/office/officeart/2005/8/layout/gear1"/>
    <dgm:cxn modelId="{E84207D2-9099-46C0-B451-FD276D8AB735}" srcId="{351B741D-DE42-4927-BAA0-D187412AAFC3}" destId="{D10E81CF-442C-448D-A497-4541FFDCF4C7}" srcOrd="3" destOrd="0" parTransId="{41D4F543-1F8F-4677-86CA-6D1BE486B598}" sibTransId="{1E2DCB1C-87E5-450A-AC8B-AAB1B305477D}"/>
    <dgm:cxn modelId="{FF217855-13F4-438C-ACF3-9D431CADDC5A}" type="presOf" srcId="{74A76129-097E-4FF7-AD00-2C2A8F0F2A0C}" destId="{D18C0170-5B37-4CF9-B6F1-6206B1DB9371}" srcOrd="2" destOrd="0" presId="urn:microsoft.com/office/officeart/2005/8/layout/gear1"/>
    <dgm:cxn modelId="{65A459DA-9727-4666-BA39-02350E09E69F}" type="presOf" srcId="{2B7D31C1-C298-45E1-9510-B63DAC9EA16E}" destId="{597A363C-D17A-4F3D-B802-9F9E6EE2DB28}" srcOrd="1" destOrd="0" presId="urn:microsoft.com/office/officeart/2005/8/layout/gear1"/>
    <dgm:cxn modelId="{F96289A0-567B-42C9-8D57-7C3319F33304}" srcId="{351B741D-DE42-4927-BAA0-D187412AAFC3}" destId="{63F6C23F-049D-41AE-B79E-44C49108973C}" srcOrd="4" destOrd="0" parTransId="{4BCB1FE7-3F40-44BD-B5E3-80DD228EBDE3}" sibTransId="{1E96F48F-CE8A-4251-89B5-398EB0A4535B}"/>
    <dgm:cxn modelId="{25A24744-1037-4BB2-8EC8-6185B7DEB364}" type="presOf" srcId="{74A76129-097E-4FF7-AD00-2C2A8F0F2A0C}" destId="{263294C6-9993-4B5F-B19A-3FB60418760B}" srcOrd="1" destOrd="0" presId="urn:microsoft.com/office/officeart/2005/8/layout/gear1"/>
    <dgm:cxn modelId="{9F451932-0C72-4C98-8BF6-4420F42AA529}" type="presOf" srcId="{BE76923C-ACD5-4CC9-9A1D-DC49EF1AA2CA}" destId="{AECD8A7A-8DAB-4FC4-B714-D5E4EB0DAFBF}" srcOrd="0" destOrd="0" presId="urn:microsoft.com/office/officeart/2005/8/layout/gear1"/>
    <dgm:cxn modelId="{1BE164F4-C093-4C61-B376-5090074C12BA}" type="presOf" srcId="{655BD733-07D7-4BFE-A9B5-FBB64F6B437D}" destId="{E082D3A3-6EBD-4D7C-91A2-42BE1D2E1A2D}" srcOrd="0" destOrd="0" presId="urn:microsoft.com/office/officeart/2005/8/layout/gear1"/>
    <dgm:cxn modelId="{F56CDCD0-9AD1-4376-BA27-F2593C8A71D9}" srcId="{351B741D-DE42-4927-BAA0-D187412AAFC3}" destId="{2B7D31C1-C298-45E1-9510-B63DAC9EA16E}" srcOrd="1" destOrd="0" parTransId="{9D2AB3A8-0887-422D-87B3-BAC052656427}" sibTransId="{7AAB5344-ED8D-4AEA-85BB-2523C949F51C}"/>
    <dgm:cxn modelId="{D63D2FFA-EB79-400E-8127-E1BC0630A444}" type="presOf" srcId="{74A76129-097E-4FF7-AD00-2C2A8F0F2A0C}" destId="{5A8464B7-5947-4093-97AA-CA700FC35858}" srcOrd="3" destOrd="0" presId="urn:microsoft.com/office/officeart/2005/8/layout/gear1"/>
    <dgm:cxn modelId="{9135A574-FEDB-4CDF-9BC6-65FF2CD37BDE}" type="presOf" srcId="{74A76129-097E-4FF7-AD00-2C2A8F0F2A0C}" destId="{AE343521-74AD-4D46-B23E-B9B3D257EAAC}" srcOrd="0" destOrd="0" presId="urn:microsoft.com/office/officeart/2005/8/layout/gear1"/>
    <dgm:cxn modelId="{BF88F311-2CBB-4038-A7D8-38EE40F97869}" srcId="{351B741D-DE42-4927-BAA0-D187412AAFC3}" destId="{74A76129-097E-4FF7-AD00-2C2A8F0F2A0C}" srcOrd="2" destOrd="0" parTransId="{49CF9F8C-AA07-44AE-9FBE-752A8FE827D9}" sibTransId="{655BD733-07D7-4BFE-A9B5-FBB64F6B437D}"/>
    <dgm:cxn modelId="{27970C66-50DE-401B-8C50-AF39B7E9E6D2}" srcId="{351B741D-DE42-4927-BAA0-D187412AAFC3}" destId="{BE76923C-ACD5-4CC9-9A1D-DC49EF1AA2CA}" srcOrd="0" destOrd="0" parTransId="{64B7BA14-BDFC-41FD-B98E-5D20A8E54C09}" sibTransId="{545C53CD-3A6F-43CA-AF2D-B81E5C50FC92}"/>
    <dgm:cxn modelId="{6A99D0C0-E398-40CF-9A20-05E2DCAB2DB9}" type="presOf" srcId="{351B741D-DE42-4927-BAA0-D187412AAFC3}" destId="{00653B09-A975-4579-A056-0B3606CA47E6}" srcOrd="0" destOrd="0" presId="urn:microsoft.com/office/officeart/2005/8/layout/gear1"/>
    <dgm:cxn modelId="{BEB056BC-AB92-45E5-9D8C-660C30E472B0}" type="presOf" srcId="{545C53CD-3A6F-43CA-AF2D-B81E5C50FC92}" destId="{9A54C7E0-217D-44A1-8683-A4180019394B}" srcOrd="0" destOrd="0" presId="urn:microsoft.com/office/officeart/2005/8/layout/gear1"/>
    <dgm:cxn modelId="{BF52D2A1-9F0B-49FB-8352-AFF4F3BA0436}" type="presParOf" srcId="{00653B09-A975-4579-A056-0B3606CA47E6}" destId="{AECD8A7A-8DAB-4FC4-B714-D5E4EB0DAFBF}" srcOrd="0" destOrd="0" presId="urn:microsoft.com/office/officeart/2005/8/layout/gear1"/>
    <dgm:cxn modelId="{168C7366-50BA-4FB9-9BD0-DF9CDFE3AD16}" type="presParOf" srcId="{00653B09-A975-4579-A056-0B3606CA47E6}" destId="{057E247B-6D3E-45E4-B4FA-B56C5106A29D}" srcOrd="1" destOrd="0" presId="urn:microsoft.com/office/officeart/2005/8/layout/gear1"/>
    <dgm:cxn modelId="{4CDD1B73-FDF2-4053-A3DA-A9EB303BF40B}" type="presParOf" srcId="{00653B09-A975-4579-A056-0B3606CA47E6}" destId="{4618175E-7ED7-4935-89A2-5918426E4FDA}" srcOrd="2" destOrd="0" presId="urn:microsoft.com/office/officeart/2005/8/layout/gear1"/>
    <dgm:cxn modelId="{CFA7E592-A5E9-4A3C-8CDC-8E5C24DBB722}" type="presParOf" srcId="{00653B09-A975-4579-A056-0B3606CA47E6}" destId="{FB6DEC88-10B1-48CB-819E-E778F3278245}" srcOrd="3" destOrd="0" presId="urn:microsoft.com/office/officeart/2005/8/layout/gear1"/>
    <dgm:cxn modelId="{8D855A57-74C4-4C0D-8679-72B4CAB8E764}" type="presParOf" srcId="{00653B09-A975-4579-A056-0B3606CA47E6}" destId="{597A363C-D17A-4F3D-B802-9F9E6EE2DB28}" srcOrd="4" destOrd="0" presId="urn:microsoft.com/office/officeart/2005/8/layout/gear1"/>
    <dgm:cxn modelId="{AA5D547D-4449-43CC-8C38-B6F4D5FFDF41}" type="presParOf" srcId="{00653B09-A975-4579-A056-0B3606CA47E6}" destId="{DE337565-B9B4-437C-9EE7-838083D162FF}" srcOrd="5" destOrd="0" presId="urn:microsoft.com/office/officeart/2005/8/layout/gear1"/>
    <dgm:cxn modelId="{A3FDC20A-63E3-4489-AF1A-0B7733723959}" type="presParOf" srcId="{00653B09-A975-4579-A056-0B3606CA47E6}" destId="{AE343521-74AD-4D46-B23E-B9B3D257EAAC}" srcOrd="6" destOrd="0" presId="urn:microsoft.com/office/officeart/2005/8/layout/gear1"/>
    <dgm:cxn modelId="{8442FB4B-C181-48DD-B245-0B1ABBD8D07A}" type="presParOf" srcId="{00653B09-A975-4579-A056-0B3606CA47E6}" destId="{263294C6-9993-4B5F-B19A-3FB60418760B}" srcOrd="7" destOrd="0" presId="urn:microsoft.com/office/officeart/2005/8/layout/gear1"/>
    <dgm:cxn modelId="{5CA58A68-FE06-4D3E-9C71-A31169B12EA0}" type="presParOf" srcId="{00653B09-A975-4579-A056-0B3606CA47E6}" destId="{D18C0170-5B37-4CF9-B6F1-6206B1DB9371}" srcOrd="8" destOrd="0" presId="urn:microsoft.com/office/officeart/2005/8/layout/gear1"/>
    <dgm:cxn modelId="{4BD62D42-D97B-406D-B0E4-23A72FBB8405}" type="presParOf" srcId="{00653B09-A975-4579-A056-0B3606CA47E6}" destId="{5A8464B7-5947-4093-97AA-CA700FC35858}" srcOrd="9" destOrd="0" presId="urn:microsoft.com/office/officeart/2005/8/layout/gear1"/>
    <dgm:cxn modelId="{C0718247-6A4C-4C8E-B839-7F7BF3D96FCD}" type="presParOf" srcId="{00653B09-A975-4579-A056-0B3606CA47E6}" destId="{9A54C7E0-217D-44A1-8683-A4180019394B}" srcOrd="10" destOrd="0" presId="urn:microsoft.com/office/officeart/2005/8/layout/gear1"/>
    <dgm:cxn modelId="{EACB0CAF-7791-4354-AB07-382F0E7A8F47}" type="presParOf" srcId="{00653B09-A975-4579-A056-0B3606CA47E6}" destId="{3A36DD0C-8244-441D-9DDE-405CDC77DE68}" srcOrd="11" destOrd="0" presId="urn:microsoft.com/office/officeart/2005/8/layout/gear1"/>
    <dgm:cxn modelId="{BCCE4A7B-1672-4DE1-BCB9-2F475DE9E845}" type="presParOf" srcId="{00653B09-A975-4579-A056-0B3606CA47E6}" destId="{E082D3A3-6EBD-4D7C-91A2-42BE1D2E1A2D}" srcOrd="12" destOrd="0" presId="urn:microsoft.com/office/officeart/2005/8/layout/gear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C580C0-07F8-4EA5-AFC4-A9974381B62B}" type="doc">
      <dgm:prSet loTypeId="urn:microsoft.com/office/officeart/2008/layout/SquareAccentList" loCatId="list" qsTypeId="urn:microsoft.com/office/officeart/2005/8/quickstyle/simple5" qsCatId="simple" csTypeId="urn:microsoft.com/office/officeart/2005/8/colors/colorful5" csCatId="colorful" phldr="1"/>
      <dgm:spPr/>
      <dgm:t>
        <a:bodyPr/>
        <a:lstStyle/>
        <a:p>
          <a:endParaRPr lang="es-UY"/>
        </a:p>
      </dgm:t>
    </dgm:pt>
    <dgm:pt modelId="{D88F3E66-000D-4A90-8786-900A90163C10}">
      <dgm:prSet phldrT="[Texto]"/>
      <dgm:spPr/>
      <dgm:t>
        <a:bodyPr/>
        <a:lstStyle/>
        <a:p>
          <a:pPr>
            <a:lnSpc>
              <a:spcPct val="100000"/>
            </a:lnSpc>
            <a:spcAft>
              <a:spcPts val="0"/>
            </a:spcAft>
          </a:pPr>
          <a:r>
            <a:rPr lang="es-MX" b="1" dirty="0"/>
            <a:t>Caracterización </a:t>
          </a:r>
          <a:r>
            <a:rPr lang="es-MX" b="1" dirty="0" smtClean="0"/>
            <a:t>química /</a:t>
          </a:r>
        </a:p>
        <a:p>
          <a:pPr>
            <a:lnSpc>
              <a:spcPct val="100000"/>
            </a:lnSpc>
            <a:spcAft>
              <a:spcPts val="0"/>
            </a:spcAft>
          </a:pPr>
          <a:r>
            <a:rPr lang="en-US" b="1" dirty="0" smtClean="0">
              <a:solidFill>
                <a:srgbClr val="FF0000"/>
              </a:solidFill>
            </a:rPr>
            <a:t>Chemical  characterization</a:t>
          </a:r>
          <a:endParaRPr lang="es-UY" dirty="0"/>
        </a:p>
      </dgm:t>
    </dgm:pt>
    <dgm:pt modelId="{FE49F48D-9400-49A2-BA54-1AE9662A23C2}" type="parTrans" cxnId="{4B0D2A03-3C39-4671-AEAC-CEAC2E4975AA}">
      <dgm:prSet/>
      <dgm:spPr/>
      <dgm:t>
        <a:bodyPr/>
        <a:lstStyle/>
        <a:p>
          <a:endParaRPr lang="es-UY"/>
        </a:p>
      </dgm:t>
    </dgm:pt>
    <dgm:pt modelId="{E012FC72-496C-41B9-A526-E555A934FC61}" type="sibTrans" cxnId="{4B0D2A03-3C39-4671-AEAC-CEAC2E4975AA}">
      <dgm:prSet/>
      <dgm:spPr/>
      <dgm:t>
        <a:bodyPr/>
        <a:lstStyle/>
        <a:p>
          <a:endParaRPr lang="es-UY"/>
        </a:p>
      </dgm:t>
    </dgm:pt>
    <dgm:pt modelId="{61518736-0E3F-4B6A-B6BB-91B320C64C24}">
      <dgm:prSet phldrT="[Texto]" custT="1"/>
      <dgm:spPr/>
      <dgm:t>
        <a:bodyPr/>
        <a:lstStyle/>
        <a:p>
          <a:r>
            <a:rPr lang="es-MX" sz="1800" dirty="0"/>
            <a:t>Laboratorio </a:t>
          </a:r>
          <a:r>
            <a:rPr lang="es-MX" sz="1800" dirty="0" smtClean="0"/>
            <a:t>Forense / </a:t>
          </a:r>
          <a:r>
            <a:rPr lang="es-MX" sz="1800" dirty="0" err="1" smtClean="0">
              <a:solidFill>
                <a:srgbClr val="FF0000"/>
              </a:solidFill>
            </a:rPr>
            <a:t>Forensic</a:t>
          </a:r>
          <a:r>
            <a:rPr lang="es-MX" sz="1800" dirty="0" smtClean="0">
              <a:solidFill>
                <a:srgbClr val="FF0000"/>
              </a:solidFill>
            </a:rPr>
            <a:t> </a:t>
          </a:r>
          <a:r>
            <a:rPr lang="es-MX" sz="1800" dirty="0" err="1" smtClean="0">
              <a:solidFill>
                <a:srgbClr val="FF0000"/>
              </a:solidFill>
            </a:rPr>
            <a:t>laboratories</a:t>
          </a:r>
          <a:r>
            <a:rPr lang="es-MX" sz="1800" dirty="0" smtClean="0">
              <a:solidFill>
                <a:srgbClr val="FF0000"/>
              </a:solidFill>
            </a:rPr>
            <a:t> </a:t>
          </a:r>
          <a:endParaRPr lang="es-UY" sz="1800" dirty="0">
            <a:solidFill>
              <a:srgbClr val="FF0000"/>
            </a:solidFill>
          </a:endParaRPr>
        </a:p>
      </dgm:t>
    </dgm:pt>
    <dgm:pt modelId="{93F69C50-F126-445E-9CFB-87D00B73907F}" type="parTrans" cxnId="{689A4FF8-3947-4972-8F19-8A612B1D3FCD}">
      <dgm:prSet/>
      <dgm:spPr/>
      <dgm:t>
        <a:bodyPr/>
        <a:lstStyle/>
        <a:p>
          <a:endParaRPr lang="es-UY"/>
        </a:p>
      </dgm:t>
    </dgm:pt>
    <dgm:pt modelId="{73F608EF-3114-47F6-8E62-26B4F89E5268}" type="sibTrans" cxnId="{689A4FF8-3947-4972-8F19-8A612B1D3FCD}">
      <dgm:prSet/>
      <dgm:spPr/>
      <dgm:t>
        <a:bodyPr/>
        <a:lstStyle/>
        <a:p>
          <a:endParaRPr lang="es-UY"/>
        </a:p>
      </dgm:t>
    </dgm:pt>
    <dgm:pt modelId="{56586791-8487-4E58-9D99-D3C3C910DC5B}">
      <dgm:prSet phldrT="[Texto]" custT="1"/>
      <dgm:spPr/>
      <dgm:t>
        <a:bodyPr/>
        <a:lstStyle/>
        <a:p>
          <a:pPr>
            <a:lnSpc>
              <a:spcPct val="100000"/>
            </a:lnSpc>
          </a:pPr>
          <a:r>
            <a:rPr lang="es-MX" sz="1800" dirty="0"/>
            <a:t>Laboratorio </a:t>
          </a:r>
          <a:r>
            <a:rPr lang="es-MX" sz="1800" dirty="0" smtClean="0"/>
            <a:t>Policial /</a:t>
          </a:r>
          <a:r>
            <a:rPr lang="es-MX" sz="1800" dirty="0" err="1" smtClean="0">
              <a:solidFill>
                <a:srgbClr val="FF0000"/>
              </a:solidFill>
            </a:rPr>
            <a:t>Police</a:t>
          </a:r>
          <a:r>
            <a:rPr lang="es-MX" sz="1800" dirty="0" smtClean="0">
              <a:solidFill>
                <a:srgbClr val="FF0000"/>
              </a:solidFill>
            </a:rPr>
            <a:t> </a:t>
          </a:r>
          <a:r>
            <a:rPr lang="es-MX" sz="1800" dirty="0" err="1" smtClean="0">
              <a:solidFill>
                <a:srgbClr val="FF0000"/>
              </a:solidFill>
            </a:rPr>
            <a:t>laboratories</a:t>
          </a:r>
          <a:endParaRPr lang="es-MX" sz="1800" dirty="0" smtClean="0">
            <a:solidFill>
              <a:srgbClr val="FF0000"/>
            </a:solidFill>
          </a:endParaRPr>
        </a:p>
      </dgm:t>
    </dgm:pt>
    <dgm:pt modelId="{49CEE9FE-A870-48A4-B63D-C4FA6965AC19}" type="parTrans" cxnId="{C83DB307-F4C2-4359-A7EE-A3AD0B82153D}">
      <dgm:prSet/>
      <dgm:spPr/>
      <dgm:t>
        <a:bodyPr/>
        <a:lstStyle/>
        <a:p>
          <a:endParaRPr lang="es-UY"/>
        </a:p>
      </dgm:t>
    </dgm:pt>
    <dgm:pt modelId="{290BFC96-0F54-4004-BCC8-E97D18128436}" type="sibTrans" cxnId="{C83DB307-F4C2-4359-A7EE-A3AD0B82153D}">
      <dgm:prSet/>
      <dgm:spPr/>
      <dgm:t>
        <a:bodyPr/>
        <a:lstStyle/>
        <a:p>
          <a:endParaRPr lang="es-UY"/>
        </a:p>
      </dgm:t>
    </dgm:pt>
    <dgm:pt modelId="{6E01EF0C-2EFE-496F-98BD-D4AB0F9A0BB1}">
      <dgm:prSet phldrT="[Texto]" custT="1"/>
      <dgm:spPr/>
      <dgm:t>
        <a:bodyPr/>
        <a:lstStyle/>
        <a:p>
          <a:r>
            <a:rPr lang="es-MX" sz="1800" dirty="0"/>
            <a:t>Laboratorio </a:t>
          </a:r>
          <a:r>
            <a:rPr lang="es-MX" sz="1800" dirty="0" smtClean="0"/>
            <a:t>Universitario /</a:t>
          </a:r>
          <a:r>
            <a:rPr lang="es-MX" sz="1800" b="0" dirty="0" err="1" smtClean="0">
              <a:solidFill>
                <a:srgbClr val="FF0000"/>
              </a:solidFill>
            </a:rPr>
            <a:t>University</a:t>
          </a:r>
          <a:r>
            <a:rPr lang="es-MX" sz="1800" b="0" dirty="0" smtClean="0">
              <a:solidFill>
                <a:srgbClr val="FF0000"/>
              </a:solidFill>
            </a:rPr>
            <a:t> </a:t>
          </a:r>
          <a:r>
            <a:rPr lang="es-MX" sz="1800" b="0" dirty="0" err="1" smtClean="0">
              <a:solidFill>
                <a:srgbClr val="FF0000"/>
              </a:solidFill>
            </a:rPr>
            <a:t>laboratories</a:t>
          </a:r>
          <a:endParaRPr lang="es-UY" sz="1800" b="0" dirty="0">
            <a:solidFill>
              <a:srgbClr val="FF0000"/>
            </a:solidFill>
          </a:endParaRPr>
        </a:p>
      </dgm:t>
    </dgm:pt>
    <dgm:pt modelId="{2046CB04-9780-4C72-8DFE-ECF90DB92BEE}" type="parTrans" cxnId="{21BAF41C-1F05-4F5E-BC66-CCA5C2099D35}">
      <dgm:prSet/>
      <dgm:spPr/>
      <dgm:t>
        <a:bodyPr/>
        <a:lstStyle/>
        <a:p>
          <a:endParaRPr lang="es-UY"/>
        </a:p>
      </dgm:t>
    </dgm:pt>
    <dgm:pt modelId="{7506397A-1179-4A0F-9C04-B6FA5536561D}" type="sibTrans" cxnId="{21BAF41C-1F05-4F5E-BC66-CCA5C2099D35}">
      <dgm:prSet/>
      <dgm:spPr/>
      <dgm:t>
        <a:bodyPr/>
        <a:lstStyle/>
        <a:p>
          <a:endParaRPr lang="es-UY"/>
        </a:p>
      </dgm:t>
    </dgm:pt>
    <dgm:pt modelId="{6EA6FF2C-18DA-4941-B80D-718CE64A8BCE}">
      <dgm:prSet phldrT="[Texto]"/>
      <dgm:spPr/>
      <dgm:t>
        <a:bodyPr/>
        <a:lstStyle/>
        <a:p>
          <a:r>
            <a:rPr lang="es-MX" b="1" dirty="0"/>
            <a:t>Reportes de </a:t>
          </a:r>
          <a:r>
            <a:rPr lang="es-MX" b="1" dirty="0" smtClean="0"/>
            <a:t>intoxicación / </a:t>
          </a:r>
          <a:r>
            <a:rPr lang="es-MX" b="1" dirty="0" err="1" smtClean="0">
              <a:solidFill>
                <a:srgbClr val="FF0000"/>
              </a:solidFill>
            </a:rPr>
            <a:t>report</a:t>
          </a:r>
          <a:r>
            <a:rPr lang="es-MX" b="1" dirty="0" smtClean="0">
              <a:solidFill>
                <a:srgbClr val="FF0000"/>
              </a:solidFill>
            </a:rPr>
            <a:t> of </a:t>
          </a:r>
          <a:r>
            <a:rPr lang="es-MX" b="1" dirty="0" err="1" smtClean="0">
              <a:solidFill>
                <a:srgbClr val="FF0000"/>
              </a:solidFill>
            </a:rPr>
            <a:t>intoxication</a:t>
          </a:r>
          <a:r>
            <a:rPr lang="es-MX" b="1" dirty="0" smtClean="0">
              <a:solidFill>
                <a:srgbClr val="FF0000"/>
              </a:solidFill>
            </a:rPr>
            <a:t> </a:t>
          </a:r>
          <a:endParaRPr lang="es-UY" b="1" dirty="0">
            <a:solidFill>
              <a:srgbClr val="FF0000"/>
            </a:solidFill>
          </a:endParaRPr>
        </a:p>
      </dgm:t>
    </dgm:pt>
    <dgm:pt modelId="{F018C152-7D68-447C-8594-EF571FBACA2B}" type="parTrans" cxnId="{160DEAAD-E2F7-4D79-B89D-9E93FE961810}">
      <dgm:prSet/>
      <dgm:spPr/>
      <dgm:t>
        <a:bodyPr/>
        <a:lstStyle/>
        <a:p>
          <a:endParaRPr lang="es-UY"/>
        </a:p>
      </dgm:t>
    </dgm:pt>
    <dgm:pt modelId="{E937CFFB-C815-47DB-AD60-29D6F5175854}" type="sibTrans" cxnId="{160DEAAD-E2F7-4D79-B89D-9E93FE961810}">
      <dgm:prSet/>
      <dgm:spPr/>
      <dgm:t>
        <a:bodyPr/>
        <a:lstStyle/>
        <a:p>
          <a:endParaRPr lang="es-UY"/>
        </a:p>
      </dgm:t>
    </dgm:pt>
    <dgm:pt modelId="{4C010480-4C3A-41A1-BB8B-30DFA1730ED9}">
      <dgm:prSet phldrT="[Texto]" custT="1"/>
      <dgm:spPr/>
      <dgm:t>
        <a:bodyPr/>
        <a:lstStyle/>
        <a:p>
          <a:r>
            <a:rPr lang="es-MX" sz="1800" dirty="0"/>
            <a:t>Centro de asesoramiento </a:t>
          </a:r>
          <a:r>
            <a:rPr lang="es-MX" sz="1800" dirty="0" smtClean="0"/>
            <a:t>toxicológico </a:t>
          </a:r>
          <a:r>
            <a:rPr lang="es-MX" sz="1500" dirty="0" smtClean="0"/>
            <a:t>/ </a:t>
          </a:r>
          <a:r>
            <a:rPr lang="es-MX" sz="1800" dirty="0" err="1" smtClean="0">
              <a:solidFill>
                <a:srgbClr val="FF0000"/>
              </a:solidFill>
            </a:rPr>
            <a:t>Poison</a:t>
          </a:r>
          <a:r>
            <a:rPr lang="es-MX" sz="1800" dirty="0" smtClean="0">
              <a:solidFill>
                <a:srgbClr val="FF0000"/>
              </a:solidFill>
            </a:rPr>
            <a:t> control center</a:t>
          </a:r>
          <a:endParaRPr lang="es-UY" sz="1800" dirty="0">
            <a:solidFill>
              <a:srgbClr val="FF0000"/>
            </a:solidFill>
          </a:endParaRPr>
        </a:p>
      </dgm:t>
    </dgm:pt>
    <dgm:pt modelId="{4B20E5D9-1295-471A-9BE9-01A3AB16557E}" type="parTrans" cxnId="{8F5CFD5F-D6B7-4480-BB2C-C3F913D860CB}">
      <dgm:prSet/>
      <dgm:spPr/>
      <dgm:t>
        <a:bodyPr/>
        <a:lstStyle/>
        <a:p>
          <a:endParaRPr lang="es-UY"/>
        </a:p>
      </dgm:t>
    </dgm:pt>
    <dgm:pt modelId="{25C97FA0-33AB-48A7-A5A0-96E544EB4397}" type="sibTrans" cxnId="{8F5CFD5F-D6B7-4480-BB2C-C3F913D860CB}">
      <dgm:prSet/>
      <dgm:spPr/>
      <dgm:t>
        <a:bodyPr/>
        <a:lstStyle/>
        <a:p>
          <a:endParaRPr lang="es-UY"/>
        </a:p>
      </dgm:t>
    </dgm:pt>
    <dgm:pt modelId="{237119E1-4800-4840-B9BD-DF9AD07254B1}">
      <dgm:prSet phldrT="[Texto]" custT="1"/>
      <dgm:spPr/>
      <dgm:t>
        <a:bodyPr/>
        <a:lstStyle/>
        <a:p>
          <a:r>
            <a:rPr lang="es-MX" sz="1800" dirty="0"/>
            <a:t>Centros especializados </a:t>
          </a:r>
          <a:r>
            <a:rPr lang="es-MX" sz="1800" dirty="0" smtClean="0"/>
            <a:t>tratamiento / </a:t>
          </a:r>
        </a:p>
        <a:p>
          <a:r>
            <a:rPr lang="es-MX" sz="1800" dirty="0" err="1" smtClean="0">
              <a:solidFill>
                <a:srgbClr val="FF0000"/>
              </a:solidFill>
            </a:rPr>
            <a:t>Durg</a:t>
          </a:r>
          <a:r>
            <a:rPr lang="es-MX" sz="1800" dirty="0" smtClean="0">
              <a:solidFill>
                <a:srgbClr val="FF0000"/>
              </a:solidFill>
            </a:rPr>
            <a:t> </a:t>
          </a:r>
          <a:r>
            <a:rPr lang="es-MX" sz="1800" dirty="0" err="1" smtClean="0">
              <a:solidFill>
                <a:srgbClr val="FF0000"/>
              </a:solidFill>
            </a:rPr>
            <a:t>treatment</a:t>
          </a:r>
          <a:r>
            <a:rPr lang="es-MX" sz="1800" dirty="0" smtClean="0">
              <a:solidFill>
                <a:srgbClr val="FF0000"/>
              </a:solidFill>
            </a:rPr>
            <a:t> </a:t>
          </a:r>
          <a:r>
            <a:rPr lang="es-MX" sz="1800" dirty="0" err="1" smtClean="0">
              <a:solidFill>
                <a:srgbClr val="FF0000"/>
              </a:solidFill>
            </a:rPr>
            <a:t>facilities</a:t>
          </a:r>
          <a:endParaRPr lang="es-UY" sz="1800" dirty="0">
            <a:solidFill>
              <a:srgbClr val="FF0000"/>
            </a:solidFill>
          </a:endParaRPr>
        </a:p>
      </dgm:t>
    </dgm:pt>
    <dgm:pt modelId="{BC8A8C84-DDA9-45C2-AA3F-DF89BDBA5214}" type="parTrans" cxnId="{E6EB067F-A39A-454B-8B45-0F3103A93F4E}">
      <dgm:prSet/>
      <dgm:spPr/>
      <dgm:t>
        <a:bodyPr/>
        <a:lstStyle/>
        <a:p>
          <a:endParaRPr lang="es-UY"/>
        </a:p>
      </dgm:t>
    </dgm:pt>
    <dgm:pt modelId="{7D7DCE52-0C2E-475D-97E4-51825516657C}" type="sibTrans" cxnId="{E6EB067F-A39A-454B-8B45-0F3103A93F4E}">
      <dgm:prSet/>
      <dgm:spPr/>
      <dgm:t>
        <a:bodyPr/>
        <a:lstStyle/>
        <a:p>
          <a:endParaRPr lang="es-UY"/>
        </a:p>
      </dgm:t>
    </dgm:pt>
    <dgm:pt modelId="{432114A0-8B2F-44F5-92B0-C0AAD79A9C49}">
      <dgm:prSet phldrT="[Texto]" custT="1"/>
      <dgm:spPr/>
      <dgm:t>
        <a:bodyPr/>
        <a:lstStyle/>
        <a:p>
          <a:r>
            <a:rPr lang="es-MX" sz="1800" dirty="0"/>
            <a:t>Referentes sanitarios </a:t>
          </a:r>
          <a:r>
            <a:rPr lang="es-MX" sz="1800" dirty="0" smtClean="0"/>
            <a:t>/ </a:t>
          </a:r>
          <a:r>
            <a:rPr lang="en-US" sz="1800" dirty="0" smtClean="0">
              <a:solidFill>
                <a:srgbClr val="FF0000"/>
              </a:solidFill>
            </a:rPr>
            <a:t>health professionals</a:t>
          </a:r>
          <a:endParaRPr lang="es-UY" sz="1800" dirty="0">
            <a:solidFill>
              <a:srgbClr val="FF0000"/>
            </a:solidFill>
          </a:endParaRPr>
        </a:p>
      </dgm:t>
    </dgm:pt>
    <dgm:pt modelId="{20FA4601-2E74-4BFD-8888-B340D0BB6D82}" type="parTrans" cxnId="{D0966DB1-9B3F-411A-902B-8D3D1F55592D}">
      <dgm:prSet/>
      <dgm:spPr/>
      <dgm:t>
        <a:bodyPr/>
        <a:lstStyle/>
        <a:p>
          <a:endParaRPr lang="es-UY"/>
        </a:p>
      </dgm:t>
    </dgm:pt>
    <dgm:pt modelId="{35E9802E-C21B-4913-B7B0-4D3511CD33AB}" type="sibTrans" cxnId="{D0966DB1-9B3F-411A-902B-8D3D1F55592D}">
      <dgm:prSet/>
      <dgm:spPr/>
      <dgm:t>
        <a:bodyPr/>
        <a:lstStyle/>
        <a:p>
          <a:endParaRPr lang="es-UY"/>
        </a:p>
      </dgm:t>
    </dgm:pt>
    <dgm:pt modelId="{3F8D204F-C8A1-42D1-9EEC-0D1EA93F6044}" type="pres">
      <dgm:prSet presAssocID="{10C580C0-07F8-4EA5-AFC4-A9974381B62B}" presName="layout" presStyleCnt="0">
        <dgm:presLayoutVars>
          <dgm:chMax/>
          <dgm:chPref/>
          <dgm:dir/>
          <dgm:resizeHandles/>
        </dgm:presLayoutVars>
      </dgm:prSet>
      <dgm:spPr/>
      <dgm:t>
        <a:bodyPr/>
        <a:lstStyle/>
        <a:p>
          <a:endParaRPr lang="es-UY"/>
        </a:p>
      </dgm:t>
    </dgm:pt>
    <dgm:pt modelId="{9483E629-9901-4541-A653-C302889D5A44}" type="pres">
      <dgm:prSet presAssocID="{D88F3E66-000D-4A90-8786-900A90163C10}" presName="root" presStyleCnt="0">
        <dgm:presLayoutVars>
          <dgm:chMax/>
          <dgm:chPref/>
        </dgm:presLayoutVars>
      </dgm:prSet>
      <dgm:spPr/>
    </dgm:pt>
    <dgm:pt modelId="{9BF99FAE-6015-4B1D-9C01-CAF1E9914A4F}" type="pres">
      <dgm:prSet presAssocID="{D88F3E66-000D-4A90-8786-900A90163C10}" presName="rootComposite" presStyleCnt="0">
        <dgm:presLayoutVars/>
      </dgm:prSet>
      <dgm:spPr/>
    </dgm:pt>
    <dgm:pt modelId="{5DF6489B-8DAF-4EAB-8B2F-07D0984EC4AA}" type="pres">
      <dgm:prSet presAssocID="{D88F3E66-000D-4A90-8786-900A90163C10}" presName="ParentAccent" presStyleLbl="alignNode1" presStyleIdx="0" presStyleCnt="2"/>
      <dgm:spPr>
        <a:solidFill>
          <a:schemeClr val="bg1">
            <a:lumMod val="85000"/>
          </a:schemeClr>
        </a:solidFill>
        <a:ln>
          <a:solidFill>
            <a:schemeClr val="bg1">
              <a:lumMod val="85000"/>
            </a:schemeClr>
          </a:solidFill>
        </a:ln>
      </dgm:spPr>
      <dgm:t>
        <a:bodyPr/>
        <a:lstStyle/>
        <a:p>
          <a:endParaRPr lang="en-US"/>
        </a:p>
      </dgm:t>
    </dgm:pt>
    <dgm:pt modelId="{96EBC530-146C-41E2-A2B5-7F339FCA260E}" type="pres">
      <dgm:prSet presAssocID="{D88F3E66-000D-4A90-8786-900A90163C10}" presName="ParentSmallAccent" presStyleLbl="fgAcc1" presStyleIdx="0" presStyleCnt="2"/>
      <dgm:spPr>
        <a:ln>
          <a:solidFill>
            <a:schemeClr val="bg1">
              <a:lumMod val="85000"/>
            </a:schemeClr>
          </a:solidFill>
        </a:ln>
      </dgm:spPr>
      <dgm:t>
        <a:bodyPr/>
        <a:lstStyle/>
        <a:p>
          <a:endParaRPr lang="en-US"/>
        </a:p>
      </dgm:t>
    </dgm:pt>
    <dgm:pt modelId="{BF2D18AC-B336-4E37-921F-88EA39A85A89}" type="pres">
      <dgm:prSet presAssocID="{D88F3E66-000D-4A90-8786-900A90163C10}" presName="Parent" presStyleLbl="revTx" presStyleIdx="0" presStyleCnt="8" custScaleX="101048">
        <dgm:presLayoutVars>
          <dgm:chMax/>
          <dgm:chPref val="4"/>
          <dgm:bulletEnabled val="1"/>
        </dgm:presLayoutVars>
      </dgm:prSet>
      <dgm:spPr/>
      <dgm:t>
        <a:bodyPr/>
        <a:lstStyle/>
        <a:p>
          <a:endParaRPr lang="es-UY"/>
        </a:p>
      </dgm:t>
    </dgm:pt>
    <dgm:pt modelId="{B692BBAD-6325-4DD5-A109-14F0ED8898E9}" type="pres">
      <dgm:prSet presAssocID="{D88F3E66-000D-4A90-8786-900A90163C10}" presName="childShape" presStyleCnt="0">
        <dgm:presLayoutVars>
          <dgm:chMax val="0"/>
          <dgm:chPref val="0"/>
        </dgm:presLayoutVars>
      </dgm:prSet>
      <dgm:spPr/>
    </dgm:pt>
    <dgm:pt modelId="{3DAF9BD7-82DD-4758-8678-90962F79EBD1}" type="pres">
      <dgm:prSet presAssocID="{61518736-0E3F-4B6A-B6BB-91B320C64C24}" presName="childComposite" presStyleCnt="0">
        <dgm:presLayoutVars>
          <dgm:chMax val="0"/>
          <dgm:chPref val="0"/>
        </dgm:presLayoutVars>
      </dgm:prSet>
      <dgm:spPr/>
    </dgm:pt>
    <dgm:pt modelId="{58007F5F-0926-4BAE-80EC-8C148A6DDDDF}" type="pres">
      <dgm:prSet presAssocID="{61518736-0E3F-4B6A-B6BB-91B320C64C24}" presName="ChildAccent" presStyleLbl="solidFgAcc1" presStyleIdx="0" presStyleCnt="6"/>
      <dgm:spPr>
        <a:solidFill>
          <a:schemeClr val="bg1">
            <a:lumMod val="85000"/>
          </a:schemeClr>
        </a:solidFill>
        <a:ln>
          <a:solidFill>
            <a:schemeClr val="bg1">
              <a:lumMod val="85000"/>
            </a:schemeClr>
          </a:solidFill>
        </a:ln>
      </dgm:spPr>
      <dgm:t>
        <a:bodyPr/>
        <a:lstStyle/>
        <a:p>
          <a:endParaRPr lang="en-US"/>
        </a:p>
      </dgm:t>
    </dgm:pt>
    <dgm:pt modelId="{5E731DE9-3D55-4A03-95C6-C7A32104B8F5}" type="pres">
      <dgm:prSet presAssocID="{61518736-0E3F-4B6A-B6BB-91B320C64C24}" presName="Child" presStyleLbl="revTx" presStyleIdx="1" presStyleCnt="8">
        <dgm:presLayoutVars>
          <dgm:chMax val="0"/>
          <dgm:chPref val="0"/>
          <dgm:bulletEnabled val="1"/>
        </dgm:presLayoutVars>
      </dgm:prSet>
      <dgm:spPr/>
      <dgm:t>
        <a:bodyPr/>
        <a:lstStyle/>
        <a:p>
          <a:endParaRPr lang="es-UY"/>
        </a:p>
      </dgm:t>
    </dgm:pt>
    <dgm:pt modelId="{EF8B6718-B114-407D-A922-F220B32236F3}" type="pres">
      <dgm:prSet presAssocID="{56586791-8487-4E58-9D99-D3C3C910DC5B}" presName="childComposite" presStyleCnt="0">
        <dgm:presLayoutVars>
          <dgm:chMax val="0"/>
          <dgm:chPref val="0"/>
        </dgm:presLayoutVars>
      </dgm:prSet>
      <dgm:spPr/>
    </dgm:pt>
    <dgm:pt modelId="{DBA98EE5-4549-4625-8E57-4BA49680A995}" type="pres">
      <dgm:prSet presAssocID="{56586791-8487-4E58-9D99-D3C3C910DC5B}" presName="ChildAccent" presStyleLbl="solidFgAcc1" presStyleIdx="1" presStyleCnt="6"/>
      <dgm:spPr>
        <a:solidFill>
          <a:schemeClr val="bg1">
            <a:lumMod val="85000"/>
          </a:schemeClr>
        </a:solidFill>
        <a:ln>
          <a:solidFill>
            <a:schemeClr val="bg1">
              <a:lumMod val="85000"/>
            </a:schemeClr>
          </a:solidFill>
        </a:ln>
      </dgm:spPr>
      <dgm:t>
        <a:bodyPr/>
        <a:lstStyle/>
        <a:p>
          <a:endParaRPr lang="en-US"/>
        </a:p>
      </dgm:t>
    </dgm:pt>
    <dgm:pt modelId="{1D055BED-4373-43D7-8C4F-EEF6F149AC95}" type="pres">
      <dgm:prSet presAssocID="{56586791-8487-4E58-9D99-D3C3C910DC5B}" presName="Child" presStyleLbl="revTx" presStyleIdx="2" presStyleCnt="8">
        <dgm:presLayoutVars>
          <dgm:chMax val="0"/>
          <dgm:chPref val="0"/>
          <dgm:bulletEnabled val="1"/>
        </dgm:presLayoutVars>
      </dgm:prSet>
      <dgm:spPr/>
      <dgm:t>
        <a:bodyPr/>
        <a:lstStyle/>
        <a:p>
          <a:endParaRPr lang="es-UY"/>
        </a:p>
      </dgm:t>
    </dgm:pt>
    <dgm:pt modelId="{6218C805-073D-499B-85C0-35366FC0493E}" type="pres">
      <dgm:prSet presAssocID="{6E01EF0C-2EFE-496F-98BD-D4AB0F9A0BB1}" presName="childComposite" presStyleCnt="0">
        <dgm:presLayoutVars>
          <dgm:chMax val="0"/>
          <dgm:chPref val="0"/>
        </dgm:presLayoutVars>
      </dgm:prSet>
      <dgm:spPr/>
    </dgm:pt>
    <dgm:pt modelId="{E403E956-8557-4B06-8E5A-8B5EF683D1BF}" type="pres">
      <dgm:prSet presAssocID="{6E01EF0C-2EFE-496F-98BD-D4AB0F9A0BB1}" presName="ChildAccent" presStyleLbl="solidFgAcc1" presStyleIdx="2" presStyleCnt="6"/>
      <dgm:spPr>
        <a:solidFill>
          <a:schemeClr val="bg1">
            <a:lumMod val="85000"/>
          </a:schemeClr>
        </a:solidFill>
        <a:ln>
          <a:solidFill>
            <a:schemeClr val="bg1">
              <a:lumMod val="85000"/>
            </a:schemeClr>
          </a:solidFill>
        </a:ln>
      </dgm:spPr>
      <dgm:t>
        <a:bodyPr/>
        <a:lstStyle/>
        <a:p>
          <a:endParaRPr lang="en-US"/>
        </a:p>
      </dgm:t>
    </dgm:pt>
    <dgm:pt modelId="{42055DC8-B5A1-4E6F-9EA3-A7C8C19A44A8}" type="pres">
      <dgm:prSet presAssocID="{6E01EF0C-2EFE-496F-98BD-D4AB0F9A0BB1}" presName="Child" presStyleLbl="revTx" presStyleIdx="3" presStyleCnt="8">
        <dgm:presLayoutVars>
          <dgm:chMax val="0"/>
          <dgm:chPref val="0"/>
          <dgm:bulletEnabled val="1"/>
        </dgm:presLayoutVars>
      </dgm:prSet>
      <dgm:spPr/>
      <dgm:t>
        <a:bodyPr/>
        <a:lstStyle/>
        <a:p>
          <a:endParaRPr lang="es-UY"/>
        </a:p>
      </dgm:t>
    </dgm:pt>
    <dgm:pt modelId="{2A1B1B87-4A08-4D1E-8DE7-E668127E4EEB}" type="pres">
      <dgm:prSet presAssocID="{6EA6FF2C-18DA-4941-B80D-718CE64A8BCE}" presName="root" presStyleCnt="0">
        <dgm:presLayoutVars>
          <dgm:chMax/>
          <dgm:chPref/>
        </dgm:presLayoutVars>
      </dgm:prSet>
      <dgm:spPr/>
    </dgm:pt>
    <dgm:pt modelId="{CF4931AD-BC9E-440E-AB9D-0E182921B574}" type="pres">
      <dgm:prSet presAssocID="{6EA6FF2C-18DA-4941-B80D-718CE64A8BCE}" presName="rootComposite" presStyleCnt="0">
        <dgm:presLayoutVars/>
      </dgm:prSet>
      <dgm:spPr/>
    </dgm:pt>
    <dgm:pt modelId="{4EE37BA9-6D9D-4698-815C-14C3B3A3684B}" type="pres">
      <dgm:prSet presAssocID="{6EA6FF2C-18DA-4941-B80D-718CE64A8BCE}" presName="ParentAccent" presStyleLbl="alignNode1" presStyleIdx="1" presStyleCnt="2"/>
      <dgm:spPr>
        <a:solidFill>
          <a:schemeClr val="bg1">
            <a:lumMod val="85000"/>
          </a:schemeClr>
        </a:solidFill>
        <a:ln>
          <a:solidFill>
            <a:schemeClr val="bg1">
              <a:lumMod val="85000"/>
            </a:schemeClr>
          </a:solidFill>
        </a:ln>
      </dgm:spPr>
      <dgm:t>
        <a:bodyPr/>
        <a:lstStyle/>
        <a:p>
          <a:endParaRPr lang="en-US"/>
        </a:p>
      </dgm:t>
    </dgm:pt>
    <dgm:pt modelId="{2C22B7EC-C37B-4B33-B62A-361706EF571D}" type="pres">
      <dgm:prSet presAssocID="{6EA6FF2C-18DA-4941-B80D-718CE64A8BCE}" presName="ParentSmallAccent" presStyleLbl="fgAcc1" presStyleIdx="1" presStyleCnt="2"/>
      <dgm:spPr>
        <a:ln>
          <a:solidFill>
            <a:schemeClr val="bg1">
              <a:lumMod val="85000"/>
            </a:schemeClr>
          </a:solidFill>
        </a:ln>
      </dgm:spPr>
      <dgm:t>
        <a:bodyPr/>
        <a:lstStyle/>
        <a:p>
          <a:endParaRPr lang="en-US"/>
        </a:p>
      </dgm:t>
    </dgm:pt>
    <dgm:pt modelId="{2425007A-D7AD-4893-AF81-D63553448398}" type="pres">
      <dgm:prSet presAssocID="{6EA6FF2C-18DA-4941-B80D-718CE64A8BCE}" presName="Parent" presStyleLbl="revTx" presStyleIdx="4" presStyleCnt="8" custLinFactNeighborX="-661" custLinFactNeighborY="6984">
        <dgm:presLayoutVars>
          <dgm:chMax/>
          <dgm:chPref val="4"/>
          <dgm:bulletEnabled val="1"/>
        </dgm:presLayoutVars>
      </dgm:prSet>
      <dgm:spPr/>
      <dgm:t>
        <a:bodyPr/>
        <a:lstStyle/>
        <a:p>
          <a:endParaRPr lang="es-UY"/>
        </a:p>
      </dgm:t>
    </dgm:pt>
    <dgm:pt modelId="{F8906F33-10C1-49A7-B7F5-D27B333EACA7}" type="pres">
      <dgm:prSet presAssocID="{6EA6FF2C-18DA-4941-B80D-718CE64A8BCE}" presName="childShape" presStyleCnt="0">
        <dgm:presLayoutVars>
          <dgm:chMax val="0"/>
          <dgm:chPref val="0"/>
        </dgm:presLayoutVars>
      </dgm:prSet>
      <dgm:spPr/>
    </dgm:pt>
    <dgm:pt modelId="{BD3BA11D-38C8-45EE-B7A4-19750F03AF91}" type="pres">
      <dgm:prSet presAssocID="{4C010480-4C3A-41A1-BB8B-30DFA1730ED9}" presName="childComposite" presStyleCnt="0">
        <dgm:presLayoutVars>
          <dgm:chMax val="0"/>
          <dgm:chPref val="0"/>
        </dgm:presLayoutVars>
      </dgm:prSet>
      <dgm:spPr/>
    </dgm:pt>
    <dgm:pt modelId="{95576281-5D1F-4FD9-B6DE-AC334605257F}" type="pres">
      <dgm:prSet presAssocID="{4C010480-4C3A-41A1-BB8B-30DFA1730ED9}" presName="ChildAccent" presStyleLbl="solidFgAcc1" presStyleIdx="3" presStyleCnt="6"/>
      <dgm:spPr>
        <a:solidFill>
          <a:schemeClr val="bg1">
            <a:lumMod val="85000"/>
          </a:schemeClr>
        </a:solidFill>
        <a:ln>
          <a:solidFill>
            <a:schemeClr val="bg1">
              <a:lumMod val="85000"/>
            </a:schemeClr>
          </a:solidFill>
        </a:ln>
      </dgm:spPr>
      <dgm:t>
        <a:bodyPr/>
        <a:lstStyle/>
        <a:p>
          <a:endParaRPr lang="en-US"/>
        </a:p>
      </dgm:t>
    </dgm:pt>
    <dgm:pt modelId="{FC2EA3B9-CEBF-49D8-ABDB-813796300E75}" type="pres">
      <dgm:prSet presAssocID="{4C010480-4C3A-41A1-BB8B-30DFA1730ED9}" presName="Child" presStyleLbl="revTx" presStyleIdx="5" presStyleCnt="8">
        <dgm:presLayoutVars>
          <dgm:chMax val="0"/>
          <dgm:chPref val="0"/>
          <dgm:bulletEnabled val="1"/>
        </dgm:presLayoutVars>
      </dgm:prSet>
      <dgm:spPr/>
      <dgm:t>
        <a:bodyPr/>
        <a:lstStyle/>
        <a:p>
          <a:endParaRPr lang="es-UY"/>
        </a:p>
      </dgm:t>
    </dgm:pt>
    <dgm:pt modelId="{73F30F87-A31E-42C1-B93C-468D4481E576}" type="pres">
      <dgm:prSet presAssocID="{237119E1-4800-4840-B9BD-DF9AD07254B1}" presName="childComposite" presStyleCnt="0">
        <dgm:presLayoutVars>
          <dgm:chMax val="0"/>
          <dgm:chPref val="0"/>
        </dgm:presLayoutVars>
      </dgm:prSet>
      <dgm:spPr/>
    </dgm:pt>
    <dgm:pt modelId="{2366F99F-6E50-4BF0-B8F2-4929648BFB4F}" type="pres">
      <dgm:prSet presAssocID="{237119E1-4800-4840-B9BD-DF9AD07254B1}" presName="ChildAccent" presStyleLbl="solidFgAcc1" presStyleIdx="4" presStyleCnt="6"/>
      <dgm:spPr>
        <a:solidFill>
          <a:schemeClr val="bg1">
            <a:lumMod val="85000"/>
          </a:schemeClr>
        </a:solidFill>
        <a:ln>
          <a:solidFill>
            <a:schemeClr val="bg1">
              <a:lumMod val="85000"/>
            </a:schemeClr>
          </a:solidFill>
        </a:ln>
      </dgm:spPr>
      <dgm:t>
        <a:bodyPr/>
        <a:lstStyle/>
        <a:p>
          <a:endParaRPr lang="en-US"/>
        </a:p>
      </dgm:t>
    </dgm:pt>
    <dgm:pt modelId="{3CA1FA53-6D74-44EB-A202-A9CE26AEBCB4}" type="pres">
      <dgm:prSet presAssocID="{237119E1-4800-4840-B9BD-DF9AD07254B1}" presName="Child" presStyleLbl="revTx" presStyleIdx="6" presStyleCnt="8" custScaleX="100178">
        <dgm:presLayoutVars>
          <dgm:chMax val="0"/>
          <dgm:chPref val="0"/>
          <dgm:bulletEnabled val="1"/>
        </dgm:presLayoutVars>
      </dgm:prSet>
      <dgm:spPr/>
      <dgm:t>
        <a:bodyPr/>
        <a:lstStyle/>
        <a:p>
          <a:endParaRPr lang="es-UY"/>
        </a:p>
      </dgm:t>
    </dgm:pt>
    <dgm:pt modelId="{291D66A5-F172-4A2F-BB8B-202BC228AB97}" type="pres">
      <dgm:prSet presAssocID="{432114A0-8B2F-44F5-92B0-C0AAD79A9C49}" presName="childComposite" presStyleCnt="0">
        <dgm:presLayoutVars>
          <dgm:chMax val="0"/>
          <dgm:chPref val="0"/>
        </dgm:presLayoutVars>
      </dgm:prSet>
      <dgm:spPr/>
    </dgm:pt>
    <dgm:pt modelId="{F837C33E-DAC4-4047-9336-89E14B49BC18}" type="pres">
      <dgm:prSet presAssocID="{432114A0-8B2F-44F5-92B0-C0AAD79A9C49}" presName="ChildAccent" presStyleLbl="solidFgAcc1" presStyleIdx="5" presStyleCnt="6"/>
      <dgm:spPr>
        <a:solidFill>
          <a:schemeClr val="bg1">
            <a:lumMod val="85000"/>
          </a:schemeClr>
        </a:solidFill>
        <a:ln>
          <a:solidFill>
            <a:schemeClr val="bg1">
              <a:lumMod val="85000"/>
            </a:schemeClr>
          </a:solidFill>
        </a:ln>
      </dgm:spPr>
      <dgm:t>
        <a:bodyPr/>
        <a:lstStyle/>
        <a:p>
          <a:endParaRPr lang="en-US"/>
        </a:p>
      </dgm:t>
    </dgm:pt>
    <dgm:pt modelId="{731C4C69-1510-450C-AB07-A161452ED2CF}" type="pres">
      <dgm:prSet presAssocID="{432114A0-8B2F-44F5-92B0-C0AAD79A9C49}" presName="Child" presStyleLbl="revTx" presStyleIdx="7" presStyleCnt="8">
        <dgm:presLayoutVars>
          <dgm:chMax val="0"/>
          <dgm:chPref val="0"/>
          <dgm:bulletEnabled val="1"/>
        </dgm:presLayoutVars>
      </dgm:prSet>
      <dgm:spPr/>
      <dgm:t>
        <a:bodyPr/>
        <a:lstStyle/>
        <a:p>
          <a:endParaRPr lang="es-UY"/>
        </a:p>
      </dgm:t>
    </dgm:pt>
  </dgm:ptLst>
  <dgm:cxnLst>
    <dgm:cxn modelId="{C83DB307-F4C2-4359-A7EE-A3AD0B82153D}" srcId="{D88F3E66-000D-4A90-8786-900A90163C10}" destId="{56586791-8487-4E58-9D99-D3C3C910DC5B}" srcOrd="1" destOrd="0" parTransId="{49CEE9FE-A870-48A4-B63D-C4FA6965AC19}" sibTransId="{290BFC96-0F54-4004-BCC8-E97D18128436}"/>
    <dgm:cxn modelId="{369103E9-C205-45A7-AC5A-FBEEC8973192}" type="presOf" srcId="{432114A0-8B2F-44F5-92B0-C0AAD79A9C49}" destId="{731C4C69-1510-450C-AB07-A161452ED2CF}" srcOrd="0" destOrd="0" presId="urn:microsoft.com/office/officeart/2008/layout/SquareAccentList"/>
    <dgm:cxn modelId="{03957FBE-C5A8-44E1-81EB-5A3F1E21265D}" type="presOf" srcId="{10C580C0-07F8-4EA5-AFC4-A9974381B62B}" destId="{3F8D204F-C8A1-42D1-9EEC-0D1EA93F6044}" srcOrd="0" destOrd="0" presId="urn:microsoft.com/office/officeart/2008/layout/SquareAccentList"/>
    <dgm:cxn modelId="{D0966DB1-9B3F-411A-902B-8D3D1F55592D}" srcId="{6EA6FF2C-18DA-4941-B80D-718CE64A8BCE}" destId="{432114A0-8B2F-44F5-92B0-C0AAD79A9C49}" srcOrd="2" destOrd="0" parTransId="{20FA4601-2E74-4BFD-8888-B340D0BB6D82}" sibTransId="{35E9802E-C21B-4913-B7B0-4D3511CD33AB}"/>
    <dgm:cxn modelId="{DF9315C4-1C9C-4AFB-B7DC-D7555E06DE8D}" type="presOf" srcId="{6EA6FF2C-18DA-4941-B80D-718CE64A8BCE}" destId="{2425007A-D7AD-4893-AF81-D63553448398}" srcOrd="0" destOrd="0" presId="urn:microsoft.com/office/officeart/2008/layout/SquareAccentList"/>
    <dgm:cxn modelId="{0F2D2535-2AED-4786-AEC4-AE834770BAC6}" type="presOf" srcId="{61518736-0E3F-4B6A-B6BB-91B320C64C24}" destId="{5E731DE9-3D55-4A03-95C6-C7A32104B8F5}" srcOrd="0" destOrd="0" presId="urn:microsoft.com/office/officeart/2008/layout/SquareAccentList"/>
    <dgm:cxn modelId="{160DEAAD-E2F7-4D79-B89D-9E93FE961810}" srcId="{10C580C0-07F8-4EA5-AFC4-A9974381B62B}" destId="{6EA6FF2C-18DA-4941-B80D-718CE64A8BCE}" srcOrd="1" destOrd="0" parTransId="{F018C152-7D68-447C-8594-EF571FBACA2B}" sibTransId="{E937CFFB-C815-47DB-AD60-29D6F5175854}"/>
    <dgm:cxn modelId="{BD1EA504-920D-496B-BEC3-234C7B2834C9}" type="presOf" srcId="{4C010480-4C3A-41A1-BB8B-30DFA1730ED9}" destId="{FC2EA3B9-CEBF-49D8-ABDB-813796300E75}" srcOrd="0" destOrd="0" presId="urn:microsoft.com/office/officeart/2008/layout/SquareAccentList"/>
    <dgm:cxn modelId="{A9C1E1D2-D6D4-4679-AEFB-F8FCA0CAE857}" type="presOf" srcId="{6E01EF0C-2EFE-496F-98BD-D4AB0F9A0BB1}" destId="{42055DC8-B5A1-4E6F-9EA3-A7C8C19A44A8}" srcOrd="0" destOrd="0" presId="urn:microsoft.com/office/officeart/2008/layout/SquareAccentList"/>
    <dgm:cxn modelId="{86D627B6-F407-4C12-BA6B-6052F5DB6342}" type="presOf" srcId="{56586791-8487-4E58-9D99-D3C3C910DC5B}" destId="{1D055BED-4373-43D7-8C4F-EEF6F149AC95}" srcOrd="0" destOrd="0" presId="urn:microsoft.com/office/officeart/2008/layout/SquareAccentList"/>
    <dgm:cxn modelId="{689A4FF8-3947-4972-8F19-8A612B1D3FCD}" srcId="{D88F3E66-000D-4A90-8786-900A90163C10}" destId="{61518736-0E3F-4B6A-B6BB-91B320C64C24}" srcOrd="0" destOrd="0" parTransId="{93F69C50-F126-445E-9CFB-87D00B73907F}" sibTransId="{73F608EF-3114-47F6-8E62-26B4F89E5268}"/>
    <dgm:cxn modelId="{21BAF41C-1F05-4F5E-BC66-CCA5C2099D35}" srcId="{D88F3E66-000D-4A90-8786-900A90163C10}" destId="{6E01EF0C-2EFE-496F-98BD-D4AB0F9A0BB1}" srcOrd="2" destOrd="0" parTransId="{2046CB04-9780-4C72-8DFE-ECF90DB92BEE}" sibTransId="{7506397A-1179-4A0F-9C04-B6FA5536561D}"/>
    <dgm:cxn modelId="{E6EB067F-A39A-454B-8B45-0F3103A93F4E}" srcId="{6EA6FF2C-18DA-4941-B80D-718CE64A8BCE}" destId="{237119E1-4800-4840-B9BD-DF9AD07254B1}" srcOrd="1" destOrd="0" parTransId="{BC8A8C84-DDA9-45C2-AA3F-DF89BDBA5214}" sibTransId="{7D7DCE52-0C2E-475D-97E4-51825516657C}"/>
    <dgm:cxn modelId="{99E690B0-4230-496F-A822-4477247762DA}" type="presOf" srcId="{D88F3E66-000D-4A90-8786-900A90163C10}" destId="{BF2D18AC-B336-4E37-921F-88EA39A85A89}" srcOrd="0" destOrd="0" presId="urn:microsoft.com/office/officeart/2008/layout/SquareAccentList"/>
    <dgm:cxn modelId="{4B0D2A03-3C39-4671-AEAC-CEAC2E4975AA}" srcId="{10C580C0-07F8-4EA5-AFC4-A9974381B62B}" destId="{D88F3E66-000D-4A90-8786-900A90163C10}" srcOrd="0" destOrd="0" parTransId="{FE49F48D-9400-49A2-BA54-1AE9662A23C2}" sibTransId="{E012FC72-496C-41B9-A526-E555A934FC61}"/>
    <dgm:cxn modelId="{8F5CFD5F-D6B7-4480-BB2C-C3F913D860CB}" srcId="{6EA6FF2C-18DA-4941-B80D-718CE64A8BCE}" destId="{4C010480-4C3A-41A1-BB8B-30DFA1730ED9}" srcOrd="0" destOrd="0" parTransId="{4B20E5D9-1295-471A-9BE9-01A3AB16557E}" sibTransId="{25C97FA0-33AB-48A7-A5A0-96E544EB4397}"/>
    <dgm:cxn modelId="{159F9204-CB88-4330-862A-89F6640AC8CE}" type="presOf" srcId="{237119E1-4800-4840-B9BD-DF9AD07254B1}" destId="{3CA1FA53-6D74-44EB-A202-A9CE26AEBCB4}" srcOrd="0" destOrd="0" presId="urn:microsoft.com/office/officeart/2008/layout/SquareAccentList"/>
    <dgm:cxn modelId="{68E6DC31-F092-4BE3-BB3F-F39F15D7BC0D}" type="presParOf" srcId="{3F8D204F-C8A1-42D1-9EEC-0D1EA93F6044}" destId="{9483E629-9901-4541-A653-C302889D5A44}" srcOrd="0" destOrd="0" presId="urn:microsoft.com/office/officeart/2008/layout/SquareAccentList"/>
    <dgm:cxn modelId="{A88A28A0-14CA-4706-AE34-1BA1CDF2227D}" type="presParOf" srcId="{9483E629-9901-4541-A653-C302889D5A44}" destId="{9BF99FAE-6015-4B1D-9C01-CAF1E9914A4F}" srcOrd="0" destOrd="0" presId="urn:microsoft.com/office/officeart/2008/layout/SquareAccentList"/>
    <dgm:cxn modelId="{BBDD3586-949F-4BE5-A98E-D5CFA088F878}" type="presParOf" srcId="{9BF99FAE-6015-4B1D-9C01-CAF1E9914A4F}" destId="{5DF6489B-8DAF-4EAB-8B2F-07D0984EC4AA}" srcOrd="0" destOrd="0" presId="urn:microsoft.com/office/officeart/2008/layout/SquareAccentList"/>
    <dgm:cxn modelId="{C658A8C1-7BA3-412D-82F3-CFC48B98FCEA}" type="presParOf" srcId="{9BF99FAE-6015-4B1D-9C01-CAF1E9914A4F}" destId="{96EBC530-146C-41E2-A2B5-7F339FCA260E}" srcOrd="1" destOrd="0" presId="urn:microsoft.com/office/officeart/2008/layout/SquareAccentList"/>
    <dgm:cxn modelId="{79DE40A4-7F86-4135-85C2-3AA0C7B064FD}" type="presParOf" srcId="{9BF99FAE-6015-4B1D-9C01-CAF1E9914A4F}" destId="{BF2D18AC-B336-4E37-921F-88EA39A85A89}" srcOrd="2" destOrd="0" presId="urn:microsoft.com/office/officeart/2008/layout/SquareAccentList"/>
    <dgm:cxn modelId="{88876B59-B881-4373-BA85-E7BE8590B890}" type="presParOf" srcId="{9483E629-9901-4541-A653-C302889D5A44}" destId="{B692BBAD-6325-4DD5-A109-14F0ED8898E9}" srcOrd="1" destOrd="0" presId="urn:microsoft.com/office/officeart/2008/layout/SquareAccentList"/>
    <dgm:cxn modelId="{4EAB1997-148E-4B63-BBCE-1D8B2CC78623}" type="presParOf" srcId="{B692BBAD-6325-4DD5-A109-14F0ED8898E9}" destId="{3DAF9BD7-82DD-4758-8678-90962F79EBD1}" srcOrd="0" destOrd="0" presId="urn:microsoft.com/office/officeart/2008/layout/SquareAccentList"/>
    <dgm:cxn modelId="{2CAD422A-F9F9-4576-9C4B-7873AD78236A}" type="presParOf" srcId="{3DAF9BD7-82DD-4758-8678-90962F79EBD1}" destId="{58007F5F-0926-4BAE-80EC-8C148A6DDDDF}" srcOrd="0" destOrd="0" presId="urn:microsoft.com/office/officeart/2008/layout/SquareAccentList"/>
    <dgm:cxn modelId="{864799EF-FA6C-4F2B-855A-B9E16D1DDCDA}" type="presParOf" srcId="{3DAF9BD7-82DD-4758-8678-90962F79EBD1}" destId="{5E731DE9-3D55-4A03-95C6-C7A32104B8F5}" srcOrd="1" destOrd="0" presId="urn:microsoft.com/office/officeart/2008/layout/SquareAccentList"/>
    <dgm:cxn modelId="{9AA93221-F4EA-403F-8D7E-780E25F4B76C}" type="presParOf" srcId="{B692BBAD-6325-4DD5-A109-14F0ED8898E9}" destId="{EF8B6718-B114-407D-A922-F220B32236F3}" srcOrd="1" destOrd="0" presId="urn:microsoft.com/office/officeart/2008/layout/SquareAccentList"/>
    <dgm:cxn modelId="{E2687D38-AA31-4EA1-B63F-F81DEC2B1084}" type="presParOf" srcId="{EF8B6718-B114-407D-A922-F220B32236F3}" destId="{DBA98EE5-4549-4625-8E57-4BA49680A995}" srcOrd="0" destOrd="0" presId="urn:microsoft.com/office/officeart/2008/layout/SquareAccentList"/>
    <dgm:cxn modelId="{4C974B35-D5DE-412A-B664-437985D2EEA0}" type="presParOf" srcId="{EF8B6718-B114-407D-A922-F220B32236F3}" destId="{1D055BED-4373-43D7-8C4F-EEF6F149AC95}" srcOrd="1" destOrd="0" presId="urn:microsoft.com/office/officeart/2008/layout/SquareAccentList"/>
    <dgm:cxn modelId="{7F5791D5-08EF-4D17-8A47-0B50189BC7AF}" type="presParOf" srcId="{B692BBAD-6325-4DD5-A109-14F0ED8898E9}" destId="{6218C805-073D-499B-85C0-35366FC0493E}" srcOrd="2" destOrd="0" presId="urn:microsoft.com/office/officeart/2008/layout/SquareAccentList"/>
    <dgm:cxn modelId="{8DCF9400-3187-481A-8CBD-163B0B825D20}" type="presParOf" srcId="{6218C805-073D-499B-85C0-35366FC0493E}" destId="{E403E956-8557-4B06-8E5A-8B5EF683D1BF}" srcOrd="0" destOrd="0" presId="urn:microsoft.com/office/officeart/2008/layout/SquareAccentList"/>
    <dgm:cxn modelId="{5F77E6D7-5C5F-4E86-A036-80A3E87B43E9}" type="presParOf" srcId="{6218C805-073D-499B-85C0-35366FC0493E}" destId="{42055DC8-B5A1-4E6F-9EA3-A7C8C19A44A8}" srcOrd="1" destOrd="0" presId="urn:microsoft.com/office/officeart/2008/layout/SquareAccentList"/>
    <dgm:cxn modelId="{317FA16B-C873-42FF-AD6D-7E9905D56BC9}" type="presParOf" srcId="{3F8D204F-C8A1-42D1-9EEC-0D1EA93F6044}" destId="{2A1B1B87-4A08-4D1E-8DE7-E668127E4EEB}" srcOrd="1" destOrd="0" presId="urn:microsoft.com/office/officeart/2008/layout/SquareAccentList"/>
    <dgm:cxn modelId="{D1A67C81-831E-4C5F-918F-53F9C7EBD17E}" type="presParOf" srcId="{2A1B1B87-4A08-4D1E-8DE7-E668127E4EEB}" destId="{CF4931AD-BC9E-440E-AB9D-0E182921B574}" srcOrd="0" destOrd="0" presId="urn:microsoft.com/office/officeart/2008/layout/SquareAccentList"/>
    <dgm:cxn modelId="{25F8B27C-A810-4CB3-B727-9EFFCEE3FABE}" type="presParOf" srcId="{CF4931AD-BC9E-440E-AB9D-0E182921B574}" destId="{4EE37BA9-6D9D-4698-815C-14C3B3A3684B}" srcOrd="0" destOrd="0" presId="urn:microsoft.com/office/officeart/2008/layout/SquareAccentList"/>
    <dgm:cxn modelId="{54D8A459-B7EC-40DE-B58E-5E520F1C3363}" type="presParOf" srcId="{CF4931AD-BC9E-440E-AB9D-0E182921B574}" destId="{2C22B7EC-C37B-4B33-B62A-361706EF571D}" srcOrd="1" destOrd="0" presId="urn:microsoft.com/office/officeart/2008/layout/SquareAccentList"/>
    <dgm:cxn modelId="{CA5C0987-28CC-460A-A903-0CD8355AB285}" type="presParOf" srcId="{CF4931AD-BC9E-440E-AB9D-0E182921B574}" destId="{2425007A-D7AD-4893-AF81-D63553448398}" srcOrd="2" destOrd="0" presId="urn:microsoft.com/office/officeart/2008/layout/SquareAccentList"/>
    <dgm:cxn modelId="{194DA249-8D6B-47D1-9392-C9A74C3EDAE8}" type="presParOf" srcId="{2A1B1B87-4A08-4D1E-8DE7-E668127E4EEB}" destId="{F8906F33-10C1-49A7-B7F5-D27B333EACA7}" srcOrd="1" destOrd="0" presId="urn:microsoft.com/office/officeart/2008/layout/SquareAccentList"/>
    <dgm:cxn modelId="{A31D50EF-6076-42AC-9178-125D9A0E9C2E}" type="presParOf" srcId="{F8906F33-10C1-49A7-B7F5-D27B333EACA7}" destId="{BD3BA11D-38C8-45EE-B7A4-19750F03AF91}" srcOrd="0" destOrd="0" presId="urn:microsoft.com/office/officeart/2008/layout/SquareAccentList"/>
    <dgm:cxn modelId="{054940A1-BA27-491D-891E-C1DCF50A9B55}" type="presParOf" srcId="{BD3BA11D-38C8-45EE-B7A4-19750F03AF91}" destId="{95576281-5D1F-4FD9-B6DE-AC334605257F}" srcOrd="0" destOrd="0" presId="urn:microsoft.com/office/officeart/2008/layout/SquareAccentList"/>
    <dgm:cxn modelId="{979D3BCF-B7F0-4015-9DD5-5CC81B3E24B0}" type="presParOf" srcId="{BD3BA11D-38C8-45EE-B7A4-19750F03AF91}" destId="{FC2EA3B9-CEBF-49D8-ABDB-813796300E75}" srcOrd="1" destOrd="0" presId="urn:microsoft.com/office/officeart/2008/layout/SquareAccentList"/>
    <dgm:cxn modelId="{CE7EAB38-6EF8-40CD-B6F1-DAF2628EE33A}" type="presParOf" srcId="{F8906F33-10C1-49A7-B7F5-D27B333EACA7}" destId="{73F30F87-A31E-42C1-B93C-468D4481E576}" srcOrd="1" destOrd="0" presId="urn:microsoft.com/office/officeart/2008/layout/SquareAccentList"/>
    <dgm:cxn modelId="{B8DC768D-E5C2-4EBD-B3BC-FC5E653A913E}" type="presParOf" srcId="{73F30F87-A31E-42C1-B93C-468D4481E576}" destId="{2366F99F-6E50-4BF0-B8F2-4929648BFB4F}" srcOrd="0" destOrd="0" presId="urn:microsoft.com/office/officeart/2008/layout/SquareAccentList"/>
    <dgm:cxn modelId="{5EB8F3B4-E68A-4093-87D9-79C773354290}" type="presParOf" srcId="{73F30F87-A31E-42C1-B93C-468D4481E576}" destId="{3CA1FA53-6D74-44EB-A202-A9CE26AEBCB4}" srcOrd="1" destOrd="0" presId="urn:microsoft.com/office/officeart/2008/layout/SquareAccentList"/>
    <dgm:cxn modelId="{8BBE695E-8401-431B-8286-C3A4952EDE2D}" type="presParOf" srcId="{F8906F33-10C1-49A7-B7F5-D27B333EACA7}" destId="{291D66A5-F172-4A2F-BB8B-202BC228AB97}" srcOrd="2" destOrd="0" presId="urn:microsoft.com/office/officeart/2008/layout/SquareAccentList"/>
    <dgm:cxn modelId="{127B6463-A39F-436A-8441-0C6DA708A64A}" type="presParOf" srcId="{291D66A5-F172-4A2F-BB8B-202BC228AB97}" destId="{F837C33E-DAC4-4047-9336-89E14B49BC18}" srcOrd="0" destOrd="0" presId="urn:microsoft.com/office/officeart/2008/layout/SquareAccentList"/>
    <dgm:cxn modelId="{3BD11439-AA8A-4FFA-8C60-42F719B115AE}" type="presParOf" srcId="{291D66A5-F172-4A2F-BB8B-202BC228AB97}" destId="{731C4C69-1510-450C-AB07-A161452ED2CF}" srcOrd="1" destOrd="0" presId="urn:microsoft.com/office/officeart/2008/layout/SquareAccentList"/>
  </dgm:cxnLst>
  <dgm:bg/>
  <dgm:whole>
    <a:ln>
      <a:solidFill>
        <a:schemeClr val="bg1">
          <a:lumMod val="85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C580C0-07F8-4EA5-AFC4-A9974381B62B}" type="doc">
      <dgm:prSet loTypeId="urn:microsoft.com/office/officeart/2008/layout/SquareAccentList" loCatId="list" qsTypeId="urn:microsoft.com/office/officeart/2005/8/quickstyle/simple5" qsCatId="simple" csTypeId="urn:microsoft.com/office/officeart/2005/8/colors/colorful1#6" csCatId="colorful" phldr="1"/>
      <dgm:spPr/>
      <dgm:t>
        <a:bodyPr/>
        <a:lstStyle/>
        <a:p>
          <a:endParaRPr lang="es-UY"/>
        </a:p>
      </dgm:t>
    </dgm:pt>
    <dgm:pt modelId="{D88F3E66-000D-4A90-8786-900A90163C10}">
      <dgm:prSet phldrT="[Texto]" custT="1"/>
      <dgm:spPr/>
      <dgm:t>
        <a:bodyPr/>
        <a:lstStyle/>
        <a:p>
          <a:pPr algn="ctr"/>
          <a:r>
            <a:rPr lang="es-MX" sz="3000" b="1" dirty="0"/>
            <a:t>Reporte de </a:t>
          </a:r>
          <a:r>
            <a:rPr lang="es-MX" sz="3000" b="1" dirty="0" smtClean="0"/>
            <a:t>incautaciones /</a:t>
          </a:r>
          <a:r>
            <a:rPr lang="es-MX" sz="2300" b="1" dirty="0" smtClean="0"/>
            <a:t> </a:t>
          </a:r>
          <a:r>
            <a:rPr lang="es-MX" sz="3000" b="1" dirty="0" err="1" smtClean="0">
              <a:solidFill>
                <a:srgbClr val="FF0000"/>
              </a:solidFill>
            </a:rPr>
            <a:t>Report</a:t>
          </a:r>
          <a:r>
            <a:rPr lang="es-MX" sz="3000" b="1" dirty="0" smtClean="0">
              <a:solidFill>
                <a:srgbClr val="FF0000"/>
              </a:solidFill>
            </a:rPr>
            <a:t> </a:t>
          </a:r>
          <a:r>
            <a:rPr lang="es-MX" sz="3000" b="1" dirty="0" err="1" smtClean="0">
              <a:solidFill>
                <a:srgbClr val="FF0000"/>
              </a:solidFill>
            </a:rPr>
            <a:t>on</a:t>
          </a:r>
          <a:r>
            <a:rPr lang="es-MX" sz="3000" b="1" dirty="0" smtClean="0">
              <a:solidFill>
                <a:srgbClr val="FF0000"/>
              </a:solidFill>
            </a:rPr>
            <a:t> </a:t>
          </a:r>
          <a:r>
            <a:rPr lang="es-MX" sz="3000" b="1" dirty="0" err="1" smtClean="0">
              <a:solidFill>
                <a:srgbClr val="FF0000"/>
              </a:solidFill>
            </a:rPr>
            <a:t>seizures</a:t>
          </a:r>
          <a:endParaRPr lang="es-UY" sz="3000" b="1" dirty="0">
            <a:solidFill>
              <a:srgbClr val="FF0000"/>
            </a:solidFill>
          </a:endParaRPr>
        </a:p>
      </dgm:t>
    </dgm:pt>
    <dgm:pt modelId="{FE49F48D-9400-49A2-BA54-1AE9662A23C2}" type="parTrans" cxnId="{4B0D2A03-3C39-4671-AEAC-CEAC2E4975AA}">
      <dgm:prSet/>
      <dgm:spPr/>
      <dgm:t>
        <a:bodyPr/>
        <a:lstStyle/>
        <a:p>
          <a:endParaRPr lang="es-UY"/>
        </a:p>
      </dgm:t>
    </dgm:pt>
    <dgm:pt modelId="{E012FC72-496C-41B9-A526-E555A934FC61}" type="sibTrans" cxnId="{4B0D2A03-3C39-4671-AEAC-CEAC2E4975AA}">
      <dgm:prSet/>
      <dgm:spPr/>
      <dgm:t>
        <a:bodyPr/>
        <a:lstStyle/>
        <a:p>
          <a:endParaRPr lang="es-UY"/>
        </a:p>
      </dgm:t>
    </dgm:pt>
    <dgm:pt modelId="{61518736-0E3F-4B6A-B6BB-91B320C64C24}">
      <dgm:prSet phldrT="[Texto]" custT="1"/>
      <dgm:spPr/>
      <dgm:t>
        <a:bodyPr/>
        <a:lstStyle/>
        <a:p>
          <a:r>
            <a:rPr lang="es-MX" sz="1800" dirty="0"/>
            <a:t>Fuerzas de control/represión (Brigadas antinarcóticos, FFAA, etc</a:t>
          </a:r>
          <a:r>
            <a:rPr lang="es-MX" sz="1800" dirty="0" smtClean="0"/>
            <a:t>.) / </a:t>
          </a:r>
          <a:r>
            <a:rPr lang="es-MX" sz="1800" dirty="0" err="1" smtClean="0">
              <a:solidFill>
                <a:srgbClr val="FF0000"/>
              </a:solidFill>
            </a:rPr>
            <a:t>Law</a:t>
          </a:r>
          <a:r>
            <a:rPr lang="es-MX" sz="1800" dirty="0" smtClean="0">
              <a:solidFill>
                <a:srgbClr val="FF0000"/>
              </a:solidFill>
            </a:rPr>
            <a:t> </a:t>
          </a:r>
          <a:r>
            <a:rPr lang="es-MX" sz="1800" dirty="0" err="1" smtClean="0">
              <a:solidFill>
                <a:srgbClr val="FF0000"/>
              </a:solidFill>
            </a:rPr>
            <a:t>enforcement</a:t>
          </a:r>
          <a:r>
            <a:rPr lang="es-MX" sz="1800" dirty="0" smtClean="0">
              <a:solidFill>
                <a:srgbClr val="FF0000"/>
              </a:solidFill>
            </a:rPr>
            <a:t> agencies</a:t>
          </a:r>
          <a:endParaRPr lang="es-UY" sz="1800" dirty="0">
            <a:solidFill>
              <a:srgbClr val="FF0000"/>
            </a:solidFill>
          </a:endParaRPr>
        </a:p>
      </dgm:t>
    </dgm:pt>
    <dgm:pt modelId="{93F69C50-F126-445E-9CFB-87D00B73907F}" type="parTrans" cxnId="{689A4FF8-3947-4972-8F19-8A612B1D3FCD}">
      <dgm:prSet/>
      <dgm:spPr/>
      <dgm:t>
        <a:bodyPr/>
        <a:lstStyle/>
        <a:p>
          <a:endParaRPr lang="es-UY"/>
        </a:p>
      </dgm:t>
    </dgm:pt>
    <dgm:pt modelId="{73F608EF-3114-47F6-8E62-26B4F89E5268}" type="sibTrans" cxnId="{689A4FF8-3947-4972-8F19-8A612B1D3FCD}">
      <dgm:prSet/>
      <dgm:spPr/>
      <dgm:t>
        <a:bodyPr/>
        <a:lstStyle/>
        <a:p>
          <a:endParaRPr lang="es-UY"/>
        </a:p>
      </dgm:t>
    </dgm:pt>
    <dgm:pt modelId="{56586791-8487-4E58-9D99-D3C3C910DC5B}">
      <dgm:prSet phldrT="[Texto]" custT="1"/>
      <dgm:spPr/>
      <dgm:t>
        <a:bodyPr/>
        <a:lstStyle/>
        <a:p>
          <a:r>
            <a:rPr lang="es-MX" sz="1800" dirty="0" smtClean="0"/>
            <a:t>Aduanas/ </a:t>
          </a:r>
          <a:r>
            <a:rPr lang="es-MX" sz="1800" dirty="0" err="1" smtClean="0">
              <a:solidFill>
                <a:srgbClr val="FF0000"/>
              </a:solidFill>
            </a:rPr>
            <a:t>Customs</a:t>
          </a:r>
          <a:endParaRPr lang="es-UY" sz="1800" dirty="0">
            <a:solidFill>
              <a:srgbClr val="FF0000"/>
            </a:solidFill>
          </a:endParaRPr>
        </a:p>
      </dgm:t>
    </dgm:pt>
    <dgm:pt modelId="{49CEE9FE-A870-48A4-B63D-C4FA6965AC19}" type="parTrans" cxnId="{C83DB307-F4C2-4359-A7EE-A3AD0B82153D}">
      <dgm:prSet/>
      <dgm:spPr/>
      <dgm:t>
        <a:bodyPr/>
        <a:lstStyle/>
        <a:p>
          <a:endParaRPr lang="es-UY"/>
        </a:p>
      </dgm:t>
    </dgm:pt>
    <dgm:pt modelId="{290BFC96-0F54-4004-BCC8-E97D18128436}" type="sibTrans" cxnId="{C83DB307-F4C2-4359-A7EE-A3AD0B82153D}">
      <dgm:prSet/>
      <dgm:spPr/>
      <dgm:t>
        <a:bodyPr/>
        <a:lstStyle/>
        <a:p>
          <a:endParaRPr lang="es-UY"/>
        </a:p>
      </dgm:t>
    </dgm:pt>
    <dgm:pt modelId="{6E01EF0C-2EFE-496F-98BD-D4AB0F9A0BB1}">
      <dgm:prSet phldrT="[Texto]"/>
      <dgm:spPr/>
      <dgm:t>
        <a:bodyPr/>
        <a:lstStyle/>
        <a:p>
          <a:endParaRPr lang="es-UY" dirty="0"/>
        </a:p>
      </dgm:t>
    </dgm:pt>
    <dgm:pt modelId="{2046CB04-9780-4C72-8DFE-ECF90DB92BEE}" type="parTrans" cxnId="{21BAF41C-1F05-4F5E-BC66-CCA5C2099D35}">
      <dgm:prSet/>
      <dgm:spPr/>
      <dgm:t>
        <a:bodyPr/>
        <a:lstStyle/>
        <a:p>
          <a:endParaRPr lang="es-UY"/>
        </a:p>
      </dgm:t>
    </dgm:pt>
    <dgm:pt modelId="{7506397A-1179-4A0F-9C04-B6FA5536561D}" type="sibTrans" cxnId="{21BAF41C-1F05-4F5E-BC66-CCA5C2099D35}">
      <dgm:prSet/>
      <dgm:spPr/>
      <dgm:t>
        <a:bodyPr/>
        <a:lstStyle/>
        <a:p>
          <a:endParaRPr lang="es-UY"/>
        </a:p>
      </dgm:t>
    </dgm:pt>
    <dgm:pt modelId="{6EA6FF2C-18DA-4941-B80D-718CE64A8BCE}">
      <dgm:prSet phldrT="[Texto]" custT="1"/>
      <dgm:spPr/>
      <dgm:t>
        <a:bodyPr/>
        <a:lstStyle/>
        <a:p>
          <a:pPr algn="ctr"/>
          <a:r>
            <a:rPr lang="es-MX" sz="3000" b="1" dirty="0" smtClean="0"/>
            <a:t>Testeo de sustancias /</a:t>
          </a:r>
        </a:p>
        <a:p>
          <a:pPr algn="ctr"/>
          <a:r>
            <a:rPr lang="es-UY" sz="3000" b="1" dirty="0" err="1" smtClean="0">
              <a:solidFill>
                <a:srgbClr val="FF0000"/>
              </a:solidFill>
            </a:rPr>
            <a:t>Drug-checking</a:t>
          </a:r>
          <a:endParaRPr lang="es-UY" sz="3000" b="1" dirty="0">
            <a:solidFill>
              <a:srgbClr val="FF0000"/>
            </a:solidFill>
          </a:endParaRPr>
        </a:p>
      </dgm:t>
    </dgm:pt>
    <dgm:pt modelId="{F018C152-7D68-447C-8594-EF571FBACA2B}" type="parTrans" cxnId="{160DEAAD-E2F7-4D79-B89D-9E93FE961810}">
      <dgm:prSet/>
      <dgm:spPr/>
      <dgm:t>
        <a:bodyPr/>
        <a:lstStyle/>
        <a:p>
          <a:endParaRPr lang="es-UY"/>
        </a:p>
      </dgm:t>
    </dgm:pt>
    <dgm:pt modelId="{E937CFFB-C815-47DB-AD60-29D6F5175854}" type="sibTrans" cxnId="{160DEAAD-E2F7-4D79-B89D-9E93FE961810}">
      <dgm:prSet/>
      <dgm:spPr/>
      <dgm:t>
        <a:bodyPr/>
        <a:lstStyle/>
        <a:p>
          <a:endParaRPr lang="es-UY"/>
        </a:p>
      </dgm:t>
    </dgm:pt>
    <dgm:pt modelId="{4C010480-4C3A-41A1-BB8B-30DFA1730ED9}">
      <dgm:prSet phldrT="[Texto]" custT="1"/>
      <dgm:spPr/>
      <dgm:t>
        <a:bodyPr/>
        <a:lstStyle/>
        <a:p>
          <a:r>
            <a:rPr lang="es-MX" sz="1800" dirty="0"/>
            <a:t>Organización Sociedad </a:t>
          </a:r>
          <a:r>
            <a:rPr lang="es-MX" sz="1800" dirty="0" smtClean="0"/>
            <a:t>Civil / </a:t>
          </a:r>
          <a:r>
            <a:rPr lang="es-MX" sz="1800" dirty="0" smtClean="0">
              <a:solidFill>
                <a:srgbClr val="FF0000"/>
              </a:solidFill>
            </a:rPr>
            <a:t>O</a:t>
          </a:r>
          <a:r>
            <a:rPr lang="en-US" sz="1800" b="0" i="0" dirty="0" err="1" smtClean="0">
              <a:solidFill>
                <a:srgbClr val="FF0000"/>
              </a:solidFill>
            </a:rPr>
            <a:t>rganisation</a:t>
          </a:r>
          <a:r>
            <a:rPr lang="en-US" sz="1800" b="0" i="0" dirty="0" smtClean="0">
              <a:solidFill>
                <a:srgbClr val="FF0000"/>
              </a:solidFill>
            </a:rPr>
            <a:t> of Civil Society</a:t>
          </a:r>
          <a:endParaRPr lang="es-UY" sz="1800" dirty="0">
            <a:solidFill>
              <a:srgbClr val="FF0000"/>
            </a:solidFill>
          </a:endParaRPr>
        </a:p>
      </dgm:t>
    </dgm:pt>
    <dgm:pt modelId="{4B20E5D9-1295-471A-9BE9-01A3AB16557E}" type="parTrans" cxnId="{8F5CFD5F-D6B7-4480-BB2C-C3F913D860CB}">
      <dgm:prSet/>
      <dgm:spPr/>
      <dgm:t>
        <a:bodyPr/>
        <a:lstStyle/>
        <a:p>
          <a:endParaRPr lang="es-UY"/>
        </a:p>
      </dgm:t>
    </dgm:pt>
    <dgm:pt modelId="{25C97FA0-33AB-48A7-A5A0-96E544EB4397}" type="sibTrans" cxnId="{8F5CFD5F-D6B7-4480-BB2C-C3F913D860CB}">
      <dgm:prSet/>
      <dgm:spPr/>
      <dgm:t>
        <a:bodyPr/>
        <a:lstStyle/>
        <a:p>
          <a:endParaRPr lang="es-UY"/>
        </a:p>
      </dgm:t>
    </dgm:pt>
    <dgm:pt modelId="{237119E1-4800-4840-B9BD-DF9AD07254B1}">
      <dgm:prSet phldrT="[Texto]"/>
      <dgm:spPr/>
      <dgm:t>
        <a:bodyPr/>
        <a:lstStyle/>
        <a:p>
          <a:endParaRPr lang="es-UY" dirty="0"/>
        </a:p>
      </dgm:t>
    </dgm:pt>
    <dgm:pt modelId="{BC8A8C84-DDA9-45C2-AA3F-DF89BDBA5214}" type="parTrans" cxnId="{E6EB067F-A39A-454B-8B45-0F3103A93F4E}">
      <dgm:prSet/>
      <dgm:spPr/>
      <dgm:t>
        <a:bodyPr/>
        <a:lstStyle/>
        <a:p>
          <a:endParaRPr lang="es-UY"/>
        </a:p>
      </dgm:t>
    </dgm:pt>
    <dgm:pt modelId="{7D7DCE52-0C2E-475D-97E4-51825516657C}" type="sibTrans" cxnId="{E6EB067F-A39A-454B-8B45-0F3103A93F4E}">
      <dgm:prSet/>
      <dgm:spPr/>
      <dgm:t>
        <a:bodyPr/>
        <a:lstStyle/>
        <a:p>
          <a:endParaRPr lang="es-UY"/>
        </a:p>
      </dgm:t>
    </dgm:pt>
    <dgm:pt modelId="{432114A0-8B2F-44F5-92B0-C0AAD79A9C49}">
      <dgm:prSet phldrT="[Texto]"/>
      <dgm:spPr/>
      <dgm:t>
        <a:bodyPr/>
        <a:lstStyle/>
        <a:p>
          <a:endParaRPr lang="es-UY" dirty="0"/>
        </a:p>
      </dgm:t>
    </dgm:pt>
    <dgm:pt modelId="{20FA4601-2E74-4BFD-8888-B340D0BB6D82}" type="parTrans" cxnId="{D0966DB1-9B3F-411A-902B-8D3D1F55592D}">
      <dgm:prSet/>
      <dgm:spPr/>
      <dgm:t>
        <a:bodyPr/>
        <a:lstStyle/>
        <a:p>
          <a:endParaRPr lang="es-UY"/>
        </a:p>
      </dgm:t>
    </dgm:pt>
    <dgm:pt modelId="{35E9802E-C21B-4913-B7B0-4D3511CD33AB}" type="sibTrans" cxnId="{D0966DB1-9B3F-411A-902B-8D3D1F55592D}">
      <dgm:prSet/>
      <dgm:spPr/>
      <dgm:t>
        <a:bodyPr/>
        <a:lstStyle/>
        <a:p>
          <a:endParaRPr lang="es-UY"/>
        </a:p>
      </dgm:t>
    </dgm:pt>
    <dgm:pt modelId="{3F8D204F-C8A1-42D1-9EEC-0D1EA93F6044}" type="pres">
      <dgm:prSet presAssocID="{10C580C0-07F8-4EA5-AFC4-A9974381B62B}" presName="layout" presStyleCnt="0">
        <dgm:presLayoutVars>
          <dgm:chMax/>
          <dgm:chPref/>
          <dgm:dir/>
          <dgm:resizeHandles/>
        </dgm:presLayoutVars>
      </dgm:prSet>
      <dgm:spPr/>
      <dgm:t>
        <a:bodyPr/>
        <a:lstStyle/>
        <a:p>
          <a:endParaRPr lang="es-UY"/>
        </a:p>
      </dgm:t>
    </dgm:pt>
    <dgm:pt modelId="{9483E629-9901-4541-A653-C302889D5A44}" type="pres">
      <dgm:prSet presAssocID="{D88F3E66-000D-4A90-8786-900A90163C10}" presName="root" presStyleCnt="0">
        <dgm:presLayoutVars>
          <dgm:chMax/>
          <dgm:chPref/>
        </dgm:presLayoutVars>
      </dgm:prSet>
      <dgm:spPr/>
    </dgm:pt>
    <dgm:pt modelId="{9BF99FAE-6015-4B1D-9C01-CAF1E9914A4F}" type="pres">
      <dgm:prSet presAssocID="{D88F3E66-000D-4A90-8786-900A90163C10}" presName="rootComposite" presStyleCnt="0">
        <dgm:presLayoutVars/>
      </dgm:prSet>
      <dgm:spPr/>
    </dgm:pt>
    <dgm:pt modelId="{5DF6489B-8DAF-4EAB-8B2F-07D0984EC4AA}" type="pres">
      <dgm:prSet presAssocID="{D88F3E66-000D-4A90-8786-900A90163C10}" presName="ParentAccent" presStyleLbl="alignNode1" presStyleIdx="0" presStyleCnt="2" custScaleY="100746" custLinFactNeighborX="-1535" custLinFactNeighborY="-29571"/>
      <dgm:spPr>
        <a:solidFill>
          <a:schemeClr val="bg1">
            <a:lumMod val="85000"/>
          </a:schemeClr>
        </a:solidFill>
        <a:ln>
          <a:solidFill>
            <a:schemeClr val="bg1">
              <a:lumMod val="85000"/>
            </a:schemeClr>
          </a:solidFill>
        </a:ln>
      </dgm:spPr>
      <dgm:t>
        <a:bodyPr/>
        <a:lstStyle/>
        <a:p>
          <a:endParaRPr lang="en-US"/>
        </a:p>
      </dgm:t>
    </dgm:pt>
    <dgm:pt modelId="{96EBC530-146C-41E2-A2B5-7F339FCA260E}" type="pres">
      <dgm:prSet presAssocID="{D88F3E66-000D-4A90-8786-900A90163C10}" presName="ParentSmallAccent" presStyleLbl="fgAcc1" presStyleIdx="0" presStyleCnt="2" custLinFactNeighborX="-18640" custLinFactNeighborY="-35345"/>
      <dgm:spPr>
        <a:ln>
          <a:solidFill>
            <a:schemeClr val="bg1">
              <a:lumMod val="85000"/>
            </a:schemeClr>
          </a:solidFill>
        </a:ln>
      </dgm:spPr>
      <dgm:t>
        <a:bodyPr/>
        <a:lstStyle/>
        <a:p>
          <a:endParaRPr lang="en-US"/>
        </a:p>
      </dgm:t>
    </dgm:pt>
    <dgm:pt modelId="{BF2D18AC-B336-4E37-921F-88EA39A85A89}" type="pres">
      <dgm:prSet presAssocID="{D88F3E66-000D-4A90-8786-900A90163C10}" presName="Parent" presStyleLbl="revTx" presStyleIdx="0" presStyleCnt="8">
        <dgm:presLayoutVars>
          <dgm:chMax/>
          <dgm:chPref val="4"/>
          <dgm:bulletEnabled val="1"/>
        </dgm:presLayoutVars>
      </dgm:prSet>
      <dgm:spPr/>
      <dgm:t>
        <a:bodyPr/>
        <a:lstStyle/>
        <a:p>
          <a:endParaRPr lang="es-UY"/>
        </a:p>
      </dgm:t>
    </dgm:pt>
    <dgm:pt modelId="{B692BBAD-6325-4DD5-A109-14F0ED8898E9}" type="pres">
      <dgm:prSet presAssocID="{D88F3E66-000D-4A90-8786-900A90163C10}" presName="childShape" presStyleCnt="0">
        <dgm:presLayoutVars>
          <dgm:chMax val="0"/>
          <dgm:chPref val="0"/>
        </dgm:presLayoutVars>
      </dgm:prSet>
      <dgm:spPr/>
    </dgm:pt>
    <dgm:pt modelId="{3DAF9BD7-82DD-4758-8678-90962F79EBD1}" type="pres">
      <dgm:prSet presAssocID="{61518736-0E3F-4B6A-B6BB-91B320C64C24}" presName="childComposite" presStyleCnt="0">
        <dgm:presLayoutVars>
          <dgm:chMax val="0"/>
          <dgm:chPref val="0"/>
        </dgm:presLayoutVars>
      </dgm:prSet>
      <dgm:spPr/>
    </dgm:pt>
    <dgm:pt modelId="{58007F5F-0926-4BAE-80EC-8C148A6DDDDF}" type="pres">
      <dgm:prSet presAssocID="{61518736-0E3F-4B6A-B6BB-91B320C64C24}" presName="ChildAccent" presStyleLbl="solidFgAcc1" presStyleIdx="0" presStyleCnt="6" custLinFactY="-24635" custLinFactNeighborX="-18404" custLinFactNeighborY="-100000"/>
      <dgm:spPr>
        <a:solidFill>
          <a:schemeClr val="bg1">
            <a:lumMod val="85000"/>
          </a:schemeClr>
        </a:solidFill>
        <a:ln>
          <a:solidFill>
            <a:schemeClr val="bg1">
              <a:lumMod val="85000"/>
            </a:schemeClr>
          </a:solidFill>
        </a:ln>
      </dgm:spPr>
      <dgm:t>
        <a:bodyPr/>
        <a:lstStyle/>
        <a:p>
          <a:endParaRPr lang="en-US"/>
        </a:p>
      </dgm:t>
    </dgm:pt>
    <dgm:pt modelId="{5E731DE9-3D55-4A03-95C6-C7A32104B8F5}" type="pres">
      <dgm:prSet presAssocID="{61518736-0E3F-4B6A-B6BB-91B320C64C24}" presName="Child" presStyleLbl="revTx" presStyleIdx="1" presStyleCnt="8" custScaleX="106881" custLinFactNeighborX="3769" custLinFactNeighborY="-37476">
        <dgm:presLayoutVars>
          <dgm:chMax val="0"/>
          <dgm:chPref val="0"/>
          <dgm:bulletEnabled val="1"/>
        </dgm:presLayoutVars>
      </dgm:prSet>
      <dgm:spPr/>
      <dgm:t>
        <a:bodyPr/>
        <a:lstStyle/>
        <a:p>
          <a:endParaRPr lang="es-UY"/>
        </a:p>
      </dgm:t>
    </dgm:pt>
    <dgm:pt modelId="{EF8B6718-B114-407D-A922-F220B32236F3}" type="pres">
      <dgm:prSet presAssocID="{56586791-8487-4E58-9D99-D3C3C910DC5B}" presName="childComposite" presStyleCnt="0">
        <dgm:presLayoutVars>
          <dgm:chMax val="0"/>
          <dgm:chPref val="0"/>
        </dgm:presLayoutVars>
      </dgm:prSet>
      <dgm:spPr/>
    </dgm:pt>
    <dgm:pt modelId="{DBA98EE5-4549-4625-8E57-4BA49680A995}" type="pres">
      <dgm:prSet presAssocID="{56586791-8487-4E58-9D99-D3C3C910DC5B}" presName="ChildAccent" presStyleLbl="solidFgAcc1" presStyleIdx="1" presStyleCnt="6" custLinFactY="-91093" custLinFactNeighborX="-58607" custLinFactNeighborY="-100000"/>
      <dgm:spPr>
        <a:solidFill>
          <a:schemeClr val="bg1">
            <a:lumMod val="85000"/>
          </a:schemeClr>
        </a:solidFill>
        <a:ln>
          <a:solidFill>
            <a:schemeClr val="bg1">
              <a:lumMod val="85000"/>
            </a:schemeClr>
          </a:solidFill>
        </a:ln>
      </dgm:spPr>
      <dgm:t>
        <a:bodyPr/>
        <a:lstStyle/>
        <a:p>
          <a:endParaRPr lang="en-US"/>
        </a:p>
      </dgm:t>
    </dgm:pt>
    <dgm:pt modelId="{1D055BED-4373-43D7-8C4F-EEF6F149AC95}" type="pres">
      <dgm:prSet presAssocID="{56586791-8487-4E58-9D99-D3C3C910DC5B}" presName="Child" presStyleLbl="revTx" presStyleIdx="2" presStyleCnt="8" custLinFactNeighborX="-3594" custLinFactNeighborY="-82949">
        <dgm:presLayoutVars>
          <dgm:chMax val="0"/>
          <dgm:chPref val="0"/>
          <dgm:bulletEnabled val="1"/>
        </dgm:presLayoutVars>
      </dgm:prSet>
      <dgm:spPr/>
      <dgm:t>
        <a:bodyPr/>
        <a:lstStyle/>
        <a:p>
          <a:endParaRPr lang="es-UY"/>
        </a:p>
      </dgm:t>
    </dgm:pt>
    <dgm:pt modelId="{6218C805-073D-499B-85C0-35366FC0493E}" type="pres">
      <dgm:prSet presAssocID="{6E01EF0C-2EFE-496F-98BD-D4AB0F9A0BB1}" presName="childComposite" presStyleCnt="0">
        <dgm:presLayoutVars>
          <dgm:chMax val="0"/>
          <dgm:chPref val="0"/>
        </dgm:presLayoutVars>
      </dgm:prSet>
      <dgm:spPr/>
    </dgm:pt>
    <dgm:pt modelId="{E403E956-8557-4B06-8E5A-8B5EF683D1BF}" type="pres">
      <dgm:prSet presAssocID="{6E01EF0C-2EFE-496F-98BD-D4AB0F9A0BB1}" presName="ChildAccent" presStyleLbl="solidFgAcc1" presStyleIdx="2" presStyleCnt="6" custLinFactX="1000000" custLinFactNeighborX="1076578" custLinFactNeighborY="18529"/>
      <dgm:spPr>
        <a:ln>
          <a:solidFill>
            <a:schemeClr val="bg1"/>
          </a:solidFill>
        </a:ln>
      </dgm:spPr>
    </dgm:pt>
    <dgm:pt modelId="{42055DC8-B5A1-4E6F-9EA3-A7C8C19A44A8}" type="pres">
      <dgm:prSet presAssocID="{6E01EF0C-2EFE-496F-98BD-D4AB0F9A0BB1}" presName="Child" presStyleLbl="revTx" presStyleIdx="3" presStyleCnt="8">
        <dgm:presLayoutVars>
          <dgm:chMax val="0"/>
          <dgm:chPref val="0"/>
          <dgm:bulletEnabled val="1"/>
        </dgm:presLayoutVars>
      </dgm:prSet>
      <dgm:spPr/>
      <dgm:t>
        <a:bodyPr/>
        <a:lstStyle/>
        <a:p>
          <a:endParaRPr lang="es-UY"/>
        </a:p>
      </dgm:t>
    </dgm:pt>
    <dgm:pt modelId="{2A1B1B87-4A08-4D1E-8DE7-E668127E4EEB}" type="pres">
      <dgm:prSet presAssocID="{6EA6FF2C-18DA-4941-B80D-718CE64A8BCE}" presName="root" presStyleCnt="0">
        <dgm:presLayoutVars>
          <dgm:chMax/>
          <dgm:chPref/>
        </dgm:presLayoutVars>
      </dgm:prSet>
      <dgm:spPr/>
    </dgm:pt>
    <dgm:pt modelId="{CF4931AD-BC9E-440E-AB9D-0E182921B574}" type="pres">
      <dgm:prSet presAssocID="{6EA6FF2C-18DA-4941-B80D-718CE64A8BCE}" presName="rootComposite" presStyleCnt="0">
        <dgm:presLayoutVars/>
      </dgm:prSet>
      <dgm:spPr/>
    </dgm:pt>
    <dgm:pt modelId="{4EE37BA9-6D9D-4698-815C-14C3B3A3684B}" type="pres">
      <dgm:prSet presAssocID="{6EA6FF2C-18DA-4941-B80D-718CE64A8BCE}" presName="ParentAccent" presStyleLbl="alignNode1" presStyleIdx="1" presStyleCnt="2"/>
      <dgm:spPr>
        <a:solidFill>
          <a:schemeClr val="bg1">
            <a:lumMod val="85000"/>
          </a:schemeClr>
        </a:solidFill>
        <a:ln>
          <a:solidFill>
            <a:schemeClr val="bg1">
              <a:lumMod val="85000"/>
            </a:schemeClr>
          </a:solidFill>
        </a:ln>
      </dgm:spPr>
      <dgm:t>
        <a:bodyPr/>
        <a:lstStyle/>
        <a:p>
          <a:endParaRPr lang="en-US"/>
        </a:p>
      </dgm:t>
    </dgm:pt>
    <dgm:pt modelId="{2C22B7EC-C37B-4B33-B62A-361706EF571D}" type="pres">
      <dgm:prSet presAssocID="{6EA6FF2C-18DA-4941-B80D-718CE64A8BCE}" presName="ParentSmallAccent" presStyleLbl="fgAcc1" presStyleIdx="1" presStyleCnt="2"/>
      <dgm:spPr>
        <a:ln>
          <a:solidFill>
            <a:schemeClr val="bg1">
              <a:lumMod val="85000"/>
            </a:schemeClr>
          </a:solidFill>
        </a:ln>
      </dgm:spPr>
      <dgm:t>
        <a:bodyPr/>
        <a:lstStyle/>
        <a:p>
          <a:endParaRPr lang="en-US"/>
        </a:p>
      </dgm:t>
    </dgm:pt>
    <dgm:pt modelId="{2425007A-D7AD-4893-AF81-D63553448398}" type="pres">
      <dgm:prSet presAssocID="{6EA6FF2C-18DA-4941-B80D-718CE64A8BCE}" presName="Parent" presStyleLbl="revTx" presStyleIdx="4" presStyleCnt="8">
        <dgm:presLayoutVars>
          <dgm:chMax/>
          <dgm:chPref val="4"/>
          <dgm:bulletEnabled val="1"/>
        </dgm:presLayoutVars>
      </dgm:prSet>
      <dgm:spPr/>
      <dgm:t>
        <a:bodyPr/>
        <a:lstStyle/>
        <a:p>
          <a:endParaRPr lang="es-UY"/>
        </a:p>
      </dgm:t>
    </dgm:pt>
    <dgm:pt modelId="{F8906F33-10C1-49A7-B7F5-D27B333EACA7}" type="pres">
      <dgm:prSet presAssocID="{6EA6FF2C-18DA-4941-B80D-718CE64A8BCE}" presName="childShape" presStyleCnt="0">
        <dgm:presLayoutVars>
          <dgm:chMax val="0"/>
          <dgm:chPref val="0"/>
        </dgm:presLayoutVars>
      </dgm:prSet>
      <dgm:spPr/>
    </dgm:pt>
    <dgm:pt modelId="{BD3BA11D-38C8-45EE-B7A4-19750F03AF91}" type="pres">
      <dgm:prSet presAssocID="{4C010480-4C3A-41A1-BB8B-30DFA1730ED9}" presName="childComposite" presStyleCnt="0">
        <dgm:presLayoutVars>
          <dgm:chMax val="0"/>
          <dgm:chPref val="0"/>
        </dgm:presLayoutVars>
      </dgm:prSet>
      <dgm:spPr/>
    </dgm:pt>
    <dgm:pt modelId="{95576281-5D1F-4FD9-B6DE-AC334605257F}" type="pres">
      <dgm:prSet presAssocID="{4C010480-4C3A-41A1-BB8B-30DFA1730ED9}" presName="ChildAccent" presStyleLbl="solidFgAcc1" presStyleIdx="3" presStyleCnt="6" custLinFactNeighborX="4661" custLinFactNeighborY="-74038"/>
      <dgm:spPr>
        <a:solidFill>
          <a:schemeClr val="bg1">
            <a:lumMod val="85000"/>
          </a:schemeClr>
        </a:solidFill>
        <a:ln>
          <a:solidFill>
            <a:schemeClr val="bg1">
              <a:lumMod val="85000"/>
            </a:schemeClr>
          </a:solidFill>
        </a:ln>
      </dgm:spPr>
      <dgm:t>
        <a:bodyPr/>
        <a:lstStyle/>
        <a:p>
          <a:endParaRPr lang="en-US"/>
        </a:p>
      </dgm:t>
    </dgm:pt>
    <dgm:pt modelId="{FC2EA3B9-CEBF-49D8-ABDB-813796300E75}" type="pres">
      <dgm:prSet presAssocID="{4C010480-4C3A-41A1-BB8B-30DFA1730ED9}" presName="Child" presStyleLbl="revTx" presStyleIdx="5" presStyleCnt="8" custLinFactNeighborX="1841" custLinFactNeighborY="-21214">
        <dgm:presLayoutVars>
          <dgm:chMax val="0"/>
          <dgm:chPref val="0"/>
          <dgm:bulletEnabled val="1"/>
        </dgm:presLayoutVars>
      </dgm:prSet>
      <dgm:spPr/>
      <dgm:t>
        <a:bodyPr/>
        <a:lstStyle/>
        <a:p>
          <a:endParaRPr lang="es-UY"/>
        </a:p>
      </dgm:t>
    </dgm:pt>
    <dgm:pt modelId="{73F30F87-A31E-42C1-B93C-468D4481E576}" type="pres">
      <dgm:prSet presAssocID="{237119E1-4800-4840-B9BD-DF9AD07254B1}" presName="childComposite" presStyleCnt="0">
        <dgm:presLayoutVars>
          <dgm:chMax val="0"/>
          <dgm:chPref val="0"/>
        </dgm:presLayoutVars>
      </dgm:prSet>
      <dgm:spPr/>
    </dgm:pt>
    <dgm:pt modelId="{2366F99F-6E50-4BF0-B8F2-4929648BFB4F}" type="pres">
      <dgm:prSet presAssocID="{237119E1-4800-4840-B9BD-DF9AD07254B1}" presName="ChildAccent" presStyleLbl="solidFgAcc1" presStyleIdx="4" presStyleCnt="6" custLinFactX="597677" custLinFactY="100000" custLinFactNeighborX="600000" custLinFactNeighborY="153712"/>
      <dgm:spPr>
        <a:ln>
          <a:solidFill>
            <a:schemeClr val="bg1"/>
          </a:solidFill>
        </a:ln>
      </dgm:spPr>
    </dgm:pt>
    <dgm:pt modelId="{3CA1FA53-6D74-44EB-A202-A9CE26AEBCB4}" type="pres">
      <dgm:prSet presAssocID="{237119E1-4800-4840-B9BD-DF9AD07254B1}" presName="Child" presStyleLbl="revTx" presStyleIdx="6" presStyleCnt="8">
        <dgm:presLayoutVars>
          <dgm:chMax val="0"/>
          <dgm:chPref val="0"/>
          <dgm:bulletEnabled val="1"/>
        </dgm:presLayoutVars>
      </dgm:prSet>
      <dgm:spPr/>
      <dgm:t>
        <a:bodyPr/>
        <a:lstStyle/>
        <a:p>
          <a:endParaRPr lang="es-UY"/>
        </a:p>
      </dgm:t>
    </dgm:pt>
    <dgm:pt modelId="{291D66A5-F172-4A2F-BB8B-202BC228AB97}" type="pres">
      <dgm:prSet presAssocID="{432114A0-8B2F-44F5-92B0-C0AAD79A9C49}" presName="childComposite" presStyleCnt="0">
        <dgm:presLayoutVars>
          <dgm:chMax val="0"/>
          <dgm:chPref val="0"/>
        </dgm:presLayoutVars>
      </dgm:prSet>
      <dgm:spPr/>
    </dgm:pt>
    <dgm:pt modelId="{F837C33E-DAC4-4047-9336-89E14B49BC18}" type="pres">
      <dgm:prSet presAssocID="{432114A0-8B2F-44F5-92B0-C0AAD79A9C49}" presName="ChildAccent" presStyleLbl="solidFgAcc1" presStyleIdx="5" presStyleCnt="6" custLinFactX="448754" custLinFactNeighborX="500000" custLinFactNeighborY="-33753"/>
      <dgm:spPr>
        <a:ln>
          <a:solidFill>
            <a:schemeClr val="bg1"/>
          </a:solidFill>
        </a:ln>
      </dgm:spPr>
    </dgm:pt>
    <dgm:pt modelId="{731C4C69-1510-450C-AB07-A161452ED2CF}" type="pres">
      <dgm:prSet presAssocID="{432114A0-8B2F-44F5-92B0-C0AAD79A9C49}" presName="Child" presStyleLbl="revTx" presStyleIdx="7" presStyleCnt="8">
        <dgm:presLayoutVars>
          <dgm:chMax val="0"/>
          <dgm:chPref val="0"/>
          <dgm:bulletEnabled val="1"/>
        </dgm:presLayoutVars>
      </dgm:prSet>
      <dgm:spPr/>
      <dgm:t>
        <a:bodyPr/>
        <a:lstStyle/>
        <a:p>
          <a:endParaRPr lang="es-UY"/>
        </a:p>
      </dgm:t>
    </dgm:pt>
  </dgm:ptLst>
  <dgm:cxnLst>
    <dgm:cxn modelId="{C83DB307-F4C2-4359-A7EE-A3AD0B82153D}" srcId="{D88F3E66-000D-4A90-8786-900A90163C10}" destId="{56586791-8487-4E58-9D99-D3C3C910DC5B}" srcOrd="1" destOrd="0" parTransId="{49CEE9FE-A870-48A4-B63D-C4FA6965AC19}" sibTransId="{290BFC96-0F54-4004-BCC8-E97D18128436}"/>
    <dgm:cxn modelId="{9D6E6C9A-A81A-4C61-9E10-2D948D1F51A1}" type="presOf" srcId="{432114A0-8B2F-44F5-92B0-C0AAD79A9C49}" destId="{731C4C69-1510-450C-AB07-A161452ED2CF}" srcOrd="0" destOrd="0" presId="urn:microsoft.com/office/officeart/2008/layout/SquareAccentList"/>
    <dgm:cxn modelId="{D0966DB1-9B3F-411A-902B-8D3D1F55592D}" srcId="{6EA6FF2C-18DA-4941-B80D-718CE64A8BCE}" destId="{432114A0-8B2F-44F5-92B0-C0AAD79A9C49}" srcOrd="2" destOrd="0" parTransId="{20FA4601-2E74-4BFD-8888-B340D0BB6D82}" sibTransId="{35E9802E-C21B-4913-B7B0-4D3511CD33AB}"/>
    <dgm:cxn modelId="{2F992A71-D73D-4035-B78C-68D09CAB892B}" type="presOf" srcId="{6EA6FF2C-18DA-4941-B80D-718CE64A8BCE}" destId="{2425007A-D7AD-4893-AF81-D63553448398}" srcOrd="0" destOrd="0" presId="urn:microsoft.com/office/officeart/2008/layout/SquareAccentList"/>
    <dgm:cxn modelId="{2E80B449-F022-4780-85B0-A621D0EA1775}" type="presOf" srcId="{10C580C0-07F8-4EA5-AFC4-A9974381B62B}" destId="{3F8D204F-C8A1-42D1-9EEC-0D1EA93F6044}" srcOrd="0" destOrd="0" presId="urn:microsoft.com/office/officeart/2008/layout/SquareAccentList"/>
    <dgm:cxn modelId="{14F2305E-0B38-492B-BD68-5EC9AB9D49AD}" type="presOf" srcId="{61518736-0E3F-4B6A-B6BB-91B320C64C24}" destId="{5E731DE9-3D55-4A03-95C6-C7A32104B8F5}" srcOrd="0" destOrd="0" presId="urn:microsoft.com/office/officeart/2008/layout/SquareAccentList"/>
    <dgm:cxn modelId="{462FB70D-5B52-49E8-B152-657EFC4C1456}" type="presOf" srcId="{6E01EF0C-2EFE-496F-98BD-D4AB0F9A0BB1}" destId="{42055DC8-B5A1-4E6F-9EA3-A7C8C19A44A8}" srcOrd="0" destOrd="0" presId="urn:microsoft.com/office/officeart/2008/layout/SquareAccentList"/>
    <dgm:cxn modelId="{160DEAAD-E2F7-4D79-B89D-9E93FE961810}" srcId="{10C580C0-07F8-4EA5-AFC4-A9974381B62B}" destId="{6EA6FF2C-18DA-4941-B80D-718CE64A8BCE}" srcOrd="1" destOrd="0" parTransId="{F018C152-7D68-447C-8594-EF571FBACA2B}" sibTransId="{E937CFFB-C815-47DB-AD60-29D6F5175854}"/>
    <dgm:cxn modelId="{80593632-2570-45B6-9990-74C4737C0C2D}" type="presOf" srcId="{D88F3E66-000D-4A90-8786-900A90163C10}" destId="{BF2D18AC-B336-4E37-921F-88EA39A85A89}" srcOrd="0" destOrd="0" presId="urn:microsoft.com/office/officeart/2008/layout/SquareAccentList"/>
    <dgm:cxn modelId="{9B551420-9A6C-4C2A-B63A-DEA72BA0A6AF}" type="presOf" srcId="{237119E1-4800-4840-B9BD-DF9AD07254B1}" destId="{3CA1FA53-6D74-44EB-A202-A9CE26AEBCB4}" srcOrd="0" destOrd="0" presId="urn:microsoft.com/office/officeart/2008/layout/SquareAccentList"/>
    <dgm:cxn modelId="{611D7DBA-00A4-48BC-9F5C-FF41C7121337}" type="presOf" srcId="{56586791-8487-4E58-9D99-D3C3C910DC5B}" destId="{1D055BED-4373-43D7-8C4F-EEF6F149AC95}" srcOrd="0" destOrd="0" presId="urn:microsoft.com/office/officeart/2008/layout/SquareAccentList"/>
    <dgm:cxn modelId="{689A4FF8-3947-4972-8F19-8A612B1D3FCD}" srcId="{D88F3E66-000D-4A90-8786-900A90163C10}" destId="{61518736-0E3F-4B6A-B6BB-91B320C64C24}" srcOrd="0" destOrd="0" parTransId="{93F69C50-F126-445E-9CFB-87D00B73907F}" sibTransId="{73F608EF-3114-47F6-8E62-26B4F89E5268}"/>
    <dgm:cxn modelId="{21BAF41C-1F05-4F5E-BC66-CCA5C2099D35}" srcId="{D88F3E66-000D-4A90-8786-900A90163C10}" destId="{6E01EF0C-2EFE-496F-98BD-D4AB0F9A0BB1}" srcOrd="2" destOrd="0" parTransId="{2046CB04-9780-4C72-8DFE-ECF90DB92BEE}" sibTransId="{7506397A-1179-4A0F-9C04-B6FA5536561D}"/>
    <dgm:cxn modelId="{4E2A8FFE-7974-42B2-B164-151D520DEE63}" type="presOf" srcId="{4C010480-4C3A-41A1-BB8B-30DFA1730ED9}" destId="{FC2EA3B9-CEBF-49D8-ABDB-813796300E75}" srcOrd="0" destOrd="0" presId="urn:microsoft.com/office/officeart/2008/layout/SquareAccentList"/>
    <dgm:cxn modelId="{E6EB067F-A39A-454B-8B45-0F3103A93F4E}" srcId="{6EA6FF2C-18DA-4941-B80D-718CE64A8BCE}" destId="{237119E1-4800-4840-B9BD-DF9AD07254B1}" srcOrd="1" destOrd="0" parTransId="{BC8A8C84-DDA9-45C2-AA3F-DF89BDBA5214}" sibTransId="{7D7DCE52-0C2E-475D-97E4-51825516657C}"/>
    <dgm:cxn modelId="{4B0D2A03-3C39-4671-AEAC-CEAC2E4975AA}" srcId="{10C580C0-07F8-4EA5-AFC4-A9974381B62B}" destId="{D88F3E66-000D-4A90-8786-900A90163C10}" srcOrd="0" destOrd="0" parTransId="{FE49F48D-9400-49A2-BA54-1AE9662A23C2}" sibTransId="{E012FC72-496C-41B9-A526-E555A934FC61}"/>
    <dgm:cxn modelId="{8F5CFD5F-D6B7-4480-BB2C-C3F913D860CB}" srcId="{6EA6FF2C-18DA-4941-B80D-718CE64A8BCE}" destId="{4C010480-4C3A-41A1-BB8B-30DFA1730ED9}" srcOrd="0" destOrd="0" parTransId="{4B20E5D9-1295-471A-9BE9-01A3AB16557E}" sibTransId="{25C97FA0-33AB-48A7-A5A0-96E544EB4397}"/>
    <dgm:cxn modelId="{B1FEAED0-E6E2-44EF-9A28-04B02016B2BD}" type="presParOf" srcId="{3F8D204F-C8A1-42D1-9EEC-0D1EA93F6044}" destId="{9483E629-9901-4541-A653-C302889D5A44}" srcOrd="0" destOrd="0" presId="urn:microsoft.com/office/officeart/2008/layout/SquareAccentList"/>
    <dgm:cxn modelId="{9B2AD1B1-E125-4244-A493-F61C63F726A5}" type="presParOf" srcId="{9483E629-9901-4541-A653-C302889D5A44}" destId="{9BF99FAE-6015-4B1D-9C01-CAF1E9914A4F}" srcOrd="0" destOrd="0" presId="urn:microsoft.com/office/officeart/2008/layout/SquareAccentList"/>
    <dgm:cxn modelId="{2A39A5A8-6C39-40C6-87BF-29577F6AEB49}" type="presParOf" srcId="{9BF99FAE-6015-4B1D-9C01-CAF1E9914A4F}" destId="{5DF6489B-8DAF-4EAB-8B2F-07D0984EC4AA}" srcOrd="0" destOrd="0" presId="urn:microsoft.com/office/officeart/2008/layout/SquareAccentList"/>
    <dgm:cxn modelId="{EDBFE2E5-0F66-4D52-8AFA-EB1F89111178}" type="presParOf" srcId="{9BF99FAE-6015-4B1D-9C01-CAF1E9914A4F}" destId="{96EBC530-146C-41E2-A2B5-7F339FCA260E}" srcOrd="1" destOrd="0" presId="urn:microsoft.com/office/officeart/2008/layout/SquareAccentList"/>
    <dgm:cxn modelId="{5E9F68AB-71DB-46F1-8EC2-ED73DB21A399}" type="presParOf" srcId="{9BF99FAE-6015-4B1D-9C01-CAF1E9914A4F}" destId="{BF2D18AC-B336-4E37-921F-88EA39A85A89}" srcOrd="2" destOrd="0" presId="urn:microsoft.com/office/officeart/2008/layout/SquareAccentList"/>
    <dgm:cxn modelId="{9A3121F1-0DAC-457B-AE3A-80A13C4DD923}" type="presParOf" srcId="{9483E629-9901-4541-A653-C302889D5A44}" destId="{B692BBAD-6325-4DD5-A109-14F0ED8898E9}" srcOrd="1" destOrd="0" presId="urn:microsoft.com/office/officeart/2008/layout/SquareAccentList"/>
    <dgm:cxn modelId="{FE78F727-E95D-42A2-84C2-066101AED3B6}" type="presParOf" srcId="{B692BBAD-6325-4DD5-A109-14F0ED8898E9}" destId="{3DAF9BD7-82DD-4758-8678-90962F79EBD1}" srcOrd="0" destOrd="0" presId="urn:microsoft.com/office/officeart/2008/layout/SquareAccentList"/>
    <dgm:cxn modelId="{54463DA8-E96C-48FF-BEF1-C80EEB2EBEDB}" type="presParOf" srcId="{3DAF9BD7-82DD-4758-8678-90962F79EBD1}" destId="{58007F5F-0926-4BAE-80EC-8C148A6DDDDF}" srcOrd="0" destOrd="0" presId="urn:microsoft.com/office/officeart/2008/layout/SquareAccentList"/>
    <dgm:cxn modelId="{A8A18CFA-3D47-4F56-B486-92496DDF45AB}" type="presParOf" srcId="{3DAF9BD7-82DD-4758-8678-90962F79EBD1}" destId="{5E731DE9-3D55-4A03-95C6-C7A32104B8F5}" srcOrd="1" destOrd="0" presId="urn:microsoft.com/office/officeart/2008/layout/SquareAccentList"/>
    <dgm:cxn modelId="{AB7595DE-9934-4432-A648-0F62BCC921C5}" type="presParOf" srcId="{B692BBAD-6325-4DD5-A109-14F0ED8898E9}" destId="{EF8B6718-B114-407D-A922-F220B32236F3}" srcOrd="1" destOrd="0" presId="urn:microsoft.com/office/officeart/2008/layout/SquareAccentList"/>
    <dgm:cxn modelId="{DDA2C6BE-CA23-4728-9579-EB6BC80E110B}" type="presParOf" srcId="{EF8B6718-B114-407D-A922-F220B32236F3}" destId="{DBA98EE5-4549-4625-8E57-4BA49680A995}" srcOrd="0" destOrd="0" presId="urn:microsoft.com/office/officeart/2008/layout/SquareAccentList"/>
    <dgm:cxn modelId="{B29E2A86-4CF0-4675-A1F2-BCF1DDD823F0}" type="presParOf" srcId="{EF8B6718-B114-407D-A922-F220B32236F3}" destId="{1D055BED-4373-43D7-8C4F-EEF6F149AC95}" srcOrd="1" destOrd="0" presId="urn:microsoft.com/office/officeart/2008/layout/SquareAccentList"/>
    <dgm:cxn modelId="{5F0FB3CC-88D5-44B2-9969-ABC89E33B9D2}" type="presParOf" srcId="{B692BBAD-6325-4DD5-A109-14F0ED8898E9}" destId="{6218C805-073D-499B-85C0-35366FC0493E}" srcOrd="2" destOrd="0" presId="urn:microsoft.com/office/officeart/2008/layout/SquareAccentList"/>
    <dgm:cxn modelId="{783C83CB-35CA-4904-92A8-E1D1E22CE944}" type="presParOf" srcId="{6218C805-073D-499B-85C0-35366FC0493E}" destId="{E403E956-8557-4B06-8E5A-8B5EF683D1BF}" srcOrd="0" destOrd="0" presId="urn:microsoft.com/office/officeart/2008/layout/SquareAccentList"/>
    <dgm:cxn modelId="{F5C787BB-0494-4C1A-88D8-C66BC576EDB6}" type="presParOf" srcId="{6218C805-073D-499B-85C0-35366FC0493E}" destId="{42055DC8-B5A1-4E6F-9EA3-A7C8C19A44A8}" srcOrd="1" destOrd="0" presId="urn:microsoft.com/office/officeart/2008/layout/SquareAccentList"/>
    <dgm:cxn modelId="{6730F92F-7777-4AD5-B6C4-BE9267608480}" type="presParOf" srcId="{3F8D204F-C8A1-42D1-9EEC-0D1EA93F6044}" destId="{2A1B1B87-4A08-4D1E-8DE7-E668127E4EEB}" srcOrd="1" destOrd="0" presId="urn:microsoft.com/office/officeart/2008/layout/SquareAccentList"/>
    <dgm:cxn modelId="{C575BC74-C395-43AE-8965-81F6A494BD90}" type="presParOf" srcId="{2A1B1B87-4A08-4D1E-8DE7-E668127E4EEB}" destId="{CF4931AD-BC9E-440E-AB9D-0E182921B574}" srcOrd="0" destOrd="0" presId="urn:microsoft.com/office/officeart/2008/layout/SquareAccentList"/>
    <dgm:cxn modelId="{36B2BBF5-3999-423E-B0F7-23E57D6FA5C0}" type="presParOf" srcId="{CF4931AD-BC9E-440E-AB9D-0E182921B574}" destId="{4EE37BA9-6D9D-4698-815C-14C3B3A3684B}" srcOrd="0" destOrd="0" presId="urn:microsoft.com/office/officeart/2008/layout/SquareAccentList"/>
    <dgm:cxn modelId="{C46FCB5B-8674-4BB8-85E7-80931BC2FDEB}" type="presParOf" srcId="{CF4931AD-BC9E-440E-AB9D-0E182921B574}" destId="{2C22B7EC-C37B-4B33-B62A-361706EF571D}" srcOrd="1" destOrd="0" presId="urn:microsoft.com/office/officeart/2008/layout/SquareAccentList"/>
    <dgm:cxn modelId="{AB439739-DD1F-41A2-ACE7-8292121D8689}" type="presParOf" srcId="{CF4931AD-BC9E-440E-AB9D-0E182921B574}" destId="{2425007A-D7AD-4893-AF81-D63553448398}" srcOrd="2" destOrd="0" presId="urn:microsoft.com/office/officeart/2008/layout/SquareAccentList"/>
    <dgm:cxn modelId="{A0AA7601-B00B-44D0-BA7A-E879EEAAE544}" type="presParOf" srcId="{2A1B1B87-4A08-4D1E-8DE7-E668127E4EEB}" destId="{F8906F33-10C1-49A7-B7F5-D27B333EACA7}" srcOrd="1" destOrd="0" presId="urn:microsoft.com/office/officeart/2008/layout/SquareAccentList"/>
    <dgm:cxn modelId="{5373B7CB-7CA0-44F2-B845-9A32E4E44862}" type="presParOf" srcId="{F8906F33-10C1-49A7-B7F5-D27B333EACA7}" destId="{BD3BA11D-38C8-45EE-B7A4-19750F03AF91}" srcOrd="0" destOrd="0" presId="urn:microsoft.com/office/officeart/2008/layout/SquareAccentList"/>
    <dgm:cxn modelId="{6C74FF51-9061-4A33-B74C-2D895FA40307}" type="presParOf" srcId="{BD3BA11D-38C8-45EE-B7A4-19750F03AF91}" destId="{95576281-5D1F-4FD9-B6DE-AC334605257F}" srcOrd="0" destOrd="0" presId="urn:microsoft.com/office/officeart/2008/layout/SquareAccentList"/>
    <dgm:cxn modelId="{90BFFDFA-C325-4D12-AC28-83A24AFA171B}" type="presParOf" srcId="{BD3BA11D-38C8-45EE-B7A4-19750F03AF91}" destId="{FC2EA3B9-CEBF-49D8-ABDB-813796300E75}" srcOrd="1" destOrd="0" presId="urn:microsoft.com/office/officeart/2008/layout/SquareAccentList"/>
    <dgm:cxn modelId="{75BE26EA-66B3-429A-88B8-1370D6CAE316}" type="presParOf" srcId="{F8906F33-10C1-49A7-B7F5-D27B333EACA7}" destId="{73F30F87-A31E-42C1-B93C-468D4481E576}" srcOrd="1" destOrd="0" presId="urn:microsoft.com/office/officeart/2008/layout/SquareAccentList"/>
    <dgm:cxn modelId="{EE5EC17F-443A-4E42-9224-B309478ED523}" type="presParOf" srcId="{73F30F87-A31E-42C1-B93C-468D4481E576}" destId="{2366F99F-6E50-4BF0-B8F2-4929648BFB4F}" srcOrd="0" destOrd="0" presId="urn:microsoft.com/office/officeart/2008/layout/SquareAccentList"/>
    <dgm:cxn modelId="{B355D7C7-CE37-472B-AF55-D39D00271C9E}" type="presParOf" srcId="{73F30F87-A31E-42C1-B93C-468D4481E576}" destId="{3CA1FA53-6D74-44EB-A202-A9CE26AEBCB4}" srcOrd="1" destOrd="0" presId="urn:microsoft.com/office/officeart/2008/layout/SquareAccentList"/>
    <dgm:cxn modelId="{A4F4FB24-81EC-4ADB-B5E9-135A27B9441B}" type="presParOf" srcId="{F8906F33-10C1-49A7-B7F5-D27B333EACA7}" destId="{291D66A5-F172-4A2F-BB8B-202BC228AB97}" srcOrd="2" destOrd="0" presId="urn:microsoft.com/office/officeart/2008/layout/SquareAccentList"/>
    <dgm:cxn modelId="{DD0508BA-2603-4663-88AD-BB2AC3104349}" type="presParOf" srcId="{291D66A5-F172-4A2F-BB8B-202BC228AB97}" destId="{F837C33E-DAC4-4047-9336-89E14B49BC18}" srcOrd="0" destOrd="0" presId="urn:microsoft.com/office/officeart/2008/layout/SquareAccentList"/>
    <dgm:cxn modelId="{E9DA60BB-3D23-4658-9560-B3FF3B1FBB74}" type="presParOf" srcId="{291D66A5-F172-4A2F-BB8B-202BC228AB97}" destId="{731C4C69-1510-450C-AB07-A161452ED2CF}" srcOrd="1" destOrd="0" presId="urn:microsoft.com/office/officeart/2008/layout/SquareAccent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2DD152-8B90-4359-A574-A24BFA625F01}" type="doc">
      <dgm:prSet loTypeId="urn:microsoft.com/office/officeart/2008/layout/SquareAccentList" loCatId="list" qsTypeId="urn:microsoft.com/office/officeart/2005/8/quickstyle/simple5" qsCatId="simple" csTypeId="urn:microsoft.com/office/officeart/2005/8/colors/colorful3" csCatId="colorful" phldr="1"/>
      <dgm:spPr/>
      <dgm:t>
        <a:bodyPr/>
        <a:lstStyle/>
        <a:p>
          <a:endParaRPr lang="es-UY"/>
        </a:p>
      </dgm:t>
    </dgm:pt>
    <dgm:pt modelId="{0ED2F2D3-D8C8-4717-82B8-CFF4D4DBB667}">
      <dgm:prSet phldrT="[Texto]"/>
      <dgm:spPr/>
      <dgm:t>
        <a:bodyPr/>
        <a:lstStyle/>
        <a:p>
          <a:pPr algn="ctr"/>
          <a:r>
            <a:rPr lang="es-MX" dirty="0"/>
            <a:t>Nuevos patrones de </a:t>
          </a:r>
          <a:r>
            <a:rPr lang="es-MX" dirty="0" smtClean="0"/>
            <a:t>consumo / </a:t>
          </a:r>
          <a:r>
            <a:rPr lang="es-MX" dirty="0" smtClean="0">
              <a:solidFill>
                <a:srgbClr val="FF0000"/>
              </a:solidFill>
            </a:rPr>
            <a:t>New </a:t>
          </a:r>
          <a:r>
            <a:rPr lang="es-MX" dirty="0" err="1" smtClean="0">
              <a:solidFill>
                <a:srgbClr val="FF0000"/>
              </a:solidFill>
            </a:rPr>
            <a:t>patterns</a:t>
          </a:r>
          <a:r>
            <a:rPr lang="es-MX" dirty="0" smtClean="0">
              <a:solidFill>
                <a:srgbClr val="FF0000"/>
              </a:solidFill>
            </a:rPr>
            <a:t> of use/</a:t>
          </a:r>
          <a:r>
            <a:rPr lang="es-MX" dirty="0" err="1" smtClean="0">
              <a:solidFill>
                <a:srgbClr val="FF0000"/>
              </a:solidFill>
            </a:rPr>
            <a:t>administration</a:t>
          </a:r>
          <a:endParaRPr lang="es-UY" dirty="0">
            <a:solidFill>
              <a:srgbClr val="FF0000"/>
            </a:solidFill>
          </a:endParaRPr>
        </a:p>
      </dgm:t>
    </dgm:pt>
    <dgm:pt modelId="{EF4EB37D-561F-430F-AD87-7B91514E760A}" type="parTrans" cxnId="{A19C5854-8404-4ED5-A21B-DF215D570CC7}">
      <dgm:prSet/>
      <dgm:spPr/>
      <dgm:t>
        <a:bodyPr/>
        <a:lstStyle/>
        <a:p>
          <a:endParaRPr lang="es-UY"/>
        </a:p>
      </dgm:t>
    </dgm:pt>
    <dgm:pt modelId="{B5D20A07-DDE8-4235-865C-A87FB8CD3926}" type="sibTrans" cxnId="{A19C5854-8404-4ED5-A21B-DF215D570CC7}">
      <dgm:prSet/>
      <dgm:spPr/>
      <dgm:t>
        <a:bodyPr/>
        <a:lstStyle/>
        <a:p>
          <a:endParaRPr lang="es-UY"/>
        </a:p>
      </dgm:t>
    </dgm:pt>
    <dgm:pt modelId="{4BF5E17A-7DB7-4BD2-8DB0-0100D9439925}">
      <dgm:prSet phldrT="[Texto]"/>
      <dgm:spPr/>
      <dgm:t>
        <a:bodyPr/>
        <a:lstStyle/>
        <a:p>
          <a:r>
            <a:rPr lang="es-MX" dirty="0"/>
            <a:t>Instituciones </a:t>
          </a:r>
          <a:r>
            <a:rPr lang="es-MX" dirty="0" smtClean="0"/>
            <a:t>sanitarias / </a:t>
          </a:r>
          <a:r>
            <a:rPr lang="en-US" dirty="0" smtClean="0">
              <a:solidFill>
                <a:srgbClr val="FF0000"/>
              </a:solidFill>
            </a:rPr>
            <a:t>Health institutions</a:t>
          </a:r>
          <a:endParaRPr lang="es-UY" dirty="0">
            <a:solidFill>
              <a:srgbClr val="FF0000"/>
            </a:solidFill>
          </a:endParaRPr>
        </a:p>
      </dgm:t>
    </dgm:pt>
    <dgm:pt modelId="{BD7CDC81-56FE-401B-B29B-57D9C9AD6016}" type="parTrans" cxnId="{BD31D840-664B-41F6-9B0B-3BEB500816DC}">
      <dgm:prSet/>
      <dgm:spPr/>
      <dgm:t>
        <a:bodyPr/>
        <a:lstStyle/>
        <a:p>
          <a:endParaRPr lang="es-UY"/>
        </a:p>
      </dgm:t>
    </dgm:pt>
    <dgm:pt modelId="{86DD9D7C-AE9B-4262-B612-F847D5E3239C}" type="sibTrans" cxnId="{BD31D840-664B-41F6-9B0B-3BEB500816DC}">
      <dgm:prSet/>
      <dgm:spPr/>
      <dgm:t>
        <a:bodyPr/>
        <a:lstStyle/>
        <a:p>
          <a:endParaRPr lang="es-UY"/>
        </a:p>
      </dgm:t>
    </dgm:pt>
    <dgm:pt modelId="{344CC377-527A-4F11-B4C9-88EB349E3E57}">
      <dgm:prSet phldrT="[Texto]"/>
      <dgm:spPr/>
      <dgm:t>
        <a:bodyPr/>
        <a:lstStyle/>
        <a:p>
          <a:r>
            <a:rPr lang="es-MX" dirty="0"/>
            <a:t>Sociedad </a:t>
          </a:r>
          <a:r>
            <a:rPr lang="es-MX" dirty="0" smtClean="0"/>
            <a:t>Civil / </a:t>
          </a:r>
          <a:r>
            <a:rPr lang="es-MX" dirty="0" smtClean="0">
              <a:solidFill>
                <a:srgbClr val="FF0000"/>
              </a:solidFill>
            </a:rPr>
            <a:t>Civil </a:t>
          </a:r>
          <a:r>
            <a:rPr lang="es-MX" dirty="0" err="1" smtClean="0">
              <a:solidFill>
                <a:srgbClr val="FF0000"/>
              </a:solidFill>
            </a:rPr>
            <a:t>Society</a:t>
          </a:r>
          <a:endParaRPr lang="es-UY" dirty="0">
            <a:solidFill>
              <a:srgbClr val="FF0000"/>
            </a:solidFill>
          </a:endParaRPr>
        </a:p>
      </dgm:t>
    </dgm:pt>
    <dgm:pt modelId="{8156FD5F-06F7-4C0A-BBDC-5E130E4DEE3D}" type="parTrans" cxnId="{D2C97D8C-76A6-4396-AD03-517E61B1E755}">
      <dgm:prSet/>
      <dgm:spPr/>
      <dgm:t>
        <a:bodyPr/>
        <a:lstStyle/>
        <a:p>
          <a:endParaRPr lang="es-UY"/>
        </a:p>
      </dgm:t>
    </dgm:pt>
    <dgm:pt modelId="{1F4443DE-DB6A-43E3-9C1C-16D7FB879978}" type="sibTrans" cxnId="{D2C97D8C-76A6-4396-AD03-517E61B1E755}">
      <dgm:prSet/>
      <dgm:spPr/>
      <dgm:t>
        <a:bodyPr/>
        <a:lstStyle/>
        <a:p>
          <a:endParaRPr lang="es-UY"/>
        </a:p>
      </dgm:t>
    </dgm:pt>
    <dgm:pt modelId="{EB10A4E2-7421-46DB-9FB6-3FAE9062B3B6}">
      <dgm:prSet phldrT="[Texto]"/>
      <dgm:spPr/>
      <dgm:t>
        <a:bodyPr/>
        <a:lstStyle/>
        <a:p>
          <a:r>
            <a:rPr lang="es-MX" dirty="0"/>
            <a:t>Referentes, </a:t>
          </a:r>
          <a:r>
            <a:rPr lang="es-MX" dirty="0" smtClean="0"/>
            <a:t>expertos / </a:t>
          </a:r>
          <a:r>
            <a:rPr lang="es-MX" dirty="0" err="1" smtClean="0">
              <a:solidFill>
                <a:srgbClr val="FF0000"/>
              </a:solidFill>
            </a:rPr>
            <a:t>experts</a:t>
          </a:r>
          <a:endParaRPr lang="es-UY" dirty="0">
            <a:solidFill>
              <a:srgbClr val="FF0000"/>
            </a:solidFill>
          </a:endParaRPr>
        </a:p>
      </dgm:t>
    </dgm:pt>
    <dgm:pt modelId="{3D09F48B-477D-4CE2-8B6B-16A5D35CA1AB}" type="parTrans" cxnId="{77F94C1A-CB70-4E5B-9CC1-E6877ECF9E59}">
      <dgm:prSet/>
      <dgm:spPr/>
      <dgm:t>
        <a:bodyPr/>
        <a:lstStyle/>
        <a:p>
          <a:endParaRPr lang="es-UY"/>
        </a:p>
      </dgm:t>
    </dgm:pt>
    <dgm:pt modelId="{4CEB771E-07B2-4BCD-BC47-FF34C28F84CD}" type="sibTrans" cxnId="{77F94C1A-CB70-4E5B-9CC1-E6877ECF9E59}">
      <dgm:prSet/>
      <dgm:spPr/>
      <dgm:t>
        <a:bodyPr/>
        <a:lstStyle/>
        <a:p>
          <a:endParaRPr lang="es-UY"/>
        </a:p>
      </dgm:t>
    </dgm:pt>
    <dgm:pt modelId="{D99F6D29-CD32-458B-9B30-692CAD130740}">
      <dgm:prSet phldrT="[Texto]"/>
      <dgm:spPr/>
      <dgm:t>
        <a:bodyPr/>
        <a:lstStyle/>
        <a:p>
          <a:pPr algn="ctr"/>
          <a:r>
            <a:rPr lang="es-MX" dirty="0"/>
            <a:t>Otros </a:t>
          </a:r>
          <a:r>
            <a:rPr lang="es-MX" dirty="0" smtClean="0"/>
            <a:t>datos / </a:t>
          </a:r>
          <a:r>
            <a:rPr lang="es-MX" dirty="0" err="1" smtClean="0">
              <a:solidFill>
                <a:srgbClr val="FF0000"/>
              </a:solidFill>
            </a:rPr>
            <a:t>Other</a:t>
          </a:r>
          <a:r>
            <a:rPr lang="es-MX" dirty="0" smtClean="0">
              <a:solidFill>
                <a:srgbClr val="FF0000"/>
              </a:solidFill>
            </a:rPr>
            <a:t> data</a:t>
          </a:r>
          <a:endParaRPr lang="es-UY" dirty="0">
            <a:solidFill>
              <a:srgbClr val="FF0000"/>
            </a:solidFill>
          </a:endParaRPr>
        </a:p>
      </dgm:t>
    </dgm:pt>
    <dgm:pt modelId="{FFA4D57E-1621-46FB-814F-31C7D09F6142}" type="parTrans" cxnId="{46CCFAE4-4CF6-4749-94CE-F06EA0E9BE4C}">
      <dgm:prSet/>
      <dgm:spPr/>
      <dgm:t>
        <a:bodyPr/>
        <a:lstStyle/>
        <a:p>
          <a:endParaRPr lang="es-UY"/>
        </a:p>
      </dgm:t>
    </dgm:pt>
    <dgm:pt modelId="{B7BFCCC9-48A3-4ADF-A2AA-CE083023C75B}" type="sibTrans" cxnId="{46CCFAE4-4CF6-4749-94CE-F06EA0E9BE4C}">
      <dgm:prSet/>
      <dgm:spPr/>
      <dgm:t>
        <a:bodyPr/>
        <a:lstStyle/>
        <a:p>
          <a:endParaRPr lang="es-UY"/>
        </a:p>
      </dgm:t>
    </dgm:pt>
    <dgm:pt modelId="{FE2EC558-D1FA-4E15-A742-17D134982115}">
      <dgm:prSet phldrT="[Texto]"/>
      <dgm:spPr/>
      <dgm:t>
        <a:bodyPr/>
        <a:lstStyle/>
        <a:p>
          <a:r>
            <a:rPr lang="es-MX" dirty="0"/>
            <a:t>Estudios </a:t>
          </a:r>
          <a:r>
            <a:rPr lang="es-MX" dirty="0" smtClean="0"/>
            <a:t>etnográficos / </a:t>
          </a:r>
          <a:r>
            <a:rPr lang="es-MX" dirty="0" err="1" smtClean="0">
              <a:solidFill>
                <a:srgbClr val="FF0000"/>
              </a:solidFill>
            </a:rPr>
            <a:t>Ethnographic</a:t>
          </a:r>
          <a:r>
            <a:rPr lang="es-MX" dirty="0" smtClean="0">
              <a:solidFill>
                <a:srgbClr val="FF0000"/>
              </a:solidFill>
            </a:rPr>
            <a:t> </a:t>
          </a:r>
          <a:r>
            <a:rPr lang="es-MX" dirty="0" err="1" smtClean="0">
              <a:solidFill>
                <a:srgbClr val="FF0000"/>
              </a:solidFill>
            </a:rPr>
            <a:t>studies</a:t>
          </a:r>
          <a:endParaRPr lang="es-UY" dirty="0">
            <a:solidFill>
              <a:srgbClr val="FF0000"/>
            </a:solidFill>
          </a:endParaRPr>
        </a:p>
      </dgm:t>
    </dgm:pt>
    <dgm:pt modelId="{1BA5551D-83E3-4E44-9F17-BBFC80FD3713}" type="parTrans" cxnId="{A8209998-1AE2-4135-B4D6-A0DA36A77B23}">
      <dgm:prSet/>
      <dgm:spPr/>
      <dgm:t>
        <a:bodyPr/>
        <a:lstStyle/>
        <a:p>
          <a:endParaRPr lang="es-UY"/>
        </a:p>
      </dgm:t>
    </dgm:pt>
    <dgm:pt modelId="{BAABA1FA-9074-41B5-AE80-1844089AE895}" type="sibTrans" cxnId="{A8209998-1AE2-4135-B4D6-A0DA36A77B23}">
      <dgm:prSet/>
      <dgm:spPr/>
      <dgm:t>
        <a:bodyPr/>
        <a:lstStyle/>
        <a:p>
          <a:endParaRPr lang="es-UY"/>
        </a:p>
      </dgm:t>
    </dgm:pt>
    <dgm:pt modelId="{B2D087EF-4AE2-4E43-8BEB-E15005615286}">
      <dgm:prSet phldrT="[Texto]"/>
      <dgm:spPr/>
      <dgm:t>
        <a:bodyPr/>
        <a:lstStyle/>
        <a:p>
          <a:r>
            <a:rPr lang="es-MX" dirty="0"/>
            <a:t>Estudios de </a:t>
          </a:r>
          <a:r>
            <a:rPr lang="es-MX" dirty="0" smtClean="0"/>
            <a:t>encuesta /</a:t>
          </a:r>
          <a:r>
            <a:rPr lang="es-MX" dirty="0" err="1" smtClean="0">
              <a:solidFill>
                <a:srgbClr val="FF0000"/>
              </a:solidFill>
            </a:rPr>
            <a:t>Surveys</a:t>
          </a:r>
          <a:r>
            <a:rPr lang="es-MX" dirty="0" smtClean="0">
              <a:solidFill>
                <a:srgbClr val="FF0000"/>
              </a:solidFill>
            </a:rPr>
            <a:t> </a:t>
          </a:r>
          <a:r>
            <a:rPr lang="es-MX" dirty="0" err="1" smtClean="0">
              <a:solidFill>
                <a:srgbClr val="FF0000"/>
              </a:solidFill>
            </a:rPr>
            <a:t>studies</a:t>
          </a:r>
          <a:endParaRPr lang="es-UY" dirty="0">
            <a:solidFill>
              <a:srgbClr val="FF0000"/>
            </a:solidFill>
          </a:endParaRPr>
        </a:p>
      </dgm:t>
    </dgm:pt>
    <dgm:pt modelId="{5B732912-07D3-4BA7-9FD9-520CD531EB1F}" type="parTrans" cxnId="{64C770A4-70F6-4083-B32C-7D83559E1C7F}">
      <dgm:prSet/>
      <dgm:spPr/>
      <dgm:t>
        <a:bodyPr/>
        <a:lstStyle/>
        <a:p>
          <a:endParaRPr lang="es-UY"/>
        </a:p>
      </dgm:t>
    </dgm:pt>
    <dgm:pt modelId="{395CC9B3-4C78-4D34-AF80-5C7A61B75248}" type="sibTrans" cxnId="{64C770A4-70F6-4083-B32C-7D83559E1C7F}">
      <dgm:prSet/>
      <dgm:spPr/>
      <dgm:t>
        <a:bodyPr/>
        <a:lstStyle/>
        <a:p>
          <a:endParaRPr lang="es-UY"/>
        </a:p>
      </dgm:t>
    </dgm:pt>
    <dgm:pt modelId="{A7D8F115-F163-4205-8F4C-152A48541AB1}">
      <dgm:prSet phldrT="[Texto]"/>
      <dgm:spPr/>
      <dgm:t>
        <a:bodyPr/>
        <a:lstStyle/>
        <a:p>
          <a:r>
            <a:rPr lang="es-MX" dirty="0"/>
            <a:t>Análisis de aguas </a:t>
          </a:r>
          <a:r>
            <a:rPr lang="es-MX" dirty="0" smtClean="0"/>
            <a:t>residuales / </a:t>
          </a:r>
          <a:r>
            <a:rPr lang="es-MX" dirty="0" err="1" smtClean="0">
              <a:solidFill>
                <a:srgbClr val="FF0000"/>
              </a:solidFill>
            </a:rPr>
            <a:t>Wastewater</a:t>
          </a:r>
          <a:r>
            <a:rPr lang="es-MX" dirty="0" smtClean="0">
              <a:solidFill>
                <a:srgbClr val="FF0000"/>
              </a:solidFill>
            </a:rPr>
            <a:t> </a:t>
          </a:r>
          <a:r>
            <a:rPr lang="es-MX" dirty="0" err="1" smtClean="0">
              <a:solidFill>
                <a:srgbClr val="FF0000"/>
              </a:solidFill>
            </a:rPr>
            <a:t>analysis</a:t>
          </a:r>
          <a:endParaRPr lang="es-UY" dirty="0">
            <a:solidFill>
              <a:srgbClr val="FF0000"/>
            </a:solidFill>
          </a:endParaRPr>
        </a:p>
      </dgm:t>
    </dgm:pt>
    <dgm:pt modelId="{6459F8B6-9A38-4FF2-A62B-C611A6C155D8}" type="parTrans" cxnId="{FD73EE00-140E-455A-B686-93B3E6700D3B}">
      <dgm:prSet/>
      <dgm:spPr/>
      <dgm:t>
        <a:bodyPr/>
        <a:lstStyle/>
        <a:p>
          <a:endParaRPr lang="es-UY"/>
        </a:p>
      </dgm:t>
    </dgm:pt>
    <dgm:pt modelId="{BCC918A9-13E6-4CAA-9BCB-603C3C827CDA}" type="sibTrans" cxnId="{FD73EE00-140E-455A-B686-93B3E6700D3B}">
      <dgm:prSet/>
      <dgm:spPr/>
      <dgm:t>
        <a:bodyPr/>
        <a:lstStyle/>
        <a:p>
          <a:endParaRPr lang="es-UY"/>
        </a:p>
      </dgm:t>
    </dgm:pt>
    <dgm:pt modelId="{6E6518AA-98A4-49F3-AC4B-048B3735A4BB}" type="pres">
      <dgm:prSet presAssocID="{C62DD152-8B90-4359-A574-A24BFA625F01}" presName="layout" presStyleCnt="0">
        <dgm:presLayoutVars>
          <dgm:chMax/>
          <dgm:chPref/>
          <dgm:dir/>
          <dgm:resizeHandles/>
        </dgm:presLayoutVars>
      </dgm:prSet>
      <dgm:spPr/>
      <dgm:t>
        <a:bodyPr/>
        <a:lstStyle/>
        <a:p>
          <a:endParaRPr lang="es-UY"/>
        </a:p>
      </dgm:t>
    </dgm:pt>
    <dgm:pt modelId="{8DC21EC1-EED0-4A23-9398-060B77B7CB43}" type="pres">
      <dgm:prSet presAssocID="{0ED2F2D3-D8C8-4717-82B8-CFF4D4DBB667}" presName="root" presStyleCnt="0">
        <dgm:presLayoutVars>
          <dgm:chMax/>
          <dgm:chPref/>
        </dgm:presLayoutVars>
      </dgm:prSet>
      <dgm:spPr/>
    </dgm:pt>
    <dgm:pt modelId="{FA64E0EA-A9AC-4D4F-8111-4013724D33C4}" type="pres">
      <dgm:prSet presAssocID="{0ED2F2D3-D8C8-4717-82B8-CFF4D4DBB667}" presName="rootComposite" presStyleCnt="0">
        <dgm:presLayoutVars/>
      </dgm:prSet>
      <dgm:spPr/>
    </dgm:pt>
    <dgm:pt modelId="{55C0D765-9139-40A0-8EE0-F0A72D7BB937}" type="pres">
      <dgm:prSet presAssocID="{0ED2F2D3-D8C8-4717-82B8-CFF4D4DBB667}" presName="ParentAccent" presStyleLbl="alignNode1" presStyleIdx="0" presStyleCnt="2"/>
      <dgm:spPr>
        <a:solidFill>
          <a:schemeClr val="bg1">
            <a:lumMod val="85000"/>
          </a:schemeClr>
        </a:solidFill>
        <a:ln>
          <a:solidFill>
            <a:schemeClr val="bg1">
              <a:lumMod val="85000"/>
            </a:schemeClr>
          </a:solidFill>
        </a:ln>
      </dgm:spPr>
      <dgm:t>
        <a:bodyPr/>
        <a:lstStyle/>
        <a:p>
          <a:endParaRPr lang="es-UY"/>
        </a:p>
      </dgm:t>
    </dgm:pt>
    <dgm:pt modelId="{47F3CF9B-5DD2-4CBF-8878-A503CE1275C6}" type="pres">
      <dgm:prSet presAssocID="{0ED2F2D3-D8C8-4717-82B8-CFF4D4DBB667}" presName="ParentSmallAccent" presStyleLbl="fgAcc1" presStyleIdx="0" presStyleCnt="2"/>
      <dgm:spPr>
        <a:ln>
          <a:solidFill>
            <a:schemeClr val="bg1">
              <a:lumMod val="85000"/>
            </a:schemeClr>
          </a:solidFill>
        </a:ln>
      </dgm:spPr>
      <dgm:t>
        <a:bodyPr/>
        <a:lstStyle/>
        <a:p>
          <a:endParaRPr lang="en-US"/>
        </a:p>
      </dgm:t>
    </dgm:pt>
    <dgm:pt modelId="{8B64C970-A796-4870-8A73-9589C22A8E61}" type="pres">
      <dgm:prSet presAssocID="{0ED2F2D3-D8C8-4717-82B8-CFF4D4DBB667}" presName="Parent" presStyleLbl="revTx" presStyleIdx="0" presStyleCnt="8">
        <dgm:presLayoutVars>
          <dgm:chMax/>
          <dgm:chPref val="4"/>
          <dgm:bulletEnabled val="1"/>
        </dgm:presLayoutVars>
      </dgm:prSet>
      <dgm:spPr/>
      <dgm:t>
        <a:bodyPr/>
        <a:lstStyle/>
        <a:p>
          <a:endParaRPr lang="es-UY"/>
        </a:p>
      </dgm:t>
    </dgm:pt>
    <dgm:pt modelId="{D82F8B0C-3F20-4AE2-A5DD-91CB059E7FF5}" type="pres">
      <dgm:prSet presAssocID="{0ED2F2D3-D8C8-4717-82B8-CFF4D4DBB667}" presName="childShape" presStyleCnt="0">
        <dgm:presLayoutVars>
          <dgm:chMax val="0"/>
          <dgm:chPref val="0"/>
        </dgm:presLayoutVars>
      </dgm:prSet>
      <dgm:spPr/>
    </dgm:pt>
    <dgm:pt modelId="{6C1FB107-58B3-45C5-B44D-73A05255E5DA}" type="pres">
      <dgm:prSet presAssocID="{4BF5E17A-7DB7-4BD2-8DB0-0100D9439925}" presName="childComposite" presStyleCnt="0">
        <dgm:presLayoutVars>
          <dgm:chMax val="0"/>
          <dgm:chPref val="0"/>
        </dgm:presLayoutVars>
      </dgm:prSet>
      <dgm:spPr/>
    </dgm:pt>
    <dgm:pt modelId="{BE9CD892-396F-4B67-9F60-162ECF810CB7}" type="pres">
      <dgm:prSet presAssocID="{4BF5E17A-7DB7-4BD2-8DB0-0100D9439925}" presName="ChildAccent" presStyleLbl="solidFgAcc1" presStyleIdx="0" presStyleCnt="6"/>
      <dgm:spPr>
        <a:solidFill>
          <a:schemeClr val="bg1">
            <a:lumMod val="85000"/>
          </a:schemeClr>
        </a:solidFill>
        <a:ln>
          <a:solidFill>
            <a:schemeClr val="bg1">
              <a:lumMod val="85000"/>
            </a:schemeClr>
          </a:solidFill>
        </a:ln>
      </dgm:spPr>
      <dgm:t>
        <a:bodyPr/>
        <a:lstStyle/>
        <a:p>
          <a:endParaRPr lang="es-UY"/>
        </a:p>
      </dgm:t>
    </dgm:pt>
    <dgm:pt modelId="{1E86370E-71A8-43C2-AAF8-9B0F06FE52EC}" type="pres">
      <dgm:prSet presAssocID="{4BF5E17A-7DB7-4BD2-8DB0-0100D9439925}" presName="Child" presStyleLbl="revTx" presStyleIdx="1" presStyleCnt="8">
        <dgm:presLayoutVars>
          <dgm:chMax val="0"/>
          <dgm:chPref val="0"/>
          <dgm:bulletEnabled val="1"/>
        </dgm:presLayoutVars>
      </dgm:prSet>
      <dgm:spPr/>
      <dgm:t>
        <a:bodyPr/>
        <a:lstStyle/>
        <a:p>
          <a:endParaRPr lang="es-UY"/>
        </a:p>
      </dgm:t>
    </dgm:pt>
    <dgm:pt modelId="{C59D5C88-1753-4957-B78A-1AFBD3AE5224}" type="pres">
      <dgm:prSet presAssocID="{344CC377-527A-4F11-B4C9-88EB349E3E57}" presName="childComposite" presStyleCnt="0">
        <dgm:presLayoutVars>
          <dgm:chMax val="0"/>
          <dgm:chPref val="0"/>
        </dgm:presLayoutVars>
      </dgm:prSet>
      <dgm:spPr/>
    </dgm:pt>
    <dgm:pt modelId="{9B6B55EE-4EE2-457B-BDA4-FF878C069AE5}" type="pres">
      <dgm:prSet presAssocID="{344CC377-527A-4F11-B4C9-88EB349E3E57}" presName="ChildAccent" presStyleLbl="solidFgAcc1" presStyleIdx="1" presStyleCnt="6"/>
      <dgm:spPr>
        <a:solidFill>
          <a:schemeClr val="bg1">
            <a:lumMod val="85000"/>
          </a:schemeClr>
        </a:solidFill>
        <a:ln>
          <a:solidFill>
            <a:schemeClr val="bg1">
              <a:lumMod val="85000"/>
            </a:schemeClr>
          </a:solidFill>
        </a:ln>
      </dgm:spPr>
      <dgm:t>
        <a:bodyPr/>
        <a:lstStyle/>
        <a:p>
          <a:endParaRPr lang="es-UY"/>
        </a:p>
      </dgm:t>
    </dgm:pt>
    <dgm:pt modelId="{D239BF22-CE8D-441E-8C2E-704D3E8C624C}" type="pres">
      <dgm:prSet presAssocID="{344CC377-527A-4F11-B4C9-88EB349E3E57}" presName="Child" presStyleLbl="revTx" presStyleIdx="2" presStyleCnt="8">
        <dgm:presLayoutVars>
          <dgm:chMax val="0"/>
          <dgm:chPref val="0"/>
          <dgm:bulletEnabled val="1"/>
        </dgm:presLayoutVars>
      </dgm:prSet>
      <dgm:spPr/>
      <dgm:t>
        <a:bodyPr/>
        <a:lstStyle/>
        <a:p>
          <a:endParaRPr lang="es-UY"/>
        </a:p>
      </dgm:t>
    </dgm:pt>
    <dgm:pt modelId="{35C849CA-BDB9-4B83-9CB7-D6BC643A61A4}" type="pres">
      <dgm:prSet presAssocID="{EB10A4E2-7421-46DB-9FB6-3FAE9062B3B6}" presName="childComposite" presStyleCnt="0">
        <dgm:presLayoutVars>
          <dgm:chMax val="0"/>
          <dgm:chPref val="0"/>
        </dgm:presLayoutVars>
      </dgm:prSet>
      <dgm:spPr/>
    </dgm:pt>
    <dgm:pt modelId="{6F1F7224-3571-43FA-B154-D1015178DB6F}" type="pres">
      <dgm:prSet presAssocID="{EB10A4E2-7421-46DB-9FB6-3FAE9062B3B6}" presName="ChildAccent" presStyleLbl="solidFgAcc1" presStyleIdx="2" presStyleCnt="6"/>
      <dgm:spPr>
        <a:solidFill>
          <a:schemeClr val="bg1">
            <a:lumMod val="85000"/>
          </a:schemeClr>
        </a:solidFill>
        <a:ln>
          <a:solidFill>
            <a:schemeClr val="bg1">
              <a:lumMod val="85000"/>
            </a:schemeClr>
          </a:solidFill>
        </a:ln>
      </dgm:spPr>
      <dgm:t>
        <a:bodyPr/>
        <a:lstStyle/>
        <a:p>
          <a:endParaRPr lang="es-UY"/>
        </a:p>
      </dgm:t>
    </dgm:pt>
    <dgm:pt modelId="{D54C4C45-BE14-437D-B167-927AE83D0CC1}" type="pres">
      <dgm:prSet presAssocID="{EB10A4E2-7421-46DB-9FB6-3FAE9062B3B6}" presName="Child" presStyleLbl="revTx" presStyleIdx="3" presStyleCnt="8">
        <dgm:presLayoutVars>
          <dgm:chMax val="0"/>
          <dgm:chPref val="0"/>
          <dgm:bulletEnabled val="1"/>
        </dgm:presLayoutVars>
      </dgm:prSet>
      <dgm:spPr/>
      <dgm:t>
        <a:bodyPr/>
        <a:lstStyle/>
        <a:p>
          <a:endParaRPr lang="es-UY"/>
        </a:p>
      </dgm:t>
    </dgm:pt>
    <dgm:pt modelId="{DF659D1B-65F8-47AB-B4CC-484EF4BED89C}" type="pres">
      <dgm:prSet presAssocID="{D99F6D29-CD32-458B-9B30-692CAD130740}" presName="root" presStyleCnt="0">
        <dgm:presLayoutVars>
          <dgm:chMax/>
          <dgm:chPref/>
        </dgm:presLayoutVars>
      </dgm:prSet>
      <dgm:spPr/>
    </dgm:pt>
    <dgm:pt modelId="{D673ADCA-8900-401A-813F-102F5840C711}" type="pres">
      <dgm:prSet presAssocID="{D99F6D29-CD32-458B-9B30-692CAD130740}" presName="rootComposite" presStyleCnt="0">
        <dgm:presLayoutVars/>
      </dgm:prSet>
      <dgm:spPr/>
    </dgm:pt>
    <dgm:pt modelId="{0877DC84-3E0A-497B-B3EF-DF0EE17765B5}" type="pres">
      <dgm:prSet presAssocID="{D99F6D29-CD32-458B-9B30-692CAD130740}" presName="ParentAccent" presStyleLbl="alignNode1" presStyleIdx="1" presStyleCnt="2"/>
      <dgm:spPr>
        <a:solidFill>
          <a:schemeClr val="bg1">
            <a:lumMod val="85000"/>
          </a:schemeClr>
        </a:solidFill>
        <a:ln>
          <a:solidFill>
            <a:schemeClr val="bg1">
              <a:lumMod val="85000"/>
            </a:schemeClr>
          </a:solidFill>
        </a:ln>
      </dgm:spPr>
      <dgm:t>
        <a:bodyPr/>
        <a:lstStyle/>
        <a:p>
          <a:endParaRPr lang="es-UY"/>
        </a:p>
      </dgm:t>
    </dgm:pt>
    <dgm:pt modelId="{C5F124D9-984F-4C96-82A1-A80F245B2DA1}" type="pres">
      <dgm:prSet presAssocID="{D99F6D29-CD32-458B-9B30-692CAD130740}" presName="ParentSmallAccent" presStyleLbl="fgAcc1" presStyleIdx="1" presStyleCnt="2"/>
      <dgm:spPr>
        <a:ln>
          <a:solidFill>
            <a:schemeClr val="bg1">
              <a:lumMod val="85000"/>
            </a:schemeClr>
          </a:solidFill>
        </a:ln>
      </dgm:spPr>
      <dgm:t>
        <a:bodyPr/>
        <a:lstStyle/>
        <a:p>
          <a:endParaRPr lang="en-US"/>
        </a:p>
      </dgm:t>
    </dgm:pt>
    <dgm:pt modelId="{E65B38C9-564F-4758-B419-F96E51DEFFF6}" type="pres">
      <dgm:prSet presAssocID="{D99F6D29-CD32-458B-9B30-692CAD130740}" presName="Parent" presStyleLbl="revTx" presStyleIdx="4" presStyleCnt="8">
        <dgm:presLayoutVars>
          <dgm:chMax/>
          <dgm:chPref val="4"/>
          <dgm:bulletEnabled val="1"/>
        </dgm:presLayoutVars>
      </dgm:prSet>
      <dgm:spPr/>
      <dgm:t>
        <a:bodyPr/>
        <a:lstStyle/>
        <a:p>
          <a:endParaRPr lang="es-UY"/>
        </a:p>
      </dgm:t>
    </dgm:pt>
    <dgm:pt modelId="{0DD70629-11FC-424C-BBF1-282B40E57262}" type="pres">
      <dgm:prSet presAssocID="{D99F6D29-CD32-458B-9B30-692CAD130740}" presName="childShape" presStyleCnt="0">
        <dgm:presLayoutVars>
          <dgm:chMax val="0"/>
          <dgm:chPref val="0"/>
        </dgm:presLayoutVars>
      </dgm:prSet>
      <dgm:spPr/>
    </dgm:pt>
    <dgm:pt modelId="{15111969-442D-4A29-A02C-854FEF1948AD}" type="pres">
      <dgm:prSet presAssocID="{FE2EC558-D1FA-4E15-A742-17D134982115}" presName="childComposite" presStyleCnt="0">
        <dgm:presLayoutVars>
          <dgm:chMax val="0"/>
          <dgm:chPref val="0"/>
        </dgm:presLayoutVars>
      </dgm:prSet>
      <dgm:spPr/>
    </dgm:pt>
    <dgm:pt modelId="{46047292-79AD-49EC-ADAB-8647B330C37C}" type="pres">
      <dgm:prSet presAssocID="{FE2EC558-D1FA-4E15-A742-17D134982115}" presName="ChildAccent" presStyleLbl="solidFgAcc1" presStyleIdx="3" presStyleCnt="6"/>
      <dgm:spPr>
        <a:solidFill>
          <a:schemeClr val="bg1">
            <a:lumMod val="85000"/>
          </a:schemeClr>
        </a:solidFill>
        <a:ln>
          <a:solidFill>
            <a:schemeClr val="bg1">
              <a:lumMod val="85000"/>
            </a:schemeClr>
          </a:solidFill>
        </a:ln>
      </dgm:spPr>
      <dgm:t>
        <a:bodyPr/>
        <a:lstStyle/>
        <a:p>
          <a:endParaRPr lang="es-UY"/>
        </a:p>
      </dgm:t>
    </dgm:pt>
    <dgm:pt modelId="{3387DF16-F589-46D3-AC5D-89B3ED319D83}" type="pres">
      <dgm:prSet presAssocID="{FE2EC558-D1FA-4E15-A742-17D134982115}" presName="Child" presStyleLbl="revTx" presStyleIdx="5" presStyleCnt="8">
        <dgm:presLayoutVars>
          <dgm:chMax val="0"/>
          <dgm:chPref val="0"/>
          <dgm:bulletEnabled val="1"/>
        </dgm:presLayoutVars>
      </dgm:prSet>
      <dgm:spPr/>
      <dgm:t>
        <a:bodyPr/>
        <a:lstStyle/>
        <a:p>
          <a:endParaRPr lang="es-UY"/>
        </a:p>
      </dgm:t>
    </dgm:pt>
    <dgm:pt modelId="{5A810A88-DE60-465A-A951-91FF97964FE7}" type="pres">
      <dgm:prSet presAssocID="{B2D087EF-4AE2-4E43-8BEB-E15005615286}" presName="childComposite" presStyleCnt="0">
        <dgm:presLayoutVars>
          <dgm:chMax val="0"/>
          <dgm:chPref val="0"/>
        </dgm:presLayoutVars>
      </dgm:prSet>
      <dgm:spPr/>
    </dgm:pt>
    <dgm:pt modelId="{8A6C998A-FC2C-46E9-8451-DC1FEC5ED71D}" type="pres">
      <dgm:prSet presAssocID="{B2D087EF-4AE2-4E43-8BEB-E15005615286}" presName="ChildAccent" presStyleLbl="solidFgAcc1" presStyleIdx="4" presStyleCnt="6"/>
      <dgm:spPr>
        <a:solidFill>
          <a:schemeClr val="bg1">
            <a:lumMod val="85000"/>
          </a:schemeClr>
        </a:solidFill>
        <a:ln>
          <a:solidFill>
            <a:schemeClr val="bg1">
              <a:lumMod val="85000"/>
            </a:schemeClr>
          </a:solidFill>
        </a:ln>
      </dgm:spPr>
      <dgm:t>
        <a:bodyPr/>
        <a:lstStyle/>
        <a:p>
          <a:endParaRPr lang="es-UY"/>
        </a:p>
      </dgm:t>
    </dgm:pt>
    <dgm:pt modelId="{6D3BB8FA-6196-4828-A1AE-5C8C072B7C21}" type="pres">
      <dgm:prSet presAssocID="{B2D087EF-4AE2-4E43-8BEB-E15005615286}" presName="Child" presStyleLbl="revTx" presStyleIdx="6" presStyleCnt="8">
        <dgm:presLayoutVars>
          <dgm:chMax val="0"/>
          <dgm:chPref val="0"/>
          <dgm:bulletEnabled val="1"/>
        </dgm:presLayoutVars>
      </dgm:prSet>
      <dgm:spPr/>
      <dgm:t>
        <a:bodyPr/>
        <a:lstStyle/>
        <a:p>
          <a:endParaRPr lang="es-UY"/>
        </a:p>
      </dgm:t>
    </dgm:pt>
    <dgm:pt modelId="{2CA96206-EA5C-4D74-B146-CAE7DE68F117}" type="pres">
      <dgm:prSet presAssocID="{A7D8F115-F163-4205-8F4C-152A48541AB1}" presName="childComposite" presStyleCnt="0">
        <dgm:presLayoutVars>
          <dgm:chMax val="0"/>
          <dgm:chPref val="0"/>
        </dgm:presLayoutVars>
      </dgm:prSet>
      <dgm:spPr/>
    </dgm:pt>
    <dgm:pt modelId="{06232BAF-3A5D-42BC-9457-D9E726D8AC9D}" type="pres">
      <dgm:prSet presAssocID="{A7D8F115-F163-4205-8F4C-152A48541AB1}" presName="ChildAccent" presStyleLbl="solidFgAcc1" presStyleIdx="5" presStyleCnt="6"/>
      <dgm:spPr>
        <a:solidFill>
          <a:schemeClr val="bg1">
            <a:lumMod val="85000"/>
          </a:schemeClr>
        </a:solidFill>
        <a:ln>
          <a:solidFill>
            <a:schemeClr val="bg1">
              <a:lumMod val="85000"/>
            </a:schemeClr>
          </a:solidFill>
        </a:ln>
      </dgm:spPr>
      <dgm:t>
        <a:bodyPr/>
        <a:lstStyle/>
        <a:p>
          <a:endParaRPr lang="es-UY"/>
        </a:p>
      </dgm:t>
    </dgm:pt>
    <dgm:pt modelId="{BB9E5008-E3C3-4276-9774-AD7C7236F8A7}" type="pres">
      <dgm:prSet presAssocID="{A7D8F115-F163-4205-8F4C-152A48541AB1}" presName="Child" presStyleLbl="revTx" presStyleIdx="7" presStyleCnt="8">
        <dgm:presLayoutVars>
          <dgm:chMax val="0"/>
          <dgm:chPref val="0"/>
          <dgm:bulletEnabled val="1"/>
        </dgm:presLayoutVars>
      </dgm:prSet>
      <dgm:spPr/>
      <dgm:t>
        <a:bodyPr/>
        <a:lstStyle/>
        <a:p>
          <a:endParaRPr lang="es-UY"/>
        </a:p>
      </dgm:t>
    </dgm:pt>
  </dgm:ptLst>
  <dgm:cxnLst>
    <dgm:cxn modelId="{CF4CF341-C341-4D55-AE40-89BB54374862}" type="presOf" srcId="{FE2EC558-D1FA-4E15-A742-17D134982115}" destId="{3387DF16-F589-46D3-AC5D-89B3ED319D83}" srcOrd="0" destOrd="0" presId="urn:microsoft.com/office/officeart/2008/layout/SquareAccentList"/>
    <dgm:cxn modelId="{D2C97D8C-76A6-4396-AD03-517E61B1E755}" srcId="{0ED2F2D3-D8C8-4717-82B8-CFF4D4DBB667}" destId="{344CC377-527A-4F11-B4C9-88EB349E3E57}" srcOrd="1" destOrd="0" parTransId="{8156FD5F-06F7-4C0A-BBDC-5E130E4DEE3D}" sibTransId="{1F4443DE-DB6A-43E3-9C1C-16D7FB879978}"/>
    <dgm:cxn modelId="{AA777DF9-3CA4-45F9-9486-813F4CE96EFE}" type="presOf" srcId="{EB10A4E2-7421-46DB-9FB6-3FAE9062B3B6}" destId="{D54C4C45-BE14-437D-B167-927AE83D0CC1}" srcOrd="0" destOrd="0" presId="urn:microsoft.com/office/officeart/2008/layout/SquareAccentList"/>
    <dgm:cxn modelId="{BD1206A9-5935-48AC-BDB7-C0862464CF42}" type="presOf" srcId="{A7D8F115-F163-4205-8F4C-152A48541AB1}" destId="{BB9E5008-E3C3-4276-9774-AD7C7236F8A7}" srcOrd="0" destOrd="0" presId="urn:microsoft.com/office/officeart/2008/layout/SquareAccentList"/>
    <dgm:cxn modelId="{FD73EE00-140E-455A-B686-93B3E6700D3B}" srcId="{D99F6D29-CD32-458B-9B30-692CAD130740}" destId="{A7D8F115-F163-4205-8F4C-152A48541AB1}" srcOrd="2" destOrd="0" parTransId="{6459F8B6-9A38-4FF2-A62B-C611A6C155D8}" sibTransId="{BCC918A9-13E6-4CAA-9BCB-603C3C827CDA}"/>
    <dgm:cxn modelId="{46CCFAE4-4CF6-4749-94CE-F06EA0E9BE4C}" srcId="{C62DD152-8B90-4359-A574-A24BFA625F01}" destId="{D99F6D29-CD32-458B-9B30-692CAD130740}" srcOrd="1" destOrd="0" parTransId="{FFA4D57E-1621-46FB-814F-31C7D09F6142}" sibTransId="{B7BFCCC9-48A3-4ADF-A2AA-CE083023C75B}"/>
    <dgm:cxn modelId="{B6D612D2-E33D-48CF-94D3-4A236680F79C}" type="presOf" srcId="{D99F6D29-CD32-458B-9B30-692CAD130740}" destId="{E65B38C9-564F-4758-B419-F96E51DEFFF6}" srcOrd="0" destOrd="0" presId="urn:microsoft.com/office/officeart/2008/layout/SquareAccentList"/>
    <dgm:cxn modelId="{BD31D840-664B-41F6-9B0B-3BEB500816DC}" srcId="{0ED2F2D3-D8C8-4717-82B8-CFF4D4DBB667}" destId="{4BF5E17A-7DB7-4BD2-8DB0-0100D9439925}" srcOrd="0" destOrd="0" parTransId="{BD7CDC81-56FE-401B-B29B-57D9C9AD6016}" sibTransId="{86DD9D7C-AE9B-4262-B612-F847D5E3239C}"/>
    <dgm:cxn modelId="{0FA6F3BA-4D72-4DF8-B16B-2ED72DFD0980}" type="presOf" srcId="{4BF5E17A-7DB7-4BD2-8DB0-0100D9439925}" destId="{1E86370E-71A8-43C2-AAF8-9B0F06FE52EC}" srcOrd="0" destOrd="0" presId="urn:microsoft.com/office/officeart/2008/layout/SquareAccentList"/>
    <dgm:cxn modelId="{A8209998-1AE2-4135-B4D6-A0DA36A77B23}" srcId="{D99F6D29-CD32-458B-9B30-692CAD130740}" destId="{FE2EC558-D1FA-4E15-A742-17D134982115}" srcOrd="0" destOrd="0" parTransId="{1BA5551D-83E3-4E44-9F17-BBFC80FD3713}" sibTransId="{BAABA1FA-9074-41B5-AE80-1844089AE895}"/>
    <dgm:cxn modelId="{CB08E904-E4AA-4E5B-851A-F42470BD7114}" type="presOf" srcId="{0ED2F2D3-D8C8-4717-82B8-CFF4D4DBB667}" destId="{8B64C970-A796-4870-8A73-9589C22A8E61}" srcOrd="0" destOrd="0" presId="urn:microsoft.com/office/officeart/2008/layout/SquareAccentList"/>
    <dgm:cxn modelId="{CBD89B21-542A-4488-8D9F-2CF7E11474E8}" type="presOf" srcId="{344CC377-527A-4F11-B4C9-88EB349E3E57}" destId="{D239BF22-CE8D-441E-8C2E-704D3E8C624C}" srcOrd="0" destOrd="0" presId="urn:microsoft.com/office/officeart/2008/layout/SquareAccentList"/>
    <dgm:cxn modelId="{64C770A4-70F6-4083-B32C-7D83559E1C7F}" srcId="{D99F6D29-CD32-458B-9B30-692CAD130740}" destId="{B2D087EF-4AE2-4E43-8BEB-E15005615286}" srcOrd="1" destOrd="0" parTransId="{5B732912-07D3-4BA7-9FD9-520CD531EB1F}" sibTransId="{395CC9B3-4C78-4D34-AF80-5C7A61B75248}"/>
    <dgm:cxn modelId="{A19C5854-8404-4ED5-A21B-DF215D570CC7}" srcId="{C62DD152-8B90-4359-A574-A24BFA625F01}" destId="{0ED2F2D3-D8C8-4717-82B8-CFF4D4DBB667}" srcOrd="0" destOrd="0" parTransId="{EF4EB37D-561F-430F-AD87-7B91514E760A}" sibTransId="{B5D20A07-DDE8-4235-865C-A87FB8CD3926}"/>
    <dgm:cxn modelId="{42595C17-D9A1-48B1-AF61-BE86E6DEB93E}" type="presOf" srcId="{B2D087EF-4AE2-4E43-8BEB-E15005615286}" destId="{6D3BB8FA-6196-4828-A1AE-5C8C072B7C21}" srcOrd="0" destOrd="0" presId="urn:microsoft.com/office/officeart/2008/layout/SquareAccentList"/>
    <dgm:cxn modelId="{79018147-8708-4316-B7B6-239F528C6884}" type="presOf" srcId="{C62DD152-8B90-4359-A574-A24BFA625F01}" destId="{6E6518AA-98A4-49F3-AC4B-048B3735A4BB}" srcOrd="0" destOrd="0" presId="urn:microsoft.com/office/officeart/2008/layout/SquareAccentList"/>
    <dgm:cxn modelId="{77F94C1A-CB70-4E5B-9CC1-E6877ECF9E59}" srcId="{0ED2F2D3-D8C8-4717-82B8-CFF4D4DBB667}" destId="{EB10A4E2-7421-46DB-9FB6-3FAE9062B3B6}" srcOrd="2" destOrd="0" parTransId="{3D09F48B-477D-4CE2-8B6B-16A5D35CA1AB}" sibTransId="{4CEB771E-07B2-4BCD-BC47-FF34C28F84CD}"/>
    <dgm:cxn modelId="{28ED28C4-AAC6-43B6-85BD-61E247C0B727}" type="presParOf" srcId="{6E6518AA-98A4-49F3-AC4B-048B3735A4BB}" destId="{8DC21EC1-EED0-4A23-9398-060B77B7CB43}" srcOrd="0" destOrd="0" presId="urn:microsoft.com/office/officeart/2008/layout/SquareAccentList"/>
    <dgm:cxn modelId="{5654DF03-C833-4CE2-8E18-E8770D42B4F5}" type="presParOf" srcId="{8DC21EC1-EED0-4A23-9398-060B77B7CB43}" destId="{FA64E0EA-A9AC-4D4F-8111-4013724D33C4}" srcOrd="0" destOrd="0" presId="urn:microsoft.com/office/officeart/2008/layout/SquareAccentList"/>
    <dgm:cxn modelId="{3CB14769-CD99-44AE-9FEF-295DAA88840E}" type="presParOf" srcId="{FA64E0EA-A9AC-4D4F-8111-4013724D33C4}" destId="{55C0D765-9139-40A0-8EE0-F0A72D7BB937}" srcOrd="0" destOrd="0" presId="urn:microsoft.com/office/officeart/2008/layout/SquareAccentList"/>
    <dgm:cxn modelId="{9749C26E-0611-4E84-83E8-A395C905B697}" type="presParOf" srcId="{FA64E0EA-A9AC-4D4F-8111-4013724D33C4}" destId="{47F3CF9B-5DD2-4CBF-8878-A503CE1275C6}" srcOrd="1" destOrd="0" presId="urn:microsoft.com/office/officeart/2008/layout/SquareAccentList"/>
    <dgm:cxn modelId="{47B508A8-C315-411B-A778-5DDA6B4E4EB6}" type="presParOf" srcId="{FA64E0EA-A9AC-4D4F-8111-4013724D33C4}" destId="{8B64C970-A796-4870-8A73-9589C22A8E61}" srcOrd="2" destOrd="0" presId="urn:microsoft.com/office/officeart/2008/layout/SquareAccentList"/>
    <dgm:cxn modelId="{2BABB9B1-37AC-48EF-97AB-0BA9550340A8}" type="presParOf" srcId="{8DC21EC1-EED0-4A23-9398-060B77B7CB43}" destId="{D82F8B0C-3F20-4AE2-A5DD-91CB059E7FF5}" srcOrd="1" destOrd="0" presId="urn:microsoft.com/office/officeart/2008/layout/SquareAccentList"/>
    <dgm:cxn modelId="{82C7237A-81FF-404B-B5FE-E88A6EDBBCD8}" type="presParOf" srcId="{D82F8B0C-3F20-4AE2-A5DD-91CB059E7FF5}" destId="{6C1FB107-58B3-45C5-B44D-73A05255E5DA}" srcOrd="0" destOrd="0" presId="urn:microsoft.com/office/officeart/2008/layout/SquareAccentList"/>
    <dgm:cxn modelId="{5E314EBC-4423-485A-84FD-9D706B884138}" type="presParOf" srcId="{6C1FB107-58B3-45C5-B44D-73A05255E5DA}" destId="{BE9CD892-396F-4B67-9F60-162ECF810CB7}" srcOrd="0" destOrd="0" presId="urn:microsoft.com/office/officeart/2008/layout/SquareAccentList"/>
    <dgm:cxn modelId="{AE933F66-C301-43C7-B722-649BC06D6BCA}" type="presParOf" srcId="{6C1FB107-58B3-45C5-B44D-73A05255E5DA}" destId="{1E86370E-71A8-43C2-AAF8-9B0F06FE52EC}" srcOrd="1" destOrd="0" presId="urn:microsoft.com/office/officeart/2008/layout/SquareAccentList"/>
    <dgm:cxn modelId="{B7C45992-A432-49F2-9107-0C14AC28FCA1}" type="presParOf" srcId="{D82F8B0C-3F20-4AE2-A5DD-91CB059E7FF5}" destId="{C59D5C88-1753-4957-B78A-1AFBD3AE5224}" srcOrd="1" destOrd="0" presId="urn:microsoft.com/office/officeart/2008/layout/SquareAccentList"/>
    <dgm:cxn modelId="{BC985BF5-4862-42CA-8F9C-A38E0A3EAA44}" type="presParOf" srcId="{C59D5C88-1753-4957-B78A-1AFBD3AE5224}" destId="{9B6B55EE-4EE2-457B-BDA4-FF878C069AE5}" srcOrd="0" destOrd="0" presId="urn:microsoft.com/office/officeart/2008/layout/SquareAccentList"/>
    <dgm:cxn modelId="{9AD6323B-65B1-42D6-8471-5AEF22153359}" type="presParOf" srcId="{C59D5C88-1753-4957-B78A-1AFBD3AE5224}" destId="{D239BF22-CE8D-441E-8C2E-704D3E8C624C}" srcOrd="1" destOrd="0" presId="urn:microsoft.com/office/officeart/2008/layout/SquareAccentList"/>
    <dgm:cxn modelId="{4C9889E2-C26A-46FF-9CE7-B5C555A7CFC8}" type="presParOf" srcId="{D82F8B0C-3F20-4AE2-A5DD-91CB059E7FF5}" destId="{35C849CA-BDB9-4B83-9CB7-D6BC643A61A4}" srcOrd="2" destOrd="0" presId="urn:microsoft.com/office/officeart/2008/layout/SquareAccentList"/>
    <dgm:cxn modelId="{7CE6682F-09BC-453B-B9D3-B3FDCFC9591E}" type="presParOf" srcId="{35C849CA-BDB9-4B83-9CB7-D6BC643A61A4}" destId="{6F1F7224-3571-43FA-B154-D1015178DB6F}" srcOrd="0" destOrd="0" presId="urn:microsoft.com/office/officeart/2008/layout/SquareAccentList"/>
    <dgm:cxn modelId="{3ED67298-30BD-4D2D-A720-30B0E1018719}" type="presParOf" srcId="{35C849CA-BDB9-4B83-9CB7-D6BC643A61A4}" destId="{D54C4C45-BE14-437D-B167-927AE83D0CC1}" srcOrd="1" destOrd="0" presId="urn:microsoft.com/office/officeart/2008/layout/SquareAccentList"/>
    <dgm:cxn modelId="{92BEF897-FD03-47B8-9C26-5A64B86CF93A}" type="presParOf" srcId="{6E6518AA-98A4-49F3-AC4B-048B3735A4BB}" destId="{DF659D1B-65F8-47AB-B4CC-484EF4BED89C}" srcOrd="1" destOrd="0" presId="urn:microsoft.com/office/officeart/2008/layout/SquareAccentList"/>
    <dgm:cxn modelId="{E3C041C9-B1F4-4292-B79C-349BCE6957CB}" type="presParOf" srcId="{DF659D1B-65F8-47AB-B4CC-484EF4BED89C}" destId="{D673ADCA-8900-401A-813F-102F5840C711}" srcOrd="0" destOrd="0" presId="urn:microsoft.com/office/officeart/2008/layout/SquareAccentList"/>
    <dgm:cxn modelId="{85C3700E-E8A4-4F2A-9631-EA313A466356}" type="presParOf" srcId="{D673ADCA-8900-401A-813F-102F5840C711}" destId="{0877DC84-3E0A-497B-B3EF-DF0EE17765B5}" srcOrd="0" destOrd="0" presId="urn:microsoft.com/office/officeart/2008/layout/SquareAccentList"/>
    <dgm:cxn modelId="{22776B3D-B736-4DA8-BC65-D1360BFBF359}" type="presParOf" srcId="{D673ADCA-8900-401A-813F-102F5840C711}" destId="{C5F124D9-984F-4C96-82A1-A80F245B2DA1}" srcOrd="1" destOrd="0" presId="urn:microsoft.com/office/officeart/2008/layout/SquareAccentList"/>
    <dgm:cxn modelId="{65E3DD91-69D0-4EAF-8F50-FDC631E2D9A9}" type="presParOf" srcId="{D673ADCA-8900-401A-813F-102F5840C711}" destId="{E65B38C9-564F-4758-B419-F96E51DEFFF6}" srcOrd="2" destOrd="0" presId="urn:microsoft.com/office/officeart/2008/layout/SquareAccentList"/>
    <dgm:cxn modelId="{2BE8CF8F-94BE-42F9-804F-1A98296EAF64}" type="presParOf" srcId="{DF659D1B-65F8-47AB-B4CC-484EF4BED89C}" destId="{0DD70629-11FC-424C-BBF1-282B40E57262}" srcOrd="1" destOrd="0" presId="urn:microsoft.com/office/officeart/2008/layout/SquareAccentList"/>
    <dgm:cxn modelId="{4C7C9458-55B5-4AEB-AA8E-282364228BC0}" type="presParOf" srcId="{0DD70629-11FC-424C-BBF1-282B40E57262}" destId="{15111969-442D-4A29-A02C-854FEF1948AD}" srcOrd="0" destOrd="0" presId="urn:microsoft.com/office/officeart/2008/layout/SquareAccentList"/>
    <dgm:cxn modelId="{31A5AB56-A20F-408E-88C0-443963A200E5}" type="presParOf" srcId="{15111969-442D-4A29-A02C-854FEF1948AD}" destId="{46047292-79AD-49EC-ADAB-8647B330C37C}" srcOrd="0" destOrd="0" presId="urn:microsoft.com/office/officeart/2008/layout/SquareAccentList"/>
    <dgm:cxn modelId="{57657EAA-1AC3-4A08-8C1F-9545C1602148}" type="presParOf" srcId="{15111969-442D-4A29-A02C-854FEF1948AD}" destId="{3387DF16-F589-46D3-AC5D-89B3ED319D83}" srcOrd="1" destOrd="0" presId="urn:microsoft.com/office/officeart/2008/layout/SquareAccentList"/>
    <dgm:cxn modelId="{30E151FD-8506-463F-B020-94826972E336}" type="presParOf" srcId="{0DD70629-11FC-424C-BBF1-282B40E57262}" destId="{5A810A88-DE60-465A-A951-91FF97964FE7}" srcOrd="1" destOrd="0" presId="urn:microsoft.com/office/officeart/2008/layout/SquareAccentList"/>
    <dgm:cxn modelId="{019CC3A6-3FB4-4B0C-9783-A69FF1329C55}" type="presParOf" srcId="{5A810A88-DE60-465A-A951-91FF97964FE7}" destId="{8A6C998A-FC2C-46E9-8451-DC1FEC5ED71D}" srcOrd="0" destOrd="0" presId="urn:microsoft.com/office/officeart/2008/layout/SquareAccentList"/>
    <dgm:cxn modelId="{9C93C7F4-1A51-4EC5-97B0-11FEE08BBC1A}" type="presParOf" srcId="{5A810A88-DE60-465A-A951-91FF97964FE7}" destId="{6D3BB8FA-6196-4828-A1AE-5C8C072B7C21}" srcOrd="1" destOrd="0" presId="urn:microsoft.com/office/officeart/2008/layout/SquareAccentList"/>
    <dgm:cxn modelId="{1F4C24AF-3563-4A84-B153-35EFDBBFB69E}" type="presParOf" srcId="{0DD70629-11FC-424C-BBF1-282B40E57262}" destId="{2CA96206-EA5C-4D74-B146-CAE7DE68F117}" srcOrd="2" destOrd="0" presId="urn:microsoft.com/office/officeart/2008/layout/SquareAccentList"/>
    <dgm:cxn modelId="{8F5E8C5D-C786-4412-A86E-3CFD5480B015}" type="presParOf" srcId="{2CA96206-EA5C-4D74-B146-CAE7DE68F117}" destId="{06232BAF-3A5D-42BC-9457-D9E726D8AC9D}" srcOrd="0" destOrd="0" presId="urn:microsoft.com/office/officeart/2008/layout/SquareAccentList"/>
    <dgm:cxn modelId="{1FC69D47-5DA4-4D47-8FF4-8643949BB78F}" type="presParOf" srcId="{2CA96206-EA5C-4D74-B146-CAE7DE68F117}" destId="{BB9E5008-E3C3-4276-9774-AD7C7236F8A7}" srcOrd="1" destOrd="0" presId="urn:microsoft.com/office/officeart/2008/layout/Squa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2F7878-E760-44B9-A9F0-E2A371E8F82B}" type="doc">
      <dgm:prSet loTypeId="urn:microsoft.com/office/officeart/2005/8/layout/hList1" loCatId="list" qsTypeId="urn:microsoft.com/office/officeart/2005/8/quickstyle/3d4" qsCatId="3D" csTypeId="urn:microsoft.com/office/officeart/2005/8/colors/accent0_3" csCatId="mainScheme" phldr="1"/>
      <dgm:spPr/>
      <dgm:t>
        <a:bodyPr/>
        <a:lstStyle/>
        <a:p>
          <a:endParaRPr lang="en-US"/>
        </a:p>
      </dgm:t>
    </dgm:pt>
    <dgm:pt modelId="{63D7A38F-D4A9-4872-A1A1-BF8207486A90}">
      <dgm:prSet phldrT="[Texto]"/>
      <dgm:spPr/>
      <dgm:t>
        <a:bodyPr/>
        <a:lstStyle/>
        <a:p>
          <a:r>
            <a:rPr lang="es-UY" dirty="0" smtClean="0">
              <a:solidFill>
                <a:schemeClr val="tx1"/>
              </a:solidFill>
            </a:rPr>
            <a:t>Éxtasis" o "</a:t>
          </a:r>
          <a:r>
            <a:rPr lang="es-UY" dirty="0" err="1" smtClean="0">
              <a:solidFill>
                <a:schemeClr val="tx1"/>
              </a:solidFill>
            </a:rPr>
            <a:t>pastis</a:t>
          </a:r>
          <a:r>
            <a:rPr lang="es-UY" dirty="0" smtClean="0">
              <a:solidFill>
                <a:schemeClr val="tx1"/>
              </a:solidFill>
            </a:rPr>
            <a:t>” / </a:t>
          </a:r>
          <a:r>
            <a:rPr lang="es-UY" dirty="0" smtClean="0">
              <a:solidFill>
                <a:srgbClr val="FF0000"/>
              </a:solidFill>
            </a:rPr>
            <a:t>“</a:t>
          </a:r>
          <a:r>
            <a:rPr lang="es-UY" dirty="0" err="1" smtClean="0">
              <a:solidFill>
                <a:srgbClr val="FF0000"/>
              </a:solidFill>
            </a:rPr>
            <a:t>ecstasy</a:t>
          </a:r>
          <a:r>
            <a:rPr lang="es-UY" dirty="0" smtClean="0">
              <a:solidFill>
                <a:srgbClr val="FF0000"/>
              </a:solidFill>
            </a:rPr>
            <a:t>” </a:t>
          </a:r>
          <a:r>
            <a:rPr lang="es-UY" dirty="0" err="1" smtClean="0">
              <a:solidFill>
                <a:srgbClr val="FF0000"/>
              </a:solidFill>
            </a:rPr>
            <a:t>or</a:t>
          </a:r>
          <a:r>
            <a:rPr lang="es-UY" dirty="0" smtClean="0">
              <a:solidFill>
                <a:srgbClr val="FF0000"/>
              </a:solidFill>
            </a:rPr>
            <a:t> “</a:t>
          </a:r>
          <a:r>
            <a:rPr lang="es-UY" dirty="0" err="1" smtClean="0">
              <a:solidFill>
                <a:srgbClr val="FF0000"/>
              </a:solidFill>
            </a:rPr>
            <a:t>pills</a:t>
          </a:r>
          <a:r>
            <a:rPr lang="es-UY" dirty="0" smtClean="0">
              <a:solidFill>
                <a:srgbClr val="FF0000"/>
              </a:solidFill>
            </a:rPr>
            <a:t>”</a:t>
          </a:r>
          <a:endParaRPr lang="en-US" dirty="0">
            <a:solidFill>
              <a:srgbClr val="FF0000"/>
            </a:solidFill>
          </a:endParaRPr>
        </a:p>
      </dgm:t>
    </dgm:pt>
    <dgm:pt modelId="{9C313C95-C12F-4FE8-87BC-1E04C801905A}" type="parTrans" cxnId="{FC0A225B-F97E-4305-888C-EE2BC72539A3}">
      <dgm:prSet/>
      <dgm:spPr/>
      <dgm:t>
        <a:bodyPr/>
        <a:lstStyle/>
        <a:p>
          <a:endParaRPr lang="en-US"/>
        </a:p>
      </dgm:t>
    </dgm:pt>
    <dgm:pt modelId="{63A8C305-4B13-4D95-B0DB-B807C8D55E73}" type="sibTrans" cxnId="{FC0A225B-F97E-4305-888C-EE2BC72539A3}">
      <dgm:prSet/>
      <dgm:spPr/>
      <dgm:t>
        <a:bodyPr/>
        <a:lstStyle/>
        <a:p>
          <a:endParaRPr lang="en-US"/>
        </a:p>
      </dgm:t>
    </dgm:pt>
    <dgm:pt modelId="{9B17FEEA-B698-4342-A017-81E9341B6138}">
      <dgm:prSet phldrT="[Texto]"/>
      <dgm:spPr/>
      <dgm:t>
        <a:bodyPr/>
        <a:lstStyle/>
        <a:p>
          <a:pPr algn="ctr"/>
          <a:r>
            <a:rPr lang="es-UY" dirty="0" smtClean="0"/>
            <a:t>MDMA</a:t>
          </a:r>
          <a:endParaRPr lang="en-US" dirty="0"/>
        </a:p>
      </dgm:t>
    </dgm:pt>
    <dgm:pt modelId="{248BADFC-BFF7-44BE-BDB1-BF83813B00E2}" type="parTrans" cxnId="{D636AFF3-1462-4A20-96F4-207D3F314E12}">
      <dgm:prSet/>
      <dgm:spPr/>
      <dgm:t>
        <a:bodyPr/>
        <a:lstStyle/>
        <a:p>
          <a:endParaRPr lang="en-US"/>
        </a:p>
      </dgm:t>
    </dgm:pt>
    <dgm:pt modelId="{A17059C5-91D3-4C98-A717-F773A2C4D311}" type="sibTrans" cxnId="{D636AFF3-1462-4A20-96F4-207D3F314E12}">
      <dgm:prSet/>
      <dgm:spPr/>
      <dgm:t>
        <a:bodyPr/>
        <a:lstStyle/>
        <a:p>
          <a:endParaRPr lang="en-US"/>
        </a:p>
      </dgm:t>
    </dgm:pt>
    <dgm:pt modelId="{DE967692-A138-47BF-8F1B-6FABAF057E1E}">
      <dgm:prSet phldrT="[Texto]"/>
      <dgm:spPr/>
      <dgm:t>
        <a:bodyPr/>
        <a:lstStyle/>
        <a:p>
          <a:r>
            <a:rPr lang="es-UY" dirty="0" smtClean="0">
              <a:solidFill>
                <a:schemeClr val="tx1"/>
              </a:solidFill>
            </a:rPr>
            <a:t>"LSD", "Tripa", "</a:t>
          </a:r>
          <a:r>
            <a:rPr lang="es-UY" dirty="0" err="1" smtClean="0">
              <a:solidFill>
                <a:schemeClr val="tx1"/>
              </a:solidFill>
            </a:rPr>
            <a:t>Sellos","Cartones</a:t>
          </a:r>
          <a:r>
            <a:rPr lang="es-UY" dirty="0" smtClean="0">
              <a:solidFill>
                <a:schemeClr val="tx1"/>
              </a:solidFill>
            </a:rPr>
            <a:t>“ "Alucinógenos </a:t>
          </a:r>
          <a:r>
            <a:rPr lang="es-UY" dirty="0" smtClean="0">
              <a:solidFill>
                <a:srgbClr val="FF0000"/>
              </a:solidFill>
            </a:rPr>
            <a:t>/ </a:t>
          </a:r>
        </a:p>
        <a:p>
          <a:r>
            <a:rPr lang="es-UY" dirty="0" smtClean="0">
              <a:solidFill>
                <a:srgbClr val="FF0000"/>
              </a:solidFill>
            </a:rPr>
            <a:t>“</a:t>
          </a:r>
          <a:r>
            <a:rPr lang="es-UY" dirty="0" err="1" smtClean="0">
              <a:solidFill>
                <a:srgbClr val="FF0000"/>
              </a:solidFill>
            </a:rPr>
            <a:t>blotters</a:t>
          </a:r>
          <a:r>
            <a:rPr lang="es-UY" dirty="0" smtClean="0">
              <a:solidFill>
                <a:srgbClr val="FF0000"/>
              </a:solidFill>
            </a:rPr>
            <a:t>”, “</a:t>
          </a:r>
          <a:r>
            <a:rPr lang="es-UY" dirty="0" err="1" smtClean="0">
              <a:solidFill>
                <a:srgbClr val="FF0000"/>
              </a:solidFill>
            </a:rPr>
            <a:t>hallucinogens</a:t>
          </a:r>
          <a:endParaRPr lang="en-US" dirty="0">
            <a:solidFill>
              <a:srgbClr val="FF0000"/>
            </a:solidFill>
          </a:endParaRPr>
        </a:p>
      </dgm:t>
    </dgm:pt>
    <dgm:pt modelId="{8FE59ABC-31A0-462C-AE45-533180963B72}" type="parTrans" cxnId="{477C7CED-36B0-4726-BCB4-FE14DD34212C}">
      <dgm:prSet/>
      <dgm:spPr/>
      <dgm:t>
        <a:bodyPr/>
        <a:lstStyle/>
        <a:p>
          <a:endParaRPr lang="en-US"/>
        </a:p>
      </dgm:t>
    </dgm:pt>
    <dgm:pt modelId="{B6974F18-BD34-4027-A730-4D34F6404289}" type="sibTrans" cxnId="{477C7CED-36B0-4726-BCB4-FE14DD34212C}">
      <dgm:prSet/>
      <dgm:spPr/>
      <dgm:t>
        <a:bodyPr/>
        <a:lstStyle/>
        <a:p>
          <a:endParaRPr lang="en-US"/>
        </a:p>
      </dgm:t>
    </dgm:pt>
    <dgm:pt modelId="{B0D7406E-11C0-469B-BDF3-2AB079A27B3E}">
      <dgm:prSet phldrT="[Texto]"/>
      <dgm:spPr/>
      <dgm:t>
        <a:bodyPr/>
        <a:lstStyle/>
        <a:p>
          <a:pPr algn="ctr"/>
          <a:r>
            <a:rPr lang="es-UY" dirty="0" smtClean="0"/>
            <a:t>LSD</a:t>
          </a:r>
          <a:endParaRPr lang="en-US" dirty="0"/>
        </a:p>
      </dgm:t>
    </dgm:pt>
    <dgm:pt modelId="{8D0E30A2-D025-453D-965A-3F44B82BD414}" type="parTrans" cxnId="{E0879361-05C7-42A3-8491-7B79F37178DF}">
      <dgm:prSet/>
      <dgm:spPr/>
      <dgm:t>
        <a:bodyPr/>
        <a:lstStyle/>
        <a:p>
          <a:endParaRPr lang="en-US"/>
        </a:p>
      </dgm:t>
    </dgm:pt>
    <dgm:pt modelId="{37A8F21A-F9CC-4A2B-8E7F-C6ED652C7F96}" type="sibTrans" cxnId="{E0879361-05C7-42A3-8491-7B79F37178DF}">
      <dgm:prSet/>
      <dgm:spPr/>
      <dgm:t>
        <a:bodyPr/>
        <a:lstStyle/>
        <a:p>
          <a:endParaRPr lang="en-US"/>
        </a:p>
      </dgm:t>
    </dgm:pt>
    <dgm:pt modelId="{11BEAFA8-A11F-481F-8362-5EBBA5088EA2}">
      <dgm:prSet phldrT="[Texto]"/>
      <dgm:spPr/>
      <dgm:t>
        <a:bodyPr/>
        <a:lstStyle/>
        <a:p>
          <a:r>
            <a:rPr lang="es-UY" dirty="0" smtClean="0">
              <a:solidFill>
                <a:schemeClr val="tx1"/>
              </a:solidFill>
            </a:rPr>
            <a:t>Cristales, Polvos, Heroína, u otros similares / </a:t>
          </a:r>
          <a:r>
            <a:rPr lang="en-US" dirty="0" smtClean="0">
              <a:solidFill>
                <a:srgbClr val="FF0000"/>
              </a:solidFill>
            </a:rPr>
            <a:t>Crystals, Powders, Heroin, or other similar</a:t>
          </a:r>
          <a:endParaRPr lang="en-US" dirty="0">
            <a:solidFill>
              <a:srgbClr val="FF0000"/>
            </a:solidFill>
          </a:endParaRPr>
        </a:p>
      </dgm:t>
    </dgm:pt>
    <dgm:pt modelId="{6D8D1EE3-70AE-4286-8918-7EFD4EB18EED}" type="parTrans" cxnId="{F3B0CAC8-75ED-4179-B851-62B30DF2B04B}">
      <dgm:prSet/>
      <dgm:spPr/>
      <dgm:t>
        <a:bodyPr/>
        <a:lstStyle/>
        <a:p>
          <a:endParaRPr lang="en-US"/>
        </a:p>
      </dgm:t>
    </dgm:pt>
    <dgm:pt modelId="{9522D315-57D6-415F-93BE-4C1C3A7DF8B7}" type="sibTrans" cxnId="{F3B0CAC8-75ED-4179-B851-62B30DF2B04B}">
      <dgm:prSet/>
      <dgm:spPr/>
      <dgm:t>
        <a:bodyPr/>
        <a:lstStyle/>
        <a:p>
          <a:endParaRPr lang="en-US"/>
        </a:p>
      </dgm:t>
    </dgm:pt>
    <dgm:pt modelId="{3E2DDD68-C729-4447-8972-C0B5352B02A6}">
      <dgm:prSet phldrT="[Texto]"/>
      <dgm:spPr/>
      <dgm:t>
        <a:bodyPr/>
        <a:lstStyle/>
        <a:p>
          <a:pPr algn="ctr"/>
          <a:r>
            <a:rPr lang="es-UY" dirty="0" smtClean="0"/>
            <a:t>MDMA</a:t>
          </a:r>
          <a:endParaRPr lang="en-US" dirty="0"/>
        </a:p>
      </dgm:t>
    </dgm:pt>
    <dgm:pt modelId="{B4157C24-28FA-4B6A-995A-A8D78DF81C3E}" type="parTrans" cxnId="{485A2E13-4AAB-4BC1-B4DD-941AAA4F0ECF}">
      <dgm:prSet/>
      <dgm:spPr/>
      <dgm:t>
        <a:bodyPr/>
        <a:lstStyle/>
        <a:p>
          <a:endParaRPr lang="en-US"/>
        </a:p>
      </dgm:t>
    </dgm:pt>
    <dgm:pt modelId="{D3FB828E-5EAF-481F-A0D5-6E0C489DCEF1}" type="sibTrans" cxnId="{485A2E13-4AAB-4BC1-B4DD-941AAA4F0ECF}">
      <dgm:prSet/>
      <dgm:spPr/>
      <dgm:t>
        <a:bodyPr/>
        <a:lstStyle/>
        <a:p>
          <a:endParaRPr lang="en-US"/>
        </a:p>
      </dgm:t>
    </dgm:pt>
    <dgm:pt modelId="{A15F9152-F7AC-45DC-9060-E53D319D0C31}">
      <dgm:prSet/>
      <dgm:spPr/>
      <dgm:t>
        <a:bodyPr/>
        <a:lstStyle/>
        <a:p>
          <a:pPr algn="ctr"/>
          <a:r>
            <a:rPr lang="es-UY" dirty="0" err="1" smtClean="0"/>
            <a:t>Metilcatinona</a:t>
          </a:r>
          <a:endParaRPr lang="es-UY" dirty="0" smtClean="0"/>
        </a:p>
      </dgm:t>
    </dgm:pt>
    <dgm:pt modelId="{3C999C13-8A69-4E4C-8541-90A5113DABBC}" type="parTrans" cxnId="{772D3D1B-A109-4804-8F8E-A3035D89E095}">
      <dgm:prSet/>
      <dgm:spPr/>
      <dgm:t>
        <a:bodyPr/>
        <a:lstStyle/>
        <a:p>
          <a:endParaRPr lang="en-US"/>
        </a:p>
      </dgm:t>
    </dgm:pt>
    <dgm:pt modelId="{6C96B179-4582-4569-A534-2F0CD85D8AAA}" type="sibTrans" cxnId="{772D3D1B-A109-4804-8F8E-A3035D89E095}">
      <dgm:prSet/>
      <dgm:spPr/>
      <dgm:t>
        <a:bodyPr/>
        <a:lstStyle/>
        <a:p>
          <a:endParaRPr lang="en-US"/>
        </a:p>
      </dgm:t>
    </dgm:pt>
    <dgm:pt modelId="{94EDAD1A-235E-4632-BE17-B6FA2EC1F108}">
      <dgm:prSet/>
      <dgm:spPr/>
      <dgm:t>
        <a:bodyPr/>
        <a:lstStyle/>
        <a:p>
          <a:pPr algn="ctr"/>
          <a:r>
            <a:rPr lang="es-UY" dirty="0" smtClean="0"/>
            <a:t>LSD</a:t>
          </a:r>
        </a:p>
      </dgm:t>
    </dgm:pt>
    <dgm:pt modelId="{A50F5847-E350-449E-BFF0-BD90F2A52A53}" type="parTrans" cxnId="{DF2C4F43-ECBF-4E51-8564-D74D9C86A985}">
      <dgm:prSet/>
      <dgm:spPr/>
      <dgm:t>
        <a:bodyPr/>
        <a:lstStyle/>
        <a:p>
          <a:endParaRPr lang="en-US"/>
        </a:p>
      </dgm:t>
    </dgm:pt>
    <dgm:pt modelId="{261C419D-7F4C-4F6C-9376-6D0921401C90}" type="sibTrans" cxnId="{DF2C4F43-ECBF-4E51-8564-D74D9C86A985}">
      <dgm:prSet/>
      <dgm:spPr/>
      <dgm:t>
        <a:bodyPr/>
        <a:lstStyle/>
        <a:p>
          <a:endParaRPr lang="en-US"/>
        </a:p>
      </dgm:t>
    </dgm:pt>
    <dgm:pt modelId="{303F4DAA-B86F-4765-A007-D274C09A6152}">
      <dgm:prSet/>
      <dgm:spPr/>
      <dgm:t>
        <a:bodyPr/>
        <a:lstStyle/>
        <a:p>
          <a:pPr algn="ctr"/>
          <a:r>
            <a:rPr lang="es-UY" dirty="0" smtClean="0"/>
            <a:t>2C-B</a:t>
          </a:r>
        </a:p>
      </dgm:t>
    </dgm:pt>
    <dgm:pt modelId="{9B4FE362-75E1-40D0-B6F0-5BFD884454C5}" type="parTrans" cxnId="{F1D03B26-86E0-4EF8-80E1-FEE49925E317}">
      <dgm:prSet/>
      <dgm:spPr/>
      <dgm:t>
        <a:bodyPr/>
        <a:lstStyle/>
        <a:p>
          <a:endParaRPr lang="en-US"/>
        </a:p>
      </dgm:t>
    </dgm:pt>
    <dgm:pt modelId="{893C9336-BDBF-4E5D-9B99-8F88A6170FD3}" type="sibTrans" cxnId="{F1D03B26-86E0-4EF8-80E1-FEE49925E317}">
      <dgm:prSet/>
      <dgm:spPr/>
      <dgm:t>
        <a:bodyPr/>
        <a:lstStyle/>
        <a:p>
          <a:endParaRPr lang="en-US"/>
        </a:p>
      </dgm:t>
    </dgm:pt>
    <dgm:pt modelId="{657024FD-6E82-45E9-A3FF-F2AD54004A15}">
      <dgm:prSet/>
      <dgm:spPr/>
      <dgm:t>
        <a:bodyPr/>
        <a:lstStyle/>
        <a:p>
          <a:pPr algn="ctr"/>
          <a:r>
            <a:rPr lang="es-UY" dirty="0" smtClean="0"/>
            <a:t>MDA</a:t>
          </a:r>
        </a:p>
      </dgm:t>
    </dgm:pt>
    <dgm:pt modelId="{6670FA68-DCDC-42F9-B53F-62857366B421}" type="parTrans" cxnId="{2DEA6DF3-AA05-4628-BEF7-B798064CDB7F}">
      <dgm:prSet/>
      <dgm:spPr/>
      <dgm:t>
        <a:bodyPr/>
        <a:lstStyle/>
        <a:p>
          <a:endParaRPr lang="en-US"/>
        </a:p>
      </dgm:t>
    </dgm:pt>
    <dgm:pt modelId="{A4290D88-46CD-43AD-983E-149785CDD659}" type="sibTrans" cxnId="{2DEA6DF3-AA05-4628-BEF7-B798064CDB7F}">
      <dgm:prSet/>
      <dgm:spPr/>
      <dgm:t>
        <a:bodyPr/>
        <a:lstStyle/>
        <a:p>
          <a:endParaRPr lang="en-US"/>
        </a:p>
      </dgm:t>
    </dgm:pt>
    <dgm:pt modelId="{D75B97E2-968E-486B-BBEA-736EE7EFA4ED}">
      <dgm:prSet/>
      <dgm:spPr/>
      <dgm:t>
        <a:bodyPr/>
        <a:lstStyle/>
        <a:p>
          <a:pPr algn="ctr"/>
          <a:r>
            <a:rPr lang="es-UY" dirty="0" err="1" smtClean="0"/>
            <a:t>Clobenzorez</a:t>
          </a:r>
          <a:endParaRPr lang="es-UY" dirty="0" smtClean="0"/>
        </a:p>
      </dgm:t>
    </dgm:pt>
    <dgm:pt modelId="{16CF28D9-3B1E-477C-8051-D1566EC10111}" type="parTrans" cxnId="{BD45A762-8DA3-4557-B692-D8BBCB23E669}">
      <dgm:prSet/>
      <dgm:spPr/>
      <dgm:t>
        <a:bodyPr/>
        <a:lstStyle/>
        <a:p>
          <a:endParaRPr lang="en-US"/>
        </a:p>
      </dgm:t>
    </dgm:pt>
    <dgm:pt modelId="{9F095893-A114-4BE1-B858-D689190968E0}" type="sibTrans" cxnId="{BD45A762-8DA3-4557-B692-D8BBCB23E669}">
      <dgm:prSet/>
      <dgm:spPr/>
      <dgm:t>
        <a:bodyPr/>
        <a:lstStyle/>
        <a:p>
          <a:endParaRPr lang="en-US"/>
        </a:p>
      </dgm:t>
    </dgm:pt>
    <dgm:pt modelId="{5B76208D-D2EF-443B-B94E-B06E971222A7}">
      <dgm:prSet/>
      <dgm:spPr/>
      <dgm:t>
        <a:bodyPr/>
        <a:lstStyle/>
        <a:p>
          <a:pPr algn="ctr"/>
          <a:r>
            <a:rPr lang="es-UY" dirty="0" smtClean="0"/>
            <a:t>N-</a:t>
          </a:r>
          <a:r>
            <a:rPr lang="es-UY" dirty="0" err="1" smtClean="0"/>
            <a:t>Etilpentilona</a:t>
          </a:r>
          <a:endParaRPr lang="es-UY" dirty="0"/>
        </a:p>
      </dgm:t>
    </dgm:pt>
    <dgm:pt modelId="{D8AB4B07-B90E-4083-8828-F3BD46F671C4}" type="parTrans" cxnId="{6B7DBCA5-3D04-4D61-BFB1-ACBE85469388}">
      <dgm:prSet/>
      <dgm:spPr/>
      <dgm:t>
        <a:bodyPr/>
        <a:lstStyle/>
        <a:p>
          <a:endParaRPr lang="en-US"/>
        </a:p>
      </dgm:t>
    </dgm:pt>
    <dgm:pt modelId="{DFBF9C95-DDD3-4C93-AD6E-1B367A3C5BDA}" type="sibTrans" cxnId="{6B7DBCA5-3D04-4D61-BFB1-ACBE85469388}">
      <dgm:prSet/>
      <dgm:spPr/>
      <dgm:t>
        <a:bodyPr/>
        <a:lstStyle/>
        <a:p>
          <a:endParaRPr lang="en-US"/>
        </a:p>
      </dgm:t>
    </dgm:pt>
    <dgm:pt modelId="{4A17CBAA-DCAD-4395-A52A-15EBF1027574}">
      <dgm:prSet/>
      <dgm:spPr/>
      <dgm:t>
        <a:bodyPr/>
        <a:lstStyle/>
        <a:p>
          <a:pPr algn="ctr"/>
          <a:r>
            <a:rPr lang="es-UY" smtClean="0"/>
            <a:t>Fentanilo </a:t>
          </a:r>
          <a:endParaRPr lang="es-UY" dirty="0" smtClean="0"/>
        </a:p>
      </dgm:t>
    </dgm:pt>
    <dgm:pt modelId="{B3B63CD4-6950-4D9E-9A30-D3865D4B2F1D}" type="parTrans" cxnId="{3069EF3E-968C-494C-8AA7-F341EF23B8BB}">
      <dgm:prSet/>
      <dgm:spPr/>
      <dgm:t>
        <a:bodyPr/>
        <a:lstStyle/>
        <a:p>
          <a:endParaRPr lang="en-US"/>
        </a:p>
      </dgm:t>
    </dgm:pt>
    <dgm:pt modelId="{E49E8FD0-30A9-430A-B8A6-24E44926EB28}" type="sibTrans" cxnId="{3069EF3E-968C-494C-8AA7-F341EF23B8BB}">
      <dgm:prSet/>
      <dgm:spPr/>
      <dgm:t>
        <a:bodyPr/>
        <a:lstStyle/>
        <a:p>
          <a:endParaRPr lang="en-US"/>
        </a:p>
      </dgm:t>
    </dgm:pt>
    <dgm:pt modelId="{527ECBBB-BD19-48D2-BF3E-A5ECB0B5E18B}">
      <dgm:prSet/>
      <dgm:spPr/>
      <dgm:t>
        <a:bodyPr/>
        <a:lstStyle/>
        <a:p>
          <a:pPr algn="ctr"/>
          <a:r>
            <a:rPr lang="es-UY" dirty="0" err="1" smtClean="0"/>
            <a:t>Nbome</a:t>
          </a:r>
          <a:endParaRPr lang="es-UY" dirty="0" smtClean="0"/>
        </a:p>
      </dgm:t>
    </dgm:pt>
    <dgm:pt modelId="{DB44FEED-AE0B-4EBA-8355-4398B584FF64}" type="parTrans" cxnId="{8BAA01EC-6C10-4BBF-B231-05DC5CE12367}">
      <dgm:prSet/>
      <dgm:spPr/>
      <dgm:t>
        <a:bodyPr/>
        <a:lstStyle/>
        <a:p>
          <a:endParaRPr lang="en-US"/>
        </a:p>
      </dgm:t>
    </dgm:pt>
    <dgm:pt modelId="{112F3005-07FE-4488-924D-5BA1A08DF982}" type="sibTrans" cxnId="{8BAA01EC-6C10-4BBF-B231-05DC5CE12367}">
      <dgm:prSet/>
      <dgm:spPr/>
      <dgm:t>
        <a:bodyPr/>
        <a:lstStyle/>
        <a:p>
          <a:endParaRPr lang="en-US"/>
        </a:p>
      </dgm:t>
    </dgm:pt>
    <dgm:pt modelId="{69F3F737-A46C-481E-965D-5E042DAE9A7E}">
      <dgm:prSet/>
      <dgm:spPr/>
      <dgm:t>
        <a:bodyPr/>
        <a:lstStyle/>
        <a:p>
          <a:pPr algn="ctr"/>
          <a:r>
            <a:rPr lang="es-UY" dirty="0" smtClean="0"/>
            <a:t>DOC, DOB, DOI</a:t>
          </a:r>
        </a:p>
      </dgm:t>
    </dgm:pt>
    <dgm:pt modelId="{C36EAAFE-D50C-4268-8DB1-478A7AD84404}" type="parTrans" cxnId="{65FFB7BF-799A-4272-BFCC-F82B9128DF3A}">
      <dgm:prSet/>
      <dgm:spPr/>
      <dgm:t>
        <a:bodyPr/>
        <a:lstStyle/>
        <a:p>
          <a:endParaRPr lang="en-US"/>
        </a:p>
      </dgm:t>
    </dgm:pt>
    <dgm:pt modelId="{E4053C05-26B5-406F-BAD8-E9BAFE2EFD51}" type="sibTrans" cxnId="{65FFB7BF-799A-4272-BFCC-F82B9128DF3A}">
      <dgm:prSet/>
      <dgm:spPr/>
      <dgm:t>
        <a:bodyPr/>
        <a:lstStyle/>
        <a:p>
          <a:endParaRPr lang="en-US"/>
        </a:p>
      </dgm:t>
    </dgm:pt>
    <dgm:pt modelId="{A01EA5AC-9B68-437E-BB4A-47AC6DC7F42C}">
      <dgm:prSet/>
      <dgm:spPr/>
      <dgm:t>
        <a:bodyPr/>
        <a:lstStyle/>
        <a:p>
          <a:pPr algn="ctr"/>
          <a:r>
            <a:rPr lang="es-UY" smtClean="0"/>
            <a:t>2C-B</a:t>
          </a:r>
          <a:endParaRPr lang="es-UY" dirty="0" smtClean="0"/>
        </a:p>
      </dgm:t>
    </dgm:pt>
    <dgm:pt modelId="{2D4F5399-B0E4-4846-8C5E-597E2E0C6A96}" type="parTrans" cxnId="{E9F0B7DD-6201-4B1F-A66A-2F5852A6DB96}">
      <dgm:prSet/>
      <dgm:spPr/>
      <dgm:t>
        <a:bodyPr/>
        <a:lstStyle/>
        <a:p>
          <a:endParaRPr lang="en-US"/>
        </a:p>
      </dgm:t>
    </dgm:pt>
    <dgm:pt modelId="{5FDDC89E-298E-4D77-A3F3-000C030F3DF5}" type="sibTrans" cxnId="{E9F0B7DD-6201-4B1F-A66A-2F5852A6DB96}">
      <dgm:prSet/>
      <dgm:spPr/>
      <dgm:t>
        <a:bodyPr/>
        <a:lstStyle/>
        <a:p>
          <a:endParaRPr lang="en-US"/>
        </a:p>
      </dgm:t>
    </dgm:pt>
    <dgm:pt modelId="{6C6619E8-027B-4366-BC82-1E5ADEA645F8}">
      <dgm:prSet/>
      <dgm:spPr/>
      <dgm:t>
        <a:bodyPr/>
        <a:lstStyle/>
        <a:p>
          <a:pPr algn="ctr"/>
          <a:r>
            <a:rPr lang="es-UY" dirty="0" smtClean="0"/>
            <a:t>2C-E</a:t>
          </a:r>
        </a:p>
      </dgm:t>
    </dgm:pt>
    <dgm:pt modelId="{A10E5F1C-4794-478F-9818-8425436DE498}" type="parTrans" cxnId="{8FCFC2F2-D718-4DE7-9F2D-78AA8CE326D3}">
      <dgm:prSet/>
      <dgm:spPr/>
      <dgm:t>
        <a:bodyPr/>
        <a:lstStyle/>
        <a:p>
          <a:endParaRPr lang="en-US"/>
        </a:p>
      </dgm:t>
    </dgm:pt>
    <dgm:pt modelId="{CDD70599-F5F0-4692-8660-0FB11ECBC00D}" type="sibTrans" cxnId="{8FCFC2F2-D718-4DE7-9F2D-78AA8CE326D3}">
      <dgm:prSet/>
      <dgm:spPr/>
      <dgm:t>
        <a:bodyPr/>
        <a:lstStyle/>
        <a:p>
          <a:endParaRPr lang="en-US"/>
        </a:p>
      </dgm:t>
    </dgm:pt>
    <dgm:pt modelId="{73B94FC5-F0DB-42D7-99CC-CCA3173B93C9}">
      <dgm:prSet/>
      <dgm:spPr/>
      <dgm:t>
        <a:bodyPr/>
        <a:lstStyle/>
        <a:p>
          <a:pPr algn="ctr"/>
          <a:r>
            <a:rPr lang="es-UY" dirty="0" smtClean="0"/>
            <a:t>MDMA</a:t>
          </a:r>
        </a:p>
      </dgm:t>
    </dgm:pt>
    <dgm:pt modelId="{11A12E7A-9174-4C73-8911-03770C4262EB}" type="parTrans" cxnId="{642F064E-FBC3-4C24-A51E-FF5D0F398270}">
      <dgm:prSet/>
      <dgm:spPr/>
      <dgm:t>
        <a:bodyPr/>
        <a:lstStyle/>
        <a:p>
          <a:endParaRPr lang="en-US"/>
        </a:p>
      </dgm:t>
    </dgm:pt>
    <dgm:pt modelId="{89A110B5-4E4B-4325-A751-B31BBB495A25}" type="sibTrans" cxnId="{642F064E-FBC3-4C24-A51E-FF5D0F398270}">
      <dgm:prSet/>
      <dgm:spPr/>
      <dgm:t>
        <a:bodyPr/>
        <a:lstStyle/>
        <a:p>
          <a:endParaRPr lang="en-US"/>
        </a:p>
      </dgm:t>
    </dgm:pt>
    <dgm:pt modelId="{192CE37B-42A4-44EB-BCB1-1F567C9A8D1C}">
      <dgm:prSet/>
      <dgm:spPr/>
      <dgm:t>
        <a:bodyPr/>
        <a:lstStyle/>
        <a:p>
          <a:pPr algn="ctr"/>
          <a:r>
            <a:rPr lang="es-UY" dirty="0" err="1" smtClean="0"/>
            <a:t>Ketamina</a:t>
          </a:r>
          <a:endParaRPr lang="es-UY" dirty="0" smtClean="0"/>
        </a:p>
      </dgm:t>
    </dgm:pt>
    <dgm:pt modelId="{BC2086B8-7DCB-4C67-A05F-DD4D4C918697}" type="parTrans" cxnId="{EC540384-AEC4-465F-B3F1-1EA8C554570B}">
      <dgm:prSet/>
      <dgm:spPr/>
      <dgm:t>
        <a:bodyPr/>
        <a:lstStyle/>
        <a:p>
          <a:endParaRPr lang="en-US"/>
        </a:p>
      </dgm:t>
    </dgm:pt>
    <dgm:pt modelId="{5058A10B-6A95-4399-AE09-3535D337E5EF}" type="sibTrans" cxnId="{EC540384-AEC4-465F-B3F1-1EA8C554570B}">
      <dgm:prSet/>
      <dgm:spPr/>
      <dgm:t>
        <a:bodyPr/>
        <a:lstStyle/>
        <a:p>
          <a:endParaRPr lang="en-US"/>
        </a:p>
      </dgm:t>
    </dgm:pt>
    <dgm:pt modelId="{36A16F97-933D-4240-A55A-8074A29F5605}">
      <dgm:prSet/>
      <dgm:spPr/>
      <dgm:t>
        <a:bodyPr/>
        <a:lstStyle/>
        <a:p>
          <a:pPr algn="ctr"/>
          <a:r>
            <a:rPr lang="es-UY" smtClean="0"/>
            <a:t>Tramadol</a:t>
          </a:r>
          <a:endParaRPr lang="es-UY" dirty="0" smtClean="0"/>
        </a:p>
      </dgm:t>
    </dgm:pt>
    <dgm:pt modelId="{843AA8A7-6BCA-410B-85D3-F75BEA2CD8FF}" type="parTrans" cxnId="{A703DEB9-3A5A-471E-AEB2-6EB518423648}">
      <dgm:prSet/>
      <dgm:spPr/>
      <dgm:t>
        <a:bodyPr/>
        <a:lstStyle/>
        <a:p>
          <a:endParaRPr lang="en-US"/>
        </a:p>
      </dgm:t>
    </dgm:pt>
    <dgm:pt modelId="{B04ACC29-EDED-455A-A99E-6971DA84BC5B}" type="sibTrans" cxnId="{A703DEB9-3A5A-471E-AEB2-6EB518423648}">
      <dgm:prSet/>
      <dgm:spPr/>
      <dgm:t>
        <a:bodyPr/>
        <a:lstStyle/>
        <a:p>
          <a:endParaRPr lang="en-US"/>
        </a:p>
      </dgm:t>
    </dgm:pt>
    <dgm:pt modelId="{3DC22DE4-2DD5-4352-A128-0E9DFAF7A7FD}">
      <dgm:prSet/>
      <dgm:spPr/>
      <dgm:t>
        <a:bodyPr/>
        <a:lstStyle/>
        <a:p>
          <a:pPr algn="ctr"/>
          <a:r>
            <a:rPr lang="es-UY" dirty="0" smtClean="0"/>
            <a:t>Ayahuasca</a:t>
          </a:r>
        </a:p>
      </dgm:t>
    </dgm:pt>
    <dgm:pt modelId="{B84E6FD4-94E9-44F6-A8A9-159D5439472B}" type="parTrans" cxnId="{161D30B6-91B3-4B51-AF6B-ECBD309D6BF5}">
      <dgm:prSet/>
      <dgm:spPr/>
      <dgm:t>
        <a:bodyPr/>
        <a:lstStyle/>
        <a:p>
          <a:endParaRPr lang="en-US"/>
        </a:p>
      </dgm:t>
    </dgm:pt>
    <dgm:pt modelId="{69DC889A-3E4B-4578-8100-AA8EABAAE1B2}" type="sibTrans" cxnId="{161D30B6-91B3-4B51-AF6B-ECBD309D6BF5}">
      <dgm:prSet/>
      <dgm:spPr/>
      <dgm:t>
        <a:bodyPr/>
        <a:lstStyle/>
        <a:p>
          <a:endParaRPr lang="en-US"/>
        </a:p>
      </dgm:t>
    </dgm:pt>
    <dgm:pt modelId="{343A6F88-D003-4E6B-AEBA-83871674C802}">
      <dgm:prSet/>
      <dgm:spPr/>
      <dgm:t>
        <a:bodyPr/>
        <a:lstStyle/>
        <a:p>
          <a:pPr algn="ctr"/>
          <a:r>
            <a:rPr lang="es-UY" dirty="0" smtClean="0"/>
            <a:t>25B-NBOH</a:t>
          </a:r>
        </a:p>
      </dgm:t>
    </dgm:pt>
    <dgm:pt modelId="{F4C93649-8D12-40E3-9FA8-4108EB44BE94}" type="parTrans" cxnId="{FD776DC6-EABF-4C39-8DFD-DAC74225D0D2}">
      <dgm:prSet/>
      <dgm:spPr/>
      <dgm:t>
        <a:bodyPr/>
        <a:lstStyle/>
        <a:p>
          <a:endParaRPr lang="en-US"/>
        </a:p>
      </dgm:t>
    </dgm:pt>
    <dgm:pt modelId="{A2EB3B68-1BF4-4DC0-A418-B68A44168320}" type="sibTrans" cxnId="{FD776DC6-EABF-4C39-8DFD-DAC74225D0D2}">
      <dgm:prSet/>
      <dgm:spPr/>
      <dgm:t>
        <a:bodyPr/>
        <a:lstStyle/>
        <a:p>
          <a:endParaRPr lang="en-US"/>
        </a:p>
      </dgm:t>
    </dgm:pt>
    <dgm:pt modelId="{C34389A6-6C45-4611-B384-F17567DF139B}">
      <dgm:prSet/>
      <dgm:spPr/>
      <dgm:t>
        <a:bodyPr/>
        <a:lstStyle/>
        <a:p>
          <a:pPr algn="ctr"/>
          <a:r>
            <a:rPr lang="es-UY" smtClean="0"/>
            <a:t>ADB-BUTINACA</a:t>
          </a:r>
          <a:endParaRPr lang="es-UY" dirty="0" smtClean="0"/>
        </a:p>
      </dgm:t>
    </dgm:pt>
    <dgm:pt modelId="{1E04E968-9BE3-4DDB-B1CA-B89820139A3A}" type="parTrans" cxnId="{3664BBB5-71A6-4E20-BD85-76DBB7470731}">
      <dgm:prSet/>
      <dgm:spPr/>
      <dgm:t>
        <a:bodyPr/>
        <a:lstStyle/>
        <a:p>
          <a:endParaRPr lang="en-US"/>
        </a:p>
      </dgm:t>
    </dgm:pt>
    <dgm:pt modelId="{4D939EBB-CAC2-4B9D-B23B-D2C0165FD67F}" type="sibTrans" cxnId="{3664BBB5-71A6-4E20-BD85-76DBB7470731}">
      <dgm:prSet/>
      <dgm:spPr/>
      <dgm:t>
        <a:bodyPr/>
        <a:lstStyle/>
        <a:p>
          <a:endParaRPr lang="en-US"/>
        </a:p>
      </dgm:t>
    </dgm:pt>
    <dgm:pt modelId="{9E0F4DF4-3757-4B9E-8A15-6650F04A4659}">
      <dgm:prSet/>
      <dgm:spPr/>
      <dgm:t>
        <a:bodyPr/>
        <a:lstStyle/>
        <a:p>
          <a:pPr algn="ctr"/>
          <a:r>
            <a:rPr lang="es-UY" dirty="0" smtClean="0"/>
            <a:t>25E-NBOH</a:t>
          </a:r>
          <a:endParaRPr lang="es-UY" dirty="0"/>
        </a:p>
      </dgm:t>
    </dgm:pt>
    <dgm:pt modelId="{5AA592CE-EDA8-4C6C-8D56-8A8A1214A7F4}" type="parTrans" cxnId="{5B95353A-E0BF-4A4C-9BB0-380F4E862CC0}">
      <dgm:prSet/>
      <dgm:spPr/>
      <dgm:t>
        <a:bodyPr/>
        <a:lstStyle/>
        <a:p>
          <a:endParaRPr lang="en-US"/>
        </a:p>
      </dgm:t>
    </dgm:pt>
    <dgm:pt modelId="{356D3CBA-F4D5-4668-8DB3-235F5AABC9CC}" type="sibTrans" cxnId="{5B95353A-E0BF-4A4C-9BB0-380F4E862CC0}">
      <dgm:prSet/>
      <dgm:spPr/>
      <dgm:t>
        <a:bodyPr/>
        <a:lstStyle/>
        <a:p>
          <a:endParaRPr lang="en-US"/>
        </a:p>
      </dgm:t>
    </dgm:pt>
    <dgm:pt modelId="{7BD5FEE7-D567-44D6-A612-1B9E9A616137}">
      <dgm:prSet/>
      <dgm:spPr/>
      <dgm:t>
        <a:bodyPr/>
        <a:lstStyle/>
        <a:p>
          <a:pPr algn="ctr"/>
          <a:r>
            <a:rPr lang="es-UY" smtClean="0"/>
            <a:t>Heroína</a:t>
          </a:r>
          <a:endParaRPr lang="es-UY" dirty="0" smtClean="0"/>
        </a:p>
      </dgm:t>
    </dgm:pt>
    <dgm:pt modelId="{1B0E3F33-5240-458E-A409-1990FCD35DA8}" type="parTrans" cxnId="{4968ED42-EA13-4C5B-A358-3B1A92C52C35}">
      <dgm:prSet/>
      <dgm:spPr/>
      <dgm:t>
        <a:bodyPr/>
        <a:lstStyle/>
        <a:p>
          <a:endParaRPr lang="en-US"/>
        </a:p>
      </dgm:t>
    </dgm:pt>
    <dgm:pt modelId="{071AE03F-1BFD-4BEB-8F2F-1681F1A59C54}" type="sibTrans" cxnId="{4968ED42-EA13-4C5B-A358-3B1A92C52C35}">
      <dgm:prSet/>
      <dgm:spPr/>
      <dgm:t>
        <a:bodyPr/>
        <a:lstStyle/>
        <a:p>
          <a:endParaRPr lang="en-US"/>
        </a:p>
      </dgm:t>
    </dgm:pt>
    <dgm:pt modelId="{6A3950F4-5A00-41D8-9C38-BBDF9DFA8097}">
      <dgm:prSet/>
      <dgm:spPr/>
      <dgm:t>
        <a:bodyPr/>
        <a:lstStyle/>
        <a:p>
          <a:pPr algn="ctr"/>
          <a:r>
            <a:rPr lang="es-UY" dirty="0" err="1" smtClean="0"/>
            <a:t>Ketamina</a:t>
          </a:r>
          <a:endParaRPr lang="es-UY" dirty="0" smtClean="0"/>
        </a:p>
      </dgm:t>
    </dgm:pt>
    <dgm:pt modelId="{433B26FE-D75C-40F0-9C76-1FB6FEB8737B}" type="parTrans" cxnId="{7F297663-01BE-4FB1-B923-A6D132B603F4}">
      <dgm:prSet/>
      <dgm:spPr/>
      <dgm:t>
        <a:bodyPr/>
        <a:lstStyle/>
        <a:p>
          <a:endParaRPr lang="en-US"/>
        </a:p>
      </dgm:t>
    </dgm:pt>
    <dgm:pt modelId="{99210737-9098-41A2-88AC-A23E7B00E09F}" type="sibTrans" cxnId="{7F297663-01BE-4FB1-B923-A6D132B603F4}">
      <dgm:prSet/>
      <dgm:spPr/>
      <dgm:t>
        <a:bodyPr/>
        <a:lstStyle/>
        <a:p>
          <a:endParaRPr lang="en-US"/>
        </a:p>
      </dgm:t>
    </dgm:pt>
    <dgm:pt modelId="{3D7B5354-7BB7-4A66-9F5B-AD987C5C83FA}">
      <dgm:prSet/>
      <dgm:spPr/>
      <dgm:t>
        <a:bodyPr/>
        <a:lstStyle/>
        <a:p>
          <a:pPr algn="ctr"/>
          <a:r>
            <a:rPr lang="es-UY" smtClean="0"/>
            <a:t>DOC</a:t>
          </a:r>
          <a:endParaRPr lang="es-UY" dirty="0" smtClean="0"/>
        </a:p>
      </dgm:t>
    </dgm:pt>
    <dgm:pt modelId="{D5C37749-81E2-4BF3-9C08-69C24C0ED3FD}" type="parTrans" cxnId="{E9CD3F55-45C7-432D-99D8-3581B76A92A6}">
      <dgm:prSet/>
      <dgm:spPr/>
      <dgm:t>
        <a:bodyPr/>
        <a:lstStyle/>
        <a:p>
          <a:endParaRPr lang="en-US"/>
        </a:p>
      </dgm:t>
    </dgm:pt>
    <dgm:pt modelId="{4D3688A5-9695-4229-8233-6710BBCF14D6}" type="sibTrans" cxnId="{E9CD3F55-45C7-432D-99D8-3581B76A92A6}">
      <dgm:prSet/>
      <dgm:spPr/>
      <dgm:t>
        <a:bodyPr/>
        <a:lstStyle/>
        <a:p>
          <a:endParaRPr lang="en-US"/>
        </a:p>
      </dgm:t>
    </dgm:pt>
    <dgm:pt modelId="{CBA75911-5D1A-44C0-AA11-8E87059F96B4}">
      <dgm:prSet/>
      <dgm:spPr/>
      <dgm:t>
        <a:bodyPr/>
        <a:lstStyle/>
        <a:p>
          <a:pPr algn="ctr"/>
          <a:r>
            <a:rPr lang="es-UY" dirty="0" smtClean="0"/>
            <a:t>MDA</a:t>
          </a:r>
        </a:p>
      </dgm:t>
    </dgm:pt>
    <dgm:pt modelId="{53999E2E-E075-4ADC-A487-03A760D28A11}" type="parTrans" cxnId="{ED98E7D8-16F0-4B47-9DD2-74371EE85545}">
      <dgm:prSet/>
      <dgm:spPr/>
      <dgm:t>
        <a:bodyPr/>
        <a:lstStyle/>
        <a:p>
          <a:endParaRPr lang="en-US"/>
        </a:p>
      </dgm:t>
    </dgm:pt>
    <dgm:pt modelId="{AF6DADF7-FBE8-4CAB-8683-2EEF71257D53}" type="sibTrans" cxnId="{ED98E7D8-16F0-4B47-9DD2-74371EE85545}">
      <dgm:prSet/>
      <dgm:spPr/>
      <dgm:t>
        <a:bodyPr/>
        <a:lstStyle/>
        <a:p>
          <a:endParaRPr lang="en-US"/>
        </a:p>
      </dgm:t>
    </dgm:pt>
    <dgm:pt modelId="{D4DFF1C1-FDAE-4CE7-A124-268A423A6E62}">
      <dgm:prSet/>
      <dgm:spPr/>
      <dgm:t>
        <a:bodyPr/>
        <a:lstStyle/>
        <a:p>
          <a:pPr algn="ctr"/>
          <a:r>
            <a:rPr lang="es-UY" dirty="0" smtClean="0"/>
            <a:t>Metanfetamina</a:t>
          </a:r>
        </a:p>
      </dgm:t>
    </dgm:pt>
    <dgm:pt modelId="{FA5AE853-6BE8-414B-905D-11E56804B257}" type="parTrans" cxnId="{02D2C940-8550-4E82-8B9D-3EEFC4FEC7E1}">
      <dgm:prSet/>
      <dgm:spPr/>
      <dgm:t>
        <a:bodyPr/>
        <a:lstStyle/>
        <a:p>
          <a:endParaRPr lang="en-US"/>
        </a:p>
      </dgm:t>
    </dgm:pt>
    <dgm:pt modelId="{61A454BE-A6D8-4E8B-ADAE-3AD0BB6090D5}" type="sibTrans" cxnId="{02D2C940-8550-4E82-8B9D-3EEFC4FEC7E1}">
      <dgm:prSet/>
      <dgm:spPr/>
      <dgm:t>
        <a:bodyPr/>
        <a:lstStyle/>
        <a:p>
          <a:endParaRPr lang="en-US"/>
        </a:p>
      </dgm:t>
    </dgm:pt>
    <dgm:pt modelId="{29E40920-F5DA-470F-A21E-4B4C27BDD554}">
      <dgm:prSet/>
      <dgm:spPr/>
      <dgm:t>
        <a:bodyPr/>
        <a:lstStyle/>
        <a:p>
          <a:pPr algn="ctr"/>
          <a:r>
            <a:rPr lang="es-UY" dirty="0" err="1" smtClean="0"/>
            <a:t>Dipentilona</a:t>
          </a:r>
          <a:endParaRPr lang="es-UY" dirty="0"/>
        </a:p>
      </dgm:t>
    </dgm:pt>
    <dgm:pt modelId="{B17D452E-0475-44BB-97F2-3FE53ECAEDCC}" type="parTrans" cxnId="{45C77B50-27BE-4E60-BD2D-0B57F1C15460}">
      <dgm:prSet/>
      <dgm:spPr/>
      <dgm:t>
        <a:bodyPr/>
        <a:lstStyle/>
        <a:p>
          <a:endParaRPr lang="en-US"/>
        </a:p>
      </dgm:t>
    </dgm:pt>
    <dgm:pt modelId="{B7BABCAA-8822-445C-87BE-D4BEF056B15A}" type="sibTrans" cxnId="{45C77B50-27BE-4E60-BD2D-0B57F1C15460}">
      <dgm:prSet/>
      <dgm:spPr/>
      <dgm:t>
        <a:bodyPr/>
        <a:lstStyle/>
        <a:p>
          <a:endParaRPr lang="en-US"/>
        </a:p>
      </dgm:t>
    </dgm:pt>
    <dgm:pt modelId="{19DD7123-73C3-4C44-A523-27315E431507}" type="pres">
      <dgm:prSet presAssocID="{BF2F7878-E760-44B9-A9F0-E2A371E8F82B}" presName="Name0" presStyleCnt="0">
        <dgm:presLayoutVars>
          <dgm:dir/>
          <dgm:animLvl val="lvl"/>
          <dgm:resizeHandles val="exact"/>
        </dgm:presLayoutVars>
      </dgm:prSet>
      <dgm:spPr/>
      <dgm:t>
        <a:bodyPr/>
        <a:lstStyle/>
        <a:p>
          <a:endParaRPr lang="en-US"/>
        </a:p>
      </dgm:t>
    </dgm:pt>
    <dgm:pt modelId="{4485CDAD-3FB8-4EE9-8580-DFC8A1DD89D0}" type="pres">
      <dgm:prSet presAssocID="{63D7A38F-D4A9-4872-A1A1-BF8207486A90}" presName="composite" presStyleCnt="0"/>
      <dgm:spPr/>
    </dgm:pt>
    <dgm:pt modelId="{F1E124C3-00AC-43AC-82A3-8A3BC45FFEC8}" type="pres">
      <dgm:prSet presAssocID="{63D7A38F-D4A9-4872-A1A1-BF8207486A90}" presName="parTx" presStyleLbl="alignNode1" presStyleIdx="0" presStyleCnt="3">
        <dgm:presLayoutVars>
          <dgm:chMax val="0"/>
          <dgm:chPref val="0"/>
          <dgm:bulletEnabled val="1"/>
        </dgm:presLayoutVars>
      </dgm:prSet>
      <dgm:spPr/>
      <dgm:t>
        <a:bodyPr/>
        <a:lstStyle/>
        <a:p>
          <a:endParaRPr lang="en-US"/>
        </a:p>
      </dgm:t>
    </dgm:pt>
    <dgm:pt modelId="{01F66C3C-5A95-4190-9C52-192B4791BEEA}" type="pres">
      <dgm:prSet presAssocID="{63D7A38F-D4A9-4872-A1A1-BF8207486A90}" presName="desTx" presStyleLbl="alignAccFollowNode1" presStyleIdx="0" presStyleCnt="3">
        <dgm:presLayoutVars>
          <dgm:bulletEnabled val="1"/>
        </dgm:presLayoutVars>
      </dgm:prSet>
      <dgm:spPr/>
      <dgm:t>
        <a:bodyPr/>
        <a:lstStyle/>
        <a:p>
          <a:endParaRPr lang="en-US"/>
        </a:p>
      </dgm:t>
    </dgm:pt>
    <dgm:pt modelId="{1BD7B1DF-7902-481B-956B-1C4FCD0E4471}" type="pres">
      <dgm:prSet presAssocID="{63A8C305-4B13-4D95-B0DB-B807C8D55E73}" presName="space" presStyleCnt="0"/>
      <dgm:spPr/>
    </dgm:pt>
    <dgm:pt modelId="{25F758E5-3055-423F-9041-063F70D2C4CE}" type="pres">
      <dgm:prSet presAssocID="{DE967692-A138-47BF-8F1B-6FABAF057E1E}" presName="composite" presStyleCnt="0"/>
      <dgm:spPr/>
    </dgm:pt>
    <dgm:pt modelId="{D7ABF461-7FCB-4118-ABD4-EF9AB7DE072B}" type="pres">
      <dgm:prSet presAssocID="{DE967692-A138-47BF-8F1B-6FABAF057E1E}" presName="parTx" presStyleLbl="alignNode1" presStyleIdx="1" presStyleCnt="3">
        <dgm:presLayoutVars>
          <dgm:chMax val="0"/>
          <dgm:chPref val="0"/>
          <dgm:bulletEnabled val="1"/>
        </dgm:presLayoutVars>
      </dgm:prSet>
      <dgm:spPr/>
      <dgm:t>
        <a:bodyPr/>
        <a:lstStyle/>
        <a:p>
          <a:endParaRPr lang="en-US"/>
        </a:p>
      </dgm:t>
    </dgm:pt>
    <dgm:pt modelId="{BB1D6CA1-C0E7-4C96-B033-D5752395C65B}" type="pres">
      <dgm:prSet presAssocID="{DE967692-A138-47BF-8F1B-6FABAF057E1E}" presName="desTx" presStyleLbl="alignAccFollowNode1" presStyleIdx="1" presStyleCnt="3">
        <dgm:presLayoutVars>
          <dgm:bulletEnabled val="1"/>
        </dgm:presLayoutVars>
      </dgm:prSet>
      <dgm:spPr/>
      <dgm:t>
        <a:bodyPr/>
        <a:lstStyle/>
        <a:p>
          <a:endParaRPr lang="en-US"/>
        </a:p>
      </dgm:t>
    </dgm:pt>
    <dgm:pt modelId="{FE6E985E-835A-4D20-A536-BD0E481A3BEB}" type="pres">
      <dgm:prSet presAssocID="{B6974F18-BD34-4027-A730-4D34F6404289}" presName="space" presStyleCnt="0"/>
      <dgm:spPr/>
    </dgm:pt>
    <dgm:pt modelId="{D38486D7-A53B-4513-BE55-01AEEE4CF76A}" type="pres">
      <dgm:prSet presAssocID="{11BEAFA8-A11F-481F-8362-5EBBA5088EA2}" presName="composite" presStyleCnt="0"/>
      <dgm:spPr/>
    </dgm:pt>
    <dgm:pt modelId="{1D5F11E3-A88E-4492-8435-EC5E48D5E274}" type="pres">
      <dgm:prSet presAssocID="{11BEAFA8-A11F-481F-8362-5EBBA5088EA2}" presName="parTx" presStyleLbl="alignNode1" presStyleIdx="2" presStyleCnt="3">
        <dgm:presLayoutVars>
          <dgm:chMax val="0"/>
          <dgm:chPref val="0"/>
          <dgm:bulletEnabled val="1"/>
        </dgm:presLayoutVars>
      </dgm:prSet>
      <dgm:spPr/>
      <dgm:t>
        <a:bodyPr/>
        <a:lstStyle/>
        <a:p>
          <a:endParaRPr lang="en-US"/>
        </a:p>
      </dgm:t>
    </dgm:pt>
    <dgm:pt modelId="{C77DE385-D96F-4E10-820C-132840082700}" type="pres">
      <dgm:prSet presAssocID="{11BEAFA8-A11F-481F-8362-5EBBA5088EA2}" presName="desTx" presStyleLbl="alignAccFollowNode1" presStyleIdx="2" presStyleCnt="3">
        <dgm:presLayoutVars>
          <dgm:bulletEnabled val="1"/>
        </dgm:presLayoutVars>
      </dgm:prSet>
      <dgm:spPr/>
      <dgm:t>
        <a:bodyPr/>
        <a:lstStyle/>
        <a:p>
          <a:endParaRPr lang="en-US"/>
        </a:p>
      </dgm:t>
    </dgm:pt>
  </dgm:ptLst>
  <dgm:cxnLst>
    <dgm:cxn modelId="{D636AFF3-1462-4A20-96F4-207D3F314E12}" srcId="{63D7A38F-D4A9-4872-A1A1-BF8207486A90}" destId="{9B17FEEA-B698-4342-A017-81E9341B6138}" srcOrd="0" destOrd="0" parTransId="{248BADFC-BFF7-44BE-BDB1-BF83813B00E2}" sibTransId="{A17059C5-91D3-4C98-A717-F773A2C4D311}"/>
    <dgm:cxn modelId="{07F666CE-5718-46F8-AD1C-3500843BA1A2}" type="presOf" srcId="{657024FD-6E82-45E9-A3FF-F2AD54004A15}" destId="{01F66C3C-5A95-4190-9C52-192B4791BEEA}" srcOrd="0" destOrd="4" presId="urn:microsoft.com/office/officeart/2005/8/layout/hList1"/>
    <dgm:cxn modelId="{3A76F9AE-67ED-4A3C-BB2D-3890D502500E}" type="presOf" srcId="{69F3F737-A46C-481E-965D-5E042DAE9A7E}" destId="{BB1D6CA1-C0E7-4C96-B033-D5752395C65B}" srcOrd="0" destOrd="3" presId="urn:microsoft.com/office/officeart/2005/8/layout/hList1"/>
    <dgm:cxn modelId="{9AF64F61-54F2-46D2-9A1E-113FC44ED1F1}" type="presOf" srcId="{94EDAD1A-235E-4632-BE17-B6FA2EC1F108}" destId="{01F66C3C-5A95-4190-9C52-192B4791BEEA}" srcOrd="0" destOrd="2" presId="urn:microsoft.com/office/officeart/2005/8/layout/hList1"/>
    <dgm:cxn modelId="{D3D46438-2B04-4D27-89BB-0514B5BA8F08}" type="presOf" srcId="{3E2DDD68-C729-4447-8972-C0B5352B02A6}" destId="{C77DE385-D96F-4E10-820C-132840082700}" srcOrd="0" destOrd="0" presId="urn:microsoft.com/office/officeart/2005/8/layout/hList1"/>
    <dgm:cxn modelId="{B198EC5C-654D-47E7-AEA5-C62DE77660E1}" type="presOf" srcId="{B0D7406E-11C0-469B-BDF3-2AB079A27B3E}" destId="{BB1D6CA1-C0E7-4C96-B033-D5752395C65B}" srcOrd="0" destOrd="0" presId="urn:microsoft.com/office/officeart/2005/8/layout/hList1"/>
    <dgm:cxn modelId="{8778EFFF-8C78-405D-9E74-D226736E1577}" type="presOf" srcId="{303F4DAA-B86F-4765-A007-D274C09A6152}" destId="{01F66C3C-5A95-4190-9C52-192B4791BEEA}" srcOrd="0" destOrd="3" presId="urn:microsoft.com/office/officeart/2005/8/layout/hList1"/>
    <dgm:cxn modelId="{4968ED42-EA13-4C5B-A358-3B1A92C52C35}" srcId="{11BEAFA8-A11F-481F-8362-5EBBA5088EA2}" destId="{7BD5FEE7-D567-44D6-A612-1B9E9A616137}" srcOrd="1" destOrd="0" parTransId="{1B0E3F33-5240-458E-A409-1990FCD35DA8}" sibTransId="{071AE03F-1BFD-4BEB-8F2F-1681F1A59C54}"/>
    <dgm:cxn modelId="{8DB1225A-7125-4FA5-BDB6-E933EAE66D0D}" type="presOf" srcId="{63D7A38F-D4A9-4872-A1A1-BF8207486A90}" destId="{F1E124C3-00AC-43AC-82A3-8A3BC45FFEC8}" srcOrd="0" destOrd="0" presId="urn:microsoft.com/office/officeart/2005/8/layout/hList1"/>
    <dgm:cxn modelId="{EC571392-36AA-4F3E-BFD8-0409F5EA9C1E}" type="presOf" srcId="{C34389A6-6C45-4611-B384-F17567DF139B}" destId="{BB1D6CA1-C0E7-4C96-B033-D5752395C65B}" srcOrd="0" destOrd="11" presId="urn:microsoft.com/office/officeart/2005/8/layout/hList1"/>
    <dgm:cxn modelId="{717026B2-889B-40DF-9230-C59AE91FE740}" type="presOf" srcId="{D75B97E2-968E-486B-BBEA-736EE7EFA4ED}" destId="{01F66C3C-5A95-4190-9C52-192B4791BEEA}" srcOrd="0" destOrd="5" presId="urn:microsoft.com/office/officeart/2005/8/layout/hList1"/>
    <dgm:cxn modelId="{9B766CC2-C580-4BC3-A825-3EB447E91D91}" type="presOf" srcId="{BF2F7878-E760-44B9-A9F0-E2A371E8F82B}" destId="{19DD7123-73C3-4C44-A523-27315E431507}" srcOrd="0" destOrd="0" presId="urn:microsoft.com/office/officeart/2005/8/layout/hList1"/>
    <dgm:cxn modelId="{BD45A762-8DA3-4557-B692-D8BBCB23E669}" srcId="{63D7A38F-D4A9-4872-A1A1-BF8207486A90}" destId="{D75B97E2-968E-486B-BBEA-736EE7EFA4ED}" srcOrd="5" destOrd="0" parTransId="{16CF28D9-3B1E-477C-8051-D1566EC10111}" sibTransId="{9F095893-A114-4BE1-B858-D689190968E0}"/>
    <dgm:cxn modelId="{5B95353A-E0BF-4A4C-9BB0-380F4E862CC0}" srcId="{DE967692-A138-47BF-8F1B-6FABAF057E1E}" destId="{9E0F4DF4-3757-4B9E-8A15-6650F04A4659}" srcOrd="12" destOrd="0" parTransId="{5AA592CE-EDA8-4C6C-8D56-8A8A1214A7F4}" sibTransId="{356D3CBA-F4D5-4668-8DB3-235F5AABC9CC}"/>
    <dgm:cxn modelId="{E9F0B7DD-6201-4B1F-A66A-2F5852A6DB96}" srcId="{DE967692-A138-47BF-8F1B-6FABAF057E1E}" destId="{A01EA5AC-9B68-437E-BB4A-47AC6DC7F42C}" srcOrd="4" destOrd="0" parTransId="{2D4F5399-B0E4-4846-8C5E-597E2E0C6A96}" sibTransId="{5FDDC89E-298E-4D77-A3F3-000C030F3DF5}"/>
    <dgm:cxn modelId="{4AB1E3E9-6CF4-4470-AB96-7006EA61839F}" type="presOf" srcId="{29E40920-F5DA-470F-A21E-4B4C27BDD554}" destId="{C77DE385-D96F-4E10-820C-132840082700}" srcOrd="0" destOrd="6" presId="urn:microsoft.com/office/officeart/2005/8/layout/hList1"/>
    <dgm:cxn modelId="{8FCFC2F2-D718-4DE7-9F2D-78AA8CE326D3}" srcId="{DE967692-A138-47BF-8F1B-6FABAF057E1E}" destId="{6C6619E8-027B-4366-BC82-1E5ADEA645F8}" srcOrd="5" destOrd="0" parTransId="{A10E5F1C-4794-478F-9818-8425436DE498}" sibTransId="{CDD70599-F5F0-4692-8660-0FB11ECBC00D}"/>
    <dgm:cxn modelId="{F3B0CAC8-75ED-4179-B851-62B30DF2B04B}" srcId="{BF2F7878-E760-44B9-A9F0-E2A371E8F82B}" destId="{11BEAFA8-A11F-481F-8362-5EBBA5088EA2}" srcOrd="2" destOrd="0" parTransId="{6D8D1EE3-70AE-4286-8918-7EFD4EB18EED}" sibTransId="{9522D315-57D6-415F-93BE-4C1C3A7DF8B7}"/>
    <dgm:cxn modelId="{EF0FBBFB-1C6D-4E91-B609-C0F59DEF6F28}" type="presOf" srcId="{6C6619E8-027B-4366-BC82-1E5ADEA645F8}" destId="{BB1D6CA1-C0E7-4C96-B033-D5752395C65B}" srcOrd="0" destOrd="5" presId="urn:microsoft.com/office/officeart/2005/8/layout/hList1"/>
    <dgm:cxn modelId="{388AE2B6-4F17-40C5-830D-1BE48640E460}" type="presOf" srcId="{9B17FEEA-B698-4342-A017-81E9341B6138}" destId="{01F66C3C-5A95-4190-9C52-192B4791BEEA}" srcOrd="0" destOrd="0" presId="urn:microsoft.com/office/officeart/2005/8/layout/hList1"/>
    <dgm:cxn modelId="{FC0A225B-F97E-4305-888C-EE2BC72539A3}" srcId="{BF2F7878-E760-44B9-A9F0-E2A371E8F82B}" destId="{63D7A38F-D4A9-4872-A1A1-BF8207486A90}" srcOrd="0" destOrd="0" parTransId="{9C313C95-C12F-4FE8-87BC-1E04C801905A}" sibTransId="{63A8C305-4B13-4D95-B0DB-B807C8D55E73}"/>
    <dgm:cxn modelId="{4CE048E9-7B01-49AF-B989-DB491BA3175F}" type="presOf" srcId="{D4DFF1C1-FDAE-4CE7-A124-268A423A6E62}" destId="{C77DE385-D96F-4E10-820C-132840082700}" srcOrd="0" destOrd="5" presId="urn:microsoft.com/office/officeart/2005/8/layout/hList1"/>
    <dgm:cxn modelId="{DF2C4F43-ECBF-4E51-8564-D74D9C86A985}" srcId="{63D7A38F-D4A9-4872-A1A1-BF8207486A90}" destId="{94EDAD1A-235E-4632-BE17-B6FA2EC1F108}" srcOrd="2" destOrd="0" parTransId="{A50F5847-E350-449E-BFF0-BD90F2A52A53}" sibTransId="{261C419D-7F4C-4F6C-9376-6D0921401C90}"/>
    <dgm:cxn modelId="{02D2C940-8550-4E82-8B9D-3EEFC4FEC7E1}" srcId="{11BEAFA8-A11F-481F-8362-5EBBA5088EA2}" destId="{D4DFF1C1-FDAE-4CE7-A124-268A423A6E62}" srcOrd="5" destOrd="0" parTransId="{FA5AE853-6BE8-414B-905D-11E56804B257}" sibTransId="{61A454BE-A6D8-4E8B-ADAE-3AD0BB6090D5}"/>
    <dgm:cxn modelId="{EC540384-AEC4-465F-B3F1-1EA8C554570B}" srcId="{DE967692-A138-47BF-8F1B-6FABAF057E1E}" destId="{192CE37B-42A4-44EB-BCB1-1F567C9A8D1C}" srcOrd="7" destOrd="0" parTransId="{BC2086B8-7DCB-4C67-A05F-DD4D4C918697}" sibTransId="{5058A10B-6A95-4399-AE09-3535D337E5EF}"/>
    <dgm:cxn modelId="{8BAA01EC-6C10-4BBF-B231-05DC5CE12367}" srcId="{DE967692-A138-47BF-8F1B-6FABAF057E1E}" destId="{527ECBBB-BD19-48D2-BF3E-A5ECB0B5E18B}" srcOrd="2" destOrd="0" parTransId="{DB44FEED-AE0B-4EBA-8355-4398B584FF64}" sibTransId="{112F3005-07FE-4488-924D-5BA1A08DF982}"/>
    <dgm:cxn modelId="{49181BFE-E7D5-4045-81DB-D044AF0DD5AB}" type="presOf" srcId="{DE967692-A138-47BF-8F1B-6FABAF057E1E}" destId="{D7ABF461-7FCB-4118-ABD4-EF9AB7DE072B}" srcOrd="0" destOrd="0" presId="urn:microsoft.com/office/officeart/2005/8/layout/hList1"/>
    <dgm:cxn modelId="{F1D03B26-86E0-4EF8-80E1-FEE49925E317}" srcId="{63D7A38F-D4A9-4872-A1A1-BF8207486A90}" destId="{303F4DAA-B86F-4765-A007-D274C09A6152}" srcOrd="3" destOrd="0" parTransId="{9B4FE362-75E1-40D0-B6F0-5BFD884454C5}" sibTransId="{893C9336-BDBF-4E5D-9B99-8F88A6170FD3}"/>
    <dgm:cxn modelId="{8A9362CE-52BA-438C-9D34-22D64E89628A}" type="presOf" srcId="{9E0F4DF4-3757-4B9E-8A15-6650F04A4659}" destId="{BB1D6CA1-C0E7-4C96-B033-D5752395C65B}" srcOrd="0" destOrd="12" presId="urn:microsoft.com/office/officeart/2005/8/layout/hList1"/>
    <dgm:cxn modelId="{161D30B6-91B3-4B51-AF6B-ECBD309D6BF5}" srcId="{DE967692-A138-47BF-8F1B-6FABAF057E1E}" destId="{3DC22DE4-2DD5-4352-A128-0E9DFAF7A7FD}" srcOrd="9" destOrd="0" parTransId="{B84E6FD4-94E9-44F6-A8A9-159D5439472B}" sibTransId="{69DC889A-3E4B-4578-8100-AA8EABAAE1B2}"/>
    <dgm:cxn modelId="{AA38703C-68A6-4705-A567-EEE68B9486D6}" type="presOf" srcId="{5B76208D-D2EF-443B-B94E-B06E971222A7}" destId="{01F66C3C-5A95-4190-9C52-192B4791BEEA}" srcOrd="0" destOrd="6" presId="urn:microsoft.com/office/officeart/2005/8/layout/hList1"/>
    <dgm:cxn modelId="{642F064E-FBC3-4C24-A51E-FF5D0F398270}" srcId="{DE967692-A138-47BF-8F1B-6FABAF057E1E}" destId="{73B94FC5-F0DB-42D7-99CC-CCA3173B93C9}" srcOrd="6" destOrd="0" parTransId="{11A12E7A-9174-4C73-8911-03770C4262EB}" sibTransId="{89A110B5-4E4B-4325-A751-B31BBB495A25}"/>
    <dgm:cxn modelId="{7F297663-01BE-4FB1-B923-A6D132B603F4}" srcId="{11BEAFA8-A11F-481F-8362-5EBBA5088EA2}" destId="{6A3950F4-5A00-41D8-9C38-BBDF9DFA8097}" srcOrd="2" destOrd="0" parTransId="{433B26FE-D75C-40F0-9C76-1FB6FEB8737B}" sibTransId="{99210737-9098-41A2-88AC-A23E7B00E09F}"/>
    <dgm:cxn modelId="{F4E2DB1B-7086-4925-832B-9B62C6C451D2}" type="presOf" srcId="{36A16F97-933D-4240-A55A-8074A29F5605}" destId="{BB1D6CA1-C0E7-4C96-B033-D5752395C65B}" srcOrd="0" destOrd="8" presId="urn:microsoft.com/office/officeart/2005/8/layout/hList1"/>
    <dgm:cxn modelId="{521C929E-A23A-4DC4-9DC8-D13FDFAD3D4F}" type="presOf" srcId="{4A17CBAA-DCAD-4395-A52A-15EBF1027574}" destId="{BB1D6CA1-C0E7-4C96-B033-D5752395C65B}" srcOrd="0" destOrd="1" presId="urn:microsoft.com/office/officeart/2005/8/layout/hList1"/>
    <dgm:cxn modelId="{6B7DBCA5-3D04-4D61-BFB1-ACBE85469388}" srcId="{63D7A38F-D4A9-4872-A1A1-BF8207486A90}" destId="{5B76208D-D2EF-443B-B94E-B06E971222A7}" srcOrd="6" destOrd="0" parTransId="{D8AB4B07-B90E-4083-8828-F3BD46F671C4}" sibTransId="{DFBF9C95-DDD3-4C93-AD6E-1B367A3C5BDA}"/>
    <dgm:cxn modelId="{8277F9E7-574F-432E-BE84-944E086C3B20}" type="presOf" srcId="{A15F9152-F7AC-45DC-9060-E53D319D0C31}" destId="{01F66C3C-5A95-4190-9C52-192B4791BEEA}" srcOrd="0" destOrd="1" presId="urn:microsoft.com/office/officeart/2005/8/layout/hList1"/>
    <dgm:cxn modelId="{772D3D1B-A109-4804-8F8E-A3035D89E095}" srcId="{63D7A38F-D4A9-4872-A1A1-BF8207486A90}" destId="{A15F9152-F7AC-45DC-9060-E53D319D0C31}" srcOrd="1" destOrd="0" parTransId="{3C999C13-8A69-4E4C-8541-90A5113DABBC}" sibTransId="{6C96B179-4582-4569-A534-2F0CD85D8AAA}"/>
    <dgm:cxn modelId="{299C28B9-CDC3-4229-9DC7-949AA2587819}" type="presOf" srcId="{3D7B5354-7BB7-4A66-9F5B-AD987C5C83FA}" destId="{C77DE385-D96F-4E10-820C-132840082700}" srcOrd="0" destOrd="3" presId="urn:microsoft.com/office/officeart/2005/8/layout/hList1"/>
    <dgm:cxn modelId="{3069EF3E-968C-494C-8AA7-F341EF23B8BB}" srcId="{DE967692-A138-47BF-8F1B-6FABAF057E1E}" destId="{4A17CBAA-DCAD-4395-A52A-15EBF1027574}" srcOrd="1" destOrd="0" parTransId="{B3B63CD4-6950-4D9E-9A30-D3865D4B2F1D}" sibTransId="{E49E8FD0-30A9-430A-B8A6-24E44926EB28}"/>
    <dgm:cxn modelId="{635BBCF3-0955-420E-B660-B25AA9B39744}" type="presOf" srcId="{11BEAFA8-A11F-481F-8362-5EBBA5088EA2}" destId="{1D5F11E3-A88E-4492-8435-EC5E48D5E274}" srcOrd="0" destOrd="0" presId="urn:microsoft.com/office/officeart/2005/8/layout/hList1"/>
    <dgm:cxn modelId="{2DEA6DF3-AA05-4628-BEF7-B798064CDB7F}" srcId="{63D7A38F-D4A9-4872-A1A1-BF8207486A90}" destId="{657024FD-6E82-45E9-A3FF-F2AD54004A15}" srcOrd="4" destOrd="0" parTransId="{6670FA68-DCDC-42F9-B53F-62857366B421}" sibTransId="{A4290D88-46CD-43AD-983E-149785CDD659}"/>
    <dgm:cxn modelId="{D7E61C4F-CC21-40F8-A9CA-C691CCF6BF9F}" type="presOf" srcId="{A01EA5AC-9B68-437E-BB4A-47AC6DC7F42C}" destId="{BB1D6CA1-C0E7-4C96-B033-D5752395C65B}" srcOrd="0" destOrd="4" presId="urn:microsoft.com/office/officeart/2005/8/layout/hList1"/>
    <dgm:cxn modelId="{3664BBB5-71A6-4E20-BD85-76DBB7470731}" srcId="{DE967692-A138-47BF-8F1B-6FABAF057E1E}" destId="{C34389A6-6C45-4611-B384-F17567DF139B}" srcOrd="11" destOrd="0" parTransId="{1E04E968-9BE3-4DDB-B1CA-B89820139A3A}" sibTransId="{4D939EBB-CAC2-4B9D-B23B-D2C0165FD67F}"/>
    <dgm:cxn modelId="{B7752177-F35B-4164-B382-690A96990D09}" type="presOf" srcId="{6A3950F4-5A00-41D8-9C38-BBDF9DFA8097}" destId="{C77DE385-D96F-4E10-820C-132840082700}" srcOrd="0" destOrd="2" presId="urn:microsoft.com/office/officeart/2005/8/layout/hList1"/>
    <dgm:cxn modelId="{EEA52371-10C0-427A-A9FB-F11C1387AC67}" type="presOf" srcId="{192CE37B-42A4-44EB-BCB1-1F567C9A8D1C}" destId="{BB1D6CA1-C0E7-4C96-B033-D5752395C65B}" srcOrd="0" destOrd="7" presId="urn:microsoft.com/office/officeart/2005/8/layout/hList1"/>
    <dgm:cxn modelId="{FD776DC6-EABF-4C39-8DFD-DAC74225D0D2}" srcId="{DE967692-A138-47BF-8F1B-6FABAF057E1E}" destId="{343A6F88-D003-4E6B-AEBA-83871674C802}" srcOrd="10" destOrd="0" parTransId="{F4C93649-8D12-40E3-9FA8-4108EB44BE94}" sibTransId="{A2EB3B68-1BF4-4DC0-A418-B68A44168320}"/>
    <dgm:cxn modelId="{723B27E4-6496-4B73-81B3-3650DC6C6BCE}" type="presOf" srcId="{527ECBBB-BD19-48D2-BF3E-A5ECB0B5E18B}" destId="{BB1D6CA1-C0E7-4C96-B033-D5752395C65B}" srcOrd="0" destOrd="2" presId="urn:microsoft.com/office/officeart/2005/8/layout/hList1"/>
    <dgm:cxn modelId="{7B818329-9C32-4D74-B323-3DC339A56846}" type="presOf" srcId="{343A6F88-D003-4E6B-AEBA-83871674C802}" destId="{BB1D6CA1-C0E7-4C96-B033-D5752395C65B}" srcOrd="0" destOrd="10" presId="urn:microsoft.com/office/officeart/2005/8/layout/hList1"/>
    <dgm:cxn modelId="{F4456119-C918-4E4C-A4F7-989EB6FA9FD5}" type="presOf" srcId="{73B94FC5-F0DB-42D7-99CC-CCA3173B93C9}" destId="{BB1D6CA1-C0E7-4C96-B033-D5752395C65B}" srcOrd="0" destOrd="6" presId="urn:microsoft.com/office/officeart/2005/8/layout/hList1"/>
    <dgm:cxn modelId="{E9CD3F55-45C7-432D-99D8-3581B76A92A6}" srcId="{11BEAFA8-A11F-481F-8362-5EBBA5088EA2}" destId="{3D7B5354-7BB7-4A66-9F5B-AD987C5C83FA}" srcOrd="3" destOrd="0" parTransId="{D5C37749-81E2-4BF3-9C08-69C24C0ED3FD}" sibTransId="{4D3688A5-9695-4229-8233-6710BBCF14D6}"/>
    <dgm:cxn modelId="{45C77B50-27BE-4E60-BD2D-0B57F1C15460}" srcId="{11BEAFA8-A11F-481F-8362-5EBBA5088EA2}" destId="{29E40920-F5DA-470F-A21E-4B4C27BDD554}" srcOrd="6" destOrd="0" parTransId="{B17D452E-0475-44BB-97F2-3FE53ECAEDCC}" sibTransId="{B7BABCAA-8822-445C-87BE-D4BEF056B15A}"/>
    <dgm:cxn modelId="{4D6B2842-65AE-48FD-9BB2-8162504177E2}" type="presOf" srcId="{7BD5FEE7-D567-44D6-A612-1B9E9A616137}" destId="{C77DE385-D96F-4E10-820C-132840082700}" srcOrd="0" destOrd="1" presId="urn:microsoft.com/office/officeart/2005/8/layout/hList1"/>
    <dgm:cxn modelId="{65FFB7BF-799A-4272-BFCC-F82B9128DF3A}" srcId="{DE967692-A138-47BF-8F1B-6FABAF057E1E}" destId="{69F3F737-A46C-481E-965D-5E042DAE9A7E}" srcOrd="3" destOrd="0" parTransId="{C36EAAFE-D50C-4268-8DB1-478A7AD84404}" sibTransId="{E4053C05-26B5-406F-BAD8-E9BAFE2EFD51}"/>
    <dgm:cxn modelId="{E0879361-05C7-42A3-8491-7B79F37178DF}" srcId="{DE967692-A138-47BF-8F1B-6FABAF057E1E}" destId="{B0D7406E-11C0-469B-BDF3-2AB079A27B3E}" srcOrd="0" destOrd="0" parTransId="{8D0E30A2-D025-453D-965A-3F44B82BD414}" sibTransId="{37A8F21A-F9CC-4A2B-8E7F-C6ED652C7F96}"/>
    <dgm:cxn modelId="{90E32644-86B8-4B29-9391-4E8690629A68}" type="presOf" srcId="{CBA75911-5D1A-44C0-AA11-8E87059F96B4}" destId="{C77DE385-D96F-4E10-820C-132840082700}" srcOrd="0" destOrd="4" presId="urn:microsoft.com/office/officeart/2005/8/layout/hList1"/>
    <dgm:cxn modelId="{485A2E13-4AAB-4BC1-B4DD-941AAA4F0ECF}" srcId="{11BEAFA8-A11F-481F-8362-5EBBA5088EA2}" destId="{3E2DDD68-C729-4447-8972-C0B5352B02A6}" srcOrd="0" destOrd="0" parTransId="{B4157C24-28FA-4B6A-995A-A8D78DF81C3E}" sibTransId="{D3FB828E-5EAF-481F-A0D5-6E0C489DCEF1}"/>
    <dgm:cxn modelId="{A703DEB9-3A5A-471E-AEB2-6EB518423648}" srcId="{DE967692-A138-47BF-8F1B-6FABAF057E1E}" destId="{36A16F97-933D-4240-A55A-8074A29F5605}" srcOrd="8" destOrd="0" parTransId="{843AA8A7-6BCA-410B-85D3-F75BEA2CD8FF}" sibTransId="{B04ACC29-EDED-455A-A99E-6971DA84BC5B}"/>
    <dgm:cxn modelId="{ED98E7D8-16F0-4B47-9DD2-74371EE85545}" srcId="{11BEAFA8-A11F-481F-8362-5EBBA5088EA2}" destId="{CBA75911-5D1A-44C0-AA11-8E87059F96B4}" srcOrd="4" destOrd="0" parTransId="{53999E2E-E075-4ADC-A487-03A760D28A11}" sibTransId="{AF6DADF7-FBE8-4CAB-8683-2EEF71257D53}"/>
    <dgm:cxn modelId="{477C7CED-36B0-4726-BCB4-FE14DD34212C}" srcId="{BF2F7878-E760-44B9-A9F0-E2A371E8F82B}" destId="{DE967692-A138-47BF-8F1B-6FABAF057E1E}" srcOrd="1" destOrd="0" parTransId="{8FE59ABC-31A0-462C-AE45-533180963B72}" sibTransId="{B6974F18-BD34-4027-A730-4D34F6404289}"/>
    <dgm:cxn modelId="{BFE517DB-42FF-457D-A8EA-17A2252455F9}" type="presOf" srcId="{3DC22DE4-2DD5-4352-A128-0E9DFAF7A7FD}" destId="{BB1D6CA1-C0E7-4C96-B033-D5752395C65B}" srcOrd="0" destOrd="9" presId="urn:microsoft.com/office/officeart/2005/8/layout/hList1"/>
    <dgm:cxn modelId="{723E6ABC-3821-475A-A47A-7DE579D98C56}" type="presParOf" srcId="{19DD7123-73C3-4C44-A523-27315E431507}" destId="{4485CDAD-3FB8-4EE9-8580-DFC8A1DD89D0}" srcOrd="0" destOrd="0" presId="urn:microsoft.com/office/officeart/2005/8/layout/hList1"/>
    <dgm:cxn modelId="{F5B27095-968A-45B3-A3AC-F5C5F57C3932}" type="presParOf" srcId="{4485CDAD-3FB8-4EE9-8580-DFC8A1DD89D0}" destId="{F1E124C3-00AC-43AC-82A3-8A3BC45FFEC8}" srcOrd="0" destOrd="0" presId="urn:microsoft.com/office/officeart/2005/8/layout/hList1"/>
    <dgm:cxn modelId="{2585832F-4134-4BEF-895B-85B6635F2A4B}" type="presParOf" srcId="{4485CDAD-3FB8-4EE9-8580-DFC8A1DD89D0}" destId="{01F66C3C-5A95-4190-9C52-192B4791BEEA}" srcOrd="1" destOrd="0" presId="urn:microsoft.com/office/officeart/2005/8/layout/hList1"/>
    <dgm:cxn modelId="{1263A1F9-8F59-411D-AB01-E2E033B03578}" type="presParOf" srcId="{19DD7123-73C3-4C44-A523-27315E431507}" destId="{1BD7B1DF-7902-481B-956B-1C4FCD0E4471}" srcOrd="1" destOrd="0" presId="urn:microsoft.com/office/officeart/2005/8/layout/hList1"/>
    <dgm:cxn modelId="{F00EE3E9-B3F9-4A66-8DC8-11D02A651763}" type="presParOf" srcId="{19DD7123-73C3-4C44-A523-27315E431507}" destId="{25F758E5-3055-423F-9041-063F70D2C4CE}" srcOrd="2" destOrd="0" presId="urn:microsoft.com/office/officeart/2005/8/layout/hList1"/>
    <dgm:cxn modelId="{516C6E9C-58BE-4C03-9EAD-22E3B864CD21}" type="presParOf" srcId="{25F758E5-3055-423F-9041-063F70D2C4CE}" destId="{D7ABF461-7FCB-4118-ABD4-EF9AB7DE072B}" srcOrd="0" destOrd="0" presId="urn:microsoft.com/office/officeart/2005/8/layout/hList1"/>
    <dgm:cxn modelId="{AE7E4100-901D-4403-B324-46C305EB2173}" type="presParOf" srcId="{25F758E5-3055-423F-9041-063F70D2C4CE}" destId="{BB1D6CA1-C0E7-4C96-B033-D5752395C65B}" srcOrd="1" destOrd="0" presId="urn:microsoft.com/office/officeart/2005/8/layout/hList1"/>
    <dgm:cxn modelId="{B436A9DF-52E7-445E-AE4C-17334AC9C5A8}" type="presParOf" srcId="{19DD7123-73C3-4C44-A523-27315E431507}" destId="{FE6E985E-835A-4D20-A536-BD0E481A3BEB}" srcOrd="3" destOrd="0" presId="urn:microsoft.com/office/officeart/2005/8/layout/hList1"/>
    <dgm:cxn modelId="{36CE3F73-9CF7-4C3C-A996-F0EBEFCBD8C2}" type="presParOf" srcId="{19DD7123-73C3-4C44-A523-27315E431507}" destId="{D38486D7-A53B-4513-BE55-01AEEE4CF76A}" srcOrd="4" destOrd="0" presId="urn:microsoft.com/office/officeart/2005/8/layout/hList1"/>
    <dgm:cxn modelId="{C45319A4-B0A2-47E4-93C4-F489334F07C9}" type="presParOf" srcId="{D38486D7-A53B-4513-BE55-01AEEE4CF76A}" destId="{1D5F11E3-A88E-4492-8435-EC5E48D5E274}" srcOrd="0" destOrd="0" presId="urn:microsoft.com/office/officeart/2005/8/layout/hList1"/>
    <dgm:cxn modelId="{0FCF6D70-B5BC-4A6C-B0A3-941894A0296E}" type="presParOf" srcId="{D38486D7-A53B-4513-BE55-01AEEE4CF76A}" destId="{C77DE385-D96F-4E10-820C-132840082700}"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2F7878-E760-44B9-A9F0-E2A371E8F82B}" type="doc">
      <dgm:prSet loTypeId="urn:microsoft.com/office/officeart/2005/8/layout/hList1" loCatId="list" qsTypeId="urn:microsoft.com/office/officeart/2005/8/quickstyle/3d4" qsCatId="3D" csTypeId="urn:microsoft.com/office/officeart/2005/8/colors/accent0_3" csCatId="mainScheme" phldr="1"/>
      <dgm:spPr/>
      <dgm:t>
        <a:bodyPr/>
        <a:lstStyle/>
        <a:p>
          <a:endParaRPr lang="en-US"/>
        </a:p>
      </dgm:t>
    </dgm:pt>
    <dgm:pt modelId="{63D7A38F-D4A9-4872-A1A1-BF8207486A90}">
      <dgm:prSet phldrT="[Texto]" custT="1"/>
      <dgm:spPr/>
      <dgm:t>
        <a:bodyPr/>
        <a:lstStyle/>
        <a:p>
          <a:r>
            <a:rPr lang="es-UY" sz="2000" dirty="0" err="1" smtClean="0"/>
            <a:t>Poppers</a:t>
          </a:r>
          <a:endParaRPr lang="en-US" sz="2000" dirty="0"/>
        </a:p>
      </dgm:t>
    </dgm:pt>
    <dgm:pt modelId="{9C313C95-C12F-4FE8-87BC-1E04C801905A}" type="parTrans" cxnId="{FC0A225B-F97E-4305-888C-EE2BC72539A3}">
      <dgm:prSet/>
      <dgm:spPr/>
      <dgm:t>
        <a:bodyPr/>
        <a:lstStyle/>
        <a:p>
          <a:endParaRPr lang="en-US"/>
        </a:p>
      </dgm:t>
    </dgm:pt>
    <dgm:pt modelId="{63A8C305-4B13-4D95-B0DB-B807C8D55E73}" type="sibTrans" cxnId="{FC0A225B-F97E-4305-888C-EE2BC72539A3}">
      <dgm:prSet/>
      <dgm:spPr/>
      <dgm:t>
        <a:bodyPr/>
        <a:lstStyle/>
        <a:p>
          <a:endParaRPr lang="en-US"/>
        </a:p>
      </dgm:t>
    </dgm:pt>
    <dgm:pt modelId="{9B17FEEA-B698-4342-A017-81E9341B6138}">
      <dgm:prSet phldrT="[Texto]" custT="1"/>
      <dgm:spPr/>
      <dgm:t>
        <a:bodyPr/>
        <a:lstStyle/>
        <a:p>
          <a:pPr algn="ctr"/>
          <a:r>
            <a:rPr lang="es-UY" sz="2000" dirty="0" smtClean="0"/>
            <a:t>Nitritos (Amilo, </a:t>
          </a:r>
          <a:r>
            <a:rPr lang="es-UY" sz="2000" dirty="0" err="1" smtClean="0"/>
            <a:t>Butilo</a:t>
          </a:r>
          <a:r>
            <a:rPr lang="es-UY" sz="2000" dirty="0" smtClean="0"/>
            <a:t>, </a:t>
          </a:r>
          <a:r>
            <a:rPr lang="es-UY" sz="2000" dirty="0" err="1" smtClean="0"/>
            <a:t>Isobutilo</a:t>
          </a:r>
          <a:r>
            <a:rPr lang="es-UY" sz="2000" dirty="0" smtClean="0"/>
            <a:t>)</a:t>
          </a:r>
          <a:endParaRPr lang="en-US" sz="2000" dirty="0"/>
        </a:p>
      </dgm:t>
    </dgm:pt>
    <dgm:pt modelId="{248BADFC-BFF7-44BE-BDB1-BF83813B00E2}" type="parTrans" cxnId="{D636AFF3-1462-4A20-96F4-207D3F314E12}">
      <dgm:prSet/>
      <dgm:spPr/>
      <dgm:t>
        <a:bodyPr/>
        <a:lstStyle/>
        <a:p>
          <a:endParaRPr lang="en-US"/>
        </a:p>
      </dgm:t>
    </dgm:pt>
    <dgm:pt modelId="{A17059C5-91D3-4C98-A717-F773A2C4D311}" type="sibTrans" cxnId="{D636AFF3-1462-4A20-96F4-207D3F314E12}">
      <dgm:prSet/>
      <dgm:spPr/>
      <dgm:t>
        <a:bodyPr/>
        <a:lstStyle/>
        <a:p>
          <a:endParaRPr lang="en-US"/>
        </a:p>
      </dgm:t>
    </dgm:pt>
    <dgm:pt modelId="{19DD7123-73C3-4C44-A523-27315E431507}" type="pres">
      <dgm:prSet presAssocID="{BF2F7878-E760-44B9-A9F0-E2A371E8F82B}" presName="Name0" presStyleCnt="0">
        <dgm:presLayoutVars>
          <dgm:dir/>
          <dgm:animLvl val="lvl"/>
          <dgm:resizeHandles val="exact"/>
        </dgm:presLayoutVars>
      </dgm:prSet>
      <dgm:spPr/>
      <dgm:t>
        <a:bodyPr/>
        <a:lstStyle/>
        <a:p>
          <a:endParaRPr lang="en-US"/>
        </a:p>
      </dgm:t>
    </dgm:pt>
    <dgm:pt modelId="{4485CDAD-3FB8-4EE9-8580-DFC8A1DD89D0}" type="pres">
      <dgm:prSet presAssocID="{63D7A38F-D4A9-4872-A1A1-BF8207486A90}" presName="composite" presStyleCnt="0"/>
      <dgm:spPr/>
    </dgm:pt>
    <dgm:pt modelId="{F1E124C3-00AC-43AC-82A3-8A3BC45FFEC8}" type="pres">
      <dgm:prSet presAssocID="{63D7A38F-D4A9-4872-A1A1-BF8207486A90}" presName="parTx" presStyleLbl="alignNode1" presStyleIdx="0" presStyleCnt="1" custScaleY="132785" custLinFactNeighborY="-56654">
        <dgm:presLayoutVars>
          <dgm:chMax val="0"/>
          <dgm:chPref val="0"/>
          <dgm:bulletEnabled val="1"/>
        </dgm:presLayoutVars>
      </dgm:prSet>
      <dgm:spPr/>
      <dgm:t>
        <a:bodyPr/>
        <a:lstStyle/>
        <a:p>
          <a:endParaRPr lang="en-US"/>
        </a:p>
      </dgm:t>
    </dgm:pt>
    <dgm:pt modelId="{01F66C3C-5A95-4190-9C52-192B4791BEEA}" type="pres">
      <dgm:prSet presAssocID="{63D7A38F-D4A9-4872-A1A1-BF8207486A90}" presName="desTx" presStyleLbl="alignAccFollowNode1" presStyleIdx="0" presStyleCnt="1" custScaleY="142669" custLinFactNeighborX="-49" custLinFactNeighborY="5648">
        <dgm:presLayoutVars>
          <dgm:bulletEnabled val="1"/>
        </dgm:presLayoutVars>
      </dgm:prSet>
      <dgm:spPr/>
      <dgm:t>
        <a:bodyPr/>
        <a:lstStyle/>
        <a:p>
          <a:endParaRPr lang="en-US"/>
        </a:p>
      </dgm:t>
    </dgm:pt>
  </dgm:ptLst>
  <dgm:cxnLst>
    <dgm:cxn modelId="{899475FE-DCF4-44EA-88F9-900D7CE135BF}" type="presOf" srcId="{BF2F7878-E760-44B9-A9F0-E2A371E8F82B}" destId="{19DD7123-73C3-4C44-A523-27315E431507}" srcOrd="0" destOrd="0" presId="urn:microsoft.com/office/officeart/2005/8/layout/hList1"/>
    <dgm:cxn modelId="{4D4AC0AB-395B-40D6-A783-67901A373F1D}" type="presOf" srcId="{63D7A38F-D4A9-4872-A1A1-BF8207486A90}" destId="{F1E124C3-00AC-43AC-82A3-8A3BC45FFEC8}" srcOrd="0" destOrd="0" presId="urn:microsoft.com/office/officeart/2005/8/layout/hList1"/>
    <dgm:cxn modelId="{FC0A225B-F97E-4305-888C-EE2BC72539A3}" srcId="{BF2F7878-E760-44B9-A9F0-E2A371E8F82B}" destId="{63D7A38F-D4A9-4872-A1A1-BF8207486A90}" srcOrd="0" destOrd="0" parTransId="{9C313C95-C12F-4FE8-87BC-1E04C801905A}" sibTransId="{63A8C305-4B13-4D95-B0DB-B807C8D55E73}"/>
    <dgm:cxn modelId="{2951DF62-0B47-4A74-B64C-81B13F01EE58}" type="presOf" srcId="{9B17FEEA-B698-4342-A017-81E9341B6138}" destId="{01F66C3C-5A95-4190-9C52-192B4791BEEA}" srcOrd="0" destOrd="0" presId="urn:microsoft.com/office/officeart/2005/8/layout/hList1"/>
    <dgm:cxn modelId="{D636AFF3-1462-4A20-96F4-207D3F314E12}" srcId="{63D7A38F-D4A9-4872-A1A1-BF8207486A90}" destId="{9B17FEEA-B698-4342-A017-81E9341B6138}" srcOrd="0" destOrd="0" parTransId="{248BADFC-BFF7-44BE-BDB1-BF83813B00E2}" sibTransId="{A17059C5-91D3-4C98-A717-F773A2C4D311}"/>
    <dgm:cxn modelId="{6648AB48-26C8-4B73-8341-77D7EC5D949B}" type="presParOf" srcId="{19DD7123-73C3-4C44-A523-27315E431507}" destId="{4485CDAD-3FB8-4EE9-8580-DFC8A1DD89D0}" srcOrd="0" destOrd="0" presId="urn:microsoft.com/office/officeart/2005/8/layout/hList1"/>
    <dgm:cxn modelId="{D34E0B18-A34A-4B04-A574-23165AE0589B}" type="presParOf" srcId="{4485CDAD-3FB8-4EE9-8580-DFC8A1DD89D0}" destId="{F1E124C3-00AC-43AC-82A3-8A3BC45FFEC8}" srcOrd="0" destOrd="0" presId="urn:microsoft.com/office/officeart/2005/8/layout/hList1"/>
    <dgm:cxn modelId="{4F71B9FC-1904-4458-908C-F1F019FC6949}" type="presParOf" srcId="{4485CDAD-3FB8-4EE9-8580-DFC8A1DD89D0}" destId="{01F66C3C-5A95-4190-9C52-192B4791BEEA}" srcOrd="1" destOrd="0" presId="urn:microsoft.com/office/officeart/2005/8/layout/h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2A8D88-AC17-4D1C-AF7F-AE467E698AA9}" type="doc">
      <dgm:prSet loTypeId="urn:microsoft.com/office/officeart/2005/8/layout/arrow3" loCatId="relationship" qsTypeId="urn:microsoft.com/office/officeart/2005/8/quickstyle/simple1#24" qsCatId="simple" csTypeId="urn:microsoft.com/office/officeart/2005/8/colors/accent0_3" csCatId="mainScheme" phldr="1"/>
      <dgm:spPr/>
      <dgm:t>
        <a:bodyPr/>
        <a:lstStyle/>
        <a:p>
          <a:endParaRPr lang="es-ES"/>
        </a:p>
      </dgm:t>
    </dgm:pt>
    <dgm:pt modelId="{F1ED1A95-F809-488B-BAEF-5F7B2C318210}">
      <dgm:prSet phldrT="[Texto]" custT="1"/>
      <dgm:spPr/>
      <dgm:t>
        <a:bodyPr/>
        <a:lstStyle/>
        <a:p>
          <a:r>
            <a:rPr lang="es-ES" sz="2800" dirty="0" smtClean="0"/>
            <a:t>Diacrónico / </a:t>
          </a:r>
          <a:r>
            <a:rPr lang="en-US" sz="2800" dirty="0" smtClean="0">
              <a:solidFill>
                <a:srgbClr val="FF0000"/>
              </a:solidFill>
            </a:rPr>
            <a:t>Diachronic</a:t>
          </a:r>
          <a:endParaRPr lang="es-ES" sz="2800" dirty="0" smtClean="0">
            <a:solidFill>
              <a:srgbClr val="FF0000"/>
            </a:solidFill>
          </a:endParaRPr>
        </a:p>
        <a:p>
          <a:r>
            <a:rPr lang="es-ES" sz="2800" dirty="0" smtClean="0"/>
            <a:t>General / </a:t>
          </a:r>
          <a:r>
            <a:rPr lang="es-ES" sz="2800" dirty="0" smtClean="0">
              <a:solidFill>
                <a:srgbClr val="FF0000"/>
              </a:solidFill>
            </a:rPr>
            <a:t>General</a:t>
          </a:r>
        </a:p>
        <a:p>
          <a:r>
            <a:rPr lang="es-ES" sz="2800" dirty="0" smtClean="0"/>
            <a:t>Estructural / </a:t>
          </a:r>
          <a:r>
            <a:rPr lang="en-US" sz="2800" dirty="0" smtClean="0">
              <a:solidFill>
                <a:srgbClr val="FF0000"/>
              </a:solidFill>
            </a:rPr>
            <a:t>Structural</a:t>
          </a:r>
          <a:endParaRPr lang="es-ES" sz="2800" dirty="0">
            <a:solidFill>
              <a:srgbClr val="FF0000"/>
            </a:solidFill>
          </a:endParaRPr>
        </a:p>
      </dgm:t>
    </dgm:pt>
    <dgm:pt modelId="{D8A20788-1364-48B3-BB8D-0AD3D20CA684}" type="parTrans" cxnId="{E074BAA9-5B68-4B72-8BA5-ACA7E3DE2021}">
      <dgm:prSet/>
      <dgm:spPr/>
      <dgm:t>
        <a:bodyPr/>
        <a:lstStyle/>
        <a:p>
          <a:endParaRPr lang="es-ES"/>
        </a:p>
      </dgm:t>
    </dgm:pt>
    <dgm:pt modelId="{A9124F5F-BEE6-494A-95B5-F77B11F08BAE}" type="sibTrans" cxnId="{E074BAA9-5B68-4B72-8BA5-ACA7E3DE2021}">
      <dgm:prSet/>
      <dgm:spPr/>
      <dgm:t>
        <a:bodyPr/>
        <a:lstStyle/>
        <a:p>
          <a:endParaRPr lang="es-ES"/>
        </a:p>
      </dgm:t>
    </dgm:pt>
    <dgm:pt modelId="{6CF17B1E-3E3B-407B-8A56-42D5707670E6}">
      <dgm:prSet phldrT="[Texto]" custT="1"/>
      <dgm:spPr/>
      <dgm:t>
        <a:bodyPr/>
        <a:lstStyle/>
        <a:p>
          <a:r>
            <a:rPr lang="es-ES" sz="2800" dirty="0" smtClean="0"/>
            <a:t>Sincrónico / </a:t>
          </a:r>
          <a:r>
            <a:rPr lang="en-US" sz="2800" dirty="0" smtClean="0">
              <a:solidFill>
                <a:srgbClr val="FF0000"/>
              </a:solidFill>
            </a:rPr>
            <a:t>Synchronous</a:t>
          </a:r>
          <a:r>
            <a:rPr lang="en-US" sz="2800" dirty="0" smtClean="0"/>
            <a:t> </a:t>
          </a:r>
        </a:p>
        <a:p>
          <a:r>
            <a:rPr lang="es-ES" sz="2800" dirty="0" smtClean="0"/>
            <a:t>Específico / </a:t>
          </a:r>
          <a:r>
            <a:rPr lang="en-US" sz="2800" dirty="0" smtClean="0">
              <a:solidFill>
                <a:srgbClr val="FF0000"/>
              </a:solidFill>
            </a:rPr>
            <a:t>Specific</a:t>
          </a:r>
        </a:p>
        <a:p>
          <a:r>
            <a:rPr lang="es-ES" sz="2800" dirty="0" smtClean="0"/>
            <a:t>Sensibilidad ante la novedad/ </a:t>
          </a:r>
          <a:r>
            <a:rPr lang="en-US" sz="2800" dirty="0" smtClean="0">
              <a:solidFill>
                <a:srgbClr val="FF0000"/>
              </a:solidFill>
            </a:rPr>
            <a:t>Sensitivity to novelty</a:t>
          </a:r>
          <a:endParaRPr lang="es-ES" sz="2800" dirty="0">
            <a:solidFill>
              <a:srgbClr val="FF0000"/>
            </a:solidFill>
          </a:endParaRPr>
        </a:p>
      </dgm:t>
    </dgm:pt>
    <dgm:pt modelId="{8CCBD704-27E0-4EF5-A6B2-17753A2D1FD7}" type="parTrans" cxnId="{8CD7F74A-528D-457D-890B-1193221D39EB}">
      <dgm:prSet/>
      <dgm:spPr/>
      <dgm:t>
        <a:bodyPr/>
        <a:lstStyle/>
        <a:p>
          <a:endParaRPr lang="es-ES"/>
        </a:p>
      </dgm:t>
    </dgm:pt>
    <dgm:pt modelId="{CDF84D48-4F2E-4348-A3D0-F14AD165F7C8}" type="sibTrans" cxnId="{8CD7F74A-528D-457D-890B-1193221D39EB}">
      <dgm:prSet/>
      <dgm:spPr/>
      <dgm:t>
        <a:bodyPr/>
        <a:lstStyle/>
        <a:p>
          <a:endParaRPr lang="es-ES"/>
        </a:p>
      </dgm:t>
    </dgm:pt>
    <dgm:pt modelId="{867728FA-22F2-45BB-BFDB-DC860050F8A9}" type="pres">
      <dgm:prSet presAssocID="{F12A8D88-AC17-4D1C-AF7F-AE467E698AA9}" presName="compositeShape" presStyleCnt="0">
        <dgm:presLayoutVars>
          <dgm:chMax val="2"/>
          <dgm:dir/>
          <dgm:resizeHandles val="exact"/>
        </dgm:presLayoutVars>
      </dgm:prSet>
      <dgm:spPr/>
      <dgm:t>
        <a:bodyPr/>
        <a:lstStyle/>
        <a:p>
          <a:endParaRPr lang="es-UY"/>
        </a:p>
      </dgm:t>
    </dgm:pt>
    <dgm:pt modelId="{987118BD-AF59-466A-B447-3129154F9201}" type="pres">
      <dgm:prSet presAssocID="{F12A8D88-AC17-4D1C-AF7F-AE467E698AA9}" presName="divider" presStyleLbl="fgShp" presStyleIdx="0" presStyleCnt="1"/>
      <dgm:spPr/>
      <dgm:t>
        <a:bodyPr/>
        <a:lstStyle/>
        <a:p>
          <a:endParaRPr lang="en-US"/>
        </a:p>
      </dgm:t>
    </dgm:pt>
    <dgm:pt modelId="{6D6E65C1-69B1-4051-B289-0B760B186CCF}" type="pres">
      <dgm:prSet presAssocID="{F1ED1A95-F809-488B-BAEF-5F7B2C318210}" presName="downArrow" presStyleLbl="node1" presStyleIdx="0" presStyleCnt="2" custLinFactNeighborX="-1017" custLinFactNeighborY="-593"/>
      <dgm:spPr/>
      <dgm:t>
        <a:bodyPr/>
        <a:lstStyle/>
        <a:p>
          <a:endParaRPr lang="es-UY"/>
        </a:p>
      </dgm:t>
    </dgm:pt>
    <dgm:pt modelId="{01A1D5C7-EEAD-4260-870A-7447E2C39AC1}" type="pres">
      <dgm:prSet presAssocID="{F1ED1A95-F809-488B-BAEF-5F7B2C318210}" presName="downArrowText" presStyleLbl="revTx" presStyleIdx="0" presStyleCnt="2" custScaleX="109716">
        <dgm:presLayoutVars>
          <dgm:bulletEnabled val="1"/>
        </dgm:presLayoutVars>
      </dgm:prSet>
      <dgm:spPr/>
      <dgm:t>
        <a:bodyPr/>
        <a:lstStyle/>
        <a:p>
          <a:endParaRPr lang="es-UY"/>
        </a:p>
      </dgm:t>
    </dgm:pt>
    <dgm:pt modelId="{5BD6B74A-F20E-461E-A482-FD2EBA2EAEE7}" type="pres">
      <dgm:prSet presAssocID="{6CF17B1E-3E3B-407B-8A56-42D5707670E6}" presName="upArrow" presStyleLbl="node1" presStyleIdx="1" presStyleCnt="2"/>
      <dgm:spPr/>
      <dgm:t>
        <a:bodyPr/>
        <a:lstStyle/>
        <a:p>
          <a:endParaRPr lang="es-UY"/>
        </a:p>
      </dgm:t>
    </dgm:pt>
    <dgm:pt modelId="{B4E7DA97-761B-4460-855F-E1A4658B3F11}" type="pres">
      <dgm:prSet presAssocID="{6CF17B1E-3E3B-407B-8A56-42D5707670E6}" presName="upArrowText" presStyleLbl="revTx" presStyleIdx="1" presStyleCnt="2" custScaleX="186367">
        <dgm:presLayoutVars>
          <dgm:bulletEnabled val="1"/>
        </dgm:presLayoutVars>
      </dgm:prSet>
      <dgm:spPr/>
      <dgm:t>
        <a:bodyPr/>
        <a:lstStyle/>
        <a:p>
          <a:endParaRPr lang="es-UY"/>
        </a:p>
      </dgm:t>
    </dgm:pt>
  </dgm:ptLst>
  <dgm:cxnLst>
    <dgm:cxn modelId="{B8338B50-7013-4334-A41E-9263C105DA61}" type="presOf" srcId="{F12A8D88-AC17-4D1C-AF7F-AE467E698AA9}" destId="{867728FA-22F2-45BB-BFDB-DC860050F8A9}" srcOrd="0" destOrd="0" presId="urn:microsoft.com/office/officeart/2005/8/layout/arrow3"/>
    <dgm:cxn modelId="{C35C5512-1CE7-4102-9422-9D83DC1B39BC}" type="presOf" srcId="{6CF17B1E-3E3B-407B-8A56-42D5707670E6}" destId="{B4E7DA97-761B-4460-855F-E1A4658B3F11}" srcOrd="0" destOrd="0" presId="urn:microsoft.com/office/officeart/2005/8/layout/arrow3"/>
    <dgm:cxn modelId="{FDEC6CAA-696D-409C-8E13-45E3860385B1}" type="presOf" srcId="{F1ED1A95-F809-488B-BAEF-5F7B2C318210}" destId="{01A1D5C7-EEAD-4260-870A-7447E2C39AC1}" srcOrd="0" destOrd="0" presId="urn:microsoft.com/office/officeart/2005/8/layout/arrow3"/>
    <dgm:cxn modelId="{8CD7F74A-528D-457D-890B-1193221D39EB}" srcId="{F12A8D88-AC17-4D1C-AF7F-AE467E698AA9}" destId="{6CF17B1E-3E3B-407B-8A56-42D5707670E6}" srcOrd="1" destOrd="0" parTransId="{8CCBD704-27E0-4EF5-A6B2-17753A2D1FD7}" sibTransId="{CDF84D48-4F2E-4348-A3D0-F14AD165F7C8}"/>
    <dgm:cxn modelId="{E074BAA9-5B68-4B72-8BA5-ACA7E3DE2021}" srcId="{F12A8D88-AC17-4D1C-AF7F-AE467E698AA9}" destId="{F1ED1A95-F809-488B-BAEF-5F7B2C318210}" srcOrd="0" destOrd="0" parTransId="{D8A20788-1364-48B3-BB8D-0AD3D20CA684}" sibTransId="{A9124F5F-BEE6-494A-95B5-F77B11F08BAE}"/>
    <dgm:cxn modelId="{78FD914A-B706-4522-B8A4-FB99C2C66523}" type="presParOf" srcId="{867728FA-22F2-45BB-BFDB-DC860050F8A9}" destId="{987118BD-AF59-466A-B447-3129154F9201}" srcOrd="0" destOrd="0" presId="urn:microsoft.com/office/officeart/2005/8/layout/arrow3"/>
    <dgm:cxn modelId="{65D60E09-DB03-487C-95A0-7F8485C39669}" type="presParOf" srcId="{867728FA-22F2-45BB-BFDB-DC860050F8A9}" destId="{6D6E65C1-69B1-4051-B289-0B760B186CCF}" srcOrd="1" destOrd="0" presId="urn:microsoft.com/office/officeart/2005/8/layout/arrow3"/>
    <dgm:cxn modelId="{12A201E2-1337-4254-8F97-3F6073D9130A}" type="presParOf" srcId="{867728FA-22F2-45BB-BFDB-DC860050F8A9}" destId="{01A1D5C7-EEAD-4260-870A-7447E2C39AC1}" srcOrd="2" destOrd="0" presId="urn:microsoft.com/office/officeart/2005/8/layout/arrow3"/>
    <dgm:cxn modelId="{4054BC0D-B549-4D6F-A917-6D1E94BFDB3D}" type="presParOf" srcId="{867728FA-22F2-45BB-BFDB-DC860050F8A9}" destId="{5BD6B74A-F20E-461E-A482-FD2EBA2EAEE7}" srcOrd="3" destOrd="0" presId="urn:microsoft.com/office/officeart/2005/8/layout/arrow3"/>
    <dgm:cxn modelId="{A4B47E37-AA75-44F7-92D0-7191D3E32A04}" type="presParOf" srcId="{867728FA-22F2-45BB-BFDB-DC860050F8A9}" destId="{B4E7DA97-761B-4460-855F-E1A4658B3F11}" srcOrd="4" destOrd="0" presId="urn:microsoft.com/office/officeart/2005/8/layout/arrow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8037D9-DCF1-4214-946A-E986CE59797F}"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s-UY"/>
        </a:p>
      </dgm:t>
    </dgm:pt>
    <dgm:pt modelId="{E0F1F9CA-AB85-4911-928B-4E6DA820685C}">
      <dgm:prSet phldrT="[Texto]" custT="1"/>
      <dgm:spPr/>
      <dgm:t>
        <a:bodyPr/>
        <a:lstStyle/>
        <a:p>
          <a:r>
            <a:rPr lang="es-MX" sz="2400" b="1" dirty="0" smtClean="0"/>
            <a:t>MISION/</a:t>
          </a:r>
          <a:r>
            <a:rPr lang="es-MX" sz="2400" b="1" dirty="0" smtClean="0">
              <a:solidFill>
                <a:srgbClr val="FF0000"/>
              </a:solidFill>
            </a:rPr>
            <a:t>MISION</a:t>
          </a:r>
          <a:endParaRPr lang="es-UY" sz="2400" b="1" dirty="0">
            <a:solidFill>
              <a:srgbClr val="FF0000"/>
            </a:solidFill>
          </a:endParaRPr>
        </a:p>
      </dgm:t>
    </dgm:pt>
    <dgm:pt modelId="{2DD1A0CF-00B7-4AB3-AB06-2098F7574CDA}" type="parTrans" cxnId="{66AC869C-36E9-4EE6-94B2-AFEB7DD68C17}">
      <dgm:prSet/>
      <dgm:spPr/>
      <dgm:t>
        <a:bodyPr/>
        <a:lstStyle/>
        <a:p>
          <a:endParaRPr lang="es-UY"/>
        </a:p>
      </dgm:t>
    </dgm:pt>
    <dgm:pt modelId="{0A159411-F46C-482C-BE34-75203E82A97E}" type="sibTrans" cxnId="{66AC869C-36E9-4EE6-94B2-AFEB7DD68C17}">
      <dgm:prSet/>
      <dgm:spPr/>
      <dgm:t>
        <a:bodyPr/>
        <a:lstStyle/>
        <a:p>
          <a:endParaRPr lang="es-UY"/>
        </a:p>
      </dgm:t>
    </dgm:pt>
    <dgm:pt modelId="{1BD67DBF-FB58-4DC9-A037-485F783567E8}">
      <dgm:prSet phldrT="[Texto]" custT="1"/>
      <dgm:spPr/>
      <dgm:t>
        <a:bodyPr/>
        <a:lstStyle/>
        <a:p>
          <a:r>
            <a:rPr lang="es-MX" sz="2400" b="1" dirty="0" smtClean="0"/>
            <a:t>OBJETIVO/</a:t>
          </a:r>
          <a:r>
            <a:rPr lang="es-MX" sz="2400" b="1" dirty="0" smtClean="0">
              <a:solidFill>
                <a:srgbClr val="FF0000"/>
              </a:solidFill>
            </a:rPr>
            <a:t>GOAL</a:t>
          </a:r>
          <a:endParaRPr lang="es-UY" sz="2400" b="1" dirty="0">
            <a:solidFill>
              <a:srgbClr val="FF0000"/>
            </a:solidFill>
          </a:endParaRPr>
        </a:p>
      </dgm:t>
    </dgm:pt>
    <dgm:pt modelId="{4731A7A1-EA38-4A45-BA11-3EB205F75A40}" type="parTrans" cxnId="{DE99E488-7E08-4A2F-B2CC-FC114911D46D}">
      <dgm:prSet/>
      <dgm:spPr/>
      <dgm:t>
        <a:bodyPr/>
        <a:lstStyle/>
        <a:p>
          <a:endParaRPr lang="es-UY"/>
        </a:p>
      </dgm:t>
    </dgm:pt>
    <dgm:pt modelId="{03FA0C7F-E8C3-4F3D-BCE6-19BD074A3DC3}" type="sibTrans" cxnId="{DE99E488-7E08-4A2F-B2CC-FC114911D46D}">
      <dgm:prSet/>
      <dgm:spPr/>
      <dgm:t>
        <a:bodyPr/>
        <a:lstStyle/>
        <a:p>
          <a:endParaRPr lang="es-UY"/>
        </a:p>
      </dgm:t>
    </dgm:pt>
    <dgm:pt modelId="{8B4BC91C-B47E-44D3-9DDA-EDFDDCF55068}">
      <dgm:prSet custT="1"/>
      <dgm:spPr/>
      <dgm:t>
        <a:bodyPr/>
        <a:lstStyle/>
        <a:p>
          <a:r>
            <a:rPr lang="es-MX" sz="2400" b="1" dirty="0"/>
            <a:t>Cuidado de la salud pública y búsqueda del más alto nivel de bienestar en la </a:t>
          </a:r>
          <a:r>
            <a:rPr lang="es-MX" sz="2400" b="1" dirty="0" smtClean="0"/>
            <a:t>sociedad / </a:t>
          </a:r>
          <a:r>
            <a:rPr lang="en-US" sz="2400" b="1" dirty="0" smtClean="0">
              <a:solidFill>
                <a:srgbClr val="FF0000"/>
              </a:solidFill>
            </a:rPr>
            <a:t>The care of public health and security for the optimal wellbeing of society</a:t>
          </a:r>
          <a:endParaRPr lang="es-MX" sz="2400" b="1" dirty="0" smtClean="0">
            <a:solidFill>
              <a:srgbClr val="FF0000"/>
            </a:solidFill>
          </a:endParaRPr>
        </a:p>
      </dgm:t>
    </dgm:pt>
    <dgm:pt modelId="{CAB4DDF0-DE76-440E-A094-283FD635834B}" type="parTrans" cxnId="{8D5C8239-062F-49FC-8270-142D1524671A}">
      <dgm:prSet/>
      <dgm:spPr/>
      <dgm:t>
        <a:bodyPr/>
        <a:lstStyle/>
        <a:p>
          <a:endParaRPr lang="es-UY"/>
        </a:p>
      </dgm:t>
    </dgm:pt>
    <dgm:pt modelId="{E4665A0D-4EE4-4648-95C6-5414D1A5A401}" type="sibTrans" cxnId="{8D5C8239-062F-49FC-8270-142D1524671A}">
      <dgm:prSet/>
      <dgm:spPr/>
      <dgm:t>
        <a:bodyPr/>
        <a:lstStyle/>
        <a:p>
          <a:endParaRPr lang="es-UY"/>
        </a:p>
      </dgm:t>
    </dgm:pt>
    <dgm:pt modelId="{616DF8D8-8794-44BF-BCC1-D8C31B4207E8}">
      <dgm:prSet phldrT="[Texto]" custT="1"/>
      <dgm:spPr/>
      <dgm:t>
        <a:bodyPr/>
        <a:lstStyle/>
        <a:p>
          <a:r>
            <a:rPr lang="es-MX" sz="2400" b="1" dirty="0"/>
            <a:t>REDUCCIÓN DE RIESGOS Y </a:t>
          </a:r>
          <a:r>
            <a:rPr lang="es-MX" sz="2400" b="1" dirty="0" smtClean="0"/>
            <a:t>DAÑOS / </a:t>
          </a:r>
          <a:r>
            <a:rPr lang="es-MX" sz="2400" b="1" dirty="0" smtClean="0">
              <a:solidFill>
                <a:srgbClr val="FF0000"/>
              </a:solidFill>
            </a:rPr>
            <a:t>HARM REDUCTION</a:t>
          </a:r>
          <a:endParaRPr lang="es-UY" sz="2400" b="1" dirty="0">
            <a:solidFill>
              <a:srgbClr val="FF0000"/>
            </a:solidFill>
          </a:endParaRPr>
        </a:p>
      </dgm:t>
    </dgm:pt>
    <dgm:pt modelId="{6B5EDF3D-5902-4FC0-88B6-8662BA96E24C}" type="sibTrans" cxnId="{E669E189-9E26-4AC6-AE7B-9699F55EF142}">
      <dgm:prSet/>
      <dgm:spPr/>
      <dgm:t>
        <a:bodyPr/>
        <a:lstStyle/>
        <a:p>
          <a:endParaRPr lang="es-UY"/>
        </a:p>
      </dgm:t>
    </dgm:pt>
    <dgm:pt modelId="{D8FCBEF6-8BF0-4F94-BD86-571A49DEAA97}" type="parTrans" cxnId="{E669E189-9E26-4AC6-AE7B-9699F55EF142}">
      <dgm:prSet/>
      <dgm:spPr/>
      <dgm:t>
        <a:bodyPr/>
        <a:lstStyle/>
        <a:p>
          <a:endParaRPr lang="es-UY"/>
        </a:p>
      </dgm:t>
    </dgm:pt>
    <dgm:pt modelId="{B1E7775F-F1D0-4B85-B992-D42F512D3659}" type="pres">
      <dgm:prSet presAssocID="{298037D9-DCF1-4214-946A-E986CE59797F}" presName="Name0" presStyleCnt="0">
        <dgm:presLayoutVars>
          <dgm:dir/>
          <dgm:animLvl val="lvl"/>
          <dgm:resizeHandles val="exact"/>
        </dgm:presLayoutVars>
      </dgm:prSet>
      <dgm:spPr/>
      <dgm:t>
        <a:bodyPr/>
        <a:lstStyle/>
        <a:p>
          <a:endParaRPr lang="es-UY"/>
        </a:p>
      </dgm:t>
    </dgm:pt>
    <dgm:pt modelId="{54B06972-1987-436C-AD7C-1255C78588E2}" type="pres">
      <dgm:prSet presAssocID="{1BD67DBF-FB58-4DC9-A037-485F783567E8}" presName="boxAndChildren" presStyleCnt="0"/>
      <dgm:spPr/>
      <dgm:t>
        <a:bodyPr/>
        <a:lstStyle/>
        <a:p>
          <a:endParaRPr lang="en-US"/>
        </a:p>
      </dgm:t>
    </dgm:pt>
    <dgm:pt modelId="{4918F306-C3CA-4213-A3E4-405CB248CE40}" type="pres">
      <dgm:prSet presAssocID="{1BD67DBF-FB58-4DC9-A037-485F783567E8}" presName="parentTextBox" presStyleLbl="node1" presStyleIdx="0" presStyleCnt="2"/>
      <dgm:spPr/>
      <dgm:t>
        <a:bodyPr/>
        <a:lstStyle/>
        <a:p>
          <a:endParaRPr lang="es-UY"/>
        </a:p>
      </dgm:t>
    </dgm:pt>
    <dgm:pt modelId="{D4DC4E32-AE63-430F-9A37-E7E47947BB2D}" type="pres">
      <dgm:prSet presAssocID="{1BD67DBF-FB58-4DC9-A037-485F783567E8}" presName="entireBox" presStyleLbl="node1" presStyleIdx="0" presStyleCnt="2" custScaleY="82140" custLinFactNeighborX="-444" custLinFactNeighborY="7000"/>
      <dgm:spPr/>
      <dgm:t>
        <a:bodyPr/>
        <a:lstStyle/>
        <a:p>
          <a:endParaRPr lang="es-UY"/>
        </a:p>
      </dgm:t>
    </dgm:pt>
    <dgm:pt modelId="{5A18B101-9C58-4AC7-A963-7895767111FB}" type="pres">
      <dgm:prSet presAssocID="{1BD67DBF-FB58-4DC9-A037-485F783567E8}" presName="descendantBox" presStyleCnt="0"/>
      <dgm:spPr/>
      <dgm:t>
        <a:bodyPr/>
        <a:lstStyle/>
        <a:p>
          <a:endParaRPr lang="en-US"/>
        </a:p>
      </dgm:t>
    </dgm:pt>
    <dgm:pt modelId="{DCE8760F-7553-4165-BAF6-1BDB2C699958}" type="pres">
      <dgm:prSet presAssocID="{616DF8D8-8794-44BF-BCC1-D8C31B4207E8}" presName="childTextBox" presStyleLbl="fgAccFollowNode1" presStyleIdx="0" presStyleCnt="2" custLinFactNeighborY="152">
        <dgm:presLayoutVars>
          <dgm:bulletEnabled val="1"/>
        </dgm:presLayoutVars>
      </dgm:prSet>
      <dgm:spPr/>
      <dgm:t>
        <a:bodyPr/>
        <a:lstStyle/>
        <a:p>
          <a:endParaRPr lang="es-UY"/>
        </a:p>
      </dgm:t>
    </dgm:pt>
    <dgm:pt modelId="{6B39AC6E-99DF-4FD7-89A9-E1B58BF41FD2}" type="pres">
      <dgm:prSet presAssocID="{0A159411-F46C-482C-BE34-75203E82A97E}" presName="sp" presStyleCnt="0"/>
      <dgm:spPr/>
      <dgm:t>
        <a:bodyPr/>
        <a:lstStyle/>
        <a:p>
          <a:endParaRPr lang="en-US"/>
        </a:p>
      </dgm:t>
    </dgm:pt>
    <dgm:pt modelId="{AC6278C5-CECA-4702-8404-4D1729532467}" type="pres">
      <dgm:prSet presAssocID="{E0F1F9CA-AB85-4911-928B-4E6DA820685C}" presName="arrowAndChildren" presStyleCnt="0"/>
      <dgm:spPr/>
      <dgm:t>
        <a:bodyPr/>
        <a:lstStyle/>
        <a:p>
          <a:endParaRPr lang="en-US"/>
        </a:p>
      </dgm:t>
    </dgm:pt>
    <dgm:pt modelId="{868D3901-C98B-4BD8-9518-18AE544996EE}" type="pres">
      <dgm:prSet presAssocID="{E0F1F9CA-AB85-4911-928B-4E6DA820685C}" presName="parentTextArrow" presStyleLbl="node1" presStyleIdx="0" presStyleCnt="2"/>
      <dgm:spPr/>
      <dgm:t>
        <a:bodyPr/>
        <a:lstStyle/>
        <a:p>
          <a:endParaRPr lang="es-UY"/>
        </a:p>
      </dgm:t>
    </dgm:pt>
    <dgm:pt modelId="{DF4D1853-3AB4-433D-9892-231E54CA3441}" type="pres">
      <dgm:prSet presAssocID="{E0F1F9CA-AB85-4911-928B-4E6DA820685C}" presName="arrow" presStyleLbl="node1" presStyleIdx="1" presStyleCnt="2" custScaleY="192797" custLinFactNeighborX="604" custLinFactNeighborY="7152"/>
      <dgm:spPr/>
      <dgm:t>
        <a:bodyPr/>
        <a:lstStyle/>
        <a:p>
          <a:endParaRPr lang="es-UY"/>
        </a:p>
      </dgm:t>
    </dgm:pt>
    <dgm:pt modelId="{66E22A81-4D4C-4D3E-80EE-AC14B63E25DE}" type="pres">
      <dgm:prSet presAssocID="{E0F1F9CA-AB85-4911-928B-4E6DA820685C}" presName="descendantArrow" presStyleCnt="0"/>
      <dgm:spPr/>
      <dgm:t>
        <a:bodyPr/>
        <a:lstStyle/>
        <a:p>
          <a:endParaRPr lang="en-US"/>
        </a:p>
      </dgm:t>
    </dgm:pt>
    <dgm:pt modelId="{2DCF46CF-BC8C-48B7-9F8A-647DFEB5ABD7}" type="pres">
      <dgm:prSet presAssocID="{8B4BC91C-B47E-44D3-9DDA-EDFDDCF55068}" presName="childTextArrow" presStyleLbl="fgAccFollowNode1" presStyleIdx="1" presStyleCnt="2" custScaleY="216570" custLinFactNeighborX="604" custLinFactNeighborY="9022">
        <dgm:presLayoutVars>
          <dgm:bulletEnabled val="1"/>
        </dgm:presLayoutVars>
      </dgm:prSet>
      <dgm:spPr/>
      <dgm:t>
        <a:bodyPr/>
        <a:lstStyle/>
        <a:p>
          <a:endParaRPr lang="es-UY"/>
        </a:p>
      </dgm:t>
    </dgm:pt>
  </dgm:ptLst>
  <dgm:cxnLst>
    <dgm:cxn modelId="{9752CAA8-3738-4401-9DCF-EDFF6EDCD5D4}" type="presOf" srcId="{E0F1F9CA-AB85-4911-928B-4E6DA820685C}" destId="{868D3901-C98B-4BD8-9518-18AE544996EE}" srcOrd="0" destOrd="0" presId="urn:microsoft.com/office/officeart/2005/8/layout/process4"/>
    <dgm:cxn modelId="{229D449E-284F-46C6-8CFB-22657B9F735F}" type="presOf" srcId="{1BD67DBF-FB58-4DC9-A037-485F783567E8}" destId="{D4DC4E32-AE63-430F-9A37-E7E47947BB2D}" srcOrd="1" destOrd="0" presId="urn:microsoft.com/office/officeart/2005/8/layout/process4"/>
    <dgm:cxn modelId="{DE99E488-7E08-4A2F-B2CC-FC114911D46D}" srcId="{298037D9-DCF1-4214-946A-E986CE59797F}" destId="{1BD67DBF-FB58-4DC9-A037-485F783567E8}" srcOrd="1" destOrd="0" parTransId="{4731A7A1-EA38-4A45-BA11-3EB205F75A40}" sibTransId="{03FA0C7F-E8C3-4F3D-BCE6-19BD074A3DC3}"/>
    <dgm:cxn modelId="{AB41F10D-EEE8-44DB-9E3F-DB7AE9C83059}" type="presOf" srcId="{E0F1F9CA-AB85-4911-928B-4E6DA820685C}" destId="{DF4D1853-3AB4-433D-9892-231E54CA3441}" srcOrd="1" destOrd="0" presId="urn:microsoft.com/office/officeart/2005/8/layout/process4"/>
    <dgm:cxn modelId="{66AC869C-36E9-4EE6-94B2-AFEB7DD68C17}" srcId="{298037D9-DCF1-4214-946A-E986CE59797F}" destId="{E0F1F9CA-AB85-4911-928B-4E6DA820685C}" srcOrd="0" destOrd="0" parTransId="{2DD1A0CF-00B7-4AB3-AB06-2098F7574CDA}" sibTransId="{0A159411-F46C-482C-BE34-75203E82A97E}"/>
    <dgm:cxn modelId="{3790329F-EB19-4F57-A91F-8C0BE2D49C93}" type="presOf" srcId="{8B4BC91C-B47E-44D3-9DDA-EDFDDCF55068}" destId="{2DCF46CF-BC8C-48B7-9F8A-647DFEB5ABD7}" srcOrd="0" destOrd="0" presId="urn:microsoft.com/office/officeart/2005/8/layout/process4"/>
    <dgm:cxn modelId="{E669E189-9E26-4AC6-AE7B-9699F55EF142}" srcId="{1BD67DBF-FB58-4DC9-A037-485F783567E8}" destId="{616DF8D8-8794-44BF-BCC1-D8C31B4207E8}" srcOrd="0" destOrd="0" parTransId="{D8FCBEF6-8BF0-4F94-BD86-571A49DEAA97}" sibTransId="{6B5EDF3D-5902-4FC0-88B6-8662BA96E24C}"/>
    <dgm:cxn modelId="{6D79E7A3-619F-4570-B88F-F2B6554E17F5}" type="presOf" srcId="{298037D9-DCF1-4214-946A-E986CE59797F}" destId="{B1E7775F-F1D0-4B85-B992-D42F512D3659}" srcOrd="0" destOrd="0" presId="urn:microsoft.com/office/officeart/2005/8/layout/process4"/>
    <dgm:cxn modelId="{6D0973BA-10F3-4FC6-9F83-4D5D67EDCFAF}" type="presOf" srcId="{1BD67DBF-FB58-4DC9-A037-485F783567E8}" destId="{4918F306-C3CA-4213-A3E4-405CB248CE40}" srcOrd="0" destOrd="0" presId="urn:microsoft.com/office/officeart/2005/8/layout/process4"/>
    <dgm:cxn modelId="{4FB86B71-F6F0-4997-BC69-83E1E8AD3944}" type="presOf" srcId="{616DF8D8-8794-44BF-BCC1-D8C31B4207E8}" destId="{DCE8760F-7553-4165-BAF6-1BDB2C699958}" srcOrd="0" destOrd="0" presId="urn:microsoft.com/office/officeart/2005/8/layout/process4"/>
    <dgm:cxn modelId="{8D5C8239-062F-49FC-8270-142D1524671A}" srcId="{E0F1F9CA-AB85-4911-928B-4E6DA820685C}" destId="{8B4BC91C-B47E-44D3-9DDA-EDFDDCF55068}" srcOrd="0" destOrd="0" parTransId="{CAB4DDF0-DE76-440E-A094-283FD635834B}" sibTransId="{E4665A0D-4EE4-4648-95C6-5414D1A5A401}"/>
    <dgm:cxn modelId="{6D8D757B-4442-4CE2-91E7-76FF118B5A7C}" type="presParOf" srcId="{B1E7775F-F1D0-4B85-B992-D42F512D3659}" destId="{54B06972-1987-436C-AD7C-1255C78588E2}" srcOrd="0" destOrd="0" presId="urn:microsoft.com/office/officeart/2005/8/layout/process4"/>
    <dgm:cxn modelId="{6A14ABE9-4ED5-4F9D-8D06-AC91C059BEAD}" type="presParOf" srcId="{54B06972-1987-436C-AD7C-1255C78588E2}" destId="{4918F306-C3CA-4213-A3E4-405CB248CE40}" srcOrd="0" destOrd="0" presId="urn:microsoft.com/office/officeart/2005/8/layout/process4"/>
    <dgm:cxn modelId="{B952AE6A-321F-4958-91E4-48896371B17A}" type="presParOf" srcId="{54B06972-1987-436C-AD7C-1255C78588E2}" destId="{D4DC4E32-AE63-430F-9A37-E7E47947BB2D}" srcOrd="1" destOrd="0" presId="urn:microsoft.com/office/officeart/2005/8/layout/process4"/>
    <dgm:cxn modelId="{FA27880B-945A-46AF-84DC-636B6E721C8D}" type="presParOf" srcId="{54B06972-1987-436C-AD7C-1255C78588E2}" destId="{5A18B101-9C58-4AC7-A963-7895767111FB}" srcOrd="2" destOrd="0" presId="urn:microsoft.com/office/officeart/2005/8/layout/process4"/>
    <dgm:cxn modelId="{3AAAED01-605F-4D10-A922-F684A1E29615}" type="presParOf" srcId="{5A18B101-9C58-4AC7-A963-7895767111FB}" destId="{DCE8760F-7553-4165-BAF6-1BDB2C699958}" srcOrd="0" destOrd="0" presId="urn:microsoft.com/office/officeart/2005/8/layout/process4"/>
    <dgm:cxn modelId="{1DD97E04-8BB0-47E3-BA96-3D0A51EB7836}" type="presParOf" srcId="{B1E7775F-F1D0-4B85-B992-D42F512D3659}" destId="{6B39AC6E-99DF-4FD7-89A9-E1B58BF41FD2}" srcOrd="1" destOrd="0" presId="urn:microsoft.com/office/officeart/2005/8/layout/process4"/>
    <dgm:cxn modelId="{E62237A7-FB5D-4469-8F0E-4CB6E3F3DBF6}" type="presParOf" srcId="{B1E7775F-F1D0-4B85-B992-D42F512D3659}" destId="{AC6278C5-CECA-4702-8404-4D1729532467}" srcOrd="2" destOrd="0" presId="urn:microsoft.com/office/officeart/2005/8/layout/process4"/>
    <dgm:cxn modelId="{D9E4C671-D0CA-41D6-B323-79C0A33FBA71}" type="presParOf" srcId="{AC6278C5-CECA-4702-8404-4D1729532467}" destId="{868D3901-C98B-4BD8-9518-18AE544996EE}" srcOrd="0" destOrd="0" presId="urn:microsoft.com/office/officeart/2005/8/layout/process4"/>
    <dgm:cxn modelId="{0DB4107B-8A48-494D-93F9-0FD38410D3F1}" type="presParOf" srcId="{AC6278C5-CECA-4702-8404-4D1729532467}" destId="{DF4D1853-3AB4-433D-9892-231E54CA3441}" srcOrd="1" destOrd="0" presId="urn:microsoft.com/office/officeart/2005/8/layout/process4"/>
    <dgm:cxn modelId="{C211CBE4-B107-40D5-87F7-31645C7DCFA1}" type="presParOf" srcId="{AC6278C5-CECA-4702-8404-4D1729532467}" destId="{66E22A81-4D4C-4D3E-80EE-AC14B63E25DE}" srcOrd="2" destOrd="0" presId="urn:microsoft.com/office/officeart/2005/8/layout/process4"/>
    <dgm:cxn modelId="{8AB35625-85C7-4983-B161-7E4755321620}" type="presParOf" srcId="{66E22A81-4D4C-4D3E-80EE-AC14B63E25DE}" destId="{2DCF46CF-BC8C-48B7-9F8A-647DFEB5ABD7}" srcOrd="0" destOrd="0" presId="urn:microsoft.com/office/officeart/2005/8/layout/process4"/>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CD8A7A-8DAB-4FC4-B714-D5E4EB0DAFBF}">
      <dsp:nvSpPr>
        <dsp:cNvPr id="0" name=""/>
        <dsp:cNvSpPr/>
      </dsp:nvSpPr>
      <dsp:spPr>
        <a:xfrm>
          <a:off x="7776408" y="3554561"/>
          <a:ext cx="2629290" cy="2523917"/>
        </a:xfrm>
        <a:prstGeom prst="gear9">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UY" sz="1800" b="1" kern="1200" dirty="0" smtClean="0"/>
            <a:t>Otros estudios específicos / </a:t>
          </a:r>
          <a:r>
            <a:rPr lang="es-UY" sz="1800" b="1" kern="1200" dirty="0" err="1" smtClean="0"/>
            <a:t>other</a:t>
          </a:r>
          <a:r>
            <a:rPr lang="es-UY" sz="1800" b="1" kern="1200" dirty="0" smtClean="0"/>
            <a:t> </a:t>
          </a:r>
          <a:r>
            <a:rPr lang="es-UY" sz="1800" b="1" kern="1200" dirty="0" err="1" smtClean="0"/>
            <a:t>specific</a:t>
          </a:r>
          <a:r>
            <a:rPr lang="es-UY" sz="1800" b="1" kern="1200" dirty="0" smtClean="0"/>
            <a:t> </a:t>
          </a:r>
          <a:r>
            <a:rPr lang="es-UY" sz="1800" b="1" kern="1200" dirty="0" err="1" smtClean="0"/>
            <a:t>studies</a:t>
          </a:r>
          <a:endParaRPr lang="es-ES" sz="1800" b="1" kern="1200" dirty="0"/>
        </a:p>
      </dsp:txBody>
      <dsp:txXfrm>
        <a:off x="7776408" y="3554561"/>
        <a:ext cx="2629290" cy="2523917"/>
      </dsp:txXfrm>
    </dsp:sp>
    <dsp:sp modelId="{FB6DEC88-10B1-48CB-819E-E778F3278245}">
      <dsp:nvSpPr>
        <dsp:cNvPr id="0" name=""/>
        <dsp:cNvSpPr/>
      </dsp:nvSpPr>
      <dsp:spPr>
        <a:xfrm>
          <a:off x="4368056" y="2555938"/>
          <a:ext cx="3721382" cy="3494895"/>
        </a:xfrm>
        <a:prstGeom prst="gear6">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t>Análisis</a:t>
          </a:r>
          <a:r>
            <a:rPr lang="en-US" sz="2000" b="1" kern="1200" dirty="0" smtClean="0"/>
            <a:t> de </a:t>
          </a:r>
          <a:r>
            <a:rPr lang="en-US" sz="2000" b="1" kern="1200" dirty="0" err="1" smtClean="0"/>
            <a:t>casos</a:t>
          </a:r>
          <a:r>
            <a:rPr lang="en-US" sz="2000" b="1" kern="1200" dirty="0" smtClean="0"/>
            <a:t> </a:t>
          </a:r>
          <a:r>
            <a:rPr lang="en-US" sz="2000" b="1" kern="1200" dirty="0" err="1" smtClean="0"/>
            <a:t>clínicos</a:t>
          </a:r>
          <a:r>
            <a:rPr lang="en-US" sz="2000" b="1" kern="1200" dirty="0" smtClean="0"/>
            <a:t> / clinical cases analysis</a:t>
          </a:r>
          <a:endParaRPr lang="es-UY" sz="2000" b="1" kern="1200" dirty="0"/>
        </a:p>
      </dsp:txBody>
      <dsp:txXfrm>
        <a:off x="4368056" y="2555938"/>
        <a:ext cx="3721382" cy="3494895"/>
      </dsp:txXfrm>
    </dsp:sp>
    <dsp:sp modelId="{AE343521-74AD-4D46-B23E-B9B3D257EAAC}">
      <dsp:nvSpPr>
        <dsp:cNvPr id="0" name=""/>
        <dsp:cNvSpPr/>
      </dsp:nvSpPr>
      <dsp:spPr>
        <a:xfrm rot="20700000">
          <a:off x="6328338" y="395832"/>
          <a:ext cx="3454209" cy="3129651"/>
        </a:xfrm>
        <a:prstGeom prst="gear6">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t>Caracterización</a:t>
          </a:r>
          <a:r>
            <a:rPr lang="en-US" sz="1800" b="1" kern="1200" dirty="0" smtClean="0"/>
            <a:t> </a:t>
          </a:r>
          <a:r>
            <a:rPr lang="en-US" sz="1800" b="1" kern="1200" dirty="0" err="1" smtClean="0"/>
            <a:t>química</a:t>
          </a:r>
          <a:r>
            <a:rPr lang="en-US" sz="1800" b="1" kern="1200" dirty="0" smtClean="0"/>
            <a:t>/ chemical  characterization</a:t>
          </a:r>
          <a:endParaRPr lang="en-US" sz="1800" b="1" kern="1200" dirty="0"/>
        </a:p>
      </dsp:txBody>
      <dsp:txXfrm>
        <a:off x="7105198" y="1063006"/>
        <a:ext cx="1900489" cy="1795303"/>
      </dsp:txXfrm>
    </dsp:sp>
    <dsp:sp modelId="{9A54C7E0-217D-44A1-8683-A4180019394B}">
      <dsp:nvSpPr>
        <dsp:cNvPr id="0" name=""/>
        <dsp:cNvSpPr/>
      </dsp:nvSpPr>
      <dsp:spPr>
        <a:xfrm>
          <a:off x="7408753" y="2968980"/>
          <a:ext cx="3570314" cy="3485902"/>
        </a:xfrm>
        <a:prstGeom prst="circularArrow">
          <a:avLst>
            <a:gd name="adj1" fmla="val 4687"/>
            <a:gd name="adj2" fmla="val 299029"/>
            <a:gd name="adj3" fmla="val 2565488"/>
            <a:gd name="adj4" fmla="val 15758845"/>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36DD0C-8244-441D-9DDE-405CDC77DE68}">
      <dsp:nvSpPr>
        <dsp:cNvPr id="0" name=""/>
        <dsp:cNvSpPr/>
      </dsp:nvSpPr>
      <dsp:spPr>
        <a:xfrm>
          <a:off x="3808414" y="1824206"/>
          <a:ext cx="4026975" cy="4026975"/>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82D3A3-6EBD-4D7C-91A2-42BE1D2E1A2D}">
      <dsp:nvSpPr>
        <dsp:cNvPr id="0" name=""/>
        <dsp:cNvSpPr/>
      </dsp:nvSpPr>
      <dsp:spPr>
        <a:xfrm>
          <a:off x="5704302" y="-135435"/>
          <a:ext cx="4341890" cy="4341890"/>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F6489B-8DAF-4EAB-8B2F-07D0984EC4AA}">
      <dsp:nvSpPr>
        <dsp:cNvPr id="0" name=""/>
        <dsp:cNvSpPr/>
      </dsp:nvSpPr>
      <dsp:spPr>
        <a:xfrm>
          <a:off x="2959169" y="1061214"/>
          <a:ext cx="5021276" cy="590738"/>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3">
          <a:scrgbClr r="0" g="0" b="0"/>
        </a:fillRef>
        <a:effectRef idx="3">
          <a:scrgbClr r="0" g="0" b="0"/>
        </a:effectRef>
        <a:fontRef idx="minor">
          <a:schemeClr val="lt1"/>
        </a:fontRef>
      </dsp:style>
    </dsp:sp>
    <dsp:sp modelId="{96EBC530-146C-41E2-A2B5-7F339FCA260E}">
      <dsp:nvSpPr>
        <dsp:cNvPr id="0" name=""/>
        <dsp:cNvSpPr/>
      </dsp:nvSpPr>
      <dsp:spPr>
        <a:xfrm>
          <a:off x="2959169" y="1283071"/>
          <a:ext cx="368881" cy="368881"/>
        </a:xfrm>
        <a:prstGeom prst="rect">
          <a:avLst/>
        </a:prstGeom>
        <a:solidFill>
          <a:schemeClr val="lt1">
            <a:alpha val="90000"/>
            <a:hueOff val="0"/>
            <a:satOff val="0"/>
            <a:lumOff val="0"/>
            <a:alphaOff val="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BF2D18AC-B336-4E37-921F-88EA39A85A89}">
      <dsp:nvSpPr>
        <dsp:cNvPr id="0" name=""/>
        <dsp:cNvSpPr/>
      </dsp:nvSpPr>
      <dsp:spPr>
        <a:xfrm>
          <a:off x="2932857" y="0"/>
          <a:ext cx="5073899" cy="106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100000"/>
            </a:lnSpc>
            <a:spcBef>
              <a:spcPct val="0"/>
            </a:spcBef>
            <a:spcAft>
              <a:spcPts val="0"/>
            </a:spcAft>
          </a:pPr>
          <a:r>
            <a:rPr lang="es-MX" sz="3000" b="1" kern="1200" dirty="0"/>
            <a:t>Caracterización </a:t>
          </a:r>
          <a:r>
            <a:rPr lang="es-MX" sz="3000" b="1" kern="1200" dirty="0" smtClean="0"/>
            <a:t>química /</a:t>
          </a:r>
        </a:p>
        <a:p>
          <a:pPr lvl="0" algn="l" defTabSz="1333500">
            <a:lnSpc>
              <a:spcPct val="100000"/>
            </a:lnSpc>
            <a:spcBef>
              <a:spcPct val="0"/>
            </a:spcBef>
            <a:spcAft>
              <a:spcPts val="0"/>
            </a:spcAft>
          </a:pPr>
          <a:r>
            <a:rPr lang="en-US" sz="3000" b="1" kern="1200" dirty="0" smtClean="0">
              <a:solidFill>
                <a:srgbClr val="FF0000"/>
              </a:solidFill>
            </a:rPr>
            <a:t>Chemical  characterization</a:t>
          </a:r>
          <a:endParaRPr lang="es-UY" sz="3000" kern="1200" dirty="0"/>
        </a:p>
      </dsp:txBody>
      <dsp:txXfrm>
        <a:off x="2932857" y="0"/>
        <a:ext cx="5073899" cy="1061214"/>
      </dsp:txXfrm>
    </dsp:sp>
    <dsp:sp modelId="{58007F5F-0926-4BAE-80EC-8C148A6DDDDF}">
      <dsp:nvSpPr>
        <dsp:cNvPr id="0" name=""/>
        <dsp:cNvSpPr/>
      </dsp:nvSpPr>
      <dsp:spPr>
        <a:xfrm>
          <a:off x="2932857" y="2142922"/>
          <a:ext cx="368871" cy="368871"/>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5E731DE9-3D55-4A03-95C6-C7A32104B8F5}">
      <dsp:nvSpPr>
        <dsp:cNvPr id="0" name=""/>
        <dsp:cNvSpPr/>
      </dsp:nvSpPr>
      <dsp:spPr>
        <a:xfrm>
          <a:off x="3284346" y="1897437"/>
          <a:ext cx="4669786" cy="859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MX" sz="1800" kern="1200" dirty="0"/>
            <a:t>Laboratorio </a:t>
          </a:r>
          <a:r>
            <a:rPr lang="es-MX" sz="1800" kern="1200" dirty="0" smtClean="0"/>
            <a:t>Forense / </a:t>
          </a:r>
          <a:r>
            <a:rPr lang="es-MX" sz="1800" kern="1200" dirty="0" err="1" smtClean="0">
              <a:solidFill>
                <a:srgbClr val="FF0000"/>
              </a:solidFill>
            </a:rPr>
            <a:t>Forensic</a:t>
          </a:r>
          <a:r>
            <a:rPr lang="es-MX" sz="1800" kern="1200" dirty="0" smtClean="0">
              <a:solidFill>
                <a:srgbClr val="FF0000"/>
              </a:solidFill>
            </a:rPr>
            <a:t> </a:t>
          </a:r>
          <a:r>
            <a:rPr lang="es-MX" sz="1800" kern="1200" dirty="0" err="1" smtClean="0">
              <a:solidFill>
                <a:srgbClr val="FF0000"/>
              </a:solidFill>
            </a:rPr>
            <a:t>laboratories</a:t>
          </a:r>
          <a:r>
            <a:rPr lang="es-MX" sz="1800" kern="1200" dirty="0" smtClean="0">
              <a:solidFill>
                <a:srgbClr val="FF0000"/>
              </a:solidFill>
            </a:rPr>
            <a:t> </a:t>
          </a:r>
          <a:endParaRPr lang="es-UY" sz="1800" kern="1200" dirty="0">
            <a:solidFill>
              <a:srgbClr val="FF0000"/>
            </a:solidFill>
          </a:endParaRPr>
        </a:p>
      </dsp:txBody>
      <dsp:txXfrm>
        <a:off x="3284346" y="1897437"/>
        <a:ext cx="4669786" cy="859841"/>
      </dsp:txXfrm>
    </dsp:sp>
    <dsp:sp modelId="{DBA98EE5-4549-4625-8E57-4BA49680A995}">
      <dsp:nvSpPr>
        <dsp:cNvPr id="0" name=""/>
        <dsp:cNvSpPr/>
      </dsp:nvSpPr>
      <dsp:spPr>
        <a:xfrm>
          <a:off x="2932857" y="3002763"/>
          <a:ext cx="368871" cy="368871"/>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1D055BED-4373-43D7-8C4F-EEF6F149AC95}">
      <dsp:nvSpPr>
        <dsp:cNvPr id="0" name=""/>
        <dsp:cNvSpPr/>
      </dsp:nvSpPr>
      <dsp:spPr>
        <a:xfrm>
          <a:off x="3284346" y="2757279"/>
          <a:ext cx="4669786" cy="859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100000"/>
            </a:lnSpc>
            <a:spcBef>
              <a:spcPct val="0"/>
            </a:spcBef>
            <a:spcAft>
              <a:spcPct val="35000"/>
            </a:spcAft>
          </a:pPr>
          <a:r>
            <a:rPr lang="es-MX" sz="1800" kern="1200" dirty="0"/>
            <a:t>Laboratorio </a:t>
          </a:r>
          <a:r>
            <a:rPr lang="es-MX" sz="1800" kern="1200" dirty="0" smtClean="0"/>
            <a:t>Policial /</a:t>
          </a:r>
          <a:r>
            <a:rPr lang="es-MX" sz="1800" kern="1200" dirty="0" err="1" smtClean="0">
              <a:solidFill>
                <a:srgbClr val="FF0000"/>
              </a:solidFill>
            </a:rPr>
            <a:t>Police</a:t>
          </a:r>
          <a:r>
            <a:rPr lang="es-MX" sz="1800" kern="1200" dirty="0" smtClean="0">
              <a:solidFill>
                <a:srgbClr val="FF0000"/>
              </a:solidFill>
            </a:rPr>
            <a:t> </a:t>
          </a:r>
          <a:r>
            <a:rPr lang="es-MX" sz="1800" kern="1200" dirty="0" err="1" smtClean="0">
              <a:solidFill>
                <a:srgbClr val="FF0000"/>
              </a:solidFill>
            </a:rPr>
            <a:t>laboratories</a:t>
          </a:r>
          <a:endParaRPr lang="es-MX" sz="1800" kern="1200" dirty="0" smtClean="0">
            <a:solidFill>
              <a:srgbClr val="FF0000"/>
            </a:solidFill>
          </a:endParaRPr>
        </a:p>
      </dsp:txBody>
      <dsp:txXfrm>
        <a:off x="3284346" y="2757279"/>
        <a:ext cx="4669786" cy="859841"/>
      </dsp:txXfrm>
    </dsp:sp>
    <dsp:sp modelId="{E403E956-8557-4B06-8E5A-8B5EF683D1BF}">
      <dsp:nvSpPr>
        <dsp:cNvPr id="0" name=""/>
        <dsp:cNvSpPr/>
      </dsp:nvSpPr>
      <dsp:spPr>
        <a:xfrm>
          <a:off x="2932857" y="3862605"/>
          <a:ext cx="368871" cy="368871"/>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42055DC8-B5A1-4E6F-9EA3-A7C8C19A44A8}">
      <dsp:nvSpPr>
        <dsp:cNvPr id="0" name=""/>
        <dsp:cNvSpPr/>
      </dsp:nvSpPr>
      <dsp:spPr>
        <a:xfrm>
          <a:off x="3284346" y="3617120"/>
          <a:ext cx="4669786" cy="859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MX" sz="1800" kern="1200" dirty="0"/>
            <a:t>Laboratorio </a:t>
          </a:r>
          <a:r>
            <a:rPr lang="es-MX" sz="1800" kern="1200" dirty="0" smtClean="0"/>
            <a:t>Universitario /</a:t>
          </a:r>
          <a:r>
            <a:rPr lang="es-MX" sz="1800" b="0" kern="1200" dirty="0" err="1" smtClean="0">
              <a:solidFill>
                <a:srgbClr val="FF0000"/>
              </a:solidFill>
            </a:rPr>
            <a:t>University</a:t>
          </a:r>
          <a:r>
            <a:rPr lang="es-MX" sz="1800" b="0" kern="1200" dirty="0" smtClean="0">
              <a:solidFill>
                <a:srgbClr val="FF0000"/>
              </a:solidFill>
            </a:rPr>
            <a:t> </a:t>
          </a:r>
          <a:r>
            <a:rPr lang="es-MX" sz="1800" b="0" kern="1200" dirty="0" err="1" smtClean="0">
              <a:solidFill>
                <a:srgbClr val="FF0000"/>
              </a:solidFill>
            </a:rPr>
            <a:t>laboratories</a:t>
          </a:r>
          <a:endParaRPr lang="es-UY" sz="1800" b="0" kern="1200" dirty="0">
            <a:solidFill>
              <a:srgbClr val="FF0000"/>
            </a:solidFill>
          </a:endParaRPr>
        </a:p>
      </dsp:txBody>
      <dsp:txXfrm>
        <a:off x="3284346" y="3617120"/>
        <a:ext cx="4669786" cy="859841"/>
      </dsp:txXfrm>
    </dsp:sp>
    <dsp:sp modelId="{4EE37BA9-6D9D-4698-815C-14C3B3A3684B}">
      <dsp:nvSpPr>
        <dsp:cNvPr id="0" name=""/>
        <dsp:cNvSpPr/>
      </dsp:nvSpPr>
      <dsp:spPr>
        <a:xfrm>
          <a:off x="8257820" y="1061214"/>
          <a:ext cx="5021276" cy="590738"/>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3">
          <a:scrgbClr r="0" g="0" b="0"/>
        </a:fillRef>
        <a:effectRef idx="3">
          <a:scrgbClr r="0" g="0" b="0"/>
        </a:effectRef>
        <a:fontRef idx="minor">
          <a:schemeClr val="lt1"/>
        </a:fontRef>
      </dsp:style>
    </dsp:sp>
    <dsp:sp modelId="{2C22B7EC-C37B-4B33-B62A-361706EF571D}">
      <dsp:nvSpPr>
        <dsp:cNvPr id="0" name=""/>
        <dsp:cNvSpPr/>
      </dsp:nvSpPr>
      <dsp:spPr>
        <a:xfrm>
          <a:off x="8257820" y="1283071"/>
          <a:ext cx="368881" cy="368881"/>
        </a:xfrm>
        <a:prstGeom prst="rect">
          <a:avLst/>
        </a:prstGeom>
        <a:solidFill>
          <a:schemeClr val="lt1">
            <a:alpha val="90000"/>
            <a:hueOff val="0"/>
            <a:satOff val="0"/>
            <a:lumOff val="0"/>
            <a:alphaOff val="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2425007A-D7AD-4893-AF81-D63553448398}">
      <dsp:nvSpPr>
        <dsp:cNvPr id="0" name=""/>
        <dsp:cNvSpPr/>
      </dsp:nvSpPr>
      <dsp:spPr>
        <a:xfrm>
          <a:off x="8224629" y="74115"/>
          <a:ext cx="5021276" cy="106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MX" sz="3000" b="1" kern="1200" dirty="0"/>
            <a:t>Reportes de </a:t>
          </a:r>
          <a:r>
            <a:rPr lang="es-MX" sz="3000" b="1" kern="1200" dirty="0" smtClean="0"/>
            <a:t>intoxicación / </a:t>
          </a:r>
          <a:r>
            <a:rPr lang="es-MX" sz="3000" b="1" kern="1200" dirty="0" err="1" smtClean="0">
              <a:solidFill>
                <a:srgbClr val="FF0000"/>
              </a:solidFill>
            </a:rPr>
            <a:t>report</a:t>
          </a:r>
          <a:r>
            <a:rPr lang="es-MX" sz="3000" b="1" kern="1200" dirty="0" smtClean="0">
              <a:solidFill>
                <a:srgbClr val="FF0000"/>
              </a:solidFill>
            </a:rPr>
            <a:t> of </a:t>
          </a:r>
          <a:r>
            <a:rPr lang="es-MX" sz="3000" b="1" kern="1200" dirty="0" err="1" smtClean="0">
              <a:solidFill>
                <a:srgbClr val="FF0000"/>
              </a:solidFill>
            </a:rPr>
            <a:t>intoxication</a:t>
          </a:r>
          <a:r>
            <a:rPr lang="es-MX" sz="3000" b="1" kern="1200" dirty="0" smtClean="0">
              <a:solidFill>
                <a:srgbClr val="FF0000"/>
              </a:solidFill>
            </a:rPr>
            <a:t> </a:t>
          </a:r>
          <a:endParaRPr lang="es-UY" sz="3000" b="1" kern="1200" dirty="0">
            <a:solidFill>
              <a:srgbClr val="FF0000"/>
            </a:solidFill>
          </a:endParaRPr>
        </a:p>
      </dsp:txBody>
      <dsp:txXfrm>
        <a:off x="8224629" y="74115"/>
        <a:ext cx="5021276" cy="1061214"/>
      </dsp:txXfrm>
    </dsp:sp>
    <dsp:sp modelId="{95576281-5D1F-4FD9-B6DE-AC334605257F}">
      <dsp:nvSpPr>
        <dsp:cNvPr id="0" name=""/>
        <dsp:cNvSpPr/>
      </dsp:nvSpPr>
      <dsp:spPr>
        <a:xfrm>
          <a:off x="8261976" y="2142922"/>
          <a:ext cx="368871" cy="368871"/>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FC2EA3B9-CEBF-49D8-ABDB-813796300E75}">
      <dsp:nvSpPr>
        <dsp:cNvPr id="0" name=""/>
        <dsp:cNvSpPr/>
      </dsp:nvSpPr>
      <dsp:spPr>
        <a:xfrm>
          <a:off x="8613465" y="1897437"/>
          <a:ext cx="4669786" cy="859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MX" sz="1800" kern="1200" dirty="0"/>
            <a:t>Centro de asesoramiento </a:t>
          </a:r>
          <a:r>
            <a:rPr lang="es-MX" sz="1800" kern="1200" dirty="0" smtClean="0"/>
            <a:t>toxicológico </a:t>
          </a:r>
          <a:r>
            <a:rPr lang="es-MX" sz="1500" kern="1200" dirty="0" smtClean="0"/>
            <a:t>/ </a:t>
          </a:r>
          <a:r>
            <a:rPr lang="es-MX" sz="1800" kern="1200" dirty="0" err="1" smtClean="0">
              <a:solidFill>
                <a:srgbClr val="FF0000"/>
              </a:solidFill>
            </a:rPr>
            <a:t>Poison</a:t>
          </a:r>
          <a:r>
            <a:rPr lang="es-MX" sz="1800" kern="1200" dirty="0" smtClean="0">
              <a:solidFill>
                <a:srgbClr val="FF0000"/>
              </a:solidFill>
            </a:rPr>
            <a:t> control center</a:t>
          </a:r>
          <a:endParaRPr lang="es-UY" sz="1800" kern="1200" dirty="0">
            <a:solidFill>
              <a:srgbClr val="FF0000"/>
            </a:solidFill>
          </a:endParaRPr>
        </a:p>
      </dsp:txBody>
      <dsp:txXfrm>
        <a:off x="8613465" y="1897437"/>
        <a:ext cx="4669786" cy="859841"/>
      </dsp:txXfrm>
    </dsp:sp>
    <dsp:sp modelId="{2366F99F-6E50-4BF0-B8F2-4929648BFB4F}">
      <dsp:nvSpPr>
        <dsp:cNvPr id="0" name=""/>
        <dsp:cNvSpPr/>
      </dsp:nvSpPr>
      <dsp:spPr>
        <a:xfrm>
          <a:off x="8257820" y="3002763"/>
          <a:ext cx="368871" cy="368871"/>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3CA1FA53-6D74-44EB-A202-A9CE26AEBCB4}">
      <dsp:nvSpPr>
        <dsp:cNvPr id="0" name=""/>
        <dsp:cNvSpPr/>
      </dsp:nvSpPr>
      <dsp:spPr>
        <a:xfrm>
          <a:off x="8605153" y="2757279"/>
          <a:ext cx="4678098" cy="859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MX" sz="1800" kern="1200" dirty="0"/>
            <a:t>Centros especializados </a:t>
          </a:r>
          <a:r>
            <a:rPr lang="es-MX" sz="1800" kern="1200" dirty="0" smtClean="0"/>
            <a:t>tratamiento / </a:t>
          </a:r>
        </a:p>
        <a:p>
          <a:pPr lvl="0" algn="l" defTabSz="800100">
            <a:lnSpc>
              <a:spcPct val="90000"/>
            </a:lnSpc>
            <a:spcBef>
              <a:spcPct val="0"/>
            </a:spcBef>
            <a:spcAft>
              <a:spcPct val="35000"/>
            </a:spcAft>
          </a:pPr>
          <a:r>
            <a:rPr lang="es-MX" sz="1800" kern="1200" dirty="0" err="1" smtClean="0">
              <a:solidFill>
                <a:srgbClr val="FF0000"/>
              </a:solidFill>
            </a:rPr>
            <a:t>Durg</a:t>
          </a:r>
          <a:r>
            <a:rPr lang="es-MX" sz="1800" kern="1200" dirty="0" smtClean="0">
              <a:solidFill>
                <a:srgbClr val="FF0000"/>
              </a:solidFill>
            </a:rPr>
            <a:t> </a:t>
          </a:r>
          <a:r>
            <a:rPr lang="es-MX" sz="1800" kern="1200" dirty="0" err="1" smtClean="0">
              <a:solidFill>
                <a:srgbClr val="FF0000"/>
              </a:solidFill>
            </a:rPr>
            <a:t>treatment</a:t>
          </a:r>
          <a:r>
            <a:rPr lang="es-MX" sz="1800" kern="1200" dirty="0" smtClean="0">
              <a:solidFill>
                <a:srgbClr val="FF0000"/>
              </a:solidFill>
            </a:rPr>
            <a:t> </a:t>
          </a:r>
          <a:r>
            <a:rPr lang="es-MX" sz="1800" kern="1200" dirty="0" err="1" smtClean="0">
              <a:solidFill>
                <a:srgbClr val="FF0000"/>
              </a:solidFill>
            </a:rPr>
            <a:t>facilities</a:t>
          </a:r>
          <a:endParaRPr lang="es-UY" sz="1800" kern="1200" dirty="0">
            <a:solidFill>
              <a:srgbClr val="FF0000"/>
            </a:solidFill>
          </a:endParaRPr>
        </a:p>
      </dsp:txBody>
      <dsp:txXfrm>
        <a:off x="8605153" y="2757279"/>
        <a:ext cx="4678098" cy="859841"/>
      </dsp:txXfrm>
    </dsp:sp>
    <dsp:sp modelId="{F837C33E-DAC4-4047-9336-89E14B49BC18}">
      <dsp:nvSpPr>
        <dsp:cNvPr id="0" name=""/>
        <dsp:cNvSpPr/>
      </dsp:nvSpPr>
      <dsp:spPr>
        <a:xfrm>
          <a:off x="8261976" y="3862605"/>
          <a:ext cx="368871" cy="368871"/>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731C4C69-1510-450C-AB07-A161452ED2CF}">
      <dsp:nvSpPr>
        <dsp:cNvPr id="0" name=""/>
        <dsp:cNvSpPr/>
      </dsp:nvSpPr>
      <dsp:spPr>
        <a:xfrm>
          <a:off x="8613465" y="3617120"/>
          <a:ext cx="4669786" cy="859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MX" sz="1800" kern="1200" dirty="0"/>
            <a:t>Referentes sanitarios </a:t>
          </a:r>
          <a:r>
            <a:rPr lang="es-MX" sz="1800" kern="1200" dirty="0" smtClean="0"/>
            <a:t>/ </a:t>
          </a:r>
          <a:r>
            <a:rPr lang="en-US" sz="1800" kern="1200" dirty="0" smtClean="0">
              <a:solidFill>
                <a:srgbClr val="FF0000"/>
              </a:solidFill>
            </a:rPr>
            <a:t>health professionals</a:t>
          </a:r>
          <a:endParaRPr lang="es-UY" sz="1800" kern="1200" dirty="0">
            <a:solidFill>
              <a:srgbClr val="FF0000"/>
            </a:solidFill>
          </a:endParaRPr>
        </a:p>
      </dsp:txBody>
      <dsp:txXfrm>
        <a:off x="8613465" y="3617120"/>
        <a:ext cx="4669786" cy="85984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F6489B-8DAF-4EAB-8B2F-07D0984EC4AA}">
      <dsp:nvSpPr>
        <dsp:cNvPr id="0" name=""/>
        <dsp:cNvSpPr/>
      </dsp:nvSpPr>
      <dsp:spPr>
        <a:xfrm>
          <a:off x="1080485" y="980013"/>
          <a:ext cx="5564608" cy="659543"/>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3">
          <a:scrgbClr r="0" g="0" b="0"/>
        </a:fillRef>
        <a:effectRef idx="3">
          <a:scrgbClr r="0" g="0" b="0"/>
        </a:effectRef>
        <a:fontRef idx="minor">
          <a:schemeClr val="lt1"/>
        </a:fontRef>
      </dsp:style>
    </dsp:sp>
    <dsp:sp modelId="{96EBC530-146C-41E2-A2B5-7F339FCA260E}">
      <dsp:nvSpPr>
        <dsp:cNvPr id="0" name=""/>
        <dsp:cNvSpPr/>
      </dsp:nvSpPr>
      <dsp:spPr>
        <a:xfrm>
          <a:off x="1089702" y="1277418"/>
          <a:ext cx="408796" cy="408796"/>
        </a:xfrm>
        <a:prstGeom prst="rect">
          <a:avLst/>
        </a:prstGeom>
        <a:solidFill>
          <a:schemeClr val="lt1">
            <a:alpha val="90000"/>
            <a:hueOff val="0"/>
            <a:satOff val="0"/>
            <a:lumOff val="0"/>
            <a:alphaOff val="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BF2D18AC-B336-4E37-921F-88EA39A85A89}">
      <dsp:nvSpPr>
        <dsp:cNvPr id="0" name=""/>
        <dsp:cNvSpPr/>
      </dsp:nvSpPr>
      <dsp:spPr>
        <a:xfrm>
          <a:off x="1165902" y="0"/>
          <a:ext cx="5564608" cy="1176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MX" sz="3000" b="1" kern="1200" dirty="0"/>
            <a:t>Reporte de </a:t>
          </a:r>
          <a:r>
            <a:rPr lang="es-MX" sz="3000" b="1" kern="1200" dirty="0" smtClean="0"/>
            <a:t>incautaciones /</a:t>
          </a:r>
          <a:r>
            <a:rPr lang="es-MX" sz="2300" b="1" kern="1200" dirty="0" smtClean="0"/>
            <a:t> </a:t>
          </a:r>
          <a:r>
            <a:rPr lang="es-MX" sz="3000" b="1" kern="1200" dirty="0" err="1" smtClean="0">
              <a:solidFill>
                <a:srgbClr val="FF0000"/>
              </a:solidFill>
            </a:rPr>
            <a:t>Report</a:t>
          </a:r>
          <a:r>
            <a:rPr lang="es-MX" sz="3000" b="1" kern="1200" dirty="0" smtClean="0">
              <a:solidFill>
                <a:srgbClr val="FF0000"/>
              </a:solidFill>
            </a:rPr>
            <a:t> </a:t>
          </a:r>
          <a:r>
            <a:rPr lang="es-MX" sz="3000" b="1" kern="1200" dirty="0" err="1" smtClean="0">
              <a:solidFill>
                <a:srgbClr val="FF0000"/>
              </a:solidFill>
            </a:rPr>
            <a:t>on</a:t>
          </a:r>
          <a:r>
            <a:rPr lang="es-MX" sz="3000" b="1" kern="1200" dirty="0" smtClean="0">
              <a:solidFill>
                <a:srgbClr val="FF0000"/>
              </a:solidFill>
            </a:rPr>
            <a:t> </a:t>
          </a:r>
          <a:r>
            <a:rPr lang="es-MX" sz="3000" b="1" kern="1200" dirty="0" err="1" smtClean="0">
              <a:solidFill>
                <a:srgbClr val="FF0000"/>
              </a:solidFill>
            </a:rPr>
            <a:t>seizures</a:t>
          </a:r>
          <a:endParaRPr lang="es-UY" sz="3000" b="1" kern="1200" dirty="0">
            <a:solidFill>
              <a:srgbClr val="FF0000"/>
            </a:solidFill>
          </a:endParaRPr>
        </a:p>
      </dsp:txBody>
      <dsp:txXfrm>
        <a:off x="1165902" y="0"/>
        <a:ext cx="5564608" cy="1176044"/>
      </dsp:txXfrm>
    </dsp:sp>
    <dsp:sp modelId="{58007F5F-0926-4BAE-80EC-8C148A6DDDDF}">
      <dsp:nvSpPr>
        <dsp:cNvPr id="0" name=""/>
        <dsp:cNvSpPr/>
      </dsp:nvSpPr>
      <dsp:spPr>
        <a:xfrm>
          <a:off x="1090669" y="1867750"/>
          <a:ext cx="408786" cy="408786"/>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5E731DE9-3D55-4A03-95C6-C7A32104B8F5}">
      <dsp:nvSpPr>
        <dsp:cNvPr id="0" name=""/>
        <dsp:cNvSpPr/>
      </dsp:nvSpPr>
      <dsp:spPr>
        <a:xfrm>
          <a:off x="1572425" y="1748091"/>
          <a:ext cx="5531183" cy="95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MX" sz="1800" kern="1200" dirty="0"/>
            <a:t>Fuerzas de control/represión (Brigadas antinarcóticos, FFAA, etc</a:t>
          </a:r>
          <a:r>
            <a:rPr lang="es-MX" sz="1800" kern="1200" dirty="0" smtClean="0"/>
            <a:t>.) / </a:t>
          </a:r>
          <a:r>
            <a:rPr lang="es-MX" sz="1800" kern="1200" dirty="0" err="1" smtClean="0">
              <a:solidFill>
                <a:srgbClr val="FF0000"/>
              </a:solidFill>
            </a:rPr>
            <a:t>Law</a:t>
          </a:r>
          <a:r>
            <a:rPr lang="es-MX" sz="1800" kern="1200" dirty="0" smtClean="0">
              <a:solidFill>
                <a:srgbClr val="FF0000"/>
              </a:solidFill>
            </a:rPr>
            <a:t> </a:t>
          </a:r>
          <a:r>
            <a:rPr lang="es-MX" sz="1800" kern="1200" dirty="0" err="1" smtClean="0">
              <a:solidFill>
                <a:srgbClr val="FF0000"/>
              </a:solidFill>
            </a:rPr>
            <a:t>enforcement</a:t>
          </a:r>
          <a:r>
            <a:rPr lang="es-MX" sz="1800" kern="1200" dirty="0" smtClean="0">
              <a:solidFill>
                <a:srgbClr val="FF0000"/>
              </a:solidFill>
            </a:rPr>
            <a:t> agencies</a:t>
          </a:r>
          <a:endParaRPr lang="es-UY" sz="1800" kern="1200" dirty="0">
            <a:solidFill>
              <a:srgbClr val="FF0000"/>
            </a:solidFill>
          </a:endParaRPr>
        </a:p>
      </dsp:txBody>
      <dsp:txXfrm>
        <a:off x="1572425" y="1748091"/>
        <a:ext cx="5531183" cy="952881"/>
      </dsp:txXfrm>
    </dsp:sp>
    <dsp:sp modelId="{DBA98EE5-4549-4625-8E57-4BA49680A995}">
      <dsp:nvSpPr>
        <dsp:cNvPr id="0" name=""/>
        <dsp:cNvSpPr/>
      </dsp:nvSpPr>
      <dsp:spPr>
        <a:xfrm>
          <a:off x="1104374" y="2548961"/>
          <a:ext cx="408786" cy="408786"/>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1D055BED-4373-43D7-8C4F-EEF6F149AC95}">
      <dsp:nvSpPr>
        <dsp:cNvPr id="0" name=""/>
        <dsp:cNvSpPr/>
      </dsp:nvSpPr>
      <dsp:spPr>
        <a:xfrm>
          <a:off x="1547481" y="2267669"/>
          <a:ext cx="5175086" cy="95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MX" sz="1800" kern="1200" dirty="0" smtClean="0"/>
            <a:t>Aduanas/ </a:t>
          </a:r>
          <a:r>
            <a:rPr lang="es-MX" sz="1800" kern="1200" dirty="0" err="1" smtClean="0">
              <a:solidFill>
                <a:srgbClr val="FF0000"/>
              </a:solidFill>
            </a:rPr>
            <a:t>Customs</a:t>
          </a:r>
          <a:endParaRPr lang="es-UY" sz="1800" kern="1200" dirty="0">
            <a:solidFill>
              <a:srgbClr val="FF0000"/>
            </a:solidFill>
          </a:endParaRPr>
        </a:p>
      </dsp:txBody>
      <dsp:txXfrm>
        <a:off x="1547481" y="2267669"/>
        <a:ext cx="5175086" cy="952881"/>
      </dsp:txXfrm>
    </dsp:sp>
    <dsp:sp modelId="{E403E956-8557-4B06-8E5A-8B5EF683D1BF}">
      <dsp:nvSpPr>
        <dsp:cNvPr id="0" name=""/>
        <dsp:cNvSpPr/>
      </dsp:nvSpPr>
      <dsp:spPr>
        <a:xfrm>
          <a:off x="9832715" y="4358748"/>
          <a:ext cx="408786" cy="408786"/>
        </a:xfrm>
        <a:prstGeom prst="rect">
          <a:avLst/>
        </a:prstGeom>
        <a:solidFill>
          <a:schemeClr val="lt1">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2">
          <a:scrgbClr r="0" g="0" b="0"/>
        </a:effectRef>
        <a:fontRef idx="minor"/>
      </dsp:style>
    </dsp:sp>
    <dsp:sp modelId="{42055DC8-B5A1-4E6F-9EA3-A7C8C19A44A8}">
      <dsp:nvSpPr>
        <dsp:cNvPr id="0" name=""/>
        <dsp:cNvSpPr/>
      </dsp:nvSpPr>
      <dsp:spPr>
        <a:xfrm>
          <a:off x="1733473" y="4010957"/>
          <a:ext cx="5175086" cy="95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l" defTabSz="1511300">
            <a:lnSpc>
              <a:spcPct val="90000"/>
            </a:lnSpc>
            <a:spcBef>
              <a:spcPct val="0"/>
            </a:spcBef>
            <a:spcAft>
              <a:spcPct val="35000"/>
            </a:spcAft>
          </a:pPr>
          <a:endParaRPr lang="es-UY" sz="3400" kern="1200" dirty="0"/>
        </a:p>
      </dsp:txBody>
      <dsp:txXfrm>
        <a:off x="1733473" y="4010957"/>
        <a:ext cx="5175086" cy="952881"/>
      </dsp:txXfrm>
    </dsp:sp>
    <dsp:sp modelId="{4EE37BA9-6D9D-4698-815C-14C3B3A3684B}">
      <dsp:nvSpPr>
        <dsp:cNvPr id="0" name=""/>
        <dsp:cNvSpPr/>
      </dsp:nvSpPr>
      <dsp:spPr>
        <a:xfrm>
          <a:off x="7186790" y="1176044"/>
          <a:ext cx="5564608" cy="654659"/>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3">
          <a:scrgbClr r="0" g="0" b="0"/>
        </a:fillRef>
        <a:effectRef idx="3">
          <a:scrgbClr r="0" g="0" b="0"/>
        </a:effectRef>
        <a:fontRef idx="minor">
          <a:schemeClr val="lt1"/>
        </a:fontRef>
      </dsp:style>
    </dsp:sp>
    <dsp:sp modelId="{2C22B7EC-C37B-4B33-B62A-361706EF571D}">
      <dsp:nvSpPr>
        <dsp:cNvPr id="0" name=""/>
        <dsp:cNvSpPr/>
      </dsp:nvSpPr>
      <dsp:spPr>
        <a:xfrm>
          <a:off x="7186790" y="1421908"/>
          <a:ext cx="408796" cy="408796"/>
        </a:xfrm>
        <a:prstGeom prst="rect">
          <a:avLst/>
        </a:prstGeom>
        <a:solidFill>
          <a:schemeClr val="lt1">
            <a:alpha val="90000"/>
            <a:hueOff val="0"/>
            <a:satOff val="0"/>
            <a:lumOff val="0"/>
            <a:alphaOff val="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2425007A-D7AD-4893-AF81-D63553448398}">
      <dsp:nvSpPr>
        <dsp:cNvPr id="0" name=""/>
        <dsp:cNvSpPr/>
      </dsp:nvSpPr>
      <dsp:spPr>
        <a:xfrm>
          <a:off x="7186790" y="0"/>
          <a:ext cx="5564608" cy="1176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MX" sz="3000" b="1" kern="1200" dirty="0" smtClean="0"/>
            <a:t>Testeo de sustancias /</a:t>
          </a:r>
        </a:p>
        <a:p>
          <a:pPr lvl="0" algn="ctr" defTabSz="1333500">
            <a:lnSpc>
              <a:spcPct val="90000"/>
            </a:lnSpc>
            <a:spcBef>
              <a:spcPct val="0"/>
            </a:spcBef>
            <a:spcAft>
              <a:spcPct val="35000"/>
            </a:spcAft>
          </a:pPr>
          <a:r>
            <a:rPr lang="es-UY" sz="3000" b="1" kern="1200" dirty="0" err="1" smtClean="0">
              <a:solidFill>
                <a:srgbClr val="FF0000"/>
              </a:solidFill>
            </a:rPr>
            <a:t>Drug-checking</a:t>
          </a:r>
          <a:endParaRPr lang="es-UY" sz="3000" b="1" kern="1200" dirty="0">
            <a:solidFill>
              <a:srgbClr val="FF0000"/>
            </a:solidFill>
          </a:endParaRPr>
        </a:p>
      </dsp:txBody>
      <dsp:txXfrm>
        <a:off x="7186790" y="0"/>
        <a:ext cx="5564608" cy="1176044"/>
      </dsp:txXfrm>
    </dsp:sp>
    <dsp:sp modelId="{95576281-5D1F-4FD9-B6DE-AC334605257F}">
      <dsp:nvSpPr>
        <dsp:cNvPr id="0" name=""/>
        <dsp:cNvSpPr/>
      </dsp:nvSpPr>
      <dsp:spPr>
        <a:xfrm>
          <a:off x="7205844" y="2072142"/>
          <a:ext cx="408786" cy="408786"/>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FC2EA3B9-CEBF-49D8-ABDB-813796300E75}">
      <dsp:nvSpPr>
        <dsp:cNvPr id="0" name=""/>
        <dsp:cNvSpPr/>
      </dsp:nvSpPr>
      <dsp:spPr>
        <a:xfrm>
          <a:off x="7671586" y="1900607"/>
          <a:ext cx="5175086" cy="95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MX" sz="1800" kern="1200" dirty="0"/>
            <a:t>Organización Sociedad </a:t>
          </a:r>
          <a:r>
            <a:rPr lang="es-MX" sz="1800" kern="1200" dirty="0" smtClean="0"/>
            <a:t>Civil / </a:t>
          </a:r>
          <a:r>
            <a:rPr lang="es-MX" sz="1800" kern="1200" dirty="0" smtClean="0">
              <a:solidFill>
                <a:srgbClr val="FF0000"/>
              </a:solidFill>
            </a:rPr>
            <a:t>O</a:t>
          </a:r>
          <a:r>
            <a:rPr lang="en-US" sz="1800" b="0" i="0" kern="1200" dirty="0" err="1" smtClean="0">
              <a:solidFill>
                <a:srgbClr val="FF0000"/>
              </a:solidFill>
            </a:rPr>
            <a:t>rganisation</a:t>
          </a:r>
          <a:r>
            <a:rPr lang="en-US" sz="1800" b="0" i="0" kern="1200" dirty="0" smtClean="0">
              <a:solidFill>
                <a:srgbClr val="FF0000"/>
              </a:solidFill>
            </a:rPr>
            <a:t> of Civil Society</a:t>
          </a:r>
          <a:endParaRPr lang="es-UY" sz="1800" kern="1200" dirty="0">
            <a:solidFill>
              <a:srgbClr val="FF0000"/>
            </a:solidFill>
          </a:endParaRPr>
        </a:p>
      </dsp:txBody>
      <dsp:txXfrm>
        <a:off x="7671586" y="1900607"/>
        <a:ext cx="5175086" cy="952881"/>
      </dsp:txXfrm>
    </dsp:sp>
    <dsp:sp modelId="{2366F99F-6E50-4BF0-B8F2-4929648BFB4F}">
      <dsp:nvSpPr>
        <dsp:cNvPr id="0" name=""/>
        <dsp:cNvSpPr/>
      </dsp:nvSpPr>
      <dsp:spPr>
        <a:xfrm>
          <a:off x="12082728" y="4364820"/>
          <a:ext cx="408786" cy="408786"/>
        </a:xfrm>
        <a:prstGeom prst="rect">
          <a:avLst/>
        </a:prstGeom>
        <a:solidFill>
          <a:schemeClr val="lt1">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2">
          <a:scrgbClr r="0" g="0" b="0"/>
        </a:effectRef>
        <a:fontRef idx="minor"/>
      </dsp:style>
    </dsp:sp>
    <dsp:sp modelId="{3CA1FA53-6D74-44EB-A202-A9CE26AEBCB4}">
      <dsp:nvSpPr>
        <dsp:cNvPr id="0" name=""/>
        <dsp:cNvSpPr/>
      </dsp:nvSpPr>
      <dsp:spPr>
        <a:xfrm>
          <a:off x="7576313" y="3055633"/>
          <a:ext cx="5175086" cy="95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l" defTabSz="1511300">
            <a:lnSpc>
              <a:spcPct val="90000"/>
            </a:lnSpc>
            <a:spcBef>
              <a:spcPct val="0"/>
            </a:spcBef>
            <a:spcAft>
              <a:spcPct val="35000"/>
            </a:spcAft>
          </a:pPr>
          <a:endParaRPr lang="es-UY" sz="3400" kern="1200" dirty="0"/>
        </a:p>
      </dsp:txBody>
      <dsp:txXfrm>
        <a:off x="7576313" y="3055633"/>
        <a:ext cx="5175086" cy="952881"/>
      </dsp:txXfrm>
    </dsp:sp>
    <dsp:sp modelId="{F837C33E-DAC4-4047-9336-89E14B49BC18}">
      <dsp:nvSpPr>
        <dsp:cNvPr id="0" name=""/>
        <dsp:cNvSpPr/>
      </dsp:nvSpPr>
      <dsp:spPr>
        <a:xfrm>
          <a:off x="11065166" y="4142585"/>
          <a:ext cx="408786" cy="408786"/>
        </a:xfrm>
        <a:prstGeom prst="rect">
          <a:avLst/>
        </a:prstGeom>
        <a:solidFill>
          <a:schemeClr val="lt1">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2">
          <a:scrgbClr r="0" g="0" b="0"/>
        </a:effectRef>
        <a:fontRef idx="minor"/>
      </dsp:style>
    </dsp:sp>
    <dsp:sp modelId="{731C4C69-1510-450C-AB07-A161452ED2CF}">
      <dsp:nvSpPr>
        <dsp:cNvPr id="0" name=""/>
        <dsp:cNvSpPr/>
      </dsp:nvSpPr>
      <dsp:spPr>
        <a:xfrm>
          <a:off x="7576313" y="4008515"/>
          <a:ext cx="5175086" cy="95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l" defTabSz="1511300">
            <a:lnSpc>
              <a:spcPct val="90000"/>
            </a:lnSpc>
            <a:spcBef>
              <a:spcPct val="0"/>
            </a:spcBef>
            <a:spcAft>
              <a:spcPct val="35000"/>
            </a:spcAft>
          </a:pPr>
          <a:endParaRPr lang="es-UY" sz="3400" kern="1200" dirty="0"/>
        </a:p>
      </dsp:txBody>
      <dsp:txXfrm>
        <a:off x="7576313" y="4008515"/>
        <a:ext cx="5175086" cy="95288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0D765-9139-40A0-8EE0-F0A72D7BB937}">
      <dsp:nvSpPr>
        <dsp:cNvPr id="0" name=""/>
        <dsp:cNvSpPr/>
      </dsp:nvSpPr>
      <dsp:spPr>
        <a:xfrm>
          <a:off x="8476" y="1568761"/>
          <a:ext cx="7422799" cy="873270"/>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3">
          <a:scrgbClr r="0" g="0" b="0"/>
        </a:fillRef>
        <a:effectRef idx="3">
          <a:scrgbClr r="0" g="0" b="0"/>
        </a:effectRef>
        <a:fontRef idx="minor">
          <a:schemeClr val="lt1"/>
        </a:fontRef>
      </dsp:style>
    </dsp:sp>
    <dsp:sp modelId="{47F3CF9B-5DD2-4CBF-8878-A503CE1275C6}">
      <dsp:nvSpPr>
        <dsp:cNvPr id="0" name=""/>
        <dsp:cNvSpPr/>
      </dsp:nvSpPr>
      <dsp:spPr>
        <a:xfrm>
          <a:off x="8476" y="1896726"/>
          <a:ext cx="545305" cy="545305"/>
        </a:xfrm>
        <a:prstGeom prst="rect">
          <a:avLst/>
        </a:prstGeom>
        <a:solidFill>
          <a:schemeClr val="lt1">
            <a:alpha val="90000"/>
            <a:hueOff val="0"/>
            <a:satOff val="0"/>
            <a:lumOff val="0"/>
            <a:alphaOff val="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8B64C970-A796-4870-8A73-9589C22A8E61}">
      <dsp:nvSpPr>
        <dsp:cNvPr id="0" name=""/>
        <dsp:cNvSpPr/>
      </dsp:nvSpPr>
      <dsp:spPr>
        <a:xfrm>
          <a:off x="8476" y="0"/>
          <a:ext cx="7422799" cy="1568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s-MX" sz="3700" kern="1200" dirty="0"/>
            <a:t>Nuevos patrones de </a:t>
          </a:r>
          <a:r>
            <a:rPr lang="es-MX" sz="3700" kern="1200" dirty="0" smtClean="0"/>
            <a:t>consumo / </a:t>
          </a:r>
          <a:r>
            <a:rPr lang="es-MX" sz="3700" kern="1200" dirty="0" smtClean="0">
              <a:solidFill>
                <a:srgbClr val="FF0000"/>
              </a:solidFill>
            </a:rPr>
            <a:t>New </a:t>
          </a:r>
          <a:r>
            <a:rPr lang="es-MX" sz="3700" kern="1200" dirty="0" err="1" smtClean="0">
              <a:solidFill>
                <a:srgbClr val="FF0000"/>
              </a:solidFill>
            </a:rPr>
            <a:t>patterns</a:t>
          </a:r>
          <a:r>
            <a:rPr lang="es-MX" sz="3700" kern="1200" dirty="0" smtClean="0">
              <a:solidFill>
                <a:srgbClr val="FF0000"/>
              </a:solidFill>
            </a:rPr>
            <a:t> of use/</a:t>
          </a:r>
          <a:r>
            <a:rPr lang="es-MX" sz="3700" kern="1200" dirty="0" err="1" smtClean="0">
              <a:solidFill>
                <a:srgbClr val="FF0000"/>
              </a:solidFill>
            </a:rPr>
            <a:t>administration</a:t>
          </a:r>
          <a:endParaRPr lang="es-UY" sz="3700" kern="1200" dirty="0">
            <a:solidFill>
              <a:srgbClr val="FF0000"/>
            </a:solidFill>
          </a:endParaRPr>
        </a:p>
      </dsp:txBody>
      <dsp:txXfrm>
        <a:off x="8476" y="0"/>
        <a:ext cx="7422799" cy="1568761"/>
      </dsp:txXfrm>
    </dsp:sp>
    <dsp:sp modelId="{BE9CD892-396F-4B67-9F60-162ECF810CB7}">
      <dsp:nvSpPr>
        <dsp:cNvPr id="0" name=""/>
        <dsp:cNvSpPr/>
      </dsp:nvSpPr>
      <dsp:spPr>
        <a:xfrm>
          <a:off x="8476" y="3167817"/>
          <a:ext cx="545292" cy="545292"/>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1E86370E-71A8-43C2-AAF8-9B0F06FE52EC}">
      <dsp:nvSpPr>
        <dsp:cNvPr id="0" name=""/>
        <dsp:cNvSpPr/>
      </dsp:nvSpPr>
      <dsp:spPr>
        <a:xfrm>
          <a:off x="528072" y="2804924"/>
          <a:ext cx="6903203" cy="127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l" defTabSz="1377950">
            <a:lnSpc>
              <a:spcPct val="90000"/>
            </a:lnSpc>
            <a:spcBef>
              <a:spcPct val="0"/>
            </a:spcBef>
            <a:spcAft>
              <a:spcPct val="35000"/>
            </a:spcAft>
          </a:pPr>
          <a:r>
            <a:rPr lang="es-MX" sz="3100" kern="1200" dirty="0"/>
            <a:t>Instituciones </a:t>
          </a:r>
          <a:r>
            <a:rPr lang="es-MX" sz="3100" kern="1200" dirty="0" smtClean="0"/>
            <a:t>sanitarias / </a:t>
          </a:r>
          <a:r>
            <a:rPr lang="en-US" sz="3100" kern="1200" dirty="0" smtClean="0">
              <a:solidFill>
                <a:srgbClr val="FF0000"/>
              </a:solidFill>
            </a:rPr>
            <a:t>Health institutions</a:t>
          </a:r>
          <a:endParaRPr lang="es-UY" sz="3100" kern="1200" dirty="0">
            <a:solidFill>
              <a:srgbClr val="FF0000"/>
            </a:solidFill>
          </a:endParaRPr>
        </a:p>
      </dsp:txBody>
      <dsp:txXfrm>
        <a:off x="528072" y="2804924"/>
        <a:ext cx="6903203" cy="1271077"/>
      </dsp:txXfrm>
    </dsp:sp>
    <dsp:sp modelId="{9B6B55EE-4EE2-457B-BDA4-FF878C069AE5}">
      <dsp:nvSpPr>
        <dsp:cNvPr id="0" name=""/>
        <dsp:cNvSpPr/>
      </dsp:nvSpPr>
      <dsp:spPr>
        <a:xfrm>
          <a:off x="8476" y="4438894"/>
          <a:ext cx="545292" cy="545292"/>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D239BF22-CE8D-441E-8C2E-704D3E8C624C}">
      <dsp:nvSpPr>
        <dsp:cNvPr id="0" name=""/>
        <dsp:cNvSpPr/>
      </dsp:nvSpPr>
      <dsp:spPr>
        <a:xfrm>
          <a:off x="528072" y="4076001"/>
          <a:ext cx="6903203" cy="127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l" defTabSz="1377950">
            <a:lnSpc>
              <a:spcPct val="90000"/>
            </a:lnSpc>
            <a:spcBef>
              <a:spcPct val="0"/>
            </a:spcBef>
            <a:spcAft>
              <a:spcPct val="35000"/>
            </a:spcAft>
          </a:pPr>
          <a:r>
            <a:rPr lang="es-MX" sz="3100" kern="1200" dirty="0"/>
            <a:t>Sociedad </a:t>
          </a:r>
          <a:r>
            <a:rPr lang="es-MX" sz="3100" kern="1200" dirty="0" smtClean="0"/>
            <a:t>Civil / </a:t>
          </a:r>
          <a:r>
            <a:rPr lang="es-MX" sz="3100" kern="1200" dirty="0" smtClean="0">
              <a:solidFill>
                <a:srgbClr val="FF0000"/>
              </a:solidFill>
            </a:rPr>
            <a:t>Civil </a:t>
          </a:r>
          <a:r>
            <a:rPr lang="es-MX" sz="3100" kern="1200" dirty="0" err="1" smtClean="0">
              <a:solidFill>
                <a:srgbClr val="FF0000"/>
              </a:solidFill>
            </a:rPr>
            <a:t>Society</a:t>
          </a:r>
          <a:endParaRPr lang="es-UY" sz="3100" kern="1200" dirty="0">
            <a:solidFill>
              <a:srgbClr val="FF0000"/>
            </a:solidFill>
          </a:endParaRPr>
        </a:p>
      </dsp:txBody>
      <dsp:txXfrm>
        <a:off x="528072" y="4076001"/>
        <a:ext cx="6903203" cy="1271077"/>
      </dsp:txXfrm>
    </dsp:sp>
    <dsp:sp modelId="{6F1F7224-3571-43FA-B154-D1015178DB6F}">
      <dsp:nvSpPr>
        <dsp:cNvPr id="0" name=""/>
        <dsp:cNvSpPr/>
      </dsp:nvSpPr>
      <dsp:spPr>
        <a:xfrm>
          <a:off x="8476" y="5709972"/>
          <a:ext cx="545292" cy="545292"/>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D54C4C45-BE14-437D-B167-927AE83D0CC1}">
      <dsp:nvSpPr>
        <dsp:cNvPr id="0" name=""/>
        <dsp:cNvSpPr/>
      </dsp:nvSpPr>
      <dsp:spPr>
        <a:xfrm>
          <a:off x="528072" y="5347079"/>
          <a:ext cx="6903203" cy="127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l" defTabSz="1377950">
            <a:lnSpc>
              <a:spcPct val="90000"/>
            </a:lnSpc>
            <a:spcBef>
              <a:spcPct val="0"/>
            </a:spcBef>
            <a:spcAft>
              <a:spcPct val="35000"/>
            </a:spcAft>
          </a:pPr>
          <a:r>
            <a:rPr lang="es-MX" sz="3100" kern="1200" dirty="0"/>
            <a:t>Referentes, </a:t>
          </a:r>
          <a:r>
            <a:rPr lang="es-MX" sz="3100" kern="1200" dirty="0" smtClean="0"/>
            <a:t>expertos / </a:t>
          </a:r>
          <a:r>
            <a:rPr lang="es-MX" sz="3100" kern="1200" dirty="0" err="1" smtClean="0">
              <a:solidFill>
                <a:srgbClr val="FF0000"/>
              </a:solidFill>
            </a:rPr>
            <a:t>experts</a:t>
          </a:r>
          <a:endParaRPr lang="es-UY" sz="3100" kern="1200" dirty="0">
            <a:solidFill>
              <a:srgbClr val="FF0000"/>
            </a:solidFill>
          </a:endParaRPr>
        </a:p>
      </dsp:txBody>
      <dsp:txXfrm>
        <a:off x="528072" y="5347079"/>
        <a:ext cx="6903203" cy="1271077"/>
      </dsp:txXfrm>
    </dsp:sp>
    <dsp:sp modelId="{0877DC84-3E0A-497B-B3EF-DF0EE17765B5}">
      <dsp:nvSpPr>
        <dsp:cNvPr id="0" name=""/>
        <dsp:cNvSpPr/>
      </dsp:nvSpPr>
      <dsp:spPr>
        <a:xfrm>
          <a:off x="7802415" y="1568761"/>
          <a:ext cx="7422799" cy="873270"/>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3">
          <a:scrgbClr r="0" g="0" b="0"/>
        </a:fillRef>
        <a:effectRef idx="3">
          <a:scrgbClr r="0" g="0" b="0"/>
        </a:effectRef>
        <a:fontRef idx="minor">
          <a:schemeClr val="lt1"/>
        </a:fontRef>
      </dsp:style>
    </dsp:sp>
    <dsp:sp modelId="{C5F124D9-984F-4C96-82A1-A80F245B2DA1}">
      <dsp:nvSpPr>
        <dsp:cNvPr id="0" name=""/>
        <dsp:cNvSpPr/>
      </dsp:nvSpPr>
      <dsp:spPr>
        <a:xfrm>
          <a:off x="7802415" y="1896726"/>
          <a:ext cx="545305" cy="545305"/>
        </a:xfrm>
        <a:prstGeom prst="rect">
          <a:avLst/>
        </a:prstGeom>
        <a:solidFill>
          <a:schemeClr val="lt1">
            <a:alpha val="90000"/>
            <a:hueOff val="0"/>
            <a:satOff val="0"/>
            <a:lumOff val="0"/>
            <a:alphaOff val="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E65B38C9-564F-4758-B419-F96E51DEFFF6}">
      <dsp:nvSpPr>
        <dsp:cNvPr id="0" name=""/>
        <dsp:cNvSpPr/>
      </dsp:nvSpPr>
      <dsp:spPr>
        <a:xfrm>
          <a:off x="7802415" y="0"/>
          <a:ext cx="7422799" cy="1568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s-MX" sz="3700" kern="1200" dirty="0"/>
            <a:t>Otros </a:t>
          </a:r>
          <a:r>
            <a:rPr lang="es-MX" sz="3700" kern="1200" dirty="0" smtClean="0"/>
            <a:t>datos / </a:t>
          </a:r>
          <a:r>
            <a:rPr lang="es-MX" sz="3700" kern="1200" dirty="0" err="1" smtClean="0">
              <a:solidFill>
                <a:srgbClr val="FF0000"/>
              </a:solidFill>
            </a:rPr>
            <a:t>Other</a:t>
          </a:r>
          <a:r>
            <a:rPr lang="es-MX" sz="3700" kern="1200" dirty="0" smtClean="0">
              <a:solidFill>
                <a:srgbClr val="FF0000"/>
              </a:solidFill>
            </a:rPr>
            <a:t> data</a:t>
          </a:r>
          <a:endParaRPr lang="es-UY" sz="3700" kern="1200" dirty="0">
            <a:solidFill>
              <a:srgbClr val="FF0000"/>
            </a:solidFill>
          </a:endParaRPr>
        </a:p>
      </dsp:txBody>
      <dsp:txXfrm>
        <a:off x="7802415" y="0"/>
        <a:ext cx="7422799" cy="1568761"/>
      </dsp:txXfrm>
    </dsp:sp>
    <dsp:sp modelId="{46047292-79AD-49EC-ADAB-8647B330C37C}">
      <dsp:nvSpPr>
        <dsp:cNvPr id="0" name=""/>
        <dsp:cNvSpPr/>
      </dsp:nvSpPr>
      <dsp:spPr>
        <a:xfrm>
          <a:off x="7802415" y="3167817"/>
          <a:ext cx="545292" cy="545292"/>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3387DF16-F589-46D3-AC5D-89B3ED319D83}">
      <dsp:nvSpPr>
        <dsp:cNvPr id="0" name=""/>
        <dsp:cNvSpPr/>
      </dsp:nvSpPr>
      <dsp:spPr>
        <a:xfrm>
          <a:off x="8322011" y="2804924"/>
          <a:ext cx="6903203" cy="127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l" defTabSz="1377950">
            <a:lnSpc>
              <a:spcPct val="90000"/>
            </a:lnSpc>
            <a:spcBef>
              <a:spcPct val="0"/>
            </a:spcBef>
            <a:spcAft>
              <a:spcPct val="35000"/>
            </a:spcAft>
          </a:pPr>
          <a:r>
            <a:rPr lang="es-MX" sz="3100" kern="1200" dirty="0"/>
            <a:t>Estudios </a:t>
          </a:r>
          <a:r>
            <a:rPr lang="es-MX" sz="3100" kern="1200" dirty="0" smtClean="0"/>
            <a:t>etnográficos / </a:t>
          </a:r>
          <a:r>
            <a:rPr lang="es-MX" sz="3100" kern="1200" dirty="0" err="1" smtClean="0">
              <a:solidFill>
                <a:srgbClr val="FF0000"/>
              </a:solidFill>
            </a:rPr>
            <a:t>Ethnographic</a:t>
          </a:r>
          <a:r>
            <a:rPr lang="es-MX" sz="3100" kern="1200" dirty="0" smtClean="0">
              <a:solidFill>
                <a:srgbClr val="FF0000"/>
              </a:solidFill>
            </a:rPr>
            <a:t> </a:t>
          </a:r>
          <a:r>
            <a:rPr lang="es-MX" sz="3100" kern="1200" dirty="0" err="1" smtClean="0">
              <a:solidFill>
                <a:srgbClr val="FF0000"/>
              </a:solidFill>
            </a:rPr>
            <a:t>studies</a:t>
          </a:r>
          <a:endParaRPr lang="es-UY" sz="3100" kern="1200" dirty="0">
            <a:solidFill>
              <a:srgbClr val="FF0000"/>
            </a:solidFill>
          </a:endParaRPr>
        </a:p>
      </dsp:txBody>
      <dsp:txXfrm>
        <a:off x="8322011" y="2804924"/>
        <a:ext cx="6903203" cy="1271077"/>
      </dsp:txXfrm>
    </dsp:sp>
    <dsp:sp modelId="{8A6C998A-FC2C-46E9-8451-DC1FEC5ED71D}">
      <dsp:nvSpPr>
        <dsp:cNvPr id="0" name=""/>
        <dsp:cNvSpPr/>
      </dsp:nvSpPr>
      <dsp:spPr>
        <a:xfrm>
          <a:off x="7802415" y="4438894"/>
          <a:ext cx="545292" cy="545292"/>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6D3BB8FA-6196-4828-A1AE-5C8C072B7C21}">
      <dsp:nvSpPr>
        <dsp:cNvPr id="0" name=""/>
        <dsp:cNvSpPr/>
      </dsp:nvSpPr>
      <dsp:spPr>
        <a:xfrm>
          <a:off x="8322011" y="4076001"/>
          <a:ext cx="6903203" cy="127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l" defTabSz="1377950">
            <a:lnSpc>
              <a:spcPct val="90000"/>
            </a:lnSpc>
            <a:spcBef>
              <a:spcPct val="0"/>
            </a:spcBef>
            <a:spcAft>
              <a:spcPct val="35000"/>
            </a:spcAft>
          </a:pPr>
          <a:r>
            <a:rPr lang="es-MX" sz="3100" kern="1200" dirty="0"/>
            <a:t>Estudios de </a:t>
          </a:r>
          <a:r>
            <a:rPr lang="es-MX" sz="3100" kern="1200" dirty="0" smtClean="0"/>
            <a:t>encuesta /</a:t>
          </a:r>
          <a:r>
            <a:rPr lang="es-MX" sz="3100" kern="1200" dirty="0" err="1" smtClean="0">
              <a:solidFill>
                <a:srgbClr val="FF0000"/>
              </a:solidFill>
            </a:rPr>
            <a:t>Surveys</a:t>
          </a:r>
          <a:r>
            <a:rPr lang="es-MX" sz="3100" kern="1200" dirty="0" smtClean="0">
              <a:solidFill>
                <a:srgbClr val="FF0000"/>
              </a:solidFill>
            </a:rPr>
            <a:t> </a:t>
          </a:r>
          <a:r>
            <a:rPr lang="es-MX" sz="3100" kern="1200" dirty="0" err="1" smtClean="0">
              <a:solidFill>
                <a:srgbClr val="FF0000"/>
              </a:solidFill>
            </a:rPr>
            <a:t>studies</a:t>
          </a:r>
          <a:endParaRPr lang="es-UY" sz="3100" kern="1200" dirty="0">
            <a:solidFill>
              <a:srgbClr val="FF0000"/>
            </a:solidFill>
          </a:endParaRPr>
        </a:p>
      </dsp:txBody>
      <dsp:txXfrm>
        <a:off x="8322011" y="4076001"/>
        <a:ext cx="6903203" cy="1271077"/>
      </dsp:txXfrm>
    </dsp:sp>
    <dsp:sp modelId="{06232BAF-3A5D-42BC-9457-D9E726D8AC9D}">
      <dsp:nvSpPr>
        <dsp:cNvPr id="0" name=""/>
        <dsp:cNvSpPr/>
      </dsp:nvSpPr>
      <dsp:spPr>
        <a:xfrm>
          <a:off x="7802415" y="5709972"/>
          <a:ext cx="545292" cy="545292"/>
        </a:xfrm>
        <a:prstGeom prst="rect">
          <a:avLst/>
        </a:prstGeom>
        <a:solidFill>
          <a:schemeClr val="bg1">
            <a:lumMod val="85000"/>
          </a:schemeClr>
        </a:solidFill>
        <a:ln w="9525" cap="flat" cmpd="sng" algn="ctr">
          <a:solidFill>
            <a:schemeClr val="bg1">
              <a:lumMod val="85000"/>
            </a:schemeClr>
          </a:solidFill>
          <a:prstDash val="solid"/>
        </a:ln>
        <a:effectLst/>
      </dsp:spPr>
      <dsp:style>
        <a:lnRef idx="1">
          <a:scrgbClr r="0" g="0" b="0"/>
        </a:lnRef>
        <a:fillRef idx="1">
          <a:scrgbClr r="0" g="0" b="0"/>
        </a:fillRef>
        <a:effectRef idx="2">
          <a:scrgbClr r="0" g="0" b="0"/>
        </a:effectRef>
        <a:fontRef idx="minor"/>
      </dsp:style>
    </dsp:sp>
    <dsp:sp modelId="{BB9E5008-E3C3-4276-9774-AD7C7236F8A7}">
      <dsp:nvSpPr>
        <dsp:cNvPr id="0" name=""/>
        <dsp:cNvSpPr/>
      </dsp:nvSpPr>
      <dsp:spPr>
        <a:xfrm>
          <a:off x="8322011" y="5347079"/>
          <a:ext cx="6903203" cy="127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l" defTabSz="1377950">
            <a:lnSpc>
              <a:spcPct val="90000"/>
            </a:lnSpc>
            <a:spcBef>
              <a:spcPct val="0"/>
            </a:spcBef>
            <a:spcAft>
              <a:spcPct val="35000"/>
            </a:spcAft>
          </a:pPr>
          <a:r>
            <a:rPr lang="es-MX" sz="3100" kern="1200" dirty="0"/>
            <a:t>Análisis de aguas </a:t>
          </a:r>
          <a:r>
            <a:rPr lang="es-MX" sz="3100" kern="1200" dirty="0" smtClean="0"/>
            <a:t>residuales / </a:t>
          </a:r>
          <a:r>
            <a:rPr lang="es-MX" sz="3100" kern="1200" dirty="0" err="1" smtClean="0">
              <a:solidFill>
                <a:srgbClr val="FF0000"/>
              </a:solidFill>
            </a:rPr>
            <a:t>Wastewater</a:t>
          </a:r>
          <a:r>
            <a:rPr lang="es-MX" sz="3100" kern="1200" dirty="0" smtClean="0">
              <a:solidFill>
                <a:srgbClr val="FF0000"/>
              </a:solidFill>
            </a:rPr>
            <a:t> </a:t>
          </a:r>
          <a:r>
            <a:rPr lang="es-MX" sz="3100" kern="1200" dirty="0" err="1" smtClean="0">
              <a:solidFill>
                <a:srgbClr val="FF0000"/>
              </a:solidFill>
            </a:rPr>
            <a:t>analysis</a:t>
          </a:r>
          <a:endParaRPr lang="es-UY" sz="3100" kern="1200" dirty="0">
            <a:solidFill>
              <a:srgbClr val="FF0000"/>
            </a:solidFill>
          </a:endParaRPr>
        </a:p>
      </dsp:txBody>
      <dsp:txXfrm>
        <a:off x="8322011" y="5347079"/>
        <a:ext cx="6903203" cy="127107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E124C3-00AC-43AC-82A3-8A3BC45FFEC8}">
      <dsp:nvSpPr>
        <dsp:cNvPr id="0" name=""/>
        <dsp:cNvSpPr/>
      </dsp:nvSpPr>
      <dsp:spPr>
        <a:xfrm>
          <a:off x="3464" y="833517"/>
          <a:ext cx="3377471" cy="1330554"/>
        </a:xfrm>
        <a:prstGeom prst="rect">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UY" sz="2000" kern="1200" dirty="0" smtClean="0">
              <a:solidFill>
                <a:schemeClr val="tx1"/>
              </a:solidFill>
            </a:rPr>
            <a:t>Éxtasis" o "</a:t>
          </a:r>
          <a:r>
            <a:rPr lang="es-UY" sz="2000" kern="1200" dirty="0" err="1" smtClean="0">
              <a:solidFill>
                <a:schemeClr val="tx1"/>
              </a:solidFill>
            </a:rPr>
            <a:t>pastis</a:t>
          </a:r>
          <a:r>
            <a:rPr lang="es-UY" sz="2000" kern="1200" dirty="0" smtClean="0">
              <a:solidFill>
                <a:schemeClr val="tx1"/>
              </a:solidFill>
            </a:rPr>
            <a:t>” / </a:t>
          </a:r>
          <a:r>
            <a:rPr lang="es-UY" sz="2000" kern="1200" dirty="0" smtClean="0">
              <a:solidFill>
                <a:srgbClr val="FF0000"/>
              </a:solidFill>
            </a:rPr>
            <a:t>“</a:t>
          </a:r>
          <a:r>
            <a:rPr lang="es-UY" sz="2000" kern="1200" dirty="0" err="1" smtClean="0">
              <a:solidFill>
                <a:srgbClr val="FF0000"/>
              </a:solidFill>
            </a:rPr>
            <a:t>ecstasy</a:t>
          </a:r>
          <a:r>
            <a:rPr lang="es-UY" sz="2000" kern="1200" dirty="0" smtClean="0">
              <a:solidFill>
                <a:srgbClr val="FF0000"/>
              </a:solidFill>
            </a:rPr>
            <a:t>” </a:t>
          </a:r>
          <a:r>
            <a:rPr lang="es-UY" sz="2000" kern="1200" dirty="0" err="1" smtClean="0">
              <a:solidFill>
                <a:srgbClr val="FF0000"/>
              </a:solidFill>
            </a:rPr>
            <a:t>or</a:t>
          </a:r>
          <a:r>
            <a:rPr lang="es-UY" sz="2000" kern="1200" dirty="0" smtClean="0">
              <a:solidFill>
                <a:srgbClr val="FF0000"/>
              </a:solidFill>
            </a:rPr>
            <a:t> “</a:t>
          </a:r>
          <a:r>
            <a:rPr lang="es-UY" sz="2000" kern="1200" dirty="0" err="1" smtClean="0">
              <a:solidFill>
                <a:srgbClr val="FF0000"/>
              </a:solidFill>
            </a:rPr>
            <a:t>pills</a:t>
          </a:r>
          <a:r>
            <a:rPr lang="es-UY" sz="2000" kern="1200" dirty="0" smtClean="0">
              <a:solidFill>
                <a:srgbClr val="FF0000"/>
              </a:solidFill>
            </a:rPr>
            <a:t>”</a:t>
          </a:r>
          <a:endParaRPr lang="en-US" sz="2000" kern="1200" dirty="0">
            <a:solidFill>
              <a:srgbClr val="FF0000"/>
            </a:solidFill>
          </a:endParaRPr>
        </a:p>
      </dsp:txBody>
      <dsp:txXfrm>
        <a:off x="3464" y="833517"/>
        <a:ext cx="3377471" cy="1330554"/>
      </dsp:txXfrm>
    </dsp:sp>
    <dsp:sp modelId="{01F66C3C-5A95-4190-9C52-192B4791BEEA}">
      <dsp:nvSpPr>
        <dsp:cNvPr id="0" name=""/>
        <dsp:cNvSpPr/>
      </dsp:nvSpPr>
      <dsp:spPr>
        <a:xfrm>
          <a:off x="3464" y="2164071"/>
          <a:ext cx="3377471" cy="422729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Char char="••"/>
          </a:pPr>
          <a:r>
            <a:rPr lang="es-UY" sz="2000" kern="1200" dirty="0" smtClean="0"/>
            <a:t>MDMA</a:t>
          </a:r>
          <a:endParaRPr lang="en-US" sz="2000" kern="1200" dirty="0"/>
        </a:p>
        <a:p>
          <a:pPr marL="228600" lvl="1" indent="-228600" algn="ctr" defTabSz="889000">
            <a:lnSpc>
              <a:spcPct val="90000"/>
            </a:lnSpc>
            <a:spcBef>
              <a:spcPct val="0"/>
            </a:spcBef>
            <a:spcAft>
              <a:spcPct val="15000"/>
            </a:spcAft>
            <a:buChar char="••"/>
          </a:pPr>
          <a:r>
            <a:rPr lang="es-UY" sz="2000" kern="1200" dirty="0" err="1" smtClean="0"/>
            <a:t>Metilcatinona</a:t>
          </a:r>
          <a:endParaRPr lang="es-UY" sz="2000" kern="1200" dirty="0" smtClean="0"/>
        </a:p>
        <a:p>
          <a:pPr marL="228600" lvl="1" indent="-228600" algn="ctr" defTabSz="889000">
            <a:lnSpc>
              <a:spcPct val="90000"/>
            </a:lnSpc>
            <a:spcBef>
              <a:spcPct val="0"/>
            </a:spcBef>
            <a:spcAft>
              <a:spcPct val="15000"/>
            </a:spcAft>
            <a:buChar char="••"/>
          </a:pPr>
          <a:r>
            <a:rPr lang="es-UY" sz="2000" kern="1200" dirty="0" smtClean="0"/>
            <a:t>LSD</a:t>
          </a:r>
        </a:p>
        <a:p>
          <a:pPr marL="228600" lvl="1" indent="-228600" algn="ctr" defTabSz="889000">
            <a:lnSpc>
              <a:spcPct val="90000"/>
            </a:lnSpc>
            <a:spcBef>
              <a:spcPct val="0"/>
            </a:spcBef>
            <a:spcAft>
              <a:spcPct val="15000"/>
            </a:spcAft>
            <a:buChar char="••"/>
          </a:pPr>
          <a:r>
            <a:rPr lang="es-UY" sz="2000" kern="1200" dirty="0" smtClean="0"/>
            <a:t>2C-B</a:t>
          </a:r>
        </a:p>
        <a:p>
          <a:pPr marL="228600" lvl="1" indent="-228600" algn="ctr" defTabSz="889000">
            <a:lnSpc>
              <a:spcPct val="90000"/>
            </a:lnSpc>
            <a:spcBef>
              <a:spcPct val="0"/>
            </a:spcBef>
            <a:spcAft>
              <a:spcPct val="15000"/>
            </a:spcAft>
            <a:buChar char="••"/>
          </a:pPr>
          <a:r>
            <a:rPr lang="es-UY" sz="2000" kern="1200" dirty="0" smtClean="0"/>
            <a:t>MDA</a:t>
          </a:r>
        </a:p>
        <a:p>
          <a:pPr marL="228600" lvl="1" indent="-228600" algn="ctr" defTabSz="889000">
            <a:lnSpc>
              <a:spcPct val="90000"/>
            </a:lnSpc>
            <a:spcBef>
              <a:spcPct val="0"/>
            </a:spcBef>
            <a:spcAft>
              <a:spcPct val="15000"/>
            </a:spcAft>
            <a:buChar char="••"/>
          </a:pPr>
          <a:r>
            <a:rPr lang="es-UY" sz="2000" kern="1200" dirty="0" err="1" smtClean="0"/>
            <a:t>Clobenzorez</a:t>
          </a:r>
          <a:endParaRPr lang="es-UY" sz="2000" kern="1200" dirty="0" smtClean="0"/>
        </a:p>
        <a:p>
          <a:pPr marL="228600" lvl="1" indent="-228600" algn="ctr" defTabSz="889000">
            <a:lnSpc>
              <a:spcPct val="90000"/>
            </a:lnSpc>
            <a:spcBef>
              <a:spcPct val="0"/>
            </a:spcBef>
            <a:spcAft>
              <a:spcPct val="15000"/>
            </a:spcAft>
            <a:buChar char="••"/>
          </a:pPr>
          <a:r>
            <a:rPr lang="es-UY" sz="2000" kern="1200" dirty="0" smtClean="0"/>
            <a:t>N-</a:t>
          </a:r>
          <a:r>
            <a:rPr lang="es-UY" sz="2000" kern="1200" dirty="0" err="1" smtClean="0"/>
            <a:t>Etilpentilona</a:t>
          </a:r>
          <a:endParaRPr lang="es-UY" sz="2000" kern="1200" dirty="0"/>
        </a:p>
      </dsp:txBody>
      <dsp:txXfrm>
        <a:off x="3464" y="2164071"/>
        <a:ext cx="3377471" cy="4227299"/>
      </dsp:txXfrm>
    </dsp:sp>
    <dsp:sp modelId="{D7ABF461-7FCB-4118-ABD4-EF9AB7DE072B}">
      <dsp:nvSpPr>
        <dsp:cNvPr id="0" name=""/>
        <dsp:cNvSpPr/>
      </dsp:nvSpPr>
      <dsp:spPr>
        <a:xfrm>
          <a:off x="3853782" y="833517"/>
          <a:ext cx="3377471" cy="1330554"/>
        </a:xfrm>
        <a:prstGeom prst="rect">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UY" sz="2000" kern="1200" dirty="0" smtClean="0">
              <a:solidFill>
                <a:schemeClr val="tx1"/>
              </a:solidFill>
            </a:rPr>
            <a:t>"LSD", "Tripa", "</a:t>
          </a:r>
          <a:r>
            <a:rPr lang="es-UY" sz="2000" kern="1200" dirty="0" err="1" smtClean="0">
              <a:solidFill>
                <a:schemeClr val="tx1"/>
              </a:solidFill>
            </a:rPr>
            <a:t>Sellos","Cartones</a:t>
          </a:r>
          <a:r>
            <a:rPr lang="es-UY" sz="2000" kern="1200" dirty="0" smtClean="0">
              <a:solidFill>
                <a:schemeClr val="tx1"/>
              </a:solidFill>
            </a:rPr>
            <a:t>“ "Alucinógenos </a:t>
          </a:r>
          <a:r>
            <a:rPr lang="es-UY" sz="2000" kern="1200" dirty="0" smtClean="0">
              <a:solidFill>
                <a:srgbClr val="FF0000"/>
              </a:solidFill>
            </a:rPr>
            <a:t>/ </a:t>
          </a:r>
        </a:p>
        <a:p>
          <a:pPr lvl="0" algn="ctr" defTabSz="889000">
            <a:lnSpc>
              <a:spcPct val="90000"/>
            </a:lnSpc>
            <a:spcBef>
              <a:spcPct val="0"/>
            </a:spcBef>
            <a:spcAft>
              <a:spcPct val="35000"/>
            </a:spcAft>
          </a:pPr>
          <a:r>
            <a:rPr lang="es-UY" sz="2000" kern="1200" dirty="0" smtClean="0">
              <a:solidFill>
                <a:srgbClr val="FF0000"/>
              </a:solidFill>
            </a:rPr>
            <a:t>“</a:t>
          </a:r>
          <a:r>
            <a:rPr lang="es-UY" sz="2000" kern="1200" dirty="0" err="1" smtClean="0">
              <a:solidFill>
                <a:srgbClr val="FF0000"/>
              </a:solidFill>
            </a:rPr>
            <a:t>blotters</a:t>
          </a:r>
          <a:r>
            <a:rPr lang="es-UY" sz="2000" kern="1200" dirty="0" smtClean="0">
              <a:solidFill>
                <a:srgbClr val="FF0000"/>
              </a:solidFill>
            </a:rPr>
            <a:t>”, “</a:t>
          </a:r>
          <a:r>
            <a:rPr lang="es-UY" sz="2000" kern="1200" dirty="0" err="1" smtClean="0">
              <a:solidFill>
                <a:srgbClr val="FF0000"/>
              </a:solidFill>
            </a:rPr>
            <a:t>hallucinogens</a:t>
          </a:r>
          <a:endParaRPr lang="en-US" sz="2000" kern="1200" dirty="0">
            <a:solidFill>
              <a:srgbClr val="FF0000"/>
            </a:solidFill>
          </a:endParaRPr>
        </a:p>
      </dsp:txBody>
      <dsp:txXfrm>
        <a:off x="3853782" y="833517"/>
        <a:ext cx="3377471" cy="1330554"/>
      </dsp:txXfrm>
    </dsp:sp>
    <dsp:sp modelId="{BB1D6CA1-C0E7-4C96-B033-D5752395C65B}">
      <dsp:nvSpPr>
        <dsp:cNvPr id="0" name=""/>
        <dsp:cNvSpPr/>
      </dsp:nvSpPr>
      <dsp:spPr>
        <a:xfrm>
          <a:off x="3853782" y="2164071"/>
          <a:ext cx="3377471" cy="422729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Char char="••"/>
          </a:pPr>
          <a:r>
            <a:rPr lang="es-UY" sz="2000" kern="1200" dirty="0" smtClean="0"/>
            <a:t>LSD</a:t>
          </a:r>
          <a:endParaRPr lang="en-US" sz="2000" kern="1200" dirty="0"/>
        </a:p>
        <a:p>
          <a:pPr marL="228600" lvl="1" indent="-228600" algn="ctr" defTabSz="889000">
            <a:lnSpc>
              <a:spcPct val="90000"/>
            </a:lnSpc>
            <a:spcBef>
              <a:spcPct val="0"/>
            </a:spcBef>
            <a:spcAft>
              <a:spcPct val="15000"/>
            </a:spcAft>
            <a:buChar char="••"/>
          </a:pPr>
          <a:r>
            <a:rPr lang="es-UY" sz="2000" kern="1200" smtClean="0"/>
            <a:t>Fentanilo </a:t>
          </a:r>
          <a:endParaRPr lang="es-UY" sz="2000" kern="1200" dirty="0" smtClean="0"/>
        </a:p>
        <a:p>
          <a:pPr marL="228600" lvl="1" indent="-228600" algn="ctr" defTabSz="889000">
            <a:lnSpc>
              <a:spcPct val="90000"/>
            </a:lnSpc>
            <a:spcBef>
              <a:spcPct val="0"/>
            </a:spcBef>
            <a:spcAft>
              <a:spcPct val="15000"/>
            </a:spcAft>
            <a:buChar char="••"/>
          </a:pPr>
          <a:r>
            <a:rPr lang="es-UY" sz="2000" kern="1200" dirty="0" err="1" smtClean="0"/>
            <a:t>Nbome</a:t>
          </a:r>
          <a:endParaRPr lang="es-UY" sz="2000" kern="1200" dirty="0" smtClean="0"/>
        </a:p>
        <a:p>
          <a:pPr marL="228600" lvl="1" indent="-228600" algn="ctr" defTabSz="889000">
            <a:lnSpc>
              <a:spcPct val="90000"/>
            </a:lnSpc>
            <a:spcBef>
              <a:spcPct val="0"/>
            </a:spcBef>
            <a:spcAft>
              <a:spcPct val="15000"/>
            </a:spcAft>
            <a:buChar char="••"/>
          </a:pPr>
          <a:r>
            <a:rPr lang="es-UY" sz="2000" kern="1200" dirty="0" smtClean="0"/>
            <a:t>DOC, DOB, DOI</a:t>
          </a:r>
        </a:p>
        <a:p>
          <a:pPr marL="228600" lvl="1" indent="-228600" algn="ctr" defTabSz="889000">
            <a:lnSpc>
              <a:spcPct val="90000"/>
            </a:lnSpc>
            <a:spcBef>
              <a:spcPct val="0"/>
            </a:spcBef>
            <a:spcAft>
              <a:spcPct val="15000"/>
            </a:spcAft>
            <a:buChar char="••"/>
          </a:pPr>
          <a:r>
            <a:rPr lang="es-UY" sz="2000" kern="1200" smtClean="0"/>
            <a:t>2C-B</a:t>
          </a:r>
          <a:endParaRPr lang="es-UY" sz="2000" kern="1200" dirty="0" smtClean="0"/>
        </a:p>
        <a:p>
          <a:pPr marL="228600" lvl="1" indent="-228600" algn="ctr" defTabSz="889000">
            <a:lnSpc>
              <a:spcPct val="90000"/>
            </a:lnSpc>
            <a:spcBef>
              <a:spcPct val="0"/>
            </a:spcBef>
            <a:spcAft>
              <a:spcPct val="15000"/>
            </a:spcAft>
            <a:buChar char="••"/>
          </a:pPr>
          <a:r>
            <a:rPr lang="es-UY" sz="2000" kern="1200" dirty="0" smtClean="0"/>
            <a:t>2C-E</a:t>
          </a:r>
        </a:p>
        <a:p>
          <a:pPr marL="228600" lvl="1" indent="-228600" algn="ctr" defTabSz="889000">
            <a:lnSpc>
              <a:spcPct val="90000"/>
            </a:lnSpc>
            <a:spcBef>
              <a:spcPct val="0"/>
            </a:spcBef>
            <a:spcAft>
              <a:spcPct val="15000"/>
            </a:spcAft>
            <a:buChar char="••"/>
          </a:pPr>
          <a:r>
            <a:rPr lang="es-UY" sz="2000" kern="1200" dirty="0" smtClean="0"/>
            <a:t>MDMA</a:t>
          </a:r>
        </a:p>
        <a:p>
          <a:pPr marL="228600" lvl="1" indent="-228600" algn="ctr" defTabSz="889000">
            <a:lnSpc>
              <a:spcPct val="90000"/>
            </a:lnSpc>
            <a:spcBef>
              <a:spcPct val="0"/>
            </a:spcBef>
            <a:spcAft>
              <a:spcPct val="15000"/>
            </a:spcAft>
            <a:buChar char="••"/>
          </a:pPr>
          <a:r>
            <a:rPr lang="es-UY" sz="2000" kern="1200" dirty="0" err="1" smtClean="0"/>
            <a:t>Ketamina</a:t>
          </a:r>
          <a:endParaRPr lang="es-UY" sz="2000" kern="1200" dirty="0" smtClean="0"/>
        </a:p>
        <a:p>
          <a:pPr marL="228600" lvl="1" indent="-228600" algn="ctr" defTabSz="889000">
            <a:lnSpc>
              <a:spcPct val="90000"/>
            </a:lnSpc>
            <a:spcBef>
              <a:spcPct val="0"/>
            </a:spcBef>
            <a:spcAft>
              <a:spcPct val="15000"/>
            </a:spcAft>
            <a:buChar char="••"/>
          </a:pPr>
          <a:r>
            <a:rPr lang="es-UY" sz="2000" kern="1200" smtClean="0"/>
            <a:t>Tramadol</a:t>
          </a:r>
          <a:endParaRPr lang="es-UY" sz="2000" kern="1200" dirty="0" smtClean="0"/>
        </a:p>
        <a:p>
          <a:pPr marL="228600" lvl="1" indent="-228600" algn="ctr" defTabSz="889000">
            <a:lnSpc>
              <a:spcPct val="90000"/>
            </a:lnSpc>
            <a:spcBef>
              <a:spcPct val="0"/>
            </a:spcBef>
            <a:spcAft>
              <a:spcPct val="15000"/>
            </a:spcAft>
            <a:buChar char="••"/>
          </a:pPr>
          <a:r>
            <a:rPr lang="es-UY" sz="2000" kern="1200" dirty="0" smtClean="0"/>
            <a:t>Ayahuasca</a:t>
          </a:r>
        </a:p>
        <a:p>
          <a:pPr marL="228600" lvl="1" indent="-228600" algn="ctr" defTabSz="889000">
            <a:lnSpc>
              <a:spcPct val="90000"/>
            </a:lnSpc>
            <a:spcBef>
              <a:spcPct val="0"/>
            </a:spcBef>
            <a:spcAft>
              <a:spcPct val="15000"/>
            </a:spcAft>
            <a:buChar char="••"/>
          </a:pPr>
          <a:r>
            <a:rPr lang="es-UY" sz="2000" kern="1200" dirty="0" smtClean="0"/>
            <a:t>25B-NBOH</a:t>
          </a:r>
        </a:p>
        <a:p>
          <a:pPr marL="228600" lvl="1" indent="-228600" algn="ctr" defTabSz="889000">
            <a:lnSpc>
              <a:spcPct val="90000"/>
            </a:lnSpc>
            <a:spcBef>
              <a:spcPct val="0"/>
            </a:spcBef>
            <a:spcAft>
              <a:spcPct val="15000"/>
            </a:spcAft>
            <a:buChar char="••"/>
          </a:pPr>
          <a:r>
            <a:rPr lang="es-UY" sz="2000" kern="1200" smtClean="0"/>
            <a:t>ADB-BUTINACA</a:t>
          </a:r>
          <a:endParaRPr lang="es-UY" sz="2000" kern="1200" dirty="0" smtClean="0"/>
        </a:p>
        <a:p>
          <a:pPr marL="228600" lvl="1" indent="-228600" algn="ctr" defTabSz="889000">
            <a:lnSpc>
              <a:spcPct val="90000"/>
            </a:lnSpc>
            <a:spcBef>
              <a:spcPct val="0"/>
            </a:spcBef>
            <a:spcAft>
              <a:spcPct val="15000"/>
            </a:spcAft>
            <a:buChar char="••"/>
          </a:pPr>
          <a:r>
            <a:rPr lang="es-UY" sz="2000" kern="1200" dirty="0" smtClean="0"/>
            <a:t>25E-NBOH</a:t>
          </a:r>
          <a:endParaRPr lang="es-UY" sz="2000" kern="1200" dirty="0"/>
        </a:p>
      </dsp:txBody>
      <dsp:txXfrm>
        <a:off x="3853782" y="2164071"/>
        <a:ext cx="3377471" cy="4227299"/>
      </dsp:txXfrm>
    </dsp:sp>
    <dsp:sp modelId="{1D5F11E3-A88E-4492-8435-EC5E48D5E274}">
      <dsp:nvSpPr>
        <dsp:cNvPr id="0" name=""/>
        <dsp:cNvSpPr/>
      </dsp:nvSpPr>
      <dsp:spPr>
        <a:xfrm>
          <a:off x="7704100" y="833517"/>
          <a:ext cx="3377471" cy="1330554"/>
        </a:xfrm>
        <a:prstGeom prst="rect">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UY" sz="2000" kern="1200" dirty="0" smtClean="0">
              <a:solidFill>
                <a:schemeClr val="tx1"/>
              </a:solidFill>
            </a:rPr>
            <a:t>Cristales, Polvos, Heroína, u otros similares / </a:t>
          </a:r>
          <a:r>
            <a:rPr lang="en-US" sz="2000" kern="1200" dirty="0" smtClean="0">
              <a:solidFill>
                <a:srgbClr val="FF0000"/>
              </a:solidFill>
            </a:rPr>
            <a:t>Crystals, Powders, Heroin, or other similar</a:t>
          </a:r>
          <a:endParaRPr lang="en-US" sz="2000" kern="1200" dirty="0">
            <a:solidFill>
              <a:srgbClr val="FF0000"/>
            </a:solidFill>
          </a:endParaRPr>
        </a:p>
      </dsp:txBody>
      <dsp:txXfrm>
        <a:off x="7704100" y="833517"/>
        <a:ext cx="3377471" cy="1330554"/>
      </dsp:txXfrm>
    </dsp:sp>
    <dsp:sp modelId="{C77DE385-D96F-4E10-820C-132840082700}">
      <dsp:nvSpPr>
        <dsp:cNvPr id="0" name=""/>
        <dsp:cNvSpPr/>
      </dsp:nvSpPr>
      <dsp:spPr>
        <a:xfrm>
          <a:off x="7704100" y="2164071"/>
          <a:ext cx="3377471" cy="422729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Char char="••"/>
          </a:pPr>
          <a:r>
            <a:rPr lang="es-UY" sz="2000" kern="1200" dirty="0" smtClean="0"/>
            <a:t>MDMA</a:t>
          </a:r>
          <a:endParaRPr lang="en-US" sz="2000" kern="1200" dirty="0"/>
        </a:p>
        <a:p>
          <a:pPr marL="228600" lvl="1" indent="-228600" algn="ctr" defTabSz="889000">
            <a:lnSpc>
              <a:spcPct val="90000"/>
            </a:lnSpc>
            <a:spcBef>
              <a:spcPct val="0"/>
            </a:spcBef>
            <a:spcAft>
              <a:spcPct val="15000"/>
            </a:spcAft>
            <a:buChar char="••"/>
          </a:pPr>
          <a:r>
            <a:rPr lang="es-UY" sz="2000" kern="1200" smtClean="0"/>
            <a:t>Heroína</a:t>
          </a:r>
          <a:endParaRPr lang="es-UY" sz="2000" kern="1200" dirty="0" smtClean="0"/>
        </a:p>
        <a:p>
          <a:pPr marL="228600" lvl="1" indent="-228600" algn="ctr" defTabSz="889000">
            <a:lnSpc>
              <a:spcPct val="90000"/>
            </a:lnSpc>
            <a:spcBef>
              <a:spcPct val="0"/>
            </a:spcBef>
            <a:spcAft>
              <a:spcPct val="15000"/>
            </a:spcAft>
            <a:buChar char="••"/>
          </a:pPr>
          <a:r>
            <a:rPr lang="es-UY" sz="2000" kern="1200" dirty="0" err="1" smtClean="0"/>
            <a:t>Ketamina</a:t>
          </a:r>
          <a:endParaRPr lang="es-UY" sz="2000" kern="1200" dirty="0" smtClean="0"/>
        </a:p>
        <a:p>
          <a:pPr marL="228600" lvl="1" indent="-228600" algn="ctr" defTabSz="889000">
            <a:lnSpc>
              <a:spcPct val="90000"/>
            </a:lnSpc>
            <a:spcBef>
              <a:spcPct val="0"/>
            </a:spcBef>
            <a:spcAft>
              <a:spcPct val="15000"/>
            </a:spcAft>
            <a:buChar char="••"/>
          </a:pPr>
          <a:r>
            <a:rPr lang="es-UY" sz="2000" kern="1200" smtClean="0"/>
            <a:t>DOC</a:t>
          </a:r>
          <a:endParaRPr lang="es-UY" sz="2000" kern="1200" dirty="0" smtClean="0"/>
        </a:p>
        <a:p>
          <a:pPr marL="228600" lvl="1" indent="-228600" algn="ctr" defTabSz="889000">
            <a:lnSpc>
              <a:spcPct val="90000"/>
            </a:lnSpc>
            <a:spcBef>
              <a:spcPct val="0"/>
            </a:spcBef>
            <a:spcAft>
              <a:spcPct val="15000"/>
            </a:spcAft>
            <a:buChar char="••"/>
          </a:pPr>
          <a:r>
            <a:rPr lang="es-UY" sz="2000" kern="1200" dirty="0" smtClean="0"/>
            <a:t>MDA</a:t>
          </a:r>
        </a:p>
        <a:p>
          <a:pPr marL="228600" lvl="1" indent="-228600" algn="ctr" defTabSz="889000">
            <a:lnSpc>
              <a:spcPct val="90000"/>
            </a:lnSpc>
            <a:spcBef>
              <a:spcPct val="0"/>
            </a:spcBef>
            <a:spcAft>
              <a:spcPct val="15000"/>
            </a:spcAft>
            <a:buChar char="••"/>
          </a:pPr>
          <a:r>
            <a:rPr lang="es-UY" sz="2000" kern="1200" dirty="0" smtClean="0"/>
            <a:t>Metanfetamina</a:t>
          </a:r>
        </a:p>
        <a:p>
          <a:pPr marL="228600" lvl="1" indent="-228600" algn="ctr" defTabSz="889000">
            <a:lnSpc>
              <a:spcPct val="90000"/>
            </a:lnSpc>
            <a:spcBef>
              <a:spcPct val="0"/>
            </a:spcBef>
            <a:spcAft>
              <a:spcPct val="15000"/>
            </a:spcAft>
            <a:buChar char="••"/>
          </a:pPr>
          <a:r>
            <a:rPr lang="es-UY" sz="2000" kern="1200" dirty="0" err="1" smtClean="0"/>
            <a:t>Dipentilona</a:t>
          </a:r>
          <a:endParaRPr lang="es-UY" sz="2000" kern="1200" dirty="0"/>
        </a:p>
      </dsp:txBody>
      <dsp:txXfrm>
        <a:off x="7704100" y="2164071"/>
        <a:ext cx="3377471" cy="422729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E124C3-00AC-43AC-82A3-8A3BC45FFEC8}">
      <dsp:nvSpPr>
        <dsp:cNvPr id="0" name=""/>
        <dsp:cNvSpPr/>
      </dsp:nvSpPr>
      <dsp:spPr>
        <a:xfrm>
          <a:off x="0" y="1042210"/>
          <a:ext cx="3486150" cy="1394460"/>
        </a:xfrm>
        <a:prstGeom prst="rect">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UY" sz="2000" kern="1200" dirty="0" err="1" smtClean="0"/>
            <a:t>Poppers</a:t>
          </a:r>
          <a:endParaRPr lang="en-US" sz="2000" kern="1200" dirty="0"/>
        </a:p>
      </dsp:txBody>
      <dsp:txXfrm>
        <a:off x="0" y="1042210"/>
        <a:ext cx="3486150" cy="1394460"/>
      </dsp:txXfrm>
    </dsp:sp>
    <dsp:sp modelId="{01F66C3C-5A95-4190-9C52-192B4791BEEA}">
      <dsp:nvSpPr>
        <dsp:cNvPr id="0" name=""/>
        <dsp:cNvSpPr/>
      </dsp:nvSpPr>
      <dsp:spPr>
        <a:xfrm>
          <a:off x="0" y="2411663"/>
          <a:ext cx="3486150" cy="407291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Char char="••"/>
          </a:pPr>
          <a:r>
            <a:rPr lang="es-UY" sz="2000" kern="1200" dirty="0" smtClean="0"/>
            <a:t>Nitritos (Amilo, </a:t>
          </a:r>
          <a:r>
            <a:rPr lang="es-UY" sz="2000" kern="1200" dirty="0" err="1" smtClean="0"/>
            <a:t>Butilo</a:t>
          </a:r>
          <a:r>
            <a:rPr lang="es-UY" sz="2000" kern="1200" dirty="0" smtClean="0"/>
            <a:t>, </a:t>
          </a:r>
          <a:r>
            <a:rPr lang="es-UY" sz="2000" kern="1200" dirty="0" err="1" smtClean="0"/>
            <a:t>Isobutilo</a:t>
          </a:r>
          <a:r>
            <a:rPr lang="es-UY" sz="2000" kern="1200" dirty="0" smtClean="0"/>
            <a:t>)</a:t>
          </a:r>
          <a:endParaRPr lang="en-US" sz="2000" kern="1200" dirty="0"/>
        </a:p>
      </dsp:txBody>
      <dsp:txXfrm>
        <a:off x="0" y="2411663"/>
        <a:ext cx="3486150" cy="407291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7118BD-AF59-466A-B447-3129154F9201}">
      <dsp:nvSpPr>
        <dsp:cNvPr id="0" name=""/>
        <dsp:cNvSpPr/>
      </dsp:nvSpPr>
      <dsp:spPr>
        <a:xfrm rot="21300000">
          <a:off x="125974" y="2608996"/>
          <a:ext cx="14981743" cy="1310732"/>
        </a:xfrm>
        <a:prstGeom prst="mathMinus">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E65C1-69B1-4051-B289-0B760B186CCF}">
      <dsp:nvSpPr>
        <dsp:cNvPr id="0" name=""/>
        <dsp:cNvSpPr/>
      </dsp:nvSpPr>
      <dsp:spPr>
        <a:xfrm>
          <a:off x="1781565" y="310950"/>
          <a:ext cx="4570107" cy="2611490"/>
        </a:xfrm>
        <a:prstGeom prst="downArrow">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1D5C7-EEAD-4260-870A-7447E2C39AC1}">
      <dsp:nvSpPr>
        <dsp:cNvPr id="0" name=""/>
        <dsp:cNvSpPr/>
      </dsp:nvSpPr>
      <dsp:spPr>
        <a:xfrm>
          <a:off x="7837039" y="0"/>
          <a:ext cx="5348415" cy="2742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Diacrónico / </a:t>
          </a:r>
          <a:r>
            <a:rPr lang="en-US" sz="2800" kern="1200" dirty="0" smtClean="0">
              <a:solidFill>
                <a:srgbClr val="FF0000"/>
              </a:solidFill>
            </a:rPr>
            <a:t>Diachronic</a:t>
          </a:r>
          <a:endParaRPr lang="es-ES" sz="2800" kern="1200" dirty="0" smtClean="0">
            <a:solidFill>
              <a:srgbClr val="FF0000"/>
            </a:solidFill>
          </a:endParaRPr>
        </a:p>
        <a:p>
          <a:pPr lvl="0" algn="ctr" defTabSz="1244600">
            <a:lnSpc>
              <a:spcPct val="90000"/>
            </a:lnSpc>
            <a:spcBef>
              <a:spcPct val="0"/>
            </a:spcBef>
            <a:spcAft>
              <a:spcPct val="35000"/>
            </a:spcAft>
          </a:pPr>
          <a:r>
            <a:rPr lang="es-ES" sz="2800" kern="1200" dirty="0" smtClean="0"/>
            <a:t>General / </a:t>
          </a:r>
          <a:r>
            <a:rPr lang="es-ES" sz="2800" kern="1200" dirty="0" smtClean="0">
              <a:solidFill>
                <a:srgbClr val="FF0000"/>
              </a:solidFill>
            </a:rPr>
            <a:t>General</a:t>
          </a:r>
        </a:p>
        <a:p>
          <a:pPr lvl="0" algn="ctr" defTabSz="1244600">
            <a:lnSpc>
              <a:spcPct val="90000"/>
            </a:lnSpc>
            <a:spcBef>
              <a:spcPct val="0"/>
            </a:spcBef>
            <a:spcAft>
              <a:spcPct val="35000"/>
            </a:spcAft>
          </a:pPr>
          <a:r>
            <a:rPr lang="es-ES" sz="2800" kern="1200" dirty="0" smtClean="0"/>
            <a:t>Estructural / </a:t>
          </a:r>
          <a:r>
            <a:rPr lang="en-US" sz="2800" kern="1200" dirty="0" smtClean="0">
              <a:solidFill>
                <a:srgbClr val="FF0000"/>
              </a:solidFill>
            </a:rPr>
            <a:t>Structural</a:t>
          </a:r>
          <a:endParaRPr lang="es-ES" sz="2800" kern="1200" dirty="0">
            <a:solidFill>
              <a:srgbClr val="FF0000"/>
            </a:solidFill>
          </a:endParaRPr>
        </a:p>
      </dsp:txBody>
      <dsp:txXfrm>
        <a:off x="7837039" y="0"/>
        <a:ext cx="5348415" cy="2742064"/>
      </dsp:txXfrm>
    </dsp:sp>
    <dsp:sp modelId="{5BD6B74A-F20E-461E-A482-FD2EBA2EAEE7}">
      <dsp:nvSpPr>
        <dsp:cNvPr id="0" name=""/>
        <dsp:cNvSpPr/>
      </dsp:nvSpPr>
      <dsp:spPr>
        <a:xfrm>
          <a:off x="8835541" y="3590798"/>
          <a:ext cx="4570107" cy="2611490"/>
        </a:xfrm>
        <a:prstGeom prst="upArrow">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7DA97-761B-4460-855F-E1A4658B3F11}">
      <dsp:nvSpPr>
        <dsp:cNvPr id="0" name=""/>
        <dsp:cNvSpPr/>
      </dsp:nvSpPr>
      <dsp:spPr>
        <a:xfrm>
          <a:off x="179952" y="3786660"/>
          <a:ext cx="9084983" cy="2742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Sincrónico / </a:t>
          </a:r>
          <a:r>
            <a:rPr lang="en-US" sz="2800" kern="1200" dirty="0" smtClean="0">
              <a:solidFill>
                <a:srgbClr val="FF0000"/>
              </a:solidFill>
            </a:rPr>
            <a:t>Synchronous</a:t>
          </a:r>
          <a:r>
            <a:rPr lang="en-US" sz="2800" kern="1200" dirty="0" smtClean="0"/>
            <a:t> </a:t>
          </a:r>
        </a:p>
        <a:p>
          <a:pPr lvl="0" algn="ctr" defTabSz="1244600">
            <a:lnSpc>
              <a:spcPct val="90000"/>
            </a:lnSpc>
            <a:spcBef>
              <a:spcPct val="0"/>
            </a:spcBef>
            <a:spcAft>
              <a:spcPct val="35000"/>
            </a:spcAft>
          </a:pPr>
          <a:r>
            <a:rPr lang="es-ES" sz="2800" kern="1200" dirty="0" smtClean="0"/>
            <a:t>Específico / </a:t>
          </a:r>
          <a:r>
            <a:rPr lang="en-US" sz="2800" kern="1200" dirty="0" smtClean="0">
              <a:solidFill>
                <a:srgbClr val="FF0000"/>
              </a:solidFill>
            </a:rPr>
            <a:t>Specific</a:t>
          </a:r>
        </a:p>
        <a:p>
          <a:pPr lvl="0" algn="ctr" defTabSz="1244600">
            <a:lnSpc>
              <a:spcPct val="90000"/>
            </a:lnSpc>
            <a:spcBef>
              <a:spcPct val="0"/>
            </a:spcBef>
            <a:spcAft>
              <a:spcPct val="35000"/>
            </a:spcAft>
          </a:pPr>
          <a:r>
            <a:rPr lang="es-ES" sz="2800" kern="1200" dirty="0" smtClean="0"/>
            <a:t>Sensibilidad ante la novedad/ </a:t>
          </a:r>
          <a:r>
            <a:rPr lang="en-US" sz="2800" kern="1200" dirty="0" smtClean="0">
              <a:solidFill>
                <a:srgbClr val="FF0000"/>
              </a:solidFill>
            </a:rPr>
            <a:t>Sensitivity to novelty</a:t>
          </a:r>
          <a:endParaRPr lang="es-ES" sz="2800" kern="1200" dirty="0">
            <a:solidFill>
              <a:srgbClr val="FF0000"/>
            </a:solidFill>
          </a:endParaRPr>
        </a:p>
      </dsp:txBody>
      <dsp:txXfrm>
        <a:off x="179952" y="3786660"/>
        <a:ext cx="9084983" cy="274206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DC4E32-AE63-430F-9A37-E7E47947BB2D}">
      <dsp:nvSpPr>
        <dsp:cNvPr id="0" name=""/>
        <dsp:cNvSpPr/>
      </dsp:nvSpPr>
      <dsp:spPr>
        <a:xfrm>
          <a:off x="0" y="4640798"/>
          <a:ext cx="7919636" cy="12618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b="1" kern="1200" dirty="0" smtClean="0"/>
            <a:t>OBJETIVO/</a:t>
          </a:r>
          <a:r>
            <a:rPr lang="es-MX" sz="2400" b="1" kern="1200" dirty="0" smtClean="0">
              <a:solidFill>
                <a:srgbClr val="FF0000"/>
              </a:solidFill>
            </a:rPr>
            <a:t>GOAL</a:t>
          </a:r>
          <a:endParaRPr lang="es-UY" sz="2400" b="1" kern="1200" dirty="0">
            <a:solidFill>
              <a:srgbClr val="FF0000"/>
            </a:solidFill>
          </a:endParaRPr>
        </a:p>
      </dsp:txBody>
      <dsp:txXfrm>
        <a:off x="0" y="4640798"/>
        <a:ext cx="7919636" cy="681390"/>
      </dsp:txXfrm>
    </dsp:sp>
    <dsp:sp modelId="{DCE8760F-7553-4165-BAF6-1BDB2C699958}">
      <dsp:nvSpPr>
        <dsp:cNvPr id="0" name=""/>
        <dsp:cNvSpPr/>
      </dsp:nvSpPr>
      <dsp:spPr>
        <a:xfrm>
          <a:off x="0" y="5195980"/>
          <a:ext cx="7919636" cy="70665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MX" sz="2400" b="1" kern="1200" dirty="0"/>
            <a:t>REDUCCIÓN DE RIESGOS Y </a:t>
          </a:r>
          <a:r>
            <a:rPr lang="es-MX" sz="2400" b="1" kern="1200" dirty="0" smtClean="0"/>
            <a:t>DAÑOS / </a:t>
          </a:r>
          <a:r>
            <a:rPr lang="es-MX" sz="2400" b="1" kern="1200" dirty="0" smtClean="0">
              <a:solidFill>
                <a:srgbClr val="FF0000"/>
              </a:solidFill>
            </a:rPr>
            <a:t>HARM REDUCTION</a:t>
          </a:r>
          <a:endParaRPr lang="es-UY" sz="2400" b="1" kern="1200" dirty="0">
            <a:solidFill>
              <a:srgbClr val="FF0000"/>
            </a:solidFill>
          </a:endParaRPr>
        </a:p>
      </dsp:txBody>
      <dsp:txXfrm>
        <a:off x="0" y="5195980"/>
        <a:ext cx="7919636" cy="706652"/>
      </dsp:txXfrm>
    </dsp:sp>
    <dsp:sp modelId="{DF4D1853-3AB4-433D-9892-231E54CA3441}">
      <dsp:nvSpPr>
        <dsp:cNvPr id="0" name=""/>
        <dsp:cNvSpPr/>
      </dsp:nvSpPr>
      <dsp:spPr>
        <a:xfrm rot="10800000">
          <a:off x="0" y="170118"/>
          <a:ext cx="7919636" cy="4555168"/>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b="1" kern="1200" dirty="0" smtClean="0"/>
            <a:t>MISION/</a:t>
          </a:r>
          <a:r>
            <a:rPr lang="es-MX" sz="2400" b="1" kern="1200" dirty="0" smtClean="0">
              <a:solidFill>
                <a:srgbClr val="FF0000"/>
              </a:solidFill>
            </a:rPr>
            <a:t>MISION</a:t>
          </a:r>
          <a:endParaRPr lang="es-UY" sz="2400" b="1" kern="1200" dirty="0">
            <a:solidFill>
              <a:srgbClr val="FF0000"/>
            </a:solidFill>
          </a:endParaRPr>
        </a:p>
      </dsp:txBody>
      <dsp:txXfrm>
        <a:off x="0" y="170118"/>
        <a:ext cx="7919636" cy="1598864"/>
      </dsp:txXfrm>
    </dsp:sp>
    <dsp:sp modelId="{2DCF46CF-BC8C-48B7-9F8A-647DFEB5ABD7}">
      <dsp:nvSpPr>
        <dsp:cNvPr id="0" name=""/>
        <dsp:cNvSpPr/>
      </dsp:nvSpPr>
      <dsp:spPr>
        <a:xfrm>
          <a:off x="0" y="1578671"/>
          <a:ext cx="7919636" cy="152993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MX" sz="2400" b="1" kern="1200" dirty="0"/>
            <a:t>Cuidado de la salud pública y búsqueda del más alto nivel de bienestar en la </a:t>
          </a:r>
          <a:r>
            <a:rPr lang="es-MX" sz="2400" b="1" kern="1200" dirty="0" smtClean="0"/>
            <a:t>sociedad / </a:t>
          </a:r>
          <a:r>
            <a:rPr lang="en-US" sz="2400" b="1" kern="1200" dirty="0" smtClean="0">
              <a:solidFill>
                <a:srgbClr val="FF0000"/>
              </a:solidFill>
            </a:rPr>
            <a:t>The care of public health and security for the optimal wellbeing of society</a:t>
          </a:r>
          <a:endParaRPr lang="es-MX" sz="2400" b="1" kern="1200" dirty="0" smtClean="0">
            <a:solidFill>
              <a:srgbClr val="FF0000"/>
            </a:solidFill>
          </a:endParaRPr>
        </a:p>
      </dsp:txBody>
      <dsp:txXfrm>
        <a:off x="0" y="1578671"/>
        <a:ext cx="7919636" cy="152993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p14="http://schemas.microsoft.com/office/powerpoint/2010/main" val="330892443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UY" sz="1200" baseline="0" dirty="0" smtClean="0">
                <a:latin typeface="Helvetica Neue"/>
                <a:ea typeface="Helvetica Neue"/>
                <a:cs typeface="Helvetica Neue"/>
                <a:sym typeface="Helvetica Neue"/>
              </a:rPr>
              <a:t>En este escenario, </a:t>
            </a:r>
            <a:r>
              <a:rPr lang="es-UY" sz="1200" baseline="0" dirty="0" smtClean="0">
                <a:latin typeface="Helvetica Neue"/>
                <a:ea typeface="Helvetica Neue"/>
                <a:cs typeface="Helvetica Neue"/>
                <a:sym typeface="Helvetica Neue"/>
              </a:rPr>
              <a:t>estos nuevos </a:t>
            </a:r>
            <a:r>
              <a:rPr lang="es-UY" sz="1200" baseline="0" dirty="0" smtClean="0">
                <a:latin typeface="Helvetica Neue"/>
                <a:ea typeface="Helvetica Neue"/>
                <a:cs typeface="Helvetica Neue"/>
                <a:sym typeface="Helvetica Neue"/>
              </a:rPr>
              <a:t>fenómenos potencialmente negativos poseen una naturaleza difícil de ser contrarrestada con los medios de investigación tradicionales. Esta opacidad se produce porque no se han manifestado antes, así como por los ‘puntos de ceguera’ del propio sistema de observación por el desajuste que experimenta ante los escenarios nuevos. Por esto, fortalecer la sensibilidad estratégica de los sistemas de información constituye una pieza fundamental </a:t>
            </a:r>
          </a:p>
          <a:p>
            <a:r>
              <a:rPr lang="es-UY" sz="1200" baseline="0" dirty="0" smtClean="0">
                <a:latin typeface="Helvetica Neue"/>
                <a:ea typeface="Helvetica Neue"/>
                <a:cs typeface="Helvetica Neue"/>
                <a:sym typeface="Helvetica Neue"/>
              </a:rPr>
              <a:t>La creciente identificación regional de consumos novedosos por su escala, sustancia o patrón, tal como el uso renovado de sustancias tradicionales de origen vegetal, las altas tasas de consumo de psicofármacos sin prescripción médica, así como la multiplicación y diversificación de nuevas sustancias psicoactivas, dan forma a un panorama cambiante y de gran incertidumbre en el que los objetos de indagación para la producción de evidencia científica exigen, por la propia naturaleza del fenómeno </a:t>
            </a:r>
          </a:p>
          <a:p>
            <a:r>
              <a:rPr lang="es-UY" sz="1200" baseline="0" dirty="0" smtClean="0">
                <a:latin typeface="Helvetica Neue"/>
                <a:ea typeface="Helvetica Neue"/>
                <a:cs typeface="Helvetica Neue"/>
                <a:sym typeface="Helvetica Neue"/>
              </a:rPr>
              <a:t>Los </a:t>
            </a:r>
            <a:r>
              <a:rPr lang="es-UY" sz="1200" b="1" i="1" baseline="0" dirty="0" smtClean="0">
                <a:latin typeface="Helvetica Neue"/>
                <a:ea typeface="Helvetica Neue"/>
                <a:cs typeface="Helvetica Neue"/>
                <a:sym typeface="Helvetica Neue"/>
              </a:rPr>
              <a:t>problemas emergentes, por su parte, pueden ser comprendidos como fenómenos previamente conocidos, pero cuya evolución y progresión alcanza unos niveles críticos que hacen necesario resituar su significación en el límite de las amenazas (</a:t>
            </a:r>
            <a:endParaRPr lang="es-UY"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UY" sz="1200" dirty="0" smtClean="0"/>
              <a:t>Además de las alertas públicas  hay denuncias</a:t>
            </a:r>
            <a:r>
              <a:rPr lang="es-UY" sz="1200" baseline="0" dirty="0" smtClean="0"/>
              <a:t> internas que surgen del monitoreo permanente o casos que sin llegar a ser una alerta prenden una luz amarilla al respecto. Hasta el momento se han realizado 157 denuncias y publicado aproximadamente un </a:t>
            </a:r>
            <a:r>
              <a:rPr lang="es-UY" sz="1200" baseline="0" dirty="0" err="1" smtClean="0"/>
              <a:t>boletin</a:t>
            </a:r>
            <a:r>
              <a:rPr lang="es-UY" sz="1200" baseline="0" dirty="0" smtClean="0"/>
              <a:t> anual. </a:t>
            </a:r>
          </a:p>
          <a:p>
            <a:pPr lvl="0"/>
            <a:r>
              <a:rPr lang="es-MX" sz="1200" dirty="0" smtClean="0"/>
              <a:t>Primer reporte de datos</a:t>
            </a:r>
            <a:endParaRPr lang="es-UY" sz="1200" dirty="0" smtClean="0"/>
          </a:p>
          <a:p>
            <a:pPr lvl="0"/>
            <a:r>
              <a:rPr lang="es-MX" sz="1200" dirty="0" smtClean="0"/>
              <a:t>Un tipo de dato o información específica</a:t>
            </a:r>
            <a:endParaRPr lang="es-UY" sz="1200" dirty="0" smtClean="0"/>
          </a:p>
          <a:p>
            <a:pPr lvl="0"/>
            <a:r>
              <a:rPr lang="es-MX" sz="1200" dirty="0" smtClean="0"/>
              <a:t> Emitido por socios</a:t>
            </a:r>
            <a:endParaRPr lang="es-UY" sz="1200" dirty="0" smtClean="0"/>
          </a:p>
          <a:p>
            <a:pPr lvl="0"/>
            <a:r>
              <a:rPr lang="es-MX" sz="1200" dirty="0" smtClean="0"/>
              <a:t>Circula a la interna de la red</a:t>
            </a:r>
            <a:endParaRPr lang="es-UY" sz="1200" dirty="0" smtClean="0"/>
          </a:p>
          <a:p>
            <a:r>
              <a:rPr lang="es-UY" sz="1200" dirty="0" smtClean="0"/>
              <a:t>ALERTA</a:t>
            </a:r>
            <a:r>
              <a:rPr lang="es-UY" sz="1200" baseline="0" dirty="0" smtClean="0"/>
              <a:t> PUBLICA</a:t>
            </a:r>
          </a:p>
          <a:p>
            <a:pPr lvl="0"/>
            <a:r>
              <a:rPr lang="es-MX" sz="1200" dirty="0" smtClean="0"/>
              <a:t>Producto mas complejo</a:t>
            </a:r>
            <a:endParaRPr lang="es-UY" sz="1200" dirty="0" smtClean="0"/>
          </a:p>
          <a:p>
            <a:pPr lvl="0"/>
            <a:r>
              <a:rPr lang="es-MX" sz="1200" dirty="0" smtClean="0"/>
              <a:t>Puede reunir mas de un tipo de datos/información</a:t>
            </a:r>
            <a:endParaRPr lang="es-UY" sz="1200" dirty="0" smtClean="0"/>
          </a:p>
          <a:p>
            <a:pPr lvl="0"/>
            <a:r>
              <a:rPr lang="es-MX" sz="1200" dirty="0" smtClean="0"/>
              <a:t>Emitido por la red SAT</a:t>
            </a:r>
            <a:endParaRPr lang="es-UY" sz="1200" dirty="0" smtClean="0"/>
          </a:p>
          <a:p>
            <a:pPr lvl="0"/>
            <a:r>
              <a:rPr lang="es-MX" sz="1200" dirty="0" smtClean="0"/>
              <a:t>Pública</a:t>
            </a:r>
            <a:endParaRPr lang="es-UY" sz="1200" dirty="0" smtClean="0"/>
          </a:p>
          <a:p>
            <a:endParaRPr lang="es-UY" sz="1200" dirty="0" smtClean="0"/>
          </a:p>
        </p:txBody>
      </p:sp>
    </p:spTree>
    <p:extLst>
      <p:ext uri="{BB962C8B-B14F-4D97-AF65-F5344CB8AC3E}">
        <p14:creationId xmlns="" xmlns:p14="http://schemas.microsoft.com/office/powerpoint/2010/main" val="876264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UY" sz="1200" dirty="0" smtClean="0"/>
              <a:t>El SAT cuenta con</a:t>
            </a:r>
            <a:r>
              <a:rPr lang="es-UY" sz="1200" baseline="0" dirty="0" smtClean="0"/>
              <a:t> un banco de datos  que cuenta con información visual y descripción de lo que se encuentra. Esto esta pensado para que los socios (fundamentalmente los del ámbito clínico o de cuidado en fiestas) pueda identificar </a:t>
            </a:r>
            <a:r>
              <a:rPr lang="es-UY" sz="1200" baseline="0" dirty="0" err="1" smtClean="0"/>
              <a:t>rapidamente</a:t>
            </a:r>
            <a:r>
              <a:rPr lang="es-UY" sz="1200" baseline="0" dirty="0" smtClean="0"/>
              <a:t> el contenido posible de una sustancia o su dosis. Decimos hipotético porque como ya les mostraré esto puede cambiar y esto </a:t>
            </a:r>
            <a:r>
              <a:rPr lang="es-UY" sz="1200" baseline="0" dirty="0" err="1" smtClean="0"/>
              <a:t>tambíen</a:t>
            </a:r>
            <a:r>
              <a:rPr lang="es-UY" sz="1200" baseline="0" dirty="0" smtClean="0"/>
              <a:t> es un dato importante. </a:t>
            </a:r>
            <a:endParaRPr lang="es-UY" sz="1200" dirty="0"/>
          </a:p>
        </p:txBody>
      </p:sp>
    </p:spTree>
    <p:extLst>
      <p:ext uri="{BB962C8B-B14F-4D97-AF65-F5344CB8AC3E}">
        <p14:creationId xmlns="" xmlns:p14="http://schemas.microsoft.com/office/powerpoint/2010/main" val="322453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10"/>
          </p:nvPr>
        </p:nvSpPr>
        <p:spPr>
          <a:xfrm>
            <a:off x="3884613" y="8685213"/>
            <a:ext cx="2971800" cy="457200"/>
          </a:xfrm>
          <a:prstGeom prst="rect">
            <a:avLst/>
          </a:prstGeom>
        </p:spPr>
        <p:txBody>
          <a:bodyPr/>
          <a:lstStyle/>
          <a:p>
            <a:fld id="{B2943D94-D248-453F-81D8-1338323438BC}" type="slidenum">
              <a:rPr lang="es-ES" smtClean="0"/>
              <a:pPr/>
              <a:t>14</a:t>
            </a:fld>
            <a:endParaRPr lang="es-ES"/>
          </a:p>
        </p:txBody>
      </p:sp>
    </p:spTree>
    <p:extLst>
      <p:ext uri="{BB962C8B-B14F-4D97-AF65-F5344CB8AC3E}">
        <p14:creationId xmlns="" xmlns:p14="http://schemas.microsoft.com/office/powerpoint/2010/main" val="174622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UY" sz="1200" dirty="0" smtClean="0"/>
              <a:t>Para terminar</a:t>
            </a:r>
            <a:r>
              <a:rPr lang="es-UY" sz="1200" baseline="0" dirty="0" smtClean="0"/>
              <a:t> entonces, destacamos el abordaje integral de un Sistema de Alerta Temprana que nos da la </a:t>
            </a:r>
            <a:r>
              <a:rPr lang="es-UY" sz="1200" baseline="0" dirty="0" err="1" smtClean="0"/>
              <a:t>info</a:t>
            </a:r>
            <a:r>
              <a:rPr lang="es-UY" sz="1200" baseline="0" dirty="0" smtClean="0"/>
              <a:t> en tiempo real pero a su vez nos puede dar un panorama, a partir de la sistematización de los datos por parte de los Observatorios de las tendencias del mercado</a:t>
            </a:r>
            <a:endParaRPr lang="es-UY"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UY" dirty="0" smtClean="0"/>
              <a:t>Conseguir los estándares. </a:t>
            </a:r>
            <a:endParaRPr lang="es-UY"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fontScale="55000" lnSpcReduction="20000"/>
          </a:bodyPr>
          <a:lstStyle/>
          <a:p>
            <a:r>
              <a:rPr lang="es-UY" sz="1200" baseline="0" dirty="0" smtClean="0">
                <a:latin typeface="Helvetica Neue"/>
                <a:ea typeface="Helvetica Neue"/>
                <a:cs typeface="Helvetica Neue"/>
                <a:sym typeface="Helvetica Neue"/>
              </a:rPr>
              <a:t>Amenaza: evento o fenómeno asociado al uso de sustancias psicoactivas que puede implicar daños para la población.</a:t>
            </a:r>
          </a:p>
          <a:p>
            <a:r>
              <a:rPr lang="es-UY" sz="1200" baseline="0" dirty="0" smtClean="0">
                <a:latin typeface="Helvetica Neue"/>
                <a:ea typeface="Helvetica Neue"/>
                <a:cs typeface="Helvetica Neue"/>
                <a:sym typeface="Helvetica Neue"/>
              </a:rPr>
              <a:t>Alerta: información resumida y estructurada sobre una amenaza en el campo de la salud pública asociada a NSP o al fenómeno de</a:t>
            </a:r>
          </a:p>
          <a:p>
            <a:r>
              <a:rPr lang="es-UY" sz="1200" baseline="0" dirty="0" smtClean="0">
                <a:latin typeface="Helvetica Neue"/>
                <a:ea typeface="Helvetica Neue"/>
                <a:cs typeface="Helvetica Neue"/>
                <a:sym typeface="Helvetica Neue"/>
              </a:rPr>
              <a:t>drogas emergentes, preparada y enviada por el SAT a destinatarios específicos para evitar impactos negativos en la salud pública.</a:t>
            </a:r>
          </a:p>
          <a:p>
            <a:r>
              <a:rPr lang="es-UY" sz="1200" baseline="0" dirty="0" smtClean="0">
                <a:latin typeface="Helvetica Neue"/>
                <a:ea typeface="Helvetica Neue"/>
                <a:cs typeface="Helvetica Neue"/>
                <a:sym typeface="Helvetica Neue"/>
              </a:rPr>
              <a:t>Fenómeno de drogas emergentes: eventos vinculados a sustancias ya conocidas en un país pero que de alguna forma muestran</a:t>
            </a:r>
          </a:p>
          <a:p>
            <a:r>
              <a:rPr lang="es-UY" sz="1200" baseline="0" dirty="0" smtClean="0">
                <a:latin typeface="Helvetica Neue"/>
                <a:ea typeface="Helvetica Neue"/>
                <a:cs typeface="Helvetica Neue"/>
                <a:sym typeface="Helvetica Neue"/>
              </a:rPr>
              <a:t>un patrón disruptivo con las modalidades de consumo habituales o cambios en la composición química habitual, debido, por ejemplo,</a:t>
            </a:r>
          </a:p>
          <a:p>
            <a:r>
              <a:rPr lang="es-UY" sz="1200" baseline="0" dirty="0" smtClean="0">
                <a:latin typeface="Helvetica Neue"/>
                <a:ea typeface="Helvetica Neue"/>
                <a:cs typeface="Helvetica Neue"/>
                <a:sym typeface="Helvetica Neue"/>
              </a:rPr>
              <a:t>a nuevos adulterantes y/o diluyentes detectados, o modificaciones en los comportamientos o contextos de consumo, que</a:t>
            </a:r>
          </a:p>
          <a:p>
            <a:r>
              <a:rPr lang="es-UY" sz="1200" baseline="0" dirty="0" smtClean="0">
                <a:latin typeface="Helvetica Neue"/>
                <a:ea typeface="Helvetica Neue"/>
                <a:cs typeface="Helvetica Neue"/>
                <a:sym typeface="Helvetica Neue"/>
              </a:rPr>
              <a:t>potencialmente podrían conducir a nuevos riesgos para la salud pública1.</a:t>
            </a:r>
          </a:p>
          <a:p>
            <a:r>
              <a:rPr lang="es-UY" sz="1200" baseline="0" dirty="0" smtClean="0">
                <a:latin typeface="Helvetica Neue"/>
                <a:ea typeface="Helvetica Neue"/>
                <a:cs typeface="Helvetica Neue"/>
                <a:sym typeface="Helvetica Neue"/>
              </a:rPr>
              <a:t>Nuevas Sustancias Psicoactivas (NSP): grupo de sustancias </a:t>
            </a:r>
            <a:r>
              <a:rPr lang="es-UY" sz="1200" baseline="0" dirty="0" err="1" smtClean="0">
                <a:latin typeface="Helvetica Neue"/>
                <a:ea typeface="Helvetica Neue"/>
                <a:cs typeface="Helvetica Neue"/>
                <a:sym typeface="Helvetica Neue"/>
              </a:rPr>
              <a:t>psicoactivas,en</a:t>
            </a:r>
            <a:r>
              <a:rPr lang="es-UY" sz="1200" baseline="0" dirty="0" smtClean="0">
                <a:latin typeface="Helvetica Neue"/>
                <a:ea typeface="Helvetica Neue"/>
                <a:cs typeface="Helvetica Neue"/>
                <a:sym typeface="Helvetica Neue"/>
              </a:rPr>
              <a:t> su mayoría de origen sintético, pero que también podrían</a:t>
            </a:r>
          </a:p>
          <a:p>
            <a:r>
              <a:rPr lang="es-UY" sz="1200" baseline="0" dirty="0" smtClean="0">
                <a:latin typeface="Helvetica Neue"/>
                <a:ea typeface="Helvetica Neue"/>
                <a:cs typeface="Helvetica Neue"/>
                <a:sym typeface="Helvetica Neue"/>
              </a:rPr>
              <a:t>ser productos de origen vegetal, productos médicos o veterinarios, que no se encuentran en las listas de sustancias c</a:t>
            </a:r>
            <a:endParaRPr lang="es-UY"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lnSpcReduction="10000"/>
          </a:bodyPr>
          <a:lstStyle/>
          <a:p>
            <a:pPr marL="0" marR="0" indent="0" defTabSz="457200" eaLnBrk="1" fontAlgn="auto" latinLnBrk="0" hangingPunct="1">
              <a:lnSpc>
                <a:spcPct val="117999"/>
              </a:lnSpc>
              <a:spcBef>
                <a:spcPts val="0"/>
              </a:spcBef>
              <a:spcAft>
                <a:spcPts val="0"/>
              </a:spcAft>
              <a:buClrTx/>
              <a:buSzTx/>
              <a:buFontTx/>
              <a:buNone/>
              <a:tabLst/>
              <a:defRPr/>
            </a:pPr>
            <a:r>
              <a:rPr lang="es-UY" sz="1200" baseline="0" dirty="0" smtClean="0">
                <a:latin typeface="Helvetica Neue"/>
                <a:ea typeface="Helvetica Neue"/>
                <a:cs typeface="Helvetica Neue"/>
                <a:sym typeface="Helvetica Neue"/>
              </a:rPr>
              <a:t>En este escenario, estos nuevos fenómenos potencialmente negativos poseen una naturaleza difícil de ser contrarrestada con los medios de investigación tradicionales. Esta opacidad se produce porque no se han manifestado antes, así como por los ‘puntos de ceguera’ del propio sistema de observación por el desajuste que experimenta ante los escenarios nuevos. Por esto, fortalecer la sensibilidad estratégica de los sistemas de información constituye una pieza fundamental </a:t>
            </a:r>
          </a:p>
          <a:p>
            <a:r>
              <a:rPr lang="es-UY" sz="1200" baseline="0" dirty="0" smtClean="0">
                <a:latin typeface="Helvetica Neue"/>
                <a:ea typeface="Helvetica Neue"/>
                <a:cs typeface="Helvetica Neue"/>
                <a:sym typeface="Helvetica Neue"/>
              </a:rPr>
              <a:t>La creciente identificación regional de consumos novedosos por su escala, sustancia o patrón, tal como el uso renovado de sustancias tradicionales de origen vegetal, las altas tasas de consumo de psicofármacos sin prescripción médica, así como la multiplicación y diversificación de nuevas sustancias psicoactivas, dan forma a un panorama cambiante y de gran incertidumbre en el que los objetos de indagación para la producción de evidencia científica exigen, por la propia naturaleza del fenómeno </a:t>
            </a:r>
          </a:p>
          <a:p>
            <a:r>
              <a:rPr lang="es-UY" sz="1200" baseline="0" dirty="0" smtClean="0">
                <a:latin typeface="Helvetica Neue"/>
                <a:ea typeface="Helvetica Neue"/>
                <a:cs typeface="Helvetica Neue"/>
                <a:sym typeface="Helvetica Neue"/>
              </a:rPr>
              <a:t>Los </a:t>
            </a:r>
            <a:r>
              <a:rPr lang="es-UY" sz="1200" b="1" i="1" baseline="0" dirty="0" smtClean="0">
                <a:latin typeface="Helvetica Neue"/>
                <a:ea typeface="Helvetica Neue"/>
                <a:cs typeface="Helvetica Neue"/>
                <a:sym typeface="Helvetica Neue"/>
              </a:rPr>
              <a:t>problemas emergentes, por su parte, pueden ser comprendidos como fenómenos previamente conocidos, pero cuya evolución y progresión alcanza unos niveles críticos que hacen necesario resituar su significación en el límite de las amenazas (</a:t>
            </a:r>
            <a:endParaRPr lang="es-UY" sz="1200" dirty="0" smtClean="0"/>
          </a:p>
          <a:p>
            <a:endParaRPr lang="es-UY" sz="1200" dirty="0" smtClean="0"/>
          </a:p>
          <a:p>
            <a:endParaRPr lang="es-UY" sz="1200" dirty="0" smtClean="0"/>
          </a:p>
          <a:p>
            <a:r>
              <a:rPr lang="es-UY" sz="1200" dirty="0" smtClean="0"/>
              <a:t>Porqué </a:t>
            </a:r>
            <a:r>
              <a:rPr lang="es-UY" sz="1200" dirty="0" smtClean="0"/>
              <a:t>fue</a:t>
            </a:r>
            <a:r>
              <a:rPr lang="es-UY" sz="1200" baseline="0" dirty="0" smtClean="0"/>
              <a:t> necesario un </a:t>
            </a:r>
            <a:r>
              <a:rPr lang="es-UY" sz="1200" dirty="0" smtClean="0"/>
              <a:t> SAT? 	Porque</a:t>
            </a:r>
            <a:r>
              <a:rPr lang="es-UY" sz="1200" baseline="0" dirty="0" smtClean="0"/>
              <a:t> estábamos necesitando nuevas y mejores respuestas sobre el fenómeno de drogas. </a:t>
            </a:r>
            <a:endParaRPr lang="es-UY" sz="1200" dirty="0" smtClean="0"/>
          </a:p>
          <a:p>
            <a:r>
              <a:rPr lang="es-UY" sz="1200" dirty="0" smtClean="0"/>
              <a:t>El</a:t>
            </a:r>
            <a:r>
              <a:rPr lang="es-UY" sz="1200" baseline="0" dirty="0" smtClean="0"/>
              <a:t> SAT no solo vino a cubrir una necesidad que surge desde lo fenomenológico, es decir con la aparición de NSP y drogas emergentes sino que también resulta un avance significativo para la vigilancia epidemiológica e identificación de escenarios de riesgos que son los objetivos prioritarios de un Observatorio. Históricamente los observatorios han contado con serias limitaciones  </a:t>
            </a:r>
            <a:r>
              <a:rPr lang="es-UY" sz="1200" baseline="0" dirty="0" err="1" smtClean="0"/>
              <a:t>metodologicas</a:t>
            </a:r>
            <a:r>
              <a:rPr lang="es-UY" sz="1200" baseline="0" dirty="0" smtClean="0"/>
              <a:t> para la recolección de evidencia científica y básicamente su mirada ha sido retrospectiva. Los datos secundarios, los estudios epidemiológicos basados en las técnicas clásicas y básicamente cuantitativas han alcanzado sus limites y hoy tenemos la exigencia de profundizar y llegar en tiempo real a los decisores de políticas públicas.</a:t>
            </a:r>
          </a:p>
          <a:p>
            <a:r>
              <a:rPr lang="es-UY" sz="1200" baseline="0" dirty="0" smtClean="0"/>
              <a:t>Desde lo fenomenológico, las NSP </a:t>
            </a:r>
            <a:r>
              <a:rPr lang="es-UY" sz="1200" baseline="0" dirty="0" err="1" smtClean="0"/>
              <a:t>estan</a:t>
            </a:r>
            <a:r>
              <a:rPr lang="es-UY" sz="1200" baseline="0" dirty="0" smtClean="0"/>
              <a:t> en continuo cambio, se consumen en circuitos muy segmentados y los eventos de intoxicación no son registrados, entre otras cosas por no conocer que sustancia se encuentra involucrada. </a:t>
            </a:r>
            <a:endParaRPr lang="es-UY"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UY" sz="1200" dirty="0" smtClean="0"/>
              <a:t>A partir del año 2014 UY crea su SAT</a:t>
            </a:r>
            <a:r>
              <a:rPr lang="es-UY" sz="1200" baseline="0" dirty="0" smtClean="0"/>
              <a:t>. El mismo se encuentra consolidado y la propia estructura de la comisión de drogas de UY que es </a:t>
            </a:r>
            <a:r>
              <a:rPr lang="es-UY" sz="1200" baseline="0" dirty="0" err="1" smtClean="0"/>
              <a:t>multiinstitucional</a:t>
            </a:r>
            <a:r>
              <a:rPr lang="es-UY" sz="1200" baseline="0" dirty="0" smtClean="0"/>
              <a:t> y cuya dirección la tiene el propio Poder Ejecutivo  ha facilitado su implementación. Dada las </a:t>
            </a:r>
            <a:r>
              <a:rPr lang="es-UY" sz="1200" baseline="0" dirty="0" err="1" smtClean="0"/>
              <a:t>caracteristicas</a:t>
            </a:r>
            <a:r>
              <a:rPr lang="es-UY" sz="1200" baseline="0" dirty="0" smtClean="0"/>
              <a:t> requeridas para este sistema se consideró  Aspectos referidos al manejo de la red de actores institucionales, la experiencia en sistematizar la información y su parte activa de financiar y apoyar al Sistema con investigaciones pero fundamentalmente contar </a:t>
            </a:r>
            <a:r>
              <a:rPr lang="es-UY" sz="1200" baseline="0" dirty="0" err="1" smtClean="0"/>
              <a:t>rapidamente</a:t>
            </a:r>
            <a:r>
              <a:rPr lang="es-UY" sz="1200" baseline="0" dirty="0" smtClean="0"/>
              <a:t> con los datos hace necesario que sea desde este lugar su gestión. </a:t>
            </a:r>
          </a:p>
          <a:p>
            <a:r>
              <a:rPr lang="es-UY" sz="1200" kern="1200" dirty="0" smtClean="0">
                <a:solidFill>
                  <a:schemeClr val="tx1"/>
                </a:solidFill>
                <a:effectLst/>
                <a:latin typeface="Helvetica Neue"/>
                <a:ea typeface="Helvetica Neue"/>
                <a:cs typeface="Helvetica Neue"/>
                <a:sym typeface="Helvetica Neue"/>
              </a:rPr>
              <a:t>El SAT supone diversos niveles de actuación que incluye la captación y organización sistemática de información así como su procesamiento y análisis y, por último, la diseminación rápida de la misma cuando corresponda. </a:t>
            </a:r>
          </a:p>
          <a:p>
            <a:r>
              <a:rPr lang="es-UY" sz="1200" kern="1200" dirty="0" smtClean="0">
                <a:solidFill>
                  <a:schemeClr val="tx1"/>
                </a:solidFill>
                <a:effectLst/>
                <a:latin typeface="Helvetica Neue"/>
                <a:ea typeface="Helvetica Neue"/>
                <a:cs typeface="Helvetica Neue"/>
                <a:sym typeface="Helvetica Neue"/>
              </a:rPr>
              <a:t> </a:t>
            </a:r>
          </a:p>
          <a:p>
            <a:r>
              <a:rPr lang="es-UY" sz="1200" kern="1200" dirty="0" smtClean="0">
                <a:solidFill>
                  <a:schemeClr val="tx1"/>
                </a:solidFill>
                <a:effectLst/>
                <a:latin typeface="Helvetica Neue"/>
                <a:ea typeface="Helvetica Neue"/>
                <a:cs typeface="Helvetica Neue"/>
                <a:sym typeface="Helvetica Neue"/>
              </a:rPr>
              <a:t>Dado el objetivo planteado en el sistema para su funcionamiento eficaz y eficiente requiere que el mismo tenga el carácter de inter-institucional e inter-disciplinario en modo de red.</a:t>
            </a:r>
          </a:p>
          <a:p>
            <a:r>
              <a:rPr lang="es-UY" sz="1200" kern="1200" dirty="0" smtClean="0">
                <a:solidFill>
                  <a:schemeClr val="tx1"/>
                </a:solidFill>
                <a:effectLst/>
                <a:latin typeface="Helvetica Neue"/>
                <a:ea typeface="Helvetica Neue"/>
                <a:cs typeface="Helvetica Neue"/>
                <a:sym typeface="Helvetica Neue"/>
              </a:rPr>
              <a:t> </a:t>
            </a:r>
          </a:p>
          <a:p>
            <a:r>
              <a:rPr lang="es-UY" sz="1200" kern="1200" dirty="0" smtClean="0">
                <a:solidFill>
                  <a:schemeClr val="tx1"/>
                </a:solidFill>
                <a:effectLst/>
                <a:latin typeface="Helvetica Neue"/>
                <a:ea typeface="Helvetica Neue"/>
                <a:cs typeface="Helvetica Neue"/>
                <a:sym typeface="Helvetica Neue"/>
              </a:rPr>
              <a:t>Las instituciones y actores claves  que conformen la red podrán recibir la denominación operativa de “socios” o “miembros” del SAT, siendo las encargadas de proporcionar información pertinente y rápida sobre eventos relevantes de acuerdo a los objetivos trazados para el sistema. Estas serán al mismo tiempo beneficiarias de la información vertida por otras instituciones y que circula en el SAT permitiéndoles mantenerse actualizadas en el tema.</a:t>
            </a:r>
          </a:p>
          <a:p>
            <a:endParaRPr lang="es-UY"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lnSpcReduction="10000"/>
          </a:bodyPr>
          <a:lstStyle/>
          <a:p>
            <a:r>
              <a:rPr lang="es-UY" sz="1200" baseline="0" dirty="0" smtClean="0"/>
              <a:t>Cuenta con las  tres dimensiones básicas que corresponden al análisis de las sustancias, la vigilancia en el sistema sanitario y contextos de ocio y las investigaciones ad-hoc que realiza el OUD para el sistema, además de contar en su plataforma con una biblioteca de novedades, un banco de datos y un historial de denuncias.  Este sistema se ha ido actualizando a través de las recomendaciones y manuales de proyectos como COPOLAD y de organismos supranacionales como CICAD-OEA </a:t>
            </a:r>
            <a:endParaRPr lang="es-UY"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UY" sz="1200" dirty="0" smtClean="0"/>
              <a:t>Tiene</a:t>
            </a:r>
            <a:r>
              <a:rPr lang="es-UY" sz="1200" baseline="0" dirty="0" smtClean="0"/>
              <a:t> mas de 30 socios nacionales y tiene </a:t>
            </a:r>
            <a:r>
              <a:rPr lang="es-UY" sz="1200" baseline="0" dirty="0" err="1" smtClean="0"/>
              <a:t>tambien</a:t>
            </a:r>
            <a:r>
              <a:rPr lang="es-UY" sz="1200" baseline="0" dirty="0" smtClean="0"/>
              <a:t> como miembros a organismos </a:t>
            </a:r>
            <a:r>
              <a:rPr lang="es-UY" sz="1200" baseline="0" dirty="0" err="1" smtClean="0"/>
              <a:t>supranaciones</a:t>
            </a:r>
            <a:r>
              <a:rPr lang="es-UY" sz="1200" baseline="0" dirty="0" smtClean="0"/>
              <a:t> como UNODC o el OID. </a:t>
            </a:r>
          </a:p>
          <a:p>
            <a:pPr marL="0" marR="0" indent="0" defTabSz="457200" eaLnBrk="1" fontAlgn="auto" latinLnBrk="0" hangingPunct="1">
              <a:lnSpc>
                <a:spcPct val="117999"/>
              </a:lnSpc>
              <a:spcBef>
                <a:spcPts val="0"/>
              </a:spcBef>
              <a:spcAft>
                <a:spcPts val="0"/>
              </a:spcAft>
              <a:buClrTx/>
              <a:buSzTx/>
              <a:buFontTx/>
              <a:buNone/>
              <a:tabLst/>
              <a:defRPr/>
            </a:pPr>
            <a:r>
              <a:rPr lang="es-ES" sz="1200" kern="1200" dirty="0" smtClean="0">
                <a:solidFill>
                  <a:schemeClr val="tx1"/>
                </a:solidFill>
                <a:effectLst/>
                <a:latin typeface="Helvetica Neue"/>
                <a:ea typeface="Helvetica Neue"/>
                <a:cs typeface="Helvetica Neue"/>
                <a:sym typeface="Helvetica Neue"/>
              </a:rPr>
              <a:t>El SAT se constituye en una herramienta importante para la recopilación rápida de información e intercambio de la misma, brindar insumos para regular sobre la situación con respecto a la ocurrencia de NSP, identificar tendencias emergentes relacionadas con sustancias controladas y eventos adversos graves de salud relacionados con sustancias psicoactivas, evaluar riesgos de nuevas sustancias y fenómenos y emitir alertas y advertencias al respecto.</a:t>
            </a:r>
            <a:endParaRPr lang="es-UY" sz="1200" kern="1200" dirty="0" smtClean="0">
              <a:solidFill>
                <a:schemeClr val="tx1"/>
              </a:solidFill>
              <a:effectLst/>
              <a:latin typeface="Helvetica Neue"/>
              <a:ea typeface="Helvetica Neue"/>
              <a:cs typeface="Helvetica Neue"/>
              <a:sym typeface="Helvetica Neue"/>
            </a:endParaRPr>
          </a:p>
          <a:p>
            <a:endParaRPr lang="es-UY" sz="1200" baseline="0" dirty="0" smtClean="0"/>
          </a:p>
          <a:p>
            <a:r>
              <a:rPr lang="es-UY" sz="1200" b="1" baseline="0" dirty="0" smtClean="0">
                <a:latin typeface="Helvetica Neue"/>
                <a:ea typeface="Helvetica Neue"/>
                <a:cs typeface="Helvetica Neue"/>
                <a:sym typeface="Helvetica Neue"/>
              </a:rPr>
              <a:t>giro pragmático propone la utilización de un enfoque pluralista apoyado en varios enfoques metodológicos y técnicas complementarias, dada la naturaleza compleja, difusa y contradictoria de la realidad social. Este giro epistemológico será fundamento de una práctica investigativa abierta al pluralismo epistemológico que permita elaborar y aplicar una aproximación </a:t>
            </a:r>
            <a:r>
              <a:rPr lang="es-UY" sz="1200" b="1" baseline="0" dirty="0" err="1" smtClean="0">
                <a:latin typeface="Helvetica Neue"/>
                <a:ea typeface="Helvetica Neue"/>
                <a:cs typeface="Helvetica Neue"/>
                <a:sym typeface="Helvetica Neue"/>
              </a:rPr>
              <a:t>multiestratégica</a:t>
            </a:r>
            <a:r>
              <a:rPr lang="es-UY" sz="1200" b="1" baseline="0" dirty="0" smtClean="0">
                <a:latin typeface="Helvetica Neue"/>
                <a:ea typeface="Helvetica Neue"/>
                <a:cs typeface="Helvetica Neue"/>
                <a:sym typeface="Helvetica Neue"/>
              </a:rPr>
              <a:t> derivada de la identidad del propio objeto analizado, y no de apriorismos metodológicos </a:t>
            </a:r>
            <a:endParaRPr lang="es-UY"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UY"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lnSpcReduction="10000"/>
          </a:bodyPr>
          <a:lstStyle/>
          <a:p>
            <a:r>
              <a:rPr lang="es-UY" sz="1200" dirty="0" smtClean="0"/>
              <a:t>Cuales fueron las respuestas obtenidas desde su implementación? Como vemos en la diapositiva</a:t>
            </a:r>
            <a:r>
              <a:rPr lang="es-UY" sz="1200" baseline="0" dirty="0" smtClean="0"/>
              <a:t>  m</a:t>
            </a:r>
            <a:r>
              <a:rPr lang="es-UY" sz="1200" dirty="0" smtClean="0"/>
              <a:t>as allá de la</a:t>
            </a:r>
            <a:r>
              <a:rPr lang="es-UY" sz="1200" baseline="0" dirty="0" smtClean="0"/>
              <a:t> identificación de NSP de alto riesgo por adulteración, dosis o combinación de drogas y la posibilidad de colaborar en el control de la oferta,  el manejo multidisciplinario de los hallazgos, tanto desde los laboratorios como desde lo clínico,  su evaluación y eventual posterior denuncia han sido  fundamentales para las políticas de reducción de daños  y aportar a los diagnósticos en eventos agudos. </a:t>
            </a:r>
          </a:p>
          <a:p>
            <a:pPr lvl="0"/>
            <a:r>
              <a:rPr lang="es-UY" sz="1200" b="1" kern="1200" dirty="0" smtClean="0">
                <a:solidFill>
                  <a:schemeClr val="tx1"/>
                </a:solidFill>
                <a:effectLst/>
                <a:latin typeface="Helvetica Neue"/>
                <a:ea typeface="Helvetica Neue"/>
                <a:cs typeface="Helvetica Neue"/>
                <a:sym typeface="Helvetica Neue"/>
              </a:rPr>
              <a:t>Establecer un sistema sensible y ágil ante la novedad dada </a:t>
            </a:r>
            <a:r>
              <a:rPr lang="es-UY" sz="1200" kern="1200" dirty="0" smtClean="0">
                <a:solidFill>
                  <a:schemeClr val="tx1"/>
                </a:solidFill>
                <a:effectLst/>
                <a:latin typeface="Helvetica Neue"/>
                <a:ea typeface="Helvetica Neue"/>
                <a:cs typeface="Helvetica Neue"/>
                <a:sym typeface="Helvetica Neue"/>
              </a:rPr>
              <a:t>buscando la generación y difusión rápida de información que habilite la construcción de respuestas e intervenciones oportunas ante posibles amenazas a la salud pública. </a:t>
            </a:r>
          </a:p>
          <a:p>
            <a:r>
              <a:rPr lang="es-UY" sz="1200" kern="1200" dirty="0" smtClean="0">
                <a:solidFill>
                  <a:schemeClr val="tx1"/>
                </a:solidFill>
                <a:effectLst/>
                <a:latin typeface="Helvetica Neue"/>
                <a:ea typeface="Helvetica Neue"/>
                <a:cs typeface="Helvetica Neue"/>
                <a:sym typeface="Helvetica Neue"/>
              </a:rPr>
              <a:t> </a:t>
            </a:r>
          </a:p>
          <a:p>
            <a:pPr lvl="0"/>
            <a:r>
              <a:rPr lang="es-UY" sz="1200" kern="1200" dirty="0" smtClean="0">
                <a:solidFill>
                  <a:schemeClr val="tx1"/>
                </a:solidFill>
                <a:effectLst/>
                <a:latin typeface="Helvetica Neue"/>
                <a:ea typeface="Helvetica Neue"/>
                <a:cs typeface="Helvetica Neue"/>
                <a:sym typeface="Helvetica Neue"/>
              </a:rPr>
              <a:t>Adecuada y precisa adaptación y </a:t>
            </a:r>
            <a:r>
              <a:rPr lang="es-UY" sz="1200" b="1" kern="1200" dirty="0" smtClean="0">
                <a:solidFill>
                  <a:schemeClr val="tx1"/>
                </a:solidFill>
                <a:effectLst/>
                <a:latin typeface="Helvetica Neue"/>
                <a:ea typeface="Helvetica Neue"/>
                <a:cs typeface="Helvetica Neue"/>
                <a:sym typeface="Helvetica Neue"/>
              </a:rPr>
              <a:t>definición local de los objetivos</a:t>
            </a:r>
            <a:r>
              <a:rPr lang="es-UY" sz="1200" kern="1200" dirty="0" smtClean="0">
                <a:solidFill>
                  <a:schemeClr val="tx1"/>
                </a:solidFill>
                <a:effectLst/>
                <a:latin typeface="Helvetica Neue"/>
                <a:ea typeface="Helvetica Neue"/>
                <a:cs typeface="Helvetica Neue"/>
                <a:sym typeface="Helvetica Neue"/>
              </a:rPr>
              <a:t> del sistema para delimitar con exactitud el campo de acción sin por ello perder </a:t>
            </a:r>
            <a:r>
              <a:rPr lang="es-UY" sz="1200" b="1" kern="1200" dirty="0" smtClean="0">
                <a:solidFill>
                  <a:schemeClr val="tx1"/>
                </a:solidFill>
                <a:effectLst/>
                <a:latin typeface="Helvetica Neue"/>
                <a:ea typeface="Helvetica Neue"/>
                <a:cs typeface="Helvetica Neue"/>
                <a:sym typeface="Helvetica Neue"/>
              </a:rPr>
              <a:t>sensibilidad ante lo “nuevo”</a:t>
            </a:r>
            <a:r>
              <a:rPr lang="es-UY" sz="1200" kern="1200" dirty="0" smtClean="0">
                <a:solidFill>
                  <a:schemeClr val="tx1"/>
                </a:solidFill>
                <a:effectLst/>
                <a:latin typeface="Helvetica Neue"/>
                <a:ea typeface="Helvetica Neue"/>
                <a:cs typeface="Helvetica Neue"/>
                <a:sym typeface="Helvetica Neue"/>
              </a:rPr>
              <a:t>.</a:t>
            </a:r>
          </a:p>
          <a:p>
            <a:r>
              <a:rPr lang="es-UY" sz="1200" kern="1200" dirty="0" smtClean="0">
                <a:solidFill>
                  <a:schemeClr val="tx1"/>
                </a:solidFill>
                <a:effectLst/>
                <a:latin typeface="Helvetica Neue"/>
                <a:ea typeface="Helvetica Neue"/>
                <a:cs typeface="Helvetica Neue"/>
                <a:sym typeface="Helvetica Neue"/>
              </a:rPr>
              <a:t> </a:t>
            </a:r>
          </a:p>
          <a:p>
            <a:pPr lvl="0"/>
            <a:r>
              <a:rPr lang="es-UY" sz="1200" b="1" kern="1200" dirty="0" err="1" smtClean="0">
                <a:solidFill>
                  <a:schemeClr val="tx1"/>
                </a:solidFill>
                <a:effectLst/>
                <a:latin typeface="Helvetica Neue"/>
                <a:ea typeface="Helvetica Neue"/>
                <a:cs typeface="Helvetica Neue"/>
                <a:sym typeface="Helvetica Neue"/>
              </a:rPr>
              <a:t>Proactividad</a:t>
            </a:r>
            <a:r>
              <a:rPr lang="es-UY" sz="1200" b="1" kern="1200" dirty="0" smtClean="0">
                <a:solidFill>
                  <a:schemeClr val="tx1"/>
                </a:solidFill>
                <a:effectLst/>
                <a:latin typeface="Helvetica Neue"/>
                <a:ea typeface="Helvetica Neue"/>
                <a:cs typeface="Helvetica Neue"/>
                <a:sym typeface="Helvetica Neue"/>
              </a:rPr>
              <a:t> y reactividad</a:t>
            </a:r>
            <a:r>
              <a:rPr lang="es-UY" sz="1200" kern="1200" dirty="0" smtClean="0">
                <a:solidFill>
                  <a:schemeClr val="tx1"/>
                </a:solidFill>
                <a:effectLst/>
                <a:latin typeface="Helvetica Neue"/>
                <a:ea typeface="Helvetica Neue"/>
                <a:cs typeface="Helvetica Neue"/>
                <a:sym typeface="Helvetica Neue"/>
              </a:rPr>
              <a:t> de la red para mantener el sistema en permanente funcionamiento. Un sistema que presenta bajos niveles de actividad corre peligro de caer en desuso. En este punto uno de las tareas imprescindibles es procurar el adecuado involucramiento de los integrantes del SAT para mantener los niveles de participación constantes.</a:t>
            </a:r>
          </a:p>
          <a:p>
            <a:r>
              <a:rPr lang="es-UY" sz="1200" kern="1200" dirty="0" smtClean="0">
                <a:solidFill>
                  <a:schemeClr val="tx1"/>
                </a:solidFill>
                <a:effectLst/>
                <a:latin typeface="Helvetica Neue"/>
                <a:ea typeface="Helvetica Neue"/>
                <a:cs typeface="Helvetica Neue"/>
                <a:sym typeface="Helvetica Neue"/>
              </a:rPr>
              <a:t> </a:t>
            </a:r>
          </a:p>
          <a:p>
            <a:endParaRPr lang="es-UY"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UY" sz="1200" dirty="0" smtClean="0"/>
              <a:t>El producto</a:t>
            </a:r>
            <a:r>
              <a:rPr lang="es-UY" sz="1200" baseline="0" dirty="0" smtClean="0"/>
              <a:t> mas visible son las alertas publicas que son amplificadas por los medios de comunicación. Una vez emitida la alerta ya desde el SAT se designó a los voceros técnicos para explicar la situación. </a:t>
            </a:r>
            <a:endParaRPr lang="es-UY"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UY"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185333" y="1532466"/>
            <a:ext cx="13885335" cy="3098801"/>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185333" y="4715933"/>
            <a:ext cx="13885335" cy="1058334"/>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1" y="-1"/>
            <a:ext cx="16256001" cy="9144001"/>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186290" y="6400800"/>
            <a:ext cx="9753600" cy="755651"/>
          </a:xfrm>
        </p:spPr>
        <p:txBody>
          <a:bodyPr anchor="b"/>
          <a:lstStyle>
            <a:lvl1pPr algn="l">
              <a:defRPr sz="32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3186290" y="817033"/>
            <a:ext cx="9753600" cy="5486400"/>
          </a:xfrm>
        </p:spPr>
        <p:txBody>
          <a:bodyPr/>
          <a:lstStyle>
            <a:lvl1pPr marL="0" indent="0">
              <a:buNone/>
              <a:defRPr sz="5100"/>
            </a:lvl1pPr>
            <a:lvl2pPr marL="725714" indent="0">
              <a:buNone/>
              <a:defRPr sz="4400"/>
            </a:lvl2pPr>
            <a:lvl3pPr marL="1451427" indent="0">
              <a:buNone/>
              <a:defRPr sz="3800"/>
            </a:lvl3pPr>
            <a:lvl4pPr marL="2177141" indent="0">
              <a:buNone/>
              <a:defRPr sz="3200"/>
            </a:lvl4pPr>
            <a:lvl5pPr marL="2902854" indent="0">
              <a:buNone/>
              <a:defRPr sz="3200"/>
            </a:lvl5pPr>
            <a:lvl6pPr marL="3628568" indent="0">
              <a:buNone/>
              <a:defRPr sz="3200"/>
            </a:lvl6pPr>
            <a:lvl7pPr marL="4354281" indent="0">
              <a:buNone/>
              <a:defRPr sz="3200"/>
            </a:lvl7pPr>
            <a:lvl8pPr marL="5079995" indent="0">
              <a:buNone/>
              <a:defRPr sz="3200"/>
            </a:lvl8pPr>
            <a:lvl9pPr marL="5805708" indent="0">
              <a:buNone/>
              <a:defRPr sz="3200"/>
            </a:lvl9pPr>
          </a:lstStyle>
          <a:p>
            <a:endParaRPr lang="es-UY"/>
          </a:p>
        </p:txBody>
      </p:sp>
      <p:sp>
        <p:nvSpPr>
          <p:cNvPr id="4" name="3 Marcador de texto"/>
          <p:cNvSpPr>
            <a:spLocks noGrp="1"/>
          </p:cNvSpPr>
          <p:nvPr>
            <p:ph type="body" sz="half" idx="2"/>
          </p:nvPr>
        </p:nvSpPr>
        <p:spPr>
          <a:xfrm>
            <a:off x="3186290" y="7156451"/>
            <a:ext cx="9753600" cy="1073149"/>
          </a:xfrm>
        </p:spPr>
        <p:txBody>
          <a:bodyPr/>
          <a:lstStyle>
            <a:lvl1pPr marL="0" indent="0">
              <a:buNone/>
              <a:defRPr sz="2200"/>
            </a:lvl1pPr>
            <a:lvl2pPr marL="725714" indent="0">
              <a:buNone/>
              <a:defRPr sz="1900"/>
            </a:lvl2pPr>
            <a:lvl3pPr marL="1451427" indent="0">
              <a:buNone/>
              <a:defRPr sz="1600"/>
            </a:lvl3pPr>
            <a:lvl4pPr marL="2177141" indent="0">
              <a:buNone/>
              <a:defRPr sz="1400"/>
            </a:lvl4pPr>
            <a:lvl5pPr marL="2902854" indent="0">
              <a:buNone/>
              <a:defRPr sz="1400"/>
            </a:lvl5pPr>
            <a:lvl6pPr marL="3628568" indent="0">
              <a:buNone/>
              <a:defRPr sz="1400"/>
            </a:lvl6pPr>
            <a:lvl7pPr marL="4354281" indent="0">
              <a:buNone/>
              <a:defRPr sz="1400"/>
            </a:lvl7pPr>
            <a:lvl8pPr marL="5079995" indent="0">
              <a:buNone/>
              <a:defRPr sz="1400"/>
            </a:lvl8pPr>
            <a:lvl9pPr marL="5805708" indent="0">
              <a:buNone/>
              <a:defRPr sz="14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812800" y="8475134"/>
            <a:ext cx="3793067" cy="486833"/>
          </a:xfrm>
          <a:prstGeom prst="rect">
            <a:avLst/>
          </a:prstGeom>
        </p:spPr>
        <p:txBody>
          <a:bodyPr lIns="145143" tIns="72571" rIns="145143" bIns="72571"/>
          <a:lstStyle/>
          <a:p>
            <a:fld id="{A7E42C84-7027-45E8-A05C-DFCB5B31C502}" type="datetimeFigureOut">
              <a:rPr lang="es-UY" smtClean="0"/>
              <a:pPr/>
              <a:t>03/10/2024</a:t>
            </a:fld>
            <a:endParaRPr lang="es-UY"/>
          </a:p>
        </p:txBody>
      </p:sp>
      <p:sp>
        <p:nvSpPr>
          <p:cNvPr id="6" name="5 Marcador de pie de página"/>
          <p:cNvSpPr>
            <a:spLocks noGrp="1"/>
          </p:cNvSpPr>
          <p:nvPr>
            <p:ph type="ftr" sz="quarter" idx="11"/>
          </p:nvPr>
        </p:nvSpPr>
        <p:spPr>
          <a:xfrm>
            <a:off x="5554134" y="8475134"/>
            <a:ext cx="5147733" cy="486833"/>
          </a:xfrm>
          <a:prstGeom prst="rect">
            <a:avLst/>
          </a:prstGeom>
        </p:spPr>
        <p:txBody>
          <a:bodyPr lIns="145143" tIns="72571" rIns="145143" bIns="72571"/>
          <a:lstStyle/>
          <a:p>
            <a:endParaRPr lang="es-UY"/>
          </a:p>
        </p:txBody>
      </p:sp>
      <p:sp>
        <p:nvSpPr>
          <p:cNvPr id="7" name="6 Marcador de número de diapositiva"/>
          <p:cNvSpPr>
            <a:spLocks noGrp="1"/>
          </p:cNvSpPr>
          <p:nvPr>
            <p:ph type="sldNum" sz="quarter" idx="12"/>
          </p:nvPr>
        </p:nvSpPr>
        <p:spPr>
          <a:xfrm>
            <a:off x="7909232" y="8720666"/>
            <a:ext cx="429070" cy="314615"/>
          </a:xfrm>
        </p:spPr>
        <p:txBody>
          <a:bodyPr/>
          <a:lstStyle/>
          <a:p>
            <a:fld id="{234962A4-E953-43B0-82BD-39B4C07F0B30}" type="slidenum">
              <a:rPr lang="es-UY" smtClean="0"/>
              <a:pPr/>
              <a:t>‹Nº›</a:t>
            </a:fld>
            <a:endParaRPr lang="es-U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185333" y="3022600"/>
            <a:ext cx="13885335" cy="30988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8777320" y="634999"/>
            <a:ext cx="6350001" cy="7645401"/>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1100666" y="634999"/>
            <a:ext cx="6815668" cy="3699935"/>
          </a:xfrm>
          <a:prstGeom prst="rect">
            <a:avLst/>
          </a:prstGeom>
        </p:spPr>
        <p:txBody>
          <a:bodyPr anchor="b"/>
          <a:lstStyle>
            <a:lvl1pPr>
              <a:defRPr sz="5600"/>
            </a:lvl1pPr>
          </a:lstStyle>
          <a:p>
            <a:r>
              <a:t>Texto del título</a:t>
            </a:r>
          </a:p>
        </p:txBody>
      </p:sp>
      <p:sp>
        <p:nvSpPr>
          <p:cNvPr id="40" name="Nivel de texto 1…"/>
          <p:cNvSpPr txBox="1">
            <a:spLocks noGrp="1"/>
          </p:cNvSpPr>
          <p:nvPr>
            <p:ph type="body" sz="quarter" idx="1"/>
          </p:nvPr>
        </p:nvSpPr>
        <p:spPr>
          <a:xfrm>
            <a:off x="1100666" y="4351866"/>
            <a:ext cx="6815668" cy="3818468"/>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8779933" y="2099733"/>
            <a:ext cx="6350001" cy="6197601"/>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1126066" y="2099733"/>
            <a:ext cx="6815668" cy="6197601"/>
          </a:xfrm>
          <a:prstGeom prst="rect">
            <a:avLst/>
          </a:prstGeom>
        </p:spPr>
        <p:txBody>
          <a:bodyPr/>
          <a:lstStyle>
            <a:lvl1pPr marL="352926" indent="-352926">
              <a:spcBef>
                <a:spcPts val="3000"/>
              </a:spcBef>
              <a:defRPr sz="2400"/>
            </a:lvl1pPr>
            <a:lvl2pPr marL="911726" indent="-352926">
              <a:spcBef>
                <a:spcPts val="3000"/>
              </a:spcBef>
              <a:defRPr sz="2400"/>
            </a:lvl2pPr>
            <a:lvl3pPr marL="1470526" indent="-352926">
              <a:spcBef>
                <a:spcPts val="3000"/>
              </a:spcBef>
              <a:defRPr sz="2400"/>
            </a:lvl3pPr>
            <a:lvl4pPr marL="2029326" indent="-352926">
              <a:spcBef>
                <a:spcPts val="3000"/>
              </a:spcBef>
              <a:defRPr sz="2400"/>
            </a:lvl4pPr>
            <a:lvl5pPr marL="2588126" indent="-352926">
              <a:spcBef>
                <a:spcPts val="3000"/>
              </a:spcBef>
              <a:defRPr sz="24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1126066" y="1185333"/>
            <a:ext cx="14003869" cy="6773335"/>
          </a:xfrm>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10507133" y="4699000"/>
            <a:ext cx="4936068" cy="3699934"/>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10507133" y="753533"/>
            <a:ext cx="4936068" cy="3699934"/>
          </a:xfrm>
          <a:prstGeom prst="rect">
            <a:avLst/>
          </a:prstGeom>
        </p:spPr>
        <p:txBody>
          <a:bodyPr lIns="91439" tIns="45719" rIns="91439" bIns="45719" anchor="t">
            <a:noAutofit/>
          </a:bodyPr>
          <a:lstStyle/>
          <a:p>
            <a:endParaRPr/>
          </a:p>
        </p:txBody>
      </p:sp>
      <p:sp>
        <p:nvSpPr>
          <p:cNvPr id="85" name="Imagen"/>
          <p:cNvSpPr>
            <a:spLocks noGrp="1"/>
          </p:cNvSpPr>
          <p:nvPr>
            <p:ph type="pic" idx="15"/>
          </p:nvPr>
        </p:nvSpPr>
        <p:spPr>
          <a:xfrm>
            <a:off x="804333" y="753533"/>
            <a:ext cx="9448801" cy="7645401"/>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13"/>
          </p:nvPr>
        </p:nvSpPr>
        <p:spPr>
          <a:xfrm>
            <a:off x="1591733" y="5969000"/>
            <a:ext cx="13081001" cy="393700"/>
          </a:xfrm>
          <a:prstGeom prst="rect">
            <a:avLst/>
          </a:prstGeom>
        </p:spPr>
        <p:txBody>
          <a:bodyPr anchor="t">
            <a:spAutoFit/>
          </a:bodyPr>
          <a:lstStyle>
            <a:lvl1pPr marL="0" indent="0" algn="ctr">
              <a:spcBef>
                <a:spcPts val="0"/>
              </a:spcBef>
              <a:buSzTx/>
              <a:buNone/>
              <a:defRPr sz="2000" i="1"/>
            </a:lvl1pPr>
          </a:lstStyle>
          <a:p>
            <a:r>
              <a:t>– Juan López</a:t>
            </a:r>
          </a:p>
        </p:txBody>
      </p:sp>
      <p:sp>
        <p:nvSpPr>
          <p:cNvPr id="94" name="“Escribir una cita aquí”"/>
          <p:cNvSpPr txBox="1">
            <a:spLocks noGrp="1"/>
          </p:cNvSpPr>
          <p:nvPr>
            <p:ph type="body" sz="quarter" idx="14"/>
          </p:nvPr>
        </p:nvSpPr>
        <p:spPr>
          <a:xfrm>
            <a:off x="1591733" y="4050844"/>
            <a:ext cx="13081001" cy="551245"/>
          </a:xfrm>
          <a:prstGeom prst="rect">
            <a:avLst/>
          </a:prstGeom>
        </p:spPr>
        <p:txBody>
          <a:bodyPr>
            <a:spAutoFit/>
          </a:bodyPr>
          <a:lstStyle>
            <a:lvl1pPr marL="0" indent="0" algn="ctr">
              <a:spcBef>
                <a:spcPts val="0"/>
              </a:spcBef>
              <a:buSzTx/>
              <a:buNone/>
              <a:defRPr sz="3200">
                <a:latin typeface="+mn-lt"/>
                <a:ea typeface="+mn-ea"/>
                <a:cs typeface="+mn-cs"/>
                <a:sym typeface="Helvetica Neue Medium"/>
              </a:defRPr>
            </a:lvl1pPr>
          </a:lstStyle>
          <a:p>
            <a:r>
              <a:t>“Escribir una cita aquí”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126066" y="237066"/>
            <a:ext cx="14003869" cy="15240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normAutofit/>
          </a:bodyPr>
          <a:lstStyle/>
          <a:p>
            <a:r>
              <a:t>Texto del título</a:t>
            </a:r>
          </a:p>
        </p:txBody>
      </p:sp>
      <p:sp>
        <p:nvSpPr>
          <p:cNvPr id="3" name="Nivel de texto 1…"/>
          <p:cNvSpPr txBox="1">
            <a:spLocks noGrp="1"/>
          </p:cNvSpPr>
          <p:nvPr>
            <p:ph type="body" idx="1"/>
          </p:nvPr>
        </p:nvSpPr>
        <p:spPr>
          <a:xfrm>
            <a:off x="1126066" y="2099733"/>
            <a:ext cx="14003869" cy="61976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7970571" y="8720666"/>
            <a:ext cx="306392" cy="290441"/>
          </a:xfrm>
          <a:prstGeom prst="rect">
            <a:avLst/>
          </a:prstGeom>
          <a:ln w="3175">
            <a:miter lim="400000"/>
          </a:ln>
        </p:spPr>
        <p:txBody>
          <a:bodyPr wrap="none" lIns="33866" tIns="33866" rIns="33866" bIns="33866">
            <a:spAutoFit/>
          </a:bodyPr>
          <a:lstStyle>
            <a:lvl1pPr>
              <a:defRPr sz="1600" b="0">
                <a:latin typeface="Helvetica Neue Light"/>
                <a:ea typeface="Helvetica Neue Light"/>
                <a:cs typeface="Helvetica Neue Light"/>
                <a:sym typeface="Helvetica Neue Light"/>
              </a:defRPr>
            </a:lvl1pPr>
          </a:lstStyle>
          <a:p>
            <a:fld id="{86CB4B4D-7CA3-9044-876B-883B54F8677D}" type="slidenum">
              <a:rPr/>
              <a:pPr/>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1pPr>
      <a:lvl2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2pPr>
      <a:lvl3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3pPr>
      <a:lvl4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4pPr>
      <a:lvl5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5pPr>
      <a:lvl6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6pPr>
      <a:lvl7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7pPr>
      <a:lvl8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8pPr>
      <a:lvl9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9pPr>
    </p:titleStyle>
    <p:bodyStyle>
      <a:lvl1pPr marL="41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1pPr>
      <a:lvl2pPr marL="105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2pPr>
      <a:lvl3pPr marL="168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3pPr>
      <a:lvl4pPr marL="232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4pPr>
      <a:lvl5pPr marL="295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5pPr>
      <a:lvl6pPr marL="359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6pPr>
      <a:lvl7pPr marL="422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7pPr>
      <a:lvl8pPr marL="486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8pPr>
      <a:lvl9pPr marL="549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3.png"/><Relationship Id="rId7" Type="http://schemas.openxmlformats.org/officeDocument/2006/relationships/diagramLayout" Target="../diagrams/layout8.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Data" Target="../diagrams/data8.xml"/><Relationship Id="rId5" Type="http://schemas.openxmlformats.org/officeDocument/2006/relationships/image" Target="../media/image5.png"/><Relationship Id="rId10" Type="http://schemas.microsoft.com/office/2007/relationships/diagramDrawing" Target="../diagrams/drawing8.xml"/><Relationship Id="rId4" Type="http://schemas.openxmlformats.org/officeDocument/2006/relationships/image" Target="../media/image4.png"/><Relationship Id="rId9" Type="http://schemas.openxmlformats.org/officeDocument/2006/relationships/diagramColors" Target="../diagrams/colors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7.png"/><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n" descr="Imagen"/>
          <p:cNvPicPr>
            <a:picLocks noChangeAspect="1"/>
          </p:cNvPicPr>
          <p:nvPr/>
        </p:nvPicPr>
        <p:blipFill>
          <a:blip r:embed="rId3" cstate="print"/>
          <a:stretch>
            <a:fillRect/>
          </a:stretch>
        </p:blipFill>
        <p:spPr>
          <a:xfrm>
            <a:off x="0" y="-215320"/>
            <a:ext cx="16256000" cy="7927607"/>
          </a:xfrm>
          <a:prstGeom prst="rect">
            <a:avLst/>
          </a:prstGeom>
          <a:ln w="3175">
            <a:miter lim="400000"/>
          </a:ln>
        </p:spPr>
      </p:pic>
      <p:sp>
        <p:nvSpPr>
          <p:cNvPr id="120" name="Desafíos compartidos entre las regiones UE/CELAC en materia de drogas -…"/>
          <p:cNvSpPr txBox="1"/>
          <p:nvPr/>
        </p:nvSpPr>
        <p:spPr>
          <a:xfrm>
            <a:off x="152401" y="134907"/>
            <a:ext cx="10725150" cy="302304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algn="just" defTabSz="457200">
              <a:defRPr sz="5200" b="0">
                <a:solidFill>
                  <a:srgbClr val="FFFFFF"/>
                </a:solidFill>
                <a:latin typeface="HK Grotesk Pro Regular"/>
                <a:ea typeface="HK Grotesk Pro Regular"/>
                <a:cs typeface="HK Grotesk Pro Regular"/>
                <a:sym typeface="HK Grotesk Pro Regular"/>
              </a:defRPr>
            </a:pPr>
            <a:r>
              <a:rPr sz="3200" dirty="0" err="1">
                <a:solidFill>
                  <a:schemeClr val="tx1"/>
                </a:solidFill>
                <a:latin typeface="HK Grotesk Pro Bold"/>
                <a:ea typeface="HK Grotesk Pro Bold"/>
                <a:cs typeface="HK Grotesk Pro Bold"/>
                <a:sym typeface="HK Grotesk Pro Bold"/>
              </a:rPr>
              <a:t>Desafíos</a:t>
            </a:r>
            <a:r>
              <a:rPr sz="3200" dirty="0">
                <a:solidFill>
                  <a:schemeClr val="tx1"/>
                </a:solidFill>
                <a:latin typeface="HK Grotesk Pro Bold"/>
                <a:ea typeface="HK Grotesk Pro Bold"/>
                <a:cs typeface="HK Grotesk Pro Bold"/>
                <a:sym typeface="HK Grotesk Pro Bold"/>
              </a:rPr>
              <a:t> </a:t>
            </a:r>
            <a:r>
              <a:rPr sz="3200" dirty="0" err="1">
                <a:solidFill>
                  <a:schemeClr val="tx1"/>
                </a:solidFill>
                <a:latin typeface="HK Grotesk Pro Bold"/>
                <a:ea typeface="HK Grotesk Pro Bold"/>
                <a:cs typeface="HK Grotesk Pro Bold"/>
                <a:sym typeface="HK Grotesk Pro Bold"/>
              </a:rPr>
              <a:t>compartidos</a:t>
            </a:r>
            <a:r>
              <a:rPr sz="3200" dirty="0">
                <a:solidFill>
                  <a:schemeClr val="tx1"/>
                </a:solidFill>
                <a:latin typeface="HK Grotesk Pro Bold"/>
                <a:ea typeface="HK Grotesk Pro Bold"/>
                <a:cs typeface="HK Grotesk Pro Bold"/>
                <a:sym typeface="HK Grotesk Pro Bold"/>
              </a:rPr>
              <a:t> entre las </a:t>
            </a:r>
            <a:r>
              <a:rPr sz="3200" dirty="0" err="1">
                <a:solidFill>
                  <a:schemeClr val="tx1"/>
                </a:solidFill>
                <a:latin typeface="HK Grotesk Pro Bold"/>
                <a:ea typeface="HK Grotesk Pro Bold"/>
                <a:cs typeface="HK Grotesk Pro Bold"/>
                <a:sym typeface="HK Grotesk Pro Bold"/>
              </a:rPr>
              <a:t>regiones</a:t>
            </a:r>
            <a:r>
              <a:rPr sz="3200" dirty="0">
                <a:solidFill>
                  <a:schemeClr val="tx1"/>
                </a:solidFill>
                <a:latin typeface="HK Grotesk Pro Bold"/>
                <a:ea typeface="HK Grotesk Pro Bold"/>
                <a:cs typeface="HK Grotesk Pro Bold"/>
                <a:sym typeface="HK Grotesk Pro Bold"/>
              </a:rPr>
              <a:t> UE/CELAC en </a:t>
            </a:r>
            <a:r>
              <a:rPr sz="3200" dirty="0" err="1">
                <a:solidFill>
                  <a:schemeClr val="tx1"/>
                </a:solidFill>
                <a:latin typeface="HK Grotesk Pro Bold"/>
                <a:ea typeface="HK Grotesk Pro Bold"/>
                <a:cs typeface="HK Grotesk Pro Bold"/>
                <a:sym typeface="HK Grotesk Pro Bold"/>
              </a:rPr>
              <a:t>materia</a:t>
            </a:r>
            <a:r>
              <a:rPr sz="3200" dirty="0">
                <a:solidFill>
                  <a:schemeClr val="tx1"/>
                </a:solidFill>
                <a:latin typeface="HK Grotesk Pro Bold"/>
                <a:ea typeface="HK Grotesk Pro Bold"/>
                <a:cs typeface="HK Grotesk Pro Bold"/>
                <a:sym typeface="HK Grotesk Pro Bold"/>
              </a:rPr>
              <a:t> de </a:t>
            </a:r>
            <a:r>
              <a:rPr sz="3200" dirty="0" err="1">
                <a:solidFill>
                  <a:schemeClr val="tx1"/>
                </a:solidFill>
                <a:latin typeface="HK Grotesk Pro Bold"/>
                <a:ea typeface="HK Grotesk Pro Bold"/>
                <a:cs typeface="HK Grotesk Pro Bold"/>
                <a:sym typeface="HK Grotesk Pro Bold"/>
              </a:rPr>
              <a:t>drogas</a:t>
            </a:r>
            <a:r>
              <a:rPr sz="3200" dirty="0">
                <a:solidFill>
                  <a:schemeClr val="tx1"/>
                </a:solidFill>
                <a:latin typeface="HK Grotesk Pro Bold"/>
                <a:ea typeface="HK Grotesk Pro Bold"/>
                <a:cs typeface="HK Grotesk Pro Bold"/>
                <a:sym typeface="HK Grotesk Pro Bold"/>
              </a:rPr>
              <a:t> </a:t>
            </a:r>
            <a:r>
              <a:rPr lang="es-UY" sz="3200" dirty="0" smtClean="0">
                <a:solidFill>
                  <a:schemeClr val="tx1"/>
                </a:solidFill>
                <a:latin typeface="HK Grotesk Pro Bold"/>
                <a:ea typeface="HK Grotesk Pro Bold"/>
                <a:cs typeface="HK Grotesk Pro Bold"/>
                <a:sym typeface="HK Grotesk Pro Bold"/>
              </a:rPr>
              <a:t>/ </a:t>
            </a:r>
            <a:r>
              <a:rPr lang="en-US" sz="3200" b="0" dirty="0">
                <a:solidFill>
                  <a:srgbClr val="FFFFFF"/>
                </a:solidFill>
                <a:latin typeface="HK Grotesk Pro Bold"/>
                <a:ea typeface="HK Grotesk Pro Bold"/>
                <a:cs typeface="HK Grotesk Pro Bold"/>
                <a:sym typeface="HK Grotesk Pro Regular"/>
              </a:rPr>
              <a:t>Shared challenges among EU-CELAC countries in the drugs </a:t>
            </a:r>
            <a:r>
              <a:rPr lang="en-US" sz="3200" b="0" dirty="0" smtClean="0">
                <a:solidFill>
                  <a:srgbClr val="FFFFFF"/>
                </a:solidFill>
                <a:latin typeface="HK Grotesk Pro Bold"/>
                <a:ea typeface="HK Grotesk Pro Bold"/>
                <a:cs typeface="HK Grotesk Pro Bold"/>
                <a:sym typeface="HK Grotesk Pro Regular"/>
              </a:rPr>
              <a:t>field</a:t>
            </a:r>
          </a:p>
          <a:p>
            <a:pPr algn="just" defTabSz="457200">
              <a:defRPr sz="5200" b="0">
                <a:solidFill>
                  <a:srgbClr val="FFFFFF"/>
                </a:solidFill>
                <a:latin typeface="HK Grotesk Pro Regular"/>
                <a:ea typeface="HK Grotesk Pro Regular"/>
                <a:cs typeface="HK Grotesk Pro Regular"/>
                <a:sym typeface="HK Grotesk Pro Regular"/>
              </a:defRPr>
            </a:pPr>
            <a:r>
              <a:rPr lang="en-US" sz="3200" b="0" dirty="0" smtClean="0">
                <a:solidFill>
                  <a:srgbClr val="FFFFFF"/>
                </a:solidFill>
                <a:latin typeface="HK Grotesk Pro Bold"/>
                <a:ea typeface="HK Grotesk Pro Bold"/>
                <a:cs typeface="HK Grotesk Pro Bold"/>
                <a:sym typeface="HK Grotesk Pro Regular"/>
              </a:rPr>
              <a:t> </a:t>
            </a:r>
            <a:endParaRPr sz="3200" b="0" dirty="0">
              <a:solidFill>
                <a:srgbClr val="FFFFFF"/>
              </a:solidFill>
              <a:latin typeface="HK Grotesk Pro Bold"/>
              <a:ea typeface="HK Grotesk Pro Bold"/>
              <a:cs typeface="HK Grotesk Pro Bold"/>
            </a:endParaRPr>
          </a:p>
          <a:p>
            <a:pPr algn="just" defTabSz="457200">
              <a:defRPr sz="5200" b="0">
                <a:solidFill>
                  <a:srgbClr val="FFFFFF"/>
                </a:solidFill>
                <a:latin typeface="HK Grotesk Pro Regular"/>
                <a:ea typeface="HK Grotesk Pro Regular"/>
                <a:cs typeface="HK Grotesk Pro Regular"/>
                <a:sym typeface="HK Grotesk Pro Regular"/>
              </a:defRPr>
            </a:pPr>
            <a:r>
              <a:rPr sz="3200" dirty="0" err="1">
                <a:solidFill>
                  <a:schemeClr val="tx1"/>
                </a:solidFill>
              </a:rPr>
              <a:t>Reunión</a:t>
            </a:r>
            <a:r>
              <a:rPr sz="3200" dirty="0">
                <a:solidFill>
                  <a:schemeClr val="tx1"/>
                </a:solidFill>
              </a:rPr>
              <a:t> </a:t>
            </a:r>
            <a:r>
              <a:rPr sz="3200" dirty="0" err="1">
                <a:solidFill>
                  <a:schemeClr val="tx1"/>
                </a:solidFill>
              </a:rPr>
              <a:t>presencial</a:t>
            </a:r>
            <a:r>
              <a:rPr sz="3200" dirty="0">
                <a:solidFill>
                  <a:schemeClr val="tx1"/>
                </a:solidFill>
              </a:rPr>
              <a:t> de </a:t>
            </a:r>
            <a:r>
              <a:rPr sz="3200" dirty="0" err="1">
                <a:solidFill>
                  <a:schemeClr val="tx1"/>
                </a:solidFill>
              </a:rPr>
              <a:t>Agencias</a:t>
            </a:r>
            <a:r>
              <a:rPr sz="3200" dirty="0">
                <a:solidFill>
                  <a:schemeClr val="tx1"/>
                </a:solidFill>
              </a:rPr>
              <a:t> de </a:t>
            </a:r>
            <a:r>
              <a:rPr sz="3200" dirty="0" err="1">
                <a:solidFill>
                  <a:schemeClr val="tx1"/>
                </a:solidFill>
              </a:rPr>
              <a:t>drogas</a:t>
            </a:r>
            <a:r>
              <a:rPr sz="3200" dirty="0">
                <a:solidFill>
                  <a:schemeClr val="tx1"/>
                </a:solidFill>
              </a:rPr>
              <a:t> UE/CELAC </a:t>
            </a:r>
            <a:r>
              <a:rPr sz="3200" dirty="0" err="1">
                <a:solidFill>
                  <a:schemeClr val="tx1"/>
                </a:solidFill>
              </a:rPr>
              <a:t>en</a:t>
            </a:r>
            <a:r>
              <a:rPr sz="3200" dirty="0">
                <a:solidFill>
                  <a:schemeClr val="tx1"/>
                </a:solidFill>
              </a:rPr>
              <a:t> </a:t>
            </a:r>
            <a:r>
              <a:rPr sz="3200" dirty="0" err="1" smtClean="0">
                <a:solidFill>
                  <a:schemeClr val="tx1"/>
                </a:solidFill>
              </a:rPr>
              <a:t>Bruselas</a:t>
            </a:r>
            <a:r>
              <a:rPr lang="es-UY" sz="3200" dirty="0" smtClean="0">
                <a:solidFill>
                  <a:schemeClr val="tx1"/>
                </a:solidFill>
              </a:rPr>
              <a:t>/ </a:t>
            </a:r>
            <a:r>
              <a:rPr lang="en-US" sz="3200" b="0" dirty="0">
                <a:solidFill>
                  <a:srgbClr val="FFFFFF"/>
                </a:solidFill>
                <a:latin typeface="HK Grotesk Pro Regular"/>
                <a:ea typeface="HK Grotesk Pro Regular"/>
                <a:cs typeface="HK Grotesk Pro Regular"/>
                <a:sym typeface="HK Grotesk Pro Regular"/>
              </a:rPr>
              <a:t>EU – CELAC National Drugs Agencies Meetings</a:t>
            </a:r>
            <a:endParaRPr sz="3200" b="0" dirty="0">
              <a:solidFill>
                <a:srgbClr val="FFFFFF"/>
              </a:solidFill>
              <a:latin typeface="HK Grotesk Pro Regular"/>
              <a:ea typeface="HK Grotesk Pro Regular"/>
              <a:cs typeface="HK Grotesk Pro Regular"/>
            </a:endParaRPr>
          </a:p>
        </p:txBody>
      </p:sp>
      <p:sp>
        <p:nvSpPr>
          <p:cNvPr id="121" name="Bruselas, Bélgica"/>
          <p:cNvSpPr txBox="1"/>
          <p:nvPr/>
        </p:nvSpPr>
        <p:spPr>
          <a:xfrm>
            <a:off x="482600" y="5322971"/>
            <a:ext cx="3357755" cy="53005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lvl1pPr algn="l" defTabSz="457200">
              <a:defRPr sz="3000" b="0">
                <a:solidFill>
                  <a:srgbClr val="FFFFFF"/>
                </a:solidFill>
                <a:latin typeface="HK Grotesk Pro Bold"/>
                <a:ea typeface="HK Grotesk Pro Bold"/>
                <a:cs typeface="HK Grotesk Pro Bold"/>
                <a:sym typeface="HK Grotesk Pro Bold"/>
              </a:defRPr>
            </a:lvl1pPr>
          </a:lstStyle>
          <a:p>
            <a:r>
              <a:rPr dirty="0" err="1" smtClean="0">
                <a:solidFill>
                  <a:schemeClr val="tx1"/>
                </a:solidFill>
              </a:rPr>
              <a:t>Bruselas</a:t>
            </a:r>
            <a:r>
              <a:rPr lang="es-UY" dirty="0" smtClean="0"/>
              <a:t> / </a:t>
            </a:r>
            <a:r>
              <a:rPr lang="en-US" dirty="0" smtClean="0"/>
              <a:t>Brussels</a:t>
            </a:r>
            <a:endParaRPr dirty="0"/>
          </a:p>
        </p:txBody>
      </p:sp>
      <p:sp>
        <p:nvSpPr>
          <p:cNvPr id="122" name="8-10 de Octubre de 2024"/>
          <p:cNvSpPr txBox="1"/>
          <p:nvPr/>
        </p:nvSpPr>
        <p:spPr>
          <a:xfrm>
            <a:off x="686667" y="6148471"/>
            <a:ext cx="3912394" cy="53005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lvl1pPr algn="l" defTabSz="457200">
              <a:defRPr sz="3000" b="0">
                <a:solidFill>
                  <a:srgbClr val="FFFFFF"/>
                </a:solidFill>
                <a:latin typeface="HK Grotesk Pro Medium"/>
                <a:ea typeface="HK Grotesk Pro Medium"/>
                <a:cs typeface="HK Grotesk Pro Medium"/>
                <a:sym typeface="HK Grotesk Pro Medium"/>
              </a:defRPr>
            </a:lvl1pPr>
          </a:lstStyle>
          <a:p>
            <a:r>
              <a:rPr dirty="0"/>
              <a:t>8-10 de </a:t>
            </a:r>
            <a:r>
              <a:rPr dirty="0" smtClean="0"/>
              <a:t>Oct</a:t>
            </a:r>
            <a:r>
              <a:rPr lang="es-UY" dirty="0" err="1" smtClean="0"/>
              <a:t>ober</a:t>
            </a:r>
            <a:r>
              <a:rPr dirty="0" smtClean="0"/>
              <a:t> </a:t>
            </a:r>
            <a:r>
              <a:rPr dirty="0"/>
              <a:t>2024</a:t>
            </a:r>
          </a:p>
        </p:txBody>
      </p:sp>
      <p:sp>
        <p:nvSpPr>
          <p:cNvPr id="123" name="Rectángulo"/>
          <p:cNvSpPr/>
          <p:nvPr/>
        </p:nvSpPr>
        <p:spPr>
          <a:xfrm>
            <a:off x="495300" y="6014508"/>
            <a:ext cx="4680077" cy="772584"/>
          </a:xfrm>
          <a:prstGeom prst="rect">
            <a:avLst/>
          </a:prstGeom>
          <a:ln w="12700">
            <a:solidFill>
              <a:srgbClr val="FFFFFF"/>
            </a:solidFill>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4" name="Logos_castellano.jpg" descr="Logos_castellano.jpg"/>
          <p:cNvPicPr>
            <a:picLocks noChangeAspect="1"/>
          </p:cNvPicPr>
          <p:nvPr/>
        </p:nvPicPr>
        <p:blipFill>
          <a:blip r:embed="rId4" cstate="print"/>
          <a:stretch>
            <a:fillRect/>
          </a:stretch>
        </p:blipFill>
        <p:spPr>
          <a:xfrm>
            <a:off x="0" y="7389476"/>
            <a:ext cx="16256000" cy="1731048"/>
          </a:xfrm>
          <a:prstGeom prst="rect">
            <a:avLst/>
          </a:prstGeom>
          <a:ln w="3175">
            <a:miter lim="400000"/>
          </a:ln>
        </p:spPr>
      </p:pic>
      <p:sp>
        <p:nvSpPr>
          <p:cNvPr id="8" name="7 CuadroTexto"/>
          <p:cNvSpPr txBox="1"/>
          <p:nvPr/>
        </p:nvSpPr>
        <p:spPr>
          <a:xfrm>
            <a:off x="619932" y="3748484"/>
            <a:ext cx="11220773" cy="37617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endParaRPr kumimoji="0" lang="es-UY"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0" name="9 CuadroTexto"/>
          <p:cNvSpPr txBox="1"/>
          <p:nvPr/>
        </p:nvSpPr>
        <p:spPr>
          <a:xfrm>
            <a:off x="697424" y="3374179"/>
            <a:ext cx="11515241" cy="191505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UY" sz="2000" b="1" i="0" u="none" strike="noStrike" cap="none" spc="0" normalizeH="0" baseline="0" dirty="0" smtClean="0">
                <a:ln>
                  <a:noFill/>
                </a:ln>
                <a:solidFill>
                  <a:srgbClr val="000000"/>
                </a:solidFill>
                <a:effectLst/>
                <a:uFillTx/>
                <a:latin typeface="Helvetica Neue"/>
                <a:ea typeface="Helvetica Neue"/>
                <a:cs typeface="Helvetica Neue"/>
                <a:sym typeface="Helvetica Neue"/>
              </a:rPr>
              <a:t>Panel</a:t>
            </a:r>
          </a:p>
          <a:p>
            <a:r>
              <a:rPr kumimoji="0" lang="es-UY" sz="2000" b="1" i="0" u="none" strike="noStrike" cap="none" spc="0" normalizeH="0" baseline="0" dirty="0" smtClean="0">
                <a:ln>
                  <a:noFill/>
                </a:ln>
                <a:solidFill>
                  <a:srgbClr val="000000"/>
                </a:solidFill>
                <a:effectLst/>
                <a:uFillTx/>
                <a:latin typeface="Helvetica Neue"/>
                <a:ea typeface="Helvetica Neue"/>
                <a:cs typeface="Helvetica Neue"/>
                <a:sym typeface="Helvetica Neue"/>
              </a:rPr>
              <a:t>Nuevas amenazas y retos en relación con las </a:t>
            </a:r>
            <a:r>
              <a:rPr lang="es-UY" dirty="0" smtClean="0"/>
              <a:t>N</a:t>
            </a:r>
            <a:r>
              <a:rPr kumimoji="0" lang="es-UY" sz="2000" b="1" i="0" u="none" strike="noStrike" cap="none" spc="0" normalizeH="0" baseline="0" dirty="0" smtClean="0">
                <a:ln>
                  <a:noFill/>
                </a:ln>
                <a:solidFill>
                  <a:srgbClr val="000000"/>
                </a:solidFill>
                <a:effectLst/>
                <a:uFillTx/>
                <a:latin typeface="Helvetica Neue"/>
                <a:ea typeface="Helvetica Neue"/>
                <a:cs typeface="Helvetica Neue"/>
                <a:sym typeface="Helvetica Neue"/>
              </a:rPr>
              <a:t>uevas Sustancias Psicoactivas y otras drogas sintéticas  desde la perspectiva de los </a:t>
            </a:r>
            <a:r>
              <a:rPr kumimoji="0" lang="es-UY" sz="2000" b="1" i="0" u="none" strike="noStrike" cap="none" spc="0" normalizeH="0" baseline="0" dirty="0" err="1" smtClean="0">
                <a:ln>
                  <a:noFill/>
                </a:ln>
                <a:solidFill>
                  <a:srgbClr val="000000"/>
                </a:solidFill>
                <a:effectLst/>
                <a:uFillTx/>
                <a:latin typeface="Helvetica Neue"/>
                <a:ea typeface="Helvetica Neue"/>
                <a:cs typeface="Helvetica Neue"/>
                <a:sym typeface="Helvetica Neue"/>
              </a:rPr>
              <a:t>paises</a:t>
            </a:r>
            <a:r>
              <a:rPr kumimoji="0" lang="es-UY" sz="2000" b="1" i="0" u="none" strike="noStrike" cap="none" spc="0" normalizeH="0" baseline="0" dirty="0" smtClean="0">
                <a:ln>
                  <a:noFill/>
                </a:ln>
                <a:solidFill>
                  <a:srgbClr val="000000"/>
                </a:solidFill>
                <a:effectLst/>
                <a:uFillTx/>
                <a:latin typeface="Helvetica Neue"/>
                <a:ea typeface="Helvetica Neue"/>
                <a:cs typeface="Helvetica Neue"/>
                <a:sym typeface="Helvetica Neue"/>
              </a:rPr>
              <a:t> de la UE y CELAC / </a:t>
            </a:r>
            <a:r>
              <a:rPr lang="en-US" dirty="0">
                <a:solidFill>
                  <a:schemeClr val="bg1"/>
                </a:solidFill>
              </a:rPr>
              <a:t>New threats and challenges regarding NPS and other synthetic drugs, from the perspective of EU/CELAC countries</a:t>
            </a:r>
            <a:endParaRPr kumimoji="0" lang="es-UY" sz="2000" b="1" i="0" u="none" strike="noStrike" cap="none" spc="0" normalizeH="0" baseline="0" dirty="0" smtClean="0">
              <a:ln>
                <a:noFill/>
              </a:ln>
              <a:solidFill>
                <a:schemeClr val="bg1"/>
              </a:solidFill>
              <a:effectLst/>
              <a:uFillTx/>
              <a:sym typeface="Helvetica Neue"/>
            </a:endParaRPr>
          </a:p>
          <a:p>
            <a:pPr marL="0" marR="0" indent="0" algn="ctr" defTabSz="550333" rtl="0" fontAlgn="auto" latinLnBrk="0" hangingPunct="0">
              <a:lnSpc>
                <a:spcPct val="100000"/>
              </a:lnSpc>
              <a:spcBef>
                <a:spcPts val="0"/>
              </a:spcBef>
              <a:spcAft>
                <a:spcPts val="0"/>
              </a:spcAft>
              <a:buClrTx/>
              <a:buSzTx/>
              <a:buFontTx/>
              <a:buNone/>
              <a:tabLst/>
            </a:pPr>
            <a:endParaRPr lang="es-UY" dirty="0" smtClean="0"/>
          </a:p>
          <a:p>
            <a:pPr marL="0" marR="0" indent="0" algn="ctr" defTabSz="550333" rtl="0" fontAlgn="auto" latinLnBrk="0" hangingPunct="0">
              <a:lnSpc>
                <a:spcPct val="100000"/>
              </a:lnSpc>
              <a:spcBef>
                <a:spcPts val="0"/>
              </a:spcBef>
              <a:spcAft>
                <a:spcPts val="0"/>
              </a:spcAft>
              <a:buClrTx/>
              <a:buSzTx/>
              <a:buFontTx/>
              <a:buNone/>
              <a:tabLst/>
            </a:pPr>
            <a:r>
              <a:rPr kumimoji="0" lang="es-UY" sz="2000" b="1" i="0" u="none" strike="noStrike" cap="none" spc="0" normalizeH="0" baseline="0" dirty="0" smtClean="0">
                <a:ln>
                  <a:noFill/>
                </a:ln>
                <a:solidFill>
                  <a:srgbClr val="000000"/>
                </a:solidFill>
                <a:effectLst/>
                <a:uFillTx/>
                <a:latin typeface="Helvetica Neue"/>
                <a:ea typeface="Helvetica Neue"/>
                <a:cs typeface="Helvetica Neue"/>
                <a:sym typeface="Helvetica Neue"/>
              </a:rPr>
              <a:t>Observatorio Uruguayo de Drogas / </a:t>
            </a:r>
            <a:r>
              <a:rPr kumimoji="0" lang="es-UY" sz="2000" b="1" i="0" u="none" strike="noStrike" cap="none" spc="0" normalizeH="0" baseline="0" dirty="0" err="1" smtClean="0">
                <a:ln>
                  <a:noFill/>
                </a:ln>
                <a:solidFill>
                  <a:schemeClr val="bg1"/>
                </a:solidFill>
                <a:effectLst/>
                <a:uFillTx/>
                <a:latin typeface="Helvetica Neue"/>
                <a:ea typeface="Helvetica Neue"/>
                <a:cs typeface="Helvetica Neue"/>
                <a:sym typeface="Helvetica Neue"/>
              </a:rPr>
              <a:t>Drug</a:t>
            </a:r>
            <a:r>
              <a:rPr kumimoji="0" lang="es-UY" sz="2000" b="1" i="0" u="none" strike="noStrike" cap="none" spc="0" normalizeH="0" dirty="0" smtClean="0">
                <a:ln>
                  <a:noFill/>
                </a:ln>
                <a:solidFill>
                  <a:schemeClr val="bg1"/>
                </a:solidFill>
                <a:effectLst/>
                <a:uFillTx/>
                <a:latin typeface="Helvetica Neue"/>
                <a:ea typeface="Helvetica Neue"/>
                <a:cs typeface="Helvetica Neue"/>
                <a:sym typeface="Helvetica Neue"/>
              </a:rPr>
              <a:t> </a:t>
            </a:r>
            <a:r>
              <a:rPr kumimoji="0" lang="es-UY" sz="2000" b="1" i="0" u="none" strike="noStrike" cap="none" spc="0" normalizeH="0" dirty="0" err="1" smtClean="0">
                <a:ln>
                  <a:noFill/>
                </a:ln>
                <a:solidFill>
                  <a:schemeClr val="bg1"/>
                </a:solidFill>
                <a:effectLst/>
                <a:uFillTx/>
                <a:latin typeface="Helvetica Neue"/>
                <a:ea typeface="Helvetica Neue"/>
                <a:cs typeface="Helvetica Neue"/>
                <a:sym typeface="Helvetica Neue"/>
              </a:rPr>
              <a:t>Observatory</a:t>
            </a:r>
            <a:r>
              <a:rPr kumimoji="0" lang="es-UY" sz="2000" b="1" i="0" u="none" strike="noStrike" cap="none" spc="0" normalizeH="0" dirty="0" smtClean="0">
                <a:ln>
                  <a:noFill/>
                </a:ln>
                <a:solidFill>
                  <a:schemeClr val="bg1"/>
                </a:solidFill>
                <a:effectLst/>
                <a:uFillTx/>
                <a:latin typeface="Helvetica Neue"/>
                <a:ea typeface="Helvetica Neue"/>
                <a:cs typeface="Helvetica Neue"/>
                <a:sym typeface="Helvetica Neue"/>
              </a:rPr>
              <a:t> of Uruguay</a:t>
            </a:r>
            <a:endParaRPr kumimoji="0" lang="es-UY" sz="2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
        <p:nvSpPr>
          <p:cNvPr id="9" name="8 CuadroTexto"/>
          <p:cNvSpPr txBox="1"/>
          <p:nvPr/>
        </p:nvSpPr>
        <p:spPr>
          <a:xfrm>
            <a:off x="697424" y="3647745"/>
            <a:ext cx="10554345" cy="37617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endParaRPr kumimoji="0" lang="es-UY"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Imagen" descr="Imagen"/>
          <p:cNvPicPr>
            <a:picLocks noChangeAspect="1"/>
          </p:cNvPicPr>
          <p:nvPr/>
        </p:nvPicPr>
        <p:blipFill>
          <a:blip r:embed="rId3" cstate="print"/>
          <a:stretch>
            <a:fillRect/>
          </a:stretch>
        </p:blipFill>
        <p:spPr>
          <a:xfrm>
            <a:off x="9212097" y="1537900"/>
            <a:ext cx="33497" cy="5817298"/>
          </a:xfrm>
          <a:prstGeom prst="rect">
            <a:avLst/>
          </a:prstGeom>
          <a:ln w="3175">
            <a:miter lim="400000"/>
          </a:ln>
        </p:spPr>
      </p:pic>
      <p:sp>
        <p:nvSpPr>
          <p:cNvPr id="23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31" name="Imagen" descr="Imagen"/>
          <p:cNvPicPr>
            <a:picLocks noChangeAspect="1"/>
          </p:cNvPicPr>
          <p:nvPr/>
        </p:nvPicPr>
        <p:blipFill>
          <a:blip r:embed="rId4" cstate="print"/>
          <a:stretch>
            <a:fillRect/>
          </a:stretch>
        </p:blipFill>
        <p:spPr>
          <a:xfrm>
            <a:off x="495291" y="247092"/>
            <a:ext cx="14807692" cy="566592"/>
          </a:xfrm>
          <a:prstGeom prst="rect">
            <a:avLst/>
          </a:prstGeom>
          <a:ln w="3175">
            <a:miter lim="400000"/>
          </a:ln>
        </p:spPr>
      </p:pic>
      <p:sp>
        <p:nvSpPr>
          <p:cNvPr id="234"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35"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38"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4" name="CuadroTexto 2"/>
          <p:cNvSpPr txBox="1"/>
          <p:nvPr/>
        </p:nvSpPr>
        <p:spPr>
          <a:xfrm>
            <a:off x="10693192" y="798214"/>
            <a:ext cx="3911156" cy="584775"/>
          </a:xfrm>
          <a:prstGeom prst="rect">
            <a:avLst/>
          </a:prstGeom>
          <a:solidFill>
            <a:schemeClr val="tx1"/>
          </a:solidFill>
        </p:spPr>
        <p:txBody>
          <a:bodyPr wrap="square" rtlCol="0">
            <a:spAutoFit/>
          </a:bodyPr>
          <a:lstStyle/>
          <a:p>
            <a:pPr algn="ctr"/>
            <a:r>
              <a:rPr lang="es-MX" sz="3200" b="1" dirty="0" smtClean="0">
                <a:solidFill>
                  <a:schemeClr val="bg1"/>
                </a:solidFill>
              </a:rPr>
              <a:t>Boletines/</a:t>
            </a:r>
            <a:r>
              <a:rPr lang="es-MX" sz="3200" b="1" dirty="0" err="1" smtClean="0">
                <a:solidFill>
                  <a:schemeClr val="bg1"/>
                </a:solidFill>
              </a:rPr>
              <a:t>Bulletins</a:t>
            </a:r>
            <a:endParaRPr lang="es-UY" sz="3200" b="1" dirty="0">
              <a:solidFill>
                <a:schemeClr val="bg1"/>
              </a:solidFill>
            </a:endParaRPr>
          </a:p>
        </p:txBody>
      </p:sp>
      <p:pic>
        <p:nvPicPr>
          <p:cNvPr id="15" name="Imagen 1"/>
          <p:cNvPicPr>
            <a:picLocks noChangeAspect="1"/>
          </p:cNvPicPr>
          <p:nvPr/>
        </p:nvPicPr>
        <p:blipFill>
          <a:blip r:embed="rId5" cstate="print"/>
          <a:stretch>
            <a:fillRect/>
          </a:stretch>
        </p:blipFill>
        <p:spPr>
          <a:xfrm>
            <a:off x="11284150" y="1669010"/>
            <a:ext cx="2045776" cy="2596162"/>
          </a:xfrm>
          <a:prstGeom prst="rect">
            <a:avLst/>
          </a:prstGeom>
        </p:spPr>
      </p:pic>
      <p:pic>
        <p:nvPicPr>
          <p:cNvPr id="16" name="Imagen 5"/>
          <p:cNvPicPr>
            <a:picLocks noChangeAspect="1"/>
          </p:cNvPicPr>
          <p:nvPr/>
        </p:nvPicPr>
        <p:blipFill>
          <a:blip r:embed="rId6" cstate="print"/>
          <a:stretch>
            <a:fillRect/>
          </a:stretch>
        </p:blipFill>
        <p:spPr>
          <a:xfrm>
            <a:off x="12218374" y="4819006"/>
            <a:ext cx="2179551" cy="2795732"/>
          </a:xfrm>
          <a:prstGeom prst="rect">
            <a:avLst/>
          </a:prstGeom>
        </p:spPr>
      </p:pic>
      <p:pic>
        <p:nvPicPr>
          <p:cNvPr id="17" name="Imagen 9"/>
          <p:cNvPicPr>
            <a:picLocks noChangeAspect="1"/>
          </p:cNvPicPr>
          <p:nvPr/>
        </p:nvPicPr>
        <p:blipFill>
          <a:blip r:embed="rId7" cstate="print"/>
          <a:stretch>
            <a:fillRect/>
          </a:stretch>
        </p:blipFill>
        <p:spPr>
          <a:xfrm>
            <a:off x="12781505" y="2057626"/>
            <a:ext cx="1972881" cy="2460798"/>
          </a:xfrm>
          <a:prstGeom prst="rect">
            <a:avLst/>
          </a:prstGeom>
          <a:ln>
            <a:solidFill>
              <a:schemeClr val="tx1"/>
            </a:solidFill>
          </a:ln>
        </p:spPr>
      </p:pic>
      <p:pic>
        <p:nvPicPr>
          <p:cNvPr id="18" name="Imagen 8"/>
          <p:cNvPicPr>
            <a:picLocks noChangeAspect="1"/>
          </p:cNvPicPr>
          <p:nvPr/>
        </p:nvPicPr>
        <p:blipFill>
          <a:blip r:embed="rId8" cstate="print"/>
          <a:stretch>
            <a:fillRect/>
          </a:stretch>
        </p:blipFill>
        <p:spPr>
          <a:xfrm>
            <a:off x="9624724" y="3199543"/>
            <a:ext cx="2619214" cy="3319176"/>
          </a:xfrm>
          <a:prstGeom prst="rect">
            <a:avLst/>
          </a:prstGeom>
        </p:spPr>
      </p:pic>
      <p:pic>
        <p:nvPicPr>
          <p:cNvPr id="19" name="Imagen 3"/>
          <p:cNvPicPr>
            <a:picLocks noChangeAspect="1"/>
          </p:cNvPicPr>
          <p:nvPr/>
        </p:nvPicPr>
        <p:blipFill>
          <a:blip r:embed="rId9" cstate="print"/>
          <a:stretch>
            <a:fillRect/>
          </a:stretch>
        </p:blipFill>
        <p:spPr>
          <a:xfrm>
            <a:off x="13930100" y="3716961"/>
            <a:ext cx="1772270" cy="2299732"/>
          </a:xfrm>
          <a:prstGeom prst="rect">
            <a:avLst/>
          </a:prstGeom>
          <a:ln>
            <a:solidFill>
              <a:schemeClr val="tx1"/>
            </a:solidFill>
          </a:ln>
        </p:spPr>
      </p:pic>
      <p:pic>
        <p:nvPicPr>
          <p:cNvPr id="20" name="Imagen 4"/>
          <p:cNvPicPr>
            <a:picLocks noChangeAspect="1"/>
          </p:cNvPicPr>
          <p:nvPr/>
        </p:nvPicPr>
        <p:blipFill>
          <a:blip r:embed="rId10" cstate="print"/>
          <a:stretch>
            <a:fillRect/>
          </a:stretch>
        </p:blipFill>
        <p:spPr>
          <a:xfrm>
            <a:off x="11298850" y="5209899"/>
            <a:ext cx="1827479" cy="2356373"/>
          </a:xfrm>
          <a:prstGeom prst="rect">
            <a:avLst/>
          </a:prstGeom>
          <a:ln>
            <a:solidFill>
              <a:schemeClr val="tx1"/>
            </a:solidFill>
          </a:ln>
        </p:spPr>
      </p:pic>
      <p:pic>
        <p:nvPicPr>
          <p:cNvPr id="21" name="Imagen 3"/>
          <p:cNvPicPr>
            <a:picLocks noChangeAspect="1"/>
          </p:cNvPicPr>
          <p:nvPr/>
        </p:nvPicPr>
        <p:blipFill>
          <a:blip r:embed="rId11" cstate="print"/>
          <a:stretch>
            <a:fillRect/>
          </a:stretch>
        </p:blipFill>
        <p:spPr>
          <a:xfrm>
            <a:off x="219720" y="1456839"/>
            <a:ext cx="8627382" cy="6106334"/>
          </a:xfrm>
          <a:prstGeom prst="rect">
            <a:avLst/>
          </a:prstGeom>
        </p:spPr>
      </p:pic>
      <p:sp>
        <p:nvSpPr>
          <p:cNvPr id="22" name="CuadroTexto 2"/>
          <p:cNvSpPr txBox="1"/>
          <p:nvPr/>
        </p:nvSpPr>
        <p:spPr>
          <a:xfrm>
            <a:off x="1739692" y="663349"/>
            <a:ext cx="6002510" cy="584775"/>
          </a:xfrm>
          <a:prstGeom prst="rect">
            <a:avLst/>
          </a:prstGeom>
          <a:solidFill>
            <a:schemeClr val="tx1"/>
          </a:solidFill>
        </p:spPr>
        <p:txBody>
          <a:bodyPr wrap="square" rtlCol="0">
            <a:spAutoFit/>
          </a:bodyPr>
          <a:lstStyle/>
          <a:p>
            <a:pPr algn="ctr"/>
            <a:r>
              <a:rPr lang="es-MX" sz="3200" dirty="0" smtClean="0">
                <a:solidFill>
                  <a:schemeClr val="bg1"/>
                </a:solidFill>
              </a:rPr>
              <a:t>Denuncias SAT</a:t>
            </a:r>
            <a:r>
              <a:rPr lang="es-MX" sz="3200" b="1" dirty="0" smtClean="0">
                <a:solidFill>
                  <a:schemeClr val="bg1"/>
                </a:solidFill>
              </a:rPr>
              <a:t>/ EWS </a:t>
            </a:r>
            <a:r>
              <a:rPr lang="es-MX" sz="3200" b="1" dirty="0" err="1" smtClean="0">
                <a:solidFill>
                  <a:schemeClr val="bg1"/>
                </a:solidFill>
              </a:rPr>
              <a:t>Reports</a:t>
            </a:r>
            <a:endParaRPr lang="es-UY" sz="3200" b="1" dirty="0">
              <a:solidFill>
                <a:schemeClr val="bg1"/>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31" name="Imagen" descr="Imagen"/>
          <p:cNvPicPr>
            <a:picLocks noChangeAspect="1"/>
          </p:cNvPicPr>
          <p:nvPr/>
        </p:nvPicPr>
        <p:blipFill>
          <a:blip r:embed="rId3" cstate="print"/>
          <a:stretch>
            <a:fillRect/>
          </a:stretch>
        </p:blipFill>
        <p:spPr>
          <a:xfrm>
            <a:off x="615148" y="473665"/>
            <a:ext cx="14807692" cy="566592"/>
          </a:xfrm>
          <a:prstGeom prst="rect">
            <a:avLst/>
          </a:prstGeom>
          <a:ln w="3175">
            <a:miter lim="400000"/>
          </a:ln>
        </p:spPr>
      </p:pic>
      <p:sp>
        <p:nvSpPr>
          <p:cNvPr id="234"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35"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38"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21" name="CuadroTexto 1"/>
          <p:cNvSpPr txBox="1"/>
          <p:nvPr/>
        </p:nvSpPr>
        <p:spPr>
          <a:xfrm>
            <a:off x="3276600" y="119964"/>
            <a:ext cx="9114549" cy="577447"/>
          </a:xfrm>
          <a:prstGeom prst="rect">
            <a:avLst/>
          </a:prstGeom>
          <a:solidFill>
            <a:schemeClr val="bg1"/>
          </a:solidFill>
        </p:spPr>
        <p:txBody>
          <a:bodyPr wrap="square" lIns="145143" tIns="72571" rIns="145143" bIns="72571" rtlCol="0">
            <a:spAutoFit/>
          </a:bodyPr>
          <a:lstStyle/>
          <a:p>
            <a:r>
              <a:rPr lang="es-MX" sz="2800" dirty="0" smtClean="0">
                <a:solidFill>
                  <a:schemeClr val="tx1"/>
                </a:solidFill>
              </a:rPr>
              <a:t>BANCO DE DATOS / </a:t>
            </a:r>
            <a:r>
              <a:rPr lang="es-MX" sz="2800" dirty="0">
                <a:solidFill>
                  <a:srgbClr val="FF0000"/>
                </a:solidFill>
              </a:rPr>
              <a:t>DATA BASE</a:t>
            </a:r>
            <a:endParaRPr lang="es-UY" sz="2800" dirty="0">
              <a:solidFill>
                <a:srgbClr val="FF0000"/>
              </a:solidFill>
            </a:endParaRPr>
          </a:p>
        </p:txBody>
      </p:sp>
      <p:grpSp>
        <p:nvGrpSpPr>
          <p:cNvPr id="22" name="21 Grupo"/>
          <p:cNvGrpSpPr/>
          <p:nvPr/>
        </p:nvGrpSpPr>
        <p:grpSpPr>
          <a:xfrm>
            <a:off x="219322" y="1366268"/>
            <a:ext cx="13957557" cy="2350908"/>
            <a:chOff x="-228538" y="0"/>
            <a:chExt cx="13957557" cy="2350908"/>
          </a:xfrm>
        </p:grpSpPr>
        <p:sp>
          <p:nvSpPr>
            <p:cNvPr id="23" name="22 Rectángulo redondeado"/>
            <p:cNvSpPr/>
            <p:nvPr/>
          </p:nvSpPr>
          <p:spPr>
            <a:xfrm>
              <a:off x="-228538" y="0"/>
              <a:ext cx="13957557" cy="2350908"/>
            </a:xfrm>
            <a:prstGeom prst="roundRect">
              <a:avLst>
                <a:gd name="adj" fmla="val 10000"/>
              </a:avLst>
            </a:prstGeom>
            <a:solidFill>
              <a:schemeClr val="bg1"/>
            </a:solidFill>
            <a:ln w="57150">
              <a:solidFill>
                <a:schemeClr val="tx2"/>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24" name="23 Rectángulo"/>
            <p:cNvSpPr/>
            <p:nvPr/>
          </p:nvSpPr>
          <p:spPr>
            <a:xfrm>
              <a:off x="-159682" y="68856"/>
              <a:ext cx="13504022" cy="2213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UY" sz="2400" b="1" i="0" kern="1200" dirty="0" smtClean="0">
                  <a:solidFill>
                    <a:schemeClr val="tx1"/>
                  </a:solidFill>
                </a:rPr>
                <a:t>¿Que es? / </a:t>
              </a:r>
              <a:r>
                <a:rPr lang="es-UY" sz="2400" b="1" i="0" kern="1200" dirty="0" err="1" smtClean="0">
                  <a:solidFill>
                    <a:srgbClr val="FF0000"/>
                  </a:solidFill>
                </a:rPr>
                <a:t>What</a:t>
              </a:r>
              <a:r>
                <a:rPr lang="es-UY" sz="2400" b="1" i="0" kern="1200" dirty="0" smtClean="0">
                  <a:solidFill>
                    <a:srgbClr val="FF0000"/>
                  </a:solidFill>
                </a:rPr>
                <a:t> </a:t>
              </a:r>
              <a:r>
                <a:rPr lang="es-UY" sz="2400" b="1" i="0" kern="1200" dirty="0" err="1" smtClean="0">
                  <a:solidFill>
                    <a:srgbClr val="FF0000"/>
                  </a:solidFill>
                </a:rPr>
                <a:t>is</a:t>
              </a:r>
              <a:r>
                <a:rPr lang="es-UY" sz="2400" b="1" i="0" kern="1200" dirty="0" smtClean="0">
                  <a:solidFill>
                    <a:srgbClr val="FF0000"/>
                  </a:solidFill>
                </a:rPr>
                <a:t> </a:t>
              </a:r>
              <a:r>
                <a:rPr lang="es-UY" sz="2400" b="1" i="0" kern="1200" dirty="0" err="1" smtClean="0">
                  <a:solidFill>
                    <a:srgbClr val="FF0000"/>
                  </a:solidFill>
                </a:rPr>
                <a:t>it</a:t>
              </a:r>
              <a:r>
                <a:rPr lang="es-UY" sz="2400" b="1" i="0" kern="1200" dirty="0" smtClean="0">
                  <a:solidFill>
                    <a:srgbClr val="FF0000"/>
                  </a:solidFill>
                </a:rPr>
                <a:t>?</a:t>
              </a:r>
            </a:p>
            <a:p>
              <a:pPr marL="0" lvl="0" indent="0" algn="just" defTabSz="889000">
                <a:lnSpc>
                  <a:spcPct val="90000"/>
                </a:lnSpc>
                <a:spcBef>
                  <a:spcPct val="0"/>
                </a:spcBef>
                <a:spcAft>
                  <a:spcPct val="35000"/>
                </a:spcAft>
                <a:tabLst/>
              </a:pPr>
              <a:r>
                <a:rPr lang="es-UY" b="0" i="0" kern="1200" dirty="0" smtClean="0">
                  <a:solidFill>
                    <a:schemeClr val="tx1"/>
                  </a:solidFill>
                </a:rPr>
                <a:t>Conjunto ordenado de muestras de drogas sintéticas analizadas y reportadas al </a:t>
              </a:r>
              <a:r>
                <a:rPr lang="es-UY" b="0" i="0" kern="1200" dirty="0" err="1" smtClean="0">
                  <a:solidFill>
                    <a:schemeClr val="tx1"/>
                  </a:solidFill>
                </a:rPr>
                <a:t>SATdrogas</a:t>
              </a:r>
              <a:r>
                <a:rPr lang="es-UY" b="0" i="0" kern="1200" dirty="0" smtClean="0">
                  <a:solidFill>
                    <a:schemeClr val="tx1"/>
                  </a:solidFill>
                </a:rPr>
                <a:t> por parte de los socios / </a:t>
              </a:r>
              <a:r>
                <a:rPr lang="en-US" b="0" i="0" kern="1200" dirty="0" smtClean="0">
                  <a:solidFill>
                    <a:srgbClr val="FF0000"/>
                  </a:solidFill>
                </a:rPr>
                <a:t>Ordered set of synthetic drug samples analyzed and reported to </a:t>
              </a:r>
              <a:r>
                <a:rPr lang="en-US" b="0" kern="1200" dirty="0" smtClean="0">
                  <a:solidFill>
                    <a:srgbClr val="FF0000"/>
                  </a:solidFill>
                </a:rPr>
                <a:t>Uruguayan EWS (“</a:t>
              </a:r>
              <a:r>
                <a:rPr lang="en-US" b="0" kern="1200" dirty="0" err="1" smtClean="0">
                  <a:solidFill>
                    <a:srgbClr val="FF0000"/>
                  </a:solidFill>
                </a:rPr>
                <a:t>SATdrogas</a:t>
              </a:r>
              <a:r>
                <a:rPr lang="en-US" b="0" kern="1200" dirty="0" smtClean="0">
                  <a:solidFill>
                    <a:srgbClr val="FF0000"/>
                  </a:solidFill>
                </a:rPr>
                <a:t>”)</a:t>
              </a:r>
              <a:r>
                <a:rPr lang="en-US" b="0" i="0" kern="1200" dirty="0" smtClean="0">
                  <a:solidFill>
                    <a:srgbClr val="FF0000"/>
                  </a:solidFill>
                </a:rPr>
                <a:t> by partners</a:t>
              </a:r>
              <a:endParaRPr lang="es-UY" kern="1200" dirty="0">
                <a:solidFill>
                  <a:srgbClr val="FF0000"/>
                </a:solidFill>
              </a:endParaRPr>
            </a:p>
          </p:txBody>
        </p:sp>
      </p:grpSp>
      <p:grpSp>
        <p:nvGrpSpPr>
          <p:cNvPr id="25" name="24 Grupo"/>
          <p:cNvGrpSpPr/>
          <p:nvPr/>
        </p:nvGrpSpPr>
        <p:grpSpPr>
          <a:xfrm>
            <a:off x="731608" y="3470039"/>
            <a:ext cx="15040756" cy="2916843"/>
            <a:chOff x="415525" y="2459759"/>
            <a:chExt cx="15040756" cy="2916843"/>
          </a:xfrm>
        </p:grpSpPr>
        <p:sp>
          <p:nvSpPr>
            <p:cNvPr id="26" name="25 Rectángulo redondeado"/>
            <p:cNvSpPr/>
            <p:nvPr/>
          </p:nvSpPr>
          <p:spPr>
            <a:xfrm>
              <a:off x="415525" y="2459759"/>
              <a:ext cx="15040756" cy="2916843"/>
            </a:xfrm>
            <a:prstGeom prst="roundRect">
              <a:avLst>
                <a:gd name="adj" fmla="val 10000"/>
              </a:avLst>
            </a:prstGeom>
            <a:solidFill>
              <a:schemeClr val="bg1"/>
            </a:solidFill>
            <a:ln w="57150">
              <a:solidFill>
                <a:srgbClr val="00B050"/>
              </a:solidFill>
            </a:ln>
          </p:spPr>
          <p:style>
            <a:lnRef idx="2">
              <a:scrgbClr r="0" g="0" b="0"/>
            </a:lnRef>
            <a:fillRef idx="1">
              <a:scrgbClr r="0" g="0" b="0"/>
            </a:fillRef>
            <a:effectRef idx="0">
              <a:schemeClr val="accent5">
                <a:hueOff val="9676295"/>
                <a:satOff val="-9091"/>
                <a:lumOff val="98"/>
                <a:alphaOff val="0"/>
              </a:schemeClr>
            </a:effectRef>
            <a:fontRef idx="minor">
              <a:schemeClr val="lt1"/>
            </a:fontRef>
          </p:style>
        </p:sp>
        <p:sp>
          <p:nvSpPr>
            <p:cNvPr id="27" name="26 Rectángulo"/>
            <p:cNvSpPr/>
            <p:nvPr/>
          </p:nvSpPr>
          <p:spPr>
            <a:xfrm>
              <a:off x="500956" y="2545190"/>
              <a:ext cx="14403911" cy="27459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UY" sz="2400" b="1" i="0" kern="1200" dirty="0" smtClean="0">
                  <a:solidFill>
                    <a:schemeClr val="tx1"/>
                  </a:solidFill>
                </a:rPr>
                <a:t>Objetivo / </a:t>
              </a:r>
              <a:r>
                <a:rPr lang="es-UY" sz="2400" b="1" i="0" kern="1200" dirty="0" err="1" smtClean="0">
                  <a:solidFill>
                    <a:srgbClr val="FF0000"/>
                  </a:solidFill>
                </a:rPr>
                <a:t>Goal</a:t>
              </a:r>
              <a:endParaRPr lang="es-UY" sz="2400" b="1" i="0" kern="1200" dirty="0" smtClean="0">
                <a:solidFill>
                  <a:srgbClr val="FF0000"/>
                </a:solidFill>
              </a:endParaRPr>
            </a:p>
            <a:p>
              <a:pPr lvl="0" algn="just" defTabSz="889000">
                <a:lnSpc>
                  <a:spcPct val="90000"/>
                </a:lnSpc>
                <a:spcBef>
                  <a:spcPct val="0"/>
                </a:spcBef>
                <a:spcAft>
                  <a:spcPct val="35000"/>
                </a:spcAft>
              </a:pPr>
              <a:r>
                <a:rPr lang="es-UY" b="0" i="0" kern="1200" dirty="0" smtClean="0">
                  <a:solidFill>
                    <a:schemeClr val="tx1"/>
                  </a:solidFill>
                </a:rPr>
                <a:t>Contar con una herramienta que se actualiza permanentemente y que sirve de insumo para los técnicos del área clínica (en especial de puertas de emergencias) y de atención a usuarios de drogas, profesionales que se desempeñan en laboratorios de análisis químico, actores de control de la oferta, etc. / </a:t>
              </a:r>
              <a:r>
                <a:rPr lang="en-US" b="0" i="0" kern="1200" dirty="0" smtClean="0">
                  <a:solidFill>
                    <a:srgbClr val="FF0000"/>
                  </a:solidFill>
                </a:rPr>
                <a:t>Have an updated tool available that serves as input for clinicians on emergency attention, drug treatment facilities, laboratories experts, law enforcement agencies, etc.</a:t>
              </a:r>
              <a:endParaRPr lang="es-UY" b="1" kern="1200" dirty="0">
                <a:solidFill>
                  <a:srgbClr val="FF0000"/>
                </a:solidFill>
              </a:endParaRPr>
            </a:p>
          </p:txBody>
        </p:sp>
      </p:grpSp>
      <p:grpSp>
        <p:nvGrpSpPr>
          <p:cNvPr id="28" name="27 Grupo"/>
          <p:cNvGrpSpPr/>
          <p:nvPr/>
        </p:nvGrpSpPr>
        <p:grpSpPr>
          <a:xfrm>
            <a:off x="2080082" y="5969265"/>
            <a:ext cx="13831647" cy="2350908"/>
            <a:chOff x="2205744" y="5485454"/>
            <a:chExt cx="13831647" cy="2350908"/>
          </a:xfrm>
        </p:grpSpPr>
        <p:sp>
          <p:nvSpPr>
            <p:cNvPr id="29" name="28 Rectángulo redondeado"/>
            <p:cNvSpPr/>
            <p:nvPr/>
          </p:nvSpPr>
          <p:spPr>
            <a:xfrm>
              <a:off x="2205744" y="5485454"/>
              <a:ext cx="13831647" cy="2350908"/>
            </a:xfrm>
            <a:prstGeom prst="roundRect">
              <a:avLst>
                <a:gd name="adj" fmla="val 10000"/>
              </a:avLst>
            </a:prstGeom>
            <a:solidFill>
              <a:schemeClr val="bg1"/>
            </a:solidFill>
            <a:ln w="57150">
              <a:solidFill>
                <a:schemeClr val="accent6">
                  <a:lumMod val="75000"/>
                </a:schemeClr>
              </a:solidFill>
            </a:ln>
          </p:spPr>
          <p:style>
            <a:lnRef idx="2">
              <a:scrgbClr r="0" g="0" b="0"/>
            </a:lnRef>
            <a:fillRef idx="1">
              <a:scrgbClr r="0" g="0" b="0"/>
            </a:fillRef>
            <a:effectRef idx="0">
              <a:schemeClr val="accent5">
                <a:hueOff val="19352591"/>
                <a:satOff val="-18182"/>
                <a:lumOff val="196"/>
                <a:alphaOff val="0"/>
              </a:schemeClr>
            </a:effectRef>
            <a:fontRef idx="minor">
              <a:schemeClr val="lt1"/>
            </a:fontRef>
          </p:style>
        </p:sp>
        <p:sp>
          <p:nvSpPr>
            <p:cNvPr id="30" name="29 Rectángulo"/>
            <p:cNvSpPr/>
            <p:nvPr/>
          </p:nvSpPr>
          <p:spPr>
            <a:xfrm>
              <a:off x="2274600" y="5554310"/>
              <a:ext cx="13515442" cy="2213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a:lnSpc>
                  <a:spcPct val="100000"/>
                </a:lnSpc>
                <a:spcBef>
                  <a:spcPct val="0"/>
                </a:spcBef>
                <a:spcAft>
                  <a:spcPts val="0"/>
                </a:spcAft>
              </a:pPr>
              <a:r>
                <a:rPr lang="es-UY" b="1" kern="1200" dirty="0" smtClean="0">
                  <a:solidFill>
                    <a:schemeClr val="tx1"/>
                  </a:solidFill>
                </a:rPr>
                <a:t>Dos mecanismos de acceso/ </a:t>
              </a:r>
              <a:r>
                <a:rPr lang="en-US" b="1" kern="1200" dirty="0" smtClean="0">
                  <a:solidFill>
                    <a:srgbClr val="FF0000"/>
                  </a:solidFill>
                </a:rPr>
                <a:t>Two access mechanisms</a:t>
              </a:r>
              <a:r>
                <a:rPr lang="es-UY" b="1" kern="1200" dirty="0" smtClean="0">
                  <a:solidFill>
                    <a:schemeClr val="tx1"/>
                  </a:solidFill>
                </a:rPr>
                <a:t>: </a:t>
              </a:r>
            </a:p>
            <a:p>
              <a:pPr lvl="0" algn="l" defTabSz="622300">
                <a:lnSpc>
                  <a:spcPct val="100000"/>
                </a:lnSpc>
                <a:spcBef>
                  <a:spcPct val="0"/>
                </a:spcBef>
                <a:spcAft>
                  <a:spcPts val="0"/>
                </a:spcAft>
              </a:pPr>
              <a:r>
                <a:rPr lang="es-UY" kern="1200" dirty="0" smtClean="0">
                  <a:solidFill>
                    <a:schemeClr val="tx1"/>
                  </a:solidFill>
                </a:rPr>
                <a:t>-por tipo de sustancia (formato/presentación) o / </a:t>
              </a:r>
              <a:r>
                <a:rPr lang="es-UY" kern="1200" dirty="0" err="1" smtClean="0">
                  <a:solidFill>
                    <a:srgbClr val="FF0000"/>
                  </a:solidFill>
                </a:rPr>
                <a:t>by</a:t>
              </a:r>
              <a:r>
                <a:rPr lang="es-UY" kern="1200" dirty="0" smtClean="0">
                  <a:solidFill>
                    <a:srgbClr val="FF0000"/>
                  </a:solidFill>
                </a:rPr>
                <a:t> </a:t>
              </a:r>
              <a:r>
                <a:rPr lang="es-UY" kern="1200" dirty="0" err="1" smtClean="0">
                  <a:solidFill>
                    <a:srgbClr val="FF0000"/>
                  </a:solidFill>
                </a:rPr>
                <a:t>drug</a:t>
              </a:r>
              <a:r>
                <a:rPr lang="es-UY" kern="1200" dirty="0" smtClean="0">
                  <a:solidFill>
                    <a:srgbClr val="FF0000"/>
                  </a:solidFill>
                </a:rPr>
                <a:t> </a:t>
              </a:r>
              <a:r>
                <a:rPr lang="es-UY" kern="1200" dirty="0" err="1" smtClean="0">
                  <a:solidFill>
                    <a:srgbClr val="FF0000"/>
                  </a:solidFill>
                </a:rPr>
                <a:t>type</a:t>
              </a:r>
              <a:r>
                <a:rPr lang="es-UY" kern="1200" dirty="0" smtClean="0">
                  <a:solidFill>
                    <a:srgbClr val="FF0000"/>
                  </a:solidFill>
                </a:rPr>
                <a:t> (</a:t>
              </a:r>
              <a:r>
                <a:rPr lang="en-US" kern="1200" dirty="0" smtClean="0">
                  <a:solidFill>
                    <a:srgbClr val="FF0000"/>
                  </a:solidFill>
                </a:rPr>
                <a:t>format/presentation)</a:t>
              </a:r>
              <a:endParaRPr lang="es-UY" kern="1200" dirty="0" smtClean="0">
                <a:solidFill>
                  <a:srgbClr val="FF0000"/>
                </a:solidFill>
              </a:endParaRPr>
            </a:p>
            <a:p>
              <a:pPr lvl="0" algn="l" defTabSz="622300">
                <a:lnSpc>
                  <a:spcPct val="100000"/>
                </a:lnSpc>
                <a:spcBef>
                  <a:spcPct val="0"/>
                </a:spcBef>
                <a:spcAft>
                  <a:spcPts val="0"/>
                </a:spcAft>
              </a:pPr>
              <a:r>
                <a:rPr lang="es-UY" kern="1200" dirty="0" smtClean="0">
                  <a:solidFill>
                    <a:schemeClr val="tx1"/>
                  </a:solidFill>
                </a:rPr>
                <a:t>- por imágenes / </a:t>
              </a:r>
              <a:r>
                <a:rPr lang="es-UY" kern="1200" dirty="0" err="1" smtClean="0">
                  <a:solidFill>
                    <a:srgbClr val="FF0000"/>
                  </a:solidFill>
                </a:rPr>
                <a:t>by</a:t>
              </a:r>
              <a:r>
                <a:rPr lang="es-UY" kern="1200" dirty="0" smtClean="0">
                  <a:solidFill>
                    <a:srgbClr val="FF0000"/>
                  </a:solidFill>
                </a:rPr>
                <a:t> </a:t>
              </a:r>
              <a:r>
                <a:rPr lang="es-UY" kern="1200" dirty="0" err="1" smtClean="0">
                  <a:solidFill>
                    <a:srgbClr val="FF0000"/>
                  </a:solidFill>
                </a:rPr>
                <a:t>pictures</a:t>
              </a:r>
              <a:endParaRPr lang="es-UY" kern="1200" dirty="0" smtClean="0">
                <a:solidFill>
                  <a:srgbClr val="FF0000"/>
                </a:solidFill>
              </a:endParaRPr>
            </a:p>
            <a:p>
              <a:pPr lvl="0" algn="l" defTabSz="622300">
                <a:lnSpc>
                  <a:spcPct val="90000"/>
                </a:lnSpc>
                <a:spcBef>
                  <a:spcPct val="0"/>
                </a:spcBef>
                <a:spcAft>
                  <a:spcPct val="35000"/>
                </a:spcAft>
              </a:pPr>
              <a:endParaRPr lang="es-UY" sz="2400" kern="1200" dirty="0" smtClean="0">
                <a:solidFill>
                  <a:srgbClr val="FF0000"/>
                </a:solidFill>
              </a:endParaRPr>
            </a:p>
            <a:p>
              <a:pPr lvl="0" algn="l" defTabSz="622300">
                <a:lnSpc>
                  <a:spcPct val="90000"/>
                </a:lnSpc>
                <a:spcBef>
                  <a:spcPct val="0"/>
                </a:spcBef>
                <a:spcAft>
                  <a:spcPct val="35000"/>
                </a:spcAft>
              </a:pPr>
              <a:r>
                <a:rPr lang="es-UY" kern="1200" dirty="0" smtClean="0">
                  <a:solidFill>
                    <a:schemeClr val="tx1"/>
                  </a:solidFill>
                </a:rPr>
                <a:t>Incluye/ </a:t>
              </a:r>
              <a:r>
                <a:rPr lang="es-UY" kern="1200" dirty="0" err="1" smtClean="0">
                  <a:solidFill>
                    <a:srgbClr val="FF0000"/>
                  </a:solidFill>
                </a:rPr>
                <a:t>Includes</a:t>
              </a:r>
              <a:r>
                <a:rPr lang="es-UY" kern="1200" dirty="0" smtClean="0">
                  <a:solidFill>
                    <a:schemeClr val="tx1"/>
                  </a:solidFill>
                </a:rPr>
                <a:t>: Información de sustancia identificada/ </a:t>
              </a:r>
              <a:r>
                <a:rPr lang="en-US" kern="1200" dirty="0" smtClean="0">
                  <a:solidFill>
                    <a:srgbClr val="FF0000"/>
                  </a:solidFill>
                </a:rPr>
                <a:t>Identified substance</a:t>
              </a:r>
              <a:r>
                <a:rPr lang="en-US" kern="1200" dirty="0" smtClean="0">
                  <a:solidFill>
                    <a:schemeClr val="tx1"/>
                  </a:solidFill>
                </a:rPr>
                <a:t>;  </a:t>
              </a:r>
              <a:r>
                <a:rPr lang="es-UY" kern="1200" dirty="0" smtClean="0">
                  <a:solidFill>
                    <a:schemeClr val="tx1"/>
                  </a:solidFill>
                </a:rPr>
                <a:t>Información toxicológica de las sustancias/</a:t>
              </a:r>
              <a:r>
                <a:rPr lang="en-US" kern="1200" dirty="0" smtClean="0">
                  <a:solidFill>
                    <a:srgbClr val="FF0000"/>
                  </a:solidFill>
                </a:rPr>
                <a:t>Toxicological drug information</a:t>
              </a:r>
              <a:endParaRPr lang="es-UY" kern="1200" dirty="0" smtClean="0">
                <a:solidFill>
                  <a:srgbClr val="FF0000"/>
                </a:solidFill>
              </a:endParaRP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31" name="Imagen" descr="Imagen"/>
          <p:cNvPicPr>
            <a:picLocks noChangeAspect="1"/>
          </p:cNvPicPr>
          <p:nvPr/>
        </p:nvPicPr>
        <p:blipFill>
          <a:blip r:embed="rId2" cstate="print"/>
          <a:stretch>
            <a:fillRect/>
          </a:stretch>
        </p:blipFill>
        <p:spPr>
          <a:xfrm>
            <a:off x="628904" y="396154"/>
            <a:ext cx="14807692" cy="566592"/>
          </a:xfrm>
          <a:prstGeom prst="rect">
            <a:avLst/>
          </a:prstGeom>
          <a:ln w="3175">
            <a:miter lim="400000"/>
          </a:ln>
        </p:spPr>
      </p:pic>
      <p:sp>
        <p:nvSpPr>
          <p:cNvPr id="234"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35"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38"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pic>
        <p:nvPicPr>
          <p:cNvPr id="13" name="Imagen 3"/>
          <p:cNvPicPr>
            <a:picLocks noChangeAspect="1"/>
          </p:cNvPicPr>
          <p:nvPr/>
        </p:nvPicPr>
        <p:blipFill>
          <a:blip r:embed="rId3" cstate="print"/>
          <a:stretch>
            <a:fillRect/>
          </a:stretch>
        </p:blipFill>
        <p:spPr>
          <a:xfrm>
            <a:off x="451815" y="1136663"/>
            <a:ext cx="4740117" cy="4768191"/>
          </a:xfrm>
          <a:prstGeom prst="rect">
            <a:avLst/>
          </a:prstGeom>
        </p:spPr>
      </p:pic>
      <p:pic>
        <p:nvPicPr>
          <p:cNvPr id="8" name="Imagen 7"/>
          <p:cNvPicPr>
            <a:picLocks noChangeAspect="1"/>
          </p:cNvPicPr>
          <p:nvPr/>
        </p:nvPicPr>
        <p:blipFill>
          <a:blip r:embed="rId4" cstate="print"/>
          <a:stretch>
            <a:fillRect/>
          </a:stretch>
        </p:blipFill>
        <p:spPr>
          <a:xfrm>
            <a:off x="5488944" y="1239863"/>
            <a:ext cx="9724147" cy="4346315"/>
          </a:xfrm>
          <a:prstGeom prst="rect">
            <a:avLst/>
          </a:prstGeom>
        </p:spPr>
      </p:pic>
      <p:pic>
        <p:nvPicPr>
          <p:cNvPr id="9" name="Imagen 9"/>
          <p:cNvPicPr>
            <a:picLocks noChangeAspect="1"/>
          </p:cNvPicPr>
          <p:nvPr/>
        </p:nvPicPr>
        <p:blipFill>
          <a:blip r:embed="rId5" cstate="print"/>
          <a:stretch>
            <a:fillRect/>
          </a:stretch>
        </p:blipFill>
        <p:spPr>
          <a:xfrm>
            <a:off x="5477729" y="5528681"/>
            <a:ext cx="4329116" cy="2266660"/>
          </a:xfrm>
          <a:prstGeom prst="rect">
            <a:avLst/>
          </a:prstGeom>
        </p:spPr>
      </p:pic>
      <p:pic>
        <p:nvPicPr>
          <p:cNvPr id="10" name="Imagen 8"/>
          <p:cNvPicPr>
            <a:picLocks noChangeAspect="1"/>
          </p:cNvPicPr>
          <p:nvPr/>
        </p:nvPicPr>
        <p:blipFill>
          <a:blip r:embed="rId6" cstate="print"/>
          <a:stretch>
            <a:fillRect/>
          </a:stretch>
        </p:blipFill>
        <p:spPr>
          <a:xfrm>
            <a:off x="11250631" y="5835250"/>
            <a:ext cx="4146484" cy="178912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31" name="Imagen" descr="Imagen"/>
          <p:cNvPicPr>
            <a:picLocks noChangeAspect="1"/>
          </p:cNvPicPr>
          <p:nvPr/>
        </p:nvPicPr>
        <p:blipFill>
          <a:blip r:embed="rId2" cstate="print"/>
          <a:stretch>
            <a:fillRect/>
          </a:stretch>
        </p:blipFill>
        <p:spPr>
          <a:xfrm>
            <a:off x="628904" y="396154"/>
            <a:ext cx="14807692" cy="566592"/>
          </a:xfrm>
          <a:prstGeom prst="rect">
            <a:avLst/>
          </a:prstGeom>
          <a:ln w="3175">
            <a:miter lim="400000"/>
          </a:ln>
        </p:spPr>
      </p:pic>
      <p:sp>
        <p:nvSpPr>
          <p:cNvPr id="233" name="LOREM IPSUM LOREM IPSUM LOREM IPSUMLOREM IPSUMLOREM  IPSUMLOREM IPSUM"/>
          <p:cNvSpPr txBox="1"/>
          <p:nvPr/>
        </p:nvSpPr>
        <p:spPr>
          <a:xfrm>
            <a:off x="4897464" y="201453"/>
            <a:ext cx="5801960" cy="38848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UY" dirty="0" smtClean="0"/>
              <a:t>SUSTANCIAS POR GRUPOS</a:t>
            </a:r>
            <a:endParaRPr dirty="0"/>
          </a:p>
        </p:txBody>
      </p:sp>
      <p:sp>
        <p:nvSpPr>
          <p:cNvPr id="234"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35"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38"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8" name="17 Rectángulo"/>
          <p:cNvSpPr/>
          <p:nvPr/>
        </p:nvSpPr>
        <p:spPr>
          <a:xfrm>
            <a:off x="8961465" y="3355626"/>
            <a:ext cx="8128000" cy="400110"/>
          </a:xfrm>
          <a:prstGeom prst="rect">
            <a:avLst/>
          </a:prstGeom>
        </p:spPr>
        <p:txBody>
          <a:bodyPr>
            <a:spAutoFit/>
          </a:bodyPr>
          <a:lstStyle/>
          <a:p>
            <a:pPr lvl="0"/>
            <a:endParaRPr lang="es-UY" dirty="0"/>
          </a:p>
        </p:txBody>
      </p:sp>
      <p:graphicFrame>
        <p:nvGraphicFramePr>
          <p:cNvPr id="2" name="Diagrama 1"/>
          <p:cNvGraphicFramePr/>
          <p:nvPr>
            <p:extLst>
              <p:ext uri="{D42A27DB-BD31-4B8C-83A1-F6EECF244321}">
                <p14:modId xmlns="" xmlns:p14="http://schemas.microsoft.com/office/powerpoint/2010/main" val="1233214397"/>
              </p:ext>
            </p:extLst>
          </p:nvPr>
        </p:nvGraphicFramePr>
        <p:xfrm>
          <a:off x="241704" y="548337"/>
          <a:ext cx="11085036" cy="7224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a 21"/>
          <p:cNvGraphicFramePr/>
          <p:nvPr>
            <p:extLst>
              <p:ext uri="{D42A27DB-BD31-4B8C-83A1-F6EECF244321}">
                <p14:modId xmlns="" xmlns:p14="http://schemas.microsoft.com/office/powerpoint/2010/main" val="3748780039"/>
              </p:ext>
            </p:extLst>
          </p:nvPr>
        </p:nvGraphicFramePr>
        <p:xfrm>
          <a:off x="11768914" y="396154"/>
          <a:ext cx="3486150" cy="79605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20583" y="1115616"/>
            <a:ext cx="16256000" cy="7040827"/>
          </a:xfrm>
          <a:prstGeom prst="rect">
            <a:avLst/>
          </a:prstGeom>
        </p:spPr>
      </p:pic>
      <p:sp>
        <p:nvSpPr>
          <p:cNvPr id="5" name="Elipse 4"/>
          <p:cNvSpPr/>
          <p:nvPr/>
        </p:nvSpPr>
        <p:spPr>
          <a:xfrm>
            <a:off x="2495374" y="3515883"/>
            <a:ext cx="2176242" cy="4448539"/>
          </a:xfrm>
          <a:prstGeom prst="ellipse">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lIns="145143" tIns="72571" rIns="145143" bIns="72571" rtlCol="0" anchor="ctr"/>
          <a:lstStyle/>
          <a:p>
            <a:pPr algn="ctr"/>
            <a:endParaRPr lang="es-UY"/>
          </a:p>
        </p:txBody>
      </p:sp>
      <p:sp>
        <p:nvSpPr>
          <p:cNvPr id="6" name="CuadroTexto 5"/>
          <p:cNvSpPr txBox="1"/>
          <p:nvPr/>
        </p:nvSpPr>
        <p:spPr>
          <a:xfrm>
            <a:off x="9664171" y="443542"/>
            <a:ext cx="3712412" cy="762113"/>
          </a:xfrm>
          <a:prstGeom prst="rect">
            <a:avLst/>
          </a:prstGeom>
          <a:noFill/>
          <a:ln>
            <a:solidFill>
              <a:srgbClr val="00B050"/>
            </a:solidFill>
            <a:prstDash val="sysDash"/>
          </a:ln>
        </p:spPr>
        <p:txBody>
          <a:bodyPr wrap="square" lIns="145143" tIns="72571" rIns="145143" bIns="72571" rtlCol="0">
            <a:spAutoFit/>
          </a:bodyPr>
          <a:lstStyle/>
          <a:p>
            <a:pPr algn="ctr"/>
            <a:r>
              <a:rPr lang="es-UY" b="1" dirty="0" smtClean="0">
                <a:solidFill>
                  <a:srgbClr val="00B050"/>
                </a:solidFill>
              </a:rPr>
              <a:t>Variabilidad de la </a:t>
            </a:r>
            <a:r>
              <a:rPr lang="es-UY" b="1" dirty="0">
                <a:solidFill>
                  <a:srgbClr val="00B050"/>
                </a:solidFill>
              </a:rPr>
              <a:t>sustancia / </a:t>
            </a:r>
            <a:r>
              <a:rPr lang="es-UY" b="1" dirty="0" err="1">
                <a:solidFill>
                  <a:srgbClr val="FF0000"/>
                </a:solidFill>
              </a:rPr>
              <a:t>Substance</a:t>
            </a:r>
            <a:r>
              <a:rPr lang="es-UY" b="1" dirty="0">
                <a:solidFill>
                  <a:srgbClr val="FF0000"/>
                </a:solidFill>
              </a:rPr>
              <a:t> </a:t>
            </a:r>
            <a:r>
              <a:rPr lang="es-UY" b="1" dirty="0" err="1">
                <a:solidFill>
                  <a:srgbClr val="FF0000"/>
                </a:solidFill>
              </a:rPr>
              <a:t>variability</a:t>
            </a:r>
            <a:endParaRPr lang="es-UY" b="1" dirty="0">
              <a:solidFill>
                <a:srgbClr val="FF0000"/>
              </a:solidFill>
            </a:endParaRPr>
          </a:p>
        </p:txBody>
      </p:sp>
      <p:cxnSp>
        <p:nvCxnSpPr>
          <p:cNvPr id="7" name="Conector curvado 6"/>
          <p:cNvCxnSpPr/>
          <p:nvPr/>
        </p:nvCxnSpPr>
        <p:spPr>
          <a:xfrm flipV="1">
            <a:off x="4412430" y="1180835"/>
            <a:ext cx="4867698" cy="2684667"/>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3933208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827584"/>
            <a:ext cx="16256000" cy="7680853"/>
          </a:xfrm>
          <a:prstGeom prst="rect">
            <a:avLst/>
          </a:prstGeom>
        </p:spPr>
      </p:pic>
      <p:sp>
        <p:nvSpPr>
          <p:cNvPr id="3" name="Elipse 2"/>
          <p:cNvSpPr/>
          <p:nvPr/>
        </p:nvSpPr>
        <p:spPr>
          <a:xfrm>
            <a:off x="2367360" y="3995936"/>
            <a:ext cx="2176242" cy="4224469"/>
          </a:xfrm>
          <a:prstGeom prst="ellipse">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lIns="145143" tIns="72571" rIns="145143" bIns="72571" rtlCol="0" anchor="ctr"/>
          <a:lstStyle/>
          <a:p>
            <a:pPr algn="ctr"/>
            <a:endParaRPr lang="es-UY"/>
          </a:p>
        </p:txBody>
      </p:sp>
      <p:sp>
        <p:nvSpPr>
          <p:cNvPr id="4" name="CuadroTexto 3"/>
          <p:cNvSpPr txBox="1"/>
          <p:nvPr/>
        </p:nvSpPr>
        <p:spPr>
          <a:xfrm>
            <a:off x="8467717" y="1548821"/>
            <a:ext cx="5292908" cy="1069889"/>
          </a:xfrm>
          <a:prstGeom prst="rect">
            <a:avLst/>
          </a:prstGeom>
          <a:noFill/>
          <a:ln>
            <a:solidFill>
              <a:srgbClr val="00B050"/>
            </a:solidFill>
            <a:prstDash val="sysDash"/>
          </a:ln>
        </p:spPr>
        <p:txBody>
          <a:bodyPr wrap="square" lIns="145143" tIns="72571" rIns="145143" bIns="72571" rtlCol="0">
            <a:spAutoFit/>
          </a:bodyPr>
          <a:lstStyle/>
          <a:p>
            <a:pPr algn="ctr"/>
            <a:r>
              <a:rPr lang="es-UY" b="1" dirty="0" smtClean="0">
                <a:solidFill>
                  <a:srgbClr val="00B050"/>
                </a:solidFill>
              </a:rPr>
              <a:t>Variabilidad de la sustancia / </a:t>
            </a:r>
            <a:r>
              <a:rPr lang="es-UY" b="1" dirty="0" err="1">
                <a:solidFill>
                  <a:srgbClr val="FF0000"/>
                </a:solidFill>
              </a:rPr>
              <a:t>Substance</a:t>
            </a:r>
            <a:r>
              <a:rPr lang="es-UY" b="1" dirty="0">
                <a:solidFill>
                  <a:srgbClr val="FF0000"/>
                </a:solidFill>
              </a:rPr>
              <a:t> </a:t>
            </a:r>
            <a:r>
              <a:rPr lang="es-UY" b="1" dirty="0" err="1">
                <a:solidFill>
                  <a:srgbClr val="FF0000"/>
                </a:solidFill>
              </a:rPr>
              <a:t>variability</a:t>
            </a:r>
            <a:endParaRPr lang="es-UY" b="1" dirty="0">
              <a:solidFill>
                <a:srgbClr val="FF0000"/>
              </a:solidFill>
            </a:endParaRPr>
          </a:p>
          <a:p>
            <a:pPr algn="ctr"/>
            <a:endParaRPr lang="es-UY" b="1" dirty="0">
              <a:solidFill>
                <a:srgbClr val="00B050"/>
              </a:solidFill>
            </a:endParaRPr>
          </a:p>
        </p:txBody>
      </p:sp>
      <p:cxnSp>
        <p:nvCxnSpPr>
          <p:cNvPr id="5" name="Conector curvado 4"/>
          <p:cNvCxnSpPr/>
          <p:nvPr/>
        </p:nvCxnSpPr>
        <p:spPr>
          <a:xfrm flipV="1">
            <a:off x="4391847" y="1979709"/>
            <a:ext cx="3736153" cy="2269831"/>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Elipse 6"/>
          <p:cNvSpPr/>
          <p:nvPr/>
        </p:nvSpPr>
        <p:spPr>
          <a:xfrm>
            <a:off x="4391847" y="6370312"/>
            <a:ext cx="1551076" cy="1547349"/>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lIns="145143" tIns="72571" rIns="145143" bIns="72571" rtlCol="0" anchor="ctr"/>
          <a:lstStyle/>
          <a:p>
            <a:pPr algn="ctr"/>
            <a:endParaRPr lang="es-UY"/>
          </a:p>
        </p:txBody>
      </p:sp>
      <p:cxnSp>
        <p:nvCxnSpPr>
          <p:cNvPr id="8" name="Conector curvado 7"/>
          <p:cNvCxnSpPr/>
          <p:nvPr/>
        </p:nvCxnSpPr>
        <p:spPr>
          <a:xfrm>
            <a:off x="6007607" y="7143987"/>
            <a:ext cx="2207794" cy="1364451"/>
          </a:xfrm>
          <a:prstGeom prst="curved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8297892" y="8077550"/>
            <a:ext cx="6358832" cy="762113"/>
          </a:xfrm>
          <a:prstGeom prst="rect">
            <a:avLst/>
          </a:prstGeom>
          <a:noFill/>
          <a:ln>
            <a:solidFill>
              <a:srgbClr val="7030A0"/>
            </a:solidFill>
            <a:prstDash val="sysDash"/>
          </a:ln>
        </p:spPr>
        <p:txBody>
          <a:bodyPr wrap="square" lIns="145143" tIns="72571" rIns="145143" bIns="72571" rtlCol="0">
            <a:spAutoFit/>
          </a:bodyPr>
          <a:lstStyle/>
          <a:p>
            <a:pPr algn="ctr"/>
            <a:r>
              <a:rPr lang="es-UY" b="1" dirty="0" smtClean="0">
                <a:solidFill>
                  <a:srgbClr val="7030A0"/>
                </a:solidFill>
              </a:rPr>
              <a:t>Identificación de adulterantes / </a:t>
            </a:r>
            <a:r>
              <a:rPr lang="es-UY" b="1" dirty="0" err="1" smtClean="0">
                <a:solidFill>
                  <a:srgbClr val="FF0000"/>
                </a:solidFill>
              </a:rPr>
              <a:t>adulterants</a:t>
            </a:r>
            <a:r>
              <a:rPr lang="es-UY" b="1" dirty="0" smtClean="0">
                <a:solidFill>
                  <a:srgbClr val="FF0000"/>
                </a:solidFill>
              </a:rPr>
              <a:t> </a:t>
            </a:r>
            <a:r>
              <a:rPr lang="es-UY" b="1" dirty="0" err="1" smtClean="0">
                <a:solidFill>
                  <a:srgbClr val="FF0000"/>
                </a:solidFill>
              </a:rPr>
              <a:t>identification</a:t>
            </a:r>
            <a:endParaRPr lang="es-UY" b="1" dirty="0">
              <a:solidFill>
                <a:srgbClr val="FF0000"/>
              </a:solidFill>
            </a:endParaRPr>
          </a:p>
        </p:txBody>
      </p:sp>
    </p:spTree>
    <p:extLst>
      <p:ext uri="{BB962C8B-B14F-4D97-AF65-F5344CB8AC3E}">
        <p14:creationId xmlns="" xmlns:p14="http://schemas.microsoft.com/office/powerpoint/2010/main" val="262182378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1868" y="1332457"/>
            <a:ext cx="16256000" cy="6474567"/>
          </a:xfrm>
          <a:prstGeom prst="rect">
            <a:avLst/>
          </a:prstGeom>
        </p:spPr>
      </p:pic>
      <p:sp>
        <p:nvSpPr>
          <p:cNvPr id="3" name="Elipse 2"/>
          <p:cNvSpPr/>
          <p:nvPr/>
        </p:nvSpPr>
        <p:spPr>
          <a:xfrm>
            <a:off x="3263460" y="4283967"/>
            <a:ext cx="1664185" cy="3498236"/>
          </a:xfrm>
          <a:prstGeom prst="ellipse">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lIns="145143" tIns="72571" rIns="145143" bIns="72571" rtlCol="0" anchor="ctr"/>
          <a:lstStyle/>
          <a:p>
            <a:pPr algn="ctr"/>
            <a:endParaRPr lang="es-UY"/>
          </a:p>
        </p:txBody>
      </p:sp>
      <p:sp>
        <p:nvSpPr>
          <p:cNvPr id="4" name="CuadroTexto 3"/>
          <p:cNvSpPr txBox="1"/>
          <p:nvPr/>
        </p:nvSpPr>
        <p:spPr>
          <a:xfrm>
            <a:off x="8467717" y="1548821"/>
            <a:ext cx="6957093" cy="762113"/>
          </a:xfrm>
          <a:prstGeom prst="rect">
            <a:avLst/>
          </a:prstGeom>
          <a:noFill/>
          <a:ln>
            <a:solidFill>
              <a:srgbClr val="00B050"/>
            </a:solidFill>
            <a:prstDash val="sysDash"/>
          </a:ln>
        </p:spPr>
        <p:txBody>
          <a:bodyPr wrap="square" lIns="145143" tIns="72571" rIns="145143" bIns="72571" rtlCol="0">
            <a:spAutoFit/>
          </a:bodyPr>
          <a:lstStyle/>
          <a:p>
            <a:pPr algn="ctr"/>
            <a:r>
              <a:rPr lang="es-UY" b="1" dirty="0" smtClean="0">
                <a:solidFill>
                  <a:srgbClr val="00B050"/>
                </a:solidFill>
              </a:rPr>
              <a:t>Variabilidad de la sustancia /</a:t>
            </a:r>
            <a:r>
              <a:rPr lang="es-UY" b="1" dirty="0" err="1">
                <a:solidFill>
                  <a:srgbClr val="FF0000"/>
                </a:solidFill>
              </a:rPr>
              <a:t>Substance</a:t>
            </a:r>
            <a:r>
              <a:rPr lang="es-UY" b="1" dirty="0">
                <a:solidFill>
                  <a:srgbClr val="FF0000"/>
                </a:solidFill>
              </a:rPr>
              <a:t> </a:t>
            </a:r>
            <a:r>
              <a:rPr lang="es-UY" b="1" dirty="0" err="1">
                <a:solidFill>
                  <a:srgbClr val="FF0000"/>
                </a:solidFill>
              </a:rPr>
              <a:t>variability</a:t>
            </a:r>
            <a:endParaRPr lang="es-UY" b="1" dirty="0">
              <a:solidFill>
                <a:srgbClr val="FF0000"/>
              </a:solidFill>
            </a:endParaRPr>
          </a:p>
          <a:p>
            <a:pPr algn="ctr"/>
            <a:endParaRPr lang="es-UY" b="1" dirty="0">
              <a:solidFill>
                <a:srgbClr val="00B050"/>
              </a:solidFill>
            </a:endParaRPr>
          </a:p>
        </p:txBody>
      </p:sp>
      <p:cxnSp>
        <p:nvCxnSpPr>
          <p:cNvPr id="5" name="Conector curvado 4"/>
          <p:cNvCxnSpPr/>
          <p:nvPr/>
        </p:nvCxnSpPr>
        <p:spPr>
          <a:xfrm flipV="1">
            <a:off x="4671616" y="1979710"/>
            <a:ext cx="3444516" cy="2304261"/>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Elipse 12"/>
          <p:cNvSpPr/>
          <p:nvPr/>
        </p:nvSpPr>
        <p:spPr>
          <a:xfrm>
            <a:off x="319132" y="4283966"/>
            <a:ext cx="1664185" cy="3498236"/>
          </a:xfrm>
          <a:prstGeom prst="ellipse">
            <a:avLst/>
          </a:prstGeom>
          <a:noFill/>
          <a:ln w="571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145143" tIns="72571" rIns="145143" bIns="72571" rtlCol="0" anchor="ctr"/>
          <a:lstStyle/>
          <a:p>
            <a:pPr algn="ctr"/>
            <a:endParaRPr lang="es-UY"/>
          </a:p>
        </p:txBody>
      </p:sp>
      <p:cxnSp>
        <p:nvCxnSpPr>
          <p:cNvPr id="14" name="Conector curvado 13"/>
          <p:cNvCxnSpPr/>
          <p:nvPr/>
        </p:nvCxnSpPr>
        <p:spPr>
          <a:xfrm>
            <a:off x="1663282" y="7733387"/>
            <a:ext cx="3200356" cy="1110279"/>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4953262" y="7761174"/>
            <a:ext cx="5350980" cy="1069889"/>
          </a:xfrm>
          <a:prstGeom prst="rect">
            <a:avLst/>
          </a:prstGeom>
          <a:noFill/>
          <a:ln>
            <a:solidFill>
              <a:schemeClr val="accent2">
                <a:lumMod val="75000"/>
              </a:schemeClr>
            </a:solidFill>
            <a:prstDash val="sysDash"/>
          </a:ln>
        </p:spPr>
        <p:txBody>
          <a:bodyPr wrap="square" lIns="145143" tIns="72571" rIns="145143" bIns="72571" rtlCol="0">
            <a:spAutoFit/>
          </a:bodyPr>
          <a:lstStyle/>
          <a:p>
            <a:pPr algn="ctr"/>
            <a:r>
              <a:rPr lang="es-UY" b="1" dirty="0" smtClean="0">
                <a:solidFill>
                  <a:schemeClr val="accent2">
                    <a:lumMod val="75000"/>
                  </a:schemeClr>
                </a:solidFill>
              </a:rPr>
              <a:t>Reaparición de la sustancia en el mercado </a:t>
            </a:r>
            <a:r>
              <a:rPr lang="es-UY" b="1" dirty="0">
                <a:solidFill>
                  <a:schemeClr val="accent2">
                    <a:lumMod val="75000"/>
                  </a:schemeClr>
                </a:solidFill>
              </a:rPr>
              <a:t>local / </a:t>
            </a:r>
            <a:r>
              <a:rPr lang="es-UY" b="1" dirty="0" err="1" smtClean="0">
                <a:solidFill>
                  <a:srgbClr val="FF0000"/>
                </a:solidFill>
              </a:rPr>
              <a:t>drug</a:t>
            </a:r>
            <a:r>
              <a:rPr lang="es-UY" b="1" dirty="0" smtClean="0">
                <a:solidFill>
                  <a:srgbClr val="FF0000"/>
                </a:solidFill>
              </a:rPr>
              <a:t> </a:t>
            </a:r>
            <a:r>
              <a:rPr lang="es-UY" b="1" dirty="0" err="1" smtClean="0">
                <a:solidFill>
                  <a:srgbClr val="FF0000"/>
                </a:solidFill>
              </a:rPr>
              <a:t>recurrence</a:t>
            </a:r>
            <a:r>
              <a:rPr lang="es-UY" b="1" dirty="0" smtClean="0">
                <a:solidFill>
                  <a:srgbClr val="FF0000"/>
                </a:solidFill>
              </a:rPr>
              <a:t> in local </a:t>
            </a:r>
            <a:r>
              <a:rPr lang="es-UY" b="1" dirty="0" err="1" smtClean="0">
                <a:solidFill>
                  <a:srgbClr val="FF0000"/>
                </a:solidFill>
              </a:rPr>
              <a:t>market</a:t>
            </a:r>
            <a:endParaRPr lang="es-UY" b="1" dirty="0">
              <a:solidFill>
                <a:srgbClr val="FF0000"/>
              </a:solidFill>
            </a:endParaRPr>
          </a:p>
        </p:txBody>
      </p:sp>
    </p:spTree>
    <p:extLst>
      <p:ext uri="{BB962C8B-B14F-4D97-AF65-F5344CB8AC3E}">
        <p14:creationId xmlns="" xmlns:p14="http://schemas.microsoft.com/office/powerpoint/2010/main" val="275497937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2748916"/>
            <a:ext cx="16256000" cy="5213213"/>
          </a:xfrm>
          <a:prstGeom prst="rect">
            <a:avLst/>
          </a:prstGeom>
          <a:ln>
            <a:solidFill>
              <a:schemeClr val="bg1">
                <a:lumMod val="65000"/>
              </a:schemeClr>
            </a:solidFill>
          </a:ln>
        </p:spPr>
      </p:pic>
      <p:sp>
        <p:nvSpPr>
          <p:cNvPr id="3" name="Elipse 2"/>
          <p:cNvSpPr/>
          <p:nvPr/>
        </p:nvSpPr>
        <p:spPr>
          <a:xfrm>
            <a:off x="6591829" y="5244075"/>
            <a:ext cx="1664185" cy="2112235"/>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lIns="145143" tIns="72571" rIns="145143" bIns="72571" rtlCol="0" anchor="ctr"/>
          <a:lstStyle/>
          <a:p>
            <a:pPr algn="ctr"/>
            <a:endParaRPr lang="es-UY"/>
          </a:p>
        </p:txBody>
      </p:sp>
      <p:sp>
        <p:nvSpPr>
          <p:cNvPr id="4" name="CuadroTexto 3"/>
          <p:cNvSpPr txBox="1"/>
          <p:nvPr/>
        </p:nvSpPr>
        <p:spPr>
          <a:xfrm>
            <a:off x="8896085" y="1499659"/>
            <a:ext cx="5760640" cy="454336"/>
          </a:xfrm>
          <a:prstGeom prst="rect">
            <a:avLst/>
          </a:prstGeom>
          <a:noFill/>
          <a:ln>
            <a:solidFill>
              <a:srgbClr val="FF0000"/>
            </a:solidFill>
            <a:prstDash val="sysDash"/>
          </a:ln>
        </p:spPr>
        <p:txBody>
          <a:bodyPr wrap="square" lIns="145143" tIns="72571" rIns="145143" bIns="72571" rtlCol="0">
            <a:spAutoFit/>
          </a:bodyPr>
          <a:lstStyle/>
          <a:p>
            <a:pPr algn="ctr"/>
            <a:r>
              <a:rPr lang="es-UY" b="1" dirty="0" smtClean="0"/>
              <a:t>Variabilidad de la </a:t>
            </a:r>
            <a:r>
              <a:rPr lang="es-UY" b="1" dirty="0"/>
              <a:t>potencia </a:t>
            </a:r>
            <a:r>
              <a:rPr lang="es-UY" b="1" dirty="0">
                <a:solidFill>
                  <a:srgbClr val="FF0000"/>
                </a:solidFill>
              </a:rPr>
              <a:t>/ </a:t>
            </a:r>
            <a:r>
              <a:rPr lang="es-UY" b="1" dirty="0" err="1">
                <a:solidFill>
                  <a:srgbClr val="FF0000"/>
                </a:solidFill>
              </a:rPr>
              <a:t>Power</a:t>
            </a:r>
            <a:r>
              <a:rPr lang="es-UY" b="1" dirty="0">
                <a:solidFill>
                  <a:srgbClr val="FF0000"/>
                </a:solidFill>
              </a:rPr>
              <a:t> </a:t>
            </a:r>
            <a:r>
              <a:rPr lang="es-UY" b="1" dirty="0" err="1">
                <a:solidFill>
                  <a:srgbClr val="FF0000"/>
                </a:solidFill>
              </a:rPr>
              <a:t>Variability</a:t>
            </a:r>
            <a:endParaRPr lang="es-UY" b="1" dirty="0">
              <a:solidFill>
                <a:srgbClr val="FF0000"/>
              </a:solidFill>
            </a:endParaRPr>
          </a:p>
        </p:txBody>
      </p:sp>
      <p:cxnSp>
        <p:nvCxnSpPr>
          <p:cNvPr id="6" name="Conector curvado 5"/>
          <p:cNvCxnSpPr/>
          <p:nvPr/>
        </p:nvCxnSpPr>
        <p:spPr>
          <a:xfrm rot="5400000">
            <a:off x="7950825" y="2922655"/>
            <a:ext cx="3362692" cy="2240252"/>
          </a:xfrm>
          <a:prstGeom prst="curvedConnector3">
            <a:avLst>
              <a:gd name="adj1" fmla="val 10020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a:off x="2271573" y="5258952"/>
            <a:ext cx="1664185" cy="2112235"/>
          </a:xfrm>
          <a:prstGeom prst="ellipse">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lIns="145143" tIns="72571" rIns="145143" bIns="72571" rtlCol="0" anchor="ctr"/>
          <a:lstStyle/>
          <a:p>
            <a:pPr algn="ctr"/>
            <a:endParaRPr lang="es-UY"/>
          </a:p>
        </p:txBody>
      </p:sp>
      <p:cxnSp>
        <p:nvCxnSpPr>
          <p:cNvPr id="18" name="Conector curvado 17"/>
          <p:cNvCxnSpPr/>
          <p:nvPr/>
        </p:nvCxnSpPr>
        <p:spPr>
          <a:xfrm rot="16200000" flipV="1">
            <a:off x="431601" y="2475313"/>
            <a:ext cx="3744417" cy="1409067"/>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81525" y="285807"/>
            <a:ext cx="5230162" cy="1069889"/>
          </a:xfrm>
          <a:prstGeom prst="rect">
            <a:avLst/>
          </a:prstGeom>
          <a:noFill/>
          <a:ln>
            <a:solidFill>
              <a:srgbClr val="00B050"/>
            </a:solidFill>
            <a:prstDash val="sysDash"/>
          </a:ln>
        </p:spPr>
        <p:txBody>
          <a:bodyPr wrap="square" lIns="145143" tIns="72571" rIns="145143" bIns="72571" rtlCol="0">
            <a:spAutoFit/>
          </a:bodyPr>
          <a:lstStyle/>
          <a:p>
            <a:pPr algn="ctr"/>
            <a:r>
              <a:rPr lang="es-UY" b="1" dirty="0" smtClean="0">
                <a:solidFill>
                  <a:srgbClr val="00B050"/>
                </a:solidFill>
              </a:rPr>
              <a:t>Variabilidad de la sustancia / </a:t>
            </a:r>
            <a:r>
              <a:rPr lang="es-UY" b="1" dirty="0" err="1">
                <a:solidFill>
                  <a:srgbClr val="FF0000"/>
                </a:solidFill>
              </a:rPr>
              <a:t>Substance</a:t>
            </a:r>
            <a:r>
              <a:rPr lang="es-UY" b="1" dirty="0">
                <a:solidFill>
                  <a:srgbClr val="FF0000"/>
                </a:solidFill>
              </a:rPr>
              <a:t> </a:t>
            </a:r>
            <a:r>
              <a:rPr lang="es-UY" b="1" dirty="0" err="1">
                <a:solidFill>
                  <a:srgbClr val="FF0000"/>
                </a:solidFill>
              </a:rPr>
              <a:t>variability</a:t>
            </a:r>
            <a:endParaRPr lang="es-UY" b="1" dirty="0">
              <a:solidFill>
                <a:srgbClr val="FF0000"/>
              </a:solidFill>
            </a:endParaRPr>
          </a:p>
          <a:p>
            <a:pPr algn="ctr"/>
            <a:endParaRPr lang="es-UY" b="1" dirty="0">
              <a:solidFill>
                <a:srgbClr val="00B050"/>
              </a:solidFill>
            </a:endParaRPr>
          </a:p>
        </p:txBody>
      </p:sp>
    </p:spTree>
    <p:extLst>
      <p:ext uri="{BB962C8B-B14F-4D97-AF65-F5344CB8AC3E}">
        <p14:creationId xmlns="" xmlns:p14="http://schemas.microsoft.com/office/powerpoint/2010/main" val="172986216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914400" y="-10902"/>
            <a:ext cx="14478000" cy="9154901"/>
          </a:xfrm>
          <a:prstGeom prst="rect">
            <a:avLst/>
          </a:prstGeom>
        </p:spPr>
      </p:pic>
    </p:spTree>
    <p:extLst>
      <p:ext uri="{BB962C8B-B14F-4D97-AF65-F5344CB8AC3E}">
        <p14:creationId xmlns="" xmlns:p14="http://schemas.microsoft.com/office/powerpoint/2010/main" val="225030106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3" cstate="print"/>
          <a:stretch>
            <a:fillRect/>
          </a:stretch>
        </p:blipFill>
        <p:spPr>
          <a:xfrm>
            <a:off x="628904" y="396154"/>
            <a:ext cx="14807692" cy="566592"/>
          </a:xfrm>
          <a:prstGeom prst="rect">
            <a:avLst/>
          </a:prstGeom>
          <a:ln w="3175">
            <a:miter lim="400000"/>
          </a:ln>
        </p:spPr>
      </p:pic>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4" name="3 CuadroTexto"/>
          <p:cNvSpPr txBox="1">
            <a:spLocks noChangeArrowheads="1"/>
          </p:cNvSpPr>
          <p:nvPr/>
        </p:nvSpPr>
        <p:spPr bwMode="auto">
          <a:xfrm>
            <a:off x="-12700" y="674022"/>
            <a:ext cx="16255998" cy="577447"/>
          </a:xfrm>
          <a:prstGeom prst="rect">
            <a:avLst/>
          </a:prstGeom>
          <a:noFill/>
          <a:ln w="9525">
            <a:noFill/>
            <a:miter lim="800000"/>
            <a:headEnd/>
            <a:tailEnd/>
          </a:ln>
        </p:spPr>
        <p:txBody>
          <a:bodyPr wrap="square" lIns="145143" tIns="72571" rIns="145143" bIns="72571">
            <a:spAutoFit/>
          </a:bodyPr>
          <a:lstStyle/>
          <a:p>
            <a:pPr algn="ctr"/>
            <a:r>
              <a:rPr lang="es-ES" altLang="es-UY" sz="2800" dirty="0">
                <a:latin typeface="Trebuchet MS" pitchFamily="34" charset="0"/>
              </a:rPr>
              <a:t>ABORDAJE INTEGRAL /</a:t>
            </a:r>
            <a:r>
              <a:rPr lang="es-ES" altLang="es-UY" sz="1800" dirty="0">
                <a:latin typeface="Trebuchet MS" pitchFamily="34" charset="0"/>
              </a:rPr>
              <a:t> </a:t>
            </a:r>
            <a:r>
              <a:rPr lang="es-ES" altLang="es-UY" sz="2800" dirty="0">
                <a:solidFill>
                  <a:srgbClr val="FF0000"/>
                </a:solidFill>
                <a:latin typeface="Trebuchet MS" pitchFamily="34" charset="0"/>
              </a:rPr>
              <a:t>COMPREHENSIVE APPROACH</a:t>
            </a:r>
          </a:p>
        </p:txBody>
      </p:sp>
      <p:graphicFrame>
        <p:nvGraphicFramePr>
          <p:cNvPr id="15" name="14 Diagrama"/>
          <p:cNvGraphicFramePr/>
          <p:nvPr>
            <p:extLst>
              <p:ext uri="{D42A27DB-BD31-4B8C-83A1-F6EECF244321}">
                <p14:modId xmlns="" xmlns:p14="http://schemas.microsoft.com/office/powerpoint/2010/main" val="4028405622"/>
              </p:ext>
            </p:extLst>
          </p:nvPr>
        </p:nvGraphicFramePr>
        <p:xfrm>
          <a:off x="447147" y="1498871"/>
          <a:ext cx="15233692" cy="6528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n" descr="Imagen"/>
          <p:cNvPicPr>
            <a:picLocks noChangeAspect="1"/>
          </p:cNvPicPr>
          <p:nvPr/>
        </p:nvPicPr>
        <p:blipFill>
          <a:blip r:embed="rId3" cstate="print"/>
          <a:srcRect t="4199" r="1202" b="4199"/>
          <a:stretch>
            <a:fillRect/>
          </a:stretch>
        </p:blipFill>
        <p:spPr>
          <a:xfrm>
            <a:off x="8215937" y="2416"/>
            <a:ext cx="8343507" cy="9141584"/>
          </a:xfrm>
          <a:prstGeom prst="rect">
            <a:avLst/>
          </a:prstGeom>
          <a:ln w="3175">
            <a:miter lim="400000"/>
          </a:ln>
        </p:spPr>
      </p:pic>
      <p:sp>
        <p:nvSpPr>
          <p:cNvPr id="1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41" name="Imagen" descr="Imagen"/>
          <p:cNvPicPr>
            <a:picLocks noChangeAspect="1"/>
          </p:cNvPicPr>
          <p:nvPr/>
        </p:nvPicPr>
        <p:blipFill>
          <a:blip r:embed="rId4" cstate="print"/>
          <a:stretch>
            <a:fillRect/>
          </a:stretch>
        </p:blipFill>
        <p:spPr>
          <a:xfrm>
            <a:off x="597907" y="768114"/>
            <a:ext cx="14807692" cy="566592"/>
          </a:xfrm>
          <a:prstGeom prst="rect">
            <a:avLst/>
          </a:prstGeom>
          <a:ln w="3175">
            <a:miter lim="400000"/>
          </a:ln>
        </p:spPr>
      </p:pic>
      <p:sp>
        <p:nvSpPr>
          <p:cNvPr id="149"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grpSp>
        <p:nvGrpSpPr>
          <p:cNvPr id="15" name="14 Grupo"/>
          <p:cNvGrpSpPr/>
          <p:nvPr/>
        </p:nvGrpSpPr>
        <p:grpSpPr>
          <a:xfrm>
            <a:off x="532141" y="1439207"/>
            <a:ext cx="6419677" cy="2793966"/>
            <a:chOff x="7844" y="141745"/>
            <a:chExt cx="6419677" cy="2793966"/>
          </a:xfrm>
        </p:grpSpPr>
        <p:sp>
          <p:nvSpPr>
            <p:cNvPr id="16" name="15 Rectángulo redondeado"/>
            <p:cNvSpPr/>
            <p:nvPr/>
          </p:nvSpPr>
          <p:spPr>
            <a:xfrm>
              <a:off x="7844" y="141745"/>
              <a:ext cx="6419677" cy="2793966"/>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16 Rectángulo"/>
            <p:cNvSpPr/>
            <p:nvPr/>
          </p:nvSpPr>
          <p:spPr>
            <a:xfrm>
              <a:off x="144234" y="278135"/>
              <a:ext cx="6146897" cy="25211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UY" sz="2400" b="1" i="1" kern="1200" dirty="0" smtClean="0">
                  <a:solidFill>
                    <a:schemeClr val="tx1"/>
                  </a:solidFill>
                </a:rPr>
                <a:t>Desde la perspectiva metodológica /</a:t>
              </a:r>
            </a:p>
            <a:p>
              <a:pPr lvl="0" algn="ctr" defTabSz="1066800" rtl="0">
                <a:lnSpc>
                  <a:spcPct val="90000"/>
                </a:lnSpc>
                <a:spcBef>
                  <a:spcPct val="0"/>
                </a:spcBef>
                <a:spcAft>
                  <a:spcPct val="35000"/>
                </a:spcAft>
              </a:pPr>
              <a:r>
                <a:rPr lang="es-UY" sz="2400" b="1" i="1" kern="1200" dirty="0" smtClean="0">
                  <a:solidFill>
                    <a:schemeClr val="bg2">
                      <a:lumMod val="50000"/>
                    </a:schemeClr>
                  </a:solidFill>
                </a:rPr>
                <a:t> </a:t>
              </a:r>
              <a:r>
                <a:rPr lang="es-UY" sz="2400" b="1" i="1" kern="1200" dirty="0" err="1" smtClean="0">
                  <a:solidFill>
                    <a:srgbClr val="FF0000"/>
                  </a:solidFill>
                </a:rPr>
                <a:t>from</a:t>
              </a:r>
              <a:r>
                <a:rPr lang="es-UY" sz="2400" b="1" i="1" kern="1200" dirty="0" smtClean="0">
                  <a:solidFill>
                    <a:srgbClr val="FF0000"/>
                  </a:solidFill>
                </a:rPr>
                <a:t> </a:t>
              </a:r>
              <a:r>
                <a:rPr lang="es-UY" sz="2400" b="1" i="1" kern="1200" dirty="0" err="1" smtClean="0">
                  <a:solidFill>
                    <a:srgbClr val="FF0000"/>
                  </a:solidFill>
                </a:rPr>
                <a:t>metodological</a:t>
              </a:r>
              <a:r>
                <a:rPr lang="es-UY" sz="2400" b="1" i="1" kern="1200" dirty="0" smtClean="0">
                  <a:solidFill>
                    <a:srgbClr val="FF0000"/>
                  </a:solidFill>
                </a:rPr>
                <a:t> </a:t>
              </a:r>
              <a:r>
                <a:rPr lang="es-UY" sz="2400" b="1" i="1" kern="1200" dirty="0" err="1" smtClean="0">
                  <a:solidFill>
                    <a:srgbClr val="FF0000"/>
                  </a:solidFill>
                </a:rPr>
                <a:t>perspective</a:t>
              </a:r>
              <a:endParaRPr lang="en-US" sz="2400" kern="1200" dirty="0">
                <a:solidFill>
                  <a:srgbClr val="FF0000"/>
                </a:solidFill>
              </a:endParaRPr>
            </a:p>
          </p:txBody>
        </p:sp>
      </p:grpSp>
      <p:grpSp>
        <p:nvGrpSpPr>
          <p:cNvPr id="18" name="17 Grupo"/>
          <p:cNvGrpSpPr/>
          <p:nvPr/>
        </p:nvGrpSpPr>
        <p:grpSpPr>
          <a:xfrm>
            <a:off x="408154" y="4709348"/>
            <a:ext cx="6419677" cy="2793966"/>
            <a:chOff x="7844" y="3447748"/>
            <a:chExt cx="6419677" cy="2793966"/>
          </a:xfrm>
          <a:solidFill>
            <a:srgbClr val="F79635"/>
          </a:solidFill>
        </p:grpSpPr>
        <p:sp>
          <p:nvSpPr>
            <p:cNvPr id="19" name="18 Rectángulo redondeado"/>
            <p:cNvSpPr/>
            <p:nvPr/>
          </p:nvSpPr>
          <p:spPr>
            <a:xfrm>
              <a:off x="7844" y="3447748"/>
              <a:ext cx="6419677" cy="2793966"/>
            </a:xfrm>
            <a:prstGeom prst="roundRect">
              <a:avLst/>
            </a:prstGeom>
            <a:grpFill/>
          </p:spPr>
          <p:style>
            <a:lnRef idx="2">
              <a:schemeClr val="lt1">
                <a:hueOff val="0"/>
                <a:satOff val="0"/>
                <a:lumOff val="0"/>
                <a:alphaOff val="0"/>
              </a:schemeClr>
            </a:lnRef>
            <a:fillRef idx="1">
              <a:schemeClr val="accent4">
                <a:hueOff val="-2720554"/>
                <a:satOff val="4762"/>
                <a:lumOff val="6471"/>
                <a:alphaOff val="0"/>
              </a:schemeClr>
            </a:fillRef>
            <a:effectRef idx="0">
              <a:schemeClr val="accent4">
                <a:hueOff val="-2720554"/>
                <a:satOff val="4762"/>
                <a:lumOff val="6471"/>
                <a:alphaOff val="0"/>
              </a:schemeClr>
            </a:effectRef>
            <a:fontRef idx="minor">
              <a:schemeClr val="lt1"/>
            </a:fontRef>
          </p:style>
        </p:sp>
        <p:sp>
          <p:nvSpPr>
            <p:cNvPr id="20" name="19 Rectángulo"/>
            <p:cNvSpPr/>
            <p:nvPr/>
          </p:nvSpPr>
          <p:spPr>
            <a:xfrm>
              <a:off x="144234" y="3584138"/>
              <a:ext cx="6146897" cy="25211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defTabSz="1066800">
                <a:lnSpc>
                  <a:spcPct val="90000"/>
                </a:lnSpc>
                <a:spcBef>
                  <a:spcPct val="0"/>
                </a:spcBef>
                <a:spcAft>
                  <a:spcPct val="35000"/>
                </a:spcAft>
              </a:pPr>
              <a:r>
                <a:rPr lang="es-UY" sz="2400" b="1" i="1" kern="1200" dirty="0" smtClean="0">
                  <a:solidFill>
                    <a:schemeClr val="tx1"/>
                  </a:solidFill>
                </a:rPr>
                <a:t>Desde lo fenomenológico / </a:t>
              </a:r>
              <a:r>
                <a:rPr lang="es-UY" sz="2400" i="1" kern="1200" dirty="0" err="1" smtClean="0">
                  <a:solidFill>
                    <a:srgbClr val="FF0000"/>
                  </a:solidFill>
                </a:rPr>
                <a:t>from</a:t>
              </a:r>
              <a:r>
                <a:rPr lang="es-UY" sz="2400" i="1" kern="1200" dirty="0" smtClean="0">
                  <a:solidFill>
                    <a:srgbClr val="FF0000"/>
                  </a:solidFill>
                </a:rPr>
                <a:t> </a:t>
              </a:r>
              <a:r>
                <a:rPr lang="es-UY" sz="2400" i="1" kern="1200" dirty="0" err="1" smtClean="0">
                  <a:solidFill>
                    <a:srgbClr val="FF0000"/>
                  </a:solidFill>
                </a:rPr>
                <a:t>phenomenological</a:t>
              </a:r>
              <a:r>
                <a:rPr lang="es-UY" sz="2400" i="1" kern="1200" dirty="0" smtClean="0">
                  <a:solidFill>
                    <a:srgbClr val="FF0000"/>
                  </a:solidFill>
                </a:rPr>
                <a:t> </a:t>
              </a:r>
              <a:r>
                <a:rPr lang="es-UY" sz="2400" i="1" kern="1200" dirty="0" err="1" smtClean="0">
                  <a:solidFill>
                    <a:srgbClr val="FF0000"/>
                  </a:solidFill>
                </a:rPr>
                <a:t>perspective</a:t>
              </a:r>
              <a:endParaRPr lang="en-US" sz="2400" i="1" kern="1200" dirty="0">
                <a:solidFill>
                  <a:srgbClr val="FF0000"/>
                </a:solidFill>
              </a:endParaRPr>
            </a:p>
          </p:txBody>
        </p:sp>
      </p:grpSp>
      <p:sp>
        <p:nvSpPr>
          <p:cNvPr id="21" name="Círculo"/>
          <p:cNvSpPr/>
          <p:nvPr/>
        </p:nvSpPr>
        <p:spPr>
          <a:xfrm>
            <a:off x="8300701" y="1701440"/>
            <a:ext cx="613834" cy="613835"/>
          </a:xfrm>
          <a:prstGeom prst="ellipse">
            <a:avLst/>
          </a:prstGeom>
          <a:solidFill>
            <a:schemeClr val="accent4"/>
          </a:solidFill>
          <a:ln w="3175">
            <a:miter lim="400000"/>
          </a:ln>
          <a:effectLst>
            <a:outerShdw blurRad="88900" dist="38100" dir="5400000" rotWithShape="0">
              <a:srgbClr val="000000">
                <a:alpha val="11000"/>
              </a:srgbClr>
            </a:outerShdw>
          </a:effectLst>
        </p:spPr>
        <p:txBody>
          <a:bodyPr lIns="0" tIns="0" rIns="0" bIns="0" anchor="ctr"/>
          <a:lstStyle/>
          <a:p>
            <a:pPr defTabSz="914330">
              <a:defRPr sz="1800" b="0">
                <a:solidFill>
                  <a:srgbClr val="F0F0F0"/>
                </a:solidFill>
                <a:latin typeface="Open Sans"/>
                <a:ea typeface="Open Sans"/>
                <a:cs typeface="Open Sans"/>
                <a:sym typeface="Open Sans"/>
              </a:defRPr>
            </a:pPr>
            <a:endParaRPr/>
          </a:p>
        </p:txBody>
      </p:sp>
      <p:sp>
        <p:nvSpPr>
          <p:cNvPr id="22" name="Círculo"/>
          <p:cNvSpPr/>
          <p:nvPr/>
        </p:nvSpPr>
        <p:spPr>
          <a:xfrm>
            <a:off x="8360110" y="5015494"/>
            <a:ext cx="613834" cy="613835"/>
          </a:xfrm>
          <a:prstGeom prst="ellipse">
            <a:avLst/>
          </a:prstGeom>
          <a:solidFill>
            <a:srgbClr val="F79635"/>
          </a:solidFill>
          <a:ln w="3175">
            <a:miter lim="400000"/>
          </a:ln>
          <a:effectLst>
            <a:outerShdw blurRad="88900" dist="38100" dir="5400000" rotWithShape="0">
              <a:srgbClr val="000000">
                <a:alpha val="11000"/>
              </a:srgbClr>
            </a:outerShdw>
          </a:effectLst>
        </p:spPr>
        <p:txBody>
          <a:bodyPr lIns="0" tIns="0" rIns="0" bIns="0" anchor="ctr"/>
          <a:lstStyle/>
          <a:p>
            <a:pPr defTabSz="914330">
              <a:defRPr sz="1800" b="0">
                <a:solidFill>
                  <a:srgbClr val="F0F0F0"/>
                </a:solidFill>
                <a:latin typeface="Open Sans"/>
                <a:ea typeface="Open Sans"/>
                <a:cs typeface="Open Sans"/>
                <a:sym typeface="Open Sans"/>
              </a:defRPr>
            </a:pPr>
            <a:endParaRPr/>
          </a:p>
        </p:txBody>
      </p:sp>
      <p:sp>
        <p:nvSpPr>
          <p:cNvPr id="23" name="22 Rectángulo"/>
          <p:cNvSpPr/>
          <p:nvPr/>
        </p:nvSpPr>
        <p:spPr>
          <a:xfrm>
            <a:off x="8128000" y="2346047"/>
            <a:ext cx="8128000" cy="1631216"/>
          </a:xfrm>
          <a:prstGeom prst="rect">
            <a:avLst/>
          </a:prstGeom>
        </p:spPr>
        <p:txBody>
          <a:bodyPr>
            <a:spAutoFit/>
          </a:bodyPr>
          <a:lstStyle/>
          <a:p>
            <a:pPr lvl="0"/>
            <a:r>
              <a:rPr lang="es-UY" i="1" dirty="0" smtClean="0"/>
              <a:t>Las limitaciones para obtener la evidencia científica / </a:t>
            </a:r>
            <a:r>
              <a:rPr lang="en-US" i="1" dirty="0" smtClean="0">
                <a:solidFill>
                  <a:srgbClr val="FF0000"/>
                </a:solidFill>
              </a:rPr>
              <a:t>The limitations of obtaining scientific evidence</a:t>
            </a:r>
            <a:endParaRPr lang="en-US" i="1" dirty="0" smtClean="0"/>
          </a:p>
          <a:p>
            <a:pPr lvl="0"/>
            <a:endParaRPr lang="en-US" i="1" dirty="0" smtClean="0"/>
          </a:p>
          <a:p>
            <a:pPr lvl="0"/>
            <a:r>
              <a:rPr lang="es-UY" i="1" dirty="0" smtClean="0"/>
              <a:t>La necesidad de profundizar el conocimiento / </a:t>
            </a:r>
            <a:r>
              <a:rPr lang="en-US" i="1" dirty="0" smtClean="0">
                <a:solidFill>
                  <a:srgbClr val="FF0000"/>
                </a:solidFill>
              </a:rPr>
              <a:t>The need to deepen in the knowledge</a:t>
            </a:r>
            <a:endParaRPr lang="en-US" dirty="0">
              <a:solidFill>
                <a:srgbClr val="FF0000"/>
              </a:solidFill>
            </a:endParaRPr>
          </a:p>
        </p:txBody>
      </p:sp>
      <p:sp>
        <p:nvSpPr>
          <p:cNvPr id="24" name="23 Rectángulo"/>
          <p:cNvSpPr/>
          <p:nvPr/>
        </p:nvSpPr>
        <p:spPr>
          <a:xfrm>
            <a:off x="8659082" y="6030264"/>
            <a:ext cx="6655989" cy="400110"/>
          </a:xfrm>
          <a:prstGeom prst="rect">
            <a:avLst/>
          </a:prstGeom>
        </p:spPr>
        <p:txBody>
          <a:bodyPr wrap="none">
            <a:spAutoFit/>
          </a:bodyPr>
          <a:lstStyle/>
          <a:p>
            <a:pPr lvl="0" algn="l"/>
            <a:r>
              <a:rPr lang="es-UY" i="1" dirty="0" smtClean="0"/>
              <a:t>Drogas Emergentes y NSP /</a:t>
            </a:r>
            <a:r>
              <a:rPr lang="es-UY" i="1" dirty="0" err="1" smtClean="0">
                <a:solidFill>
                  <a:srgbClr val="FF0000"/>
                </a:solidFill>
              </a:rPr>
              <a:t>Emerging</a:t>
            </a:r>
            <a:r>
              <a:rPr lang="es-UY" i="1" dirty="0" smtClean="0">
                <a:solidFill>
                  <a:srgbClr val="FF0000"/>
                </a:solidFill>
              </a:rPr>
              <a:t> </a:t>
            </a:r>
            <a:r>
              <a:rPr lang="es-UY" i="1" dirty="0" err="1" smtClean="0">
                <a:solidFill>
                  <a:srgbClr val="FF0000"/>
                </a:solidFill>
              </a:rPr>
              <a:t>drugs</a:t>
            </a:r>
            <a:r>
              <a:rPr lang="es-UY" i="1" dirty="0" smtClean="0">
                <a:solidFill>
                  <a:srgbClr val="FF0000"/>
                </a:solidFill>
              </a:rPr>
              <a:t> and NPS</a:t>
            </a:r>
            <a:endParaRPr lang="en-US" dirty="0"/>
          </a:p>
        </p:txBody>
      </p:sp>
      <p:sp>
        <p:nvSpPr>
          <p:cNvPr id="25" name="24 CuadroTexto"/>
          <p:cNvSpPr txBox="1"/>
          <p:nvPr/>
        </p:nvSpPr>
        <p:spPr>
          <a:xfrm>
            <a:off x="1549829" y="262023"/>
            <a:ext cx="12367647" cy="5608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r>
              <a:rPr lang="en-US" sz="3200" dirty="0" err="1" smtClean="0"/>
              <a:t>Porqué</a:t>
            </a:r>
            <a:r>
              <a:rPr lang="en-US" sz="3200" dirty="0" smtClean="0"/>
              <a:t> </a:t>
            </a:r>
            <a:r>
              <a:rPr lang="en-US" sz="3200" dirty="0" err="1" smtClean="0"/>
              <a:t>es</a:t>
            </a:r>
            <a:r>
              <a:rPr lang="en-US" sz="3200" dirty="0" smtClean="0"/>
              <a:t> </a:t>
            </a:r>
            <a:r>
              <a:rPr lang="en-US" sz="3200" dirty="0" err="1" smtClean="0"/>
              <a:t>necesario</a:t>
            </a:r>
            <a:r>
              <a:rPr lang="en-US" sz="3200" dirty="0" smtClean="0"/>
              <a:t> un SANT?/</a:t>
            </a:r>
            <a:r>
              <a:rPr lang="en-US" sz="3200" dirty="0" smtClean="0">
                <a:solidFill>
                  <a:srgbClr val="FF0000"/>
                </a:solidFill>
              </a:rPr>
              <a:t>Why is a SAT necessary</a:t>
            </a:r>
            <a:r>
              <a:rPr lang="en-US" sz="3200" dirty="0" smtClean="0"/>
              <a:t>?</a:t>
            </a:r>
            <a:endParaRPr kumimoji="0" lang="es-UY"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6" name="25 Rectángulo"/>
          <p:cNvSpPr/>
          <p:nvPr/>
        </p:nvSpPr>
        <p:spPr>
          <a:xfrm>
            <a:off x="6482357" y="4371945"/>
            <a:ext cx="3291286" cy="400110"/>
          </a:xfrm>
          <a:prstGeom prst="rect">
            <a:avLst/>
          </a:prstGeom>
        </p:spPr>
        <p:txBody>
          <a:bodyPr wrap="none">
            <a:spAutoFit/>
          </a:bodyPr>
          <a:lstStyle/>
          <a:p>
            <a:r>
              <a:rPr lang="en-US" dirty="0" smtClean="0"/>
              <a:t>Why is a SAT necessary?</a:t>
            </a:r>
            <a:endParaRPr lang="es-UY"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n" descr="Imagen"/>
          <p:cNvPicPr>
            <a:picLocks noChangeAspect="1"/>
          </p:cNvPicPr>
          <p:nvPr/>
        </p:nvPicPr>
        <p:blipFill>
          <a:blip r:embed="rId3" cstate="print"/>
          <a:srcRect t="4199" r="1202" b="4199"/>
          <a:stretch>
            <a:fillRect/>
          </a:stretch>
        </p:blipFill>
        <p:spPr>
          <a:xfrm>
            <a:off x="7905971" y="396155"/>
            <a:ext cx="8343507" cy="7684710"/>
          </a:xfrm>
          <a:prstGeom prst="rect">
            <a:avLst/>
          </a:prstGeom>
          <a:ln w="3175">
            <a:miter lim="400000"/>
          </a:ln>
        </p:spPr>
      </p:pic>
      <p:sp>
        <p:nvSpPr>
          <p:cNvPr id="18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81" name="Imagen" descr="Imagen"/>
          <p:cNvPicPr>
            <a:picLocks noChangeAspect="1"/>
          </p:cNvPicPr>
          <p:nvPr/>
        </p:nvPicPr>
        <p:blipFill>
          <a:blip r:embed="rId4" cstate="print"/>
          <a:stretch>
            <a:fillRect/>
          </a:stretch>
        </p:blipFill>
        <p:spPr>
          <a:xfrm>
            <a:off x="628904" y="396154"/>
            <a:ext cx="14807692" cy="566592"/>
          </a:xfrm>
          <a:prstGeom prst="rect">
            <a:avLst/>
          </a:prstGeom>
          <a:ln w="3175">
            <a:miter lim="400000"/>
          </a:ln>
        </p:spPr>
      </p:pic>
      <p:sp>
        <p:nvSpPr>
          <p:cNvPr id="18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8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87" name="Lorem…"/>
          <p:cNvSpPr txBox="1"/>
          <p:nvPr/>
        </p:nvSpPr>
        <p:spPr>
          <a:xfrm>
            <a:off x="606021" y="2143005"/>
            <a:ext cx="2944181" cy="96094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r>
              <a:rPr lang="es-UY" dirty="0" smtClean="0"/>
              <a:t>NECESIDADES /</a:t>
            </a:r>
          </a:p>
          <a:p>
            <a:pPr>
              <a:defRPr sz="2900" b="0">
                <a:latin typeface="HK Grotesk Pro Medium"/>
                <a:ea typeface="HK Grotesk Pro Medium"/>
                <a:cs typeface="HK Grotesk Pro Medium"/>
                <a:sym typeface="HK Grotesk Pro Medium"/>
              </a:defRPr>
            </a:pPr>
            <a:r>
              <a:rPr lang="es-UY" dirty="0" smtClean="0">
                <a:solidFill>
                  <a:srgbClr val="FF0000"/>
                </a:solidFill>
              </a:rPr>
              <a:t>NEEDS</a:t>
            </a:r>
            <a:endParaRPr dirty="0">
              <a:solidFill>
                <a:srgbClr val="FF0000"/>
              </a:solidFill>
            </a:endParaRPr>
          </a:p>
        </p:txBody>
      </p:sp>
      <p:sp>
        <p:nvSpPr>
          <p:cNvPr id="188" name="Lorem…"/>
          <p:cNvSpPr txBox="1"/>
          <p:nvPr/>
        </p:nvSpPr>
        <p:spPr>
          <a:xfrm>
            <a:off x="4680703" y="2076210"/>
            <a:ext cx="2572284" cy="96094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r>
              <a:rPr lang="es-UY" dirty="0" smtClean="0"/>
              <a:t>DESAFIOS / </a:t>
            </a:r>
          </a:p>
          <a:p>
            <a:pPr>
              <a:defRPr sz="2900" b="0">
                <a:latin typeface="HK Grotesk Pro Medium"/>
                <a:ea typeface="HK Grotesk Pro Medium"/>
                <a:cs typeface="HK Grotesk Pro Medium"/>
                <a:sym typeface="HK Grotesk Pro Medium"/>
              </a:defRPr>
            </a:pPr>
            <a:r>
              <a:rPr lang="es-UY" dirty="0" smtClean="0">
                <a:solidFill>
                  <a:srgbClr val="FF0000"/>
                </a:solidFill>
              </a:rPr>
              <a:t>CHALLENGES</a:t>
            </a:r>
            <a:endParaRPr dirty="0">
              <a:solidFill>
                <a:srgbClr val="FF0000"/>
              </a:solidFill>
            </a:endParaRPr>
          </a:p>
        </p:txBody>
      </p:sp>
      <p:sp>
        <p:nvSpPr>
          <p:cNvPr id="189" name="Lorem Ipsum ha sido el texto de relleno estándar de las industrias desde el"/>
          <p:cNvSpPr txBox="1"/>
          <p:nvPr/>
        </p:nvSpPr>
        <p:spPr>
          <a:xfrm>
            <a:off x="188339" y="3865746"/>
            <a:ext cx="3839381" cy="3453936"/>
          </a:xfrm>
          <a:prstGeom prst="rect">
            <a:avLst/>
          </a:prstGeom>
          <a:ln w="3175">
            <a:solidFill>
              <a:schemeClr val="bg1">
                <a:lumMod val="50000"/>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defTabSz="457200">
              <a:lnSpc>
                <a:spcPts val="3600"/>
              </a:lnSpc>
              <a:spcBef>
                <a:spcPts val="1500"/>
              </a:spcBef>
              <a:defRPr sz="1700" b="0">
                <a:solidFill>
                  <a:srgbClr val="5E5E5E"/>
                </a:solidFill>
                <a:latin typeface="HK Grotesk Pro Medium"/>
                <a:ea typeface="HK Grotesk Pro Medium"/>
                <a:cs typeface="HK Grotesk Pro Medium"/>
                <a:sym typeface="HK Grotesk Pro Medium"/>
              </a:defRPr>
            </a:lvl1pPr>
          </a:lstStyle>
          <a:p>
            <a:pPr>
              <a:lnSpc>
                <a:spcPct val="100000"/>
              </a:lnSpc>
              <a:spcBef>
                <a:spcPts val="0"/>
              </a:spcBef>
              <a:buFont typeface="Arial" pitchFamily="34" charset="0"/>
              <a:buChar char="•"/>
            </a:pPr>
            <a:r>
              <a:rPr lang="es-UY" sz="1800" dirty="0" smtClean="0">
                <a:solidFill>
                  <a:schemeClr val="tx1"/>
                </a:solidFill>
              </a:rPr>
              <a:t> </a:t>
            </a:r>
            <a:r>
              <a:rPr lang="es-UY" sz="2000" dirty="0" smtClean="0">
                <a:solidFill>
                  <a:schemeClr val="tx1"/>
                </a:solidFill>
              </a:rPr>
              <a:t>Incrementar el intercambio con SAT de otros </a:t>
            </a:r>
            <a:r>
              <a:rPr lang="es-UY" sz="2000" dirty="0" err="1" smtClean="0">
                <a:solidFill>
                  <a:schemeClr val="tx1"/>
                </a:solidFill>
              </a:rPr>
              <a:t>paises</a:t>
            </a:r>
            <a:r>
              <a:rPr lang="es-UY" sz="2000" dirty="0" smtClean="0">
                <a:solidFill>
                  <a:schemeClr val="tx1"/>
                </a:solidFill>
              </a:rPr>
              <a:t> / </a:t>
            </a:r>
            <a:r>
              <a:rPr lang="es-UY" sz="2000" dirty="0" err="1" smtClean="0">
                <a:solidFill>
                  <a:srgbClr val="FF0000"/>
                </a:solidFill>
              </a:rPr>
              <a:t>Increase</a:t>
            </a:r>
            <a:r>
              <a:rPr lang="es-UY" sz="2000" dirty="0" smtClean="0">
                <a:solidFill>
                  <a:srgbClr val="FF0000"/>
                </a:solidFill>
              </a:rPr>
              <a:t> </a:t>
            </a:r>
            <a:r>
              <a:rPr lang="es-UY" sz="2000" dirty="0" err="1" smtClean="0">
                <a:solidFill>
                  <a:srgbClr val="FF0000"/>
                </a:solidFill>
              </a:rPr>
              <a:t>the</a:t>
            </a:r>
            <a:r>
              <a:rPr lang="es-UY" sz="2000" dirty="0" smtClean="0">
                <a:solidFill>
                  <a:srgbClr val="FF0000"/>
                </a:solidFill>
              </a:rPr>
              <a:t> </a:t>
            </a:r>
            <a:r>
              <a:rPr lang="es-UY" sz="2000" dirty="0" err="1" smtClean="0">
                <a:solidFill>
                  <a:srgbClr val="FF0000"/>
                </a:solidFill>
              </a:rPr>
              <a:t>exchange</a:t>
            </a:r>
            <a:r>
              <a:rPr lang="es-UY" sz="2000" dirty="0" smtClean="0">
                <a:solidFill>
                  <a:srgbClr val="FF0000"/>
                </a:solidFill>
              </a:rPr>
              <a:t> </a:t>
            </a:r>
            <a:r>
              <a:rPr lang="es-UY" sz="2000" dirty="0" err="1" smtClean="0">
                <a:solidFill>
                  <a:srgbClr val="FF0000"/>
                </a:solidFill>
              </a:rPr>
              <a:t>with</a:t>
            </a:r>
            <a:r>
              <a:rPr lang="es-UY" sz="2000" dirty="0" smtClean="0">
                <a:solidFill>
                  <a:srgbClr val="FF0000"/>
                </a:solidFill>
              </a:rPr>
              <a:t> EWS </a:t>
            </a:r>
            <a:r>
              <a:rPr lang="es-UY" sz="2000" dirty="0" err="1" smtClean="0">
                <a:solidFill>
                  <a:srgbClr val="FF0000"/>
                </a:solidFill>
              </a:rPr>
              <a:t>from</a:t>
            </a:r>
            <a:r>
              <a:rPr lang="es-UY" sz="2000" dirty="0" smtClean="0">
                <a:solidFill>
                  <a:srgbClr val="FF0000"/>
                </a:solidFill>
              </a:rPr>
              <a:t> </a:t>
            </a:r>
            <a:r>
              <a:rPr lang="es-UY" sz="2000" dirty="0" err="1" smtClean="0">
                <a:solidFill>
                  <a:srgbClr val="FF0000"/>
                </a:solidFill>
              </a:rPr>
              <a:t>other</a:t>
            </a:r>
            <a:r>
              <a:rPr lang="es-UY" sz="2000" dirty="0" smtClean="0">
                <a:solidFill>
                  <a:srgbClr val="FF0000"/>
                </a:solidFill>
              </a:rPr>
              <a:t> </a:t>
            </a:r>
            <a:r>
              <a:rPr lang="es-UY" sz="2000" dirty="0" err="1" smtClean="0">
                <a:solidFill>
                  <a:srgbClr val="FF0000"/>
                </a:solidFill>
              </a:rPr>
              <a:t>countries</a:t>
            </a:r>
            <a:r>
              <a:rPr sz="2000" dirty="0" smtClean="0">
                <a:solidFill>
                  <a:srgbClr val="FF0000"/>
                </a:solidFill>
              </a:rPr>
              <a:t> </a:t>
            </a:r>
            <a:endParaRPr lang="es-UY" sz="2000" dirty="0" smtClean="0">
              <a:solidFill>
                <a:srgbClr val="FF0000"/>
              </a:solidFill>
            </a:endParaRPr>
          </a:p>
          <a:p>
            <a:pPr>
              <a:lnSpc>
                <a:spcPct val="100000"/>
              </a:lnSpc>
              <a:spcBef>
                <a:spcPts val="0"/>
              </a:spcBef>
            </a:pPr>
            <a:endParaRPr lang="es-UY" sz="2000" dirty="0" smtClean="0">
              <a:solidFill>
                <a:srgbClr val="FF0000"/>
              </a:solidFill>
            </a:endParaRPr>
          </a:p>
          <a:p>
            <a:pPr>
              <a:lnSpc>
                <a:spcPct val="100000"/>
              </a:lnSpc>
              <a:spcBef>
                <a:spcPts val="0"/>
              </a:spcBef>
            </a:pPr>
            <a:endParaRPr lang="es-UY" sz="2000" dirty="0" smtClean="0">
              <a:solidFill>
                <a:srgbClr val="FF0000"/>
              </a:solidFill>
            </a:endParaRPr>
          </a:p>
          <a:p>
            <a:pPr>
              <a:lnSpc>
                <a:spcPct val="100000"/>
              </a:lnSpc>
              <a:spcBef>
                <a:spcPts val="0"/>
              </a:spcBef>
              <a:buFont typeface="Arial" pitchFamily="34" charset="0"/>
              <a:buChar char="•"/>
            </a:pPr>
            <a:r>
              <a:rPr lang="es-UY" sz="2000" dirty="0" smtClean="0">
                <a:solidFill>
                  <a:schemeClr val="tx1"/>
                </a:solidFill>
              </a:rPr>
              <a:t>Equipamiento de los laboratorios / </a:t>
            </a:r>
            <a:r>
              <a:rPr lang="es-UY" sz="2000" dirty="0" err="1" smtClean="0">
                <a:solidFill>
                  <a:srgbClr val="FF0000"/>
                </a:solidFill>
              </a:rPr>
              <a:t>Labs</a:t>
            </a:r>
            <a:r>
              <a:rPr lang="es-UY" sz="2000" dirty="0" smtClean="0">
                <a:solidFill>
                  <a:srgbClr val="FF0000"/>
                </a:solidFill>
              </a:rPr>
              <a:t> </a:t>
            </a:r>
            <a:r>
              <a:rPr lang="es-UY" sz="2000" dirty="0" err="1" smtClean="0">
                <a:solidFill>
                  <a:srgbClr val="FF0000"/>
                </a:solidFill>
              </a:rPr>
              <a:t>equipments</a:t>
            </a:r>
            <a:endParaRPr lang="es-UY" sz="2000" dirty="0" smtClean="0">
              <a:solidFill>
                <a:srgbClr val="FF0000"/>
              </a:solidFill>
            </a:endParaRPr>
          </a:p>
          <a:p>
            <a:pPr>
              <a:lnSpc>
                <a:spcPct val="100000"/>
              </a:lnSpc>
              <a:spcBef>
                <a:spcPts val="0"/>
              </a:spcBef>
              <a:buFont typeface="Arial" pitchFamily="34" charset="0"/>
              <a:buChar char="•"/>
            </a:pPr>
            <a:endParaRPr lang="es-UY" sz="2000" dirty="0" smtClean="0">
              <a:solidFill>
                <a:srgbClr val="FF0000"/>
              </a:solidFill>
            </a:endParaRPr>
          </a:p>
          <a:p>
            <a:pPr>
              <a:lnSpc>
                <a:spcPct val="100000"/>
              </a:lnSpc>
              <a:spcBef>
                <a:spcPts val="0"/>
              </a:spcBef>
            </a:pPr>
            <a:endParaRPr lang="es-UY" sz="2000" dirty="0" smtClean="0">
              <a:solidFill>
                <a:srgbClr val="FF0000"/>
              </a:solidFill>
            </a:endParaRPr>
          </a:p>
          <a:p>
            <a:pPr>
              <a:lnSpc>
                <a:spcPct val="100000"/>
              </a:lnSpc>
              <a:spcBef>
                <a:spcPts val="0"/>
              </a:spcBef>
              <a:buFont typeface="Arial" pitchFamily="34" charset="0"/>
              <a:buChar char="•"/>
            </a:pPr>
            <a:r>
              <a:rPr lang="es-UY" sz="2000" dirty="0" smtClean="0">
                <a:solidFill>
                  <a:schemeClr val="tx1"/>
                </a:solidFill>
              </a:rPr>
              <a:t>Capacitación / </a:t>
            </a:r>
            <a:r>
              <a:rPr lang="es-UY" sz="2000" dirty="0" smtClean="0">
                <a:solidFill>
                  <a:srgbClr val="FF0000"/>
                </a:solidFill>
              </a:rPr>
              <a:t>Training</a:t>
            </a:r>
            <a:endParaRPr sz="2000" dirty="0">
              <a:solidFill>
                <a:srgbClr val="FF0000"/>
              </a:solidFill>
            </a:endParaRPr>
          </a:p>
        </p:txBody>
      </p:sp>
      <p:sp>
        <p:nvSpPr>
          <p:cNvPr id="190" name="Lorem Ipsum ha sido el texto de relleno estándar de las industrias desde el"/>
          <p:cNvSpPr txBox="1"/>
          <p:nvPr/>
        </p:nvSpPr>
        <p:spPr>
          <a:xfrm>
            <a:off x="4230297" y="3882047"/>
            <a:ext cx="3473097" cy="4377265"/>
          </a:xfrm>
          <a:prstGeom prst="rect">
            <a:avLst/>
          </a:prstGeom>
          <a:ln w="3175">
            <a:solidFill>
              <a:schemeClr val="bg1">
                <a:lumMod val="50000"/>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defTabSz="457200">
              <a:lnSpc>
                <a:spcPts val="3600"/>
              </a:lnSpc>
              <a:spcBef>
                <a:spcPts val="1500"/>
              </a:spcBef>
              <a:defRPr sz="1700" b="0">
                <a:solidFill>
                  <a:srgbClr val="5E5E5E"/>
                </a:solidFill>
                <a:latin typeface="HK Grotesk Pro Medium"/>
                <a:ea typeface="HK Grotesk Pro Medium"/>
                <a:cs typeface="HK Grotesk Pro Medium"/>
                <a:sym typeface="HK Grotesk Pro Medium"/>
              </a:defRPr>
            </a:lvl1pPr>
          </a:lstStyle>
          <a:p>
            <a:pPr>
              <a:lnSpc>
                <a:spcPct val="100000"/>
              </a:lnSpc>
              <a:spcBef>
                <a:spcPts val="0"/>
              </a:spcBef>
              <a:buFont typeface="Arial" pitchFamily="34" charset="0"/>
              <a:buChar char="•"/>
            </a:pPr>
            <a:r>
              <a:rPr lang="es-UY" sz="2000" dirty="0" smtClean="0">
                <a:solidFill>
                  <a:schemeClr val="tx1"/>
                </a:solidFill>
              </a:rPr>
              <a:t>Mayor involucramiento de la Sociedad Civil/ </a:t>
            </a:r>
            <a:r>
              <a:rPr lang="es-UY" sz="2000" dirty="0" err="1" smtClean="0">
                <a:solidFill>
                  <a:srgbClr val="FF0000"/>
                </a:solidFill>
              </a:rPr>
              <a:t>Greater</a:t>
            </a:r>
            <a:r>
              <a:rPr lang="es-UY" sz="2000" dirty="0" smtClean="0">
                <a:solidFill>
                  <a:srgbClr val="FF0000"/>
                </a:solidFill>
              </a:rPr>
              <a:t> </a:t>
            </a:r>
            <a:r>
              <a:rPr lang="es-UY" sz="2000" dirty="0" err="1" smtClean="0">
                <a:solidFill>
                  <a:srgbClr val="FF0000"/>
                </a:solidFill>
              </a:rPr>
              <a:t>involvement</a:t>
            </a:r>
            <a:r>
              <a:rPr lang="es-UY" sz="2000" dirty="0" smtClean="0">
                <a:solidFill>
                  <a:srgbClr val="FF0000"/>
                </a:solidFill>
              </a:rPr>
              <a:t> of Civil </a:t>
            </a:r>
            <a:r>
              <a:rPr lang="es-UY" sz="2000" dirty="0" err="1" smtClean="0">
                <a:solidFill>
                  <a:srgbClr val="FF0000"/>
                </a:solidFill>
              </a:rPr>
              <a:t>Society</a:t>
            </a:r>
            <a:endParaRPr lang="es-UY" sz="2000" dirty="0" smtClean="0">
              <a:solidFill>
                <a:srgbClr val="FF0000"/>
              </a:solidFill>
            </a:endParaRPr>
          </a:p>
          <a:p>
            <a:pPr>
              <a:lnSpc>
                <a:spcPct val="100000"/>
              </a:lnSpc>
              <a:spcBef>
                <a:spcPts val="0"/>
              </a:spcBef>
              <a:buFont typeface="Arial" pitchFamily="34" charset="0"/>
              <a:buChar char="•"/>
            </a:pPr>
            <a:endParaRPr lang="es-UY" sz="2000" dirty="0" smtClean="0">
              <a:solidFill>
                <a:srgbClr val="FF0000"/>
              </a:solidFill>
            </a:endParaRPr>
          </a:p>
          <a:p>
            <a:pPr>
              <a:lnSpc>
                <a:spcPct val="100000"/>
              </a:lnSpc>
              <a:spcBef>
                <a:spcPts val="0"/>
              </a:spcBef>
              <a:buFont typeface="Arial" pitchFamily="34" charset="0"/>
              <a:buChar char="•"/>
            </a:pPr>
            <a:endParaRPr lang="es-UY" sz="2000" dirty="0">
              <a:solidFill>
                <a:srgbClr val="FF0000"/>
              </a:solidFill>
            </a:endParaRPr>
          </a:p>
          <a:p>
            <a:pPr>
              <a:lnSpc>
                <a:spcPct val="100000"/>
              </a:lnSpc>
              <a:spcBef>
                <a:spcPts val="0"/>
              </a:spcBef>
              <a:buFont typeface="Arial" pitchFamily="34" charset="0"/>
              <a:buChar char="•"/>
            </a:pPr>
            <a:r>
              <a:rPr lang="es-UY" sz="2000" dirty="0" smtClean="0">
                <a:solidFill>
                  <a:schemeClr val="tx1"/>
                </a:solidFill>
              </a:rPr>
              <a:t>Análisis forense de casos </a:t>
            </a:r>
            <a:r>
              <a:rPr lang="es-UY" sz="2000" dirty="0" err="1" smtClean="0">
                <a:solidFill>
                  <a:schemeClr val="tx1"/>
                </a:solidFill>
              </a:rPr>
              <a:t>postmorten</a:t>
            </a:r>
            <a:r>
              <a:rPr lang="es-UY" sz="2000" dirty="0" smtClean="0">
                <a:solidFill>
                  <a:schemeClr val="tx1"/>
                </a:solidFill>
              </a:rPr>
              <a:t> / </a:t>
            </a:r>
            <a:r>
              <a:rPr lang="en-US" sz="2000" dirty="0">
                <a:solidFill>
                  <a:srgbClr val="FF0000"/>
                </a:solidFill>
              </a:rPr>
              <a:t>Forensic analysis of postmortem cases</a:t>
            </a:r>
            <a:endParaRPr lang="es-UY" sz="2000" dirty="0" smtClean="0">
              <a:solidFill>
                <a:srgbClr val="FF0000"/>
              </a:solidFill>
            </a:endParaRPr>
          </a:p>
          <a:p>
            <a:pPr>
              <a:lnSpc>
                <a:spcPct val="100000"/>
              </a:lnSpc>
              <a:spcBef>
                <a:spcPts val="0"/>
              </a:spcBef>
              <a:buFont typeface="Arial" pitchFamily="34" charset="0"/>
              <a:buChar char="•"/>
            </a:pPr>
            <a:endParaRPr lang="es-UY" sz="2000" dirty="0" smtClean="0">
              <a:solidFill>
                <a:schemeClr val="tx1"/>
              </a:solidFill>
            </a:endParaRPr>
          </a:p>
          <a:p>
            <a:pPr>
              <a:lnSpc>
                <a:spcPct val="100000"/>
              </a:lnSpc>
              <a:spcBef>
                <a:spcPts val="0"/>
              </a:spcBef>
              <a:buFont typeface="Arial" pitchFamily="34" charset="0"/>
              <a:buChar char="•"/>
            </a:pPr>
            <a:endParaRPr lang="es-UY" sz="2000" dirty="0" smtClean="0">
              <a:solidFill>
                <a:schemeClr val="tx1"/>
              </a:solidFill>
            </a:endParaRPr>
          </a:p>
          <a:p>
            <a:pPr>
              <a:lnSpc>
                <a:spcPct val="100000"/>
              </a:lnSpc>
              <a:spcBef>
                <a:spcPts val="0"/>
              </a:spcBef>
              <a:buFont typeface="Arial" pitchFamily="34" charset="0"/>
              <a:buChar char="•"/>
            </a:pPr>
            <a:r>
              <a:rPr lang="es-UY" sz="2000" dirty="0" smtClean="0">
                <a:solidFill>
                  <a:schemeClr val="tx1"/>
                </a:solidFill>
              </a:rPr>
              <a:t>Vigilancia activa de internet y plataformas digitales / </a:t>
            </a:r>
            <a:r>
              <a:rPr lang="es-UY" sz="2000" dirty="0" smtClean="0">
                <a:solidFill>
                  <a:srgbClr val="FF0000"/>
                </a:solidFill>
              </a:rPr>
              <a:t>Active </a:t>
            </a:r>
            <a:r>
              <a:rPr lang="es-UY" sz="2000" dirty="0" err="1" smtClean="0">
                <a:solidFill>
                  <a:srgbClr val="FF0000"/>
                </a:solidFill>
              </a:rPr>
              <a:t>surveillance</a:t>
            </a:r>
            <a:r>
              <a:rPr lang="es-UY" sz="2000" dirty="0" smtClean="0">
                <a:solidFill>
                  <a:srgbClr val="FF0000"/>
                </a:solidFill>
              </a:rPr>
              <a:t> </a:t>
            </a:r>
            <a:r>
              <a:rPr lang="es-UY" sz="2000" dirty="0" err="1" smtClean="0">
                <a:solidFill>
                  <a:srgbClr val="FF0000"/>
                </a:solidFill>
              </a:rPr>
              <a:t>on</a:t>
            </a:r>
            <a:r>
              <a:rPr lang="es-UY" sz="2000" dirty="0" smtClean="0">
                <a:solidFill>
                  <a:srgbClr val="FF0000"/>
                </a:solidFill>
              </a:rPr>
              <a:t> internet and digital </a:t>
            </a:r>
            <a:r>
              <a:rPr lang="es-UY" sz="2000" dirty="0" err="1" smtClean="0">
                <a:solidFill>
                  <a:srgbClr val="FF0000"/>
                </a:solidFill>
              </a:rPr>
              <a:t>platforms</a:t>
            </a:r>
            <a:endParaRPr sz="2000" dirty="0">
              <a:solidFill>
                <a:srgbClr val="FF0000"/>
              </a:solidFill>
            </a:endParaRPr>
          </a:p>
        </p:txBody>
      </p:sp>
      <p:sp>
        <p:nvSpPr>
          <p:cNvPr id="191" name="Círculo"/>
          <p:cNvSpPr/>
          <p:nvPr/>
        </p:nvSpPr>
        <p:spPr>
          <a:xfrm>
            <a:off x="4324024" y="1092628"/>
            <a:ext cx="3285641" cy="2712203"/>
          </a:xfrm>
          <a:prstGeom prst="ellipse">
            <a:avLst/>
          </a:prstGeom>
          <a:ln w="165100">
            <a:solidFill>
              <a:schemeClr val="bg1">
                <a:lumMod val="50000"/>
              </a:schemeClr>
            </a:solidFill>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92" name="Círculo"/>
          <p:cNvSpPr/>
          <p:nvPr/>
        </p:nvSpPr>
        <p:spPr>
          <a:xfrm>
            <a:off x="312557" y="1306548"/>
            <a:ext cx="3549112" cy="2485845"/>
          </a:xfrm>
          <a:prstGeom prst="ellipse">
            <a:avLst/>
          </a:prstGeom>
          <a:ln w="165100">
            <a:solidFill>
              <a:schemeClr val="bg1">
                <a:lumMod val="50000"/>
              </a:schemeClr>
            </a:solidFill>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9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rPr dirty="0"/>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rPr dirty="0"/>
              <a:t>REUNIÓN PRESENCIAL DE AGENCIAS DE DROGAS UE/CELAC EN BRUSELAS.</a:t>
            </a:r>
          </a:p>
        </p:txBody>
      </p:sp>
      <p:pic>
        <p:nvPicPr>
          <p:cNvPr id="20" name="Imagen 10"/>
          <p:cNvPicPr/>
          <p:nvPr/>
        </p:nvPicPr>
        <p:blipFill>
          <a:blip r:embed="rId5" cstate="print"/>
          <a:stretch/>
        </p:blipFill>
        <p:spPr>
          <a:xfrm>
            <a:off x="8983324" y="849647"/>
            <a:ext cx="6188800" cy="1150080"/>
          </a:xfrm>
          <a:prstGeom prst="rect">
            <a:avLst/>
          </a:prstGeom>
          <a:ln>
            <a:noFill/>
          </a:ln>
        </p:spPr>
      </p:pic>
      <p:graphicFrame>
        <p:nvGraphicFramePr>
          <p:cNvPr id="24" name="Diagrama 4"/>
          <p:cNvGraphicFramePr/>
          <p:nvPr>
            <p:extLst>
              <p:ext uri="{D42A27DB-BD31-4B8C-83A1-F6EECF244321}">
                <p14:modId xmlns="" xmlns:p14="http://schemas.microsoft.com/office/powerpoint/2010/main" val="2481627234"/>
              </p:ext>
            </p:extLst>
          </p:nvPr>
        </p:nvGraphicFramePr>
        <p:xfrm>
          <a:off x="8117906" y="2178167"/>
          <a:ext cx="7919636" cy="59026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Bruselas, Bélgica"/>
          <p:cNvSpPr txBox="1"/>
          <p:nvPr/>
        </p:nvSpPr>
        <p:spPr>
          <a:xfrm>
            <a:off x="482600" y="5306483"/>
            <a:ext cx="2998513" cy="5630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lvl1pPr algn="l" defTabSz="457200">
              <a:defRPr sz="3000" b="0">
                <a:solidFill>
                  <a:srgbClr val="FFFFFF"/>
                </a:solidFill>
                <a:latin typeface="HK Grotesk Pro Bold"/>
                <a:ea typeface="HK Grotesk Pro Bold"/>
                <a:cs typeface="HK Grotesk Pro Bold"/>
                <a:sym typeface="HK Grotesk Pro Bold"/>
              </a:defRPr>
            </a:lvl1pPr>
          </a:lstStyle>
          <a:p>
            <a:r>
              <a:t>Bruselas, Bélgica</a:t>
            </a:r>
          </a:p>
        </p:txBody>
      </p:sp>
      <p:sp>
        <p:nvSpPr>
          <p:cNvPr id="122" name="8-10 de Octubre de 2024"/>
          <p:cNvSpPr txBox="1"/>
          <p:nvPr/>
        </p:nvSpPr>
        <p:spPr>
          <a:xfrm>
            <a:off x="686667" y="6148471"/>
            <a:ext cx="68458" cy="53005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lvl1pPr algn="l" defTabSz="457200">
              <a:defRPr sz="3000" b="0">
                <a:solidFill>
                  <a:srgbClr val="FFFFFF"/>
                </a:solidFill>
                <a:latin typeface="HK Grotesk Pro Medium"/>
                <a:ea typeface="HK Grotesk Pro Medium"/>
                <a:cs typeface="HK Grotesk Pro Medium"/>
                <a:sym typeface="HK Grotesk Pro Medium"/>
              </a:defRPr>
            </a:lvl1pPr>
          </a:lstStyle>
          <a:p>
            <a:endParaRPr dirty="0">
              <a:solidFill>
                <a:srgbClr val="FF0000"/>
              </a:solidFill>
            </a:endParaRPr>
          </a:p>
        </p:txBody>
      </p:sp>
      <p:pic>
        <p:nvPicPr>
          <p:cNvPr id="124" name="Logos_castellano.jpg" descr="Logos_castellano.jpg"/>
          <p:cNvPicPr>
            <a:picLocks noChangeAspect="1"/>
          </p:cNvPicPr>
          <p:nvPr/>
        </p:nvPicPr>
        <p:blipFill>
          <a:blip r:embed="rId3" cstate="print"/>
          <a:stretch>
            <a:fillRect/>
          </a:stretch>
        </p:blipFill>
        <p:spPr>
          <a:xfrm>
            <a:off x="0" y="7389476"/>
            <a:ext cx="16256000" cy="1731048"/>
          </a:xfrm>
          <a:prstGeom prst="rect">
            <a:avLst/>
          </a:prstGeom>
          <a:ln w="3175">
            <a:miter lim="400000"/>
          </a:ln>
        </p:spPr>
      </p:pic>
      <p:sp>
        <p:nvSpPr>
          <p:cNvPr id="8" name="7 CuadroTexto"/>
          <p:cNvSpPr txBox="1"/>
          <p:nvPr/>
        </p:nvSpPr>
        <p:spPr>
          <a:xfrm>
            <a:off x="619932" y="3748484"/>
            <a:ext cx="11220773" cy="37617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endParaRPr kumimoji="0" lang="es-UY"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0" name="9 CuadroTexto"/>
          <p:cNvSpPr txBox="1"/>
          <p:nvPr/>
        </p:nvSpPr>
        <p:spPr>
          <a:xfrm>
            <a:off x="1981856" y="2595456"/>
            <a:ext cx="11515241" cy="26537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UY" sz="2800" b="1" i="0" u="none" strike="noStrike" cap="none" spc="0" normalizeH="0" baseline="0" dirty="0" smtClean="0">
                <a:ln>
                  <a:noFill/>
                </a:ln>
                <a:solidFill>
                  <a:srgbClr val="000000"/>
                </a:solidFill>
                <a:effectLst/>
                <a:uFillTx/>
                <a:latin typeface="Helvetica Neue"/>
                <a:ea typeface="Helvetica Neue"/>
                <a:cs typeface="Helvetica Neue"/>
                <a:sym typeface="Helvetica Neue"/>
              </a:rPr>
              <a:t>MUCHAS GRACIAS POR SU ATENCIÓN</a:t>
            </a:r>
          </a:p>
          <a:p>
            <a:pPr marL="0" marR="0" indent="0" algn="ctr" defTabSz="550333" rtl="0" fontAlgn="auto" latinLnBrk="0" hangingPunct="0">
              <a:lnSpc>
                <a:spcPct val="100000"/>
              </a:lnSpc>
              <a:spcBef>
                <a:spcPts val="0"/>
              </a:spcBef>
              <a:spcAft>
                <a:spcPts val="0"/>
              </a:spcAft>
              <a:buClrTx/>
              <a:buSzTx/>
              <a:buFontTx/>
              <a:buNone/>
              <a:tabLst/>
            </a:pPr>
            <a:r>
              <a:rPr lang="es-UY" sz="2800" dirty="0" smtClean="0">
                <a:solidFill>
                  <a:srgbClr val="FF0000"/>
                </a:solidFill>
              </a:rPr>
              <a:t>THANK YOU FOR YOUR ATTENTION</a:t>
            </a:r>
            <a:endParaRPr kumimoji="0" lang="es-UY" sz="2800" b="1" i="0" u="none" strike="noStrike" cap="none" spc="0" normalizeH="0" baseline="0" dirty="0" smtClean="0">
              <a:ln>
                <a:noFill/>
              </a:ln>
              <a:solidFill>
                <a:srgbClr val="FF0000"/>
              </a:solidFill>
              <a:effectLst/>
              <a:uFillTx/>
              <a:sym typeface="Helvetica Neue"/>
            </a:endParaRPr>
          </a:p>
          <a:p>
            <a:pPr marL="0" marR="0" indent="0" algn="ctr" defTabSz="550333" rtl="0" fontAlgn="auto" latinLnBrk="0" hangingPunct="0">
              <a:lnSpc>
                <a:spcPct val="100000"/>
              </a:lnSpc>
              <a:spcBef>
                <a:spcPts val="0"/>
              </a:spcBef>
              <a:spcAft>
                <a:spcPts val="0"/>
              </a:spcAft>
              <a:buClrTx/>
              <a:buSzTx/>
              <a:buFontTx/>
              <a:buNone/>
              <a:tabLst/>
            </a:pPr>
            <a:endParaRPr lang="es-UY" sz="2800" dirty="0" smtClean="0"/>
          </a:p>
          <a:p>
            <a:pPr marL="0" marR="0" indent="0" algn="ctr" defTabSz="550333" rtl="0" fontAlgn="auto" latinLnBrk="0" hangingPunct="0">
              <a:lnSpc>
                <a:spcPct val="100000"/>
              </a:lnSpc>
              <a:spcBef>
                <a:spcPts val="0"/>
              </a:spcBef>
              <a:spcAft>
                <a:spcPts val="0"/>
              </a:spcAft>
              <a:buClrTx/>
              <a:buSzTx/>
              <a:buFontTx/>
              <a:buNone/>
              <a:tabLst/>
            </a:pPr>
            <a:endParaRPr kumimoji="0" lang="es-UY" sz="2800" b="1" i="0" u="none" strike="noStrike" cap="none" spc="0" normalizeH="0" baseline="0" dirty="0" smtClean="0">
              <a:ln>
                <a:noFill/>
              </a:ln>
              <a:solidFill>
                <a:srgbClr val="000000"/>
              </a:solidFill>
              <a:effectLst/>
              <a:uFillTx/>
              <a:latin typeface="Helvetica Neue"/>
              <a:ea typeface="Helvetica Neue"/>
              <a:cs typeface="Helvetica Neue"/>
              <a:sym typeface="Helvetica Neue"/>
            </a:endParaRPr>
          </a:p>
          <a:p>
            <a:pPr marL="0" marR="0" indent="0" algn="ctr" defTabSz="550333" rtl="0" fontAlgn="auto" latinLnBrk="0" hangingPunct="0">
              <a:lnSpc>
                <a:spcPct val="100000"/>
              </a:lnSpc>
              <a:spcBef>
                <a:spcPts val="0"/>
              </a:spcBef>
              <a:spcAft>
                <a:spcPts val="0"/>
              </a:spcAft>
              <a:buClrTx/>
              <a:buSzTx/>
              <a:buFontTx/>
              <a:buNone/>
              <a:tabLst/>
            </a:pPr>
            <a:r>
              <a:rPr lang="es-UY" sz="2800" dirty="0" smtClean="0"/>
              <a:t>CONTACTO / </a:t>
            </a:r>
            <a:r>
              <a:rPr lang="es-UY" sz="2800" dirty="0" smtClean="0">
                <a:solidFill>
                  <a:srgbClr val="FF0000"/>
                </a:solidFill>
              </a:rPr>
              <a:t>CONTACT</a:t>
            </a:r>
          </a:p>
          <a:p>
            <a:pPr marL="0" marR="0" indent="0" algn="ctr" defTabSz="550333" rtl="0" fontAlgn="auto" latinLnBrk="0" hangingPunct="0">
              <a:lnSpc>
                <a:spcPct val="100000"/>
              </a:lnSpc>
              <a:spcBef>
                <a:spcPts val="0"/>
              </a:spcBef>
              <a:spcAft>
                <a:spcPts val="0"/>
              </a:spcAft>
              <a:buClrTx/>
              <a:buSzTx/>
              <a:buFontTx/>
              <a:buNone/>
              <a:tabLst/>
            </a:pPr>
            <a:r>
              <a:rPr lang="es-UY" sz="2800" dirty="0" smtClean="0"/>
              <a:t>oud-jnd@presidencia.gub.uy</a:t>
            </a:r>
            <a:endParaRPr kumimoji="0" lang="es-UY"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9" name="8 CuadroTexto"/>
          <p:cNvSpPr txBox="1"/>
          <p:nvPr/>
        </p:nvSpPr>
        <p:spPr>
          <a:xfrm>
            <a:off x="697424" y="3647745"/>
            <a:ext cx="10554345" cy="37617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endParaRPr kumimoji="0" lang="es-UY"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1" name="Imagen" descr="Imagen"/>
          <p:cNvPicPr>
            <a:picLocks noChangeAspect="1"/>
          </p:cNvPicPr>
          <p:nvPr/>
        </p:nvPicPr>
        <p:blipFill>
          <a:blip r:embed="rId4" cstate="print"/>
          <a:stretch>
            <a:fillRect/>
          </a:stretch>
        </p:blipFill>
        <p:spPr>
          <a:xfrm>
            <a:off x="628904" y="396154"/>
            <a:ext cx="14807692" cy="566592"/>
          </a:xfrm>
          <a:prstGeom prst="rect">
            <a:avLst/>
          </a:prstGeom>
          <a:ln w="3175">
            <a:miter lim="400000"/>
          </a:ln>
        </p:spPr>
      </p:pic>
      <p:sp>
        <p:nvSpPr>
          <p:cNvPr id="12"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3" cstate="print"/>
          <a:srcRect t="4199" r="1202" b="4199"/>
          <a:stretch>
            <a:fillRect/>
          </a:stretch>
        </p:blipFill>
        <p:spPr>
          <a:xfrm>
            <a:off x="7700967" y="886343"/>
            <a:ext cx="8343507" cy="6944937"/>
          </a:xfrm>
          <a:prstGeom prst="rect">
            <a:avLst/>
          </a:prstGeom>
          <a:ln w="3175">
            <a:miter lim="400000"/>
          </a:ln>
        </p:spPr>
      </p:pic>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4" cstate="print"/>
          <a:stretch>
            <a:fillRect/>
          </a:stretch>
        </p:blipFill>
        <p:spPr>
          <a:xfrm>
            <a:off x="628904" y="396154"/>
            <a:ext cx="14807692" cy="566592"/>
          </a:xfrm>
          <a:prstGeom prst="rect">
            <a:avLst/>
          </a:prstGeom>
          <a:ln w="3175">
            <a:miter lim="400000"/>
          </a:ln>
        </p:spPr>
      </p:pic>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4" name="TextBox 6"/>
          <p:cNvSpPr txBox="1"/>
          <p:nvPr/>
        </p:nvSpPr>
        <p:spPr>
          <a:xfrm>
            <a:off x="7905971" y="3120731"/>
            <a:ext cx="7747432" cy="4886318"/>
          </a:xfrm>
          <a:prstGeom prst="rect">
            <a:avLst/>
          </a:prstGeom>
          <a:noFill/>
        </p:spPr>
        <p:txBody>
          <a:bodyPr wrap="square" lIns="145143" tIns="72571" rIns="145143" bIns="72571" rtlCol="0">
            <a:spAutoFit/>
          </a:bodyPr>
          <a:lstStyle/>
          <a:p>
            <a:pPr marL="453571" indent="-453571" algn="just">
              <a:buFont typeface="Arial" panose="020B0604020202020204" pitchFamily="34" charset="0"/>
              <a:buChar char="•"/>
            </a:pPr>
            <a:r>
              <a:rPr lang="es-UY" sz="2400" dirty="0" smtClean="0"/>
              <a:t>Experticia en articulación y trabajo conjunto con instituciones / </a:t>
            </a:r>
            <a:r>
              <a:rPr lang="en-US" sz="2400" dirty="0">
                <a:solidFill>
                  <a:srgbClr val="FF0000"/>
                </a:solidFill>
              </a:rPr>
              <a:t>Expertise in articulation and joint </a:t>
            </a:r>
            <a:r>
              <a:rPr lang="en-US" sz="2400" dirty="0" smtClean="0">
                <a:solidFill>
                  <a:srgbClr val="FF0000"/>
                </a:solidFill>
              </a:rPr>
              <a:t>work with other </a:t>
            </a:r>
            <a:r>
              <a:rPr lang="en-US" sz="2400" dirty="0">
                <a:solidFill>
                  <a:srgbClr val="FF0000"/>
                </a:solidFill>
              </a:rPr>
              <a:t>institutions</a:t>
            </a:r>
            <a:endParaRPr lang="es-UY" sz="2400" dirty="0" smtClean="0">
              <a:solidFill>
                <a:srgbClr val="FF0000"/>
              </a:solidFill>
            </a:endParaRPr>
          </a:p>
          <a:p>
            <a:pPr marL="453571" indent="-453571" algn="just">
              <a:buFont typeface="Arial" panose="020B0604020202020204" pitchFamily="34" charset="0"/>
              <a:buChar char="•"/>
            </a:pPr>
            <a:r>
              <a:rPr lang="es-UY" sz="2400" dirty="0" smtClean="0"/>
              <a:t>Especializado en recopilar, sistematizar y analizar información de drogas; el OND aporta valor agregado al SAT / </a:t>
            </a:r>
            <a:r>
              <a:rPr lang="en-US" sz="2400" dirty="0">
                <a:solidFill>
                  <a:srgbClr val="FF0000"/>
                </a:solidFill>
              </a:rPr>
              <a:t>Specialized in collecting, systematizing and analyzing drug information; </a:t>
            </a:r>
            <a:r>
              <a:rPr lang="en-US" sz="2400" dirty="0" smtClean="0">
                <a:solidFill>
                  <a:srgbClr val="FF0000"/>
                </a:solidFill>
              </a:rPr>
              <a:t>the NDO provides </a:t>
            </a:r>
            <a:r>
              <a:rPr lang="en-US" sz="2400" dirty="0">
                <a:solidFill>
                  <a:srgbClr val="FF0000"/>
                </a:solidFill>
              </a:rPr>
              <a:t>added value to the </a:t>
            </a:r>
            <a:r>
              <a:rPr lang="es-UY" sz="2400" dirty="0" smtClean="0">
                <a:solidFill>
                  <a:srgbClr val="FF0000"/>
                </a:solidFill>
              </a:rPr>
              <a:t>EWS</a:t>
            </a:r>
          </a:p>
          <a:p>
            <a:pPr marL="453571" indent="-453571" algn="just">
              <a:buFont typeface="Arial" panose="020B0604020202020204" pitchFamily="34" charset="0"/>
              <a:buChar char="•"/>
            </a:pPr>
            <a:r>
              <a:rPr lang="es-UY" sz="2400" dirty="0" smtClean="0"/>
              <a:t>El SAT contribuye a su tarea de vigilancia epidemiológica / </a:t>
            </a:r>
            <a:r>
              <a:rPr lang="en-US" sz="2400" dirty="0">
                <a:solidFill>
                  <a:srgbClr val="FF0000"/>
                </a:solidFill>
              </a:rPr>
              <a:t>The </a:t>
            </a:r>
            <a:r>
              <a:rPr lang="en-US" sz="2400" dirty="0" smtClean="0">
                <a:solidFill>
                  <a:srgbClr val="FF0000"/>
                </a:solidFill>
              </a:rPr>
              <a:t>EWS </a:t>
            </a:r>
            <a:r>
              <a:rPr lang="en-US" sz="2400" dirty="0">
                <a:solidFill>
                  <a:srgbClr val="FF0000"/>
                </a:solidFill>
              </a:rPr>
              <a:t>contributes to </a:t>
            </a:r>
            <a:r>
              <a:rPr lang="en-US" sz="2400" dirty="0" smtClean="0">
                <a:solidFill>
                  <a:srgbClr val="FF0000"/>
                </a:solidFill>
              </a:rPr>
              <a:t>NDO’s goal of epidemiological </a:t>
            </a:r>
            <a:r>
              <a:rPr lang="en-US" sz="2400" dirty="0">
                <a:solidFill>
                  <a:srgbClr val="FF0000"/>
                </a:solidFill>
              </a:rPr>
              <a:t>surveillance</a:t>
            </a:r>
            <a:endParaRPr lang="es-UY" sz="2400" dirty="0" smtClean="0">
              <a:solidFill>
                <a:srgbClr val="FF0000"/>
              </a:solidFill>
            </a:endParaRPr>
          </a:p>
          <a:p>
            <a:pPr marL="453571" indent="-453571">
              <a:buFont typeface="Arial" panose="020B0604020202020204" pitchFamily="34" charset="0"/>
              <a:buChar char="•"/>
            </a:pPr>
            <a:endParaRPr lang="es-UY" dirty="0"/>
          </a:p>
        </p:txBody>
      </p:sp>
      <p:pic>
        <p:nvPicPr>
          <p:cNvPr id="15" name="Imagen 10"/>
          <p:cNvPicPr/>
          <p:nvPr/>
        </p:nvPicPr>
        <p:blipFill>
          <a:blip r:embed="rId5" cstate="print"/>
          <a:stretch/>
        </p:blipFill>
        <p:spPr>
          <a:xfrm>
            <a:off x="1092120" y="2181191"/>
            <a:ext cx="6188800" cy="1150080"/>
          </a:xfrm>
          <a:prstGeom prst="rect">
            <a:avLst/>
          </a:prstGeom>
          <a:ln>
            <a:noFill/>
          </a:ln>
        </p:spPr>
      </p:pic>
      <p:sp>
        <p:nvSpPr>
          <p:cNvPr id="16" name=" 3"/>
          <p:cNvSpPr/>
          <p:nvPr/>
        </p:nvSpPr>
        <p:spPr>
          <a:xfrm>
            <a:off x="991892" y="3502616"/>
            <a:ext cx="5548394" cy="4122549"/>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16 Elipse"/>
          <p:cNvSpPr/>
          <p:nvPr/>
        </p:nvSpPr>
        <p:spPr>
          <a:xfrm>
            <a:off x="1411939" y="7034836"/>
            <a:ext cx="382549" cy="4367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8" name="17 Grupo"/>
          <p:cNvGrpSpPr/>
          <p:nvPr/>
        </p:nvGrpSpPr>
        <p:grpSpPr>
          <a:xfrm>
            <a:off x="1505326" y="7380545"/>
            <a:ext cx="1652615" cy="427250"/>
            <a:chOff x="2107852" y="4018225"/>
            <a:chExt cx="1652615" cy="427250"/>
          </a:xfrm>
        </p:grpSpPr>
        <p:sp>
          <p:nvSpPr>
            <p:cNvPr id="19" name="18 Redondear rectángulo de esquina diagonal"/>
            <p:cNvSpPr/>
            <p:nvPr/>
          </p:nvSpPr>
          <p:spPr>
            <a:xfrm>
              <a:off x="2107852" y="4018225"/>
              <a:ext cx="1652615" cy="427250"/>
            </a:xfrm>
            <a:prstGeom prst="round2Diag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dondear rectángulo de esquina diagonal 4"/>
            <p:cNvSpPr/>
            <p:nvPr/>
          </p:nvSpPr>
          <p:spPr>
            <a:xfrm>
              <a:off x="2128709" y="4039082"/>
              <a:ext cx="1610901" cy="385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39955" bIns="0" numCol="1" spcCol="1270" anchor="t" anchorCtr="0">
              <a:noAutofit/>
            </a:bodyPr>
            <a:lstStyle/>
            <a:p>
              <a:pPr lvl="0" algn="r" defTabSz="1066800">
                <a:lnSpc>
                  <a:spcPct val="90000"/>
                </a:lnSpc>
                <a:spcBef>
                  <a:spcPct val="0"/>
                </a:spcBef>
                <a:spcAft>
                  <a:spcPct val="35000"/>
                </a:spcAft>
              </a:pPr>
              <a:r>
                <a:rPr lang="es-ES" sz="2400" kern="1200" dirty="0"/>
                <a:t>2014</a:t>
              </a:r>
            </a:p>
          </p:txBody>
        </p:sp>
      </p:grpSp>
      <p:sp>
        <p:nvSpPr>
          <p:cNvPr id="21" name="20 Rectángulo"/>
          <p:cNvSpPr/>
          <p:nvPr/>
        </p:nvSpPr>
        <p:spPr>
          <a:xfrm>
            <a:off x="8214102" y="994408"/>
            <a:ext cx="6955141" cy="707886"/>
          </a:xfrm>
          <a:prstGeom prst="rect">
            <a:avLst/>
          </a:prstGeom>
        </p:spPr>
        <p:txBody>
          <a:bodyPr wrap="square">
            <a:spAutoFit/>
          </a:bodyPr>
          <a:lstStyle/>
          <a:p>
            <a:r>
              <a:rPr lang="es-UY" u="sng" dirty="0" smtClean="0">
                <a:latin typeface="Arial Black" panose="020B0A04020102020204" pitchFamily="34" charset="0"/>
              </a:rPr>
              <a:t>Observatorio Nacional de Drogas /</a:t>
            </a:r>
          </a:p>
          <a:p>
            <a:r>
              <a:rPr lang="es-UY" u="sng" dirty="0" smtClean="0">
                <a:latin typeface="Arial Black" panose="020B0A04020102020204" pitchFamily="34" charset="0"/>
              </a:rPr>
              <a:t> </a:t>
            </a:r>
            <a:r>
              <a:rPr lang="es-UY" u="sng" dirty="0" err="1" smtClean="0">
                <a:solidFill>
                  <a:srgbClr val="FF0000"/>
                </a:solidFill>
                <a:latin typeface="Arial Black" panose="020B0A04020102020204" pitchFamily="34" charset="0"/>
              </a:rPr>
              <a:t>National</a:t>
            </a:r>
            <a:r>
              <a:rPr lang="es-UY" u="sng" dirty="0" smtClean="0">
                <a:solidFill>
                  <a:srgbClr val="FF0000"/>
                </a:solidFill>
                <a:latin typeface="Arial Black" panose="020B0A04020102020204" pitchFamily="34" charset="0"/>
              </a:rPr>
              <a:t> </a:t>
            </a:r>
            <a:r>
              <a:rPr lang="es-UY" u="sng" dirty="0" err="1" smtClean="0">
                <a:solidFill>
                  <a:srgbClr val="FF0000"/>
                </a:solidFill>
                <a:latin typeface="Arial Black" panose="020B0A04020102020204" pitchFamily="34" charset="0"/>
              </a:rPr>
              <a:t>Drug</a:t>
            </a:r>
            <a:r>
              <a:rPr lang="es-UY" u="sng" dirty="0" smtClean="0">
                <a:solidFill>
                  <a:srgbClr val="FF0000"/>
                </a:solidFill>
                <a:latin typeface="Arial Black" panose="020B0A04020102020204" pitchFamily="34" charset="0"/>
              </a:rPr>
              <a:t> </a:t>
            </a:r>
            <a:r>
              <a:rPr lang="es-UY" u="sng" dirty="0" err="1" smtClean="0">
                <a:solidFill>
                  <a:srgbClr val="FF0000"/>
                </a:solidFill>
                <a:latin typeface="Arial Black" panose="020B0A04020102020204" pitchFamily="34" charset="0"/>
              </a:rPr>
              <a:t>Observatory</a:t>
            </a:r>
            <a:r>
              <a:rPr lang="es-UY" u="sng" dirty="0" smtClean="0">
                <a:solidFill>
                  <a:srgbClr val="FF0000"/>
                </a:solidFill>
                <a:latin typeface="Arial Black" panose="020B0A04020102020204" pitchFamily="34" charset="0"/>
              </a:rPr>
              <a:t> </a:t>
            </a:r>
            <a:endParaRPr lang="es-UY" u="sng" dirty="0">
              <a:solidFill>
                <a:srgbClr val="FF0000"/>
              </a:solidFill>
              <a:latin typeface="Arial Black" panose="020B0A04020102020204" pitchFamily="34" charset="0"/>
            </a:endParaRPr>
          </a:p>
        </p:txBody>
      </p:sp>
      <p:sp>
        <p:nvSpPr>
          <p:cNvPr id="22" name="21 Flecha abajo"/>
          <p:cNvSpPr/>
          <p:nvPr/>
        </p:nvSpPr>
        <p:spPr>
          <a:xfrm>
            <a:off x="10645536" y="1983399"/>
            <a:ext cx="2092271" cy="1069383"/>
          </a:xfrm>
          <a:prstGeom prst="downArrow">
            <a:avLst/>
          </a:prstGeom>
          <a:solidFill>
            <a:schemeClr val="accent1">
              <a:lumMod val="60000"/>
              <a:lumOff val="4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endParaRPr kumimoji="0" lang="es-UY"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Title 1"/>
          <p:cNvSpPr>
            <a:spLocks noGrp="1"/>
          </p:cNvSpPr>
          <p:nvPr>
            <p:ph type="title"/>
          </p:nvPr>
        </p:nvSpPr>
        <p:spPr>
          <a:xfrm>
            <a:off x="-784522" y="862859"/>
            <a:ext cx="9144000" cy="701674"/>
          </a:xfrm>
        </p:spPr>
        <p:txBody>
          <a:bodyPr>
            <a:noAutofit/>
          </a:bodyPr>
          <a:lstStyle/>
          <a:p>
            <a:pPr algn="ctr"/>
            <a:r>
              <a:rPr lang="es-UY" sz="2400" b="1" dirty="0" smtClean="0">
                <a:latin typeface="+mn-lt"/>
                <a:ea typeface="+mn-ea"/>
                <a:cs typeface="+mn-cs"/>
              </a:rPr>
              <a:t>Coordinación del SAT / </a:t>
            </a:r>
            <a:r>
              <a:rPr lang="es-UY" sz="2400" b="1" dirty="0" smtClean="0">
                <a:solidFill>
                  <a:srgbClr val="FF0000"/>
                </a:solidFill>
                <a:latin typeface="+mn-lt"/>
                <a:ea typeface="+mn-ea"/>
                <a:cs typeface="+mn-cs"/>
              </a:rPr>
              <a:t>EWS </a:t>
            </a:r>
            <a:r>
              <a:rPr lang="es-UY" sz="2400" b="1" dirty="0" err="1" smtClean="0">
                <a:solidFill>
                  <a:srgbClr val="FF0000"/>
                </a:solidFill>
                <a:latin typeface="+mn-lt"/>
                <a:ea typeface="+mn-ea"/>
                <a:cs typeface="+mn-cs"/>
              </a:rPr>
              <a:t>Coordination</a:t>
            </a:r>
            <a:endParaRPr lang="es-UY" sz="2400" b="1" dirty="0">
              <a:solidFill>
                <a:srgbClr val="FF0000"/>
              </a:solidFill>
              <a:latin typeface="+mn-lt"/>
              <a:ea typeface="+mn-ea"/>
              <a:cs typeface="+mn-cs"/>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3" cstate="print"/>
          <a:srcRect t="4199" r="1202" b="4199"/>
          <a:stretch>
            <a:fillRect/>
          </a:stretch>
        </p:blipFill>
        <p:spPr>
          <a:xfrm>
            <a:off x="7905971" y="1208"/>
            <a:ext cx="8343507" cy="9141584"/>
          </a:xfrm>
          <a:prstGeom prst="rect">
            <a:avLst/>
          </a:prstGeom>
          <a:ln w="3175">
            <a:miter lim="400000"/>
          </a:ln>
        </p:spPr>
      </p:pic>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4" cstate="print"/>
          <a:stretch>
            <a:fillRect/>
          </a:stretch>
        </p:blipFill>
        <p:spPr>
          <a:xfrm>
            <a:off x="628904" y="396154"/>
            <a:ext cx="14807692" cy="566592"/>
          </a:xfrm>
          <a:prstGeom prst="rect">
            <a:avLst/>
          </a:prstGeom>
          <a:ln w="3175">
            <a:miter lim="400000"/>
          </a:ln>
        </p:spPr>
      </p:pic>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pic>
        <p:nvPicPr>
          <p:cNvPr id="14" name="Imagen 2"/>
          <p:cNvPicPr>
            <a:picLocks noChangeAspect="1"/>
          </p:cNvPicPr>
          <p:nvPr/>
        </p:nvPicPr>
        <p:blipFill>
          <a:blip r:embed="rId5" cstate="print"/>
          <a:stretch>
            <a:fillRect/>
          </a:stretch>
        </p:blipFill>
        <p:spPr>
          <a:xfrm>
            <a:off x="299624" y="1175657"/>
            <a:ext cx="2535685" cy="3289858"/>
          </a:xfrm>
          <a:prstGeom prst="rect">
            <a:avLst/>
          </a:prstGeom>
          <a:ln>
            <a:solidFill>
              <a:schemeClr val="accent1">
                <a:lumMod val="75000"/>
              </a:schemeClr>
            </a:solidFill>
          </a:ln>
        </p:spPr>
      </p:pic>
      <p:graphicFrame>
        <p:nvGraphicFramePr>
          <p:cNvPr id="15" name="Diagram 4"/>
          <p:cNvGraphicFramePr/>
          <p:nvPr>
            <p:extLst>
              <p:ext uri="{D42A27DB-BD31-4B8C-83A1-F6EECF244321}">
                <p14:modId xmlns="" xmlns:p14="http://schemas.microsoft.com/office/powerpoint/2010/main" val="3175820257"/>
              </p:ext>
            </p:extLst>
          </p:nvPr>
        </p:nvGraphicFramePr>
        <p:xfrm>
          <a:off x="4885351" y="1646682"/>
          <a:ext cx="15105678" cy="78728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TextBox 5"/>
          <p:cNvSpPr txBox="1"/>
          <p:nvPr/>
        </p:nvSpPr>
        <p:spPr>
          <a:xfrm>
            <a:off x="8047088" y="1158825"/>
            <a:ext cx="8208912" cy="954107"/>
          </a:xfrm>
          <a:prstGeom prst="rect">
            <a:avLst/>
          </a:prstGeom>
          <a:solidFill>
            <a:schemeClr val="bg1">
              <a:lumMod val="95000"/>
            </a:schemeClr>
          </a:solidFill>
        </p:spPr>
        <p:txBody>
          <a:bodyPr wrap="square" rtlCol="0">
            <a:spAutoFit/>
          </a:bodyPr>
          <a:lstStyle/>
          <a:p>
            <a:pPr algn="ctr"/>
            <a:r>
              <a:rPr lang="en-US" sz="2800" b="1" dirty="0"/>
              <a:t>DIMENSIONES DE </a:t>
            </a:r>
            <a:r>
              <a:rPr lang="en-US" sz="2800" b="1" dirty="0" smtClean="0"/>
              <a:t>ANÁLISIS</a:t>
            </a:r>
            <a:r>
              <a:rPr lang="en-US" sz="2800" b="1" dirty="0" smtClean="0">
                <a:solidFill>
                  <a:srgbClr val="FF0000"/>
                </a:solidFill>
              </a:rPr>
              <a:t> / ANALISIS DIMENSIONS</a:t>
            </a:r>
            <a:endParaRPr lang="es-UY" sz="2800" dirty="0">
              <a:solidFill>
                <a:srgbClr val="FF0000"/>
              </a:solidFill>
            </a:endParaRPr>
          </a:p>
        </p:txBody>
      </p:sp>
      <p:pic>
        <p:nvPicPr>
          <p:cNvPr id="17" name="Imagen 1"/>
          <p:cNvPicPr>
            <a:picLocks noChangeAspect="1"/>
          </p:cNvPicPr>
          <p:nvPr/>
        </p:nvPicPr>
        <p:blipFill>
          <a:blip r:embed="rId11" cstate="print"/>
          <a:stretch>
            <a:fillRect/>
          </a:stretch>
        </p:blipFill>
        <p:spPr>
          <a:xfrm>
            <a:off x="3394469" y="1157506"/>
            <a:ext cx="2515298" cy="3267537"/>
          </a:xfrm>
          <a:prstGeom prst="rect">
            <a:avLst/>
          </a:prstGeom>
          <a:ln>
            <a:solidFill>
              <a:schemeClr val="accent1">
                <a:lumMod val="75000"/>
              </a:schemeClr>
            </a:solidFill>
          </a:ln>
        </p:spPr>
      </p:pic>
      <p:pic>
        <p:nvPicPr>
          <p:cNvPr id="12" name="Imagen 6"/>
          <p:cNvPicPr>
            <a:picLocks noChangeAspect="1"/>
          </p:cNvPicPr>
          <p:nvPr/>
        </p:nvPicPr>
        <p:blipFill>
          <a:blip r:embed="rId12" cstate="print"/>
          <a:stretch>
            <a:fillRect/>
          </a:stretch>
        </p:blipFill>
        <p:spPr>
          <a:xfrm>
            <a:off x="1956709" y="4730714"/>
            <a:ext cx="2481941" cy="3320278"/>
          </a:xfrm>
          <a:prstGeom prst="rect">
            <a:avLst/>
          </a:prstGeom>
          <a:ln>
            <a:solidFill>
              <a:schemeClr val="bg1">
                <a:lumMod val="50000"/>
              </a:schemeClr>
            </a:solidFill>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 xmlns:p14="http://schemas.microsoft.com/office/powerpoint/2010/main" val="3555173383"/>
              </p:ext>
            </p:extLst>
          </p:nvPr>
        </p:nvGraphicFramePr>
        <p:xfrm>
          <a:off x="-1814310" y="353290"/>
          <a:ext cx="16216110" cy="4481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p:cNvGraphicFramePr/>
          <p:nvPr>
            <p:extLst>
              <p:ext uri="{D42A27DB-BD31-4B8C-83A1-F6EECF244321}">
                <p14:modId xmlns="" xmlns:p14="http://schemas.microsoft.com/office/powerpoint/2010/main" val="3516775865"/>
              </p:ext>
            </p:extLst>
          </p:nvPr>
        </p:nvGraphicFramePr>
        <p:xfrm>
          <a:off x="2103748" y="5333532"/>
          <a:ext cx="13917302" cy="49659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ángulo 10"/>
          <p:cNvSpPr/>
          <p:nvPr/>
        </p:nvSpPr>
        <p:spPr>
          <a:xfrm>
            <a:off x="5517158" y="4586937"/>
            <a:ext cx="449370" cy="371610"/>
          </a:xfrm>
          <a:prstGeom prst="rect">
            <a:avLst/>
          </a:prstGeom>
          <a:solidFill>
            <a:schemeClr val="bg1">
              <a:lumMod val="85000"/>
            </a:schemeClr>
          </a:solidFill>
          <a:ln>
            <a:solidFill>
              <a:schemeClr val="bg1">
                <a:lumMod val="85000"/>
              </a:schemeClr>
            </a:solidFill>
          </a:ln>
        </p:spPr>
        <p:style>
          <a:lnRef idx="1">
            <a:schemeClr val="accent5">
              <a:hueOff val="-7353344"/>
              <a:satOff val="-10228"/>
              <a:lumOff val="-3922"/>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lIns="145143" tIns="72571" rIns="145143" bIns="72571"/>
          <a:lstStyle/>
          <a:p>
            <a:endParaRPr lang="es-UY"/>
          </a:p>
        </p:txBody>
      </p:sp>
      <p:grpSp>
        <p:nvGrpSpPr>
          <p:cNvPr id="2" name="Grupo 11"/>
          <p:cNvGrpSpPr/>
          <p:nvPr/>
        </p:nvGrpSpPr>
        <p:grpSpPr>
          <a:xfrm>
            <a:off x="5966528" y="3873598"/>
            <a:ext cx="8168572" cy="1400434"/>
            <a:chOff x="4023685" y="1992784"/>
            <a:chExt cx="3416339" cy="1153685"/>
          </a:xfrm>
        </p:grpSpPr>
        <p:sp>
          <p:nvSpPr>
            <p:cNvPr id="13" name="Rectángulo 12"/>
            <p:cNvSpPr/>
            <p:nvPr/>
          </p:nvSpPr>
          <p:spPr>
            <a:xfrm>
              <a:off x="4065004" y="1992784"/>
              <a:ext cx="3375020" cy="62143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UY"/>
            </a:p>
          </p:txBody>
        </p:sp>
        <p:sp>
          <p:nvSpPr>
            <p:cNvPr id="14" name="Rectángulo 13"/>
            <p:cNvSpPr/>
            <p:nvPr/>
          </p:nvSpPr>
          <p:spPr>
            <a:xfrm>
              <a:off x="4023685" y="2525032"/>
              <a:ext cx="3375020" cy="6214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just" defTabSz="987777">
                <a:lnSpc>
                  <a:spcPct val="90000"/>
                </a:lnSpc>
                <a:spcBef>
                  <a:spcPct val="0"/>
                </a:spcBef>
                <a:spcAft>
                  <a:spcPct val="35000"/>
                </a:spcAft>
              </a:pPr>
              <a:r>
                <a:rPr lang="es-MX" sz="1800" b="0" kern="1200" dirty="0"/>
                <a:t>Servicio de emergencias y socorristas en </a:t>
              </a:r>
              <a:r>
                <a:rPr lang="es-MX" sz="1800" b="0" dirty="0"/>
                <a:t>eventos / </a:t>
              </a:r>
              <a:r>
                <a:rPr lang="es-MX" sz="1800" b="0" dirty="0" err="1" smtClean="0">
                  <a:solidFill>
                    <a:srgbClr val="FF0000"/>
                  </a:solidFill>
                </a:rPr>
                <a:t>emergency</a:t>
              </a:r>
              <a:r>
                <a:rPr lang="es-MX" sz="1800" b="0" dirty="0" smtClean="0">
                  <a:solidFill>
                    <a:srgbClr val="FF0000"/>
                  </a:solidFill>
                </a:rPr>
                <a:t> </a:t>
              </a:r>
              <a:r>
                <a:rPr lang="es-MX" sz="1800" b="0" dirty="0" err="1" smtClean="0">
                  <a:solidFill>
                    <a:srgbClr val="FF0000"/>
                  </a:solidFill>
                </a:rPr>
                <a:t>services</a:t>
              </a:r>
              <a:r>
                <a:rPr lang="es-MX" sz="1800" b="0" dirty="0">
                  <a:solidFill>
                    <a:srgbClr val="FF0000"/>
                  </a:solidFill>
                </a:rPr>
                <a:t> and </a:t>
              </a:r>
              <a:r>
                <a:rPr lang="es-MX" sz="1800" b="0" dirty="0" err="1" smtClean="0">
                  <a:solidFill>
                    <a:srgbClr val="FF0000"/>
                  </a:solidFill>
                </a:rPr>
                <a:t>first-aid</a:t>
              </a:r>
              <a:r>
                <a:rPr lang="es-MX" sz="1800" b="0" dirty="0" smtClean="0">
                  <a:solidFill>
                    <a:srgbClr val="FF0000"/>
                  </a:solidFill>
                </a:rPr>
                <a:t> </a:t>
              </a:r>
              <a:r>
                <a:rPr lang="es-MX" sz="1800" b="0" dirty="0" err="1">
                  <a:solidFill>
                    <a:srgbClr val="FF0000"/>
                  </a:solidFill>
                </a:rPr>
                <a:t>responders</a:t>
              </a:r>
              <a:endParaRPr lang="es-UY" sz="1800" b="0" kern="1200" dirty="0">
                <a:solidFill>
                  <a:srgbClr val="FF0000"/>
                </a:solidFill>
              </a:endParaRPr>
            </a:p>
          </p:txBody>
        </p:sp>
      </p:grpSp>
      <p:sp>
        <p:nvSpPr>
          <p:cNvPr id="8"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9"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rPr dirty="0"/>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rPr dirty="0"/>
              <a:t>REUNIÓN PRESENCIAL DE AGENCIAS DE DROGAS UE/CELAC EN BRUSELAS.</a:t>
            </a:r>
          </a:p>
        </p:txBody>
      </p:sp>
      <p:sp>
        <p:nvSpPr>
          <p:cNvPr id="16" name="Rectángulo"/>
          <p:cNvSpPr/>
          <p:nvPr/>
        </p:nvSpPr>
        <p:spPr>
          <a:xfrm>
            <a:off x="11042112" y="0"/>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7"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Tree>
    <p:extLst>
      <p:ext uri="{BB962C8B-B14F-4D97-AF65-F5344CB8AC3E}">
        <p14:creationId xmlns="" xmlns:p14="http://schemas.microsoft.com/office/powerpoint/2010/main" val="4055103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 xmlns:p14="http://schemas.microsoft.com/office/powerpoint/2010/main" val="2499212389"/>
              </p:ext>
            </p:extLst>
          </p:nvPr>
        </p:nvGraphicFramePr>
        <p:xfrm>
          <a:off x="474116" y="561230"/>
          <a:ext cx="15233692" cy="7600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9"/>
          <p:cNvSpPr/>
          <p:nvPr/>
        </p:nvSpPr>
        <p:spPr>
          <a:xfrm>
            <a:off x="1049875" y="7262072"/>
            <a:ext cx="7695328" cy="8285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8044" tIns="158044" rIns="158044" bIns="158044" numCol="1" spcCol="2016" anchor="ctr" anchorCtr="0">
            <a:noAutofit/>
          </a:bodyPr>
          <a:lstStyle/>
          <a:p>
            <a:pPr algn="just" defTabSz="987777">
              <a:spcBef>
                <a:spcPct val="0"/>
              </a:spcBef>
            </a:pPr>
            <a:r>
              <a:rPr lang="es-MX" sz="3100" b="0" dirty="0"/>
              <a:t>Servicio de emergencias y socorristas en eventos / </a:t>
            </a:r>
            <a:r>
              <a:rPr lang="es-MX" sz="3100" b="0" dirty="0" err="1">
                <a:solidFill>
                  <a:srgbClr val="FF0000"/>
                </a:solidFill>
              </a:rPr>
              <a:t>emergency</a:t>
            </a:r>
            <a:r>
              <a:rPr lang="es-MX" sz="3100" b="0" dirty="0">
                <a:solidFill>
                  <a:srgbClr val="FF0000"/>
                </a:solidFill>
              </a:rPr>
              <a:t> </a:t>
            </a:r>
            <a:r>
              <a:rPr lang="es-MX" sz="3100" b="0" dirty="0" err="1">
                <a:solidFill>
                  <a:srgbClr val="FF0000"/>
                </a:solidFill>
              </a:rPr>
              <a:t>services</a:t>
            </a:r>
            <a:r>
              <a:rPr lang="es-MX" sz="3100" b="0" dirty="0">
                <a:solidFill>
                  <a:srgbClr val="FF0000"/>
                </a:solidFill>
              </a:rPr>
              <a:t> </a:t>
            </a:r>
            <a:r>
              <a:rPr lang="es-MX" sz="3100" b="0" dirty="0" smtClean="0">
                <a:solidFill>
                  <a:srgbClr val="FF0000"/>
                </a:solidFill>
              </a:rPr>
              <a:t>and</a:t>
            </a:r>
          </a:p>
          <a:p>
            <a:pPr algn="just" defTabSz="987777">
              <a:spcBef>
                <a:spcPct val="0"/>
              </a:spcBef>
            </a:pPr>
            <a:r>
              <a:rPr lang="es-MX" sz="3100" b="0" dirty="0" smtClean="0">
                <a:solidFill>
                  <a:srgbClr val="FF0000"/>
                </a:solidFill>
              </a:rPr>
              <a:t> </a:t>
            </a:r>
            <a:r>
              <a:rPr lang="es-MX" sz="3100" b="0" dirty="0" err="1">
                <a:solidFill>
                  <a:srgbClr val="FF0000"/>
                </a:solidFill>
              </a:rPr>
              <a:t>first-aid</a:t>
            </a:r>
            <a:r>
              <a:rPr lang="es-MX" sz="3100" b="0" dirty="0">
                <a:solidFill>
                  <a:srgbClr val="FF0000"/>
                </a:solidFill>
              </a:rPr>
              <a:t> </a:t>
            </a:r>
            <a:r>
              <a:rPr lang="es-MX" sz="3100" b="0" dirty="0" err="1">
                <a:solidFill>
                  <a:srgbClr val="FF0000"/>
                </a:solidFill>
              </a:rPr>
              <a:t>responders</a:t>
            </a:r>
            <a:endParaRPr lang="es-UY" sz="3100" b="0" dirty="0">
              <a:solidFill>
                <a:srgbClr val="FF0000"/>
              </a:solidFill>
            </a:endParaRPr>
          </a:p>
        </p:txBody>
      </p:sp>
      <p:sp>
        <p:nvSpPr>
          <p:cNvPr id="5"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rPr dirty="0"/>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rPr dirty="0"/>
              <a:t>REUNIÓN PRESENCIAL DE AGENCIAS DE DROGAS UE/CELAC EN BRUSELAS.</a:t>
            </a:r>
          </a:p>
        </p:txBody>
      </p:sp>
      <p:sp>
        <p:nvSpPr>
          <p:cNvPr id="7" name="Rectángulo"/>
          <p:cNvSpPr/>
          <p:nvPr/>
        </p:nvSpPr>
        <p:spPr>
          <a:xfrm>
            <a:off x="11042112" y="0"/>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8"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2" name="11 Rectángulo"/>
          <p:cNvSpPr/>
          <p:nvPr/>
        </p:nvSpPr>
        <p:spPr>
          <a:xfrm>
            <a:off x="495291" y="7243894"/>
            <a:ext cx="533409" cy="414292"/>
          </a:xfrm>
          <a:prstGeom prst="rect">
            <a:avLst/>
          </a:prstGeom>
          <a:solidFill>
            <a:schemeClr val="bg1">
              <a:lumMod val="85000"/>
            </a:schemeClr>
          </a:solidFill>
          <a:ln>
            <a:solidFill>
              <a:schemeClr val="bg1">
                <a:lumMod val="85000"/>
              </a:schemeClr>
            </a:solidFill>
          </a:ln>
        </p:spPr>
        <p:style>
          <a:lnRef idx="1">
            <a:schemeClr val="accent3">
              <a:hueOff val="-1230582"/>
              <a:satOff val="11095"/>
              <a:lumOff val="2353"/>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 xmlns:p14="http://schemas.microsoft.com/office/powerpoint/2010/main" val="1645217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9" name="Circunferencia.png" descr="Circunferencia.png"/>
          <p:cNvPicPr>
            <a:picLocks noChangeAspect="1"/>
          </p:cNvPicPr>
          <p:nvPr/>
        </p:nvPicPr>
        <p:blipFill>
          <a:blip r:embed="rId3" cstate="print"/>
          <a:srcRect l="1101" r="1097"/>
          <a:stretch>
            <a:fillRect/>
          </a:stretch>
        </p:blipFill>
        <p:spPr>
          <a:xfrm>
            <a:off x="5397993" y="2059248"/>
            <a:ext cx="5460207" cy="546001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moveTo>
                  <a:pt x="10800" y="5399"/>
                </a:moveTo>
                <a:cubicBezTo>
                  <a:pt x="13782" y="5399"/>
                  <a:pt x="16199" y="7818"/>
                  <a:pt x="16199" y="10800"/>
                </a:cubicBezTo>
                <a:cubicBezTo>
                  <a:pt x="16199" y="13782"/>
                  <a:pt x="13782" y="16199"/>
                  <a:pt x="10800" y="16199"/>
                </a:cubicBezTo>
                <a:cubicBezTo>
                  <a:pt x="7818" y="16199"/>
                  <a:pt x="5399" y="13782"/>
                  <a:pt x="5399" y="10800"/>
                </a:cubicBezTo>
                <a:cubicBezTo>
                  <a:pt x="5399" y="7818"/>
                  <a:pt x="7818" y="5399"/>
                  <a:pt x="10800" y="5399"/>
                </a:cubicBezTo>
                <a:close/>
              </a:path>
            </a:pathLst>
          </a:custGeom>
          <a:ln w="3175">
            <a:miter lim="400000"/>
          </a:ln>
        </p:spPr>
      </p:pic>
      <p:pic>
        <p:nvPicPr>
          <p:cNvPr id="250" name="Imagen" descr="Imagen"/>
          <p:cNvPicPr>
            <a:picLocks noChangeAspect="1"/>
          </p:cNvPicPr>
          <p:nvPr/>
        </p:nvPicPr>
        <p:blipFill>
          <a:blip r:embed="rId4" cstate="print"/>
          <a:stretch>
            <a:fillRect/>
          </a:stretch>
        </p:blipFill>
        <p:spPr>
          <a:xfrm>
            <a:off x="628904" y="396154"/>
            <a:ext cx="14807692" cy="566592"/>
          </a:xfrm>
          <a:prstGeom prst="rect">
            <a:avLst/>
          </a:prstGeom>
          <a:ln w="3175">
            <a:miter lim="400000"/>
          </a:ln>
        </p:spPr>
      </p:pic>
      <p:sp>
        <p:nvSpPr>
          <p:cNvPr id="252"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53"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54" name="Oval 8"/>
          <p:cNvSpPr/>
          <p:nvPr/>
        </p:nvSpPr>
        <p:spPr>
          <a:xfrm>
            <a:off x="5242176" y="1893775"/>
            <a:ext cx="5771649" cy="5771644"/>
          </a:xfrm>
          <a:prstGeom prst="ellipse">
            <a:avLst/>
          </a:prstGeom>
          <a:ln w="63500">
            <a:solidFill>
              <a:srgbClr val="FEFFFF"/>
            </a:solidFill>
            <a:miter/>
          </a:ln>
          <a:effectLst>
            <a:outerShdw blurRad="38100" dist="12700" dir="5400000" rotWithShape="0">
              <a:srgbClr val="000000">
                <a:alpha val="15000"/>
              </a:srgbClr>
            </a:outerShdw>
          </a:effectLst>
        </p:spPr>
        <p:txBody>
          <a:bodyPr lIns="0" tIns="0" rIns="0" bIns="0" anchor="ctr"/>
          <a:lstStyle/>
          <a:p>
            <a:pPr defTabSz="914330">
              <a:defRPr sz="1400" b="0">
                <a:solidFill>
                  <a:srgbClr val="222222"/>
                </a:solidFill>
                <a:latin typeface="Roboto Light"/>
                <a:ea typeface="Roboto Light"/>
                <a:cs typeface="Roboto Light"/>
                <a:sym typeface="Roboto Light"/>
              </a:defRPr>
            </a:pPr>
            <a:endParaRPr/>
          </a:p>
        </p:txBody>
      </p:sp>
      <p:sp>
        <p:nvSpPr>
          <p:cNvPr id="255" name="Círculo"/>
          <p:cNvSpPr/>
          <p:nvPr/>
        </p:nvSpPr>
        <p:spPr>
          <a:xfrm>
            <a:off x="10322819" y="2885812"/>
            <a:ext cx="613834" cy="613834"/>
          </a:xfrm>
          <a:prstGeom prst="ellipse">
            <a:avLst/>
          </a:prstGeom>
          <a:solidFill>
            <a:srgbClr val="E63434"/>
          </a:solidFill>
          <a:ln w="3175">
            <a:miter lim="400000"/>
          </a:ln>
          <a:effectLst>
            <a:outerShdw blurRad="88900" dist="38100" dir="5400000" rotWithShape="0">
              <a:srgbClr val="000000">
                <a:alpha val="11000"/>
              </a:srgbClr>
            </a:outerShdw>
          </a:effectLst>
        </p:spPr>
        <p:txBody>
          <a:bodyPr lIns="0" tIns="0" rIns="0" bIns="0" anchor="ctr"/>
          <a:lstStyle/>
          <a:p>
            <a:pPr defTabSz="914330">
              <a:defRPr sz="1800" b="0">
                <a:solidFill>
                  <a:srgbClr val="F0F0F0"/>
                </a:solidFill>
                <a:latin typeface="Open Sans"/>
                <a:ea typeface="Open Sans"/>
                <a:cs typeface="Open Sans"/>
                <a:sym typeface="Open Sans"/>
              </a:defRPr>
            </a:pPr>
            <a:endParaRPr/>
          </a:p>
        </p:txBody>
      </p:sp>
      <p:sp>
        <p:nvSpPr>
          <p:cNvPr id="257" name="LOREM IPSUM…"/>
          <p:cNvSpPr txBox="1"/>
          <p:nvPr/>
        </p:nvSpPr>
        <p:spPr>
          <a:xfrm>
            <a:off x="1687718" y="2575540"/>
            <a:ext cx="3282657" cy="108218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gn="l" defTabSz="914330">
              <a:spcBef>
                <a:spcPts val="1000"/>
              </a:spcBef>
              <a:defRPr sz="1400" b="0">
                <a:solidFill>
                  <a:srgbClr val="222222"/>
                </a:solidFill>
                <a:latin typeface="HK Grotesk Pro Bold"/>
                <a:ea typeface="HK Grotesk Pro Bold"/>
                <a:cs typeface="HK Grotesk Pro Bold"/>
                <a:sym typeface="HK Grotesk Pro Bold"/>
              </a:defRPr>
            </a:pPr>
            <a:endParaRPr dirty="0"/>
          </a:p>
        </p:txBody>
      </p:sp>
      <p:sp>
        <p:nvSpPr>
          <p:cNvPr id="258" name="Straight Connector 41"/>
          <p:cNvSpPr/>
          <p:nvPr/>
        </p:nvSpPr>
        <p:spPr>
          <a:xfrm>
            <a:off x="1733701" y="2423928"/>
            <a:ext cx="3190692" cy="1"/>
          </a:xfrm>
          <a:prstGeom prst="line">
            <a:avLst/>
          </a:prstGeom>
          <a:ln w="12700">
            <a:solidFill>
              <a:srgbClr val="000000"/>
            </a:solidFill>
            <a:miter lim="400000"/>
          </a:ln>
        </p:spPr>
        <p:txBody>
          <a:bodyPr lIns="45719" rIns="45719"/>
          <a:lstStyle/>
          <a:p>
            <a:pPr algn="l" defTabSz="914330">
              <a:defRPr sz="1800" b="0">
                <a:solidFill>
                  <a:srgbClr val="222222"/>
                </a:solidFill>
                <a:latin typeface="Open Sans"/>
                <a:ea typeface="Open Sans"/>
                <a:cs typeface="Open Sans"/>
                <a:sym typeface="Open Sans"/>
              </a:defRPr>
            </a:pPr>
            <a:endParaRPr/>
          </a:p>
        </p:txBody>
      </p:sp>
      <p:sp>
        <p:nvSpPr>
          <p:cNvPr id="259" name="Círculo"/>
          <p:cNvSpPr/>
          <p:nvPr/>
        </p:nvSpPr>
        <p:spPr>
          <a:xfrm>
            <a:off x="10439467" y="5622511"/>
            <a:ext cx="613834" cy="613835"/>
          </a:xfrm>
          <a:prstGeom prst="ellipse">
            <a:avLst/>
          </a:prstGeom>
          <a:solidFill>
            <a:srgbClr val="0038A8"/>
          </a:solidFill>
          <a:ln w="3175">
            <a:miter lim="400000"/>
          </a:ln>
          <a:effectLst>
            <a:outerShdw blurRad="88900" dist="38100" dir="5400000" rotWithShape="0">
              <a:srgbClr val="000000">
                <a:alpha val="11000"/>
              </a:srgbClr>
            </a:outerShdw>
          </a:effectLst>
        </p:spPr>
        <p:txBody>
          <a:bodyPr lIns="0" tIns="0" rIns="0" bIns="0" anchor="ctr"/>
          <a:lstStyle/>
          <a:p>
            <a:pPr defTabSz="914330">
              <a:defRPr sz="1800" b="0">
                <a:solidFill>
                  <a:srgbClr val="F0F0F0"/>
                </a:solidFill>
                <a:latin typeface="Open Sans"/>
                <a:ea typeface="Open Sans"/>
                <a:cs typeface="Open Sans"/>
                <a:sym typeface="Open Sans"/>
              </a:defRPr>
            </a:pPr>
            <a:endParaRPr/>
          </a:p>
        </p:txBody>
      </p:sp>
      <p:sp>
        <p:nvSpPr>
          <p:cNvPr id="260" name="Círculo"/>
          <p:cNvSpPr/>
          <p:nvPr/>
        </p:nvSpPr>
        <p:spPr>
          <a:xfrm>
            <a:off x="5051867" y="5622511"/>
            <a:ext cx="613834" cy="613835"/>
          </a:xfrm>
          <a:prstGeom prst="ellipse">
            <a:avLst/>
          </a:prstGeom>
          <a:solidFill>
            <a:srgbClr val="F67900"/>
          </a:solidFill>
          <a:ln w="3175">
            <a:miter lim="400000"/>
          </a:ln>
          <a:effectLst>
            <a:outerShdw blurRad="88900" dist="38100" dir="5400000" rotWithShape="0">
              <a:srgbClr val="000000">
                <a:alpha val="11000"/>
              </a:srgbClr>
            </a:outerShdw>
          </a:effectLst>
        </p:spPr>
        <p:txBody>
          <a:bodyPr lIns="0" tIns="0" rIns="0" bIns="0" anchor="ctr"/>
          <a:lstStyle/>
          <a:p>
            <a:pPr defTabSz="914330">
              <a:defRPr sz="1800" b="0">
                <a:solidFill>
                  <a:srgbClr val="F0F0F0"/>
                </a:solidFill>
                <a:latin typeface="Open Sans"/>
                <a:ea typeface="Open Sans"/>
                <a:cs typeface="Open Sans"/>
                <a:sym typeface="Open Sans"/>
              </a:defRPr>
            </a:pPr>
            <a:endParaRPr/>
          </a:p>
        </p:txBody>
      </p:sp>
      <p:sp>
        <p:nvSpPr>
          <p:cNvPr id="261" name="Círculo"/>
          <p:cNvSpPr/>
          <p:nvPr/>
        </p:nvSpPr>
        <p:spPr>
          <a:xfrm>
            <a:off x="5561014" y="2678982"/>
            <a:ext cx="613834" cy="613835"/>
          </a:xfrm>
          <a:prstGeom prst="ellipse">
            <a:avLst/>
          </a:prstGeom>
          <a:solidFill>
            <a:srgbClr val="7DBE4F"/>
          </a:solidFill>
          <a:ln w="3175">
            <a:miter lim="400000"/>
          </a:ln>
          <a:effectLst>
            <a:outerShdw blurRad="88900" dist="38100" dir="5400000" rotWithShape="0">
              <a:srgbClr val="000000">
                <a:alpha val="11000"/>
              </a:srgbClr>
            </a:outerShdw>
          </a:effectLst>
        </p:spPr>
        <p:txBody>
          <a:bodyPr lIns="0" tIns="0" rIns="0" bIns="0" anchor="ctr"/>
          <a:lstStyle/>
          <a:p>
            <a:pPr defTabSz="914330">
              <a:defRPr sz="1800" b="0">
                <a:solidFill>
                  <a:srgbClr val="F0F0F0"/>
                </a:solidFill>
                <a:latin typeface="Open Sans"/>
                <a:ea typeface="Open Sans"/>
                <a:cs typeface="Open Sans"/>
                <a:sym typeface="Open Sans"/>
              </a:defRPr>
            </a:pPr>
            <a:endParaRPr/>
          </a:p>
        </p:txBody>
      </p:sp>
      <p:sp>
        <p:nvSpPr>
          <p:cNvPr id="264" name="Straight Connector 41"/>
          <p:cNvSpPr/>
          <p:nvPr/>
        </p:nvSpPr>
        <p:spPr>
          <a:xfrm>
            <a:off x="1733701" y="5528659"/>
            <a:ext cx="3190692" cy="1"/>
          </a:xfrm>
          <a:prstGeom prst="line">
            <a:avLst/>
          </a:prstGeom>
          <a:ln w="12700">
            <a:solidFill>
              <a:srgbClr val="000000"/>
            </a:solidFill>
            <a:miter lim="400000"/>
          </a:ln>
        </p:spPr>
        <p:txBody>
          <a:bodyPr lIns="45719" rIns="45719"/>
          <a:lstStyle/>
          <a:p>
            <a:pPr algn="l" defTabSz="914330">
              <a:defRPr sz="1800" b="0">
                <a:solidFill>
                  <a:srgbClr val="222222"/>
                </a:solidFill>
                <a:latin typeface="Open Sans"/>
                <a:ea typeface="Open Sans"/>
                <a:cs typeface="Open Sans"/>
                <a:sym typeface="Open Sans"/>
              </a:defRPr>
            </a:pPr>
            <a:endParaRPr/>
          </a:p>
        </p:txBody>
      </p:sp>
      <p:sp>
        <p:nvSpPr>
          <p:cNvPr id="265" name="Figura"/>
          <p:cNvSpPr/>
          <p:nvPr/>
        </p:nvSpPr>
        <p:spPr>
          <a:xfrm>
            <a:off x="11285624" y="5491717"/>
            <a:ext cx="4346341" cy="1908246"/>
          </a:xfrm>
          <a:custGeom>
            <a:avLst/>
            <a:gdLst/>
            <a:ahLst/>
            <a:cxnLst>
              <a:cxn ang="0">
                <a:pos x="wd2" y="hd2"/>
              </a:cxn>
              <a:cxn ang="5400000">
                <a:pos x="wd2" y="hd2"/>
              </a:cxn>
              <a:cxn ang="10800000">
                <a:pos x="wd2" y="hd2"/>
              </a:cxn>
              <a:cxn ang="16200000">
                <a:pos x="wd2" y="hd2"/>
              </a:cxn>
            </a:cxnLst>
            <a:rect l="0" t="0" r="r" b="b"/>
            <a:pathLst>
              <a:path w="21600" h="21600" extrusionOk="0">
                <a:moveTo>
                  <a:pt x="640" y="0"/>
                </a:moveTo>
                <a:lnTo>
                  <a:pt x="21600" y="0"/>
                </a:lnTo>
                <a:lnTo>
                  <a:pt x="21600" y="21600"/>
                </a:lnTo>
                <a:lnTo>
                  <a:pt x="640" y="21600"/>
                </a:lnTo>
                <a:lnTo>
                  <a:pt x="640" y="12213"/>
                </a:lnTo>
                <a:lnTo>
                  <a:pt x="0" y="10800"/>
                </a:lnTo>
                <a:lnTo>
                  <a:pt x="640" y="9387"/>
                </a:lnTo>
                <a:close/>
              </a:path>
            </a:pathLst>
          </a:custGeom>
          <a:solidFill>
            <a:srgbClr val="FEFFFF"/>
          </a:solidFill>
          <a:ln w="3175">
            <a:miter lim="400000"/>
          </a:ln>
          <a:effectLst>
            <a:outerShdw blurRad="38100" dist="12700" dir="5400000" rotWithShape="0">
              <a:srgbClr val="000000">
                <a:alpha val="15000"/>
              </a:srgbClr>
            </a:outerShdw>
          </a:effectLst>
        </p:spPr>
        <p:txBody>
          <a:bodyPr lIns="0" tIns="0" rIns="0" bIns="0"/>
          <a:lstStyle/>
          <a:p>
            <a:pPr algn="just"/>
            <a:r>
              <a:rPr lang="es-UY" dirty="0" smtClean="0"/>
              <a:t>Mayor eficiencia a nivel del control de la oferta de drogas / </a:t>
            </a:r>
          </a:p>
          <a:p>
            <a:pPr algn="just"/>
            <a:r>
              <a:rPr lang="en-US" dirty="0" smtClean="0">
                <a:solidFill>
                  <a:srgbClr val="FF0000"/>
                </a:solidFill>
              </a:rPr>
              <a:t>Higher efficiency of drug supply control</a:t>
            </a:r>
            <a:endParaRPr lang="es-UY" dirty="0" smtClean="0">
              <a:solidFill>
                <a:srgbClr val="FF0000"/>
              </a:solidFill>
            </a:endParaRPr>
          </a:p>
        </p:txBody>
      </p:sp>
      <p:sp>
        <p:nvSpPr>
          <p:cNvPr id="266" name="LOREM IPSUM…"/>
          <p:cNvSpPr txBox="1"/>
          <p:nvPr/>
        </p:nvSpPr>
        <p:spPr>
          <a:xfrm>
            <a:off x="11331607" y="5680271"/>
            <a:ext cx="3282657" cy="108218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gn="l" defTabSz="914330">
              <a:spcBef>
                <a:spcPts val="1000"/>
              </a:spcBef>
              <a:defRPr sz="1400" b="0">
                <a:solidFill>
                  <a:srgbClr val="222222"/>
                </a:solidFill>
                <a:latin typeface="HK Grotesk Pro Bold"/>
                <a:ea typeface="HK Grotesk Pro Bold"/>
                <a:cs typeface="HK Grotesk Pro Bold"/>
                <a:sym typeface="HK Grotesk Pro Bold"/>
              </a:defRPr>
            </a:pPr>
            <a:endParaRPr dirty="0"/>
          </a:p>
        </p:txBody>
      </p:sp>
      <p:sp>
        <p:nvSpPr>
          <p:cNvPr id="267" name="Straight Connector 41"/>
          <p:cNvSpPr/>
          <p:nvPr/>
        </p:nvSpPr>
        <p:spPr>
          <a:xfrm>
            <a:off x="11377590" y="5528659"/>
            <a:ext cx="3190692" cy="1"/>
          </a:xfrm>
          <a:prstGeom prst="line">
            <a:avLst/>
          </a:prstGeom>
          <a:ln w="12700">
            <a:solidFill>
              <a:srgbClr val="000000"/>
            </a:solidFill>
            <a:miter lim="400000"/>
          </a:ln>
        </p:spPr>
        <p:txBody>
          <a:bodyPr lIns="45719" rIns="45719"/>
          <a:lstStyle/>
          <a:p>
            <a:pPr algn="l" defTabSz="914330">
              <a:defRPr sz="1800" b="0">
                <a:solidFill>
                  <a:srgbClr val="222222"/>
                </a:solidFill>
                <a:latin typeface="Open Sans"/>
                <a:ea typeface="Open Sans"/>
                <a:cs typeface="Open Sans"/>
                <a:sym typeface="Open Sans"/>
              </a:defRPr>
            </a:pPr>
            <a:endParaRPr/>
          </a:p>
        </p:txBody>
      </p:sp>
      <p:sp>
        <p:nvSpPr>
          <p:cNvPr id="268" name="Figura"/>
          <p:cNvSpPr/>
          <p:nvPr/>
        </p:nvSpPr>
        <p:spPr>
          <a:xfrm>
            <a:off x="11516500" y="2753428"/>
            <a:ext cx="3920095" cy="1908246"/>
          </a:xfrm>
          <a:custGeom>
            <a:avLst/>
            <a:gdLst/>
            <a:ahLst/>
            <a:cxnLst>
              <a:cxn ang="0">
                <a:pos x="wd2" y="hd2"/>
              </a:cxn>
              <a:cxn ang="5400000">
                <a:pos x="wd2" y="hd2"/>
              </a:cxn>
              <a:cxn ang="10800000">
                <a:pos x="wd2" y="hd2"/>
              </a:cxn>
              <a:cxn ang="16200000">
                <a:pos x="wd2" y="hd2"/>
              </a:cxn>
            </a:cxnLst>
            <a:rect l="0" t="0" r="r" b="b"/>
            <a:pathLst>
              <a:path w="21600" h="21600" extrusionOk="0">
                <a:moveTo>
                  <a:pt x="640" y="0"/>
                </a:moveTo>
                <a:lnTo>
                  <a:pt x="21600" y="0"/>
                </a:lnTo>
                <a:lnTo>
                  <a:pt x="21600" y="21600"/>
                </a:lnTo>
                <a:lnTo>
                  <a:pt x="640" y="21600"/>
                </a:lnTo>
                <a:lnTo>
                  <a:pt x="640" y="12213"/>
                </a:lnTo>
                <a:lnTo>
                  <a:pt x="0" y="10800"/>
                </a:lnTo>
                <a:lnTo>
                  <a:pt x="640" y="9387"/>
                </a:lnTo>
                <a:close/>
              </a:path>
            </a:pathLst>
          </a:custGeom>
          <a:solidFill>
            <a:srgbClr val="FEFFFF"/>
          </a:solidFill>
          <a:ln w="3175">
            <a:miter lim="400000"/>
          </a:ln>
          <a:effectLst>
            <a:outerShdw blurRad="38100" dist="12700" dir="5400000" rotWithShape="0">
              <a:srgbClr val="000000">
                <a:alpha val="15000"/>
              </a:srgbClr>
            </a:outerShdw>
          </a:effectLst>
        </p:spPr>
        <p:txBody>
          <a:bodyPr lIns="0" tIns="0" rIns="0" bIns="0"/>
          <a:lstStyle/>
          <a:p>
            <a:pPr algn="just"/>
            <a:r>
              <a:rPr lang="es-UY" dirty="0" smtClean="0"/>
              <a:t>Aportar al diagnóstico clínico en situaciones de crisis o intoxicación / </a:t>
            </a:r>
          </a:p>
          <a:p>
            <a:pPr algn="just"/>
            <a:r>
              <a:rPr lang="en-US" dirty="0" smtClean="0">
                <a:solidFill>
                  <a:srgbClr val="FF0000"/>
                </a:solidFill>
              </a:rPr>
              <a:t>Contribute </a:t>
            </a:r>
            <a:r>
              <a:rPr lang="en-US" dirty="0">
                <a:solidFill>
                  <a:srgbClr val="FF0000"/>
                </a:solidFill>
              </a:rPr>
              <a:t>to clinical diagnosis in context of crisis </a:t>
            </a:r>
            <a:r>
              <a:rPr lang="en-US" dirty="0" smtClean="0">
                <a:solidFill>
                  <a:srgbClr val="FF0000"/>
                </a:solidFill>
              </a:rPr>
              <a:t>or </a:t>
            </a:r>
            <a:r>
              <a:rPr lang="en-US" dirty="0">
                <a:solidFill>
                  <a:srgbClr val="FF0000"/>
                </a:solidFill>
              </a:rPr>
              <a:t>poisoning </a:t>
            </a:r>
            <a:r>
              <a:rPr lang="en-US" dirty="0" smtClean="0">
                <a:solidFill>
                  <a:srgbClr val="FF0000"/>
                </a:solidFill>
              </a:rPr>
              <a:t>situations</a:t>
            </a:r>
            <a:endParaRPr lang="es-UY" dirty="0" smtClean="0">
              <a:solidFill>
                <a:srgbClr val="FF0000"/>
              </a:solidFill>
            </a:endParaRPr>
          </a:p>
        </p:txBody>
      </p:sp>
      <p:sp>
        <p:nvSpPr>
          <p:cNvPr id="270" name="Straight Connector 41"/>
          <p:cNvSpPr/>
          <p:nvPr/>
        </p:nvSpPr>
        <p:spPr>
          <a:xfrm>
            <a:off x="11377590" y="2325419"/>
            <a:ext cx="3190692" cy="1"/>
          </a:xfrm>
          <a:prstGeom prst="line">
            <a:avLst/>
          </a:prstGeom>
          <a:ln w="12700">
            <a:solidFill>
              <a:srgbClr val="000000"/>
            </a:solidFill>
            <a:miter lim="400000"/>
          </a:ln>
        </p:spPr>
        <p:txBody>
          <a:bodyPr lIns="45719" rIns="45719"/>
          <a:lstStyle/>
          <a:p>
            <a:pPr algn="l" defTabSz="914330">
              <a:defRPr sz="1800" b="0">
                <a:solidFill>
                  <a:srgbClr val="222222"/>
                </a:solidFill>
                <a:latin typeface="Open Sans"/>
                <a:ea typeface="Open Sans"/>
                <a:cs typeface="Open Sans"/>
                <a:sym typeface="Open Sans"/>
              </a:defRPr>
            </a:pPr>
            <a:endParaRPr/>
          </a:p>
        </p:txBody>
      </p:sp>
      <p:sp>
        <p:nvSpPr>
          <p:cNvPr id="27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26" name="Title 1"/>
          <p:cNvSpPr>
            <a:spLocks noGrp="1"/>
          </p:cNvSpPr>
          <p:nvPr>
            <p:ph type="title"/>
          </p:nvPr>
        </p:nvSpPr>
        <p:spPr>
          <a:xfrm>
            <a:off x="12700" y="437941"/>
            <a:ext cx="16256000" cy="1005975"/>
          </a:xfrm>
        </p:spPr>
        <p:txBody>
          <a:bodyPr>
            <a:noAutofit/>
          </a:bodyPr>
          <a:lstStyle/>
          <a:p>
            <a:pPr algn="ctr"/>
            <a:r>
              <a:rPr lang="es-UY" sz="2800" b="1" dirty="0"/>
              <a:t>Sistemas de Alerta </a:t>
            </a:r>
            <a:r>
              <a:rPr lang="es-UY" sz="2800" b="1" dirty="0" smtClean="0"/>
              <a:t>Temprana </a:t>
            </a:r>
            <a:r>
              <a:rPr lang="es-UY" sz="2800" b="1" dirty="0" smtClean="0">
                <a:solidFill>
                  <a:srgbClr val="FF0000"/>
                </a:solidFill>
              </a:rPr>
              <a:t>/ </a:t>
            </a:r>
            <a:r>
              <a:rPr lang="es-UY" sz="2800" b="1" dirty="0" err="1" smtClean="0">
                <a:solidFill>
                  <a:srgbClr val="FF0000"/>
                </a:solidFill>
              </a:rPr>
              <a:t>Early</a:t>
            </a:r>
            <a:r>
              <a:rPr lang="es-UY" sz="2800" b="1" dirty="0" smtClean="0">
                <a:solidFill>
                  <a:srgbClr val="FF0000"/>
                </a:solidFill>
              </a:rPr>
              <a:t> </a:t>
            </a:r>
            <a:r>
              <a:rPr lang="es-UY" sz="2800" b="1" dirty="0" err="1" smtClean="0">
                <a:solidFill>
                  <a:srgbClr val="FF0000"/>
                </a:solidFill>
              </a:rPr>
              <a:t>Warning</a:t>
            </a:r>
            <a:r>
              <a:rPr lang="es-UY" sz="2800" b="1" dirty="0" smtClean="0">
                <a:solidFill>
                  <a:srgbClr val="FF0000"/>
                </a:solidFill>
              </a:rPr>
              <a:t> </a:t>
            </a:r>
            <a:r>
              <a:rPr lang="es-UY" sz="2800" b="1" dirty="0" err="1" smtClean="0">
                <a:solidFill>
                  <a:srgbClr val="FF0000"/>
                </a:solidFill>
              </a:rPr>
              <a:t>System</a:t>
            </a:r>
            <a:endParaRPr lang="es-UY" sz="5400" dirty="0"/>
          </a:p>
        </p:txBody>
      </p:sp>
      <p:sp>
        <p:nvSpPr>
          <p:cNvPr id="27" name="26 Rectángulo"/>
          <p:cNvSpPr/>
          <p:nvPr/>
        </p:nvSpPr>
        <p:spPr>
          <a:xfrm>
            <a:off x="204922" y="2872989"/>
            <a:ext cx="5312475" cy="2554545"/>
          </a:xfrm>
          <a:prstGeom prst="rect">
            <a:avLst/>
          </a:prstGeom>
        </p:spPr>
        <p:txBody>
          <a:bodyPr wrap="square">
            <a:spAutoFit/>
          </a:bodyPr>
          <a:lstStyle/>
          <a:p>
            <a:pPr algn="just"/>
            <a:r>
              <a:rPr lang="es-UY" dirty="0" smtClean="0"/>
              <a:t>Contar con información rápida para alertar y disminuir el daño que el consumo de estas drogas puede ocasionar en la población general / </a:t>
            </a:r>
          </a:p>
          <a:p>
            <a:pPr algn="just"/>
            <a:r>
              <a:rPr lang="en-US" dirty="0" smtClean="0">
                <a:solidFill>
                  <a:srgbClr val="FF0000"/>
                </a:solidFill>
              </a:rPr>
              <a:t>To have quick information for warning and to reduce the damage that the consumption of these drugs can cause in the general population</a:t>
            </a:r>
            <a:endParaRPr lang="es-UY" dirty="0"/>
          </a:p>
        </p:txBody>
      </p:sp>
      <p:sp>
        <p:nvSpPr>
          <p:cNvPr id="28" name="27 Rectángulo"/>
          <p:cNvSpPr/>
          <p:nvPr/>
        </p:nvSpPr>
        <p:spPr>
          <a:xfrm>
            <a:off x="266914" y="5970461"/>
            <a:ext cx="4584055" cy="1938992"/>
          </a:xfrm>
          <a:prstGeom prst="rect">
            <a:avLst/>
          </a:prstGeom>
        </p:spPr>
        <p:txBody>
          <a:bodyPr wrap="square">
            <a:spAutoFit/>
          </a:bodyPr>
          <a:lstStyle/>
          <a:p>
            <a:pPr algn="just"/>
            <a:r>
              <a:rPr lang="es-UY" dirty="0" smtClean="0"/>
              <a:t>Posibilidad de anticipar las acciones en el campo de prevención y reducción de riesgos y daños / </a:t>
            </a:r>
          </a:p>
          <a:p>
            <a:pPr algn="just"/>
            <a:r>
              <a:rPr lang="en-US" dirty="0" smtClean="0">
                <a:solidFill>
                  <a:srgbClr val="FF0000"/>
                </a:solidFill>
              </a:rPr>
              <a:t>Being able to anticipate the actions of prevention and harm reduction</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56" name="Imagen" descr="Imagen"/>
          <p:cNvPicPr>
            <a:picLocks noChangeAspect="1"/>
          </p:cNvPicPr>
          <p:nvPr/>
        </p:nvPicPr>
        <p:blipFill>
          <a:blip r:embed="rId3" cstate="print"/>
          <a:stretch>
            <a:fillRect/>
          </a:stretch>
        </p:blipFill>
        <p:spPr>
          <a:xfrm>
            <a:off x="628904" y="396154"/>
            <a:ext cx="14807692" cy="566592"/>
          </a:xfrm>
          <a:prstGeom prst="rect">
            <a:avLst/>
          </a:prstGeom>
          <a:ln w="3175">
            <a:miter lim="400000"/>
          </a:ln>
        </p:spPr>
      </p:pic>
      <p:sp>
        <p:nvSpPr>
          <p:cNvPr id="162"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63"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64" name="Imagen" descr="Imagen"/>
          <p:cNvPicPr>
            <a:picLocks noChangeAspect="1"/>
          </p:cNvPicPr>
          <p:nvPr/>
        </p:nvPicPr>
        <p:blipFill>
          <a:blip r:embed="rId4" cstate="print"/>
          <a:stretch>
            <a:fillRect/>
          </a:stretch>
        </p:blipFill>
        <p:spPr>
          <a:xfrm>
            <a:off x="782469" y="2279777"/>
            <a:ext cx="2586026" cy="2586026"/>
          </a:xfrm>
          <a:prstGeom prst="rect">
            <a:avLst/>
          </a:prstGeom>
          <a:ln w="3175">
            <a:miter lim="400000"/>
          </a:ln>
        </p:spPr>
      </p:pic>
      <p:sp>
        <p:nvSpPr>
          <p:cNvPr id="170" name="LOREM IPSUM LOREM IPSUM LOREM IPSUMLOREM IPSUMLOREM  IPSUMLOREM IPSUM"/>
          <p:cNvSpPr txBox="1"/>
          <p:nvPr/>
        </p:nvSpPr>
        <p:spPr>
          <a:xfrm>
            <a:off x="1397000" y="1238443"/>
            <a:ext cx="6585462" cy="38848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UY" dirty="0" smtClean="0">
                <a:solidFill>
                  <a:schemeClr val="tx1"/>
                </a:solidFill>
              </a:rPr>
              <a:t>ALERTAS PUBLICAS </a:t>
            </a:r>
            <a:r>
              <a:rPr lang="es-UY" dirty="0" smtClean="0"/>
              <a:t>/ PUBLIC ALERTS</a:t>
            </a:r>
            <a:endParaRPr dirty="0"/>
          </a:p>
        </p:txBody>
      </p:sp>
      <p:sp>
        <p:nvSpPr>
          <p:cNvPr id="171" name="Texto"/>
          <p:cNvSpPr txBox="1"/>
          <p:nvPr/>
        </p:nvSpPr>
        <p:spPr>
          <a:xfrm>
            <a:off x="14165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2" name="Texto"/>
          <p:cNvSpPr txBox="1"/>
          <p:nvPr/>
        </p:nvSpPr>
        <p:spPr>
          <a:xfrm>
            <a:off x="48328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3" name="Texto"/>
          <p:cNvSpPr txBox="1"/>
          <p:nvPr/>
        </p:nvSpPr>
        <p:spPr>
          <a:xfrm>
            <a:off x="82491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4" name="Texto"/>
          <p:cNvSpPr txBox="1"/>
          <p:nvPr/>
        </p:nvSpPr>
        <p:spPr>
          <a:xfrm>
            <a:off x="14165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5" name="Texto"/>
          <p:cNvSpPr txBox="1"/>
          <p:nvPr/>
        </p:nvSpPr>
        <p:spPr>
          <a:xfrm>
            <a:off x="48328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6" name="Texto"/>
          <p:cNvSpPr txBox="1"/>
          <p:nvPr/>
        </p:nvSpPr>
        <p:spPr>
          <a:xfrm>
            <a:off x="82491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pic>
        <p:nvPicPr>
          <p:cNvPr id="27" name="Imagen 2"/>
          <p:cNvPicPr>
            <a:picLocks noChangeAspect="1"/>
          </p:cNvPicPr>
          <p:nvPr/>
        </p:nvPicPr>
        <p:blipFill>
          <a:blip r:embed="rId5" cstate="print"/>
          <a:stretch>
            <a:fillRect/>
          </a:stretch>
        </p:blipFill>
        <p:spPr>
          <a:xfrm>
            <a:off x="628904" y="1919561"/>
            <a:ext cx="7784826" cy="5892483"/>
          </a:xfrm>
          <a:prstGeom prst="rect">
            <a:avLst/>
          </a:prstGeom>
        </p:spPr>
      </p:pic>
      <p:sp>
        <p:nvSpPr>
          <p:cNvPr id="28" name="CuadroTexto 8"/>
          <p:cNvSpPr txBox="1"/>
          <p:nvPr/>
        </p:nvSpPr>
        <p:spPr>
          <a:xfrm>
            <a:off x="8616554" y="1370812"/>
            <a:ext cx="6985395" cy="7171194"/>
          </a:xfrm>
          <a:prstGeom prst="rect">
            <a:avLst/>
          </a:prstGeom>
          <a:noFill/>
        </p:spPr>
        <p:txBody>
          <a:bodyPr wrap="square" rtlCol="0">
            <a:spAutoFit/>
          </a:bodyPr>
          <a:lstStyle/>
          <a:p>
            <a:pPr marL="285750" indent="-285750" algn="just">
              <a:buFont typeface="Arial" panose="020B0604020202020204" pitchFamily="34" charset="0"/>
              <a:buChar char="•"/>
            </a:pPr>
            <a:endParaRPr lang="es-UY" sz="2400" dirty="0" smtClean="0">
              <a:solidFill>
                <a:srgbClr val="FF0000"/>
              </a:solidFill>
            </a:endParaRPr>
          </a:p>
          <a:p>
            <a:pPr marL="285750" indent="-285750" algn="just">
              <a:buFont typeface="Arial" panose="020B0604020202020204" pitchFamily="34" charset="0"/>
              <a:buChar char="•"/>
            </a:pPr>
            <a:r>
              <a:rPr lang="es-UY" sz="2400" dirty="0" smtClean="0"/>
              <a:t>Comunicación </a:t>
            </a:r>
            <a:r>
              <a:rPr lang="es-UY" sz="2400" b="1" dirty="0" smtClean="0"/>
              <a:t>pública</a:t>
            </a:r>
            <a:r>
              <a:rPr lang="es-UY" sz="2400" dirty="0"/>
              <a:t> </a:t>
            </a:r>
            <a:r>
              <a:rPr lang="es-UY" sz="2400" dirty="0" smtClean="0"/>
              <a:t>y </a:t>
            </a:r>
            <a:r>
              <a:rPr lang="es-UY" sz="2400" b="1" dirty="0" smtClean="0"/>
              <a:t>especialmente diseñada </a:t>
            </a:r>
            <a:r>
              <a:rPr lang="es-UY" sz="2400" dirty="0" smtClean="0"/>
              <a:t>para ello / </a:t>
            </a:r>
            <a:r>
              <a:rPr lang="en-US" sz="2400" dirty="0">
                <a:solidFill>
                  <a:srgbClr val="FF0000"/>
                </a:solidFill>
              </a:rPr>
              <a:t>Public communication and specially designed </a:t>
            </a:r>
            <a:endParaRPr lang="en-US" sz="2400" dirty="0" smtClean="0">
              <a:solidFill>
                <a:srgbClr val="FF0000"/>
              </a:solidFill>
            </a:endParaRPr>
          </a:p>
          <a:p>
            <a:pPr marL="285750" indent="-285750" algn="just">
              <a:buFont typeface="Arial" panose="020B0604020202020204" pitchFamily="34" charset="0"/>
              <a:buChar char="•"/>
            </a:pPr>
            <a:endParaRPr lang="en-US" sz="2400" dirty="0" smtClean="0">
              <a:solidFill>
                <a:srgbClr val="FF0000"/>
              </a:solidFill>
            </a:endParaRPr>
          </a:p>
          <a:p>
            <a:pPr marL="285750" indent="-285750" algn="just">
              <a:buFont typeface="Arial" panose="020B0604020202020204" pitchFamily="34" charset="0"/>
              <a:buChar char="•"/>
            </a:pPr>
            <a:r>
              <a:rPr lang="es-UY" sz="2400" dirty="0" smtClean="0"/>
              <a:t>Refieren a un </a:t>
            </a:r>
            <a:r>
              <a:rPr lang="es-UY" sz="2400" b="1" dirty="0" smtClean="0"/>
              <a:t>tema específico / </a:t>
            </a:r>
            <a:r>
              <a:rPr lang="es-UY" sz="2400" b="1" dirty="0" err="1" smtClean="0">
                <a:solidFill>
                  <a:srgbClr val="FF0000"/>
                </a:solidFill>
              </a:rPr>
              <a:t>Focus</a:t>
            </a:r>
            <a:r>
              <a:rPr lang="es-UY" sz="2400" b="1" dirty="0" smtClean="0">
                <a:solidFill>
                  <a:srgbClr val="FF0000"/>
                </a:solidFill>
              </a:rPr>
              <a:t> </a:t>
            </a:r>
            <a:r>
              <a:rPr lang="es-UY" sz="2400" b="1" dirty="0" err="1" smtClean="0">
                <a:solidFill>
                  <a:srgbClr val="FF0000"/>
                </a:solidFill>
              </a:rPr>
              <a:t>on</a:t>
            </a:r>
            <a:r>
              <a:rPr lang="es-UY" sz="2400" b="1" dirty="0" smtClean="0">
                <a:solidFill>
                  <a:srgbClr val="FF0000"/>
                </a:solidFill>
              </a:rPr>
              <a:t> </a:t>
            </a:r>
            <a:r>
              <a:rPr lang="es-UY" sz="2400" b="1" dirty="0" err="1" smtClean="0">
                <a:solidFill>
                  <a:srgbClr val="FF0000"/>
                </a:solidFill>
              </a:rPr>
              <a:t>specific</a:t>
            </a:r>
            <a:r>
              <a:rPr lang="es-UY" sz="2400" b="1" dirty="0" smtClean="0">
                <a:solidFill>
                  <a:srgbClr val="FF0000"/>
                </a:solidFill>
              </a:rPr>
              <a:t> </a:t>
            </a:r>
            <a:r>
              <a:rPr lang="es-UY" sz="2400" b="1" dirty="0" err="1" smtClean="0">
                <a:solidFill>
                  <a:srgbClr val="FF0000"/>
                </a:solidFill>
              </a:rPr>
              <a:t>topic</a:t>
            </a:r>
            <a:endParaRPr lang="es-UY" sz="2400" b="1" dirty="0" smtClean="0">
              <a:solidFill>
                <a:srgbClr val="FF0000"/>
              </a:solidFill>
            </a:endParaRPr>
          </a:p>
          <a:p>
            <a:pPr marL="285750" indent="-285750" algn="just">
              <a:buFont typeface="Arial" panose="020B0604020202020204" pitchFamily="34" charset="0"/>
              <a:buChar char="•"/>
            </a:pPr>
            <a:endParaRPr lang="es-UY" sz="2400" b="1" dirty="0" smtClean="0">
              <a:solidFill>
                <a:srgbClr val="FF0000"/>
              </a:solidFill>
            </a:endParaRPr>
          </a:p>
          <a:p>
            <a:pPr marL="285750" indent="-285750" algn="just">
              <a:buFont typeface="Arial" panose="020B0604020202020204" pitchFamily="34" charset="0"/>
              <a:buChar char="•"/>
            </a:pPr>
            <a:r>
              <a:rPr lang="es-UY" sz="2400" dirty="0" smtClean="0"/>
              <a:t>Consecuencia de una </a:t>
            </a:r>
            <a:r>
              <a:rPr lang="es-UY" sz="2400" b="1" dirty="0" smtClean="0"/>
              <a:t>evaluación minuciosa </a:t>
            </a:r>
            <a:r>
              <a:rPr lang="es-UY" sz="2400" dirty="0" smtClean="0"/>
              <a:t>del evento / </a:t>
            </a:r>
            <a:r>
              <a:rPr lang="es-UY" sz="2400" dirty="0" err="1" smtClean="0">
                <a:solidFill>
                  <a:srgbClr val="FF0000"/>
                </a:solidFill>
              </a:rPr>
              <a:t>Based</a:t>
            </a:r>
            <a:r>
              <a:rPr lang="es-UY" sz="2400" dirty="0" smtClean="0">
                <a:solidFill>
                  <a:srgbClr val="FF0000"/>
                </a:solidFill>
              </a:rPr>
              <a:t> </a:t>
            </a:r>
            <a:r>
              <a:rPr lang="es-UY" sz="2400" dirty="0" err="1" smtClean="0">
                <a:solidFill>
                  <a:srgbClr val="FF0000"/>
                </a:solidFill>
              </a:rPr>
              <a:t>on</a:t>
            </a:r>
            <a:r>
              <a:rPr lang="es-UY" sz="2400" dirty="0" smtClean="0">
                <a:solidFill>
                  <a:srgbClr val="FF0000"/>
                </a:solidFill>
              </a:rPr>
              <a:t> a </a:t>
            </a:r>
            <a:r>
              <a:rPr lang="es-UY" sz="2400" b="1" dirty="0" err="1">
                <a:solidFill>
                  <a:srgbClr val="FF0000"/>
                </a:solidFill>
              </a:rPr>
              <a:t>thorough</a:t>
            </a:r>
            <a:r>
              <a:rPr lang="es-UY" sz="2400" b="1" dirty="0">
                <a:solidFill>
                  <a:srgbClr val="FF0000"/>
                </a:solidFill>
              </a:rPr>
              <a:t> </a:t>
            </a:r>
            <a:r>
              <a:rPr lang="es-UY" sz="2400" b="1" dirty="0" err="1" smtClean="0">
                <a:solidFill>
                  <a:srgbClr val="FF0000"/>
                </a:solidFill>
              </a:rPr>
              <a:t>assessment</a:t>
            </a:r>
            <a:endParaRPr lang="es-UY" sz="2400" b="1" dirty="0" smtClean="0">
              <a:solidFill>
                <a:srgbClr val="FF0000"/>
              </a:solidFill>
            </a:endParaRPr>
          </a:p>
          <a:p>
            <a:pPr marL="285750" indent="-285750" algn="just">
              <a:buFont typeface="Arial" panose="020B0604020202020204" pitchFamily="34" charset="0"/>
              <a:buChar char="•"/>
            </a:pPr>
            <a:endParaRPr lang="es-UY" sz="2400" b="1" dirty="0" smtClean="0">
              <a:solidFill>
                <a:srgbClr val="FF0000"/>
              </a:solidFill>
            </a:endParaRPr>
          </a:p>
          <a:p>
            <a:pPr marL="285750" indent="-285750" algn="just">
              <a:buFont typeface="Arial" panose="020B0604020202020204" pitchFamily="34" charset="0"/>
              <a:buChar char="•"/>
            </a:pPr>
            <a:r>
              <a:rPr lang="es-UY" sz="2400" dirty="0" smtClean="0"/>
              <a:t>Convoca a </a:t>
            </a:r>
            <a:r>
              <a:rPr lang="es-UY" sz="2400" b="1" dirty="0" smtClean="0"/>
              <a:t>distintos socios </a:t>
            </a:r>
            <a:r>
              <a:rPr lang="es-UY" sz="2400" dirty="0" smtClean="0"/>
              <a:t>del sistema / </a:t>
            </a:r>
            <a:r>
              <a:rPr lang="es-UY" sz="2400" dirty="0" err="1" smtClean="0">
                <a:solidFill>
                  <a:srgbClr val="FF0000"/>
                </a:solidFill>
              </a:rPr>
              <a:t>Call</a:t>
            </a:r>
            <a:r>
              <a:rPr lang="es-UY" sz="2400" dirty="0" smtClean="0">
                <a:solidFill>
                  <a:srgbClr val="FF0000"/>
                </a:solidFill>
              </a:rPr>
              <a:t> </a:t>
            </a:r>
            <a:r>
              <a:rPr lang="es-UY" sz="2400" dirty="0" err="1" smtClean="0">
                <a:solidFill>
                  <a:srgbClr val="FF0000"/>
                </a:solidFill>
              </a:rPr>
              <a:t>differents</a:t>
            </a:r>
            <a:r>
              <a:rPr lang="es-UY" sz="2400" dirty="0" smtClean="0">
                <a:solidFill>
                  <a:srgbClr val="FF0000"/>
                </a:solidFill>
              </a:rPr>
              <a:t> EWS </a:t>
            </a:r>
            <a:r>
              <a:rPr lang="es-UY" sz="2400" dirty="0" err="1" smtClean="0">
                <a:solidFill>
                  <a:srgbClr val="FF0000"/>
                </a:solidFill>
              </a:rPr>
              <a:t>partners</a:t>
            </a:r>
            <a:endParaRPr lang="es-UY" sz="2400" dirty="0" smtClean="0">
              <a:solidFill>
                <a:srgbClr val="FF0000"/>
              </a:solidFill>
            </a:endParaRPr>
          </a:p>
          <a:p>
            <a:pPr marL="285750" indent="-285750" algn="just">
              <a:buFont typeface="Arial" panose="020B0604020202020204" pitchFamily="34" charset="0"/>
              <a:buChar char="•"/>
            </a:pPr>
            <a:endParaRPr lang="es-UY" sz="2400" dirty="0" smtClean="0">
              <a:solidFill>
                <a:srgbClr val="FF0000"/>
              </a:solidFill>
            </a:endParaRPr>
          </a:p>
          <a:p>
            <a:pPr marL="285750" indent="-285750" algn="just">
              <a:buFont typeface="Arial" panose="020B0604020202020204" pitchFamily="34" charset="0"/>
              <a:buChar char="•"/>
            </a:pPr>
            <a:r>
              <a:rPr lang="es-UY" sz="2400" dirty="0" smtClean="0"/>
              <a:t>Puede originarse en distintos socios/fuentes de información / </a:t>
            </a:r>
            <a:r>
              <a:rPr lang="es-UY" sz="2400" dirty="0" err="1">
                <a:solidFill>
                  <a:srgbClr val="FF0000"/>
                </a:solidFill>
              </a:rPr>
              <a:t>It</a:t>
            </a:r>
            <a:r>
              <a:rPr lang="es-UY" sz="2400" dirty="0">
                <a:solidFill>
                  <a:srgbClr val="FF0000"/>
                </a:solidFill>
              </a:rPr>
              <a:t> </a:t>
            </a:r>
            <a:r>
              <a:rPr lang="es-UY" sz="2400" dirty="0" err="1">
                <a:solidFill>
                  <a:srgbClr val="FF0000"/>
                </a:solidFill>
              </a:rPr>
              <a:t>starts</a:t>
            </a:r>
            <a:r>
              <a:rPr lang="es-UY" sz="2400" dirty="0">
                <a:solidFill>
                  <a:srgbClr val="FF0000"/>
                </a:solidFill>
              </a:rPr>
              <a:t> </a:t>
            </a:r>
            <a:r>
              <a:rPr lang="es-UY" sz="2400" dirty="0" err="1">
                <a:solidFill>
                  <a:srgbClr val="FF0000"/>
                </a:solidFill>
              </a:rPr>
              <a:t>with</a:t>
            </a:r>
            <a:r>
              <a:rPr lang="es-UY" sz="2400" dirty="0">
                <a:solidFill>
                  <a:srgbClr val="FF0000"/>
                </a:solidFill>
              </a:rPr>
              <a:t> </a:t>
            </a:r>
            <a:r>
              <a:rPr lang="es-UY" sz="2400" dirty="0" err="1">
                <a:solidFill>
                  <a:srgbClr val="FF0000"/>
                </a:solidFill>
              </a:rPr>
              <a:t>different</a:t>
            </a:r>
            <a:r>
              <a:rPr lang="es-UY" sz="2400" dirty="0">
                <a:solidFill>
                  <a:srgbClr val="FF0000"/>
                </a:solidFill>
              </a:rPr>
              <a:t> </a:t>
            </a:r>
            <a:r>
              <a:rPr lang="es-UY" sz="2400" dirty="0" err="1">
                <a:solidFill>
                  <a:srgbClr val="FF0000"/>
                </a:solidFill>
              </a:rPr>
              <a:t>partners</a:t>
            </a:r>
            <a:r>
              <a:rPr lang="es-UY" sz="2400" dirty="0">
                <a:solidFill>
                  <a:srgbClr val="FF0000"/>
                </a:solidFill>
              </a:rPr>
              <a:t> /</a:t>
            </a:r>
            <a:r>
              <a:rPr lang="es-UY" sz="2400" dirty="0" err="1">
                <a:solidFill>
                  <a:srgbClr val="FF0000"/>
                </a:solidFill>
              </a:rPr>
              <a:t>information</a:t>
            </a:r>
            <a:r>
              <a:rPr lang="es-UY" sz="2400" dirty="0">
                <a:solidFill>
                  <a:srgbClr val="FF0000"/>
                </a:solidFill>
              </a:rPr>
              <a:t> </a:t>
            </a:r>
            <a:r>
              <a:rPr lang="es-UY" sz="2400" dirty="0" err="1">
                <a:solidFill>
                  <a:srgbClr val="FF0000"/>
                </a:solidFill>
              </a:rPr>
              <a:t>source</a:t>
            </a:r>
            <a:endParaRPr lang="es-UY" sz="2400" dirty="0">
              <a:solidFill>
                <a:srgbClr val="FF0000"/>
              </a:solidFill>
            </a:endParaRPr>
          </a:p>
          <a:p>
            <a:pPr marL="285750" indent="-285750">
              <a:buFont typeface="Arial" panose="020B0604020202020204" pitchFamily="34" charset="0"/>
              <a:buChar char="•"/>
            </a:pPr>
            <a:endParaRPr lang="es-UY" sz="2800" dirty="0" smtClean="0"/>
          </a:p>
        </p:txBody>
      </p:sp>
      <p:sp>
        <p:nvSpPr>
          <p:cNvPr id="29" name="28 Rectángulo"/>
          <p:cNvSpPr/>
          <p:nvPr/>
        </p:nvSpPr>
        <p:spPr>
          <a:xfrm>
            <a:off x="2653653" y="265989"/>
            <a:ext cx="11496299" cy="400110"/>
          </a:xfrm>
          <a:prstGeom prst="rect">
            <a:avLst/>
          </a:prstGeom>
        </p:spPr>
        <p:txBody>
          <a:bodyPr wrap="square">
            <a:spAutoFit/>
          </a:bodyPr>
          <a:lstStyle/>
          <a:p>
            <a:pPr marL="285750" indent="-285750" algn="just"/>
            <a:r>
              <a:rPr lang="es-UY" dirty="0" smtClean="0"/>
              <a:t>Uno de los principales productos del SAT / </a:t>
            </a:r>
            <a:r>
              <a:rPr lang="en-US" dirty="0" smtClean="0">
                <a:solidFill>
                  <a:srgbClr val="FF0000"/>
                </a:solidFill>
              </a:rPr>
              <a:t>One of the main products of the </a:t>
            </a:r>
            <a:r>
              <a:rPr lang="es-UY" dirty="0" smtClean="0">
                <a:solidFill>
                  <a:srgbClr val="FF0000"/>
                </a:solidFill>
              </a:rPr>
              <a:t>EWS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stretch>
            <a:fillRect/>
          </a:stretch>
        </p:blipFill>
        <p:spPr>
          <a:xfrm>
            <a:off x="0" y="2064327"/>
            <a:ext cx="8256014" cy="5488408"/>
          </a:xfrm>
          <a:prstGeom prst="rect">
            <a:avLst/>
          </a:prstGeom>
        </p:spPr>
      </p:pic>
      <p:pic>
        <p:nvPicPr>
          <p:cNvPr id="8" name="Imagen 7"/>
          <p:cNvPicPr>
            <a:picLocks noChangeAspect="1"/>
          </p:cNvPicPr>
          <p:nvPr/>
        </p:nvPicPr>
        <p:blipFill>
          <a:blip r:embed="rId4" cstate="print"/>
          <a:stretch>
            <a:fillRect/>
          </a:stretch>
        </p:blipFill>
        <p:spPr>
          <a:xfrm>
            <a:off x="8256014" y="1676400"/>
            <a:ext cx="7999986" cy="6095000"/>
          </a:xfrm>
          <a:prstGeom prst="rect">
            <a:avLst/>
          </a:prstGeom>
        </p:spPr>
      </p:pic>
      <p:pic>
        <p:nvPicPr>
          <p:cNvPr id="13" name="Imagen 12"/>
          <p:cNvPicPr>
            <a:picLocks noChangeAspect="1"/>
          </p:cNvPicPr>
          <p:nvPr/>
        </p:nvPicPr>
        <p:blipFill>
          <a:blip r:embed="rId5" cstate="print"/>
          <a:stretch>
            <a:fillRect/>
          </a:stretch>
        </p:blipFill>
        <p:spPr>
          <a:xfrm>
            <a:off x="11367353" y="8105717"/>
            <a:ext cx="1575168" cy="316251"/>
          </a:xfrm>
          <a:prstGeom prst="rect">
            <a:avLst/>
          </a:prstGeom>
        </p:spPr>
      </p:pic>
      <p:sp>
        <p:nvSpPr>
          <p:cNvPr id="10" name="9 Rectángulo"/>
          <p:cNvSpPr/>
          <p:nvPr/>
        </p:nvSpPr>
        <p:spPr>
          <a:xfrm>
            <a:off x="0" y="1109199"/>
            <a:ext cx="7351693" cy="400110"/>
          </a:xfrm>
          <a:prstGeom prst="rect">
            <a:avLst/>
          </a:prstGeom>
        </p:spPr>
        <p:txBody>
          <a:bodyPr wrap="none">
            <a:spAutoFit/>
          </a:bodyPr>
          <a:lstStyle/>
          <a:p>
            <a:r>
              <a:rPr lang="es-UY" dirty="0" smtClean="0"/>
              <a:t>ANALISIS AGUAS </a:t>
            </a:r>
            <a:r>
              <a:rPr lang="es-UY" dirty="0" smtClean="0">
                <a:solidFill>
                  <a:schemeClr val="tx1"/>
                </a:solidFill>
              </a:rPr>
              <a:t>RESIDUALES</a:t>
            </a:r>
            <a:r>
              <a:rPr lang="es-UY" dirty="0" smtClean="0">
                <a:solidFill>
                  <a:srgbClr val="FF0000"/>
                </a:solidFill>
              </a:rPr>
              <a:t>/WASTEWATER ANALYSIS</a:t>
            </a:r>
            <a:endParaRPr lang="es-UY" dirty="0">
              <a:solidFill>
                <a:srgbClr val="FF0000"/>
              </a:solidFill>
            </a:endParaRPr>
          </a:p>
        </p:txBody>
      </p:sp>
      <p:sp>
        <p:nvSpPr>
          <p:cNvPr id="14" name="13 Rectángulo"/>
          <p:cNvSpPr/>
          <p:nvPr/>
        </p:nvSpPr>
        <p:spPr>
          <a:xfrm>
            <a:off x="8179751" y="880600"/>
            <a:ext cx="8076249" cy="707886"/>
          </a:xfrm>
          <a:prstGeom prst="rect">
            <a:avLst/>
          </a:prstGeom>
        </p:spPr>
        <p:txBody>
          <a:bodyPr wrap="none">
            <a:spAutoFit/>
          </a:bodyPr>
          <a:lstStyle/>
          <a:p>
            <a:r>
              <a:rPr lang="en-US" dirty="0" smtClean="0"/>
              <a:t>ANALISIS DROGAS </a:t>
            </a:r>
            <a:r>
              <a:rPr lang="en-US" dirty="0" smtClean="0">
                <a:solidFill>
                  <a:schemeClr val="tx1"/>
                </a:solidFill>
              </a:rPr>
              <a:t>INCAUTADAS</a:t>
            </a:r>
            <a:r>
              <a:rPr lang="en-US" dirty="0" smtClean="0">
                <a:solidFill>
                  <a:srgbClr val="FF0000"/>
                </a:solidFill>
              </a:rPr>
              <a:t>/ANALYSIS OF SEIZED DRUGS</a:t>
            </a:r>
          </a:p>
          <a:p>
            <a:r>
              <a:rPr lang="en-US" dirty="0" smtClean="0">
                <a:solidFill>
                  <a:srgbClr val="FF0000"/>
                </a:solidFill>
              </a:rPr>
              <a:t> / CLINIC / TESTING</a:t>
            </a:r>
            <a:endParaRPr lang="es-UY" dirty="0">
              <a:solidFill>
                <a:srgbClr val="FF0000"/>
              </a:solidFill>
            </a:endParaRPr>
          </a:p>
        </p:txBody>
      </p:sp>
      <p:pic>
        <p:nvPicPr>
          <p:cNvPr id="15" name="Imagen" descr="Imagen"/>
          <p:cNvPicPr>
            <a:picLocks noChangeAspect="1"/>
          </p:cNvPicPr>
          <p:nvPr/>
        </p:nvPicPr>
        <p:blipFill>
          <a:blip r:embed="rId6" cstate="print"/>
          <a:stretch>
            <a:fillRect/>
          </a:stretch>
        </p:blipFill>
        <p:spPr>
          <a:xfrm>
            <a:off x="628904" y="396154"/>
            <a:ext cx="14807692" cy="566592"/>
          </a:xfrm>
          <a:prstGeom prst="rect">
            <a:avLst/>
          </a:prstGeom>
          <a:ln w="3175">
            <a:miter lim="400000"/>
          </a:ln>
        </p:spPr>
      </p:pic>
      <p:sp>
        <p:nvSpPr>
          <p:cNvPr id="16" name="Rectángulo"/>
          <p:cNvSpPr/>
          <p:nvPr/>
        </p:nvSpPr>
        <p:spPr>
          <a:xfrm>
            <a:off x="-12700" y="8853055"/>
            <a:ext cx="16268700" cy="290945"/>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xmlns="" val="1311975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7D1851-31CF-434D-9A64-8358D50B485E}">
  <ds:schemaRefs>
    <ds:schemaRef ds:uri="http://schemas.microsoft.com/sharepoint/v3/contenttype/forms"/>
  </ds:schemaRefs>
</ds:datastoreItem>
</file>

<file path=customXml/itemProps2.xml><?xml version="1.0" encoding="utf-8"?>
<ds:datastoreItem xmlns:ds="http://schemas.openxmlformats.org/officeDocument/2006/customXml" ds:itemID="{2FF3D20D-BD54-4263-8396-298F5E7DA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2ceeb-fd15-4065-892e-5be14dece4ff"/>
    <ds:schemaRef ds:uri="14feb837-75b8-4da0-839f-eb1c5ea2152d"/>
    <ds:schemaRef ds:uri="61c22d5d-bdf7-4cb5-8a9c-6c2807347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4839</TotalTime>
  <Words>2743</Words>
  <Application>Microsoft Office PowerPoint</Application>
  <PresentationFormat>Personalizado</PresentationFormat>
  <Paragraphs>248</Paragraphs>
  <Slides>21</Slides>
  <Notes>15</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White</vt:lpstr>
      <vt:lpstr>Diapositiva 1</vt:lpstr>
      <vt:lpstr>Diapositiva 2</vt:lpstr>
      <vt:lpstr>Coordinación del SAT / EWS Coordination</vt:lpstr>
      <vt:lpstr>Diapositiva 4</vt:lpstr>
      <vt:lpstr>Diapositiva 5</vt:lpstr>
      <vt:lpstr>Diapositiva 6</vt:lpstr>
      <vt:lpstr>Sistemas de Alerta Temprana / Early Warning System</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HSuarez</dc:creator>
  <cp:lastModifiedBy>hsuarez</cp:lastModifiedBy>
  <cp:revision>106</cp:revision>
  <dcterms:modified xsi:type="dcterms:W3CDTF">2024-10-03T18:15:16Z</dcterms:modified>
</cp:coreProperties>
</file>