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theme/theme1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x="12192000" cy="6858000"/>
  <p:notesSz cx="12192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customXml" Target="../customXml/item2.xml"/><Relationship Id="rId3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customXml" Target="../customXml/item1.xml"/><Relationship Id="rId2" Type="http://schemas.openxmlformats.org/officeDocument/2006/relationships/theme" Target="theme/theme1.xml"/><Relationship Id="rId16" Type="http://schemas.openxmlformats.org/officeDocument/2006/relationships/slide" Target="slides/slide1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tableStyles" Target="tableStyles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4" Type="http://schemas.openxmlformats.org/officeDocument/2006/relationships/presProps" Target="presProps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2"/>
            <a:ext cx="12191999" cy="6856603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779645" y="3096259"/>
            <a:ext cx="2743834" cy="574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rgbClr val="333E50"/>
                </a:solidFill>
                <a:latin typeface="Tahoma"/>
                <a:cs typeface="Tahom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4013072" y="4271517"/>
            <a:ext cx="4275455" cy="939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333E50"/>
                </a:solidFill>
                <a:latin typeface="Tahoma"/>
                <a:cs typeface="Tahom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333E50"/>
                </a:solidFill>
                <a:latin typeface="Tahoma"/>
                <a:cs typeface="Tahom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333E50"/>
                </a:solidFill>
                <a:latin typeface="Tahoma"/>
                <a:cs typeface="Tahom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2"/>
            <a:ext cx="12191999" cy="6856603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03804" y="5506211"/>
            <a:ext cx="2970275" cy="803732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832348" y="5585459"/>
            <a:ext cx="2968752" cy="76809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2191999" cy="685495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63474" y="32715"/>
            <a:ext cx="11865051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rgbClr val="333E50"/>
                </a:solidFill>
                <a:latin typeface="Tahoma"/>
                <a:cs typeface="Tahom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68744" y="1070991"/>
            <a:ext cx="5254625" cy="24822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mailto:daniel.pech@salud.gob.mx" TargetMode="External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15.png"/><Relationship Id="rId4" Type="http://schemas.openxmlformats.org/officeDocument/2006/relationships/image" Target="../media/image16.jpg"/><Relationship Id="rId5" Type="http://schemas.openxmlformats.org/officeDocument/2006/relationships/image" Target="../media/image17.png"/><Relationship Id="rId6" Type="http://schemas.openxmlformats.org/officeDocument/2006/relationships/image" Target="../media/image18.jpg"/><Relationship Id="rId7" Type="http://schemas.openxmlformats.org/officeDocument/2006/relationships/image" Target="../media/image19.png"/><Relationship Id="rId8" Type="http://schemas.openxmlformats.org/officeDocument/2006/relationships/image" Target="../media/image20.jpg"/><Relationship Id="rId9" Type="http://schemas.openxmlformats.org/officeDocument/2006/relationships/image" Target="../media/image21.png"/><Relationship Id="rId10" Type="http://schemas.openxmlformats.org/officeDocument/2006/relationships/image" Target="../media/image22.jpg"/><Relationship Id="rId11" Type="http://schemas.openxmlformats.org/officeDocument/2006/relationships/image" Target="../media/image23.png"/><Relationship Id="rId12" Type="http://schemas.openxmlformats.org/officeDocument/2006/relationships/image" Target="../media/image24.jpg"/><Relationship Id="rId13" Type="http://schemas.openxmlformats.org/officeDocument/2006/relationships/image" Target="../media/image25.png"/><Relationship Id="rId14" Type="http://schemas.openxmlformats.org/officeDocument/2006/relationships/image" Target="../media/image4.png"/><Relationship Id="rId15" Type="http://schemas.openxmlformats.org/officeDocument/2006/relationships/image" Target="../media/image5.png"/><Relationship Id="rId16" Type="http://schemas.openxmlformats.org/officeDocument/2006/relationships/image" Target="../media/image26.jpg"/><Relationship Id="rId17" Type="http://schemas.openxmlformats.org/officeDocument/2006/relationships/image" Target="../media/image27.jpg"/><Relationship Id="rId18" Type="http://schemas.openxmlformats.org/officeDocument/2006/relationships/image" Target="../media/image28.jpg"/><Relationship Id="rId19" Type="http://schemas.openxmlformats.org/officeDocument/2006/relationships/image" Target="../media/image29.jpg"/><Relationship Id="rId20" Type="http://schemas.openxmlformats.org/officeDocument/2006/relationships/image" Target="../media/image30.jpg"/><Relationship Id="rId21" Type="http://schemas.openxmlformats.org/officeDocument/2006/relationships/image" Target="../media/image31.jpg"/><Relationship Id="rId22" Type="http://schemas.openxmlformats.org/officeDocument/2006/relationships/image" Target="../media/image32.jpg"/><Relationship Id="rId23" Type="http://schemas.openxmlformats.org/officeDocument/2006/relationships/image" Target="../media/image33.png"/><Relationship Id="rId24" Type="http://schemas.openxmlformats.org/officeDocument/2006/relationships/image" Target="../media/image34.jpg"/><Relationship Id="rId25" Type="http://schemas.openxmlformats.org/officeDocument/2006/relationships/image" Target="../media/image35.jpg"/><Relationship Id="rId26" Type="http://schemas.openxmlformats.org/officeDocument/2006/relationships/image" Target="../media/image36.png"/><Relationship Id="rId27" Type="http://schemas.openxmlformats.org/officeDocument/2006/relationships/image" Target="../media/image37.jp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38.png"/><Relationship Id="rId5" Type="http://schemas.openxmlformats.org/officeDocument/2006/relationships/image" Target="../media/image39.jpg"/><Relationship Id="rId6" Type="http://schemas.openxmlformats.org/officeDocument/2006/relationships/image" Target="../media/image40.png"/><Relationship Id="rId7" Type="http://schemas.openxmlformats.org/officeDocument/2006/relationships/image" Target="../media/image41.jpg"/><Relationship Id="rId8" Type="http://schemas.openxmlformats.org/officeDocument/2006/relationships/image" Target="../media/image42.png"/><Relationship Id="rId9" Type="http://schemas.openxmlformats.org/officeDocument/2006/relationships/image" Target="../media/image43.jpg"/><Relationship Id="rId10" Type="http://schemas.openxmlformats.org/officeDocument/2006/relationships/image" Target="../media/image44.png"/><Relationship Id="rId11" Type="http://schemas.openxmlformats.org/officeDocument/2006/relationships/image" Target="../media/image45.pn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46.png"/><Relationship Id="rId4" Type="http://schemas.openxmlformats.org/officeDocument/2006/relationships/image" Target="../media/image47.png"/><Relationship Id="rId5" Type="http://schemas.openxmlformats.org/officeDocument/2006/relationships/image" Target="../media/image48.png"/><Relationship Id="rId6" Type="http://schemas.openxmlformats.org/officeDocument/2006/relationships/image" Target="../media/image49.png"/><Relationship Id="rId7" Type="http://schemas.openxmlformats.org/officeDocument/2006/relationships/image" Target="../media/image50.png"/><Relationship Id="rId8" Type="http://schemas.openxmlformats.org/officeDocument/2006/relationships/image" Target="../media/image51.png"/><Relationship Id="rId9" Type="http://schemas.openxmlformats.org/officeDocument/2006/relationships/image" Target="../media/image52.png"/><Relationship Id="rId10" Type="http://schemas.openxmlformats.org/officeDocument/2006/relationships/image" Target="../media/image53.png"/><Relationship Id="rId11" Type="http://schemas.openxmlformats.org/officeDocument/2006/relationships/image" Target="../media/image54.png"/><Relationship Id="rId12" Type="http://schemas.openxmlformats.org/officeDocument/2006/relationships/image" Target="../media/image55.png"/><Relationship Id="rId13" Type="http://schemas.openxmlformats.org/officeDocument/2006/relationships/image" Target="../media/image56.png"/><Relationship Id="rId14" Type="http://schemas.openxmlformats.org/officeDocument/2006/relationships/image" Target="../media/image57.png"/><Relationship Id="rId15" Type="http://schemas.openxmlformats.org/officeDocument/2006/relationships/image" Target="../media/image58.png"/><Relationship Id="rId16" Type="http://schemas.openxmlformats.org/officeDocument/2006/relationships/image" Target="../media/image59.png"/><Relationship Id="rId17" Type="http://schemas.openxmlformats.org/officeDocument/2006/relationships/image" Target="../media/image60.png"/><Relationship Id="rId18" Type="http://schemas.openxmlformats.org/officeDocument/2006/relationships/image" Target="../media/image61.png"/><Relationship Id="rId19" Type="http://schemas.openxmlformats.org/officeDocument/2006/relationships/image" Target="../media/image62.png"/><Relationship Id="rId20" Type="http://schemas.openxmlformats.org/officeDocument/2006/relationships/image" Target="../media/image63.png"/><Relationship Id="rId21" Type="http://schemas.openxmlformats.org/officeDocument/2006/relationships/image" Target="../media/image64.png"/><Relationship Id="rId22" Type="http://schemas.openxmlformats.org/officeDocument/2006/relationships/image" Target="../media/image65.png"/><Relationship Id="rId23" Type="http://schemas.openxmlformats.org/officeDocument/2006/relationships/image" Target="../media/image66.png"/><Relationship Id="rId24" Type="http://schemas.openxmlformats.org/officeDocument/2006/relationships/image" Target="../media/image67.png"/><Relationship Id="rId25" Type="http://schemas.openxmlformats.org/officeDocument/2006/relationships/image" Target="../media/image68.png"/><Relationship Id="rId26" Type="http://schemas.openxmlformats.org/officeDocument/2006/relationships/image" Target="../media/image69.png"/><Relationship Id="rId27" Type="http://schemas.openxmlformats.org/officeDocument/2006/relationships/image" Target="../media/image70.png"/><Relationship Id="rId28" Type="http://schemas.openxmlformats.org/officeDocument/2006/relationships/image" Target="../media/image71.png"/><Relationship Id="rId29" Type="http://schemas.openxmlformats.org/officeDocument/2006/relationships/image" Target="../media/image72.png"/><Relationship Id="rId30" Type="http://schemas.openxmlformats.org/officeDocument/2006/relationships/image" Target="../media/image73.png"/><Relationship Id="rId31" Type="http://schemas.openxmlformats.org/officeDocument/2006/relationships/image" Target="../media/image74.png"/><Relationship Id="rId32" Type="http://schemas.openxmlformats.org/officeDocument/2006/relationships/image" Target="../media/image75.png"/><Relationship Id="rId33" Type="http://schemas.openxmlformats.org/officeDocument/2006/relationships/image" Target="../media/image76.png"/><Relationship Id="rId34" Type="http://schemas.openxmlformats.org/officeDocument/2006/relationships/image" Target="../media/image77.png"/><Relationship Id="rId35" Type="http://schemas.openxmlformats.org/officeDocument/2006/relationships/image" Target="../media/image78.png"/><Relationship Id="rId36" Type="http://schemas.openxmlformats.org/officeDocument/2006/relationships/image" Target="../media/image79.png"/><Relationship Id="rId37" Type="http://schemas.openxmlformats.org/officeDocument/2006/relationships/image" Target="../media/image80.png"/><Relationship Id="rId38" Type="http://schemas.openxmlformats.org/officeDocument/2006/relationships/image" Target="../media/image81.png"/><Relationship Id="rId39" Type="http://schemas.openxmlformats.org/officeDocument/2006/relationships/image" Target="../media/image82.png"/><Relationship Id="rId40" Type="http://schemas.openxmlformats.org/officeDocument/2006/relationships/image" Target="../media/image83.png"/><Relationship Id="rId41" Type="http://schemas.openxmlformats.org/officeDocument/2006/relationships/image" Target="../media/image84.png"/><Relationship Id="rId42" Type="http://schemas.openxmlformats.org/officeDocument/2006/relationships/image" Target="../media/image85.png"/><Relationship Id="rId43" Type="http://schemas.openxmlformats.org/officeDocument/2006/relationships/image" Target="../media/image4.png"/><Relationship Id="rId44" Type="http://schemas.openxmlformats.org/officeDocument/2006/relationships/image" Target="../media/image5.pn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86.png"/><Relationship Id="rId6" Type="http://schemas.openxmlformats.org/officeDocument/2006/relationships/image" Target="../media/image87.png"/><Relationship Id="rId7" Type="http://schemas.openxmlformats.org/officeDocument/2006/relationships/image" Target="../media/image88.png"/><Relationship Id="rId8" Type="http://schemas.openxmlformats.org/officeDocument/2006/relationships/image" Target="../media/image89.png"/><Relationship Id="rId9" Type="http://schemas.openxmlformats.org/officeDocument/2006/relationships/image" Target="../media/image90.png"/><Relationship Id="rId10" Type="http://schemas.openxmlformats.org/officeDocument/2006/relationships/image" Target="../media/image91.jp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92.png"/><Relationship Id="rId5" Type="http://schemas.openxmlformats.org/officeDocument/2006/relationships/image" Target="../media/image93.png"/><Relationship Id="rId6" Type="http://schemas.openxmlformats.org/officeDocument/2006/relationships/image" Target="../media/image94.png"/><Relationship Id="rId7" Type="http://schemas.openxmlformats.org/officeDocument/2006/relationships/image" Target="../media/image95.png"/><Relationship Id="rId8" Type="http://schemas.openxmlformats.org/officeDocument/2006/relationships/image" Target="../media/image96.png"/><Relationship Id="rId9" Type="http://schemas.openxmlformats.org/officeDocument/2006/relationships/image" Target="../media/image97.png"/><Relationship Id="rId10" Type="http://schemas.openxmlformats.org/officeDocument/2006/relationships/image" Target="../media/image98.png"/><Relationship Id="rId11" Type="http://schemas.openxmlformats.org/officeDocument/2006/relationships/image" Target="../media/image99.png"/><Relationship Id="rId12" Type="http://schemas.openxmlformats.org/officeDocument/2006/relationships/image" Target="../media/image100.png"/><Relationship Id="rId13" Type="http://schemas.openxmlformats.org/officeDocument/2006/relationships/image" Target="../media/image101.png"/><Relationship Id="rId14" Type="http://schemas.openxmlformats.org/officeDocument/2006/relationships/image" Target="../media/image102.png"/><Relationship Id="rId15" Type="http://schemas.openxmlformats.org/officeDocument/2006/relationships/image" Target="../media/image103.png"/><Relationship Id="rId16" Type="http://schemas.openxmlformats.org/officeDocument/2006/relationships/image" Target="../media/image104.png"/><Relationship Id="rId17" Type="http://schemas.openxmlformats.org/officeDocument/2006/relationships/image" Target="../media/image105.png"/><Relationship Id="rId18" Type="http://schemas.openxmlformats.org/officeDocument/2006/relationships/image" Target="../media/image106.png"/><Relationship Id="rId19" Type="http://schemas.openxmlformats.org/officeDocument/2006/relationships/image" Target="../media/image107.png"/><Relationship Id="rId20" Type="http://schemas.openxmlformats.org/officeDocument/2006/relationships/image" Target="../media/image108.png"/><Relationship Id="rId21" Type="http://schemas.openxmlformats.org/officeDocument/2006/relationships/image" Target="../media/image109.png"/><Relationship Id="rId22" Type="http://schemas.openxmlformats.org/officeDocument/2006/relationships/image" Target="../media/image110.png"/><Relationship Id="rId23" Type="http://schemas.openxmlformats.org/officeDocument/2006/relationships/image" Target="../media/image111.png"/><Relationship Id="rId24" Type="http://schemas.openxmlformats.org/officeDocument/2006/relationships/image" Target="../media/image112.png"/><Relationship Id="rId25" Type="http://schemas.openxmlformats.org/officeDocument/2006/relationships/image" Target="../media/image113.png"/><Relationship Id="rId26" Type="http://schemas.openxmlformats.org/officeDocument/2006/relationships/image" Target="../media/image114.png"/><Relationship Id="rId27" Type="http://schemas.openxmlformats.org/officeDocument/2006/relationships/image" Target="../media/image115.png"/><Relationship Id="rId28" Type="http://schemas.openxmlformats.org/officeDocument/2006/relationships/image" Target="../media/image116.png"/><Relationship Id="rId29" Type="http://schemas.openxmlformats.org/officeDocument/2006/relationships/image" Target="../media/image117.png"/><Relationship Id="rId30" Type="http://schemas.openxmlformats.org/officeDocument/2006/relationships/image" Target="../media/image118.png"/><Relationship Id="rId31" Type="http://schemas.openxmlformats.org/officeDocument/2006/relationships/image" Target="../media/image119.png"/><Relationship Id="rId32" Type="http://schemas.openxmlformats.org/officeDocument/2006/relationships/image" Target="../media/image120.png"/><Relationship Id="rId33" Type="http://schemas.openxmlformats.org/officeDocument/2006/relationships/image" Target="../media/image121.png"/><Relationship Id="rId34" Type="http://schemas.openxmlformats.org/officeDocument/2006/relationships/image" Target="../media/image122.png"/><Relationship Id="rId35" Type="http://schemas.openxmlformats.org/officeDocument/2006/relationships/image" Target="../media/image123.png"/><Relationship Id="rId36" Type="http://schemas.openxmlformats.org/officeDocument/2006/relationships/image" Target="../media/image124.png"/><Relationship Id="rId37" Type="http://schemas.openxmlformats.org/officeDocument/2006/relationships/image" Target="../media/image125.png"/><Relationship Id="rId38" Type="http://schemas.openxmlformats.org/officeDocument/2006/relationships/image" Target="../media/image126.png"/><Relationship Id="rId39" Type="http://schemas.openxmlformats.org/officeDocument/2006/relationships/image" Target="../media/image127.png"/><Relationship Id="rId40" Type="http://schemas.openxmlformats.org/officeDocument/2006/relationships/image" Target="../media/image128.png"/><Relationship Id="rId41" Type="http://schemas.openxmlformats.org/officeDocument/2006/relationships/image" Target="../media/image129.png"/><Relationship Id="rId42" Type="http://schemas.openxmlformats.org/officeDocument/2006/relationships/image" Target="../media/image130.png"/><Relationship Id="rId43" Type="http://schemas.openxmlformats.org/officeDocument/2006/relationships/image" Target="../media/image131.png"/><Relationship Id="rId44" Type="http://schemas.openxmlformats.org/officeDocument/2006/relationships/image" Target="../media/image132.png"/><Relationship Id="rId45" Type="http://schemas.openxmlformats.org/officeDocument/2006/relationships/image" Target="../media/image133.png"/><Relationship Id="rId46" Type="http://schemas.openxmlformats.org/officeDocument/2006/relationships/image" Target="../media/image134.png"/><Relationship Id="rId47" Type="http://schemas.openxmlformats.org/officeDocument/2006/relationships/image" Target="../media/image135.png"/><Relationship Id="rId48" Type="http://schemas.openxmlformats.org/officeDocument/2006/relationships/image" Target="../media/image136.png"/><Relationship Id="rId49" Type="http://schemas.openxmlformats.org/officeDocument/2006/relationships/image" Target="../media/image137.png"/><Relationship Id="rId50" Type="http://schemas.openxmlformats.org/officeDocument/2006/relationships/image" Target="../media/image138.png"/><Relationship Id="rId51" Type="http://schemas.openxmlformats.org/officeDocument/2006/relationships/image" Target="../media/image139.png"/><Relationship Id="rId52" Type="http://schemas.openxmlformats.org/officeDocument/2006/relationships/image" Target="../media/image140.jpg"/><Relationship Id="rId53" Type="http://schemas.openxmlformats.org/officeDocument/2006/relationships/image" Target="../media/image141.png"/><Relationship Id="rId54" Type="http://schemas.openxmlformats.org/officeDocument/2006/relationships/image" Target="../media/image142.png"/><Relationship Id="rId55" Type="http://schemas.openxmlformats.org/officeDocument/2006/relationships/image" Target="../media/image143.pn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144.jpg"/><Relationship Id="rId5" Type="http://schemas.openxmlformats.org/officeDocument/2006/relationships/image" Target="../media/image37.jp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145.jpg"/><Relationship Id="rId5" Type="http://schemas.openxmlformats.org/officeDocument/2006/relationships/image" Target="../media/image146.jpg"/><Relationship Id="rId6" Type="http://schemas.openxmlformats.org/officeDocument/2006/relationships/image" Target="../media/image147.png"/><Relationship Id="rId7" Type="http://schemas.openxmlformats.org/officeDocument/2006/relationships/image" Target="../media/image148.jpg"/><Relationship Id="rId8" Type="http://schemas.openxmlformats.org/officeDocument/2006/relationships/image" Target="../media/image149.jpg"/><Relationship Id="rId9" Type="http://schemas.openxmlformats.org/officeDocument/2006/relationships/image" Target="../media/image150.jpg"/><Relationship Id="rId10" Type="http://schemas.openxmlformats.org/officeDocument/2006/relationships/image" Target="../media/image151.jpg"/><Relationship Id="rId11" Type="http://schemas.openxmlformats.org/officeDocument/2006/relationships/image" Target="../media/image152.jpg"/><Relationship Id="rId12" Type="http://schemas.openxmlformats.org/officeDocument/2006/relationships/image" Target="../media/image153.jp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521333" y="57149"/>
            <a:ext cx="9255760" cy="44354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R="438784">
              <a:lnSpc>
                <a:spcPts val="2280"/>
              </a:lnSpc>
              <a:spcBef>
                <a:spcPts val="100"/>
              </a:spcBef>
            </a:pPr>
            <a:r>
              <a:rPr dirty="0" sz="2000" b="1">
                <a:solidFill>
                  <a:srgbClr val="94703C"/>
                </a:solidFill>
                <a:latin typeface="Tahoma"/>
                <a:cs typeface="Tahoma"/>
              </a:rPr>
              <a:t>Shared</a:t>
            </a:r>
            <a:r>
              <a:rPr dirty="0" sz="2000" spc="125" b="1">
                <a:solidFill>
                  <a:srgbClr val="94703C"/>
                </a:solidFill>
                <a:latin typeface="Tahoma"/>
                <a:cs typeface="Tahoma"/>
              </a:rPr>
              <a:t> </a:t>
            </a:r>
            <a:r>
              <a:rPr dirty="0" sz="2000" b="1">
                <a:solidFill>
                  <a:srgbClr val="94703C"/>
                </a:solidFill>
                <a:latin typeface="Tahoma"/>
                <a:cs typeface="Tahoma"/>
              </a:rPr>
              <a:t>challenges</a:t>
            </a:r>
            <a:r>
              <a:rPr dirty="0" sz="2000" spc="125" b="1">
                <a:solidFill>
                  <a:srgbClr val="94703C"/>
                </a:solidFill>
                <a:latin typeface="Tahoma"/>
                <a:cs typeface="Tahoma"/>
              </a:rPr>
              <a:t> </a:t>
            </a:r>
            <a:r>
              <a:rPr dirty="0" sz="2000" spc="90" b="1">
                <a:solidFill>
                  <a:srgbClr val="94703C"/>
                </a:solidFill>
                <a:latin typeface="Tahoma"/>
                <a:cs typeface="Tahoma"/>
              </a:rPr>
              <a:t>among</a:t>
            </a:r>
            <a:r>
              <a:rPr dirty="0" sz="2000" spc="114" b="1">
                <a:solidFill>
                  <a:srgbClr val="94703C"/>
                </a:solidFill>
                <a:latin typeface="Tahoma"/>
                <a:cs typeface="Tahoma"/>
              </a:rPr>
              <a:t> </a:t>
            </a:r>
            <a:r>
              <a:rPr dirty="0" sz="2000" b="1">
                <a:solidFill>
                  <a:srgbClr val="94703C"/>
                </a:solidFill>
                <a:latin typeface="Tahoma"/>
                <a:cs typeface="Tahoma"/>
              </a:rPr>
              <a:t>EU-</a:t>
            </a:r>
            <a:r>
              <a:rPr dirty="0" sz="2000" spc="100" b="1">
                <a:solidFill>
                  <a:srgbClr val="94703C"/>
                </a:solidFill>
                <a:latin typeface="Tahoma"/>
                <a:cs typeface="Tahoma"/>
              </a:rPr>
              <a:t>CELAC</a:t>
            </a:r>
            <a:r>
              <a:rPr dirty="0" sz="2000" spc="85" b="1">
                <a:solidFill>
                  <a:srgbClr val="94703C"/>
                </a:solidFill>
                <a:latin typeface="Tahoma"/>
                <a:cs typeface="Tahoma"/>
              </a:rPr>
              <a:t> </a:t>
            </a:r>
            <a:r>
              <a:rPr dirty="0" sz="2000" b="1">
                <a:solidFill>
                  <a:srgbClr val="94703C"/>
                </a:solidFill>
                <a:latin typeface="Tahoma"/>
                <a:cs typeface="Tahoma"/>
              </a:rPr>
              <a:t>countries</a:t>
            </a:r>
            <a:r>
              <a:rPr dirty="0" sz="2000" spc="95" b="1">
                <a:solidFill>
                  <a:srgbClr val="94703C"/>
                </a:solidFill>
                <a:latin typeface="Tahoma"/>
                <a:cs typeface="Tahoma"/>
              </a:rPr>
              <a:t> </a:t>
            </a:r>
            <a:r>
              <a:rPr dirty="0" sz="2000" b="1">
                <a:solidFill>
                  <a:srgbClr val="94703C"/>
                </a:solidFill>
                <a:latin typeface="Tahoma"/>
                <a:cs typeface="Tahoma"/>
              </a:rPr>
              <a:t>in</a:t>
            </a:r>
            <a:r>
              <a:rPr dirty="0" sz="2000" spc="125" b="1">
                <a:solidFill>
                  <a:srgbClr val="94703C"/>
                </a:solidFill>
                <a:latin typeface="Tahoma"/>
                <a:cs typeface="Tahoma"/>
              </a:rPr>
              <a:t> </a:t>
            </a:r>
            <a:r>
              <a:rPr dirty="0" sz="2000" spc="50" b="1">
                <a:solidFill>
                  <a:srgbClr val="94703C"/>
                </a:solidFill>
                <a:latin typeface="Tahoma"/>
                <a:cs typeface="Tahoma"/>
              </a:rPr>
              <a:t>the</a:t>
            </a:r>
            <a:r>
              <a:rPr dirty="0" sz="2000" spc="125" b="1">
                <a:solidFill>
                  <a:srgbClr val="94703C"/>
                </a:solidFill>
                <a:latin typeface="Tahoma"/>
                <a:cs typeface="Tahoma"/>
              </a:rPr>
              <a:t> </a:t>
            </a:r>
            <a:r>
              <a:rPr dirty="0" sz="2000" spc="55" b="1">
                <a:solidFill>
                  <a:srgbClr val="94703C"/>
                </a:solidFill>
                <a:latin typeface="Tahoma"/>
                <a:cs typeface="Tahoma"/>
              </a:rPr>
              <a:t>drugs</a:t>
            </a:r>
            <a:r>
              <a:rPr dirty="0" sz="2000" spc="105" b="1">
                <a:solidFill>
                  <a:srgbClr val="94703C"/>
                </a:solidFill>
                <a:latin typeface="Tahoma"/>
                <a:cs typeface="Tahoma"/>
              </a:rPr>
              <a:t> </a:t>
            </a:r>
            <a:r>
              <a:rPr dirty="0" sz="2000" spc="-10" b="1">
                <a:solidFill>
                  <a:srgbClr val="94703C"/>
                </a:solidFill>
                <a:latin typeface="Tahoma"/>
                <a:cs typeface="Tahoma"/>
              </a:rPr>
              <a:t>field.</a:t>
            </a:r>
            <a:endParaRPr sz="2000">
              <a:latin typeface="Tahoma"/>
              <a:cs typeface="Tahoma"/>
            </a:endParaRPr>
          </a:p>
          <a:p>
            <a:pPr algn="ctr" marR="435609">
              <a:lnSpc>
                <a:spcPts val="2280"/>
              </a:lnSpc>
            </a:pPr>
            <a:r>
              <a:rPr dirty="0" sz="2000" b="1">
                <a:solidFill>
                  <a:srgbClr val="94703C"/>
                </a:solidFill>
                <a:latin typeface="Tahoma"/>
                <a:cs typeface="Tahoma"/>
              </a:rPr>
              <a:t>EU-</a:t>
            </a:r>
            <a:r>
              <a:rPr dirty="0" sz="2000" spc="100" b="1">
                <a:solidFill>
                  <a:srgbClr val="94703C"/>
                </a:solidFill>
                <a:latin typeface="Tahoma"/>
                <a:cs typeface="Tahoma"/>
              </a:rPr>
              <a:t>CELAC</a:t>
            </a:r>
            <a:r>
              <a:rPr dirty="0" sz="2000" spc="15" b="1">
                <a:solidFill>
                  <a:srgbClr val="94703C"/>
                </a:solidFill>
                <a:latin typeface="Tahoma"/>
                <a:cs typeface="Tahoma"/>
              </a:rPr>
              <a:t> </a:t>
            </a:r>
            <a:r>
              <a:rPr dirty="0" sz="2000" b="1">
                <a:solidFill>
                  <a:srgbClr val="94703C"/>
                </a:solidFill>
                <a:latin typeface="Tahoma"/>
                <a:cs typeface="Tahoma"/>
              </a:rPr>
              <a:t>National</a:t>
            </a:r>
            <a:r>
              <a:rPr dirty="0" sz="2000" spc="65" b="1">
                <a:solidFill>
                  <a:srgbClr val="94703C"/>
                </a:solidFill>
                <a:latin typeface="Tahoma"/>
                <a:cs typeface="Tahoma"/>
              </a:rPr>
              <a:t> </a:t>
            </a:r>
            <a:r>
              <a:rPr dirty="0" sz="2000" spc="55" b="1">
                <a:solidFill>
                  <a:srgbClr val="94703C"/>
                </a:solidFill>
                <a:latin typeface="Tahoma"/>
                <a:cs typeface="Tahoma"/>
              </a:rPr>
              <a:t>Drugs</a:t>
            </a:r>
            <a:r>
              <a:rPr dirty="0" sz="2000" spc="30" b="1">
                <a:solidFill>
                  <a:srgbClr val="94703C"/>
                </a:solidFill>
                <a:latin typeface="Tahoma"/>
                <a:cs typeface="Tahoma"/>
              </a:rPr>
              <a:t> </a:t>
            </a:r>
            <a:r>
              <a:rPr dirty="0" sz="2000" spc="60" b="1">
                <a:solidFill>
                  <a:srgbClr val="94703C"/>
                </a:solidFill>
                <a:latin typeface="Tahoma"/>
                <a:cs typeface="Tahoma"/>
              </a:rPr>
              <a:t>Agencies</a:t>
            </a:r>
            <a:r>
              <a:rPr dirty="0" sz="2000" spc="50" b="1">
                <a:solidFill>
                  <a:srgbClr val="94703C"/>
                </a:solidFill>
                <a:latin typeface="Tahoma"/>
                <a:cs typeface="Tahoma"/>
              </a:rPr>
              <a:t> </a:t>
            </a:r>
            <a:r>
              <a:rPr dirty="0" sz="2000" spc="45" b="1">
                <a:solidFill>
                  <a:srgbClr val="94703C"/>
                </a:solidFill>
                <a:latin typeface="Tahoma"/>
                <a:cs typeface="Tahoma"/>
              </a:rPr>
              <a:t>Meetings</a:t>
            </a:r>
            <a:endParaRPr sz="2000">
              <a:latin typeface="Tahoma"/>
              <a:cs typeface="Tahoma"/>
            </a:endParaRPr>
          </a:p>
          <a:p>
            <a:pPr algn="ctr" marL="3234055" marR="3669665">
              <a:lnSpc>
                <a:spcPts val="2160"/>
              </a:lnSpc>
              <a:spcBef>
                <a:spcPts val="2195"/>
              </a:spcBef>
            </a:pPr>
            <a:r>
              <a:rPr dirty="0" sz="2000" b="1">
                <a:solidFill>
                  <a:srgbClr val="94703C"/>
                </a:solidFill>
                <a:latin typeface="Tahoma"/>
                <a:cs typeface="Tahoma"/>
              </a:rPr>
              <a:t>Brussels,</a:t>
            </a:r>
            <a:r>
              <a:rPr dirty="0" sz="2000" spc="20" b="1">
                <a:solidFill>
                  <a:srgbClr val="94703C"/>
                </a:solidFill>
                <a:latin typeface="Tahoma"/>
                <a:cs typeface="Tahoma"/>
              </a:rPr>
              <a:t> </a:t>
            </a:r>
            <a:r>
              <a:rPr dirty="0" sz="2000" spc="70" b="1">
                <a:solidFill>
                  <a:srgbClr val="94703C"/>
                </a:solidFill>
                <a:latin typeface="Tahoma"/>
                <a:cs typeface="Tahoma"/>
              </a:rPr>
              <a:t>Belgium </a:t>
            </a:r>
            <a:r>
              <a:rPr dirty="0" sz="2000" spc="-20" b="1">
                <a:solidFill>
                  <a:srgbClr val="94703C"/>
                </a:solidFill>
                <a:latin typeface="Tahoma"/>
                <a:cs typeface="Tahoma"/>
              </a:rPr>
              <a:t>2024</a:t>
            </a:r>
            <a:endParaRPr sz="2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785"/>
              </a:spcBef>
            </a:pPr>
            <a:endParaRPr sz="2000">
              <a:latin typeface="Tahoma"/>
              <a:cs typeface="Tahoma"/>
            </a:endParaRPr>
          </a:p>
          <a:p>
            <a:pPr algn="ctr" marL="45720" marR="36830">
              <a:lnSpc>
                <a:spcPts val="3890"/>
              </a:lnSpc>
            </a:pPr>
            <a:r>
              <a:rPr dirty="0" sz="3600" spc="105" b="1">
                <a:solidFill>
                  <a:srgbClr val="404040"/>
                </a:solidFill>
                <a:latin typeface="Tahoma"/>
                <a:cs typeface="Tahoma"/>
              </a:rPr>
              <a:t>New</a:t>
            </a:r>
            <a:r>
              <a:rPr dirty="0" sz="3600" spc="-90" b="1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3600" spc="70" b="1">
                <a:solidFill>
                  <a:srgbClr val="404040"/>
                </a:solidFill>
                <a:latin typeface="Tahoma"/>
                <a:cs typeface="Tahoma"/>
              </a:rPr>
              <a:t>Psychoactive</a:t>
            </a:r>
            <a:r>
              <a:rPr dirty="0" sz="3600" spc="-110" b="1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3600" spc="70" b="1">
                <a:solidFill>
                  <a:srgbClr val="404040"/>
                </a:solidFill>
                <a:latin typeface="Tahoma"/>
                <a:cs typeface="Tahoma"/>
              </a:rPr>
              <a:t>Substances</a:t>
            </a:r>
            <a:r>
              <a:rPr dirty="0" sz="3600" spc="-114" b="1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3600" spc="-65" b="1">
                <a:solidFill>
                  <a:srgbClr val="404040"/>
                </a:solidFill>
                <a:latin typeface="Tahoma"/>
                <a:cs typeface="Tahoma"/>
              </a:rPr>
              <a:t>(NPS)</a:t>
            </a:r>
            <a:r>
              <a:rPr dirty="0" sz="3600" spc="-75" b="1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3600" spc="25" b="1">
                <a:solidFill>
                  <a:srgbClr val="404040"/>
                </a:solidFill>
                <a:latin typeface="Tahoma"/>
                <a:cs typeface="Tahoma"/>
              </a:rPr>
              <a:t>in </a:t>
            </a:r>
            <a:r>
              <a:rPr dirty="0" sz="3600" spc="55" b="1">
                <a:solidFill>
                  <a:srgbClr val="404040"/>
                </a:solidFill>
                <a:latin typeface="Tahoma"/>
                <a:cs typeface="Tahoma"/>
              </a:rPr>
              <a:t>México</a:t>
            </a:r>
            <a:endParaRPr sz="3600">
              <a:latin typeface="Tahoma"/>
              <a:cs typeface="Tahoma"/>
            </a:endParaRPr>
          </a:p>
          <a:p>
            <a:pPr algn="ctr" marL="3175">
              <a:lnSpc>
                <a:spcPts val="2735"/>
              </a:lnSpc>
              <a:spcBef>
                <a:spcPts val="3604"/>
              </a:spcBef>
            </a:pPr>
            <a:r>
              <a:rPr dirty="0" sz="2400" b="1">
                <a:solidFill>
                  <a:srgbClr val="404040"/>
                </a:solidFill>
                <a:latin typeface="Tahoma"/>
                <a:cs typeface="Tahoma"/>
              </a:rPr>
              <a:t>Dr.</a:t>
            </a:r>
            <a:r>
              <a:rPr dirty="0" sz="2400" spc="45" b="1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2400" b="1">
                <a:solidFill>
                  <a:srgbClr val="404040"/>
                </a:solidFill>
                <a:latin typeface="Tahoma"/>
                <a:cs typeface="Tahoma"/>
              </a:rPr>
              <a:t>Daniel</a:t>
            </a:r>
            <a:r>
              <a:rPr dirty="0" sz="2400" spc="45" b="1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2400" spc="105" b="1">
                <a:solidFill>
                  <a:srgbClr val="404040"/>
                </a:solidFill>
                <a:latin typeface="Tahoma"/>
                <a:cs typeface="Tahoma"/>
              </a:rPr>
              <a:t>Pech</a:t>
            </a:r>
            <a:r>
              <a:rPr dirty="0" sz="2400" spc="40" b="1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2400" spc="55" b="1">
                <a:solidFill>
                  <a:srgbClr val="404040"/>
                </a:solidFill>
                <a:latin typeface="Tahoma"/>
                <a:cs typeface="Tahoma"/>
              </a:rPr>
              <a:t>Puebla</a:t>
            </a:r>
            <a:endParaRPr sz="2400">
              <a:latin typeface="Tahoma"/>
              <a:cs typeface="Tahoma"/>
            </a:endParaRPr>
          </a:p>
          <a:p>
            <a:pPr algn="ctr" marL="12065" marR="5080">
              <a:lnSpc>
                <a:spcPts val="2590"/>
              </a:lnSpc>
              <a:spcBef>
                <a:spcPts val="180"/>
              </a:spcBef>
            </a:pPr>
            <a:r>
              <a:rPr dirty="0" sz="2400" b="1">
                <a:solidFill>
                  <a:srgbClr val="404040"/>
                </a:solidFill>
                <a:latin typeface="Tahoma"/>
                <a:cs typeface="Tahoma"/>
              </a:rPr>
              <a:t>Clinical</a:t>
            </a:r>
            <a:r>
              <a:rPr dirty="0" sz="2400" spc="155" b="1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2400" b="1">
                <a:solidFill>
                  <a:srgbClr val="404040"/>
                </a:solidFill>
                <a:latin typeface="Tahoma"/>
                <a:cs typeface="Tahoma"/>
              </a:rPr>
              <a:t>Psychologist</a:t>
            </a:r>
            <a:r>
              <a:rPr dirty="0" sz="2400" spc="145" b="1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2400" b="1">
                <a:solidFill>
                  <a:srgbClr val="404040"/>
                </a:solidFill>
                <a:latin typeface="Tahoma"/>
                <a:cs typeface="Tahoma"/>
              </a:rPr>
              <a:t>at</a:t>
            </a:r>
            <a:r>
              <a:rPr dirty="0" sz="2400" spc="155" b="1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2400" spc="50" b="1">
                <a:solidFill>
                  <a:srgbClr val="404040"/>
                </a:solidFill>
                <a:latin typeface="Tahoma"/>
                <a:cs typeface="Tahoma"/>
              </a:rPr>
              <a:t>the</a:t>
            </a:r>
            <a:r>
              <a:rPr dirty="0" sz="2400" spc="160" b="1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2400" b="1">
                <a:solidFill>
                  <a:srgbClr val="404040"/>
                </a:solidFill>
                <a:latin typeface="Tahoma"/>
                <a:cs typeface="Tahoma"/>
              </a:rPr>
              <a:t>Mexican</a:t>
            </a:r>
            <a:r>
              <a:rPr dirty="0" sz="2400" spc="155" b="1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2400" b="1">
                <a:solidFill>
                  <a:srgbClr val="404040"/>
                </a:solidFill>
                <a:latin typeface="Tahoma"/>
                <a:cs typeface="Tahoma"/>
              </a:rPr>
              <a:t>Observatory</a:t>
            </a:r>
            <a:r>
              <a:rPr dirty="0" sz="2400" spc="200" b="1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2400" b="1">
                <a:solidFill>
                  <a:srgbClr val="404040"/>
                </a:solidFill>
                <a:latin typeface="Tahoma"/>
                <a:cs typeface="Tahoma"/>
              </a:rPr>
              <a:t>of</a:t>
            </a:r>
            <a:r>
              <a:rPr dirty="0" sz="2400" spc="170" b="1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2400" spc="45" b="1">
                <a:solidFill>
                  <a:srgbClr val="404040"/>
                </a:solidFill>
                <a:latin typeface="Tahoma"/>
                <a:cs typeface="Tahoma"/>
              </a:rPr>
              <a:t>Mental </a:t>
            </a:r>
            <a:r>
              <a:rPr dirty="0" sz="2400" b="1">
                <a:solidFill>
                  <a:srgbClr val="404040"/>
                </a:solidFill>
                <a:latin typeface="Tahoma"/>
                <a:cs typeface="Tahoma"/>
              </a:rPr>
              <a:t>Health</a:t>
            </a:r>
            <a:r>
              <a:rPr dirty="0" sz="2400" spc="80" b="1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2400" spc="70" b="1">
                <a:solidFill>
                  <a:srgbClr val="404040"/>
                </a:solidFill>
                <a:latin typeface="Tahoma"/>
                <a:cs typeface="Tahoma"/>
              </a:rPr>
              <a:t>and</a:t>
            </a:r>
            <a:r>
              <a:rPr dirty="0" sz="2400" spc="100" b="1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2400" spc="55" b="1">
                <a:solidFill>
                  <a:srgbClr val="404040"/>
                </a:solidFill>
                <a:latin typeface="Tahoma"/>
                <a:cs typeface="Tahoma"/>
              </a:rPr>
              <a:t>Addiction</a:t>
            </a:r>
            <a:endParaRPr sz="24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8976359" y="150888"/>
            <a:ext cx="2952115" cy="398145"/>
            <a:chOff x="8976359" y="150888"/>
            <a:chExt cx="2952115" cy="39814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976359" y="150888"/>
              <a:ext cx="1511807" cy="376542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416539" y="188975"/>
              <a:ext cx="1511807" cy="359663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140"/>
              <a:t>Some</a:t>
            </a:r>
            <a:r>
              <a:rPr dirty="0" spc="-80"/>
              <a:t> </a:t>
            </a:r>
            <a:r>
              <a:rPr dirty="0"/>
              <a:t>final</a:t>
            </a:r>
            <a:r>
              <a:rPr dirty="0" spc="-70"/>
              <a:t> </a:t>
            </a:r>
            <a:r>
              <a:rPr dirty="0" spc="100"/>
              <a:t>thoughts</a:t>
            </a:r>
          </a:p>
        </p:txBody>
      </p:sp>
      <p:sp>
        <p:nvSpPr>
          <p:cNvPr id="6" name="object 6" descr=""/>
          <p:cNvSpPr txBox="1"/>
          <p:nvPr/>
        </p:nvSpPr>
        <p:spPr>
          <a:xfrm>
            <a:off x="471627" y="839215"/>
            <a:ext cx="11381740" cy="458406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54965" marR="6985" indent="-342900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354965" algn="l"/>
              </a:tabLst>
            </a:pPr>
            <a:r>
              <a:rPr dirty="0" sz="2300">
                <a:latin typeface="Verdana"/>
                <a:cs typeface="Verdana"/>
              </a:rPr>
              <a:t>The</a:t>
            </a:r>
            <a:r>
              <a:rPr dirty="0" sz="2300" spc="250">
                <a:latin typeface="Verdana"/>
                <a:cs typeface="Verdana"/>
              </a:rPr>
              <a:t> </a:t>
            </a:r>
            <a:r>
              <a:rPr dirty="0" sz="2300" spc="75">
                <a:latin typeface="Verdana"/>
                <a:cs typeface="Verdana"/>
              </a:rPr>
              <a:t>phenomenon</a:t>
            </a:r>
            <a:r>
              <a:rPr dirty="0" sz="2300" spc="225">
                <a:latin typeface="Verdana"/>
                <a:cs typeface="Verdana"/>
              </a:rPr>
              <a:t> </a:t>
            </a:r>
            <a:r>
              <a:rPr dirty="0" sz="2300">
                <a:latin typeface="Verdana"/>
                <a:cs typeface="Verdana"/>
              </a:rPr>
              <a:t>of</a:t>
            </a:r>
            <a:r>
              <a:rPr dirty="0" sz="2300" spc="254">
                <a:latin typeface="Verdana"/>
                <a:cs typeface="Verdana"/>
              </a:rPr>
              <a:t> </a:t>
            </a:r>
            <a:r>
              <a:rPr dirty="0" sz="2300" spc="65">
                <a:latin typeface="Verdana"/>
                <a:cs typeface="Verdana"/>
              </a:rPr>
              <a:t>drug</a:t>
            </a:r>
            <a:r>
              <a:rPr dirty="0" sz="2300" spc="240">
                <a:latin typeface="Verdana"/>
                <a:cs typeface="Verdana"/>
              </a:rPr>
              <a:t> </a:t>
            </a:r>
            <a:r>
              <a:rPr dirty="0" sz="2300">
                <a:latin typeface="Verdana"/>
                <a:cs typeface="Verdana"/>
              </a:rPr>
              <a:t>supply</a:t>
            </a:r>
            <a:r>
              <a:rPr dirty="0" sz="2300" spc="235">
                <a:latin typeface="Verdana"/>
                <a:cs typeface="Verdana"/>
              </a:rPr>
              <a:t> </a:t>
            </a:r>
            <a:r>
              <a:rPr dirty="0" sz="2300" spc="50">
                <a:latin typeface="Verdana"/>
                <a:cs typeface="Verdana"/>
              </a:rPr>
              <a:t>in</a:t>
            </a:r>
            <a:r>
              <a:rPr dirty="0" sz="2300" spc="245">
                <a:latin typeface="Verdana"/>
                <a:cs typeface="Verdana"/>
              </a:rPr>
              <a:t> </a:t>
            </a:r>
            <a:r>
              <a:rPr dirty="0" sz="2300">
                <a:latin typeface="Verdana"/>
                <a:cs typeface="Verdana"/>
              </a:rPr>
              <a:t>México</a:t>
            </a:r>
            <a:r>
              <a:rPr dirty="0" sz="2300" spc="250">
                <a:latin typeface="Verdana"/>
                <a:cs typeface="Verdana"/>
              </a:rPr>
              <a:t> </a:t>
            </a:r>
            <a:r>
              <a:rPr dirty="0" sz="2300">
                <a:latin typeface="Verdana"/>
                <a:cs typeface="Verdana"/>
              </a:rPr>
              <a:t>has</a:t>
            </a:r>
            <a:r>
              <a:rPr dirty="0" sz="2300" spc="250">
                <a:latin typeface="Verdana"/>
                <a:cs typeface="Verdana"/>
              </a:rPr>
              <a:t> </a:t>
            </a:r>
            <a:r>
              <a:rPr dirty="0" sz="2300" spc="65">
                <a:latin typeface="Verdana"/>
                <a:cs typeface="Verdana"/>
              </a:rPr>
              <a:t>changed</a:t>
            </a:r>
            <a:r>
              <a:rPr dirty="0" sz="2300" spc="254">
                <a:latin typeface="Verdana"/>
                <a:cs typeface="Verdana"/>
              </a:rPr>
              <a:t> </a:t>
            </a:r>
            <a:r>
              <a:rPr dirty="0" sz="2300" spc="50">
                <a:latin typeface="Verdana"/>
                <a:cs typeface="Verdana"/>
              </a:rPr>
              <a:t>in</a:t>
            </a:r>
            <a:r>
              <a:rPr dirty="0" sz="2300" spc="250">
                <a:latin typeface="Verdana"/>
                <a:cs typeface="Verdana"/>
              </a:rPr>
              <a:t> </a:t>
            </a:r>
            <a:r>
              <a:rPr dirty="0" sz="2300">
                <a:latin typeface="Verdana"/>
                <a:cs typeface="Verdana"/>
              </a:rPr>
              <a:t>the</a:t>
            </a:r>
            <a:r>
              <a:rPr dirty="0" sz="2300" spc="240">
                <a:latin typeface="Verdana"/>
                <a:cs typeface="Verdana"/>
              </a:rPr>
              <a:t> </a:t>
            </a:r>
            <a:r>
              <a:rPr dirty="0" sz="2300">
                <a:latin typeface="Verdana"/>
                <a:cs typeface="Verdana"/>
              </a:rPr>
              <a:t>last</a:t>
            </a:r>
            <a:r>
              <a:rPr dirty="0" sz="2300" spc="254">
                <a:latin typeface="Verdana"/>
                <a:cs typeface="Verdana"/>
              </a:rPr>
              <a:t> </a:t>
            </a:r>
            <a:r>
              <a:rPr dirty="0" sz="2300" spc="-25">
                <a:latin typeface="Verdana"/>
                <a:cs typeface="Verdana"/>
              </a:rPr>
              <a:t>ten </a:t>
            </a:r>
            <a:r>
              <a:rPr dirty="0" sz="2300" spc="-120">
                <a:latin typeface="Verdana"/>
                <a:cs typeface="Verdana"/>
              </a:rPr>
              <a:t>years.</a:t>
            </a:r>
            <a:r>
              <a:rPr dirty="0" sz="2300" spc="-175">
                <a:latin typeface="Verdana"/>
                <a:cs typeface="Verdana"/>
              </a:rPr>
              <a:t> </a:t>
            </a:r>
            <a:r>
              <a:rPr dirty="0" sz="2300" spc="-45">
                <a:latin typeface="Verdana"/>
                <a:cs typeface="Verdana"/>
              </a:rPr>
              <a:t>Currently,</a:t>
            </a:r>
            <a:r>
              <a:rPr dirty="0" sz="2300" spc="-210">
                <a:latin typeface="Verdana"/>
                <a:cs typeface="Verdana"/>
              </a:rPr>
              <a:t> </a:t>
            </a:r>
            <a:r>
              <a:rPr dirty="0" sz="2300" spc="75" b="1">
                <a:latin typeface="Tahoma"/>
                <a:cs typeface="Tahoma"/>
              </a:rPr>
              <a:t>the</a:t>
            </a:r>
            <a:r>
              <a:rPr dirty="0" sz="2300" spc="-10" b="1">
                <a:latin typeface="Tahoma"/>
                <a:cs typeface="Tahoma"/>
              </a:rPr>
              <a:t> </a:t>
            </a:r>
            <a:r>
              <a:rPr dirty="0" sz="2300" spc="65" b="1">
                <a:latin typeface="Tahoma"/>
                <a:cs typeface="Tahoma"/>
              </a:rPr>
              <a:t>synthetic</a:t>
            </a:r>
            <a:r>
              <a:rPr dirty="0" sz="2300" spc="-15" b="1">
                <a:latin typeface="Tahoma"/>
                <a:cs typeface="Tahoma"/>
              </a:rPr>
              <a:t> </a:t>
            </a:r>
            <a:r>
              <a:rPr dirty="0" sz="2300" spc="90" b="1">
                <a:latin typeface="Tahoma"/>
                <a:cs typeface="Tahoma"/>
              </a:rPr>
              <a:t>drug</a:t>
            </a:r>
            <a:r>
              <a:rPr dirty="0" sz="2300" spc="-15" b="1">
                <a:latin typeface="Tahoma"/>
                <a:cs typeface="Tahoma"/>
              </a:rPr>
              <a:t> </a:t>
            </a:r>
            <a:r>
              <a:rPr dirty="0" sz="2300" spc="75" b="1">
                <a:latin typeface="Tahoma"/>
                <a:cs typeface="Tahoma"/>
              </a:rPr>
              <a:t>market</a:t>
            </a:r>
            <a:r>
              <a:rPr dirty="0" sz="2300" spc="5" b="1">
                <a:latin typeface="Tahoma"/>
                <a:cs typeface="Tahoma"/>
              </a:rPr>
              <a:t> </a:t>
            </a:r>
            <a:r>
              <a:rPr dirty="0" sz="2300" b="1">
                <a:latin typeface="Tahoma"/>
                <a:cs typeface="Tahoma"/>
              </a:rPr>
              <a:t>is</a:t>
            </a:r>
            <a:r>
              <a:rPr dirty="0" sz="2300" spc="-5" b="1">
                <a:latin typeface="Tahoma"/>
                <a:cs typeface="Tahoma"/>
              </a:rPr>
              <a:t> </a:t>
            </a:r>
            <a:r>
              <a:rPr dirty="0" sz="2300" spc="50" b="1">
                <a:latin typeface="Tahoma"/>
                <a:cs typeface="Tahoma"/>
              </a:rPr>
              <a:t>predominant.</a:t>
            </a:r>
            <a:endParaRPr sz="2300">
              <a:latin typeface="Tahoma"/>
              <a:cs typeface="Tahoma"/>
            </a:endParaRPr>
          </a:p>
          <a:p>
            <a:pPr marL="354965" indent="-342265">
              <a:lnSpc>
                <a:spcPct val="100000"/>
              </a:lnSpc>
              <a:spcBef>
                <a:spcPts val="2760"/>
              </a:spcBef>
              <a:buFont typeface="Arial MT"/>
              <a:buChar char="•"/>
              <a:tabLst>
                <a:tab pos="354965" algn="l"/>
              </a:tabLst>
            </a:pPr>
            <a:r>
              <a:rPr dirty="0" sz="2300">
                <a:latin typeface="Verdana"/>
                <a:cs typeface="Verdana"/>
              </a:rPr>
              <a:t>México</a:t>
            </a:r>
            <a:r>
              <a:rPr dirty="0" sz="2300" spc="-140">
                <a:latin typeface="Verdana"/>
                <a:cs typeface="Verdana"/>
              </a:rPr>
              <a:t> </a:t>
            </a:r>
            <a:r>
              <a:rPr dirty="0" sz="2300">
                <a:latin typeface="Verdana"/>
                <a:cs typeface="Verdana"/>
              </a:rPr>
              <a:t>has</a:t>
            </a:r>
            <a:r>
              <a:rPr dirty="0" sz="2300" spc="-105">
                <a:latin typeface="Verdana"/>
                <a:cs typeface="Verdana"/>
              </a:rPr>
              <a:t> </a:t>
            </a:r>
            <a:r>
              <a:rPr dirty="0" sz="2300">
                <a:latin typeface="Verdana"/>
                <a:cs typeface="Verdana"/>
              </a:rPr>
              <a:t>reported</a:t>
            </a:r>
            <a:r>
              <a:rPr dirty="0" sz="2300" spc="-140">
                <a:latin typeface="Verdana"/>
                <a:cs typeface="Verdana"/>
              </a:rPr>
              <a:t> </a:t>
            </a:r>
            <a:r>
              <a:rPr dirty="0" sz="2300">
                <a:latin typeface="Verdana"/>
                <a:cs typeface="Verdana"/>
              </a:rPr>
              <a:t>the</a:t>
            </a:r>
            <a:r>
              <a:rPr dirty="0" sz="2300" spc="-120">
                <a:latin typeface="Verdana"/>
                <a:cs typeface="Verdana"/>
              </a:rPr>
              <a:t> </a:t>
            </a:r>
            <a:r>
              <a:rPr dirty="0" sz="2300">
                <a:latin typeface="Verdana"/>
                <a:cs typeface="Verdana"/>
              </a:rPr>
              <a:t>presence</a:t>
            </a:r>
            <a:r>
              <a:rPr dirty="0" sz="2300" spc="-114">
                <a:latin typeface="Verdana"/>
                <a:cs typeface="Verdana"/>
              </a:rPr>
              <a:t> </a:t>
            </a:r>
            <a:r>
              <a:rPr dirty="0" sz="2300" spc="-10">
                <a:latin typeface="Verdana"/>
                <a:cs typeface="Verdana"/>
              </a:rPr>
              <a:t>of</a:t>
            </a:r>
            <a:r>
              <a:rPr dirty="0" sz="2300" spc="-135">
                <a:latin typeface="Verdana"/>
                <a:cs typeface="Verdana"/>
              </a:rPr>
              <a:t> </a:t>
            </a:r>
            <a:r>
              <a:rPr dirty="0" sz="2300" b="1">
                <a:latin typeface="Tahoma"/>
                <a:cs typeface="Tahoma"/>
              </a:rPr>
              <a:t>36</a:t>
            </a:r>
            <a:r>
              <a:rPr dirty="0" sz="2300" spc="70" b="1">
                <a:latin typeface="Tahoma"/>
                <a:cs typeface="Tahoma"/>
              </a:rPr>
              <a:t> </a:t>
            </a:r>
            <a:r>
              <a:rPr dirty="0" sz="2300" spc="-20" b="1">
                <a:latin typeface="Tahoma"/>
                <a:cs typeface="Tahoma"/>
              </a:rPr>
              <a:t>NPS.</a:t>
            </a:r>
            <a:endParaRPr sz="2300">
              <a:latin typeface="Tahoma"/>
              <a:cs typeface="Tahoma"/>
            </a:endParaRPr>
          </a:p>
          <a:p>
            <a:pPr marL="354965" indent="-342265">
              <a:lnSpc>
                <a:spcPct val="100000"/>
              </a:lnSpc>
              <a:spcBef>
                <a:spcPts val="2760"/>
              </a:spcBef>
              <a:buFont typeface="Arial MT"/>
              <a:buChar char="•"/>
              <a:tabLst>
                <a:tab pos="354965" algn="l"/>
              </a:tabLst>
            </a:pPr>
            <a:r>
              <a:rPr dirty="0" sz="2300" spc="90" b="1">
                <a:latin typeface="Tahoma"/>
                <a:cs typeface="Tahoma"/>
              </a:rPr>
              <a:t>Methamphetamines</a:t>
            </a:r>
            <a:r>
              <a:rPr dirty="0" sz="2300" spc="275" b="1">
                <a:latin typeface="Tahoma"/>
                <a:cs typeface="Tahoma"/>
              </a:rPr>
              <a:t> </a:t>
            </a:r>
            <a:r>
              <a:rPr dirty="0" sz="2300" b="1">
                <a:latin typeface="Tahoma"/>
                <a:cs typeface="Tahoma"/>
              </a:rPr>
              <a:t>are</a:t>
            </a:r>
            <a:r>
              <a:rPr dirty="0" sz="2300" spc="280" b="1">
                <a:latin typeface="Tahoma"/>
                <a:cs typeface="Tahoma"/>
              </a:rPr>
              <a:t> </a:t>
            </a:r>
            <a:r>
              <a:rPr dirty="0" sz="2300" spc="75" b="1">
                <a:latin typeface="Tahoma"/>
                <a:cs typeface="Tahoma"/>
              </a:rPr>
              <a:t>the</a:t>
            </a:r>
            <a:r>
              <a:rPr dirty="0" sz="2300" spc="260" b="1">
                <a:latin typeface="Tahoma"/>
                <a:cs typeface="Tahoma"/>
              </a:rPr>
              <a:t> </a:t>
            </a:r>
            <a:r>
              <a:rPr dirty="0" sz="2300" spc="85" b="1">
                <a:latin typeface="Tahoma"/>
                <a:cs typeface="Tahoma"/>
              </a:rPr>
              <a:t>most</a:t>
            </a:r>
            <a:r>
              <a:rPr dirty="0" sz="2300" spc="285" b="1">
                <a:latin typeface="Tahoma"/>
                <a:cs typeface="Tahoma"/>
              </a:rPr>
              <a:t> </a:t>
            </a:r>
            <a:r>
              <a:rPr dirty="0" sz="2300" spc="105" b="1">
                <a:latin typeface="Tahoma"/>
                <a:cs typeface="Tahoma"/>
              </a:rPr>
              <a:t>consumed</a:t>
            </a:r>
            <a:r>
              <a:rPr dirty="0" sz="2300" spc="285" b="1">
                <a:latin typeface="Tahoma"/>
                <a:cs typeface="Tahoma"/>
              </a:rPr>
              <a:t> </a:t>
            </a:r>
            <a:r>
              <a:rPr dirty="0" sz="2300" spc="70" b="1">
                <a:latin typeface="Tahoma"/>
                <a:cs typeface="Tahoma"/>
              </a:rPr>
              <a:t>substances</a:t>
            </a:r>
            <a:r>
              <a:rPr dirty="0" sz="2300" spc="270" b="1">
                <a:latin typeface="Tahoma"/>
                <a:cs typeface="Tahoma"/>
              </a:rPr>
              <a:t> </a:t>
            </a:r>
            <a:r>
              <a:rPr dirty="0" sz="2300" spc="114" b="1">
                <a:latin typeface="Tahoma"/>
                <a:cs typeface="Tahoma"/>
              </a:rPr>
              <a:t>among</a:t>
            </a:r>
            <a:r>
              <a:rPr dirty="0" sz="2300" spc="275" b="1">
                <a:latin typeface="Tahoma"/>
                <a:cs typeface="Tahoma"/>
              </a:rPr>
              <a:t> </a:t>
            </a:r>
            <a:r>
              <a:rPr dirty="0" sz="2300" spc="65" b="1">
                <a:latin typeface="Tahoma"/>
                <a:cs typeface="Tahoma"/>
              </a:rPr>
              <a:t>those</a:t>
            </a:r>
            <a:endParaRPr sz="2300">
              <a:latin typeface="Tahoma"/>
              <a:cs typeface="Tahoma"/>
            </a:endParaRPr>
          </a:p>
          <a:p>
            <a:pPr marL="354965">
              <a:lnSpc>
                <a:spcPct val="100000"/>
              </a:lnSpc>
            </a:pPr>
            <a:r>
              <a:rPr dirty="0" sz="2300" spc="95" b="1">
                <a:latin typeface="Tahoma"/>
                <a:cs typeface="Tahoma"/>
              </a:rPr>
              <a:t>who</a:t>
            </a:r>
            <a:r>
              <a:rPr dirty="0" sz="2300" spc="-20" b="1">
                <a:latin typeface="Tahoma"/>
                <a:cs typeface="Tahoma"/>
              </a:rPr>
              <a:t> </a:t>
            </a:r>
            <a:r>
              <a:rPr dirty="0" sz="2300" spc="70" b="1">
                <a:latin typeface="Tahoma"/>
                <a:cs typeface="Tahoma"/>
              </a:rPr>
              <a:t>attend</a:t>
            </a:r>
            <a:r>
              <a:rPr dirty="0" sz="2300" spc="-35" b="1">
                <a:latin typeface="Tahoma"/>
                <a:cs typeface="Tahoma"/>
              </a:rPr>
              <a:t> </a:t>
            </a:r>
            <a:r>
              <a:rPr dirty="0" sz="2300" spc="60" b="1">
                <a:latin typeface="Tahoma"/>
                <a:cs typeface="Tahoma"/>
              </a:rPr>
              <a:t>to</a:t>
            </a:r>
            <a:r>
              <a:rPr dirty="0" sz="2300" spc="-25" b="1">
                <a:latin typeface="Tahoma"/>
                <a:cs typeface="Tahoma"/>
              </a:rPr>
              <a:t> </a:t>
            </a:r>
            <a:r>
              <a:rPr dirty="0" sz="2300" spc="40" b="1">
                <a:latin typeface="Tahoma"/>
                <a:cs typeface="Tahoma"/>
              </a:rPr>
              <a:t>treatment.</a:t>
            </a:r>
            <a:endParaRPr sz="2300">
              <a:latin typeface="Tahoma"/>
              <a:cs typeface="Tahoma"/>
            </a:endParaRPr>
          </a:p>
          <a:p>
            <a:pPr marL="354965" indent="-342265">
              <a:lnSpc>
                <a:spcPct val="100000"/>
              </a:lnSpc>
              <a:spcBef>
                <a:spcPts val="2765"/>
              </a:spcBef>
              <a:buFont typeface="Arial MT"/>
              <a:buChar char="•"/>
              <a:tabLst>
                <a:tab pos="354965" algn="l"/>
              </a:tabLst>
            </a:pPr>
            <a:r>
              <a:rPr dirty="0" sz="2300">
                <a:latin typeface="Verdana"/>
                <a:cs typeface="Verdana"/>
              </a:rPr>
              <a:t>The</a:t>
            </a:r>
            <a:r>
              <a:rPr dirty="0" sz="2300" spc="-15">
                <a:latin typeface="Verdana"/>
                <a:cs typeface="Verdana"/>
              </a:rPr>
              <a:t> </a:t>
            </a:r>
            <a:r>
              <a:rPr dirty="0" sz="2300" spc="65" b="1">
                <a:latin typeface="Tahoma"/>
                <a:cs typeface="Tahoma"/>
              </a:rPr>
              <a:t>use</a:t>
            </a:r>
            <a:r>
              <a:rPr dirty="0" sz="2300" spc="125" b="1">
                <a:latin typeface="Tahoma"/>
                <a:cs typeface="Tahoma"/>
              </a:rPr>
              <a:t> </a:t>
            </a:r>
            <a:r>
              <a:rPr dirty="0" sz="2300" b="1">
                <a:latin typeface="Tahoma"/>
                <a:cs typeface="Tahoma"/>
              </a:rPr>
              <a:t>of</a:t>
            </a:r>
            <a:r>
              <a:rPr dirty="0" sz="2300" spc="120" b="1">
                <a:latin typeface="Tahoma"/>
                <a:cs typeface="Tahoma"/>
              </a:rPr>
              <a:t> </a:t>
            </a:r>
            <a:r>
              <a:rPr dirty="0" sz="2300" spc="60" b="1">
                <a:latin typeface="Tahoma"/>
                <a:cs typeface="Tahoma"/>
              </a:rPr>
              <a:t>opioids</a:t>
            </a:r>
            <a:r>
              <a:rPr dirty="0" sz="2300" spc="114" b="1">
                <a:latin typeface="Tahoma"/>
                <a:cs typeface="Tahoma"/>
              </a:rPr>
              <a:t> </a:t>
            </a:r>
            <a:r>
              <a:rPr dirty="0" sz="2300" spc="90" b="1">
                <a:latin typeface="Tahoma"/>
                <a:cs typeface="Tahoma"/>
              </a:rPr>
              <a:t>such</a:t>
            </a:r>
            <a:r>
              <a:rPr dirty="0" sz="2300" spc="125" b="1">
                <a:latin typeface="Tahoma"/>
                <a:cs typeface="Tahoma"/>
              </a:rPr>
              <a:t> </a:t>
            </a:r>
            <a:r>
              <a:rPr dirty="0" sz="2300" b="1">
                <a:latin typeface="Tahoma"/>
                <a:cs typeface="Tahoma"/>
              </a:rPr>
              <a:t>as</a:t>
            </a:r>
            <a:r>
              <a:rPr dirty="0" sz="2300" spc="130" b="1">
                <a:latin typeface="Tahoma"/>
                <a:cs typeface="Tahoma"/>
              </a:rPr>
              <a:t> </a:t>
            </a:r>
            <a:r>
              <a:rPr dirty="0" sz="2300" spc="55" b="1">
                <a:latin typeface="Tahoma"/>
                <a:cs typeface="Tahoma"/>
              </a:rPr>
              <a:t>fentanyl</a:t>
            </a:r>
            <a:r>
              <a:rPr dirty="0" sz="2300" spc="110" b="1">
                <a:latin typeface="Tahoma"/>
                <a:cs typeface="Tahoma"/>
              </a:rPr>
              <a:t> </a:t>
            </a:r>
            <a:r>
              <a:rPr dirty="0" sz="2300" b="1">
                <a:latin typeface="Tahoma"/>
                <a:cs typeface="Tahoma"/>
              </a:rPr>
              <a:t>is</a:t>
            </a:r>
            <a:r>
              <a:rPr dirty="0" sz="2300" spc="125" b="1">
                <a:latin typeface="Tahoma"/>
                <a:cs typeface="Tahoma"/>
              </a:rPr>
              <a:t> </a:t>
            </a:r>
            <a:r>
              <a:rPr dirty="0" sz="2300" spc="65" b="1">
                <a:latin typeface="Tahoma"/>
                <a:cs typeface="Tahoma"/>
              </a:rPr>
              <a:t>an</a:t>
            </a:r>
            <a:r>
              <a:rPr dirty="0" sz="2300" spc="130" b="1">
                <a:latin typeface="Tahoma"/>
                <a:cs typeface="Tahoma"/>
              </a:rPr>
              <a:t> </a:t>
            </a:r>
            <a:r>
              <a:rPr dirty="0" sz="2300" spc="95" b="1">
                <a:latin typeface="Tahoma"/>
                <a:cs typeface="Tahoma"/>
              </a:rPr>
              <a:t>emerging</a:t>
            </a:r>
            <a:r>
              <a:rPr dirty="0" sz="2300" spc="120" b="1">
                <a:latin typeface="Tahoma"/>
                <a:cs typeface="Tahoma"/>
              </a:rPr>
              <a:t> </a:t>
            </a:r>
            <a:r>
              <a:rPr dirty="0" sz="2300" spc="110" b="1">
                <a:latin typeface="Tahoma"/>
                <a:cs typeface="Tahoma"/>
              </a:rPr>
              <a:t>phenomenon</a:t>
            </a:r>
            <a:r>
              <a:rPr dirty="0" sz="2300" spc="125" b="1">
                <a:latin typeface="Tahoma"/>
                <a:cs typeface="Tahoma"/>
              </a:rPr>
              <a:t> </a:t>
            </a:r>
            <a:r>
              <a:rPr dirty="0" sz="2300" spc="55">
                <a:latin typeface="Verdana"/>
                <a:cs typeface="Verdana"/>
              </a:rPr>
              <a:t>and</a:t>
            </a:r>
            <a:r>
              <a:rPr dirty="0" sz="2300" spc="-10">
                <a:latin typeface="Verdana"/>
                <a:cs typeface="Verdana"/>
              </a:rPr>
              <a:t> </a:t>
            </a:r>
            <a:r>
              <a:rPr dirty="0" sz="2300" spc="-25">
                <a:latin typeface="Verdana"/>
                <a:cs typeface="Verdana"/>
              </a:rPr>
              <a:t>is</a:t>
            </a:r>
            <a:endParaRPr sz="2300">
              <a:latin typeface="Verdana"/>
              <a:cs typeface="Verdana"/>
            </a:endParaRPr>
          </a:p>
          <a:p>
            <a:pPr marL="354965">
              <a:lnSpc>
                <a:spcPct val="100000"/>
              </a:lnSpc>
            </a:pPr>
            <a:r>
              <a:rPr dirty="0" sz="2300">
                <a:latin typeface="Verdana"/>
                <a:cs typeface="Verdana"/>
              </a:rPr>
              <a:t>currently</a:t>
            </a:r>
            <a:r>
              <a:rPr dirty="0" sz="2300" spc="-80">
                <a:latin typeface="Verdana"/>
                <a:cs typeface="Verdana"/>
              </a:rPr>
              <a:t> </a:t>
            </a:r>
            <a:r>
              <a:rPr dirty="0" sz="2300">
                <a:latin typeface="Verdana"/>
                <a:cs typeface="Verdana"/>
              </a:rPr>
              <a:t>located</a:t>
            </a:r>
            <a:r>
              <a:rPr dirty="0" sz="2300" spc="-85">
                <a:latin typeface="Verdana"/>
                <a:cs typeface="Verdana"/>
              </a:rPr>
              <a:t> </a:t>
            </a:r>
            <a:r>
              <a:rPr dirty="0" sz="2300">
                <a:latin typeface="Verdana"/>
                <a:cs typeface="Verdana"/>
              </a:rPr>
              <a:t>mainly</a:t>
            </a:r>
            <a:r>
              <a:rPr dirty="0" sz="2300" spc="-110">
                <a:latin typeface="Verdana"/>
                <a:cs typeface="Verdana"/>
              </a:rPr>
              <a:t> </a:t>
            </a:r>
            <a:r>
              <a:rPr dirty="0" sz="2300" spc="-20">
                <a:latin typeface="Verdana"/>
                <a:cs typeface="Verdana"/>
              </a:rPr>
              <a:t>at</a:t>
            </a:r>
            <a:r>
              <a:rPr dirty="0" sz="2300" spc="-80">
                <a:latin typeface="Verdana"/>
                <a:cs typeface="Verdana"/>
              </a:rPr>
              <a:t> </a:t>
            </a:r>
            <a:r>
              <a:rPr dirty="0" sz="2300">
                <a:latin typeface="Verdana"/>
                <a:cs typeface="Verdana"/>
              </a:rPr>
              <a:t>the</a:t>
            </a:r>
            <a:r>
              <a:rPr dirty="0" sz="2300" spc="-80">
                <a:latin typeface="Verdana"/>
                <a:cs typeface="Verdana"/>
              </a:rPr>
              <a:t> </a:t>
            </a:r>
            <a:r>
              <a:rPr dirty="0" sz="2300">
                <a:latin typeface="Verdana"/>
                <a:cs typeface="Verdana"/>
              </a:rPr>
              <a:t>northern</a:t>
            </a:r>
            <a:r>
              <a:rPr dirty="0" sz="2300" spc="-75">
                <a:latin typeface="Verdana"/>
                <a:cs typeface="Verdana"/>
              </a:rPr>
              <a:t> </a:t>
            </a:r>
            <a:r>
              <a:rPr dirty="0" sz="2300" spc="-10">
                <a:latin typeface="Verdana"/>
                <a:cs typeface="Verdana"/>
              </a:rPr>
              <a:t>border.</a:t>
            </a:r>
            <a:endParaRPr sz="2300">
              <a:latin typeface="Verdana"/>
              <a:cs typeface="Verdana"/>
            </a:endParaRPr>
          </a:p>
          <a:p>
            <a:pPr marL="354965" marR="5715" indent="-342900">
              <a:lnSpc>
                <a:spcPct val="100000"/>
              </a:lnSpc>
              <a:spcBef>
                <a:spcPts val="2760"/>
              </a:spcBef>
              <a:buFont typeface="Arial MT"/>
              <a:buChar char="•"/>
              <a:tabLst>
                <a:tab pos="354965" algn="l"/>
              </a:tabLst>
            </a:pPr>
            <a:r>
              <a:rPr dirty="0" sz="2300">
                <a:latin typeface="Verdana"/>
                <a:cs typeface="Verdana"/>
              </a:rPr>
              <a:t>There</a:t>
            </a:r>
            <a:r>
              <a:rPr dirty="0" sz="2300" spc="35">
                <a:latin typeface="Verdana"/>
                <a:cs typeface="Verdana"/>
              </a:rPr>
              <a:t> </a:t>
            </a:r>
            <a:r>
              <a:rPr dirty="0" sz="2300">
                <a:latin typeface="Verdana"/>
                <a:cs typeface="Verdana"/>
              </a:rPr>
              <a:t>are</a:t>
            </a:r>
            <a:r>
              <a:rPr dirty="0" sz="2300" spc="30">
                <a:latin typeface="Verdana"/>
                <a:cs typeface="Verdana"/>
              </a:rPr>
              <a:t> </a:t>
            </a:r>
            <a:r>
              <a:rPr dirty="0" sz="2300">
                <a:latin typeface="Verdana"/>
                <a:cs typeface="Verdana"/>
              </a:rPr>
              <a:t>other</a:t>
            </a:r>
            <a:r>
              <a:rPr dirty="0" sz="2300" spc="30">
                <a:latin typeface="Verdana"/>
                <a:cs typeface="Verdana"/>
              </a:rPr>
              <a:t> </a:t>
            </a:r>
            <a:r>
              <a:rPr dirty="0" sz="2300" spc="75">
                <a:latin typeface="Verdana"/>
                <a:cs typeface="Verdana"/>
              </a:rPr>
              <a:t>phenomena</a:t>
            </a:r>
            <a:r>
              <a:rPr dirty="0" sz="2300" spc="30">
                <a:latin typeface="Verdana"/>
                <a:cs typeface="Verdana"/>
              </a:rPr>
              <a:t> </a:t>
            </a:r>
            <a:r>
              <a:rPr dirty="0" sz="2300">
                <a:latin typeface="Verdana"/>
                <a:cs typeface="Verdana"/>
              </a:rPr>
              <a:t>of</a:t>
            </a:r>
            <a:r>
              <a:rPr dirty="0" sz="2300" spc="20">
                <a:latin typeface="Verdana"/>
                <a:cs typeface="Verdana"/>
              </a:rPr>
              <a:t> </a:t>
            </a:r>
            <a:r>
              <a:rPr dirty="0" sz="2300" spc="-20">
                <a:latin typeface="Verdana"/>
                <a:cs typeface="Verdana"/>
              </a:rPr>
              <a:t>interest,</a:t>
            </a:r>
            <a:r>
              <a:rPr dirty="0" sz="2300" spc="30">
                <a:latin typeface="Verdana"/>
                <a:cs typeface="Verdana"/>
              </a:rPr>
              <a:t> </a:t>
            </a:r>
            <a:r>
              <a:rPr dirty="0" sz="2300" spc="50">
                <a:latin typeface="Verdana"/>
                <a:cs typeface="Verdana"/>
              </a:rPr>
              <a:t>such</a:t>
            </a:r>
            <a:r>
              <a:rPr dirty="0" sz="2300" spc="35">
                <a:latin typeface="Verdana"/>
                <a:cs typeface="Verdana"/>
              </a:rPr>
              <a:t> </a:t>
            </a:r>
            <a:r>
              <a:rPr dirty="0" sz="2300">
                <a:latin typeface="Verdana"/>
                <a:cs typeface="Verdana"/>
              </a:rPr>
              <a:t>as</a:t>
            </a:r>
            <a:r>
              <a:rPr dirty="0" sz="2300" spc="35">
                <a:latin typeface="Verdana"/>
                <a:cs typeface="Verdana"/>
              </a:rPr>
              <a:t> </a:t>
            </a:r>
            <a:r>
              <a:rPr dirty="0" sz="2300">
                <a:latin typeface="Verdana"/>
                <a:cs typeface="Verdana"/>
              </a:rPr>
              <a:t>the</a:t>
            </a:r>
            <a:r>
              <a:rPr dirty="0" sz="2300" spc="35">
                <a:latin typeface="Verdana"/>
                <a:cs typeface="Verdana"/>
              </a:rPr>
              <a:t> </a:t>
            </a:r>
            <a:r>
              <a:rPr dirty="0" sz="2300">
                <a:latin typeface="Verdana"/>
                <a:cs typeface="Verdana"/>
              </a:rPr>
              <a:t>adulteration</a:t>
            </a:r>
            <a:r>
              <a:rPr dirty="0" sz="2300" spc="35">
                <a:latin typeface="Verdana"/>
                <a:cs typeface="Verdana"/>
              </a:rPr>
              <a:t> </a:t>
            </a:r>
            <a:r>
              <a:rPr dirty="0" sz="2300">
                <a:latin typeface="Verdana"/>
                <a:cs typeface="Verdana"/>
              </a:rPr>
              <a:t>of</a:t>
            </a:r>
            <a:r>
              <a:rPr dirty="0" sz="2300" spc="35">
                <a:latin typeface="Verdana"/>
                <a:cs typeface="Verdana"/>
              </a:rPr>
              <a:t> </a:t>
            </a:r>
            <a:r>
              <a:rPr dirty="0" sz="2300" spc="-10">
                <a:latin typeface="Verdana"/>
                <a:cs typeface="Verdana"/>
              </a:rPr>
              <a:t>drugs </a:t>
            </a:r>
            <a:r>
              <a:rPr dirty="0" sz="2300" spc="60">
                <a:latin typeface="Verdana"/>
                <a:cs typeface="Verdana"/>
              </a:rPr>
              <a:t>with</a:t>
            </a:r>
            <a:r>
              <a:rPr dirty="0" sz="2300" spc="-125">
                <a:latin typeface="Verdana"/>
                <a:cs typeface="Verdana"/>
              </a:rPr>
              <a:t> </a:t>
            </a:r>
            <a:r>
              <a:rPr dirty="0" sz="2300" b="1">
                <a:latin typeface="Tahoma"/>
                <a:cs typeface="Tahoma"/>
              </a:rPr>
              <a:t>Xylazine,</a:t>
            </a:r>
            <a:r>
              <a:rPr dirty="0" sz="2300" spc="50" b="1">
                <a:latin typeface="Tahoma"/>
                <a:cs typeface="Tahoma"/>
              </a:rPr>
              <a:t> </a:t>
            </a:r>
            <a:r>
              <a:rPr dirty="0" sz="2300" spc="75" b="1">
                <a:latin typeface="Tahoma"/>
                <a:cs typeface="Tahoma"/>
              </a:rPr>
              <a:t>the</a:t>
            </a:r>
            <a:r>
              <a:rPr dirty="0" sz="2300" spc="70" b="1">
                <a:latin typeface="Tahoma"/>
                <a:cs typeface="Tahoma"/>
              </a:rPr>
              <a:t> </a:t>
            </a:r>
            <a:r>
              <a:rPr dirty="0" sz="2300" spc="65" b="1">
                <a:latin typeface="Tahoma"/>
                <a:cs typeface="Tahoma"/>
              </a:rPr>
              <a:t>use</a:t>
            </a:r>
            <a:r>
              <a:rPr dirty="0" sz="2300" spc="60" b="1">
                <a:latin typeface="Tahoma"/>
                <a:cs typeface="Tahoma"/>
              </a:rPr>
              <a:t> </a:t>
            </a:r>
            <a:r>
              <a:rPr dirty="0" sz="2300" b="1">
                <a:latin typeface="Tahoma"/>
                <a:cs typeface="Tahoma"/>
              </a:rPr>
              <a:t>of</a:t>
            </a:r>
            <a:r>
              <a:rPr dirty="0" sz="2300" spc="75" b="1">
                <a:latin typeface="Tahoma"/>
                <a:cs typeface="Tahoma"/>
              </a:rPr>
              <a:t> </a:t>
            </a:r>
            <a:r>
              <a:rPr dirty="0" sz="2300" b="1">
                <a:latin typeface="Tahoma"/>
                <a:cs typeface="Tahoma"/>
              </a:rPr>
              <a:t>Tramadol,</a:t>
            </a:r>
            <a:r>
              <a:rPr dirty="0" sz="2300" spc="70" b="1">
                <a:latin typeface="Tahoma"/>
                <a:cs typeface="Tahoma"/>
              </a:rPr>
              <a:t> </a:t>
            </a:r>
            <a:r>
              <a:rPr dirty="0" sz="2300" b="1">
                <a:latin typeface="Tahoma"/>
                <a:cs typeface="Tahoma"/>
              </a:rPr>
              <a:t>or</a:t>
            </a:r>
            <a:r>
              <a:rPr dirty="0" sz="2300" spc="85" b="1">
                <a:latin typeface="Tahoma"/>
                <a:cs typeface="Tahoma"/>
              </a:rPr>
              <a:t> </a:t>
            </a:r>
            <a:r>
              <a:rPr dirty="0" sz="2300" spc="80" b="1">
                <a:latin typeface="Tahoma"/>
                <a:cs typeface="Tahoma"/>
              </a:rPr>
              <a:t>psychedelic</a:t>
            </a:r>
            <a:r>
              <a:rPr dirty="0" sz="2300" spc="60" b="1">
                <a:latin typeface="Tahoma"/>
                <a:cs typeface="Tahoma"/>
              </a:rPr>
              <a:t> </a:t>
            </a:r>
            <a:r>
              <a:rPr dirty="0" sz="2300" spc="-10" b="1">
                <a:latin typeface="Tahoma"/>
                <a:cs typeface="Tahoma"/>
              </a:rPr>
              <a:t>tourism.</a:t>
            </a:r>
            <a:endParaRPr sz="23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/>
              <a:t>¡Thank</a:t>
            </a:r>
            <a:r>
              <a:rPr dirty="0" sz="3600" spc="15"/>
              <a:t> </a:t>
            </a:r>
            <a:r>
              <a:rPr dirty="0" sz="3600" spc="-20"/>
              <a:t>you!</a:t>
            </a:r>
            <a:endParaRPr sz="3600"/>
          </a:p>
        </p:txBody>
      </p:sp>
      <p:sp>
        <p:nvSpPr>
          <p:cNvPr id="3" name="object 3" descr=""/>
          <p:cNvSpPr txBox="1">
            <a:spLocks noGrp="1"/>
          </p:cNvSpPr>
          <p:nvPr>
            <p:ph type="subTitle" idx="4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 indent="316865">
              <a:lnSpc>
                <a:spcPct val="125000"/>
              </a:lnSpc>
              <a:spcBef>
                <a:spcPts val="100"/>
              </a:spcBef>
            </a:pPr>
            <a:r>
              <a:rPr dirty="0" sz="2400" b="1">
                <a:solidFill>
                  <a:srgbClr val="333E50"/>
                </a:solidFill>
                <a:latin typeface="Tahoma"/>
                <a:cs typeface="Tahoma"/>
              </a:rPr>
              <a:t>Dr.</a:t>
            </a:r>
            <a:r>
              <a:rPr dirty="0" sz="2400" spc="45" b="1">
                <a:solidFill>
                  <a:srgbClr val="333E50"/>
                </a:solidFill>
                <a:latin typeface="Tahoma"/>
                <a:cs typeface="Tahoma"/>
              </a:rPr>
              <a:t> </a:t>
            </a:r>
            <a:r>
              <a:rPr dirty="0" sz="2400" b="1">
                <a:solidFill>
                  <a:srgbClr val="333E50"/>
                </a:solidFill>
                <a:latin typeface="Tahoma"/>
                <a:cs typeface="Tahoma"/>
              </a:rPr>
              <a:t>Daniel</a:t>
            </a:r>
            <a:r>
              <a:rPr dirty="0" sz="2400" spc="45" b="1">
                <a:solidFill>
                  <a:srgbClr val="333E50"/>
                </a:solidFill>
                <a:latin typeface="Tahoma"/>
                <a:cs typeface="Tahoma"/>
              </a:rPr>
              <a:t> </a:t>
            </a:r>
            <a:r>
              <a:rPr dirty="0" sz="2400" spc="105" b="1">
                <a:solidFill>
                  <a:srgbClr val="333E50"/>
                </a:solidFill>
                <a:latin typeface="Tahoma"/>
                <a:cs typeface="Tahoma"/>
              </a:rPr>
              <a:t>Pech</a:t>
            </a:r>
            <a:r>
              <a:rPr dirty="0" sz="2400" spc="40" b="1">
                <a:solidFill>
                  <a:srgbClr val="333E50"/>
                </a:solidFill>
                <a:latin typeface="Tahoma"/>
                <a:cs typeface="Tahoma"/>
              </a:rPr>
              <a:t> </a:t>
            </a:r>
            <a:r>
              <a:rPr dirty="0" sz="2400" spc="55" b="1">
                <a:solidFill>
                  <a:srgbClr val="333E50"/>
                </a:solidFill>
                <a:latin typeface="Tahoma"/>
                <a:cs typeface="Tahoma"/>
              </a:rPr>
              <a:t>Puebla </a:t>
            </a:r>
            <a:r>
              <a:rPr dirty="0" sz="2400" spc="-10" b="1">
                <a:solidFill>
                  <a:srgbClr val="333E50"/>
                </a:solidFill>
                <a:latin typeface="Tahoma"/>
                <a:cs typeface="Tahoma"/>
                <a:hlinkClick r:id="rId2"/>
              </a:rPr>
              <a:t>daniel.pech@salud.gob.mx</a:t>
            </a:r>
            <a:endParaRPr sz="2400">
              <a:latin typeface="Tahoma"/>
              <a:cs typeface="Tahoma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632459" y="5841491"/>
            <a:ext cx="5518785" cy="835660"/>
            <a:chOff x="632459" y="5841491"/>
            <a:chExt cx="5518785" cy="83566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2459" y="5841491"/>
              <a:ext cx="2827019" cy="792784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323843" y="5920739"/>
              <a:ext cx="2827020" cy="75590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2"/>
            <a:ext cx="12191999" cy="685660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92074" y="-83693"/>
            <a:ext cx="5838825" cy="1183640"/>
          </a:xfrm>
          <a:prstGeom prst="rect"/>
        </p:spPr>
        <p:txBody>
          <a:bodyPr wrap="square" lIns="0" tIns="81280" rIns="0" bIns="0" rtlCol="0" vert="horz">
            <a:spAutoFit/>
          </a:bodyPr>
          <a:lstStyle/>
          <a:p>
            <a:pPr marL="12700" marR="5080">
              <a:lnSpc>
                <a:spcPts val="4320"/>
              </a:lnSpc>
              <a:spcBef>
                <a:spcPts val="640"/>
              </a:spcBef>
            </a:pPr>
            <a:r>
              <a:rPr dirty="0"/>
              <a:t>Early</a:t>
            </a:r>
            <a:r>
              <a:rPr dirty="0" spc="-5"/>
              <a:t> </a:t>
            </a:r>
            <a:r>
              <a:rPr dirty="0" spc="120"/>
              <a:t>Warning</a:t>
            </a:r>
            <a:r>
              <a:rPr dirty="0" spc="-5"/>
              <a:t> </a:t>
            </a:r>
            <a:r>
              <a:rPr dirty="0" spc="60"/>
              <a:t>System </a:t>
            </a:r>
            <a:r>
              <a:rPr dirty="0" spc="105"/>
              <a:t>EWS-</a:t>
            </a:r>
            <a:r>
              <a:rPr dirty="0" spc="60"/>
              <a:t>México</a:t>
            </a:r>
          </a:p>
        </p:txBody>
      </p:sp>
      <p:grpSp>
        <p:nvGrpSpPr>
          <p:cNvPr id="4" name="object 4" descr=""/>
          <p:cNvGrpSpPr/>
          <p:nvPr/>
        </p:nvGrpSpPr>
        <p:grpSpPr>
          <a:xfrm>
            <a:off x="8871204" y="109728"/>
            <a:ext cx="3226435" cy="455930"/>
            <a:chOff x="8871204" y="109728"/>
            <a:chExt cx="3226435" cy="45593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871204" y="109728"/>
              <a:ext cx="1652016" cy="431292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445496" y="152400"/>
              <a:ext cx="1652016" cy="413003"/>
            </a:xfrm>
            <a:prstGeom prst="rect">
              <a:avLst/>
            </a:prstGeom>
          </p:spPr>
        </p:pic>
      </p:grpSp>
      <p:grpSp>
        <p:nvGrpSpPr>
          <p:cNvPr id="7" name="object 7" descr=""/>
          <p:cNvGrpSpPr/>
          <p:nvPr/>
        </p:nvGrpSpPr>
        <p:grpSpPr>
          <a:xfrm>
            <a:off x="406908" y="2289048"/>
            <a:ext cx="2809240" cy="3624579"/>
            <a:chOff x="406908" y="2289048"/>
            <a:chExt cx="2809240" cy="3624579"/>
          </a:xfrm>
        </p:grpSpPr>
        <p:sp>
          <p:nvSpPr>
            <p:cNvPr id="8" name="object 8" descr=""/>
            <p:cNvSpPr/>
            <p:nvPr/>
          </p:nvSpPr>
          <p:spPr>
            <a:xfrm>
              <a:off x="1158240" y="5833872"/>
              <a:ext cx="936625" cy="0"/>
            </a:xfrm>
            <a:custGeom>
              <a:avLst/>
              <a:gdLst/>
              <a:ahLst/>
              <a:cxnLst/>
              <a:rect l="l" t="t" r="r" b="b"/>
              <a:pathLst>
                <a:path w="936625" h="0">
                  <a:moveTo>
                    <a:pt x="0" y="0"/>
                  </a:moveTo>
                  <a:lnTo>
                    <a:pt x="936371" y="0"/>
                  </a:lnTo>
                </a:path>
              </a:pathLst>
            </a:custGeom>
            <a:ln w="12192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080259" y="5798819"/>
              <a:ext cx="70103" cy="74676"/>
            </a:xfrm>
            <a:prstGeom prst="rect">
              <a:avLst/>
            </a:prstGeom>
          </p:spPr>
        </p:pic>
        <p:sp>
          <p:nvSpPr>
            <p:cNvPr id="10" name="object 10" descr=""/>
            <p:cNvSpPr/>
            <p:nvPr/>
          </p:nvSpPr>
          <p:spPr>
            <a:xfrm>
              <a:off x="2479547" y="4983480"/>
              <a:ext cx="445134" cy="0"/>
            </a:xfrm>
            <a:custGeom>
              <a:avLst/>
              <a:gdLst/>
              <a:ahLst/>
              <a:cxnLst/>
              <a:rect l="l" t="t" r="r" b="b"/>
              <a:pathLst>
                <a:path w="445135" h="0">
                  <a:moveTo>
                    <a:pt x="0" y="0"/>
                  </a:moveTo>
                  <a:lnTo>
                    <a:pt x="445134" y="0"/>
                  </a:lnTo>
                </a:path>
              </a:pathLst>
            </a:custGeom>
            <a:ln w="12192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2913887" y="4954524"/>
              <a:ext cx="71755" cy="62865"/>
            </a:xfrm>
            <a:custGeom>
              <a:avLst/>
              <a:gdLst/>
              <a:ahLst/>
              <a:cxnLst/>
              <a:rect l="l" t="t" r="r" b="b"/>
              <a:pathLst>
                <a:path w="71755" h="62864">
                  <a:moveTo>
                    <a:pt x="35813" y="0"/>
                  </a:moveTo>
                  <a:lnTo>
                    <a:pt x="21859" y="2452"/>
                  </a:lnTo>
                  <a:lnTo>
                    <a:pt x="10477" y="9143"/>
                  </a:lnTo>
                  <a:lnTo>
                    <a:pt x="2809" y="19073"/>
                  </a:lnTo>
                  <a:lnTo>
                    <a:pt x="0" y="31242"/>
                  </a:lnTo>
                  <a:lnTo>
                    <a:pt x="2809" y="43410"/>
                  </a:lnTo>
                  <a:lnTo>
                    <a:pt x="10477" y="53339"/>
                  </a:lnTo>
                  <a:lnTo>
                    <a:pt x="21859" y="60031"/>
                  </a:lnTo>
                  <a:lnTo>
                    <a:pt x="35813" y="62483"/>
                  </a:lnTo>
                  <a:lnTo>
                    <a:pt x="49768" y="60031"/>
                  </a:lnTo>
                  <a:lnTo>
                    <a:pt x="61150" y="53339"/>
                  </a:lnTo>
                  <a:lnTo>
                    <a:pt x="68818" y="43410"/>
                  </a:lnTo>
                  <a:lnTo>
                    <a:pt x="71628" y="31242"/>
                  </a:lnTo>
                  <a:lnTo>
                    <a:pt x="68818" y="19073"/>
                  </a:lnTo>
                  <a:lnTo>
                    <a:pt x="61150" y="9143"/>
                  </a:lnTo>
                  <a:lnTo>
                    <a:pt x="49768" y="2452"/>
                  </a:lnTo>
                  <a:lnTo>
                    <a:pt x="35813" y="0"/>
                  </a:lnTo>
                  <a:close/>
                </a:path>
              </a:pathLst>
            </a:custGeom>
            <a:solidFill>
              <a:srgbClr val="225B4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2732531" y="3838956"/>
              <a:ext cx="432434" cy="0"/>
            </a:xfrm>
            <a:custGeom>
              <a:avLst/>
              <a:gdLst/>
              <a:ahLst/>
              <a:cxnLst/>
              <a:rect l="l" t="t" r="r" b="b"/>
              <a:pathLst>
                <a:path w="432435" h="0">
                  <a:moveTo>
                    <a:pt x="0" y="0"/>
                  </a:moveTo>
                  <a:lnTo>
                    <a:pt x="432307" y="0"/>
                  </a:lnTo>
                </a:path>
              </a:pathLst>
            </a:custGeom>
            <a:ln w="12192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3" name="object 13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145536" y="3803904"/>
              <a:ext cx="70103" cy="73151"/>
            </a:xfrm>
            <a:prstGeom prst="rect">
              <a:avLst/>
            </a:prstGeom>
          </p:spPr>
        </p:pic>
        <p:sp>
          <p:nvSpPr>
            <p:cNvPr id="14" name="object 14" descr=""/>
            <p:cNvSpPr/>
            <p:nvPr/>
          </p:nvSpPr>
          <p:spPr>
            <a:xfrm>
              <a:off x="1891283" y="2702052"/>
              <a:ext cx="782955" cy="0"/>
            </a:xfrm>
            <a:custGeom>
              <a:avLst/>
              <a:gdLst/>
              <a:ahLst/>
              <a:cxnLst/>
              <a:rect l="l" t="t" r="r" b="b"/>
              <a:pathLst>
                <a:path w="782955" h="0">
                  <a:moveTo>
                    <a:pt x="0" y="0"/>
                  </a:moveTo>
                  <a:lnTo>
                    <a:pt x="782828" y="0"/>
                  </a:lnTo>
                </a:path>
              </a:pathLst>
            </a:custGeom>
            <a:ln w="12192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5" name="object 15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665475" y="2665476"/>
              <a:ext cx="71628" cy="68579"/>
            </a:xfrm>
            <a:prstGeom prst="rect">
              <a:avLst/>
            </a:prstGeom>
          </p:spPr>
        </p:pic>
        <p:sp>
          <p:nvSpPr>
            <p:cNvPr id="16" name="object 16" descr=""/>
            <p:cNvSpPr/>
            <p:nvPr/>
          </p:nvSpPr>
          <p:spPr>
            <a:xfrm>
              <a:off x="970788" y="4443983"/>
              <a:ext cx="1120140" cy="1469390"/>
            </a:xfrm>
            <a:custGeom>
              <a:avLst/>
              <a:gdLst/>
              <a:ahLst/>
              <a:cxnLst/>
              <a:rect l="l" t="t" r="r" b="b"/>
              <a:pathLst>
                <a:path w="1120139" h="1469389">
                  <a:moveTo>
                    <a:pt x="0" y="0"/>
                  </a:moveTo>
                  <a:lnTo>
                    <a:pt x="0" y="1469136"/>
                  </a:lnTo>
                  <a:lnTo>
                    <a:pt x="52247" y="1468356"/>
                  </a:lnTo>
                  <a:lnTo>
                    <a:pt x="103978" y="1466035"/>
                  </a:lnTo>
                  <a:lnTo>
                    <a:pt x="155178" y="1462197"/>
                  </a:lnTo>
                  <a:lnTo>
                    <a:pt x="205835" y="1456867"/>
                  </a:lnTo>
                  <a:lnTo>
                    <a:pt x="255934" y="1450070"/>
                  </a:lnTo>
                  <a:lnTo>
                    <a:pt x="305462" y="1441831"/>
                  </a:lnTo>
                  <a:lnTo>
                    <a:pt x="354406" y="1432176"/>
                  </a:lnTo>
                  <a:lnTo>
                    <a:pt x="402752" y="1421129"/>
                  </a:lnTo>
                  <a:lnTo>
                    <a:pt x="450487" y="1408715"/>
                  </a:lnTo>
                  <a:lnTo>
                    <a:pt x="497598" y="1394961"/>
                  </a:lnTo>
                  <a:lnTo>
                    <a:pt x="544070" y="1379889"/>
                  </a:lnTo>
                  <a:lnTo>
                    <a:pt x="589890" y="1363527"/>
                  </a:lnTo>
                  <a:lnTo>
                    <a:pt x="635046" y="1345898"/>
                  </a:lnTo>
                  <a:lnTo>
                    <a:pt x="679523" y="1327027"/>
                  </a:lnTo>
                  <a:lnTo>
                    <a:pt x="723308" y="1306941"/>
                  </a:lnTo>
                  <a:lnTo>
                    <a:pt x="766388" y="1285664"/>
                  </a:lnTo>
                  <a:lnTo>
                    <a:pt x="808749" y="1263220"/>
                  </a:lnTo>
                  <a:lnTo>
                    <a:pt x="850377" y="1239636"/>
                  </a:lnTo>
                  <a:lnTo>
                    <a:pt x="891260" y="1214935"/>
                  </a:lnTo>
                  <a:lnTo>
                    <a:pt x="931383" y="1189144"/>
                  </a:lnTo>
                  <a:lnTo>
                    <a:pt x="970734" y="1162287"/>
                  </a:lnTo>
                  <a:lnTo>
                    <a:pt x="1009298" y="1134389"/>
                  </a:lnTo>
                  <a:lnTo>
                    <a:pt x="1047063" y="1105475"/>
                  </a:lnTo>
                  <a:lnTo>
                    <a:pt x="1084014" y="1075571"/>
                  </a:lnTo>
                  <a:lnTo>
                    <a:pt x="1120139" y="1044702"/>
                  </a:lnTo>
                  <a:lnTo>
                    <a:pt x="770128" y="7181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1638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970788" y="4443983"/>
              <a:ext cx="1823085" cy="1207135"/>
            </a:xfrm>
            <a:custGeom>
              <a:avLst/>
              <a:gdLst/>
              <a:ahLst/>
              <a:cxnLst/>
              <a:rect l="l" t="t" r="r" b="b"/>
              <a:pathLst>
                <a:path w="1823085" h="1207135">
                  <a:moveTo>
                    <a:pt x="1822704" y="0"/>
                  </a:moveTo>
                  <a:lnTo>
                    <a:pt x="1086612" y="0"/>
                  </a:lnTo>
                  <a:lnTo>
                    <a:pt x="0" y="0"/>
                  </a:lnTo>
                  <a:lnTo>
                    <a:pt x="1296924" y="1207008"/>
                  </a:lnTo>
                  <a:lnTo>
                    <a:pt x="1331537" y="1172110"/>
                  </a:lnTo>
                  <a:lnTo>
                    <a:pt x="1365254" y="1136292"/>
                  </a:lnTo>
                  <a:lnTo>
                    <a:pt x="1398041" y="1099575"/>
                  </a:lnTo>
                  <a:lnTo>
                    <a:pt x="1429866" y="1061977"/>
                  </a:lnTo>
                  <a:lnTo>
                    <a:pt x="1460697" y="1023520"/>
                  </a:lnTo>
                  <a:lnTo>
                    <a:pt x="1490503" y="984221"/>
                  </a:lnTo>
                  <a:lnTo>
                    <a:pt x="1519251" y="944103"/>
                  </a:lnTo>
                  <a:lnTo>
                    <a:pt x="1546909" y="903183"/>
                  </a:lnTo>
                  <a:lnTo>
                    <a:pt x="1573445" y="861483"/>
                  </a:lnTo>
                  <a:lnTo>
                    <a:pt x="1598827" y="819022"/>
                  </a:lnTo>
                  <a:lnTo>
                    <a:pt x="1623023" y="775819"/>
                  </a:lnTo>
                  <a:lnTo>
                    <a:pt x="1646001" y="731896"/>
                  </a:lnTo>
                  <a:lnTo>
                    <a:pt x="1667729" y="687271"/>
                  </a:lnTo>
                  <a:lnTo>
                    <a:pt x="1688175" y="641964"/>
                  </a:lnTo>
                  <a:lnTo>
                    <a:pt x="1707306" y="595996"/>
                  </a:lnTo>
                  <a:lnTo>
                    <a:pt x="1725091" y="549387"/>
                  </a:lnTo>
                  <a:lnTo>
                    <a:pt x="1741498" y="502155"/>
                  </a:lnTo>
                  <a:lnTo>
                    <a:pt x="1756494" y="454321"/>
                  </a:lnTo>
                  <a:lnTo>
                    <a:pt x="1770048" y="405905"/>
                  </a:lnTo>
                  <a:lnTo>
                    <a:pt x="1782127" y="356926"/>
                  </a:lnTo>
                  <a:lnTo>
                    <a:pt x="1792700" y="307405"/>
                  </a:lnTo>
                  <a:lnTo>
                    <a:pt x="1801734" y="257362"/>
                  </a:lnTo>
                  <a:lnTo>
                    <a:pt x="1809198" y="206815"/>
                  </a:lnTo>
                  <a:lnTo>
                    <a:pt x="1815058" y="155786"/>
                  </a:lnTo>
                  <a:lnTo>
                    <a:pt x="1819284" y="104294"/>
                  </a:lnTo>
                  <a:lnTo>
                    <a:pt x="1821843" y="52358"/>
                  </a:lnTo>
                  <a:lnTo>
                    <a:pt x="1822704" y="0"/>
                  </a:lnTo>
                  <a:close/>
                </a:path>
              </a:pathLst>
            </a:custGeom>
            <a:solidFill>
              <a:srgbClr val="44536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970788" y="3089148"/>
              <a:ext cx="2066925" cy="1355090"/>
            </a:xfrm>
            <a:custGeom>
              <a:avLst/>
              <a:gdLst/>
              <a:ahLst/>
              <a:cxnLst/>
              <a:rect l="l" t="t" r="r" b="b"/>
              <a:pathLst>
                <a:path w="2066925" h="1355089">
                  <a:moveTo>
                    <a:pt x="1453642" y="0"/>
                  </a:moveTo>
                  <a:lnTo>
                    <a:pt x="1295908" y="163194"/>
                  </a:lnTo>
                  <a:lnTo>
                    <a:pt x="1120775" y="310134"/>
                  </a:lnTo>
                  <a:lnTo>
                    <a:pt x="770636" y="636651"/>
                  </a:lnTo>
                  <a:lnTo>
                    <a:pt x="0" y="1354835"/>
                  </a:lnTo>
                  <a:lnTo>
                    <a:pt x="2066544" y="1354835"/>
                  </a:lnTo>
                  <a:lnTo>
                    <a:pt x="2065835" y="1304391"/>
                  </a:lnTo>
                  <a:lnTo>
                    <a:pt x="2063719" y="1254174"/>
                  </a:lnTo>
                  <a:lnTo>
                    <a:pt x="2060209" y="1204206"/>
                  </a:lnTo>
                  <a:lnTo>
                    <a:pt x="2055321" y="1154511"/>
                  </a:lnTo>
                  <a:lnTo>
                    <a:pt x="2049067" y="1105112"/>
                  </a:lnTo>
                  <a:lnTo>
                    <a:pt x="2041462" y="1056032"/>
                  </a:lnTo>
                  <a:lnTo>
                    <a:pt x="2032520" y="1007293"/>
                  </a:lnTo>
                  <a:lnTo>
                    <a:pt x="2022256" y="958920"/>
                  </a:lnTo>
                  <a:lnTo>
                    <a:pt x="2010683" y="910935"/>
                  </a:lnTo>
                  <a:lnTo>
                    <a:pt x="1997815" y="863360"/>
                  </a:lnTo>
                  <a:lnTo>
                    <a:pt x="1983668" y="816220"/>
                  </a:lnTo>
                  <a:lnTo>
                    <a:pt x="1968254" y="769536"/>
                  </a:lnTo>
                  <a:lnTo>
                    <a:pt x="1951588" y="723333"/>
                  </a:lnTo>
                  <a:lnTo>
                    <a:pt x="1933685" y="677633"/>
                  </a:lnTo>
                  <a:lnTo>
                    <a:pt x="1914557" y="632458"/>
                  </a:lnTo>
                  <a:lnTo>
                    <a:pt x="1894220" y="587833"/>
                  </a:lnTo>
                  <a:lnTo>
                    <a:pt x="1872688" y="543780"/>
                  </a:lnTo>
                  <a:lnTo>
                    <a:pt x="1849975" y="500322"/>
                  </a:lnTo>
                  <a:lnTo>
                    <a:pt x="1826094" y="457482"/>
                  </a:lnTo>
                  <a:lnTo>
                    <a:pt x="1801061" y="415284"/>
                  </a:lnTo>
                  <a:lnTo>
                    <a:pt x="1774888" y="373749"/>
                  </a:lnTo>
                  <a:lnTo>
                    <a:pt x="1747591" y="332902"/>
                  </a:lnTo>
                  <a:lnTo>
                    <a:pt x="1719184" y="292765"/>
                  </a:lnTo>
                  <a:lnTo>
                    <a:pt x="1689680" y="253361"/>
                  </a:lnTo>
                  <a:lnTo>
                    <a:pt x="1659094" y="214714"/>
                  </a:lnTo>
                  <a:lnTo>
                    <a:pt x="1627439" y="176845"/>
                  </a:lnTo>
                  <a:lnTo>
                    <a:pt x="1594731" y="139780"/>
                  </a:lnTo>
                  <a:lnTo>
                    <a:pt x="1560983" y="103539"/>
                  </a:lnTo>
                  <a:lnTo>
                    <a:pt x="1526209" y="68147"/>
                  </a:lnTo>
                  <a:lnTo>
                    <a:pt x="1490424" y="33626"/>
                  </a:lnTo>
                  <a:lnTo>
                    <a:pt x="1453642" y="0"/>
                  </a:lnTo>
                  <a:close/>
                </a:path>
              </a:pathLst>
            </a:custGeom>
            <a:solidFill>
              <a:srgbClr val="51638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970788" y="2289048"/>
              <a:ext cx="1629410" cy="2155190"/>
            </a:xfrm>
            <a:custGeom>
              <a:avLst/>
              <a:gdLst/>
              <a:ahLst/>
              <a:cxnLst/>
              <a:rect l="l" t="t" r="r" b="b"/>
              <a:pathLst>
                <a:path w="1629410" h="2155190">
                  <a:moveTo>
                    <a:pt x="0" y="0"/>
                  </a:moveTo>
                  <a:lnTo>
                    <a:pt x="0" y="2154935"/>
                  </a:lnTo>
                  <a:lnTo>
                    <a:pt x="1121156" y="1110106"/>
                  </a:lnTo>
                  <a:lnTo>
                    <a:pt x="1296289" y="963167"/>
                  </a:lnTo>
                  <a:lnTo>
                    <a:pt x="1454023" y="799973"/>
                  </a:lnTo>
                  <a:lnTo>
                    <a:pt x="1629156" y="636651"/>
                  </a:lnTo>
                  <a:lnTo>
                    <a:pt x="1593762" y="604343"/>
                  </a:lnTo>
                  <a:lnTo>
                    <a:pt x="1557651" y="572729"/>
                  </a:lnTo>
                  <a:lnTo>
                    <a:pt x="1520838" y="541820"/>
                  </a:lnTo>
                  <a:lnTo>
                    <a:pt x="1483334" y="511629"/>
                  </a:lnTo>
                  <a:lnTo>
                    <a:pt x="1445155" y="482168"/>
                  </a:lnTo>
                  <a:lnTo>
                    <a:pt x="1406313" y="453451"/>
                  </a:lnTo>
                  <a:lnTo>
                    <a:pt x="1366822" y="425490"/>
                  </a:lnTo>
                  <a:lnTo>
                    <a:pt x="1326695" y="398297"/>
                  </a:lnTo>
                  <a:lnTo>
                    <a:pt x="1285946" y="371885"/>
                  </a:lnTo>
                  <a:lnTo>
                    <a:pt x="1244589" y="346267"/>
                  </a:lnTo>
                  <a:lnTo>
                    <a:pt x="1202636" y="321455"/>
                  </a:lnTo>
                  <a:lnTo>
                    <a:pt x="1160102" y="297462"/>
                  </a:lnTo>
                  <a:lnTo>
                    <a:pt x="1117000" y="274300"/>
                  </a:lnTo>
                  <a:lnTo>
                    <a:pt x="1073344" y="251982"/>
                  </a:lnTo>
                  <a:lnTo>
                    <a:pt x="1029147" y="230521"/>
                  </a:lnTo>
                  <a:lnTo>
                    <a:pt x="984422" y="209928"/>
                  </a:lnTo>
                  <a:lnTo>
                    <a:pt x="939183" y="190218"/>
                  </a:lnTo>
                  <a:lnTo>
                    <a:pt x="893444" y="171402"/>
                  </a:lnTo>
                  <a:lnTo>
                    <a:pt x="847219" y="153493"/>
                  </a:lnTo>
                  <a:lnTo>
                    <a:pt x="800520" y="136503"/>
                  </a:lnTo>
                  <a:lnTo>
                    <a:pt x="753361" y="120446"/>
                  </a:lnTo>
                  <a:lnTo>
                    <a:pt x="705756" y="105333"/>
                  </a:lnTo>
                  <a:lnTo>
                    <a:pt x="657718" y="91177"/>
                  </a:lnTo>
                  <a:lnTo>
                    <a:pt x="609261" y="77992"/>
                  </a:lnTo>
                  <a:lnTo>
                    <a:pt x="560398" y="65788"/>
                  </a:lnTo>
                  <a:lnTo>
                    <a:pt x="511143" y="54580"/>
                  </a:lnTo>
                  <a:lnTo>
                    <a:pt x="461510" y="44380"/>
                  </a:lnTo>
                  <a:lnTo>
                    <a:pt x="411511" y="35200"/>
                  </a:lnTo>
                  <a:lnTo>
                    <a:pt x="361161" y="27053"/>
                  </a:lnTo>
                  <a:lnTo>
                    <a:pt x="310472" y="19951"/>
                  </a:lnTo>
                  <a:lnTo>
                    <a:pt x="259459" y="13907"/>
                  </a:lnTo>
                  <a:lnTo>
                    <a:pt x="208135" y="8934"/>
                  </a:lnTo>
                  <a:lnTo>
                    <a:pt x="156514" y="5044"/>
                  </a:lnTo>
                  <a:lnTo>
                    <a:pt x="104608" y="2250"/>
                  </a:lnTo>
                  <a:lnTo>
                    <a:pt x="52432" y="5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536A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0" name="object 20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06908" y="3942600"/>
              <a:ext cx="1066787" cy="1031735"/>
            </a:xfrm>
            <a:prstGeom prst="rect">
              <a:avLst/>
            </a:prstGeom>
          </p:spPr>
        </p:pic>
        <p:sp>
          <p:nvSpPr>
            <p:cNvPr id="21" name="object 21" descr=""/>
            <p:cNvSpPr/>
            <p:nvPr/>
          </p:nvSpPr>
          <p:spPr>
            <a:xfrm>
              <a:off x="481584" y="4017264"/>
              <a:ext cx="922019" cy="887094"/>
            </a:xfrm>
            <a:custGeom>
              <a:avLst/>
              <a:gdLst/>
              <a:ahLst/>
              <a:cxnLst/>
              <a:rect l="l" t="t" r="r" b="b"/>
              <a:pathLst>
                <a:path w="922019" h="887095">
                  <a:moveTo>
                    <a:pt x="461009" y="0"/>
                  </a:moveTo>
                  <a:lnTo>
                    <a:pt x="410777" y="2601"/>
                  </a:lnTo>
                  <a:lnTo>
                    <a:pt x="362112" y="10226"/>
                  </a:lnTo>
                  <a:lnTo>
                    <a:pt x="315294" y="22603"/>
                  </a:lnTo>
                  <a:lnTo>
                    <a:pt x="270606" y="39464"/>
                  </a:lnTo>
                  <a:lnTo>
                    <a:pt x="228329" y="60536"/>
                  </a:lnTo>
                  <a:lnTo>
                    <a:pt x="188743" y="85551"/>
                  </a:lnTo>
                  <a:lnTo>
                    <a:pt x="152130" y="114237"/>
                  </a:lnTo>
                  <a:lnTo>
                    <a:pt x="118771" y="146325"/>
                  </a:lnTo>
                  <a:lnTo>
                    <a:pt x="88947" y="181544"/>
                  </a:lnTo>
                  <a:lnTo>
                    <a:pt x="62941" y="219625"/>
                  </a:lnTo>
                  <a:lnTo>
                    <a:pt x="41032" y="260296"/>
                  </a:lnTo>
                  <a:lnTo>
                    <a:pt x="23502" y="303288"/>
                  </a:lnTo>
                  <a:lnTo>
                    <a:pt x="10633" y="348330"/>
                  </a:lnTo>
                  <a:lnTo>
                    <a:pt x="2705" y="395152"/>
                  </a:lnTo>
                  <a:lnTo>
                    <a:pt x="0" y="443484"/>
                  </a:lnTo>
                  <a:lnTo>
                    <a:pt x="2705" y="491815"/>
                  </a:lnTo>
                  <a:lnTo>
                    <a:pt x="10633" y="538637"/>
                  </a:lnTo>
                  <a:lnTo>
                    <a:pt x="23502" y="583679"/>
                  </a:lnTo>
                  <a:lnTo>
                    <a:pt x="41032" y="626671"/>
                  </a:lnTo>
                  <a:lnTo>
                    <a:pt x="62941" y="667342"/>
                  </a:lnTo>
                  <a:lnTo>
                    <a:pt x="88947" y="705423"/>
                  </a:lnTo>
                  <a:lnTo>
                    <a:pt x="118771" y="740642"/>
                  </a:lnTo>
                  <a:lnTo>
                    <a:pt x="152130" y="772730"/>
                  </a:lnTo>
                  <a:lnTo>
                    <a:pt x="188743" y="801416"/>
                  </a:lnTo>
                  <a:lnTo>
                    <a:pt x="228329" y="826431"/>
                  </a:lnTo>
                  <a:lnTo>
                    <a:pt x="270606" y="847503"/>
                  </a:lnTo>
                  <a:lnTo>
                    <a:pt x="315294" y="864364"/>
                  </a:lnTo>
                  <a:lnTo>
                    <a:pt x="362112" y="876741"/>
                  </a:lnTo>
                  <a:lnTo>
                    <a:pt x="410777" y="884366"/>
                  </a:lnTo>
                  <a:lnTo>
                    <a:pt x="461009" y="886968"/>
                  </a:lnTo>
                  <a:lnTo>
                    <a:pt x="511242" y="884366"/>
                  </a:lnTo>
                  <a:lnTo>
                    <a:pt x="559907" y="876741"/>
                  </a:lnTo>
                  <a:lnTo>
                    <a:pt x="606725" y="864364"/>
                  </a:lnTo>
                  <a:lnTo>
                    <a:pt x="651413" y="847503"/>
                  </a:lnTo>
                  <a:lnTo>
                    <a:pt x="693690" y="826431"/>
                  </a:lnTo>
                  <a:lnTo>
                    <a:pt x="733276" y="801416"/>
                  </a:lnTo>
                  <a:lnTo>
                    <a:pt x="769889" y="772730"/>
                  </a:lnTo>
                  <a:lnTo>
                    <a:pt x="803248" y="740642"/>
                  </a:lnTo>
                  <a:lnTo>
                    <a:pt x="833072" y="705423"/>
                  </a:lnTo>
                  <a:lnTo>
                    <a:pt x="859078" y="667342"/>
                  </a:lnTo>
                  <a:lnTo>
                    <a:pt x="880987" y="626671"/>
                  </a:lnTo>
                  <a:lnTo>
                    <a:pt x="898517" y="583679"/>
                  </a:lnTo>
                  <a:lnTo>
                    <a:pt x="911386" y="538637"/>
                  </a:lnTo>
                  <a:lnTo>
                    <a:pt x="919314" y="491815"/>
                  </a:lnTo>
                  <a:lnTo>
                    <a:pt x="922019" y="443484"/>
                  </a:lnTo>
                  <a:lnTo>
                    <a:pt x="919314" y="395152"/>
                  </a:lnTo>
                  <a:lnTo>
                    <a:pt x="911386" y="348330"/>
                  </a:lnTo>
                  <a:lnTo>
                    <a:pt x="898517" y="303288"/>
                  </a:lnTo>
                  <a:lnTo>
                    <a:pt x="880987" y="260296"/>
                  </a:lnTo>
                  <a:lnTo>
                    <a:pt x="859078" y="219625"/>
                  </a:lnTo>
                  <a:lnTo>
                    <a:pt x="833072" y="181544"/>
                  </a:lnTo>
                  <a:lnTo>
                    <a:pt x="803248" y="146325"/>
                  </a:lnTo>
                  <a:lnTo>
                    <a:pt x="769889" y="114237"/>
                  </a:lnTo>
                  <a:lnTo>
                    <a:pt x="733276" y="85551"/>
                  </a:lnTo>
                  <a:lnTo>
                    <a:pt x="693690" y="60536"/>
                  </a:lnTo>
                  <a:lnTo>
                    <a:pt x="651413" y="39464"/>
                  </a:lnTo>
                  <a:lnTo>
                    <a:pt x="606725" y="22603"/>
                  </a:lnTo>
                  <a:lnTo>
                    <a:pt x="559907" y="10226"/>
                  </a:lnTo>
                  <a:lnTo>
                    <a:pt x="511242" y="2601"/>
                  </a:lnTo>
                  <a:lnTo>
                    <a:pt x="461009" y="0"/>
                  </a:lnTo>
                  <a:close/>
                </a:path>
              </a:pathLst>
            </a:custGeom>
            <a:solidFill>
              <a:srgbClr val="D5DCE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1067562" y="2687574"/>
              <a:ext cx="1649095" cy="3055620"/>
            </a:xfrm>
            <a:custGeom>
              <a:avLst/>
              <a:gdLst/>
              <a:ahLst/>
              <a:cxnLst/>
              <a:rect l="l" t="t" r="r" b="b"/>
              <a:pathLst>
                <a:path w="1649095" h="3055620">
                  <a:moveTo>
                    <a:pt x="0" y="2759964"/>
                  </a:moveTo>
                  <a:lnTo>
                    <a:pt x="4029" y="2711998"/>
                  </a:lnTo>
                  <a:lnTo>
                    <a:pt x="15694" y="2666500"/>
                  </a:lnTo>
                  <a:lnTo>
                    <a:pt x="34362" y="2624077"/>
                  </a:lnTo>
                  <a:lnTo>
                    <a:pt x="59398" y="2585337"/>
                  </a:lnTo>
                  <a:lnTo>
                    <a:pt x="90168" y="2550890"/>
                  </a:lnTo>
                  <a:lnTo>
                    <a:pt x="126039" y="2521342"/>
                  </a:lnTo>
                  <a:lnTo>
                    <a:pt x="166376" y="2497301"/>
                  </a:lnTo>
                  <a:lnTo>
                    <a:pt x="210546" y="2479377"/>
                  </a:lnTo>
                  <a:lnTo>
                    <a:pt x="257914" y="2468176"/>
                  </a:lnTo>
                  <a:lnTo>
                    <a:pt x="307847" y="2464308"/>
                  </a:lnTo>
                  <a:lnTo>
                    <a:pt x="357790" y="2468176"/>
                  </a:lnTo>
                  <a:lnTo>
                    <a:pt x="405164" y="2479377"/>
                  </a:lnTo>
                  <a:lnTo>
                    <a:pt x="449336" y="2497301"/>
                  </a:lnTo>
                  <a:lnTo>
                    <a:pt x="489673" y="2521342"/>
                  </a:lnTo>
                  <a:lnTo>
                    <a:pt x="525541" y="2550890"/>
                  </a:lnTo>
                  <a:lnTo>
                    <a:pt x="556308" y="2585337"/>
                  </a:lnTo>
                  <a:lnTo>
                    <a:pt x="581340" y="2624077"/>
                  </a:lnTo>
                  <a:lnTo>
                    <a:pt x="600004" y="2666500"/>
                  </a:lnTo>
                  <a:lnTo>
                    <a:pt x="611667" y="2711998"/>
                  </a:lnTo>
                  <a:lnTo>
                    <a:pt x="615695" y="2759964"/>
                  </a:lnTo>
                  <a:lnTo>
                    <a:pt x="611667" y="2807920"/>
                  </a:lnTo>
                  <a:lnTo>
                    <a:pt x="600004" y="2853413"/>
                  </a:lnTo>
                  <a:lnTo>
                    <a:pt x="581340" y="2895833"/>
                  </a:lnTo>
                  <a:lnTo>
                    <a:pt x="556308" y="2934573"/>
                  </a:lnTo>
                  <a:lnTo>
                    <a:pt x="525541" y="2969023"/>
                  </a:lnTo>
                  <a:lnTo>
                    <a:pt x="489673" y="2998574"/>
                  </a:lnTo>
                  <a:lnTo>
                    <a:pt x="449336" y="3022618"/>
                  </a:lnTo>
                  <a:lnTo>
                    <a:pt x="405164" y="3040547"/>
                  </a:lnTo>
                  <a:lnTo>
                    <a:pt x="357790" y="3051750"/>
                  </a:lnTo>
                  <a:lnTo>
                    <a:pt x="307847" y="3055620"/>
                  </a:lnTo>
                  <a:lnTo>
                    <a:pt x="257914" y="3051750"/>
                  </a:lnTo>
                  <a:lnTo>
                    <a:pt x="210546" y="3040547"/>
                  </a:lnTo>
                  <a:lnTo>
                    <a:pt x="166376" y="3022618"/>
                  </a:lnTo>
                  <a:lnTo>
                    <a:pt x="126039" y="2998574"/>
                  </a:lnTo>
                  <a:lnTo>
                    <a:pt x="90168" y="2969023"/>
                  </a:lnTo>
                  <a:lnTo>
                    <a:pt x="59398" y="2934573"/>
                  </a:lnTo>
                  <a:lnTo>
                    <a:pt x="34362" y="2895833"/>
                  </a:lnTo>
                  <a:lnTo>
                    <a:pt x="15694" y="2853413"/>
                  </a:lnTo>
                  <a:lnTo>
                    <a:pt x="4029" y="2807920"/>
                  </a:lnTo>
                  <a:lnTo>
                    <a:pt x="0" y="2759964"/>
                  </a:lnTo>
                  <a:close/>
                </a:path>
                <a:path w="1649095" h="3055620">
                  <a:moveTo>
                    <a:pt x="838200" y="2253996"/>
                  </a:moveTo>
                  <a:lnTo>
                    <a:pt x="842358" y="2206030"/>
                  </a:lnTo>
                  <a:lnTo>
                    <a:pt x="854397" y="2160532"/>
                  </a:lnTo>
                  <a:lnTo>
                    <a:pt x="873662" y="2118109"/>
                  </a:lnTo>
                  <a:lnTo>
                    <a:pt x="899501" y="2079369"/>
                  </a:lnTo>
                  <a:lnTo>
                    <a:pt x="931259" y="2044922"/>
                  </a:lnTo>
                  <a:lnTo>
                    <a:pt x="968282" y="2015374"/>
                  </a:lnTo>
                  <a:lnTo>
                    <a:pt x="1009917" y="1991333"/>
                  </a:lnTo>
                  <a:lnTo>
                    <a:pt x="1055510" y="1973409"/>
                  </a:lnTo>
                  <a:lnTo>
                    <a:pt x="1104406" y="1962208"/>
                  </a:lnTo>
                  <a:lnTo>
                    <a:pt x="1155954" y="1958339"/>
                  </a:lnTo>
                  <a:lnTo>
                    <a:pt x="1207501" y="1962208"/>
                  </a:lnTo>
                  <a:lnTo>
                    <a:pt x="1256397" y="1973409"/>
                  </a:lnTo>
                  <a:lnTo>
                    <a:pt x="1301990" y="1991333"/>
                  </a:lnTo>
                  <a:lnTo>
                    <a:pt x="1343625" y="2015374"/>
                  </a:lnTo>
                  <a:lnTo>
                    <a:pt x="1380648" y="2044922"/>
                  </a:lnTo>
                  <a:lnTo>
                    <a:pt x="1412406" y="2079369"/>
                  </a:lnTo>
                  <a:lnTo>
                    <a:pt x="1438245" y="2118109"/>
                  </a:lnTo>
                  <a:lnTo>
                    <a:pt x="1457510" y="2160532"/>
                  </a:lnTo>
                  <a:lnTo>
                    <a:pt x="1469549" y="2206030"/>
                  </a:lnTo>
                  <a:lnTo>
                    <a:pt x="1473708" y="2253996"/>
                  </a:lnTo>
                  <a:lnTo>
                    <a:pt x="1469549" y="2301961"/>
                  </a:lnTo>
                  <a:lnTo>
                    <a:pt x="1457510" y="2347459"/>
                  </a:lnTo>
                  <a:lnTo>
                    <a:pt x="1438245" y="2389882"/>
                  </a:lnTo>
                  <a:lnTo>
                    <a:pt x="1412406" y="2428622"/>
                  </a:lnTo>
                  <a:lnTo>
                    <a:pt x="1380648" y="2463069"/>
                  </a:lnTo>
                  <a:lnTo>
                    <a:pt x="1343625" y="2492617"/>
                  </a:lnTo>
                  <a:lnTo>
                    <a:pt x="1301990" y="2516658"/>
                  </a:lnTo>
                  <a:lnTo>
                    <a:pt x="1256397" y="2534582"/>
                  </a:lnTo>
                  <a:lnTo>
                    <a:pt x="1207501" y="2545783"/>
                  </a:lnTo>
                  <a:lnTo>
                    <a:pt x="1155954" y="2549652"/>
                  </a:lnTo>
                  <a:lnTo>
                    <a:pt x="1104406" y="2545783"/>
                  </a:lnTo>
                  <a:lnTo>
                    <a:pt x="1055510" y="2534582"/>
                  </a:lnTo>
                  <a:lnTo>
                    <a:pt x="1009917" y="2516658"/>
                  </a:lnTo>
                  <a:lnTo>
                    <a:pt x="968282" y="2492617"/>
                  </a:lnTo>
                  <a:lnTo>
                    <a:pt x="931259" y="2463069"/>
                  </a:lnTo>
                  <a:lnTo>
                    <a:pt x="899501" y="2428622"/>
                  </a:lnTo>
                  <a:lnTo>
                    <a:pt x="873662" y="2389882"/>
                  </a:lnTo>
                  <a:lnTo>
                    <a:pt x="854397" y="2347459"/>
                  </a:lnTo>
                  <a:lnTo>
                    <a:pt x="842358" y="2301961"/>
                  </a:lnTo>
                  <a:lnTo>
                    <a:pt x="838200" y="2253996"/>
                  </a:lnTo>
                  <a:close/>
                </a:path>
                <a:path w="1649095" h="3055620">
                  <a:moveTo>
                    <a:pt x="1013460" y="1193292"/>
                  </a:moveTo>
                  <a:lnTo>
                    <a:pt x="1017618" y="1145326"/>
                  </a:lnTo>
                  <a:lnTo>
                    <a:pt x="1029657" y="1099828"/>
                  </a:lnTo>
                  <a:lnTo>
                    <a:pt x="1048922" y="1057405"/>
                  </a:lnTo>
                  <a:lnTo>
                    <a:pt x="1074761" y="1018665"/>
                  </a:lnTo>
                  <a:lnTo>
                    <a:pt x="1106519" y="984218"/>
                  </a:lnTo>
                  <a:lnTo>
                    <a:pt x="1143542" y="954670"/>
                  </a:lnTo>
                  <a:lnTo>
                    <a:pt x="1185177" y="930629"/>
                  </a:lnTo>
                  <a:lnTo>
                    <a:pt x="1230770" y="912705"/>
                  </a:lnTo>
                  <a:lnTo>
                    <a:pt x="1279666" y="901504"/>
                  </a:lnTo>
                  <a:lnTo>
                    <a:pt x="1331214" y="897636"/>
                  </a:lnTo>
                  <a:lnTo>
                    <a:pt x="1382761" y="901504"/>
                  </a:lnTo>
                  <a:lnTo>
                    <a:pt x="1431657" y="912705"/>
                  </a:lnTo>
                  <a:lnTo>
                    <a:pt x="1477250" y="930629"/>
                  </a:lnTo>
                  <a:lnTo>
                    <a:pt x="1518885" y="954670"/>
                  </a:lnTo>
                  <a:lnTo>
                    <a:pt x="1555908" y="984218"/>
                  </a:lnTo>
                  <a:lnTo>
                    <a:pt x="1587666" y="1018665"/>
                  </a:lnTo>
                  <a:lnTo>
                    <a:pt x="1613505" y="1057405"/>
                  </a:lnTo>
                  <a:lnTo>
                    <a:pt x="1632770" y="1099828"/>
                  </a:lnTo>
                  <a:lnTo>
                    <a:pt x="1644809" y="1145326"/>
                  </a:lnTo>
                  <a:lnTo>
                    <a:pt x="1648968" y="1193292"/>
                  </a:lnTo>
                  <a:lnTo>
                    <a:pt x="1644809" y="1241257"/>
                  </a:lnTo>
                  <a:lnTo>
                    <a:pt x="1632770" y="1286755"/>
                  </a:lnTo>
                  <a:lnTo>
                    <a:pt x="1613505" y="1329178"/>
                  </a:lnTo>
                  <a:lnTo>
                    <a:pt x="1587666" y="1367918"/>
                  </a:lnTo>
                  <a:lnTo>
                    <a:pt x="1555908" y="1402365"/>
                  </a:lnTo>
                  <a:lnTo>
                    <a:pt x="1518885" y="1431913"/>
                  </a:lnTo>
                  <a:lnTo>
                    <a:pt x="1477250" y="1455954"/>
                  </a:lnTo>
                  <a:lnTo>
                    <a:pt x="1431657" y="1473878"/>
                  </a:lnTo>
                  <a:lnTo>
                    <a:pt x="1382761" y="1485079"/>
                  </a:lnTo>
                  <a:lnTo>
                    <a:pt x="1331214" y="1488948"/>
                  </a:lnTo>
                  <a:lnTo>
                    <a:pt x="1279666" y="1485079"/>
                  </a:lnTo>
                  <a:lnTo>
                    <a:pt x="1230770" y="1473878"/>
                  </a:lnTo>
                  <a:lnTo>
                    <a:pt x="1185177" y="1455954"/>
                  </a:lnTo>
                  <a:lnTo>
                    <a:pt x="1143542" y="1431913"/>
                  </a:lnTo>
                  <a:lnTo>
                    <a:pt x="1106519" y="1402365"/>
                  </a:lnTo>
                  <a:lnTo>
                    <a:pt x="1074761" y="1367918"/>
                  </a:lnTo>
                  <a:lnTo>
                    <a:pt x="1048922" y="1329178"/>
                  </a:lnTo>
                  <a:lnTo>
                    <a:pt x="1029657" y="1286755"/>
                  </a:lnTo>
                  <a:lnTo>
                    <a:pt x="1017618" y="1241257"/>
                  </a:lnTo>
                  <a:lnTo>
                    <a:pt x="1013460" y="1193292"/>
                  </a:lnTo>
                  <a:close/>
                </a:path>
                <a:path w="1649095" h="3055620">
                  <a:moveTo>
                    <a:pt x="260603" y="295655"/>
                  </a:moveTo>
                  <a:lnTo>
                    <a:pt x="264762" y="247690"/>
                  </a:lnTo>
                  <a:lnTo>
                    <a:pt x="276801" y="202192"/>
                  </a:lnTo>
                  <a:lnTo>
                    <a:pt x="296066" y="159769"/>
                  </a:lnTo>
                  <a:lnTo>
                    <a:pt x="321905" y="121029"/>
                  </a:lnTo>
                  <a:lnTo>
                    <a:pt x="353663" y="86582"/>
                  </a:lnTo>
                  <a:lnTo>
                    <a:pt x="390686" y="57034"/>
                  </a:lnTo>
                  <a:lnTo>
                    <a:pt x="432321" y="32993"/>
                  </a:lnTo>
                  <a:lnTo>
                    <a:pt x="477914" y="15069"/>
                  </a:lnTo>
                  <a:lnTo>
                    <a:pt x="526810" y="3868"/>
                  </a:lnTo>
                  <a:lnTo>
                    <a:pt x="578357" y="0"/>
                  </a:lnTo>
                  <a:lnTo>
                    <a:pt x="629905" y="3868"/>
                  </a:lnTo>
                  <a:lnTo>
                    <a:pt x="678801" y="15069"/>
                  </a:lnTo>
                  <a:lnTo>
                    <a:pt x="724394" y="32993"/>
                  </a:lnTo>
                  <a:lnTo>
                    <a:pt x="766029" y="57034"/>
                  </a:lnTo>
                  <a:lnTo>
                    <a:pt x="803052" y="86582"/>
                  </a:lnTo>
                  <a:lnTo>
                    <a:pt x="834810" y="121029"/>
                  </a:lnTo>
                  <a:lnTo>
                    <a:pt x="860649" y="159769"/>
                  </a:lnTo>
                  <a:lnTo>
                    <a:pt x="879914" y="202192"/>
                  </a:lnTo>
                  <a:lnTo>
                    <a:pt x="891953" y="247690"/>
                  </a:lnTo>
                  <a:lnTo>
                    <a:pt x="896112" y="295655"/>
                  </a:lnTo>
                  <a:lnTo>
                    <a:pt x="891953" y="343621"/>
                  </a:lnTo>
                  <a:lnTo>
                    <a:pt x="879914" y="389119"/>
                  </a:lnTo>
                  <a:lnTo>
                    <a:pt x="860649" y="431542"/>
                  </a:lnTo>
                  <a:lnTo>
                    <a:pt x="834810" y="470282"/>
                  </a:lnTo>
                  <a:lnTo>
                    <a:pt x="803052" y="504729"/>
                  </a:lnTo>
                  <a:lnTo>
                    <a:pt x="766029" y="534277"/>
                  </a:lnTo>
                  <a:lnTo>
                    <a:pt x="724394" y="558318"/>
                  </a:lnTo>
                  <a:lnTo>
                    <a:pt x="678801" y="576242"/>
                  </a:lnTo>
                  <a:lnTo>
                    <a:pt x="629905" y="587443"/>
                  </a:lnTo>
                  <a:lnTo>
                    <a:pt x="578357" y="591312"/>
                  </a:lnTo>
                  <a:lnTo>
                    <a:pt x="526810" y="587443"/>
                  </a:lnTo>
                  <a:lnTo>
                    <a:pt x="477914" y="576242"/>
                  </a:lnTo>
                  <a:lnTo>
                    <a:pt x="432321" y="558318"/>
                  </a:lnTo>
                  <a:lnTo>
                    <a:pt x="390686" y="534277"/>
                  </a:lnTo>
                  <a:lnTo>
                    <a:pt x="353663" y="504729"/>
                  </a:lnTo>
                  <a:lnTo>
                    <a:pt x="321905" y="470282"/>
                  </a:lnTo>
                  <a:lnTo>
                    <a:pt x="296066" y="431542"/>
                  </a:lnTo>
                  <a:lnTo>
                    <a:pt x="276801" y="389119"/>
                  </a:lnTo>
                  <a:lnTo>
                    <a:pt x="264762" y="343621"/>
                  </a:lnTo>
                  <a:lnTo>
                    <a:pt x="260603" y="295655"/>
                  </a:lnTo>
                  <a:close/>
                </a:path>
              </a:pathLst>
            </a:custGeom>
            <a:ln w="2895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2016252" y="4770119"/>
              <a:ext cx="413384" cy="341630"/>
            </a:xfrm>
            <a:custGeom>
              <a:avLst/>
              <a:gdLst/>
              <a:ahLst/>
              <a:cxnLst/>
              <a:rect l="l" t="t" r="r" b="b"/>
              <a:pathLst>
                <a:path w="413385" h="341629">
                  <a:moveTo>
                    <a:pt x="217932" y="235458"/>
                  </a:moveTo>
                  <a:lnTo>
                    <a:pt x="207264" y="225552"/>
                  </a:lnTo>
                  <a:lnTo>
                    <a:pt x="204470" y="225933"/>
                  </a:lnTo>
                  <a:lnTo>
                    <a:pt x="196596" y="235458"/>
                  </a:lnTo>
                  <a:lnTo>
                    <a:pt x="197104" y="238125"/>
                  </a:lnTo>
                  <a:lnTo>
                    <a:pt x="207264" y="245364"/>
                  </a:lnTo>
                  <a:lnTo>
                    <a:pt x="210058" y="244983"/>
                  </a:lnTo>
                  <a:lnTo>
                    <a:pt x="217932" y="235458"/>
                  </a:lnTo>
                  <a:close/>
                </a:path>
                <a:path w="413385" h="341629">
                  <a:moveTo>
                    <a:pt x="413004" y="22987"/>
                  </a:moveTo>
                  <a:lnTo>
                    <a:pt x="412623" y="19304"/>
                  </a:lnTo>
                  <a:lnTo>
                    <a:pt x="412178" y="17526"/>
                  </a:lnTo>
                  <a:lnTo>
                    <a:pt x="411734" y="15748"/>
                  </a:lnTo>
                  <a:lnTo>
                    <a:pt x="393954" y="685"/>
                  </a:lnTo>
                  <a:lnTo>
                    <a:pt x="393954" y="22987"/>
                  </a:lnTo>
                  <a:lnTo>
                    <a:pt x="393954" y="191516"/>
                  </a:lnTo>
                  <a:lnTo>
                    <a:pt x="393954" y="209296"/>
                  </a:lnTo>
                  <a:lnTo>
                    <a:pt x="393954" y="255778"/>
                  </a:lnTo>
                  <a:lnTo>
                    <a:pt x="393700" y="257429"/>
                  </a:lnTo>
                  <a:lnTo>
                    <a:pt x="392811" y="258826"/>
                  </a:lnTo>
                  <a:lnTo>
                    <a:pt x="391668" y="260096"/>
                  </a:lnTo>
                  <a:lnTo>
                    <a:pt x="389890" y="260858"/>
                  </a:lnTo>
                  <a:lnTo>
                    <a:pt x="388112" y="261239"/>
                  </a:lnTo>
                  <a:lnTo>
                    <a:pt x="254889" y="261239"/>
                  </a:lnTo>
                  <a:lnTo>
                    <a:pt x="254889" y="323723"/>
                  </a:lnTo>
                  <a:lnTo>
                    <a:pt x="158115" y="323723"/>
                  </a:lnTo>
                  <a:lnTo>
                    <a:pt x="161163" y="319659"/>
                  </a:lnTo>
                  <a:lnTo>
                    <a:pt x="163576" y="315341"/>
                  </a:lnTo>
                  <a:lnTo>
                    <a:pt x="165608" y="310769"/>
                  </a:lnTo>
                  <a:lnTo>
                    <a:pt x="167259" y="305943"/>
                  </a:lnTo>
                  <a:lnTo>
                    <a:pt x="168021" y="300863"/>
                  </a:lnTo>
                  <a:lnTo>
                    <a:pt x="168529" y="295656"/>
                  </a:lnTo>
                  <a:lnTo>
                    <a:pt x="168529" y="278892"/>
                  </a:lnTo>
                  <a:lnTo>
                    <a:pt x="244475" y="278892"/>
                  </a:lnTo>
                  <a:lnTo>
                    <a:pt x="251968" y="319659"/>
                  </a:lnTo>
                  <a:lnTo>
                    <a:pt x="254889" y="323723"/>
                  </a:lnTo>
                  <a:lnTo>
                    <a:pt x="254889" y="261239"/>
                  </a:lnTo>
                  <a:lnTo>
                    <a:pt x="24892" y="261239"/>
                  </a:lnTo>
                  <a:lnTo>
                    <a:pt x="23114" y="260858"/>
                  </a:lnTo>
                  <a:lnTo>
                    <a:pt x="21336" y="260096"/>
                  </a:lnTo>
                  <a:lnTo>
                    <a:pt x="20193" y="258826"/>
                  </a:lnTo>
                  <a:lnTo>
                    <a:pt x="19304" y="257429"/>
                  </a:lnTo>
                  <a:lnTo>
                    <a:pt x="19050" y="255778"/>
                  </a:lnTo>
                  <a:lnTo>
                    <a:pt x="19050" y="209296"/>
                  </a:lnTo>
                  <a:lnTo>
                    <a:pt x="393954" y="209296"/>
                  </a:lnTo>
                  <a:lnTo>
                    <a:pt x="393954" y="191516"/>
                  </a:lnTo>
                  <a:lnTo>
                    <a:pt x="19050" y="191516"/>
                  </a:lnTo>
                  <a:lnTo>
                    <a:pt x="19050" y="22987"/>
                  </a:lnTo>
                  <a:lnTo>
                    <a:pt x="24892" y="17526"/>
                  </a:lnTo>
                  <a:lnTo>
                    <a:pt x="388112" y="17526"/>
                  </a:lnTo>
                  <a:lnTo>
                    <a:pt x="393954" y="22987"/>
                  </a:lnTo>
                  <a:lnTo>
                    <a:pt x="393954" y="685"/>
                  </a:lnTo>
                  <a:lnTo>
                    <a:pt x="392049" y="254"/>
                  </a:lnTo>
                  <a:lnTo>
                    <a:pt x="388112" y="0"/>
                  </a:lnTo>
                  <a:lnTo>
                    <a:pt x="24892" y="0"/>
                  </a:lnTo>
                  <a:lnTo>
                    <a:pt x="0" y="22987"/>
                  </a:lnTo>
                  <a:lnTo>
                    <a:pt x="0" y="255778"/>
                  </a:lnTo>
                  <a:lnTo>
                    <a:pt x="24892" y="278892"/>
                  </a:lnTo>
                  <a:lnTo>
                    <a:pt x="149352" y="278892"/>
                  </a:lnTo>
                  <a:lnTo>
                    <a:pt x="149352" y="295656"/>
                  </a:lnTo>
                  <a:lnTo>
                    <a:pt x="119126" y="323723"/>
                  </a:lnTo>
                  <a:lnTo>
                    <a:pt x="91821" y="323723"/>
                  </a:lnTo>
                  <a:lnTo>
                    <a:pt x="89281" y="323850"/>
                  </a:lnTo>
                  <a:lnTo>
                    <a:pt x="82296" y="332486"/>
                  </a:lnTo>
                  <a:lnTo>
                    <a:pt x="82550" y="334899"/>
                  </a:lnTo>
                  <a:lnTo>
                    <a:pt x="91821" y="341376"/>
                  </a:lnTo>
                  <a:lnTo>
                    <a:pt x="321183" y="341376"/>
                  </a:lnTo>
                  <a:lnTo>
                    <a:pt x="330708" y="332486"/>
                  </a:lnTo>
                  <a:lnTo>
                    <a:pt x="330454" y="330073"/>
                  </a:lnTo>
                  <a:lnTo>
                    <a:pt x="321183" y="323723"/>
                  </a:lnTo>
                  <a:lnTo>
                    <a:pt x="293878" y="323723"/>
                  </a:lnTo>
                  <a:lnTo>
                    <a:pt x="288925" y="323215"/>
                  </a:lnTo>
                  <a:lnTo>
                    <a:pt x="263652" y="295656"/>
                  </a:lnTo>
                  <a:lnTo>
                    <a:pt x="263652" y="278892"/>
                  </a:lnTo>
                  <a:lnTo>
                    <a:pt x="388112" y="278892"/>
                  </a:lnTo>
                  <a:lnTo>
                    <a:pt x="392049" y="278511"/>
                  </a:lnTo>
                  <a:lnTo>
                    <a:pt x="412178" y="261239"/>
                  </a:lnTo>
                  <a:lnTo>
                    <a:pt x="412623" y="259461"/>
                  </a:lnTo>
                  <a:lnTo>
                    <a:pt x="413004" y="255778"/>
                  </a:lnTo>
                  <a:lnTo>
                    <a:pt x="413004" y="209296"/>
                  </a:lnTo>
                  <a:lnTo>
                    <a:pt x="413004" y="191516"/>
                  </a:lnTo>
                  <a:lnTo>
                    <a:pt x="413004" y="2298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4" name="object 24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156459" y="4828032"/>
              <a:ext cx="126491" cy="80772"/>
            </a:xfrm>
            <a:prstGeom prst="rect">
              <a:avLst/>
            </a:prstGeom>
          </p:spPr>
        </p:pic>
        <p:sp>
          <p:nvSpPr>
            <p:cNvPr id="25" name="object 25" descr=""/>
            <p:cNvSpPr/>
            <p:nvPr/>
          </p:nvSpPr>
          <p:spPr>
            <a:xfrm>
              <a:off x="1453997" y="2799587"/>
              <a:ext cx="1150620" cy="1252855"/>
            </a:xfrm>
            <a:custGeom>
              <a:avLst/>
              <a:gdLst/>
              <a:ahLst/>
              <a:cxnLst/>
              <a:rect l="l" t="t" r="r" b="b"/>
              <a:pathLst>
                <a:path w="1150620" h="1252854">
                  <a:moveTo>
                    <a:pt x="309270" y="47244"/>
                  </a:moveTo>
                  <a:lnTo>
                    <a:pt x="304444" y="6858"/>
                  </a:lnTo>
                  <a:lnTo>
                    <a:pt x="288442" y="0"/>
                  </a:lnTo>
                  <a:lnTo>
                    <a:pt x="87909" y="0"/>
                  </a:lnTo>
                  <a:lnTo>
                    <a:pt x="85496" y="254"/>
                  </a:lnTo>
                  <a:lnTo>
                    <a:pt x="83210" y="1143"/>
                  </a:lnTo>
                  <a:lnTo>
                    <a:pt x="81178" y="2540"/>
                  </a:lnTo>
                  <a:lnTo>
                    <a:pt x="78511" y="5029"/>
                  </a:lnTo>
                  <a:lnTo>
                    <a:pt x="78511" y="30099"/>
                  </a:lnTo>
                  <a:lnTo>
                    <a:pt x="78511" y="71501"/>
                  </a:lnTo>
                  <a:lnTo>
                    <a:pt x="78257" y="72009"/>
                  </a:lnTo>
                  <a:lnTo>
                    <a:pt x="78130" y="72390"/>
                  </a:lnTo>
                  <a:lnTo>
                    <a:pt x="77749" y="72898"/>
                  </a:lnTo>
                  <a:lnTo>
                    <a:pt x="77368" y="73025"/>
                  </a:lnTo>
                  <a:lnTo>
                    <a:pt x="76733" y="73152"/>
                  </a:lnTo>
                  <a:lnTo>
                    <a:pt x="32283" y="73152"/>
                  </a:lnTo>
                  <a:lnTo>
                    <a:pt x="78511" y="30099"/>
                  </a:lnTo>
                  <a:lnTo>
                    <a:pt x="78511" y="5029"/>
                  </a:lnTo>
                  <a:lnTo>
                    <a:pt x="2565" y="75692"/>
                  </a:lnTo>
                  <a:lnTo>
                    <a:pt x="1168" y="77597"/>
                  </a:lnTo>
                  <a:lnTo>
                    <a:pt x="279" y="79629"/>
                  </a:lnTo>
                  <a:lnTo>
                    <a:pt x="0" y="81280"/>
                  </a:lnTo>
                  <a:lnTo>
                    <a:pt x="0" y="347472"/>
                  </a:lnTo>
                  <a:lnTo>
                    <a:pt x="20599" y="365760"/>
                  </a:lnTo>
                  <a:lnTo>
                    <a:pt x="288442" y="365760"/>
                  </a:lnTo>
                  <a:lnTo>
                    <a:pt x="309270" y="211709"/>
                  </a:lnTo>
                  <a:lnTo>
                    <a:pt x="308889" y="209296"/>
                  </a:lnTo>
                  <a:lnTo>
                    <a:pt x="290093" y="346964"/>
                  </a:lnTo>
                  <a:lnTo>
                    <a:pt x="289839" y="347472"/>
                  </a:lnTo>
                  <a:lnTo>
                    <a:pt x="289585" y="347853"/>
                  </a:lnTo>
                  <a:lnTo>
                    <a:pt x="288950" y="347980"/>
                  </a:lnTo>
                  <a:lnTo>
                    <a:pt x="288442" y="348107"/>
                  </a:lnTo>
                  <a:lnTo>
                    <a:pt x="20599" y="348107"/>
                  </a:lnTo>
                  <a:lnTo>
                    <a:pt x="19583" y="347853"/>
                  </a:lnTo>
                  <a:lnTo>
                    <a:pt x="19202" y="347472"/>
                  </a:lnTo>
                  <a:lnTo>
                    <a:pt x="18948" y="346964"/>
                  </a:lnTo>
                  <a:lnTo>
                    <a:pt x="18821" y="346583"/>
                  </a:lnTo>
                  <a:lnTo>
                    <a:pt x="18821" y="90805"/>
                  </a:lnTo>
                  <a:lnTo>
                    <a:pt x="76733" y="90805"/>
                  </a:lnTo>
                  <a:lnTo>
                    <a:pt x="80289" y="90551"/>
                  </a:lnTo>
                  <a:lnTo>
                    <a:pt x="97243" y="73152"/>
                  </a:lnTo>
                  <a:lnTo>
                    <a:pt x="97332" y="72390"/>
                  </a:lnTo>
                  <a:lnTo>
                    <a:pt x="97434" y="30099"/>
                  </a:lnTo>
                  <a:lnTo>
                    <a:pt x="97434" y="17653"/>
                  </a:lnTo>
                  <a:lnTo>
                    <a:pt x="288442" y="17653"/>
                  </a:lnTo>
                  <a:lnTo>
                    <a:pt x="288950" y="17780"/>
                  </a:lnTo>
                  <a:lnTo>
                    <a:pt x="289585" y="17907"/>
                  </a:lnTo>
                  <a:lnTo>
                    <a:pt x="289839" y="18288"/>
                  </a:lnTo>
                  <a:lnTo>
                    <a:pt x="290093" y="18796"/>
                  </a:lnTo>
                  <a:lnTo>
                    <a:pt x="290220" y="47244"/>
                  </a:lnTo>
                  <a:lnTo>
                    <a:pt x="290601" y="49530"/>
                  </a:lnTo>
                  <a:lnTo>
                    <a:pt x="299745" y="56007"/>
                  </a:lnTo>
                  <a:lnTo>
                    <a:pt x="302285" y="55626"/>
                  </a:lnTo>
                  <a:lnTo>
                    <a:pt x="304571" y="54737"/>
                  </a:lnTo>
                  <a:lnTo>
                    <a:pt x="306349" y="53467"/>
                  </a:lnTo>
                  <a:lnTo>
                    <a:pt x="308000" y="51562"/>
                  </a:lnTo>
                  <a:lnTo>
                    <a:pt x="308889" y="49530"/>
                  </a:lnTo>
                  <a:lnTo>
                    <a:pt x="309270" y="47244"/>
                  </a:lnTo>
                  <a:close/>
                </a:path>
                <a:path w="1150620" h="1252854">
                  <a:moveTo>
                    <a:pt x="382422" y="93599"/>
                  </a:moveTo>
                  <a:lnTo>
                    <a:pt x="371513" y="70993"/>
                  </a:lnTo>
                  <a:lnTo>
                    <a:pt x="363626" y="63652"/>
                  </a:lnTo>
                  <a:lnTo>
                    <a:pt x="363626" y="93599"/>
                  </a:lnTo>
                  <a:lnTo>
                    <a:pt x="363372" y="95885"/>
                  </a:lnTo>
                  <a:lnTo>
                    <a:pt x="362610" y="98044"/>
                  </a:lnTo>
                  <a:lnTo>
                    <a:pt x="361340" y="100203"/>
                  </a:lnTo>
                  <a:lnTo>
                    <a:pt x="359689" y="102108"/>
                  </a:lnTo>
                  <a:lnTo>
                    <a:pt x="347751" y="113284"/>
                  </a:lnTo>
                  <a:lnTo>
                    <a:pt x="334289" y="100761"/>
                  </a:lnTo>
                  <a:lnTo>
                    <a:pt x="334289" y="125730"/>
                  </a:lnTo>
                  <a:lnTo>
                    <a:pt x="183032" y="266700"/>
                  </a:lnTo>
                  <a:lnTo>
                    <a:pt x="171577" y="256032"/>
                  </a:lnTo>
                  <a:lnTo>
                    <a:pt x="164871" y="249783"/>
                  </a:lnTo>
                  <a:lnTo>
                    <a:pt x="164871" y="274701"/>
                  </a:lnTo>
                  <a:lnTo>
                    <a:pt x="137058" y="281813"/>
                  </a:lnTo>
                  <a:lnTo>
                    <a:pt x="144805" y="256032"/>
                  </a:lnTo>
                  <a:lnTo>
                    <a:pt x="164871" y="274701"/>
                  </a:lnTo>
                  <a:lnTo>
                    <a:pt x="164871" y="249783"/>
                  </a:lnTo>
                  <a:lnTo>
                    <a:pt x="153314" y="239014"/>
                  </a:lnTo>
                  <a:lnTo>
                    <a:pt x="304825" y="98044"/>
                  </a:lnTo>
                  <a:lnTo>
                    <a:pt x="334289" y="125730"/>
                  </a:lnTo>
                  <a:lnTo>
                    <a:pt x="334289" y="100761"/>
                  </a:lnTo>
                  <a:lnTo>
                    <a:pt x="331381" y="98044"/>
                  </a:lnTo>
                  <a:lnTo>
                    <a:pt x="318033" y="85598"/>
                  </a:lnTo>
                  <a:lnTo>
                    <a:pt x="330098" y="74549"/>
                  </a:lnTo>
                  <a:lnTo>
                    <a:pt x="332003" y="72898"/>
                  </a:lnTo>
                  <a:lnTo>
                    <a:pt x="334289" y="71882"/>
                  </a:lnTo>
                  <a:lnTo>
                    <a:pt x="336829" y="71120"/>
                  </a:lnTo>
                  <a:lnTo>
                    <a:pt x="339369" y="70993"/>
                  </a:lnTo>
                  <a:lnTo>
                    <a:pt x="341782" y="71120"/>
                  </a:lnTo>
                  <a:lnTo>
                    <a:pt x="363626" y="93599"/>
                  </a:lnTo>
                  <a:lnTo>
                    <a:pt x="363626" y="63652"/>
                  </a:lnTo>
                  <a:lnTo>
                    <a:pt x="339369" y="53340"/>
                  </a:lnTo>
                  <a:lnTo>
                    <a:pt x="335178" y="53594"/>
                  </a:lnTo>
                  <a:lnTo>
                    <a:pt x="228244" y="144399"/>
                  </a:lnTo>
                  <a:lnTo>
                    <a:pt x="74955" y="144399"/>
                  </a:lnTo>
                  <a:lnTo>
                    <a:pt x="65430" y="153162"/>
                  </a:lnTo>
                  <a:lnTo>
                    <a:pt x="65811" y="155448"/>
                  </a:lnTo>
                  <a:lnTo>
                    <a:pt x="74955" y="162052"/>
                  </a:lnTo>
                  <a:lnTo>
                    <a:pt x="209321" y="162052"/>
                  </a:lnTo>
                  <a:lnTo>
                    <a:pt x="152425" y="215011"/>
                  </a:lnTo>
                  <a:lnTo>
                    <a:pt x="74955" y="215011"/>
                  </a:lnTo>
                  <a:lnTo>
                    <a:pt x="72542" y="215392"/>
                  </a:lnTo>
                  <a:lnTo>
                    <a:pt x="65430" y="223901"/>
                  </a:lnTo>
                  <a:lnTo>
                    <a:pt x="65811" y="226187"/>
                  </a:lnTo>
                  <a:lnTo>
                    <a:pt x="74955" y="232537"/>
                  </a:lnTo>
                  <a:lnTo>
                    <a:pt x="133502" y="232537"/>
                  </a:lnTo>
                  <a:lnTo>
                    <a:pt x="133375" y="232791"/>
                  </a:lnTo>
                  <a:lnTo>
                    <a:pt x="131724" y="234569"/>
                  </a:lnTo>
                  <a:lnTo>
                    <a:pt x="130962" y="236728"/>
                  </a:lnTo>
                  <a:lnTo>
                    <a:pt x="116230" y="285623"/>
                  </a:lnTo>
                  <a:lnTo>
                    <a:pt x="74955" y="285623"/>
                  </a:lnTo>
                  <a:lnTo>
                    <a:pt x="65430" y="294386"/>
                  </a:lnTo>
                  <a:lnTo>
                    <a:pt x="65811" y="296926"/>
                  </a:lnTo>
                  <a:lnTo>
                    <a:pt x="74955" y="303276"/>
                  </a:lnTo>
                  <a:lnTo>
                    <a:pt x="123723" y="303276"/>
                  </a:lnTo>
                  <a:lnTo>
                    <a:pt x="125374" y="303022"/>
                  </a:lnTo>
                  <a:lnTo>
                    <a:pt x="126136" y="303022"/>
                  </a:lnTo>
                  <a:lnTo>
                    <a:pt x="127152" y="302514"/>
                  </a:lnTo>
                  <a:lnTo>
                    <a:pt x="128930" y="302133"/>
                  </a:lnTo>
                  <a:lnTo>
                    <a:pt x="131089" y="301625"/>
                  </a:lnTo>
                  <a:lnTo>
                    <a:pt x="133629" y="300990"/>
                  </a:lnTo>
                  <a:lnTo>
                    <a:pt x="136804" y="300228"/>
                  </a:lnTo>
                  <a:lnTo>
                    <a:pt x="140233" y="299212"/>
                  </a:lnTo>
                  <a:lnTo>
                    <a:pt x="155727" y="295275"/>
                  </a:lnTo>
                  <a:lnTo>
                    <a:pt x="159791" y="294132"/>
                  </a:lnTo>
                  <a:lnTo>
                    <a:pt x="163728" y="293116"/>
                  </a:lnTo>
                  <a:lnTo>
                    <a:pt x="167665" y="292227"/>
                  </a:lnTo>
                  <a:lnTo>
                    <a:pt x="174650" y="290322"/>
                  </a:lnTo>
                  <a:lnTo>
                    <a:pt x="177825" y="289560"/>
                  </a:lnTo>
                  <a:lnTo>
                    <a:pt x="180365" y="288925"/>
                  </a:lnTo>
                  <a:lnTo>
                    <a:pt x="182524" y="288417"/>
                  </a:lnTo>
                  <a:lnTo>
                    <a:pt x="184175" y="287909"/>
                  </a:lnTo>
                  <a:lnTo>
                    <a:pt x="193433" y="281813"/>
                  </a:lnTo>
                  <a:lnTo>
                    <a:pt x="209664" y="266700"/>
                  </a:lnTo>
                  <a:lnTo>
                    <a:pt x="373024" y="114554"/>
                  </a:lnTo>
                  <a:lnTo>
                    <a:pt x="374230" y="113284"/>
                  </a:lnTo>
                  <a:lnTo>
                    <a:pt x="375945" y="111506"/>
                  </a:lnTo>
                  <a:lnTo>
                    <a:pt x="378358" y="108204"/>
                  </a:lnTo>
                  <a:lnTo>
                    <a:pt x="380009" y="104775"/>
                  </a:lnTo>
                  <a:lnTo>
                    <a:pt x="381406" y="101092"/>
                  </a:lnTo>
                  <a:lnTo>
                    <a:pt x="382168" y="97282"/>
                  </a:lnTo>
                  <a:lnTo>
                    <a:pt x="382422" y="93599"/>
                  </a:lnTo>
                  <a:close/>
                </a:path>
                <a:path w="1150620" h="1252854">
                  <a:moveTo>
                    <a:pt x="1150429" y="1015111"/>
                  </a:moveTo>
                  <a:lnTo>
                    <a:pt x="1131468" y="992339"/>
                  </a:lnTo>
                  <a:lnTo>
                    <a:pt x="1131468" y="1013587"/>
                  </a:lnTo>
                  <a:lnTo>
                    <a:pt x="1131468" y="1015111"/>
                  </a:lnTo>
                  <a:lnTo>
                    <a:pt x="955827" y="1098550"/>
                  </a:lnTo>
                  <a:lnTo>
                    <a:pt x="944016" y="1101090"/>
                  </a:lnTo>
                  <a:lnTo>
                    <a:pt x="939952" y="1100963"/>
                  </a:lnTo>
                  <a:lnTo>
                    <a:pt x="844715" y="1057783"/>
                  </a:lnTo>
                  <a:lnTo>
                    <a:pt x="758596" y="1017651"/>
                  </a:lnTo>
                  <a:lnTo>
                    <a:pt x="756564" y="1015111"/>
                  </a:lnTo>
                  <a:lnTo>
                    <a:pt x="756564" y="1013587"/>
                  </a:lnTo>
                  <a:lnTo>
                    <a:pt x="932205" y="930148"/>
                  </a:lnTo>
                  <a:lnTo>
                    <a:pt x="944016" y="927608"/>
                  </a:lnTo>
                  <a:lnTo>
                    <a:pt x="948080" y="927862"/>
                  </a:lnTo>
                  <a:lnTo>
                    <a:pt x="1129436" y="1011047"/>
                  </a:lnTo>
                  <a:lnTo>
                    <a:pt x="1131468" y="1013587"/>
                  </a:lnTo>
                  <a:lnTo>
                    <a:pt x="1131468" y="992339"/>
                  </a:lnTo>
                  <a:lnTo>
                    <a:pt x="992771" y="927608"/>
                  </a:lnTo>
                  <a:lnTo>
                    <a:pt x="964209" y="914273"/>
                  </a:lnTo>
                  <a:lnTo>
                    <a:pt x="959383" y="912241"/>
                  </a:lnTo>
                  <a:lnTo>
                    <a:pt x="954303" y="910844"/>
                  </a:lnTo>
                  <a:lnTo>
                    <a:pt x="949223" y="910082"/>
                  </a:lnTo>
                  <a:lnTo>
                    <a:pt x="944016" y="909828"/>
                  </a:lnTo>
                  <a:lnTo>
                    <a:pt x="938809" y="910082"/>
                  </a:lnTo>
                  <a:lnTo>
                    <a:pt x="750214" y="995299"/>
                  </a:lnTo>
                  <a:lnTo>
                    <a:pt x="737616" y="1015873"/>
                  </a:lnTo>
                  <a:lnTo>
                    <a:pt x="737768" y="1017778"/>
                  </a:lnTo>
                  <a:lnTo>
                    <a:pt x="780948" y="1047750"/>
                  </a:lnTo>
                  <a:lnTo>
                    <a:pt x="750214" y="1062228"/>
                  </a:lnTo>
                  <a:lnTo>
                    <a:pt x="737616" y="1082802"/>
                  </a:lnTo>
                  <a:lnTo>
                    <a:pt x="737768" y="1084707"/>
                  </a:lnTo>
                  <a:lnTo>
                    <a:pt x="780948" y="1114679"/>
                  </a:lnTo>
                  <a:lnTo>
                    <a:pt x="750214" y="1129157"/>
                  </a:lnTo>
                  <a:lnTo>
                    <a:pt x="737641" y="1149858"/>
                  </a:lnTo>
                  <a:lnTo>
                    <a:pt x="737768" y="1151636"/>
                  </a:lnTo>
                  <a:lnTo>
                    <a:pt x="923696" y="1248283"/>
                  </a:lnTo>
                  <a:lnTo>
                    <a:pt x="944016" y="1252728"/>
                  </a:lnTo>
                  <a:lnTo>
                    <a:pt x="949223" y="1252474"/>
                  </a:lnTo>
                  <a:lnTo>
                    <a:pt x="954303" y="1251585"/>
                  </a:lnTo>
                  <a:lnTo>
                    <a:pt x="959383" y="1250188"/>
                  </a:lnTo>
                  <a:lnTo>
                    <a:pt x="964209" y="1248283"/>
                  </a:lnTo>
                  <a:lnTo>
                    <a:pt x="992771" y="1234948"/>
                  </a:lnTo>
                  <a:lnTo>
                    <a:pt x="1137818" y="1167257"/>
                  </a:lnTo>
                  <a:lnTo>
                    <a:pt x="1150416" y="1148969"/>
                  </a:lnTo>
                  <a:lnTo>
                    <a:pt x="1150340" y="1146556"/>
                  </a:lnTo>
                  <a:lnTo>
                    <a:pt x="1131468" y="1126185"/>
                  </a:lnTo>
                  <a:lnTo>
                    <a:pt x="1131468" y="1147445"/>
                  </a:lnTo>
                  <a:lnTo>
                    <a:pt x="1131468" y="1148969"/>
                  </a:lnTo>
                  <a:lnTo>
                    <a:pt x="955827" y="1232408"/>
                  </a:lnTo>
                  <a:lnTo>
                    <a:pt x="944016" y="1234948"/>
                  </a:lnTo>
                  <a:lnTo>
                    <a:pt x="939952" y="1234694"/>
                  </a:lnTo>
                  <a:lnTo>
                    <a:pt x="758596" y="1151382"/>
                  </a:lnTo>
                  <a:lnTo>
                    <a:pt x="756564" y="1148969"/>
                  </a:lnTo>
                  <a:lnTo>
                    <a:pt x="756564" y="1147445"/>
                  </a:lnTo>
                  <a:lnTo>
                    <a:pt x="756818" y="1146556"/>
                  </a:lnTo>
                  <a:lnTo>
                    <a:pt x="757580" y="1145667"/>
                  </a:lnTo>
                  <a:lnTo>
                    <a:pt x="758596" y="1144778"/>
                  </a:lnTo>
                  <a:lnTo>
                    <a:pt x="802030" y="1124712"/>
                  </a:lnTo>
                  <a:lnTo>
                    <a:pt x="923696" y="1181354"/>
                  </a:lnTo>
                  <a:lnTo>
                    <a:pt x="928522" y="1183259"/>
                  </a:lnTo>
                  <a:lnTo>
                    <a:pt x="933729" y="1184656"/>
                  </a:lnTo>
                  <a:lnTo>
                    <a:pt x="938809" y="1185418"/>
                  </a:lnTo>
                  <a:lnTo>
                    <a:pt x="944016" y="1185799"/>
                  </a:lnTo>
                  <a:lnTo>
                    <a:pt x="949223" y="1185418"/>
                  </a:lnTo>
                  <a:lnTo>
                    <a:pt x="954303" y="1184656"/>
                  </a:lnTo>
                  <a:lnTo>
                    <a:pt x="959383" y="1183259"/>
                  </a:lnTo>
                  <a:lnTo>
                    <a:pt x="964209" y="1181354"/>
                  </a:lnTo>
                  <a:lnTo>
                    <a:pt x="992847" y="1168019"/>
                  </a:lnTo>
                  <a:lnTo>
                    <a:pt x="1085875" y="1124712"/>
                  </a:lnTo>
                  <a:lnTo>
                    <a:pt x="1129436" y="1144778"/>
                  </a:lnTo>
                  <a:lnTo>
                    <a:pt x="1130452" y="1145667"/>
                  </a:lnTo>
                  <a:lnTo>
                    <a:pt x="1131087" y="1146556"/>
                  </a:lnTo>
                  <a:lnTo>
                    <a:pt x="1131468" y="1147445"/>
                  </a:lnTo>
                  <a:lnTo>
                    <a:pt x="1131468" y="1126185"/>
                  </a:lnTo>
                  <a:lnTo>
                    <a:pt x="1128331" y="1124712"/>
                  </a:lnTo>
                  <a:lnTo>
                    <a:pt x="1106957" y="1114679"/>
                  </a:lnTo>
                  <a:lnTo>
                    <a:pt x="1137818" y="1100328"/>
                  </a:lnTo>
                  <a:lnTo>
                    <a:pt x="1150429" y="1082040"/>
                  </a:lnTo>
                  <a:lnTo>
                    <a:pt x="1150327" y="1079627"/>
                  </a:lnTo>
                  <a:lnTo>
                    <a:pt x="1131468" y="1059256"/>
                  </a:lnTo>
                  <a:lnTo>
                    <a:pt x="1131468" y="1080516"/>
                  </a:lnTo>
                  <a:lnTo>
                    <a:pt x="1131468" y="1082040"/>
                  </a:lnTo>
                  <a:lnTo>
                    <a:pt x="955827" y="1165479"/>
                  </a:lnTo>
                  <a:lnTo>
                    <a:pt x="944016" y="1168019"/>
                  </a:lnTo>
                  <a:lnTo>
                    <a:pt x="939952" y="1167892"/>
                  </a:lnTo>
                  <a:lnTo>
                    <a:pt x="844715" y="1124712"/>
                  </a:lnTo>
                  <a:lnTo>
                    <a:pt x="758596" y="1084580"/>
                  </a:lnTo>
                  <a:lnTo>
                    <a:pt x="756564" y="1082040"/>
                  </a:lnTo>
                  <a:lnTo>
                    <a:pt x="756564" y="1080516"/>
                  </a:lnTo>
                  <a:lnTo>
                    <a:pt x="756818" y="1079627"/>
                  </a:lnTo>
                  <a:lnTo>
                    <a:pt x="757580" y="1078738"/>
                  </a:lnTo>
                  <a:lnTo>
                    <a:pt x="758596" y="1077976"/>
                  </a:lnTo>
                  <a:lnTo>
                    <a:pt x="802030" y="1057783"/>
                  </a:lnTo>
                  <a:lnTo>
                    <a:pt x="923696" y="1114425"/>
                  </a:lnTo>
                  <a:lnTo>
                    <a:pt x="928522" y="1116330"/>
                  </a:lnTo>
                  <a:lnTo>
                    <a:pt x="933729" y="1117727"/>
                  </a:lnTo>
                  <a:lnTo>
                    <a:pt x="938809" y="1118489"/>
                  </a:lnTo>
                  <a:lnTo>
                    <a:pt x="944016" y="1118870"/>
                  </a:lnTo>
                  <a:lnTo>
                    <a:pt x="949223" y="1118489"/>
                  </a:lnTo>
                  <a:lnTo>
                    <a:pt x="954303" y="1117727"/>
                  </a:lnTo>
                  <a:lnTo>
                    <a:pt x="959383" y="1116330"/>
                  </a:lnTo>
                  <a:lnTo>
                    <a:pt x="964209" y="1114425"/>
                  </a:lnTo>
                  <a:lnTo>
                    <a:pt x="992847" y="1101090"/>
                  </a:lnTo>
                  <a:lnTo>
                    <a:pt x="1085875" y="1057783"/>
                  </a:lnTo>
                  <a:lnTo>
                    <a:pt x="1129436" y="1077976"/>
                  </a:lnTo>
                  <a:lnTo>
                    <a:pt x="1130452" y="1078738"/>
                  </a:lnTo>
                  <a:lnTo>
                    <a:pt x="1131087" y="1079627"/>
                  </a:lnTo>
                  <a:lnTo>
                    <a:pt x="1131468" y="1080516"/>
                  </a:lnTo>
                  <a:lnTo>
                    <a:pt x="1131468" y="1059256"/>
                  </a:lnTo>
                  <a:lnTo>
                    <a:pt x="1128331" y="1057783"/>
                  </a:lnTo>
                  <a:lnTo>
                    <a:pt x="1106957" y="1047750"/>
                  </a:lnTo>
                  <a:lnTo>
                    <a:pt x="1137818" y="1033399"/>
                  </a:lnTo>
                  <a:lnTo>
                    <a:pt x="1150137" y="1017778"/>
                  </a:lnTo>
                  <a:lnTo>
                    <a:pt x="1150429" y="101511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614172" y="4146804"/>
              <a:ext cx="657225" cy="609600"/>
            </a:xfrm>
            <a:custGeom>
              <a:avLst/>
              <a:gdLst/>
              <a:ahLst/>
              <a:cxnLst/>
              <a:rect l="l" t="t" r="r" b="b"/>
              <a:pathLst>
                <a:path w="657225" h="609600">
                  <a:moveTo>
                    <a:pt x="99072" y="327660"/>
                  </a:moveTo>
                  <a:lnTo>
                    <a:pt x="52717" y="327660"/>
                  </a:lnTo>
                  <a:lnTo>
                    <a:pt x="54762" y="344170"/>
                  </a:lnTo>
                  <a:lnTo>
                    <a:pt x="68033" y="392430"/>
                  </a:lnTo>
                  <a:lnTo>
                    <a:pt x="90284" y="436880"/>
                  </a:lnTo>
                  <a:lnTo>
                    <a:pt x="120942" y="474980"/>
                  </a:lnTo>
                  <a:lnTo>
                    <a:pt x="158508" y="508000"/>
                  </a:lnTo>
                  <a:lnTo>
                    <a:pt x="202437" y="533400"/>
                  </a:lnTo>
                  <a:lnTo>
                    <a:pt x="251218" y="552450"/>
                  </a:lnTo>
                  <a:lnTo>
                    <a:pt x="304495" y="561340"/>
                  </a:lnTo>
                  <a:lnTo>
                    <a:pt x="304495" y="588010"/>
                  </a:lnTo>
                  <a:lnTo>
                    <a:pt x="323557" y="609600"/>
                  </a:lnTo>
                  <a:lnTo>
                    <a:pt x="333286" y="609600"/>
                  </a:lnTo>
                  <a:lnTo>
                    <a:pt x="352348" y="588010"/>
                  </a:lnTo>
                  <a:lnTo>
                    <a:pt x="352348" y="561340"/>
                  </a:lnTo>
                  <a:lnTo>
                    <a:pt x="388048" y="556260"/>
                  </a:lnTo>
                  <a:lnTo>
                    <a:pt x="438518" y="541020"/>
                  </a:lnTo>
                  <a:lnTo>
                    <a:pt x="482015" y="518160"/>
                  </a:lnTo>
                  <a:lnTo>
                    <a:pt x="304495" y="518160"/>
                  </a:lnTo>
                  <a:lnTo>
                    <a:pt x="272719" y="513080"/>
                  </a:lnTo>
                  <a:lnTo>
                    <a:pt x="228231" y="497840"/>
                  </a:lnTo>
                  <a:lnTo>
                    <a:pt x="188785" y="474980"/>
                  </a:lnTo>
                  <a:lnTo>
                    <a:pt x="154952" y="445770"/>
                  </a:lnTo>
                  <a:lnTo>
                    <a:pt x="127850" y="411480"/>
                  </a:lnTo>
                  <a:lnTo>
                    <a:pt x="108978" y="370840"/>
                  </a:lnTo>
                  <a:lnTo>
                    <a:pt x="101307" y="342900"/>
                  </a:lnTo>
                  <a:lnTo>
                    <a:pt x="99072" y="327660"/>
                  </a:lnTo>
                  <a:close/>
                </a:path>
                <a:path w="657225" h="609600">
                  <a:moveTo>
                    <a:pt x="328231" y="468630"/>
                  </a:moveTo>
                  <a:lnTo>
                    <a:pt x="323557" y="469900"/>
                  </a:lnTo>
                  <a:lnTo>
                    <a:pt x="319074" y="471170"/>
                  </a:lnTo>
                  <a:lnTo>
                    <a:pt x="314959" y="472440"/>
                  </a:lnTo>
                  <a:lnTo>
                    <a:pt x="311416" y="476250"/>
                  </a:lnTo>
                  <a:lnTo>
                    <a:pt x="308419" y="478790"/>
                  </a:lnTo>
                  <a:lnTo>
                    <a:pt x="306362" y="482600"/>
                  </a:lnTo>
                  <a:lnTo>
                    <a:pt x="304863" y="486410"/>
                  </a:lnTo>
                  <a:lnTo>
                    <a:pt x="304495" y="491490"/>
                  </a:lnTo>
                  <a:lnTo>
                    <a:pt x="304495" y="518160"/>
                  </a:lnTo>
                  <a:lnTo>
                    <a:pt x="352348" y="518160"/>
                  </a:lnTo>
                  <a:lnTo>
                    <a:pt x="352348" y="491490"/>
                  </a:lnTo>
                  <a:lnTo>
                    <a:pt x="351790" y="486410"/>
                  </a:lnTo>
                  <a:lnTo>
                    <a:pt x="350481" y="482600"/>
                  </a:lnTo>
                  <a:lnTo>
                    <a:pt x="348234" y="478790"/>
                  </a:lnTo>
                  <a:lnTo>
                    <a:pt x="345249" y="476250"/>
                  </a:lnTo>
                  <a:lnTo>
                    <a:pt x="341884" y="472440"/>
                  </a:lnTo>
                  <a:lnTo>
                    <a:pt x="333286" y="469900"/>
                  </a:lnTo>
                  <a:lnTo>
                    <a:pt x="328231" y="468630"/>
                  </a:lnTo>
                  <a:close/>
                </a:path>
                <a:path w="657225" h="609600">
                  <a:moveTo>
                    <a:pt x="603948" y="327660"/>
                  </a:moveTo>
                  <a:lnTo>
                    <a:pt x="557593" y="327660"/>
                  </a:lnTo>
                  <a:lnTo>
                    <a:pt x="555345" y="342900"/>
                  </a:lnTo>
                  <a:lnTo>
                    <a:pt x="551980" y="356870"/>
                  </a:lnTo>
                  <a:lnTo>
                    <a:pt x="535901" y="398780"/>
                  </a:lnTo>
                  <a:lnTo>
                    <a:pt x="511606" y="434340"/>
                  </a:lnTo>
                  <a:lnTo>
                    <a:pt x="480021" y="466090"/>
                  </a:lnTo>
                  <a:lnTo>
                    <a:pt x="442252" y="491490"/>
                  </a:lnTo>
                  <a:lnTo>
                    <a:pt x="399262" y="509270"/>
                  </a:lnTo>
                  <a:lnTo>
                    <a:pt x="352348" y="518160"/>
                  </a:lnTo>
                  <a:lnTo>
                    <a:pt x="482015" y="518160"/>
                  </a:lnTo>
                  <a:lnTo>
                    <a:pt x="523938" y="486410"/>
                  </a:lnTo>
                  <a:lnTo>
                    <a:pt x="557022" y="449580"/>
                  </a:lnTo>
                  <a:lnTo>
                    <a:pt x="582447" y="407670"/>
                  </a:lnTo>
                  <a:lnTo>
                    <a:pt x="598525" y="360680"/>
                  </a:lnTo>
                  <a:lnTo>
                    <a:pt x="601891" y="344170"/>
                  </a:lnTo>
                  <a:lnTo>
                    <a:pt x="603948" y="327660"/>
                  </a:lnTo>
                  <a:close/>
                </a:path>
                <a:path w="657225" h="609600">
                  <a:moveTo>
                    <a:pt x="132715" y="283210"/>
                  </a:moveTo>
                  <a:lnTo>
                    <a:pt x="19253" y="283210"/>
                  </a:lnTo>
                  <a:lnTo>
                    <a:pt x="14579" y="284480"/>
                  </a:lnTo>
                  <a:lnTo>
                    <a:pt x="0" y="304800"/>
                  </a:lnTo>
                  <a:lnTo>
                    <a:pt x="558" y="309880"/>
                  </a:lnTo>
                  <a:lnTo>
                    <a:pt x="19253" y="327660"/>
                  </a:lnTo>
                  <a:lnTo>
                    <a:pt x="132715" y="327660"/>
                  </a:lnTo>
                  <a:lnTo>
                    <a:pt x="151777" y="304800"/>
                  </a:lnTo>
                  <a:lnTo>
                    <a:pt x="151409" y="300990"/>
                  </a:lnTo>
                  <a:lnTo>
                    <a:pt x="132715" y="283210"/>
                  </a:lnTo>
                  <a:close/>
                </a:path>
                <a:path w="657225" h="609600">
                  <a:moveTo>
                    <a:pt x="637590" y="283210"/>
                  </a:moveTo>
                  <a:lnTo>
                    <a:pt x="523938" y="283210"/>
                  </a:lnTo>
                  <a:lnTo>
                    <a:pt x="519645" y="284480"/>
                  </a:lnTo>
                  <a:lnTo>
                    <a:pt x="505066" y="304800"/>
                  </a:lnTo>
                  <a:lnTo>
                    <a:pt x="505434" y="309880"/>
                  </a:lnTo>
                  <a:lnTo>
                    <a:pt x="523938" y="327660"/>
                  </a:lnTo>
                  <a:lnTo>
                    <a:pt x="637590" y="327660"/>
                  </a:lnTo>
                  <a:lnTo>
                    <a:pt x="656844" y="304800"/>
                  </a:lnTo>
                  <a:lnTo>
                    <a:pt x="656082" y="300990"/>
                  </a:lnTo>
                  <a:lnTo>
                    <a:pt x="637590" y="283210"/>
                  </a:lnTo>
                  <a:close/>
                </a:path>
                <a:path w="657225" h="609600">
                  <a:moveTo>
                    <a:pt x="328231" y="0"/>
                  </a:moveTo>
                  <a:lnTo>
                    <a:pt x="323557" y="1270"/>
                  </a:lnTo>
                  <a:lnTo>
                    <a:pt x="319074" y="2540"/>
                  </a:lnTo>
                  <a:lnTo>
                    <a:pt x="314959" y="3810"/>
                  </a:lnTo>
                  <a:lnTo>
                    <a:pt x="311416" y="7620"/>
                  </a:lnTo>
                  <a:lnTo>
                    <a:pt x="308419" y="10160"/>
                  </a:lnTo>
                  <a:lnTo>
                    <a:pt x="306362" y="13970"/>
                  </a:lnTo>
                  <a:lnTo>
                    <a:pt x="304863" y="19050"/>
                  </a:lnTo>
                  <a:lnTo>
                    <a:pt x="304495" y="22860"/>
                  </a:lnTo>
                  <a:lnTo>
                    <a:pt x="304495" y="49530"/>
                  </a:lnTo>
                  <a:lnTo>
                    <a:pt x="268605" y="54610"/>
                  </a:lnTo>
                  <a:lnTo>
                    <a:pt x="251218" y="58420"/>
                  </a:lnTo>
                  <a:lnTo>
                    <a:pt x="234581" y="63500"/>
                  </a:lnTo>
                  <a:lnTo>
                    <a:pt x="202437" y="76200"/>
                  </a:lnTo>
                  <a:lnTo>
                    <a:pt x="187109" y="85090"/>
                  </a:lnTo>
                  <a:lnTo>
                    <a:pt x="172529" y="92710"/>
                  </a:lnTo>
                  <a:lnTo>
                    <a:pt x="132715" y="124460"/>
                  </a:lnTo>
                  <a:lnTo>
                    <a:pt x="99822" y="161290"/>
                  </a:lnTo>
                  <a:lnTo>
                    <a:pt x="90284" y="173990"/>
                  </a:lnTo>
                  <a:lnTo>
                    <a:pt x="68033" y="218440"/>
                  </a:lnTo>
                  <a:lnTo>
                    <a:pt x="54762" y="266700"/>
                  </a:lnTo>
                  <a:lnTo>
                    <a:pt x="52717" y="283210"/>
                  </a:lnTo>
                  <a:lnTo>
                    <a:pt x="99072" y="283210"/>
                  </a:lnTo>
                  <a:lnTo>
                    <a:pt x="101307" y="267970"/>
                  </a:lnTo>
                  <a:lnTo>
                    <a:pt x="104673" y="254000"/>
                  </a:lnTo>
                  <a:lnTo>
                    <a:pt x="120751" y="212090"/>
                  </a:lnTo>
                  <a:lnTo>
                    <a:pt x="136080" y="187960"/>
                  </a:lnTo>
                  <a:lnTo>
                    <a:pt x="145046" y="175260"/>
                  </a:lnTo>
                  <a:lnTo>
                    <a:pt x="154952" y="165100"/>
                  </a:lnTo>
                  <a:lnTo>
                    <a:pt x="165239" y="153670"/>
                  </a:lnTo>
                  <a:lnTo>
                    <a:pt x="176644" y="144780"/>
                  </a:lnTo>
                  <a:lnTo>
                    <a:pt x="214591" y="119380"/>
                  </a:lnTo>
                  <a:lnTo>
                    <a:pt x="257581" y="101600"/>
                  </a:lnTo>
                  <a:lnTo>
                    <a:pt x="304495" y="92710"/>
                  </a:lnTo>
                  <a:lnTo>
                    <a:pt x="484124" y="92710"/>
                  </a:lnTo>
                  <a:lnTo>
                    <a:pt x="469366" y="85090"/>
                  </a:lnTo>
                  <a:lnTo>
                    <a:pt x="422262" y="63500"/>
                  </a:lnTo>
                  <a:lnTo>
                    <a:pt x="352348" y="49530"/>
                  </a:lnTo>
                  <a:lnTo>
                    <a:pt x="352348" y="22860"/>
                  </a:lnTo>
                  <a:lnTo>
                    <a:pt x="351790" y="19050"/>
                  </a:lnTo>
                  <a:lnTo>
                    <a:pt x="350481" y="13970"/>
                  </a:lnTo>
                  <a:lnTo>
                    <a:pt x="348234" y="10160"/>
                  </a:lnTo>
                  <a:lnTo>
                    <a:pt x="345249" y="7620"/>
                  </a:lnTo>
                  <a:lnTo>
                    <a:pt x="341884" y="3810"/>
                  </a:lnTo>
                  <a:lnTo>
                    <a:pt x="333286" y="1270"/>
                  </a:lnTo>
                  <a:lnTo>
                    <a:pt x="328231" y="0"/>
                  </a:lnTo>
                  <a:close/>
                </a:path>
                <a:path w="657225" h="609600">
                  <a:moveTo>
                    <a:pt x="484124" y="92710"/>
                  </a:moveTo>
                  <a:lnTo>
                    <a:pt x="352348" y="92710"/>
                  </a:lnTo>
                  <a:lnTo>
                    <a:pt x="384124" y="97790"/>
                  </a:lnTo>
                  <a:lnTo>
                    <a:pt x="399262" y="101600"/>
                  </a:lnTo>
                  <a:lnTo>
                    <a:pt x="442252" y="119380"/>
                  </a:lnTo>
                  <a:lnTo>
                    <a:pt x="480021" y="144780"/>
                  </a:lnTo>
                  <a:lnTo>
                    <a:pt x="491413" y="153670"/>
                  </a:lnTo>
                  <a:lnTo>
                    <a:pt x="501891" y="165100"/>
                  </a:lnTo>
                  <a:lnTo>
                    <a:pt x="511606" y="175260"/>
                  </a:lnTo>
                  <a:lnTo>
                    <a:pt x="520572" y="187960"/>
                  </a:lnTo>
                  <a:lnTo>
                    <a:pt x="542442" y="226060"/>
                  </a:lnTo>
                  <a:lnTo>
                    <a:pt x="555345" y="267970"/>
                  </a:lnTo>
                  <a:lnTo>
                    <a:pt x="557593" y="283210"/>
                  </a:lnTo>
                  <a:lnTo>
                    <a:pt x="603948" y="283210"/>
                  </a:lnTo>
                  <a:lnTo>
                    <a:pt x="594220" y="233680"/>
                  </a:lnTo>
                  <a:lnTo>
                    <a:pt x="574789" y="187960"/>
                  </a:lnTo>
                  <a:lnTo>
                    <a:pt x="546747" y="147320"/>
                  </a:lnTo>
                  <a:lnTo>
                    <a:pt x="511416" y="113030"/>
                  </a:lnTo>
                  <a:lnTo>
                    <a:pt x="498144" y="102870"/>
                  </a:lnTo>
                  <a:lnTo>
                    <a:pt x="484124" y="92710"/>
                  </a:lnTo>
                  <a:close/>
                </a:path>
                <a:path w="657225" h="609600">
                  <a:moveTo>
                    <a:pt x="352348" y="92710"/>
                  </a:moveTo>
                  <a:lnTo>
                    <a:pt x="304495" y="92710"/>
                  </a:lnTo>
                  <a:lnTo>
                    <a:pt x="304495" y="119380"/>
                  </a:lnTo>
                  <a:lnTo>
                    <a:pt x="323557" y="140970"/>
                  </a:lnTo>
                  <a:lnTo>
                    <a:pt x="333286" y="140970"/>
                  </a:lnTo>
                  <a:lnTo>
                    <a:pt x="352348" y="119380"/>
                  </a:lnTo>
                  <a:lnTo>
                    <a:pt x="352348" y="92710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7" name="object 27" descr=""/>
          <p:cNvSpPr txBox="1"/>
          <p:nvPr/>
        </p:nvSpPr>
        <p:spPr>
          <a:xfrm>
            <a:off x="3299205" y="3390138"/>
            <a:ext cx="802005" cy="8642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1100" spc="-10" b="1">
                <a:solidFill>
                  <a:srgbClr val="3A3838"/>
                </a:solidFill>
                <a:latin typeface="Tahoma"/>
                <a:cs typeface="Tahoma"/>
              </a:rPr>
              <a:t>Generate effective responses</a:t>
            </a:r>
            <a:r>
              <a:rPr dirty="0" sz="1100" spc="-10">
                <a:solidFill>
                  <a:srgbClr val="3A3838"/>
                </a:solidFill>
                <a:latin typeface="Verdana"/>
                <a:cs typeface="Verdana"/>
              </a:rPr>
              <a:t>, </a:t>
            </a:r>
            <a:r>
              <a:rPr dirty="0" sz="1100">
                <a:solidFill>
                  <a:srgbClr val="3A3838"/>
                </a:solidFill>
                <a:latin typeface="Verdana"/>
                <a:cs typeface="Verdana"/>
              </a:rPr>
              <a:t>based</a:t>
            </a:r>
            <a:r>
              <a:rPr dirty="0" sz="1100" spc="-45">
                <a:solidFill>
                  <a:srgbClr val="3A3838"/>
                </a:solidFill>
                <a:latin typeface="Verdana"/>
                <a:cs typeface="Verdana"/>
              </a:rPr>
              <a:t> </a:t>
            </a:r>
            <a:r>
              <a:rPr dirty="0" sz="1100" spc="-25">
                <a:solidFill>
                  <a:srgbClr val="3A3838"/>
                </a:solidFill>
                <a:latin typeface="Verdana"/>
                <a:cs typeface="Verdana"/>
              </a:rPr>
              <a:t>on </a:t>
            </a:r>
            <a:r>
              <a:rPr dirty="0" sz="1100" spc="-10">
                <a:solidFill>
                  <a:srgbClr val="3A3838"/>
                </a:solidFill>
                <a:latin typeface="Verdana"/>
                <a:cs typeface="Verdana"/>
              </a:rPr>
              <a:t>evidence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28" name="object 28" descr=""/>
          <p:cNvSpPr txBox="1"/>
          <p:nvPr/>
        </p:nvSpPr>
        <p:spPr>
          <a:xfrm>
            <a:off x="3088894" y="4446523"/>
            <a:ext cx="1082675" cy="528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100" b="1">
                <a:solidFill>
                  <a:srgbClr val="3A3838"/>
                </a:solidFill>
                <a:latin typeface="Tahoma"/>
                <a:cs typeface="Tahoma"/>
              </a:rPr>
              <a:t>Provide</a:t>
            </a:r>
            <a:r>
              <a:rPr dirty="0" sz="1100" spc="220" b="1">
                <a:solidFill>
                  <a:srgbClr val="3A3838"/>
                </a:solidFill>
                <a:latin typeface="Tahoma"/>
                <a:cs typeface="Tahoma"/>
              </a:rPr>
              <a:t> </a:t>
            </a:r>
            <a:r>
              <a:rPr dirty="0" sz="1100" spc="-10" b="1">
                <a:solidFill>
                  <a:srgbClr val="3A3838"/>
                </a:solidFill>
                <a:latin typeface="Tahoma"/>
                <a:cs typeface="Tahoma"/>
              </a:rPr>
              <a:t>useful </a:t>
            </a:r>
            <a:r>
              <a:rPr dirty="0" sz="1100" spc="10" b="1">
                <a:solidFill>
                  <a:srgbClr val="3A3838"/>
                </a:solidFill>
                <a:latin typeface="Tahoma"/>
                <a:cs typeface="Tahoma"/>
              </a:rPr>
              <a:t>information</a:t>
            </a:r>
            <a:r>
              <a:rPr dirty="0" sz="1100" spc="140" b="1">
                <a:solidFill>
                  <a:srgbClr val="3A3838"/>
                </a:solidFill>
                <a:latin typeface="Tahoma"/>
                <a:cs typeface="Tahoma"/>
              </a:rPr>
              <a:t> </a:t>
            </a:r>
            <a:r>
              <a:rPr dirty="0" sz="1100" spc="-25">
                <a:solidFill>
                  <a:srgbClr val="3A3838"/>
                </a:solidFill>
                <a:latin typeface="Verdana"/>
                <a:cs typeface="Verdana"/>
              </a:rPr>
              <a:t>to </a:t>
            </a:r>
            <a:r>
              <a:rPr dirty="0" sz="1100" spc="-10">
                <a:solidFill>
                  <a:srgbClr val="3A3838"/>
                </a:solidFill>
                <a:latin typeface="Verdana"/>
                <a:cs typeface="Verdana"/>
              </a:rPr>
              <a:t>services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2246757" y="5737656"/>
            <a:ext cx="1970405" cy="8642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solidFill>
                  <a:srgbClr val="3A3838"/>
                </a:solidFill>
                <a:latin typeface="Verdana"/>
                <a:cs typeface="Verdana"/>
              </a:rPr>
              <a:t>Provide</a:t>
            </a:r>
            <a:r>
              <a:rPr dirty="0" sz="1100" spc="30">
                <a:solidFill>
                  <a:srgbClr val="3A3838"/>
                </a:solidFill>
                <a:latin typeface="Verdana"/>
                <a:cs typeface="Verdana"/>
              </a:rPr>
              <a:t> </a:t>
            </a:r>
            <a:r>
              <a:rPr dirty="0" sz="1100" b="1">
                <a:solidFill>
                  <a:srgbClr val="3A3838"/>
                </a:solidFill>
                <a:latin typeface="Tahoma"/>
                <a:cs typeface="Tahoma"/>
              </a:rPr>
              <a:t>useful</a:t>
            </a:r>
            <a:r>
              <a:rPr dirty="0" sz="1100" spc="120" b="1">
                <a:solidFill>
                  <a:srgbClr val="3A3838"/>
                </a:solidFill>
                <a:latin typeface="Tahoma"/>
                <a:cs typeface="Tahoma"/>
              </a:rPr>
              <a:t> </a:t>
            </a:r>
            <a:r>
              <a:rPr dirty="0" sz="1100" spc="-10" b="1">
                <a:solidFill>
                  <a:srgbClr val="3A3838"/>
                </a:solidFill>
                <a:latin typeface="Tahoma"/>
                <a:cs typeface="Tahoma"/>
              </a:rPr>
              <a:t>information </a:t>
            </a:r>
            <a:r>
              <a:rPr dirty="0" sz="1100" b="1">
                <a:solidFill>
                  <a:srgbClr val="3A3838"/>
                </a:solidFill>
                <a:latin typeface="Tahoma"/>
                <a:cs typeface="Tahoma"/>
              </a:rPr>
              <a:t>to</a:t>
            </a:r>
            <a:r>
              <a:rPr dirty="0" sz="1100" spc="120" b="1">
                <a:solidFill>
                  <a:srgbClr val="3A3838"/>
                </a:solidFill>
                <a:latin typeface="Tahoma"/>
                <a:cs typeface="Tahoma"/>
              </a:rPr>
              <a:t> </a:t>
            </a:r>
            <a:r>
              <a:rPr dirty="0" sz="1100" b="1">
                <a:solidFill>
                  <a:srgbClr val="3A3838"/>
                </a:solidFill>
                <a:latin typeface="Tahoma"/>
                <a:cs typeface="Tahoma"/>
              </a:rPr>
              <a:t>the</a:t>
            </a:r>
            <a:r>
              <a:rPr dirty="0" sz="1100" spc="130" b="1">
                <a:solidFill>
                  <a:srgbClr val="3A3838"/>
                </a:solidFill>
                <a:latin typeface="Tahoma"/>
                <a:cs typeface="Tahoma"/>
              </a:rPr>
              <a:t> </a:t>
            </a:r>
            <a:r>
              <a:rPr dirty="0" sz="1100" b="1">
                <a:solidFill>
                  <a:srgbClr val="3A3838"/>
                </a:solidFill>
                <a:latin typeface="Tahoma"/>
                <a:cs typeface="Tahoma"/>
              </a:rPr>
              <a:t>entities</a:t>
            </a:r>
            <a:r>
              <a:rPr dirty="0" sz="1100" spc="75" b="1">
                <a:solidFill>
                  <a:srgbClr val="3A3838"/>
                </a:solidFill>
                <a:latin typeface="Tahoma"/>
                <a:cs typeface="Tahoma"/>
              </a:rPr>
              <a:t> </a:t>
            </a:r>
            <a:r>
              <a:rPr dirty="0" sz="1100" b="1">
                <a:solidFill>
                  <a:srgbClr val="3A3838"/>
                </a:solidFill>
                <a:latin typeface="Tahoma"/>
                <a:cs typeface="Tahoma"/>
              </a:rPr>
              <a:t>in</a:t>
            </a:r>
            <a:r>
              <a:rPr dirty="0" sz="1100" spc="114" b="1">
                <a:solidFill>
                  <a:srgbClr val="3A3838"/>
                </a:solidFill>
                <a:latin typeface="Tahoma"/>
                <a:cs typeface="Tahoma"/>
              </a:rPr>
              <a:t> </a:t>
            </a:r>
            <a:r>
              <a:rPr dirty="0" sz="1100" b="1">
                <a:solidFill>
                  <a:srgbClr val="3A3838"/>
                </a:solidFill>
                <a:latin typeface="Tahoma"/>
                <a:cs typeface="Tahoma"/>
              </a:rPr>
              <a:t>charge</a:t>
            </a:r>
            <a:r>
              <a:rPr dirty="0" sz="1100" spc="110" b="1">
                <a:solidFill>
                  <a:srgbClr val="3A3838"/>
                </a:solidFill>
                <a:latin typeface="Tahoma"/>
                <a:cs typeface="Tahoma"/>
              </a:rPr>
              <a:t> </a:t>
            </a:r>
            <a:r>
              <a:rPr dirty="0" sz="1100" spc="-25" b="1">
                <a:solidFill>
                  <a:srgbClr val="3A3838"/>
                </a:solidFill>
                <a:latin typeface="Tahoma"/>
                <a:cs typeface="Tahoma"/>
              </a:rPr>
              <a:t>of </a:t>
            </a:r>
            <a:r>
              <a:rPr dirty="0" sz="1100" spc="10" b="1">
                <a:solidFill>
                  <a:srgbClr val="3A3838"/>
                </a:solidFill>
                <a:latin typeface="Tahoma"/>
                <a:cs typeface="Tahoma"/>
              </a:rPr>
              <a:t>designing,</a:t>
            </a:r>
            <a:r>
              <a:rPr dirty="0" sz="1100" spc="190" b="1">
                <a:solidFill>
                  <a:srgbClr val="3A3838"/>
                </a:solidFill>
                <a:latin typeface="Tahoma"/>
                <a:cs typeface="Tahoma"/>
              </a:rPr>
              <a:t> </a:t>
            </a:r>
            <a:r>
              <a:rPr dirty="0" sz="1100" spc="-10" b="1">
                <a:solidFill>
                  <a:srgbClr val="3A3838"/>
                </a:solidFill>
                <a:latin typeface="Tahoma"/>
                <a:cs typeface="Tahoma"/>
              </a:rPr>
              <a:t>implementing </a:t>
            </a:r>
            <a:r>
              <a:rPr dirty="0" sz="1100" b="1">
                <a:solidFill>
                  <a:srgbClr val="3A3838"/>
                </a:solidFill>
                <a:latin typeface="Tahoma"/>
                <a:cs typeface="Tahoma"/>
              </a:rPr>
              <a:t>and</a:t>
            </a:r>
            <a:r>
              <a:rPr dirty="0" sz="1100" spc="180" b="1">
                <a:solidFill>
                  <a:srgbClr val="3A3838"/>
                </a:solidFill>
                <a:latin typeface="Tahoma"/>
                <a:cs typeface="Tahoma"/>
              </a:rPr>
              <a:t> </a:t>
            </a:r>
            <a:r>
              <a:rPr dirty="0" sz="1100" b="1">
                <a:solidFill>
                  <a:srgbClr val="3A3838"/>
                </a:solidFill>
                <a:latin typeface="Tahoma"/>
                <a:cs typeface="Tahoma"/>
              </a:rPr>
              <a:t>evaluating</a:t>
            </a:r>
            <a:r>
              <a:rPr dirty="0" sz="1100" spc="175" b="1">
                <a:solidFill>
                  <a:srgbClr val="3A3838"/>
                </a:solidFill>
                <a:latin typeface="Tahoma"/>
                <a:cs typeface="Tahoma"/>
              </a:rPr>
              <a:t> </a:t>
            </a:r>
            <a:r>
              <a:rPr dirty="0" sz="1100" spc="-10" b="1">
                <a:solidFill>
                  <a:srgbClr val="3A3838"/>
                </a:solidFill>
                <a:latin typeface="Tahoma"/>
                <a:cs typeface="Tahoma"/>
              </a:rPr>
              <a:t>public </a:t>
            </a:r>
            <a:r>
              <a:rPr dirty="0" sz="1100" b="1">
                <a:solidFill>
                  <a:srgbClr val="3A3838"/>
                </a:solidFill>
                <a:latin typeface="Tahoma"/>
                <a:cs typeface="Tahoma"/>
              </a:rPr>
              <a:t>policies</a:t>
            </a:r>
            <a:r>
              <a:rPr dirty="0" sz="1100" spc="100" b="1">
                <a:solidFill>
                  <a:srgbClr val="3A3838"/>
                </a:solidFill>
                <a:latin typeface="Tahoma"/>
                <a:cs typeface="Tahoma"/>
              </a:rPr>
              <a:t> </a:t>
            </a:r>
            <a:r>
              <a:rPr dirty="0" sz="1100">
                <a:solidFill>
                  <a:srgbClr val="3A3838"/>
                </a:solidFill>
                <a:latin typeface="Verdana"/>
                <a:cs typeface="Verdana"/>
              </a:rPr>
              <a:t>on</a:t>
            </a:r>
            <a:r>
              <a:rPr dirty="0" sz="1100" spc="20">
                <a:solidFill>
                  <a:srgbClr val="3A3838"/>
                </a:solidFill>
                <a:latin typeface="Verdana"/>
                <a:cs typeface="Verdana"/>
              </a:rPr>
              <a:t> </a:t>
            </a:r>
            <a:r>
              <a:rPr dirty="0" sz="1100" spc="-20">
                <a:solidFill>
                  <a:srgbClr val="3A3838"/>
                </a:solidFill>
                <a:latin typeface="Verdana"/>
                <a:cs typeface="Verdana"/>
              </a:rPr>
              <a:t>drugs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30" name="object 30" descr=""/>
          <p:cNvSpPr txBox="1"/>
          <p:nvPr/>
        </p:nvSpPr>
        <p:spPr>
          <a:xfrm>
            <a:off x="2981705" y="2269363"/>
            <a:ext cx="1344930" cy="86486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1100" spc="-10">
                <a:solidFill>
                  <a:srgbClr val="3A3838"/>
                </a:solidFill>
                <a:latin typeface="Verdana"/>
                <a:cs typeface="Verdana"/>
              </a:rPr>
              <a:t>Permanent </a:t>
            </a:r>
            <a:r>
              <a:rPr dirty="0" sz="1100">
                <a:solidFill>
                  <a:srgbClr val="3A3838"/>
                </a:solidFill>
                <a:latin typeface="Verdana"/>
                <a:cs typeface="Verdana"/>
              </a:rPr>
              <a:t>monitoring of</a:t>
            </a:r>
            <a:r>
              <a:rPr dirty="0" sz="1100" spc="20">
                <a:solidFill>
                  <a:srgbClr val="3A3838"/>
                </a:solidFill>
                <a:latin typeface="Verdana"/>
                <a:cs typeface="Verdana"/>
              </a:rPr>
              <a:t> </a:t>
            </a:r>
            <a:r>
              <a:rPr dirty="0" sz="1100" spc="-20">
                <a:solidFill>
                  <a:srgbClr val="3A3838"/>
                </a:solidFill>
                <a:latin typeface="Verdana"/>
                <a:cs typeface="Verdana"/>
              </a:rPr>
              <a:t>risks </a:t>
            </a:r>
            <a:r>
              <a:rPr dirty="0" sz="1100">
                <a:solidFill>
                  <a:srgbClr val="3A3838"/>
                </a:solidFill>
                <a:latin typeface="Verdana"/>
                <a:cs typeface="Verdana"/>
              </a:rPr>
              <a:t>associated</a:t>
            </a:r>
            <a:r>
              <a:rPr dirty="0" sz="1100" spc="-105">
                <a:solidFill>
                  <a:srgbClr val="3A3838"/>
                </a:solidFill>
                <a:latin typeface="Verdana"/>
                <a:cs typeface="Verdana"/>
              </a:rPr>
              <a:t> </a:t>
            </a:r>
            <a:r>
              <a:rPr dirty="0" sz="1100" spc="-20">
                <a:solidFill>
                  <a:srgbClr val="3A3838"/>
                </a:solidFill>
                <a:latin typeface="Verdana"/>
                <a:cs typeface="Verdana"/>
              </a:rPr>
              <a:t>with </a:t>
            </a:r>
            <a:r>
              <a:rPr dirty="0" sz="1100" b="1">
                <a:solidFill>
                  <a:srgbClr val="3A3838"/>
                </a:solidFill>
                <a:latin typeface="Tahoma"/>
                <a:cs typeface="Tahoma"/>
              </a:rPr>
              <a:t>NPS</a:t>
            </a:r>
            <a:r>
              <a:rPr dirty="0" sz="1100" spc="80" b="1">
                <a:solidFill>
                  <a:srgbClr val="3A3838"/>
                </a:solidFill>
                <a:latin typeface="Tahoma"/>
                <a:cs typeface="Tahoma"/>
              </a:rPr>
              <a:t> </a:t>
            </a:r>
            <a:r>
              <a:rPr dirty="0" sz="1100" spc="-25" b="1">
                <a:solidFill>
                  <a:srgbClr val="3A3838"/>
                </a:solidFill>
                <a:latin typeface="Tahoma"/>
                <a:cs typeface="Tahoma"/>
              </a:rPr>
              <a:t>and</a:t>
            </a:r>
            <a:r>
              <a:rPr dirty="0" sz="1100" spc="50" b="1">
                <a:solidFill>
                  <a:srgbClr val="3A3838"/>
                </a:solidFill>
                <a:latin typeface="Tahoma"/>
                <a:cs typeface="Tahoma"/>
              </a:rPr>
              <a:t> emerging</a:t>
            </a:r>
            <a:r>
              <a:rPr dirty="0" sz="1100" spc="-25" b="1">
                <a:solidFill>
                  <a:srgbClr val="3A3838"/>
                </a:solidFill>
                <a:latin typeface="Tahoma"/>
                <a:cs typeface="Tahoma"/>
              </a:rPr>
              <a:t> </a:t>
            </a:r>
            <a:r>
              <a:rPr dirty="0" sz="1100" spc="-10" b="1">
                <a:solidFill>
                  <a:srgbClr val="3A3838"/>
                </a:solidFill>
                <a:latin typeface="Tahoma"/>
                <a:cs typeface="Tahoma"/>
              </a:rPr>
              <a:t>drugs.</a:t>
            </a:r>
            <a:endParaRPr sz="1100">
              <a:latin typeface="Tahoma"/>
              <a:cs typeface="Tahoma"/>
            </a:endParaRPr>
          </a:p>
        </p:txBody>
      </p:sp>
      <p:grpSp>
        <p:nvGrpSpPr>
          <p:cNvPr id="31" name="object 31" descr=""/>
          <p:cNvGrpSpPr/>
          <p:nvPr/>
        </p:nvGrpSpPr>
        <p:grpSpPr>
          <a:xfrm>
            <a:off x="1214627" y="5241035"/>
            <a:ext cx="315595" cy="388620"/>
            <a:chOff x="1214627" y="5241035"/>
            <a:chExt cx="315595" cy="388620"/>
          </a:xfrm>
        </p:grpSpPr>
        <p:sp>
          <p:nvSpPr>
            <p:cNvPr id="32" name="object 32" descr=""/>
            <p:cNvSpPr/>
            <p:nvPr/>
          </p:nvSpPr>
          <p:spPr>
            <a:xfrm>
              <a:off x="1214627" y="5241035"/>
              <a:ext cx="315595" cy="388620"/>
            </a:xfrm>
            <a:custGeom>
              <a:avLst/>
              <a:gdLst/>
              <a:ahLst/>
              <a:cxnLst/>
              <a:rect l="l" t="t" r="r" b="b"/>
              <a:pathLst>
                <a:path w="315594" h="388620">
                  <a:moveTo>
                    <a:pt x="157734" y="0"/>
                  </a:moveTo>
                  <a:lnTo>
                    <a:pt x="114046" y="5587"/>
                  </a:lnTo>
                  <a:lnTo>
                    <a:pt x="75184" y="21589"/>
                  </a:lnTo>
                  <a:lnTo>
                    <a:pt x="42583" y="46481"/>
                  </a:lnTo>
                  <a:lnTo>
                    <a:pt x="18135" y="78104"/>
                  </a:lnTo>
                  <a:lnTo>
                    <a:pt x="3505" y="115442"/>
                  </a:lnTo>
                  <a:lnTo>
                    <a:pt x="0" y="146303"/>
                  </a:lnTo>
                  <a:lnTo>
                    <a:pt x="355" y="156336"/>
                  </a:lnTo>
                  <a:lnTo>
                    <a:pt x="8775" y="194563"/>
                  </a:lnTo>
                  <a:lnTo>
                    <a:pt x="27368" y="228853"/>
                  </a:lnTo>
                  <a:lnTo>
                    <a:pt x="54978" y="257301"/>
                  </a:lnTo>
                  <a:lnTo>
                    <a:pt x="90169" y="278383"/>
                  </a:lnTo>
                  <a:lnTo>
                    <a:pt x="99949" y="282447"/>
                  </a:lnTo>
                  <a:lnTo>
                    <a:pt x="99949" y="343916"/>
                  </a:lnTo>
                  <a:lnTo>
                    <a:pt x="111759" y="354952"/>
                  </a:lnTo>
                  <a:lnTo>
                    <a:pt x="119634" y="354952"/>
                  </a:lnTo>
                  <a:lnTo>
                    <a:pt x="119634" y="377583"/>
                  </a:lnTo>
                  <a:lnTo>
                    <a:pt x="131572" y="388619"/>
                  </a:lnTo>
                  <a:lnTo>
                    <a:pt x="183896" y="388619"/>
                  </a:lnTo>
                  <a:lnTo>
                    <a:pt x="195834" y="377583"/>
                  </a:lnTo>
                  <a:lnTo>
                    <a:pt x="195834" y="366433"/>
                  </a:lnTo>
                  <a:lnTo>
                    <a:pt x="143509" y="366433"/>
                  </a:lnTo>
                  <a:lnTo>
                    <a:pt x="143509" y="343916"/>
                  </a:lnTo>
                  <a:lnTo>
                    <a:pt x="131572" y="332739"/>
                  </a:lnTo>
                  <a:lnTo>
                    <a:pt x="123952" y="332739"/>
                  </a:lnTo>
                  <a:lnTo>
                    <a:pt x="123952" y="313308"/>
                  </a:lnTo>
                  <a:lnTo>
                    <a:pt x="215519" y="313308"/>
                  </a:lnTo>
                  <a:lnTo>
                    <a:pt x="215519" y="290956"/>
                  </a:lnTo>
                  <a:lnTo>
                    <a:pt x="123952" y="290956"/>
                  </a:lnTo>
                  <a:lnTo>
                    <a:pt x="123952" y="274573"/>
                  </a:lnTo>
                  <a:lnTo>
                    <a:pt x="106680" y="260984"/>
                  </a:lnTo>
                  <a:lnTo>
                    <a:pt x="98043" y="257301"/>
                  </a:lnTo>
                  <a:lnTo>
                    <a:pt x="60959" y="232028"/>
                  </a:lnTo>
                  <a:lnTo>
                    <a:pt x="35559" y="196850"/>
                  </a:lnTo>
                  <a:lnTo>
                    <a:pt x="24218" y="155066"/>
                  </a:lnTo>
                  <a:lnTo>
                    <a:pt x="23863" y="146303"/>
                  </a:lnTo>
                  <a:lnTo>
                    <a:pt x="24333" y="136651"/>
                  </a:lnTo>
                  <a:lnTo>
                    <a:pt x="37541" y="91693"/>
                  </a:lnTo>
                  <a:lnTo>
                    <a:pt x="66675" y="55371"/>
                  </a:lnTo>
                  <a:lnTo>
                    <a:pt x="98933" y="34797"/>
                  </a:lnTo>
                  <a:lnTo>
                    <a:pt x="137033" y="23748"/>
                  </a:lnTo>
                  <a:lnTo>
                    <a:pt x="157734" y="22225"/>
                  </a:lnTo>
                  <a:lnTo>
                    <a:pt x="241302" y="22225"/>
                  </a:lnTo>
                  <a:lnTo>
                    <a:pt x="240284" y="21589"/>
                  </a:lnTo>
                  <a:lnTo>
                    <a:pt x="201294" y="5587"/>
                  </a:lnTo>
                  <a:lnTo>
                    <a:pt x="168909" y="380"/>
                  </a:lnTo>
                  <a:lnTo>
                    <a:pt x="157734" y="0"/>
                  </a:lnTo>
                  <a:close/>
                </a:path>
                <a:path w="315594" h="388620">
                  <a:moveTo>
                    <a:pt x="215519" y="313308"/>
                  </a:moveTo>
                  <a:lnTo>
                    <a:pt x="191515" y="313308"/>
                  </a:lnTo>
                  <a:lnTo>
                    <a:pt x="191515" y="332739"/>
                  </a:lnTo>
                  <a:lnTo>
                    <a:pt x="183896" y="332739"/>
                  </a:lnTo>
                  <a:lnTo>
                    <a:pt x="171831" y="343916"/>
                  </a:lnTo>
                  <a:lnTo>
                    <a:pt x="171831" y="366433"/>
                  </a:lnTo>
                  <a:lnTo>
                    <a:pt x="195834" y="366433"/>
                  </a:lnTo>
                  <a:lnTo>
                    <a:pt x="195834" y="354952"/>
                  </a:lnTo>
                  <a:lnTo>
                    <a:pt x="203453" y="354952"/>
                  </a:lnTo>
                  <a:lnTo>
                    <a:pt x="215519" y="343916"/>
                  </a:lnTo>
                  <a:lnTo>
                    <a:pt x="215519" y="313308"/>
                  </a:lnTo>
                  <a:close/>
                </a:path>
                <a:path w="315594" h="388620">
                  <a:moveTo>
                    <a:pt x="203453" y="263525"/>
                  </a:moveTo>
                  <a:lnTo>
                    <a:pt x="191515" y="290956"/>
                  </a:lnTo>
                  <a:lnTo>
                    <a:pt x="215519" y="290956"/>
                  </a:lnTo>
                  <a:lnTo>
                    <a:pt x="203453" y="263525"/>
                  </a:lnTo>
                  <a:close/>
                </a:path>
                <a:path w="315594" h="388620">
                  <a:moveTo>
                    <a:pt x="241302" y="22225"/>
                  </a:moveTo>
                  <a:lnTo>
                    <a:pt x="157734" y="22225"/>
                  </a:lnTo>
                  <a:lnTo>
                    <a:pt x="168147" y="22605"/>
                  </a:lnTo>
                  <a:lnTo>
                    <a:pt x="178434" y="23748"/>
                  </a:lnTo>
                  <a:lnTo>
                    <a:pt x="216534" y="34797"/>
                  </a:lnTo>
                  <a:lnTo>
                    <a:pt x="248793" y="55371"/>
                  </a:lnTo>
                  <a:lnTo>
                    <a:pt x="277749" y="91693"/>
                  </a:lnTo>
                  <a:lnTo>
                    <a:pt x="291084" y="136651"/>
                  </a:lnTo>
                  <a:lnTo>
                    <a:pt x="291338" y="146303"/>
                  </a:lnTo>
                  <a:lnTo>
                    <a:pt x="291087" y="155066"/>
                  </a:lnTo>
                  <a:lnTo>
                    <a:pt x="279400" y="197611"/>
                  </a:lnTo>
                  <a:lnTo>
                    <a:pt x="252475" y="233552"/>
                  </a:lnTo>
                  <a:lnTo>
                    <a:pt x="243585" y="241553"/>
                  </a:lnTo>
                  <a:lnTo>
                    <a:pt x="242315" y="243839"/>
                  </a:lnTo>
                  <a:lnTo>
                    <a:pt x="241681" y="246125"/>
                  </a:lnTo>
                  <a:lnTo>
                    <a:pt x="241427" y="248665"/>
                  </a:lnTo>
                  <a:lnTo>
                    <a:pt x="241934" y="251078"/>
                  </a:lnTo>
                  <a:lnTo>
                    <a:pt x="253872" y="259206"/>
                  </a:lnTo>
                  <a:lnTo>
                    <a:pt x="256540" y="258825"/>
                  </a:lnTo>
                  <a:lnTo>
                    <a:pt x="288797" y="227710"/>
                  </a:lnTo>
                  <a:lnTo>
                    <a:pt x="306959" y="193420"/>
                  </a:lnTo>
                  <a:lnTo>
                    <a:pt x="315000" y="155066"/>
                  </a:lnTo>
                  <a:lnTo>
                    <a:pt x="315468" y="146303"/>
                  </a:lnTo>
                  <a:lnTo>
                    <a:pt x="314959" y="135762"/>
                  </a:lnTo>
                  <a:lnTo>
                    <a:pt x="305816" y="96392"/>
                  </a:lnTo>
                  <a:lnTo>
                    <a:pt x="286258" y="61467"/>
                  </a:lnTo>
                  <a:lnTo>
                    <a:pt x="257428" y="33146"/>
                  </a:lnTo>
                  <a:lnTo>
                    <a:pt x="249047" y="27050"/>
                  </a:lnTo>
                  <a:lnTo>
                    <a:pt x="241302" y="2222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3" name="object 33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260347" y="5286755"/>
              <a:ext cx="123443" cy="208787"/>
            </a:xfrm>
            <a:prstGeom prst="rect">
              <a:avLst/>
            </a:prstGeom>
          </p:spPr>
        </p:pic>
      </p:grpSp>
      <p:sp>
        <p:nvSpPr>
          <p:cNvPr id="34" name="object 34" descr=""/>
          <p:cNvSpPr txBox="1"/>
          <p:nvPr/>
        </p:nvSpPr>
        <p:spPr>
          <a:xfrm>
            <a:off x="701141" y="4316933"/>
            <a:ext cx="467359" cy="24002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60" b="1">
                <a:solidFill>
                  <a:srgbClr val="3A3838"/>
                </a:solidFill>
                <a:latin typeface="Tahoma"/>
                <a:cs typeface="Tahoma"/>
              </a:rPr>
              <a:t>EWS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35" name="object 35" descr=""/>
          <p:cNvSpPr txBox="1"/>
          <p:nvPr/>
        </p:nvSpPr>
        <p:spPr>
          <a:xfrm>
            <a:off x="227482" y="1117219"/>
            <a:ext cx="5979160" cy="9829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76225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latin typeface="Tahoma"/>
                <a:cs typeface="Tahoma"/>
              </a:rPr>
              <a:t>Objectives</a:t>
            </a:r>
            <a:r>
              <a:rPr dirty="0" sz="1800" spc="114" b="1">
                <a:latin typeface="Tahoma"/>
                <a:cs typeface="Tahoma"/>
              </a:rPr>
              <a:t> </a:t>
            </a:r>
            <a:r>
              <a:rPr dirty="0" sz="1800" b="1">
                <a:latin typeface="Tahoma"/>
                <a:cs typeface="Tahoma"/>
              </a:rPr>
              <a:t>of</a:t>
            </a:r>
            <a:r>
              <a:rPr dirty="0" sz="1800" spc="150" b="1">
                <a:latin typeface="Tahoma"/>
                <a:cs typeface="Tahoma"/>
              </a:rPr>
              <a:t> </a:t>
            </a:r>
            <a:r>
              <a:rPr dirty="0" sz="1800" spc="55" b="1">
                <a:latin typeface="Tahoma"/>
                <a:cs typeface="Tahoma"/>
              </a:rPr>
              <a:t>the</a:t>
            </a:r>
            <a:r>
              <a:rPr dirty="0" sz="1800" spc="165" b="1">
                <a:latin typeface="Tahoma"/>
                <a:cs typeface="Tahoma"/>
              </a:rPr>
              <a:t> </a:t>
            </a:r>
            <a:r>
              <a:rPr dirty="0" sz="1800" spc="80" b="1">
                <a:latin typeface="Tahoma"/>
                <a:cs typeface="Tahoma"/>
              </a:rPr>
              <a:t>EWS</a:t>
            </a:r>
            <a:endParaRPr sz="1800">
              <a:latin typeface="Tahoma"/>
              <a:cs typeface="Tahoma"/>
            </a:endParaRPr>
          </a:p>
          <a:p>
            <a:pPr algn="just" marL="12700" marR="5080">
              <a:lnSpc>
                <a:spcPct val="100000"/>
              </a:lnSpc>
              <a:spcBef>
                <a:spcPts val="1595"/>
              </a:spcBef>
            </a:pPr>
            <a:r>
              <a:rPr dirty="0" sz="1050">
                <a:latin typeface="Verdana"/>
                <a:cs typeface="Verdana"/>
              </a:rPr>
              <a:t>Maintain</a:t>
            </a:r>
            <a:r>
              <a:rPr dirty="0" sz="1050" spc="110">
                <a:latin typeface="Verdana"/>
                <a:cs typeface="Verdana"/>
              </a:rPr>
              <a:t> </a:t>
            </a:r>
            <a:r>
              <a:rPr dirty="0" sz="1050">
                <a:latin typeface="Verdana"/>
                <a:cs typeface="Verdana"/>
              </a:rPr>
              <a:t>a</a:t>
            </a:r>
            <a:r>
              <a:rPr dirty="0" sz="1050" spc="100">
                <a:latin typeface="Verdana"/>
                <a:cs typeface="Verdana"/>
              </a:rPr>
              <a:t> </a:t>
            </a:r>
            <a:r>
              <a:rPr dirty="0" sz="1050">
                <a:latin typeface="Verdana"/>
                <a:cs typeface="Verdana"/>
              </a:rPr>
              <a:t>constant</a:t>
            </a:r>
            <a:r>
              <a:rPr dirty="0" sz="1050" spc="130">
                <a:latin typeface="Verdana"/>
                <a:cs typeface="Verdana"/>
              </a:rPr>
              <a:t> </a:t>
            </a:r>
            <a:r>
              <a:rPr dirty="0" sz="1050">
                <a:latin typeface="Verdana"/>
                <a:cs typeface="Verdana"/>
              </a:rPr>
              <a:t>and</a:t>
            </a:r>
            <a:r>
              <a:rPr dirty="0" sz="1050" spc="110">
                <a:latin typeface="Verdana"/>
                <a:cs typeface="Verdana"/>
              </a:rPr>
              <a:t> </a:t>
            </a:r>
            <a:r>
              <a:rPr dirty="0" sz="1050">
                <a:latin typeface="Verdana"/>
                <a:cs typeface="Verdana"/>
              </a:rPr>
              <a:t>systematic</a:t>
            </a:r>
            <a:r>
              <a:rPr dirty="0" sz="1050" spc="114">
                <a:latin typeface="Verdana"/>
                <a:cs typeface="Verdana"/>
              </a:rPr>
              <a:t> </a:t>
            </a:r>
            <a:r>
              <a:rPr dirty="0" sz="1050">
                <a:latin typeface="Verdana"/>
                <a:cs typeface="Verdana"/>
              </a:rPr>
              <a:t>surveillance</a:t>
            </a:r>
            <a:r>
              <a:rPr dirty="0" sz="1050" spc="120">
                <a:latin typeface="Verdana"/>
                <a:cs typeface="Verdana"/>
              </a:rPr>
              <a:t> </a:t>
            </a:r>
            <a:r>
              <a:rPr dirty="0" sz="1050">
                <a:latin typeface="Verdana"/>
                <a:cs typeface="Verdana"/>
              </a:rPr>
              <a:t>in</a:t>
            </a:r>
            <a:r>
              <a:rPr dirty="0" sz="1050" spc="125">
                <a:latin typeface="Verdana"/>
                <a:cs typeface="Verdana"/>
              </a:rPr>
              <a:t> </a:t>
            </a:r>
            <a:r>
              <a:rPr dirty="0" sz="1050">
                <a:latin typeface="Verdana"/>
                <a:cs typeface="Verdana"/>
              </a:rPr>
              <a:t>order</a:t>
            </a:r>
            <a:r>
              <a:rPr dirty="0" sz="1050" spc="95">
                <a:latin typeface="Verdana"/>
                <a:cs typeface="Verdana"/>
              </a:rPr>
              <a:t> </a:t>
            </a:r>
            <a:r>
              <a:rPr dirty="0" sz="1050">
                <a:latin typeface="Verdana"/>
                <a:cs typeface="Verdana"/>
              </a:rPr>
              <a:t>to</a:t>
            </a:r>
            <a:r>
              <a:rPr dirty="0" sz="1050" spc="100">
                <a:latin typeface="Verdana"/>
                <a:cs typeface="Verdana"/>
              </a:rPr>
              <a:t> </a:t>
            </a:r>
            <a:r>
              <a:rPr dirty="0" sz="1050">
                <a:latin typeface="Verdana"/>
                <a:cs typeface="Verdana"/>
              </a:rPr>
              <a:t>promptly</a:t>
            </a:r>
            <a:r>
              <a:rPr dirty="0" sz="1050" spc="110">
                <a:latin typeface="Verdana"/>
                <a:cs typeface="Verdana"/>
              </a:rPr>
              <a:t> </a:t>
            </a:r>
            <a:r>
              <a:rPr dirty="0" sz="1050">
                <a:latin typeface="Verdana"/>
                <a:cs typeface="Verdana"/>
              </a:rPr>
              <a:t>identify</a:t>
            </a:r>
            <a:r>
              <a:rPr dirty="0" sz="1050" spc="110">
                <a:latin typeface="Verdana"/>
                <a:cs typeface="Verdana"/>
              </a:rPr>
              <a:t> </a:t>
            </a:r>
            <a:r>
              <a:rPr dirty="0" sz="1050" spc="-10">
                <a:latin typeface="Verdana"/>
                <a:cs typeface="Verdana"/>
              </a:rPr>
              <a:t>possible </a:t>
            </a:r>
            <a:r>
              <a:rPr dirty="0" sz="1050">
                <a:latin typeface="Verdana"/>
                <a:cs typeface="Verdana"/>
              </a:rPr>
              <a:t>threats</a:t>
            </a:r>
            <a:r>
              <a:rPr dirty="0" sz="1050" spc="25">
                <a:latin typeface="Verdana"/>
                <a:cs typeface="Verdana"/>
              </a:rPr>
              <a:t> </a:t>
            </a:r>
            <a:r>
              <a:rPr dirty="0" sz="1050">
                <a:latin typeface="Verdana"/>
                <a:cs typeface="Verdana"/>
              </a:rPr>
              <a:t>related</a:t>
            </a:r>
            <a:r>
              <a:rPr dirty="0" sz="1050" spc="30">
                <a:latin typeface="Verdana"/>
                <a:cs typeface="Verdana"/>
              </a:rPr>
              <a:t> </a:t>
            </a:r>
            <a:r>
              <a:rPr dirty="0" sz="1050">
                <a:latin typeface="Verdana"/>
                <a:cs typeface="Verdana"/>
              </a:rPr>
              <a:t>to</a:t>
            </a:r>
            <a:r>
              <a:rPr dirty="0" sz="1050" spc="30">
                <a:latin typeface="Verdana"/>
                <a:cs typeface="Verdana"/>
              </a:rPr>
              <a:t> </a:t>
            </a:r>
            <a:r>
              <a:rPr dirty="0" sz="1050">
                <a:latin typeface="Verdana"/>
                <a:cs typeface="Verdana"/>
              </a:rPr>
              <a:t>NPS</a:t>
            </a:r>
            <a:r>
              <a:rPr dirty="0" sz="1050" spc="35">
                <a:latin typeface="Verdana"/>
                <a:cs typeface="Verdana"/>
              </a:rPr>
              <a:t> </a:t>
            </a:r>
            <a:r>
              <a:rPr dirty="0" sz="1050">
                <a:latin typeface="Verdana"/>
                <a:cs typeface="Verdana"/>
              </a:rPr>
              <a:t>and</a:t>
            </a:r>
            <a:r>
              <a:rPr dirty="0" sz="1050" spc="35">
                <a:latin typeface="Verdana"/>
                <a:cs typeface="Verdana"/>
              </a:rPr>
              <a:t> </a:t>
            </a:r>
            <a:r>
              <a:rPr dirty="0" sz="1050">
                <a:latin typeface="Verdana"/>
                <a:cs typeface="Verdana"/>
              </a:rPr>
              <a:t>other</a:t>
            </a:r>
            <a:r>
              <a:rPr dirty="0" sz="1050" spc="35">
                <a:latin typeface="Verdana"/>
                <a:cs typeface="Verdana"/>
              </a:rPr>
              <a:t> </a:t>
            </a:r>
            <a:r>
              <a:rPr dirty="0" sz="1050">
                <a:latin typeface="Verdana"/>
                <a:cs typeface="Verdana"/>
              </a:rPr>
              <a:t>emerging</a:t>
            </a:r>
            <a:r>
              <a:rPr dirty="0" sz="1050" spc="45">
                <a:latin typeface="Verdana"/>
                <a:cs typeface="Verdana"/>
              </a:rPr>
              <a:t> </a:t>
            </a:r>
            <a:r>
              <a:rPr dirty="0" sz="1050">
                <a:latin typeface="Verdana"/>
                <a:cs typeface="Verdana"/>
              </a:rPr>
              <a:t>drugs.</a:t>
            </a:r>
            <a:r>
              <a:rPr dirty="0" sz="1050" spc="45">
                <a:latin typeface="Verdana"/>
                <a:cs typeface="Verdana"/>
              </a:rPr>
              <a:t> </a:t>
            </a:r>
            <a:r>
              <a:rPr dirty="0" sz="1050">
                <a:latin typeface="Verdana"/>
                <a:cs typeface="Verdana"/>
              </a:rPr>
              <a:t>Evaluate</a:t>
            </a:r>
            <a:r>
              <a:rPr dirty="0" sz="1050" spc="30">
                <a:latin typeface="Verdana"/>
                <a:cs typeface="Verdana"/>
              </a:rPr>
              <a:t> </a:t>
            </a:r>
            <a:r>
              <a:rPr dirty="0" sz="1050">
                <a:latin typeface="Verdana"/>
                <a:cs typeface="Verdana"/>
              </a:rPr>
              <a:t>the</a:t>
            </a:r>
            <a:r>
              <a:rPr dirty="0" sz="1050" spc="40">
                <a:latin typeface="Verdana"/>
                <a:cs typeface="Verdana"/>
              </a:rPr>
              <a:t> </a:t>
            </a:r>
            <a:r>
              <a:rPr dirty="0" sz="1050" spc="-10">
                <a:latin typeface="Verdana"/>
                <a:cs typeface="Verdana"/>
              </a:rPr>
              <a:t>risks</a:t>
            </a:r>
            <a:r>
              <a:rPr dirty="0" sz="1050" spc="40">
                <a:latin typeface="Verdana"/>
                <a:cs typeface="Verdana"/>
              </a:rPr>
              <a:t> </a:t>
            </a:r>
            <a:r>
              <a:rPr dirty="0" sz="1050">
                <a:latin typeface="Verdana"/>
                <a:cs typeface="Verdana"/>
              </a:rPr>
              <a:t>and</a:t>
            </a:r>
            <a:r>
              <a:rPr dirty="0" sz="1050" spc="45">
                <a:latin typeface="Verdana"/>
                <a:cs typeface="Verdana"/>
              </a:rPr>
              <a:t> </a:t>
            </a:r>
            <a:r>
              <a:rPr dirty="0" sz="1050">
                <a:latin typeface="Verdana"/>
                <a:cs typeface="Verdana"/>
              </a:rPr>
              <a:t>issue</a:t>
            </a:r>
            <a:r>
              <a:rPr dirty="0" sz="1050" spc="40">
                <a:latin typeface="Verdana"/>
                <a:cs typeface="Verdana"/>
              </a:rPr>
              <a:t> </a:t>
            </a:r>
            <a:r>
              <a:rPr dirty="0" sz="1050">
                <a:latin typeface="Verdana"/>
                <a:cs typeface="Verdana"/>
              </a:rPr>
              <a:t>alerts</a:t>
            </a:r>
            <a:r>
              <a:rPr dirty="0" sz="1050" spc="30">
                <a:latin typeface="Verdana"/>
                <a:cs typeface="Verdana"/>
              </a:rPr>
              <a:t> </a:t>
            </a:r>
            <a:r>
              <a:rPr dirty="0" sz="1050" spc="-25">
                <a:latin typeface="Verdana"/>
                <a:cs typeface="Verdana"/>
              </a:rPr>
              <a:t>in </a:t>
            </a:r>
            <a:r>
              <a:rPr dirty="0" sz="1050">
                <a:latin typeface="Verdana"/>
                <a:cs typeface="Verdana"/>
              </a:rPr>
              <a:t>an</a:t>
            </a:r>
            <a:r>
              <a:rPr dirty="0" sz="1050" spc="-70">
                <a:latin typeface="Verdana"/>
                <a:cs typeface="Verdana"/>
              </a:rPr>
              <a:t> </a:t>
            </a:r>
            <a:r>
              <a:rPr dirty="0" sz="1050">
                <a:latin typeface="Verdana"/>
                <a:cs typeface="Verdana"/>
              </a:rPr>
              <a:t>agile</a:t>
            </a:r>
            <a:r>
              <a:rPr dirty="0" sz="1050" spc="-40">
                <a:latin typeface="Verdana"/>
                <a:cs typeface="Verdana"/>
              </a:rPr>
              <a:t> </a:t>
            </a:r>
            <a:r>
              <a:rPr dirty="0" sz="1050" spc="-10">
                <a:latin typeface="Verdana"/>
                <a:cs typeface="Verdana"/>
              </a:rPr>
              <a:t>manner,</a:t>
            </a:r>
            <a:r>
              <a:rPr dirty="0" sz="1050" spc="-60">
                <a:latin typeface="Verdana"/>
                <a:cs typeface="Verdana"/>
              </a:rPr>
              <a:t> </a:t>
            </a:r>
            <a:r>
              <a:rPr dirty="0" sz="1050" spc="-30">
                <a:latin typeface="Verdana"/>
                <a:cs typeface="Verdana"/>
              </a:rPr>
              <a:t>as</a:t>
            </a:r>
            <a:r>
              <a:rPr dirty="0" sz="1050" spc="-70">
                <a:latin typeface="Verdana"/>
                <a:cs typeface="Verdana"/>
              </a:rPr>
              <a:t> </a:t>
            </a:r>
            <a:r>
              <a:rPr dirty="0" sz="1050" spc="-10">
                <a:latin typeface="Verdana"/>
                <a:cs typeface="Verdana"/>
              </a:rPr>
              <a:t>appropriate.</a:t>
            </a:r>
            <a:endParaRPr sz="1050">
              <a:latin typeface="Verdana"/>
              <a:cs typeface="Verdana"/>
            </a:endParaRPr>
          </a:p>
        </p:txBody>
      </p:sp>
      <p:sp>
        <p:nvSpPr>
          <p:cNvPr id="36" name="object 36" descr=""/>
          <p:cNvSpPr txBox="1"/>
          <p:nvPr/>
        </p:nvSpPr>
        <p:spPr>
          <a:xfrm>
            <a:off x="8108950" y="1117219"/>
            <a:ext cx="217805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50" b="1">
                <a:latin typeface="Tahoma"/>
                <a:cs typeface="Tahoma"/>
              </a:rPr>
              <a:t>Study</a:t>
            </a:r>
            <a:r>
              <a:rPr dirty="0" sz="1800" b="1">
                <a:latin typeface="Tahoma"/>
                <a:cs typeface="Tahoma"/>
              </a:rPr>
              <a:t> </a:t>
            </a:r>
            <a:r>
              <a:rPr dirty="0" sz="1800" spc="50" b="1">
                <a:latin typeface="Tahoma"/>
                <a:cs typeface="Tahoma"/>
              </a:rPr>
              <a:t>dimensions</a:t>
            </a:r>
            <a:endParaRPr sz="1800">
              <a:latin typeface="Tahoma"/>
              <a:cs typeface="Tahoma"/>
            </a:endParaRPr>
          </a:p>
        </p:txBody>
      </p:sp>
      <p:grpSp>
        <p:nvGrpSpPr>
          <p:cNvPr id="37" name="object 37" descr=""/>
          <p:cNvGrpSpPr/>
          <p:nvPr/>
        </p:nvGrpSpPr>
        <p:grpSpPr>
          <a:xfrm>
            <a:off x="8054340" y="4145279"/>
            <a:ext cx="2108200" cy="2505710"/>
            <a:chOff x="8054340" y="4145279"/>
            <a:chExt cx="2108200" cy="2505710"/>
          </a:xfrm>
        </p:grpSpPr>
        <p:sp>
          <p:nvSpPr>
            <p:cNvPr id="38" name="object 38" descr=""/>
            <p:cNvSpPr/>
            <p:nvPr/>
          </p:nvSpPr>
          <p:spPr>
            <a:xfrm>
              <a:off x="8596884" y="4145279"/>
              <a:ext cx="1022985" cy="632460"/>
            </a:xfrm>
            <a:custGeom>
              <a:avLst/>
              <a:gdLst/>
              <a:ahLst/>
              <a:cxnLst/>
              <a:rect l="l" t="t" r="r" b="b"/>
              <a:pathLst>
                <a:path w="1022984" h="632460">
                  <a:moveTo>
                    <a:pt x="766952" y="0"/>
                  </a:moveTo>
                  <a:lnTo>
                    <a:pt x="255650" y="0"/>
                  </a:lnTo>
                  <a:lnTo>
                    <a:pt x="255650" y="316230"/>
                  </a:lnTo>
                  <a:lnTo>
                    <a:pt x="0" y="316230"/>
                  </a:lnTo>
                  <a:lnTo>
                    <a:pt x="511301" y="632460"/>
                  </a:lnTo>
                  <a:lnTo>
                    <a:pt x="1022604" y="316230"/>
                  </a:lnTo>
                  <a:lnTo>
                    <a:pt x="766952" y="316230"/>
                  </a:lnTo>
                  <a:lnTo>
                    <a:pt x="766952" y="0"/>
                  </a:lnTo>
                  <a:close/>
                </a:path>
              </a:pathLst>
            </a:custGeom>
            <a:solidFill>
              <a:srgbClr val="56C7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 descr=""/>
            <p:cNvSpPr/>
            <p:nvPr/>
          </p:nvSpPr>
          <p:spPr>
            <a:xfrm>
              <a:off x="8054340" y="4916423"/>
              <a:ext cx="2108200" cy="1734820"/>
            </a:xfrm>
            <a:custGeom>
              <a:avLst/>
              <a:gdLst/>
              <a:ahLst/>
              <a:cxnLst/>
              <a:rect l="l" t="t" r="r" b="b"/>
              <a:pathLst>
                <a:path w="2108200" h="1734820">
                  <a:moveTo>
                    <a:pt x="1653412" y="0"/>
                  </a:moveTo>
                  <a:lnTo>
                    <a:pt x="454278" y="0"/>
                  </a:lnTo>
                  <a:lnTo>
                    <a:pt x="0" y="867156"/>
                  </a:lnTo>
                  <a:lnTo>
                    <a:pt x="454278" y="1734312"/>
                  </a:lnTo>
                  <a:lnTo>
                    <a:pt x="1653412" y="1734312"/>
                  </a:lnTo>
                  <a:lnTo>
                    <a:pt x="2107691" y="867156"/>
                  </a:lnTo>
                  <a:lnTo>
                    <a:pt x="1653412" y="0"/>
                  </a:lnTo>
                  <a:close/>
                </a:path>
              </a:pathLst>
            </a:custGeom>
            <a:solidFill>
              <a:srgbClr val="8496A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0" name="object 40" descr=""/>
          <p:cNvSpPr txBox="1"/>
          <p:nvPr/>
        </p:nvSpPr>
        <p:spPr>
          <a:xfrm>
            <a:off x="8426577" y="5477967"/>
            <a:ext cx="1366520" cy="579755"/>
          </a:xfrm>
          <a:prstGeom prst="rect">
            <a:avLst/>
          </a:prstGeom>
        </p:spPr>
        <p:txBody>
          <a:bodyPr wrap="square" lIns="0" tIns="34925" rIns="0" bIns="0" rtlCol="0" vert="horz">
            <a:spAutoFit/>
          </a:bodyPr>
          <a:lstStyle/>
          <a:p>
            <a:pPr algn="ctr" marL="12700" marR="5080">
              <a:lnSpc>
                <a:spcPts val="1400"/>
              </a:lnSpc>
              <a:spcBef>
                <a:spcPts val="275"/>
              </a:spcBef>
            </a:pPr>
            <a:r>
              <a:rPr dirty="0" sz="1300" spc="-10">
                <a:solidFill>
                  <a:srgbClr val="FFFFFF"/>
                </a:solidFill>
                <a:latin typeface="Verdana"/>
                <a:cs typeface="Verdana"/>
              </a:rPr>
              <a:t>Chemical characterization </a:t>
            </a:r>
            <a:r>
              <a:rPr dirty="0" sz="1300">
                <a:solidFill>
                  <a:srgbClr val="FFFFFF"/>
                </a:solidFill>
                <a:latin typeface="Verdana"/>
                <a:cs typeface="Verdana"/>
              </a:rPr>
              <a:t>in</a:t>
            </a:r>
            <a:r>
              <a:rPr dirty="0" sz="1300" spc="-9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300" spc="-10">
                <a:solidFill>
                  <a:srgbClr val="FFFFFF"/>
                </a:solidFill>
                <a:latin typeface="Verdana"/>
                <a:cs typeface="Verdana"/>
              </a:rPr>
              <a:t>laboratories</a:t>
            </a:r>
            <a:endParaRPr sz="1300">
              <a:latin typeface="Verdana"/>
              <a:cs typeface="Verdana"/>
            </a:endParaRPr>
          </a:p>
        </p:txBody>
      </p:sp>
      <p:grpSp>
        <p:nvGrpSpPr>
          <p:cNvPr id="41" name="object 41" descr=""/>
          <p:cNvGrpSpPr/>
          <p:nvPr/>
        </p:nvGrpSpPr>
        <p:grpSpPr>
          <a:xfrm>
            <a:off x="9473183" y="3977640"/>
            <a:ext cx="2385060" cy="2628900"/>
            <a:chOff x="9473183" y="3977640"/>
            <a:chExt cx="2385060" cy="2628900"/>
          </a:xfrm>
        </p:grpSpPr>
        <p:pic>
          <p:nvPicPr>
            <p:cNvPr id="42" name="object 42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473183" y="6403848"/>
              <a:ext cx="246888" cy="202691"/>
            </a:xfrm>
            <a:prstGeom prst="rect">
              <a:avLst/>
            </a:prstGeom>
          </p:spPr>
        </p:pic>
        <p:sp>
          <p:nvSpPr>
            <p:cNvPr id="43" name="object 43" descr=""/>
            <p:cNvSpPr/>
            <p:nvPr/>
          </p:nvSpPr>
          <p:spPr>
            <a:xfrm>
              <a:off x="9749027" y="3977640"/>
              <a:ext cx="2109470" cy="1732914"/>
            </a:xfrm>
            <a:custGeom>
              <a:avLst/>
              <a:gdLst/>
              <a:ahLst/>
              <a:cxnLst/>
              <a:rect l="l" t="t" r="r" b="b"/>
              <a:pathLst>
                <a:path w="2109470" h="1732914">
                  <a:moveTo>
                    <a:pt x="1654555" y="0"/>
                  </a:moveTo>
                  <a:lnTo>
                    <a:pt x="454660" y="0"/>
                  </a:lnTo>
                  <a:lnTo>
                    <a:pt x="0" y="866394"/>
                  </a:lnTo>
                  <a:lnTo>
                    <a:pt x="454660" y="1732788"/>
                  </a:lnTo>
                  <a:lnTo>
                    <a:pt x="1654555" y="1732788"/>
                  </a:lnTo>
                  <a:lnTo>
                    <a:pt x="2109216" y="866394"/>
                  </a:lnTo>
                  <a:lnTo>
                    <a:pt x="1654555" y="0"/>
                  </a:lnTo>
                  <a:close/>
                </a:path>
              </a:pathLst>
            </a:custGeom>
            <a:solidFill>
              <a:srgbClr val="8496A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4" name="object 44" descr=""/>
          <p:cNvSpPr txBox="1"/>
          <p:nvPr/>
        </p:nvSpPr>
        <p:spPr>
          <a:xfrm>
            <a:off x="10127995" y="4537709"/>
            <a:ext cx="1353820" cy="579755"/>
          </a:xfrm>
          <a:prstGeom prst="rect">
            <a:avLst/>
          </a:prstGeom>
        </p:spPr>
        <p:txBody>
          <a:bodyPr wrap="square" lIns="0" tIns="34925" rIns="0" bIns="0" rtlCol="0" vert="horz">
            <a:spAutoFit/>
          </a:bodyPr>
          <a:lstStyle/>
          <a:p>
            <a:pPr algn="ctr" marL="12065" marR="5080">
              <a:lnSpc>
                <a:spcPts val="1400"/>
              </a:lnSpc>
              <a:spcBef>
                <a:spcPts val="275"/>
              </a:spcBef>
            </a:pPr>
            <a:r>
              <a:rPr dirty="0" sz="1300" spc="-25">
                <a:solidFill>
                  <a:srgbClr val="FFFFFF"/>
                </a:solidFill>
                <a:latin typeface="Verdana"/>
                <a:cs typeface="Verdana"/>
              </a:rPr>
              <a:t>Cases</a:t>
            </a:r>
            <a:r>
              <a:rPr dirty="0" sz="1300" spc="-8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300">
                <a:solidFill>
                  <a:srgbClr val="FFFFFF"/>
                </a:solidFill>
                <a:latin typeface="Verdana"/>
                <a:cs typeface="Verdana"/>
              </a:rPr>
              <a:t>treated</a:t>
            </a:r>
            <a:r>
              <a:rPr dirty="0" sz="1300" spc="-6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300" spc="-25">
                <a:solidFill>
                  <a:srgbClr val="FFFFFF"/>
                </a:solidFill>
                <a:latin typeface="Verdana"/>
                <a:cs typeface="Verdana"/>
              </a:rPr>
              <a:t>in </a:t>
            </a:r>
            <a:r>
              <a:rPr dirty="0" sz="1300" spc="-10">
                <a:solidFill>
                  <a:srgbClr val="FFFFFF"/>
                </a:solidFill>
                <a:latin typeface="Verdana"/>
                <a:cs typeface="Verdana"/>
              </a:rPr>
              <a:t>treatment centers</a:t>
            </a:r>
            <a:endParaRPr sz="1300">
              <a:latin typeface="Verdana"/>
              <a:cs typeface="Verdana"/>
            </a:endParaRPr>
          </a:p>
        </p:txBody>
      </p:sp>
      <p:grpSp>
        <p:nvGrpSpPr>
          <p:cNvPr id="45" name="object 45" descr=""/>
          <p:cNvGrpSpPr/>
          <p:nvPr/>
        </p:nvGrpSpPr>
        <p:grpSpPr>
          <a:xfrm>
            <a:off x="6321552" y="3965447"/>
            <a:ext cx="5118100" cy="1734820"/>
            <a:chOff x="6321552" y="3965447"/>
            <a:chExt cx="5118100" cy="1734820"/>
          </a:xfrm>
        </p:grpSpPr>
        <p:pic>
          <p:nvPicPr>
            <p:cNvPr id="46" name="object 46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1192255" y="5449823"/>
              <a:ext cx="246888" cy="202691"/>
            </a:xfrm>
            <a:prstGeom prst="rect">
              <a:avLst/>
            </a:prstGeom>
          </p:spPr>
        </p:pic>
        <p:sp>
          <p:nvSpPr>
            <p:cNvPr id="47" name="object 47" descr=""/>
            <p:cNvSpPr/>
            <p:nvPr/>
          </p:nvSpPr>
          <p:spPr>
            <a:xfrm>
              <a:off x="6321552" y="3965447"/>
              <a:ext cx="2109470" cy="1734820"/>
            </a:xfrm>
            <a:custGeom>
              <a:avLst/>
              <a:gdLst/>
              <a:ahLst/>
              <a:cxnLst/>
              <a:rect l="l" t="t" r="r" b="b"/>
              <a:pathLst>
                <a:path w="2109470" h="1734820">
                  <a:moveTo>
                    <a:pt x="1654555" y="0"/>
                  </a:moveTo>
                  <a:lnTo>
                    <a:pt x="454659" y="0"/>
                  </a:lnTo>
                  <a:lnTo>
                    <a:pt x="0" y="867156"/>
                  </a:lnTo>
                  <a:lnTo>
                    <a:pt x="454659" y="1734312"/>
                  </a:lnTo>
                  <a:lnTo>
                    <a:pt x="1654555" y="1734312"/>
                  </a:lnTo>
                  <a:lnTo>
                    <a:pt x="2109216" y="867156"/>
                  </a:lnTo>
                  <a:lnTo>
                    <a:pt x="1654555" y="0"/>
                  </a:lnTo>
                  <a:close/>
                </a:path>
              </a:pathLst>
            </a:custGeom>
            <a:solidFill>
              <a:srgbClr val="8496A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8" name="object 48" descr=""/>
          <p:cNvSpPr txBox="1"/>
          <p:nvPr/>
        </p:nvSpPr>
        <p:spPr>
          <a:xfrm>
            <a:off x="6730365" y="4525772"/>
            <a:ext cx="1290955" cy="579755"/>
          </a:xfrm>
          <a:prstGeom prst="rect">
            <a:avLst/>
          </a:prstGeom>
        </p:spPr>
        <p:txBody>
          <a:bodyPr wrap="square" lIns="0" tIns="34925" rIns="0" bIns="0" rtlCol="0" vert="horz">
            <a:spAutoFit/>
          </a:bodyPr>
          <a:lstStyle/>
          <a:p>
            <a:pPr algn="ctr" marL="12700" marR="5080" indent="-635">
              <a:lnSpc>
                <a:spcPts val="1400"/>
              </a:lnSpc>
              <a:spcBef>
                <a:spcPts val="275"/>
              </a:spcBef>
            </a:pPr>
            <a:r>
              <a:rPr dirty="0" sz="1300">
                <a:solidFill>
                  <a:srgbClr val="FFFFFF"/>
                </a:solidFill>
                <a:latin typeface="Verdana"/>
                <a:cs typeface="Verdana"/>
              </a:rPr>
              <a:t>Detection</a:t>
            </a:r>
            <a:r>
              <a:rPr dirty="0" sz="1300" spc="8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300" spc="-25">
                <a:solidFill>
                  <a:srgbClr val="FFFFFF"/>
                </a:solidFill>
                <a:latin typeface="Verdana"/>
                <a:cs typeface="Verdana"/>
              </a:rPr>
              <a:t>of </a:t>
            </a:r>
            <a:r>
              <a:rPr dirty="0" sz="1300">
                <a:solidFill>
                  <a:srgbClr val="FFFFFF"/>
                </a:solidFill>
                <a:latin typeface="Verdana"/>
                <a:cs typeface="Verdana"/>
              </a:rPr>
              <a:t>substances</a:t>
            </a:r>
            <a:r>
              <a:rPr dirty="0" sz="1300" spc="-1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300" spc="-25">
                <a:solidFill>
                  <a:srgbClr val="FFFFFF"/>
                </a:solidFill>
                <a:latin typeface="Verdana"/>
                <a:cs typeface="Verdana"/>
              </a:rPr>
              <a:t>in </a:t>
            </a:r>
            <a:r>
              <a:rPr dirty="0" sz="1300">
                <a:solidFill>
                  <a:srgbClr val="FFFFFF"/>
                </a:solidFill>
                <a:latin typeface="Verdana"/>
                <a:cs typeface="Verdana"/>
              </a:rPr>
              <a:t>other</a:t>
            </a:r>
            <a:r>
              <a:rPr dirty="0" sz="1300" spc="-8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300" spc="-10">
                <a:solidFill>
                  <a:srgbClr val="FFFFFF"/>
                </a:solidFill>
                <a:latin typeface="Verdana"/>
                <a:cs typeface="Verdana"/>
              </a:rPr>
              <a:t>scenarios</a:t>
            </a:r>
            <a:endParaRPr sz="1300">
              <a:latin typeface="Verdana"/>
              <a:cs typeface="Verdana"/>
            </a:endParaRPr>
          </a:p>
        </p:txBody>
      </p:sp>
      <p:grpSp>
        <p:nvGrpSpPr>
          <p:cNvPr id="49" name="object 49" descr=""/>
          <p:cNvGrpSpPr/>
          <p:nvPr/>
        </p:nvGrpSpPr>
        <p:grpSpPr>
          <a:xfrm>
            <a:off x="7743443" y="1374394"/>
            <a:ext cx="2221230" cy="4264660"/>
            <a:chOff x="7743443" y="1374394"/>
            <a:chExt cx="2221230" cy="4264660"/>
          </a:xfrm>
        </p:grpSpPr>
        <p:pic>
          <p:nvPicPr>
            <p:cNvPr id="50" name="object 50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743443" y="5436108"/>
              <a:ext cx="246887" cy="202691"/>
            </a:xfrm>
            <a:prstGeom prst="rect">
              <a:avLst/>
            </a:prstGeom>
          </p:spPr>
        </p:pic>
        <p:sp>
          <p:nvSpPr>
            <p:cNvPr id="51" name="object 51" descr=""/>
            <p:cNvSpPr/>
            <p:nvPr/>
          </p:nvSpPr>
          <p:spPr>
            <a:xfrm>
              <a:off x="8260079" y="1380744"/>
              <a:ext cx="1697989" cy="1699260"/>
            </a:xfrm>
            <a:custGeom>
              <a:avLst/>
              <a:gdLst/>
              <a:ahLst/>
              <a:cxnLst/>
              <a:rect l="l" t="t" r="r" b="b"/>
              <a:pathLst>
                <a:path w="1697990" h="1699260">
                  <a:moveTo>
                    <a:pt x="848868" y="0"/>
                  </a:moveTo>
                  <a:lnTo>
                    <a:pt x="800704" y="1344"/>
                  </a:lnTo>
                  <a:lnTo>
                    <a:pt x="753244" y="5331"/>
                  </a:lnTo>
                  <a:lnTo>
                    <a:pt x="706560" y="11888"/>
                  </a:lnTo>
                  <a:lnTo>
                    <a:pt x="660723" y="20944"/>
                  </a:lnTo>
                  <a:lnTo>
                    <a:pt x="615806" y="32426"/>
                  </a:lnTo>
                  <a:lnTo>
                    <a:pt x="571880" y="46264"/>
                  </a:lnTo>
                  <a:lnTo>
                    <a:pt x="529016" y="62385"/>
                  </a:lnTo>
                  <a:lnTo>
                    <a:pt x="487287" y="80718"/>
                  </a:lnTo>
                  <a:lnTo>
                    <a:pt x="446764" y="101191"/>
                  </a:lnTo>
                  <a:lnTo>
                    <a:pt x="407519" y="123732"/>
                  </a:lnTo>
                  <a:lnTo>
                    <a:pt x="369623" y="148270"/>
                  </a:lnTo>
                  <a:lnTo>
                    <a:pt x="333148" y="174732"/>
                  </a:lnTo>
                  <a:lnTo>
                    <a:pt x="298166" y="203048"/>
                  </a:lnTo>
                  <a:lnTo>
                    <a:pt x="264749" y="233146"/>
                  </a:lnTo>
                  <a:lnTo>
                    <a:pt x="232968" y="264953"/>
                  </a:lnTo>
                  <a:lnTo>
                    <a:pt x="202895" y="298398"/>
                  </a:lnTo>
                  <a:lnTo>
                    <a:pt x="174602" y="333410"/>
                  </a:lnTo>
                  <a:lnTo>
                    <a:pt x="148160" y="369916"/>
                  </a:lnTo>
                  <a:lnTo>
                    <a:pt x="123641" y="407846"/>
                  </a:lnTo>
                  <a:lnTo>
                    <a:pt x="101117" y="447127"/>
                  </a:lnTo>
                  <a:lnTo>
                    <a:pt x="80660" y="487687"/>
                  </a:lnTo>
                  <a:lnTo>
                    <a:pt x="62341" y="529455"/>
                  </a:lnTo>
                  <a:lnTo>
                    <a:pt x="46231" y="572359"/>
                  </a:lnTo>
                  <a:lnTo>
                    <a:pt x="32404" y="616328"/>
                  </a:lnTo>
                  <a:lnTo>
                    <a:pt x="20929" y="661290"/>
                  </a:lnTo>
                  <a:lnTo>
                    <a:pt x="11880" y="707172"/>
                  </a:lnTo>
                  <a:lnTo>
                    <a:pt x="5328" y="753904"/>
                  </a:lnTo>
                  <a:lnTo>
                    <a:pt x="1343" y="801414"/>
                  </a:lnTo>
                  <a:lnTo>
                    <a:pt x="0" y="849629"/>
                  </a:lnTo>
                  <a:lnTo>
                    <a:pt x="1343" y="897845"/>
                  </a:lnTo>
                  <a:lnTo>
                    <a:pt x="5328" y="945355"/>
                  </a:lnTo>
                  <a:lnTo>
                    <a:pt x="11880" y="992087"/>
                  </a:lnTo>
                  <a:lnTo>
                    <a:pt x="20929" y="1037969"/>
                  </a:lnTo>
                  <a:lnTo>
                    <a:pt x="32404" y="1082931"/>
                  </a:lnTo>
                  <a:lnTo>
                    <a:pt x="46231" y="1126900"/>
                  </a:lnTo>
                  <a:lnTo>
                    <a:pt x="62341" y="1169804"/>
                  </a:lnTo>
                  <a:lnTo>
                    <a:pt x="80660" y="1211572"/>
                  </a:lnTo>
                  <a:lnTo>
                    <a:pt x="101117" y="1252132"/>
                  </a:lnTo>
                  <a:lnTo>
                    <a:pt x="123641" y="1291413"/>
                  </a:lnTo>
                  <a:lnTo>
                    <a:pt x="148160" y="1329343"/>
                  </a:lnTo>
                  <a:lnTo>
                    <a:pt x="174602" y="1365849"/>
                  </a:lnTo>
                  <a:lnTo>
                    <a:pt x="202895" y="1400861"/>
                  </a:lnTo>
                  <a:lnTo>
                    <a:pt x="232968" y="1434306"/>
                  </a:lnTo>
                  <a:lnTo>
                    <a:pt x="264749" y="1466113"/>
                  </a:lnTo>
                  <a:lnTo>
                    <a:pt x="298166" y="1496211"/>
                  </a:lnTo>
                  <a:lnTo>
                    <a:pt x="333148" y="1524527"/>
                  </a:lnTo>
                  <a:lnTo>
                    <a:pt x="369623" y="1550989"/>
                  </a:lnTo>
                  <a:lnTo>
                    <a:pt x="407519" y="1575527"/>
                  </a:lnTo>
                  <a:lnTo>
                    <a:pt x="446764" y="1598068"/>
                  </a:lnTo>
                  <a:lnTo>
                    <a:pt x="487287" y="1618541"/>
                  </a:lnTo>
                  <a:lnTo>
                    <a:pt x="529016" y="1636874"/>
                  </a:lnTo>
                  <a:lnTo>
                    <a:pt x="571880" y="1652995"/>
                  </a:lnTo>
                  <a:lnTo>
                    <a:pt x="615806" y="1666833"/>
                  </a:lnTo>
                  <a:lnTo>
                    <a:pt x="660723" y="1678315"/>
                  </a:lnTo>
                  <a:lnTo>
                    <a:pt x="706560" y="1687371"/>
                  </a:lnTo>
                  <a:lnTo>
                    <a:pt x="753244" y="1693928"/>
                  </a:lnTo>
                  <a:lnTo>
                    <a:pt x="800704" y="1697915"/>
                  </a:lnTo>
                  <a:lnTo>
                    <a:pt x="848868" y="1699259"/>
                  </a:lnTo>
                  <a:lnTo>
                    <a:pt x="897031" y="1697915"/>
                  </a:lnTo>
                  <a:lnTo>
                    <a:pt x="944491" y="1693928"/>
                  </a:lnTo>
                  <a:lnTo>
                    <a:pt x="991175" y="1687371"/>
                  </a:lnTo>
                  <a:lnTo>
                    <a:pt x="1037012" y="1678315"/>
                  </a:lnTo>
                  <a:lnTo>
                    <a:pt x="1081929" y="1666833"/>
                  </a:lnTo>
                  <a:lnTo>
                    <a:pt x="1125855" y="1652995"/>
                  </a:lnTo>
                  <a:lnTo>
                    <a:pt x="1168719" y="1636874"/>
                  </a:lnTo>
                  <a:lnTo>
                    <a:pt x="1210448" y="1618541"/>
                  </a:lnTo>
                  <a:lnTo>
                    <a:pt x="1250971" y="1598068"/>
                  </a:lnTo>
                  <a:lnTo>
                    <a:pt x="1290216" y="1575527"/>
                  </a:lnTo>
                  <a:lnTo>
                    <a:pt x="1328112" y="1550989"/>
                  </a:lnTo>
                  <a:lnTo>
                    <a:pt x="1364587" y="1524527"/>
                  </a:lnTo>
                  <a:lnTo>
                    <a:pt x="1399569" y="1496211"/>
                  </a:lnTo>
                  <a:lnTo>
                    <a:pt x="1432986" y="1466113"/>
                  </a:lnTo>
                  <a:lnTo>
                    <a:pt x="1464767" y="1434306"/>
                  </a:lnTo>
                  <a:lnTo>
                    <a:pt x="1494840" y="1400861"/>
                  </a:lnTo>
                  <a:lnTo>
                    <a:pt x="1523133" y="1365849"/>
                  </a:lnTo>
                  <a:lnTo>
                    <a:pt x="1549575" y="1329343"/>
                  </a:lnTo>
                  <a:lnTo>
                    <a:pt x="1574094" y="1291413"/>
                  </a:lnTo>
                  <a:lnTo>
                    <a:pt x="1596618" y="1252132"/>
                  </a:lnTo>
                  <a:lnTo>
                    <a:pt x="1617075" y="1211572"/>
                  </a:lnTo>
                  <a:lnTo>
                    <a:pt x="1635394" y="1169804"/>
                  </a:lnTo>
                  <a:lnTo>
                    <a:pt x="1651504" y="1126900"/>
                  </a:lnTo>
                  <a:lnTo>
                    <a:pt x="1665331" y="1082931"/>
                  </a:lnTo>
                  <a:lnTo>
                    <a:pt x="1676806" y="1037969"/>
                  </a:lnTo>
                  <a:lnTo>
                    <a:pt x="1685855" y="992087"/>
                  </a:lnTo>
                  <a:lnTo>
                    <a:pt x="1692407" y="945355"/>
                  </a:lnTo>
                  <a:lnTo>
                    <a:pt x="1696392" y="897845"/>
                  </a:lnTo>
                  <a:lnTo>
                    <a:pt x="1697736" y="849629"/>
                  </a:lnTo>
                  <a:lnTo>
                    <a:pt x="1696392" y="801414"/>
                  </a:lnTo>
                  <a:lnTo>
                    <a:pt x="1692407" y="753904"/>
                  </a:lnTo>
                  <a:lnTo>
                    <a:pt x="1685855" y="707172"/>
                  </a:lnTo>
                  <a:lnTo>
                    <a:pt x="1676806" y="661290"/>
                  </a:lnTo>
                  <a:lnTo>
                    <a:pt x="1665331" y="616328"/>
                  </a:lnTo>
                  <a:lnTo>
                    <a:pt x="1651504" y="572359"/>
                  </a:lnTo>
                  <a:lnTo>
                    <a:pt x="1635394" y="529455"/>
                  </a:lnTo>
                  <a:lnTo>
                    <a:pt x="1617075" y="487687"/>
                  </a:lnTo>
                  <a:lnTo>
                    <a:pt x="1596618" y="447127"/>
                  </a:lnTo>
                  <a:lnTo>
                    <a:pt x="1574094" y="407846"/>
                  </a:lnTo>
                  <a:lnTo>
                    <a:pt x="1549575" y="369916"/>
                  </a:lnTo>
                  <a:lnTo>
                    <a:pt x="1523133" y="333410"/>
                  </a:lnTo>
                  <a:lnTo>
                    <a:pt x="1494840" y="298398"/>
                  </a:lnTo>
                  <a:lnTo>
                    <a:pt x="1464767" y="264953"/>
                  </a:lnTo>
                  <a:lnTo>
                    <a:pt x="1432986" y="233146"/>
                  </a:lnTo>
                  <a:lnTo>
                    <a:pt x="1399569" y="203048"/>
                  </a:lnTo>
                  <a:lnTo>
                    <a:pt x="1364587" y="174732"/>
                  </a:lnTo>
                  <a:lnTo>
                    <a:pt x="1328112" y="148270"/>
                  </a:lnTo>
                  <a:lnTo>
                    <a:pt x="1290216" y="123732"/>
                  </a:lnTo>
                  <a:lnTo>
                    <a:pt x="1250971" y="101191"/>
                  </a:lnTo>
                  <a:lnTo>
                    <a:pt x="1210448" y="80718"/>
                  </a:lnTo>
                  <a:lnTo>
                    <a:pt x="1168719" y="62385"/>
                  </a:lnTo>
                  <a:lnTo>
                    <a:pt x="1125855" y="46264"/>
                  </a:lnTo>
                  <a:lnTo>
                    <a:pt x="1081929" y="32426"/>
                  </a:lnTo>
                  <a:lnTo>
                    <a:pt x="1037012" y="20944"/>
                  </a:lnTo>
                  <a:lnTo>
                    <a:pt x="991175" y="11888"/>
                  </a:lnTo>
                  <a:lnTo>
                    <a:pt x="944491" y="5331"/>
                  </a:lnTo>
                  <a:lnTo>
                    <a:pt x="897031" y="1344"/>
                  </a:lnTo>
                  <a:lnTo>
                    <a:pt x="848868" y="0"/>
                  </a:lnTo>
                  <a:close/>
                </a:path>
              </a:pathLst>
            </a:custGeom>
            <a:solidFill>
              <a:srgbClr val="225B4E">
                <a:alpha val="50195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 descr=""/>
            <p:cNvSpPr/>
            <p:nvPr/>
          </p:nvSpPr>
          <p:spPr>
            <a:xfrm>
              <a:off x="8260079" y="1380744"/>
              <a:ext cx="1697989" cy="1699260"/>
            </a:xfrm>
            <a:custGeom>
              <a:avLst/>
              <a:gdLst/>
              <a:ahLst/>
              <a:cxnLst/>
              <a:rect l="l" t="t" r="r" b="b"/>
              <a:pathLst>
                <a:path w="1697990" h="1699260">
                  <a:moveTo>
                    <a:pt x="0" y="849629"/>
                  </a:moveTo>
                  <a:lnTo>
                    <a:pt x="1343" y="801414"/>
                  </a:lnTo>
                  <a:lnTo>
                    <a:pt x="5328" y="753904"/>
                  </a:lnTo>
                  <a:lnTo>
                    <a:pt x="11880" y="707172"/>
                  </a:lnTo>
                  <a:lnTo>
                    <a:pt x="20929" y="661290"/>
                  </a:lnTo>
                  <a:lnTo>
                    <a:pt x="32404" y="616328"/>
                  </a:lnTo>
                  <a:lnTo>
                    <a:pt x="46231" y="572359"/>
                  </a:lnTo>
                  <a:lnTo>
                    <a:pt x="62341" y="529455"/>
                  </a:lnTo>
                  <a:lnTo>
                    <a:pt x="80660" y="487687"/>
                  </a:lnTo>
                  <a:lnTo>
                    <a:pt x="101117" y="447127"/>
                  </a:lnTo>
                  <a:lnTo>
                    <a:pt x="123641" y="407846"/>
                  </a:lnTo>
                  <a:lnTo>
                    <a:pt x="148160" y="369916"/>
                  </a:lnTo>
                  <a:lnTo>
                    <a:pt x="174602" y="333410"/>
                  </a:lnTo>
                  <a:lnTo>
                    <a:pt x="202895" y="298398"/>
                  </a:lnTo>
                  <a:lnTo>
                    <a:pt x="232968" y="264953"/>
                  </a:lnTo>
                  <a:lnTo>
                    <a:pt x="264749" y="233146"/>
                  </a:lnTo>
                  <a:lnTo>
                    <a:pt x="298166" y="203048"/>
                  </a:lnTo>
                  <a:lnTo>
                    <a:pt x="333148" y="174732"/>
                  </a:lnTo>
                  <a:lnTo>
                    <a:pt x="369623" y="148270"/>
                  </a:lnTo>
                  <a:lnTo>
                    <a:pt x="407519" y="123732"/>
                  </a:lnTo>
                  <a:lnTo>
                    <a:pt x="446764" y="101191"/>
                  </a:lnTo>
                  <a:lnTo>
                    <a:pt x="487287" y="80718"/>
                  </a:lnTo>
                  <a:lnTo>
                    <a:pt x="529016" y="62385"/>
                  </a:lnTo>
                  <a:lnTo>
                    <a:pt x="571880" y="46264"/>
                  </a:lnTo>
                  <a:lnTo>
                    <a:pt x="615806" y="32426"/>
                  </a:lnTo>
                  <a:lnTo>
                    <a:pt x="660723" y="20944"/>
                  </a:lnTo>
                  <a:lnTo>
                    <a:pt x="706560" y="11888"/>
                  </a:lnTo>
                  <a:lnTo>
                    <a:pt x="753244" y="5331"/>
                  </a:lnTo>
                  <a:lnTo>
                    <a:pt x="800704" y="1344"/>
                  </a:lnTo>
                  <a:lnTo>
                    <a:pt x="848868" y="0"/>
                  </a:lnTo>
                  <a:lnTo>
                    <a:pt x="897031" y="1344"/>
                  </a:lnTo>
                  <a:lnTo>
                    <a:pt x="944491" y="5331"/>
                  </a:lnTo>
                  <a:lnTo>
                    <a:pt x="991175" y="11888"/>
                  </a:lnTo>
                  <a:lnTo>
                    <a:pt x="1037012" y="20944"/>
                  </a:lnTo>
                  <a:lnTo>
                    <a:pt x="1081929" y="32426"/>
                  </a:lnTo>
                  <a:lnTo>
                    <a:pt x="1125855" y="46264"/>
                  </a:lnTo>
                  <a:lnTo>
                    <a:pt x="1168719" y="62385"/>
                  </a:lnTo>
                  <a:lnTo>
                    <a:pt x="1210448" y="80718"/>
                  </a:lnTo>
                  <a:lnTo>
                    <a:pt x="1250971" y="101191"/>
                  </a:lnTo>
                  <a:lnTo>
                    <a:pt x="1290216" y="123732"/>
                  </a:lnTo>
                  <a:lnTo>
                    <a:pt x="1328112" y="148270"/>
                  </a:lnTo>
                  <a:lnTo>
                    <a:pt x="1364587" y="174732"/>
                  </a:lnTo>
                  <a:lnTo>
                    <a:pt x="1399569" y="203048"/>
                  </a:lnTo>
                  <a:lnTo>
                    <a:pt x="1432986" y="233146"/>
                  </a:lnTo>
                  <a:lnTo>
                    <a:pt x="1464767" y="264953"/>
                  </a:lnTo>
                  <a:lnTo>
                    <a:pt x="1494840" y="298398"/>
                  </a:lnTo>
                  <a:lnTo>
                    <a:pt x="1523133" y="333410"/>
                  </a:lnTo>
                  <a:lnTo>
                    <a:pt x="1549575" y="369916"/>
                  </a:lnTo>
                  <a:lnTo>
                    <a:pt x="1574094" y="407846"/>
                  </a:lnTo>
                  <a:lnTo>
                    <a:pt x="1596618" y="447127"/>
                  </a:lnTo>
                  <a:lnTo>
                    <a:pt x="1617075" y="487687"/>
                  </a:lnTo>
                  <a:lnTo>
                    <a:pt x="1635394" y="529455"/>
                  </a:lnTo>
                  <a:lnTo>
                    <a:pt x="1651504" y="572359"/>
                  </a:lnTo>
                  <a:lnTo>
                    <a:pt x="1665331" y="616328"/>
                  </a:lnTo>
                  <a:lnTo>
                    <a:pt x="1676806" y="661290"/>
                  </a:lnTo>
                  <a:lnTo>
                    <a:pt x="1685855" y="707172"/>
                  </a:lnTo>
                  <a:lnTo>
                    <a:pt x="1692407" y="753904"/>
                  </a:lnTo>
                  <a:lnTo>
                    <a:pt x="1696392" y="801414"/>
                  </a:lnTo>
                  <a:lnTo>
                    <a:pt x="1697736" y="849629"/>
                  </a:lnTo>
                  <a:lnTo>
                    <a:pt x="1696392" y="897845"/>
                  </a:lnTo>
                  <a:lnTo>
                    <a:pt x="1692407" y="945355"/>
                  </a:lnTo>
                  <a:lnTo>
                    <a:pt x="1685855" y="992087"/>
                  </a:lnTo>
                  <a:lnTo>
                    <a:pt x="1676806" y="1037969"/>
                  </a:lnTo>
                  <a:lnTo>
                    <a:pt x="1665331" y="1082931"/>
                  </a:lnTo>
                  <a:lnTo>
                    <a:pt x="1651504" y="1126900"/>
                  </a:lnTo>
                  <a:lnTo>
                    <a:pt x="1635394" y="1169804"/>
                  </a:lnTo>
                  <a:lnTo>
                    <a:pt x="1617075" y="1211572"/>
                  </a:lnTo>
                  <a:lnTo>
                    <a:pt x="1596618" y="1252132"/>
                  </a:lnTo>
                  <a:lnTo>
                    <a:pt x="1574094" y="1291413"/>
                  </a:lnTo>
                  <a:lnTo>
                    <a:pt x="1549575" y="1329343"/>
                  </a:lnTo>
                  <a:lnTo>
                    <a:pt x="1523133" y="1365849"/>
                  </a:lnTo>
                  <a:lnTo>
                    <a:pt x="1494840" y="1400861"/>
                  </a:lnTo>
                  <a:lnTo>
                    <a:pt x="1464767" y="1434306"/>
                  </a:lnTo>
                  <a:lnTo>
                    <a:pt x="1432986" y="1466113"/>
                  </a:lnTo>
                  <a:lnTo>
                    <a:pt x="1399569" y="1496211"/>
                  </a:lnTo>
                  <a:lnTo>
                    <a:pt x="1364587" y="1524527"/>
                  </a:lnTo>
                  <a:lnTo>
                    <a:pt x="1328112" y="1550989"/>
                  </a:lnTo>
                  <a:lnTo>
                    <a:pt x="1290216" y="1575527"/>
                  </a:lnTo>
                  <a:lnTo>
                    <a:pt x="1250971" y="1598068"/>
                  </a:lnTo>
                  <a:lnTo>
                    <a:pt x="1210448" y="1618541"/>
                  </a:lnTo>
                  <a:lnTo>
                    <a:pt x="1168719" y="1636874"/>
                  </a:lnTo>
                  <a:lnTo>
                    <a:pt x="1125855" y="1652995"/>
                  </a:lnTo>
                  <a:lnTo>
                    <a:pt x="1081929" y="1666833"/>
                  </a:lnTo>
                  <a:lnTo>
                    <a:pt x="1037012" y="1678315"/>
                  </a:lnTo>
                  <a:lnTo>
                    <a:pt x="991175" y="1687371"/>
                  </a:lnTo>
                  <a:lnTo>
                    <a:pt x="944491" y="1693928"/>
                  </a:lnTo>
                  <a:lnTo>
                    <a:pt x="897031" y="1697915"/>
                  </a:lnTo>
                  <a:lnTo>
                    <a:pt x="848868" y="1699259"/>
                  </a:lnTo>
                  <a:lnTo>
                    <a:pt x="800704" y="1697915"/>
                  </a:lnTo>
                  <a:lnTo>
                    <a:pt x="753244" y="1693928"/>
                  </a:lnTo>
                  <a:lnTo>
                    <a:pt x="706560" y="1687371"/>
                  </a:lnTo>
                  <a:lnTo>
                    <a:pt x="660723" y="1678315"/>
                  </a:lnTo>
                  <a:lnTo>
                    <a:pt x="615806" y="1666833"/>
                  </a:lnTo>
                  <a:lnTo>
                    <a:pt x="571880" y="1652995"/>
                  </a:lnTo>
                  <a:lnTo>
                    <a:pt x="529016" y="1636874"/>
                  </a:lnTo>
                  <a:lnTo>
                    <a:pt x="487287" y="1618541"/>
                  </a:lnTo>
                  <a:lnTo>
                    <a:pt x="446764" y="1598068"/>
                  </a:lnTo>
                  <a:lnTo>
                    <a:pt x="407519" y="1575527"/>
                  </a:lnTo>
                  <a:lnTo>
                    <a:pt x="369623" y="1550989"/>
                  </a:lnTo>
                  <a:lnTo>
                    <a:pt x="333148" y="1524527"/>
                  </a:lnTo>
                  <a:lnTo>
                    <a:pt x="298166" y="1496211"/>
                  </a:lnTo>
                  <a:lnTo>
                    <a:pt x="264749" y="1466113"/>
                  </a:lnTo>
                  <a:lnTo>
                    <a:pt x="232968" y="1434306"/>
                  </a:lnTo>
                  <a:lnTo>
                    <a:pt x="202895" y="1400861"/>
                  </a:lnTo>
                  <a:lnTo>
                    <a:pt x="174602" y="1365849"/>
                  </a:lnTo>
                  <a:lnTo>
                    <a:pt x="148160" y="1329343"/>
                  </a:lnTo>
                  <a:lnTo>
                    <a:pt x="123641" y="1291413"/>
                  </a:lnTo>
                  <a:lnTo>
                    <a:pt x="101117" y="1252132"/>
                  </a:lnTo>
                  <a:lnTo>
                    <a:pt x="80660" y="1211572"/>
                  </a:lnTo>
                  <a:lnTo>
                    <a:pt x="62341" y="1169804"/>
                  </a:lnTo>
                  <a:lnTo>
                    <a:pt x="46231" y="1126900"/>
                  </a:lnTo>
                  <a:lnTo>
                    <a:pt x="32404" y="1082931"/>
                  </a:lnTo>
                  <a:lnTo>
                    <a:pt x="20929" y="1037969"/>
                  </a:lnTo>
                  <a:lnTo>
                    <a:pt x="11880" y="992087"/>
                  </a:lnTo>
                  <a:lnTo>
                    <a:pt x="5328" y="945355"/>
                  </a:lnTo>
                  <a:lnTo>
                    <a:pt x="1343" y="897845"/>
                  </a:lnTo>
                  <a:lnTo>
                    <a:pt x="0" y="849629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3" name="object 53" descr=""/>
          <p:cNvSpPr txBox="1"/>
          <p:nvPr/>
        </p:nvSpPr>
        <p:spPr>
          <a:xfrm>
            <a:off x="8951214" y="1919681"/>
            <a:ext cx="314960" cy="24002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25">
                <a:latin typeface="Calibri"/>
                <a:cs typeface="Calibri"/>
              </a:rPr>
              <a:t>NPS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54" name="object 54" descr=""/>
          <p:cNvGrpSpPr/>
          <p:nvPr/>
        </p:nvGrpSpPr>
        <p:grpSpPr>
          <a:xfrm>
            <a:off x="8866378" y="2436622"/>
            <a:ext cx="1710689" cy="1710689"/>
            <a:chOff x="8866378" y="2436622"/>
            <a:chExt cx="1710689" cy="1710689"/>
          </a:xfrm>
        </p:grpSpPr>
        <p:sp>
          <p:nvSpPr>
            <p:cNvPr id="55" name="object 55" descr=""/>
            <p:cNvSpPr/>
            <p:nvPr/>
          </p:nvSpPr>
          <p:spPr>
            <a:xfrm>
              <a:off x="8872728" y="2442972"/>
              <a:ext cx="1697989" cy="1697989"/>
            </a:xfrm>
            <a:custGeom>
              <a:avLst/>
              <a:gdLst/>
              <a:ahLst/>
              <a:cxnLst/>
              <a:rect l="l" t="t" r="r" b="b"/>
              <a:pathLst>
                <a:path w="1697990" h="1697989">
                  <a:moveTo>
                    <a:pt x="848868" y="0"/>
                  </a:moveTo>
                  <a:lnTo>
                    <a:pt x="800704" y="1343"/>
                  </a:lnTo>
                  <a:lnTo>
                    <a:pt x="753244" y="5328"/>
                  </a:lnTo>
                  <a:lnTo>
                    <a:pt x="706560" y="11880"/>
                  </a:lnTo>
                  <a:lnTo>
                    <a:pt x="660723" y="20929"/>
                  </a:lnTo>
                  <a:lnTo>
                    <a:pt x="615806" y="32404"/>
                  </a:lnTo>
                  <a:lnTo>
                    <a:pt x="571880" y="46231"/>
                  </a:lnTo>
                  <a:lnTo>
                    <a:pt x="529016" y="62341"/>
                  </a:lnTo>
                  <a:lnTo>
                    <a:pt x="487287" y="80660"/>
                  </a:lnTo>
                  <a:lnTo>
                    <a:pt x="446764" y="101117"/>
                  </a:lnTo>
                  <a:lnTo>
                    <a:pt x="407519" y="123641"/>
                  </a:lnTo>
                  <a:lnTo>
                    <a:pt x="369623" y="148160"/>
                  </a:lnTo>
                  <a:lnTo>
                    <a:pt x="333148" y="174602"/>
                  </a:lnTo>
                  <a:lnTo>
                    <a:pt x="298166" y="202895"/>
                  </a:lnTo>
                  <a:lnTo>
                    <a:pt x="264749" y="232968"/>
                  </a:lnTo>
                  <a:lnTo>
                    <a:pt x="232968" y="264749"/>
                  </a:lnTo>
                  <a:lnTo>
                    <a:pt x="202895" y="298166"/>
                  </a:lnTo>
                  <a:lnTo>
                    <a:pt x="174602" y="333148"/>
                  </a:lnTo>
                  <a:lnTo>
                    <a:pt x="148160" y="369623"/>
                  </a:lnTo>
                  <a:lnTo>
                    <a:pt x="123641" y="407519"/>
                  </a:lnTo>
                  <a:lnTo>
                    <a:pt x="101117" y="446764"/>
                  </a:lnTo>
                  <a:lnTo>
                    <a:pt x="80660" y="487287"/>
                  </a:lnTo>
                  <a:lnTo>
                    <a:pt x="62341" y="529016"/>
                  </a:lnTo>
                  <a:lnTo>
                    <a:pt x="46231" y="571880"/>
                  </a:lnTo>
                  <a:lnTo>
                    <a:pt x="32404" y="615806"/>
                  </a:lnTo>
                  <a:lnTo>
                    <a:pt x="20929" y="660723"/>
                  </a:lnTo>
                  <a:lnTo>
                    <a:pt x="11880" y="706560"/>
                  </a:lnTo>
                  <a:lnTo>
                    <a:pt x="5328" y="753244"/>
                  </a:lnTo>
                  <a:lnTo>
                    <a:pt x="1343" y="800704"/>
                  </a:lnTo>
                  <a:lnTo>
                    <a:pt x="0" y="848867"/>
                  </a:lnTo>
                  <a:lnTo>
                    <a:pt x="1343" y="897031"/>
                  </a:lnTo>
                  <a:lnTo>
                    <a:pt x="5328" y="944491"/>
                  </a:lnTo>
                  <a:lnTo>
                    <a:pt x="11880" y="991175"/>
                  </a:lnTo>
                  <a:lnTo>
                    <a:pt x="20929" y="1037012"/>
                  </a:lnTo>
                  <a:lnTo>
                    <a:pt x="32404" y="1081929"/>
                  </a:lnTo>
                  <a:lnTo>
                    <a:pt x="46231" y="1125855"/>
                  </a:lnTo>
                  <a:lnTo>
                    <a:pt x="62341" y="1168719"/>
                  </a:lnTo>
                  <a:lnTo>
                    <a:pt x="80660" y="1210448"/>
                  </a:lnTo>
                  <a:lnTo>
                    <a:pt x="101117" y="1250971"/>
                  </a:lnTo>
                  <a:lnTo>
                    <a:pt x="123641" y="1290216"/>
                  </a:lnTo>
                  <a:lnTo>
                    <a:pt x="148160" y="1328112"/>
                  </a:lnTo>
                  <a:lnTo>
                    <a:pt x="174602" y="1364587"/>
                  </a:lnTo>
                  <a:lnTo>
                    <a:pt x="202895" y="1399569"/>
                  </a:lnTo>
                  <a:lnTo>
                    <a:pt x="232968" y="1432986"/>
                  </a:lnTo>
                  <a:lnTo>
                    <a:pt x="264749" y="1464767"/>
                  </a:lnTo>
                  <a:lnTo>
                    <a:pt x="298166" y="1494840"/>
                  </a:lnTo>
                  <a:lnTo>
                    <a:pt x="333148" y="1523133"/>
                  </a:lnTo>
                  <a:lnTo>
                    <a:pt x="369623" y="1549575"/>
                  </a:lnTo>
                  <a:lnTo>
                    <a:pt x="407519" y="1574094"/>
                  </a:lnTo>
                  <a:lnTo>
                    <a:pt x="446764" y="1596618"/>
                  </a:lnTo>
                  <a:lnTo>
                    <a:pt x="487287" y="1617075"/>
                  </a:lnTo>
                  <a:lnTo>
                    <a:pt x="529016" y="1635394"/>
                  </a:lnTo>
                  <a:lnTo>
                    <a:pt x="571880" y="1651504"/>
                  </a:lnTo>
                  <a:lnTo>
                    <a:pt x="615806" y="1665331"/>
                  </a:lnTo>
                  <a:lnTo>
                    <a:pt x="660723" y="1676806"/>
                  </a:lnTo>
                  <a:lnTo>
                    <a:pt x="706560" y="1685855"/>
                  </a:lnTo>
                  <a:lnTo>
                    <a:pt x="753244" y="1692407"/>
                  </a:lnTo>
                  <a:lnTo>
                    <a:pt x="800704" y="1696392"/>
                  </a:lnTo>
                  <a:lnTo>
                    <a:pt x="848868" y="1697735"/>
                  </a:lnTo>
                  <a:lnTo>
                    <a:pt x="897031" y="1696392"/>
                  </a:lnTo>
                  <a:lnTo>
                    <a:pt x="944491" y="1692407"/>
                  </a:lnTo>
                  <a:lnTo>
                    <a:pt x="991175" y="1685855"/>
                  </a:lnTo>
                  <a:lnTo>
                    <a:pt x="1037012" y="1676806"/>
                  </a:lnTo>
                  <a:lnTo>
                    <a:pt x="1081929" y="1665331"/>
                  </a:lnTo>
                  <a:lnTo>
                    <a:pt x="1125855" y="1651504"/>
                  </a:lnTo>
                  <a:lnTo>
                    <a:pt x="1168719" y="1635394"/>
                  </a:lnTo>
                  <a:lnTo>
                    <a:pt x="1210448" y="1617075"/>
                  </a:lnTo>
                  <a:lnTo>
                    <a:pt x="1250971" y="1596618"/>
                  </a:lnTo>
                  <a:lnTo>
                    <a:pt x="1290216" y="1574094"/>
                  </a:lnTo>
                  <a:lnTo>
                    <a:pt x="1328112" y="1549575"/>
                  </a:lnTo>
                  <a:lnTo>
                    <a:pt x="1364587" y="1523133"/>
                  </a:lnTo>
                  <a:lnTo>
                    <a:pt x="1399569" y="1494840"/>
                  </a:lnTo>
                  <a:lnTo>
                    <a:pt x="1432986" y="1464767"/>
                  </a:lnTo>
                  <a:lnTo>
                    <a:pt x="1464767" y="1432986"/>
                  </a:lnTo>
                  <a:lnTo>
                    <a:pt x="1494840" y="1399569"/>
                  </a:lnTo>
                  <a:lnTo>
                    <a:pt x="1523133" y="1364587"/>
                  </a:lnTo>
                  <a:lnTo>
                    <a:pt x="1549575" y="1328112"/>
                  </a:lnTo>
                  <a:lnTo>
                    <a:pt x="1574094" y="1290216"/>
                  </a:lnTo>
                  <a:lnTo>
                    <a:pt x="1596618" y="1250971"/>
                  </a:lnTo>
                  <a:lnTo>
                    <a:pt x="1617075" y="1210448"/>
                  </a:lnTo>
                  <a:lnTo>
                    <a:pt x="1635394" y="1168719"/>
                  </a:lnTo>
                  <a:lnTo>
                    <a:pt x="1651504" y="1125855"/>
                  </a:lnTo>
                  <a:lnTo>
                    <a:pt x="1665331" y="1081929"/>
                  </a:lnTo>
                  <a:lnTo>
                    <a:pt x="1676806" y="1037012"/>
                  </a:lnTo>
                  <a:lnTo>
                    <a:pt x="1685855" y="991175"/>
                  </a:lnTo>
                  <a:lnTo>
                    <a:pt x="1692407" y="944491"/>
                  </a:lnTo>
                  <a:lnTo>
                    <a:pt x="1696392" y="897031"/>
                  </a:lnTo>
                  <a:lnTo>
                    <a:pt x="1697736" y="848867"/>
                  </a:lnTo>
                  <a:lnTo>
                    <a:pt x="1696392" y="800704"/>
                  </a:lnTo>
                  <a:lnTo>
                    <a:pt x="1692407" y="753244"/>
                  </a:lnTo>
                  <a:lnTo>
                    <a:pt x="1685855" y="706560"/>
                  </a:lnTo>
                  <a:lnTo>
                    <a:pt x="1676806" y="660723"/>
                  </a:lnTo>
                  <a:lnTo>
                    <a:pt x="1665331" y="615806"/>
                  </a:lnTo>
                  <a:lnTo>
                    <a:pt x="1651504" y="571880"/>
                  </a:lnTo>
                  <a:lnTo>
                    <a:pt x="1635394" y="529016"/>
                  </a:lnTo>
                  <a:lnTo>
                    <a:pt x="1617075" y="487287"/>
                  </a:lnTo>
                  <a:lnTo>
                    <a:pt x="1596618" y="446764"/>
                  </a:lnTo>
                  <a:lnTo>
                    <a:pt x="1574094" y="407519"/>
                  </a:lnTo>
                  <a:lnTo>
                    <a:pt x="1549575" y="369623"/>
                  </a:lnTo>
                  <a:lnTo>
                    <a:pt x="1523133" y="333148"/>
                  </a:lnTo>
                  <a:lnTo>
                    <a:pt x="1494840" y="298166"/>
                  </a:lnTo>
                  <a:lnTo>
                    <a:pt x="1464767" y="264749"/>
                  </a:lnTo>
                  <a:lnTo>
                    <a:pt x="1432986" y="232968"/>
                  </a:lnTo>
                  <a:lnTo>
                    <a:pt x="1399569" y="202895"/>
                  </a:lnTo>
                  <a:lnTo>
                    <a:pt x="1364587" y="174602"/>
                  </a:lnTo>
                  <a:lnTo>
                    <a:pt x="1328112" y="148160"/>
                  </a:lnTo>
                  <a:lnTo>
                    <a:pt x="1290216" y="123641"/>
                  </a:lnTo>
                  <a:lnTo>
                    <a:pt x="1250971" y="101117"/>
                  </a:lnTo>
                  <a:lnTo>
                    <a:pt x="1210448" y="80660"/>
                  </a:lnTo>
                  <a:lnTo>
                    <a:pt x="1168719" y="62341"/>
                  </a:lnTo>
                  <a:lnTo>
                    <a:pt x="1125855" y="46231"/>
                  </a:lnTo>
                  <a:lnTo>
                    <a:pt x="1081929" y="32404"/>
                  </a:lnTo>
                  <a:lnTo>
                    <a:pt x="1037012" y="20929"/>
                  </a:lnTo>
                  <a:lnTo>
                    <a:pt x="991175" y="11880"/>
                  </a:lnTo>
                  <a:lnTo>
                    <a:pt x="944491" y="5328"/>
                  </a:lnTo>
                  <a:lnTo>
                    <a:pt x="897031" y="1343"/>
                  </a:lnTo>
                  <a:lnTo>
                    <a:pt x="848868" y="0"/>
                  </a:lnTo>
                  <a:close/>
                </a:path>
              </a:pathLst>
            </a:custGeom>
            <a:solidFill>
              <a:srgbClr val="527185">
                <a:alpha val="50195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" name="object 56" descr=""/>
            <p:cNvSpPr/>
            <p:nvPr/>
          </p:nvSpPr>
          <p:spPr>
            <a:xfrm>
              <a:off x="8872728" y="2442972"/>
              <a:ext cx="1697989" cy="1697989"/>
            </a:xfrm>
            <a:custGeom>
              <a:avLst/>
              <a:gdLst/>
              <a:ahLst/>
              <a:cxnLst/>
              <a:rect l="l" t="t" r="r" b="b"/>
              <a:pathLst>
                <a:path w="1697990" h="1697989">
                  <a:moveTo>
                    <a:pt x="0" y="848867"/>
                  </a:moveTo>
                  <a:lnTo>
                    <a:pt x="1343" y="800704"/>
                  </a:lnTo>
                  <a:lnTo>
                    <a:pt x="5328" y="753244"/>
                  </a:lnTo>
                  <a:lnTo>
                    <a:pt x="11880" y="706560"/>
                  </a:lnTo>
                  <a:lnTo>
                    <a:pt x="20929" y="660723"/>
                  </a:lnTo>
                  <a:lnTo>
                    <a:pt x="32404" y="615806"/>
                  </a:lnTo>
                  <a:lnTo>
                    <a:pt x="46231" y="571880"/>
                  </a:lnTo>
                  <a:lnTo>
                    <a:pt x="62341" y="529016"/>
                  </a:lnTo>
                  <a:lnTo>
                    <a:pt x="80660" y="487287"/>
                  </a:lnTo>
                  <a:lnTo>
                    <a:pt x="101117" y="446764"/>
                  </a:lnTo>
                  <a:lnTo>
                    <a:pt x="123641" y="407519"/>
                  </a:lnTo>
                  <a:lnTo>
                    <a:pt x="148160" y="369623"/>
                  </a:lnTo>
                  <a:lnTo>
                    <a:pt x="174602" y="333148"/>
                  </a:lnTo>
                  <a:lnTo>
                    <a:pt x="202895" y="298166"/>
                  </a:lnTo>
                  <a:lnTo>
                    <a:pt x="232968" y="264749"/>
                  </a:lnTo>
                  <a:lnTo>
                    <a:pt x="264749" y="232968"/>
                  </a:lnTo>
                  <a:lnTo>
                    <a:pt x="298166" y="202895"/>
                  </a:lnTo>
                  <a:lnTo>
                    <a:pt x="333148" y="174602"/>
                  </a:lnTo>
                  <a:lnTo>
                    <a:pt x="369623" y="148160"/>
                  </a:lnTo>
                  <a:lnTo>
                    <a:pt x="407519" y="123641"/>
                  </a:lnTo>
                  <a:lnTo>
                    <a:pt x="446764" y="101117"/>
                  </a:lnTo>
                  <a:lnTo>
                    <a:pt x="487287" y="80660"/>
                  </a:lnTo>
                  <a:lnTo>
                    <a:pt x="529016" y="62341"/>
                  </a:lnTo>
                  <a:lnTo>
                    <a:pt x="571880" y="46231"/>
                  </a:lnTo>
                  <a:lnTo>
                    <a:pt x="615806" y="32404"/>
                  </a:lnTo>
                  <a:lnTo>
                    <a:pt x="660723" y="20929"/>
                  </a:lnTo>
                  <a:lnTo>
                    <a:pt x="706560" y="11880"/>
                  </a:lnTo>
                  <a:lnTo>
                    <a:pt x="753244" y="5328"/>
                  </a:lnTo>
                  <a:lnTo>
                    <a:pt x="800704" y="1343"/>
                  </a:lnTo>
                  <a:lnTo>
                    <a:pt x="848868" y="0"/>
                  </a:lnTo>
                  <a:lnTo>
                    <a:pt x="897031" y="1343"/>
                  </a:lnTo>
                  <a:lnTo>
                    <a:pt x="944491" y="5328"/>
                  </a:lnTo>
                  <a:lnTo>
                    <a:pt x="991175" y="11880"/>
                  </a:lnTo>
                  <a:lnTo>
                    <a:pt x="1037012" y="20929"/>
                  </a:lnTo>
                  <a:lnTo>
                    <a:pt x="1081929" y="32404"/>
                  </a:lnTo>
                  <a:lnTo>
                    <a:pt x="1125855" y="46231"/>
                  </a:lnTo>
                  <a:lnTo>
                    <a:pt x="1168719" y="62341"/>
                  </a:lnTo>
                  <a:lnTo>
                    <a:pt x="1210448" y="80660"/>
                  </a:lnTo>
                  <a:lnTo>
                    <a:pt x="1250971" y="101117"/>
                  </a:lnTo>
                  <a:lnTo>
                    <a:pt x="1290216" y="123641"/>
                  </a:lnTo>
                  <a:lnTo>
                    <a:pt x="1328112" y="148160"/>
                  </a:lnTo>
                  <a:lnTo>
                    <a:pt x="1364587" y="174602"/>
                  </a:lnTo>
                  <a:lnTo>
                    <a:pt x="1399569" y="202895"/>
                  </a:lnTo>
                  <a:lnTo>
                    <a:pt x="1432986" y="232968"/>
                  </a:lnTo>
                  <a:lnTo>
                    <a:pt x="1464767" y="264749"/>
                  </a:lnTo>
                  <a:lnTo>
                    <a:pt x="1494840" y="298166"/>
                  </a:lnTo>
                  <a:lnTo>
                    <a:pt x="1523133" y="333148"/>
                  </a:lnTo>
                  <a:lnTo>
                    <a:pt x="1549575" y="369623"/>
                  </a:lnTo>
                  <a:lnTo>
                    <a:pt x="1574094" y="407519"/>
                  </a:lnTo>
                  <a:lnTo>
                    <a:pt x="1596618" y="446764"/>
                  </a:lnTo>
                  <a:lnTo>
                    <a:pt x="1617075" y="487287"/>
                  </a:lnTo>
                  <a:lnTo>
                    <a:pt x="1635394" y="529016"/>
                  </a:lnTo>
                  <a:lnTo>
                    <a:pt x="1651504" y="571880"/>
                  </a:lnTo>
                  <a:lnTo>
                    <a:pt x="1665331" y="615806"/>
                  </a:lnTo>
                  <a:lnTo>
                    <a:pt x="1676806" y="660723"/>
                  </a:lnTo>
                  <a:lnTo>
                    <a:pt x="1685855" y="706560"/>
                  </a:lnTo>
                  <a:lnTo>
                    <a:pt x="1692407" y="753244"/>
                  </a:lnTo>
                  <a:lnTo>
                    <a:pt x="1696392" y="800704"/>
                  </a:lnTo>
                  <a:lnTo>
                    <a:pt x="1697736" y="848867"/>
                  </a:lnTo>
                  <a:lnTo>
                    <a:pt x="1696392" y="897031"/>
                  </a:lnTo>
                  <a:lnTo>
                    <a:pt x="1692407" y="944491"/>
                  </a:lnTo>
                  <a:lnTo>
                    <a:pt x="1685855" y="991175"/>
                  </a:lnTo>
                  <a:lnTo>
                    <a:pt x="1676806" y="1037012"/>
                  </a:lnTo>
                  <a:lnTo>
                    <a:pt x="1665331" y="1081929"/>
                  </a:lnTo>
                  <a:lnTo>
                    <a:pt x="1651504" y="1125855"/>
                  </a:lnTo>
                  <a:lnTo>
                    <a:pt x="1635394" y="1168719"/>
                  </a:lnTo>
                  <a:lnTo>
                    <a:pt x="1617075" y="1210448"/>
                  </a:lnTo>
                  <a:lnTo>
                    <a:pt x="1596618" y="1250971"/>
                  </a:lnTo>
                  <a:lnTo>
                    <a:pt x="1574094" y="1290216"/>
                  </a:lnTo>
                  <a:lnTo>
                    <a:pt x="1549575" y="1328112"/>
                  </a:lnTo>
                  <a:lnTo>
                    <a:pt x="1523133" y="1364587"/>
                  </a:lnTo>
                  <a:lnTo>
                    <a:pt x="1494840" y="1399569"/>
                  </a:lnTo>
                  <a:lnTo>
                    <a:pt x="1464767" y="1432986"/>
                  </a:lnTo>
                  <a:lnTo>
                    <a:pt x="1432986" y="1464767"/>
                  </a:lnTo>
                  <a:lnTo>
                    <a:pt x="1399569" y="1494840"/>
                  </a:lnTo>
                  <a:lnTo>
                    <a:pt x="1364587" y="1523133"/>
                  </a:lnTo>
                  <a:lnTo>
                    <a:pt x="1328112" y="1549575"/>
                  </a:lnTo>
                  <a:lnTo>
                    <a:pt x="1290216" y="1574094"/>
                  </a:lnTo>
                  <a:lnTo>
                    <a:pt x="1250971" y="1596618"/>
                  </a:lnTo>
                  <a:lnTo>
                    <a:pt x="1210448" y="1617075"/>
                  </a:lnTo>
                  <a:lnTo>
                    <a:pt x="1168719" y="1635394"/>
                  </a:lnTo>
                  <a:lnTo>
                    <a:pt x="1125855" y="1651504"/>
                  </a:lnTo>
                  <a:lnTo>
                    <a:pt x="1081929" y="1665331"/>
                  </a:lnTo>
                  <a:lnTo>
                    <a:pt x="1037012" y="1676806"/>
                  </a:lnTo>
                  <a:lnTo>
                    <a:pt x="991175" y="1685855"/>
                  </a:lnTo>
                  <a:lnTo>
                    <a:pt x="944491" y="1692407"/>
                  </a:lnTo>
                  <a:lnTo>
                    <a:pt x="897031" y="1696392"/>
                  </a:lnTo>
                  <a:lnTo>
                    <a:pt x="848868" y="1697735"/>
                  </a:lnTo>
                  <a:lnTo>
                    <a:pt x="800704" y="1696392"/>
                  </a:lnTo>
                  <a:lnTo>
                    <a:pt x="753244" y="1692407"/>
                  </a:lnTo>
                  <a:lnTo>
                    <a:pt x="706560" y="1685855"/>
                  </a:lnTo>
                  <a:lnTo>
                    <a:pt x="660723" y="1676806"/>
                  </a:lnTo>
                  <a:lnTo>
                    <a:pt x="615806" y="1665331"/>
                  </a:lnTo>
                  <a:lnTo>
                    <a:pt x="571880" y="1651504"/>
                  </a:lnTo>
                  <a:lnTo>
                    <a:pt x="529016" y="1635394"/>
                  </a:lnTo>
                  <a:lnTo>
                    <a:pt x="487287" y="1617075"/>
                  </a:lnTo>
                  <a:lnTo>
                    <a:pt x="446764" y="1596618"/>
                  </a:lnTo>
                  <a:lnTo>
                    <a:pt x="407519" y="1574094"/>
                  </a:lnTo>
                  <a:lnTo>
                    <a:pt x="369623" y="1549575"/>
                  </a:lnTo>
                  <a:lnTo>
                    <a:pt x="333148" y="1523133"/>
                  </a:lnTo>
                  <a:lnTo>
                    <a:pt x="298166" y="1494840"/>
                  </a:lnTo>
                  <a:lnTo>
                    <a:pt x="264749" y="1464767"/>
                  </a:lnTo>
                  <a:lnTo>
                    <a:pt x="232968" y="1432986"/>
                  </a:lnTo>
                  <a:lnTo>
                    <a:pt x="202895" y="1399569"/>
                  </a:lnTo>
                  <a:lnTo>
                    <a:pt x="174602" y="1364587"/>
                  </a:lnTo>
                  <a:lnTo>
                    <a:pt x="148160" y="1328112"/>
                  </a:lnTo>
                  <a:lnTo>
                    <a:pt x="123641" y="1290216"/>
                  </a:lnTo>
                  <a:lnTo>
                    <a:pt x="101117" y="1250971"/>
                  </a:lnTo>
                  <a:lnTo>
                    <a:pt x="80660" y="1210448"/>
                  </a:lnTo>
                  <a:lnTo>
                    <a:pt x="62341" y="1168719"/>
                  </a:lnTo>
                  <a:lnTo>
                    <a:pt x="46231" y="1125855"/>
                  </a:lnTo>
                  <a:lnTo>
                    <a:pt x="32404" y="1081929"/>
                  </a:lnTo>
                  <a:lnTo>
                    <a:pt x="20929" y="1037012"/>
                  </a:lnTo>
                  <a:lnTo>
                    <a:pt x="11880" y="991175"/>
                  </a:lnTo>
                  <a:lnTo>
                    <a:pt x="5328" y="944491"/>
                  </a:lnTo>
                  <a:lnTo>
                    <a:pt x="1343" y="897031"/>
                  </a:lnTo>
                  <a:lnTo>
                    <a:pt x="0" y="848867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7" name="object 57" descr=""/>
          <p:cNvSpPr txBox="1"/>
          <p:nvPr/>
        </p:nvSpPr>
        <p:spPr>
          <a:xfrm>
            <a:off x="9468739" y="3208401"/>
            <a:ext cx="868044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10">
                <a:latin typeface="Calibri"/>
                <a:cs typeface="Calibri"/>
              </a:rPr>
              <a:t>Adulterants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58" name="object 58" descr=""/>
          <p:cNvGrpSpPr/>
          <p:nvPr/>
        </p:nvGrpSpPr>
        <p:grpSpPr>
          <a:xfrm>
            <a:off x="7639811" y="2436876"/>
            <a:ext cx="1711960" cy="1710055"/>
            <a:chOff x="7639811" y="2436876"/>
            <a:chExt cx="1711960" cy="1710055"/>
          </a:xfrm>
        </p:grpSpPr>
        <p:sp>
          <p:nvSpPr>
            <p:cNvPr id="59" name="object 59" descr=""/>
            <p:cNvSpPr/>
            <p:nvPr/>
          </p:nvSpPr>
          <p:spPr>
            <a:xfrm>
              <a:off x="7645907" y="2442972"/>
              <a:ext cx="1699260" cy="1697989"/>
            </a:xfrm>
            <a:custGeom>
              <a:avLst/>
              <a:gdLst/>
              <a:ahLst/>
              <a:cxnLst/>
              <a:rect l="l" t="t" r="r" b="b"/>
              <a:pathLst>
                <a:path w="1699259" h="1697989">
                  <a:moveTo>
                    <a:pt x="849630" y="0"/>
                  </a:moveTo>
                  <a:lnTo>
                    <a:pt x="801414" y="1343"/>
                  </a:lnTo>
                  <a:lnTo>
                    <a:pt x="753904" y="5328"/>
                  </a:lnTo>
                  <a:lnTo>
                    <a:pt x="707172" y="11880"/>
                  </a:lnTo>
                  <a:lnTo>
                    <a:pt x="661290" y="20929"/>
                  </a:lnTo>
                  <a:lnTo>
                    <a:pt x="616328" y="32404"/>
                  </a:lnTo>
                  <a:lnTo>
                    <a:pt x="572359" y="46231"/>
                  </a:lnTo>
                  <a:lnTo>
                    <a:pt x="529455" y="62341"/>
                  </a:lnTo>
                  <a:lnTo>
                    <a:pt x="487687" y="80660"/>
                  </a:lnTo>
                  <a:lnTo>
                    <a:pt x="447127" y="101117"/>
                  </a:lnTo>
                  <a:lnTo>
                    <a:pt x="407846" y="123641"/>
                  </a:lnTo>
                  <a:lnTo>
                    <a:pt x="369916" y="148160"/>
                  </a:lnTo>
                  <a:lnTo>
                    <a:pt x="333410" y="174602"/>
                  </a:lnTo>
                  <a:lnTo>
                    <a:pt x="298398" y="202895"/>
                  </a:lnTo>
                  <a:lnTo>
                    <a:pt x="264953" y="232968"/>
                  </a:lnTo>
                  <a:lnTo>
                    <a:pt x="233146" y="264749"/>
                  </a:lnTo>
                  <a:lnTo>
                    <a:pt x="203048" y="298166"/>
                  </a:lnTo>
                  <a:lnTo>
                    <a:pt x="174732" y="333148"/>
                  </a:lnTo>
                  <a:lnTo>
                    <a:pt x="148270" y="369623"/>
                  </a:lnTo>
                  <a:lnTo>
                    <a:pt x="123732" y="407519"/>
                  </a:lnTo>
                  <a:lnTo>
                    <a:pt x="101191" y="446764"/>
                  </a:lnTo>
                  <a:lnTo>
                    <a:pt x="80718" y="487287"/>
                  </a:lnTo>
                  <a:lnTo>
                    <a:pt x="62385" y="529016"/>
                  </a:lnTo>
                  <a:lnTo>
                    <a:pt x="46264" y="571880"/>
                  </a:lnTo>
                  <a:lnTo>
                    <a:pt x="32426" y="615806"/>
                  </a:lnTo>
                  <a:lnTo>
                    <a:pt x="20944" y="660723"/>
                  </a:lnTo>
                  <a:lnTo>
                    <a:pt x="11888" y="706560"/>
                  </a:lnTo>
                  <a:lnTo>
                    <a:pt x="5331" y="753244"/>
                  </a:lnTo>
                  <a:lnTo>
                    <a:pt x="1344" y="800704"/>
                  </a:lnTo>
                  <a:lnTo>
                    <a:pt x="0" y="848867"/>
                  </a:lnTo>
                  <a:lnTo>
                    <a:pt x="1344" y="897031"/>
                  </a:lnTo>
                  <a:lnTo>
                    <a:pt x="5331" y="944491"/>
                  </a:lnTo>
                  <a:lnTo>
                    <a:pt x="11888" y="991175"/>
                  </a:lnTo>
                  <a:lnTo>
                    <a:pt x="20944" y="1037012"/>
                  </a:lnTo>
                  <a:lnTo>
                    <a:pt x="32426" y="1081929"/>
                  </a:lnTo>
                  <a:lnTo>
                    <a:pt x="46264" y="1125855"/>
                  </a:lnTo>
                  <a:lnTo>
                    <a:pt x="62385" y="1168719"/>
                  </a:lnTo>
                  <a:lnTo>
                    <a:pt x="80718" y="1210448"/>
                  </a:lnTo>
                  <a:lnTo>
                    <a:pt x="101191" y="1250971"/>
                  </a:lnTo>
                  <a:lnTo>
                    <a:pt x="123732" y="1290216"/>
                  </a:lnTo>
                  <a:lnTo>
                    <a:pt x="148270" y="1328112"/>
                  </a:lnTo>
                  <a:lnTo>
                    <a:pt x="174732" y="1364587"/>
                  </a:lnTo>
                  <a:lnTo>
                    <a:pt x="203048" y="1399569"/>
                  </a:lnTo>
                  <a:lnTo>
                    <a:pt x="233146" y="1432986"/>
                  </a:lnTo>
                  <a:lnTo>
                    <a:pt x="264953" y="1464767"/>
                  </a:lnTo>
                  <a:lnTo>
                    <a:pt x="298398" y="1494840"/>
                  </a:lnTo>
                  <a:lnTo>
                    <a:pt x="333410" y="1523133"/>
                  </a:lnTo>
                  <a:lnTo>
                    <a:pt x="369916" y="1549575"/>
                  </a:lnTo>
                  <a:lnTo>
                    <a:pt x="407846" y="1574094"/>
                  </a:lnTo>
                  <a:lnTo>
                    <a:pt x="447127" y="1596618"/>
                  </a:lnTo>
                  <a:lnTo>
                    <a:pt x="487687" y="1617075"/>
                  </a:lnTo>
                  <a:lnTo>
                    <a:pt x="529455" y="1635394"/>
                  </a:lnTo>
                  <a:lnTo>
                    <a:pt x="572359" y="1651504"/>
                  </a:lnTo>
                  <a:lnTo>
                    <a:pt x="616328" y="1665331"/>
                  </a:lnTo>
                  <a:lnTo>
                    <a:pt x="661290" y="1676806"/>
                  </a:lnTo>
                  <a:lnTo>
                    <a:pt x="707172" y="1685855"/>
                  </a:lnTo>
                  <a:lnTo>
                    <a:pt x="753904" y="1692407"/>
                  </a:lnTo>
                  <a:lnTo>
                    <a:pt x="801414" y="1696392"/>
                  </a:lnTo>
                  <a:lnTo>
                    <a:pt x="849630" y="1697735"/>
                  </a:lnTo>
                  <a:lnTo>
                    <a:pt x="897845" y="1696392"/>
                  </a:lnTo>
                  <a:lnTo>
                    <a:pt x="945355" y="1692407"/>
                  </a:lnTo>
                  <a:lnTo>
                    <a:pt x="992087" y="1685855"/>
                  </a:lnTo>
                  <a:lnTo>
                    <a:pt x="1037969" y="1676806"/>
                  </a:lnTo>
                  <a:lnTo>
                    <a:pt x="1082931" y="1665331"/>
                  </a:lnTo>
                  <a:lnTo>
                    <a:pt x="1126900" y="1651504"/>
                  </a:lnTo>
                  <a:lnTo>
                    <a:pt x="1169804" y="1635394"/>
                  </a:lnTo>
                  <a:lnTo>
                    <a:pt x="1211572" y="1617075"/>
                  </a:lnTo>
                  <a:lnTo>
                    <a:pt x="1252132" y="1596618"/>
                  </a:lnTo>
                  <a:lnTo>
                    <a:pt x="1291413" y="1574094"/>
                  </a:lnTo>
                  <a:lnTo>
                    <a:pt x="1329343" y="1549575"/>
                  </a:lnTo>
                  <a:lnTo>
                    <a:pt x="1365849" y="1523133"/>
                  </a:lnTo>
                  <a:lnTo>
                    <a:pt x="1400861" y="1494840"/>
                  </a:lnTo>
                  <a:lnTo>
                    <a:pt x="1434306" y="1464767"/>
                  </a:lnTo>
                  <a:lnTo>
                    <a:pt x="1466113" y="1432986"/>
                  </a:lnTo>
                  <a:lnTo>
                    <a:pt x="1496211" y="1399569"/>
                  </a:lnTo>
                  <a:lnTo>
                    <a:pt x="1524527" y="1364587"/>
                  </a:lnTo>
                  <a:lnTo>
                    <a:pt x="1550989" y="1328112"/>
                  </a:lnTo>
                  <a:lnTo>
                    <a:pt x="1575527" y="1290216"/>
                  </a:lnTo>
                  <a:lnTo>
                    <a:pt x="1598068" y="1250971"/>
                  </a:lnTo>
                  <a:lnTo>
                    <a:pt x="1618541" y="1210448"/>
                  </a:lnTo>
                  <a:lnTo>
                    <a:pt x="1636874" y="1168719"/>
                  </a:lnTo>
                  <a:lnTo>
                    <a:pt x="1652995" y="1125855"/>
                  </a:lnTo>
                  <a:lnTo>
                    <a:pt x="1666833" y="1081929"/>
                  </a:lnTo>
                  <a:lnTo>
                    <a:pt x="1678315" y="1037012"/>
                  </a:lnTo>
                  <a:lnTo>
                    <a:pt x="1687371" y="991175"/>
                  </a:lnTo>
                  <a:lnTo>
                    <a:pt x="1693928" y="944491"/>
                  </a:lnTo>
                  <a:lnTo>
                    <a:pt x="1697915" y="897031"/>
                  </a:lnTo>
                  <a:lnTo>
                    <a:pt x="1699260" y="848867"/>
                  </a:lnTo>
                  <a:lnTo>
                    <a:pt x="1697915" y="800704"/>
                  </a:lnTo>
                  <a:lnTo>
                    <a:pt x="1693928" y="753244"/>
                  </a:lnTo>
                  <a:lnTo>
                    <a:pt x="1687371" y="706560"/>
                  </a:lnTo>
                  <a:lnTo>
                    <a:pt x="1678315" y="660723"/>
                  </a:lnTo>
                  <a:lnTo>
                    <a:pt x="1666833" y="615806"/>
                  </a:lnTo>
                  <a:lnTo>
                    <a:pt x="1652995" y="571880"/>
                  </a:lnTo>
                  <a:lnTo>
                    <a:pt x="1636874" y="529016"/>
                  </a:lnTo>
                  <a:lnTo>
                    <a:pt x="1618541" y="487287"/>
                  </a:lnTo>
                  <a:lnTo>
                    <a:pt x="1598068" y="446764"/>
                  </a:lnTo>
                  <a:lnTo>
                    <a:pt x="1575527" y="407519"/>
                  </a:lnTo>
                  <a:lnTo>
                    <a:pt x="1550989" y="369623"/>
                  </a:lnTo>
                  <a:lnTo>
                    <a:pt x="1524527" y="333148"/>
                  </a:lnTo>
                  <a:lnTo>
                    <a:pt x="1496211" y="298166"/>
                  </a:lnTo>
                  <a:lnTo>
                    <a:pt x="1466113" y="264749"/>
                  </a:lnTo>
                  <a:lnTo>
                    <a:pt x="1434306" y="232968"/>
                  </a:lnTo>
                  <a:lnTo>
                    <a:pt x="1400861" y="202895"/>
                  </a:lnTo>
                  <a:lnTo>
                    <a:pt x="1365849" y="174602"/>
                  </a:lnTo>
                  <a:lnTo>
                    <a:pt x="1329343" y="148160"/>
                  </a:lnTo>
                  <a:lnTo>
                    <a:pt x="1291413" y="123641"/>
                  </a:lnTo>
                  <a:lnTo>
                    <a:pt x="1252132" y="101117"/>
                  </a:lnTo>
                  <a:lnTo>
                    <a:pt x="1211572" y="80660"/>
                  </a:lnTo>
                  <a:lnTo>
                    <a:pt x="1169804" y="62341"/>
                  </a:lnTo>
                  <a:lnTo>
                    <a:pt x="1126900" y="46231"/>
                  </a:lnTo>
                  <a:lnTo>
                    <a:pt x="1082931" y="32404"/>
                  </a:lnTo>
                  <a:lnTo>
                    <a:pt x="1037969" y="20929"/>
                  </a:lnTo>
                  <a:lnTo>
                    <a:pt x="992087" y="11880"/>
                  </a:lnTo>
                  <a:lnTo>
                    <a:pt x="945355" y="5328"/>
                  </a:lnTo>
                  <a:lnTo>
                    <a:pt x="897845" y="1343"/>
                  </a:lnTo>
                  <a:lnTo>
                    <a:pt x="849630" y="0"/>
                  </a:lnTo>
                  <a:close/>
                </a:path>
              </a:pathLst>
            </a:custGeom>
            <a:solidFill>
              <a:srgbClr val="97979A">
                <a:alpha val="50195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" name="object 60" descr=""/>
            <p:cNvSpPr/>
            <p:nvPr/>
          </p:nvSpPr>
          <p:spPr>
            <a:xfrm>
              <a:off x="7645907" y="2442972"/>
              <a:ext cx="1699260" cy="1697989"/>
            </a:xfrm>
            <a:custGeom>
              <a:avLst/>
              <a:gdLst/>
              <a:ahLst/>
              <a:cxnLst/>
              <a:rect l="l" t="t" r="r" b="b"/>
              <a:pathLst>
                <a:path w="1699259" h="1697989">
                  <a:moveTo>
                    <a:pt x="0" y="848867"/>
                  </a:moveTo>
                  <a:lnTo>
                    <a:pt x="1344" y="800704"/>
                  </a:lnTo>
                  <a:lnTo>
                    <a:pt x="5331" y="753244"/>
                  </a:lnTo>
                  <a:lnTo>
                    <a:pt x="11888" y="706560"/>
                  </a:lnTo>
                  <a:lnTo>
                    <a:pt x="20944" y="660723"/>
                  </a:lnTo>
                  <a:lnTo>
                    <a:pt x="32426" y="615806"/>
                  </a:lnTo>
                  <a:lnTo>
                    <a:pt x="46264" y="571880"/>
                  </a:lnTo>
                  <a:lnTo>
                    <a:pt x="62385" y="529016"/>
                  </a:lnTo>
                  <a:lnTo>
                    <a:pt x="80718" y="487287"/>
                  </a:lnTo>
                  <a:lnTo>
                    <a:pt x="101191" y="446764"/>
                  </a:lnTo>
                  <a:lnTo>
                    <a:pt x="123732" y="407519"/>
                  </a:lnTo>
                  <a:lnTo>
                    <a:pt x="148270" y="369623"/>
                  </a:lnTo>
                  <a:lnTo>
                    <a:pt x="174732" y="333148"/>
                  </a:lnTo>
                  <a:lnTo>
                    <a:pt x="203048" y="298166"/>
                  </a:lnTo>
                  <a:lnTo>
                    <a:pt x="233146" y="264749"/>
                  </a:lnTo>
                  <a:lnTo>
                    <a:pt x="264953" y="232968"/>
                  </a:lnTo>
                  <a:lnTo>
                    <a:pt x="298398" y="202895"/>
                  </a:lnTo>
                  <a:lnTo>
                    <a:pt x="333410" y="174602"/>
                  </a:lnTo>
                  <a:lnTo>
                    <a:pt x="369916" y="148160"/>
                  </a:lnTo>
                  <a:lnTo>
                    <a:pt x="407846" y="123641"/>
                  </a:lnTo>
                  <a:lnTo>
                    <a:pt x="447127" y="101117"/>
                  </a:lnTo>
                  <a:lnTo>
                    <a:pt x="487687" y="80660"/>
                  </a:lnTo>
                  <a:lnTo>
                    <a:pt x="529455" y="62341"/>
                  </a:lnTo>
                  <a:lnTo>
                    <a:pt x="572359" y="46231"/>
                  </a:lnTo>
                  <a:lnTo>
                    <a:pt x="616328" y="32404"/>
                  </a:lnTo>
                  <a:lnTo>
                    <a:pt x="661290" y="20929"/>
                  </a:lnTo>
                  <a:lnTo>
                    <a:pt x="707172" y="11880"/>
                  </a:lnTo>
                  <a:lnTo>
                    <a:pt x="753904" y="5328"/>
                  </a:lnTo>
                  <a:lnTo>
                    <a:pt x="801414" y="1343"/>
                  </a:lnTo>
                  <a:lnTo>
                    <a:pt x="849630" y="0"/>
                  </a:lnTo>
                  <a:lnTo>
                    <a:pt x="897845" y="1343"/>
                  </a:lnTo>
                  <a:lnTo>
                    <a:pt x="945355" y="5328"/>
                  </a:lnTo>
                  <a:lnTo>
                    <a:pt x="992087" y="11880"/>
                  </a:lnTo>
                  <a:lnTo>
                    <a:pt x="1037969" y="20929"/>
                  </a:lnTo>
                  <a:lnTo>
                    <a:pt x="1082931" y="32404"/>
                  </a:lnTo>
                  <a:lnTo>
                    <a:pt x="1126900" y="46231"/>
                  </a:lnTo>
                  <a:lnTo>
                    <a:pt x="1169804" y="62341"/>
                  </a:lnTo>
                  <a:lnTo>
                    <a:pt x="1211572" y="80660"/>
                  </a:lnTo>
                  <a:lnTo>
                    <a:pt x="1252132" y="101117"/>
                  </a:lnTo>
                  <a:lnTo>
                    <a:pt x="1291413" y="123641"/>
                  </a:lnTo>
                  <a:lnTo>
                    <a:pt x="1329343" y="148160"/>
                  </a:lnTo>
                  <a:lnTo>
                    <a:pt x="1365849" y="174602"/>
                  </a:lnTo>
                  <a:lnTo>
                    <a:pt x="1400861" y="202895"/>
                  </a:lnTo>
                  <a:lnTo>
                    <a:pt x="1434306" y="232968"/>
                  </a:lnTo>
                  <a:lnTo>
                    <a:pt x="1466113" y="264749"/>
                  </a:lnTo>
                  <a:lnTo>
                    <a:pt x="1496211" y="298166"/>
                  </a:lnTo>
                  <a:lnTo>
                    <a:pt x="1524527" y="333148"/>
                  </a:lnTo>
                  <a:lnTo>
                    <a:pt x="1550989" y="369623"/>
                  </a:lnTo>
                  <a:lnTo>
                    <a:pt x="1575527" y="407519"/>
                  </a:lnTo>
                  <a:lnTo>
                    <a:pt x="1598068" y="446764"/>
                  </a:lnTo>
                  <a:lnTo>
                    <a:pt x="1618541" y="487287"/>
                  </a:lnTo>
                  <a:lnTo>
                    <a:pt x="1636874" y="529016"/>
                  </a:lnTo>
                  <a:lnTo>
                    <a:pt x="1652995" y="571880"/>
                  </a:lnTo>
                  <a:lnTo>
                    <a:pt x="1666833" y="615806"/>
                  </a:lnTo>
                  <a:lnTo>
                    <a:pt x="1678315" y="660723"/>
                  </a:lnTo>
                  <a:lnTo>
                    <a:pt x="1687371" y="706560"/>
                  </a:lnTo>
                  <a:lnTo>
                    <a:pt x="1693928" y="753244"/>
                  </a:lnTo>
                  <a:lnTo>
                    <a:pt x="1697915" y="800704"/>
                  </a:lnTo>
                  <a:lnTo>
                    <a:pt x="1699260" y="848867"/>
                  </a:lnTo>
                  <a:lnTo>
                    <a:pt x="1697915" y="897031"/>
                  </a:lnTo>
                  <a:lnTo>
                    <a:pt x="1693928" y="944491"/>
                  </a:lnTo>
                  <a:lnTo>
                    <a:pt x="1687371" y="991175"/>
                  </a:lnTo>
                  <a:lnTo>
                    <a:pt x="1678315" y="1037012"/>
                  </a:lnTo>
                  <a:lnTo>
                    <a:pt x="1666833" y="1081929"/>
                  </a:lnTo>
                  <a:lnTo>
                    <a:pt x="1652995" y="1125855"/>
                  </a:lnTo>
                  <a:lnTo>
                    <a:pt x="1636874" y="1168719"/>
                  </a:lnTo>
                  <a:lnTo>
                    <a:pt x="1618541" y="1210448"/>
                  </a:lnTo>
                  <a:lnTo>
                    <a:pt x="1598068" y="1250971"/>
                  </a:lnTo>
                  <a:lnTo>
                    <a:pt x="1575527" y="1290216"/>
                  </a:lnTo>
                  <a:lnTo>
                    <a:pt x="1550989" y="1328112"/>
                  </a:lnTo>
                  <a:lnTo>
                    <a:pt x="1524527" y="1364587"/>
                  </a:lnTo>
                  <a:lnTo>
                    <a:pt x="1496211" y="1399569"/>
                  </a:lnTo>
                  <a:lnTo>
                    <a:pt x="1466113" y="1432986"/>
                  </a:lnTo>
                  <a:lnTo>
                    <a:pt x="1434306" y="1464767"/>
                  </a:lnTo>
                  <a:lnTo>
                    <a:pt x="1400861" y="1494840"/>
                  </a:lnTo>
                  <a:lnTo>
                    <a:pt x="1365849" y="1523133"/>
                  </a:lnTo>
                  <a:lnTo>
                    <a:pt x="1329343" y="1549575"/>
                  </a:lnTo>
                  <a:lnTo>
                    <a:pt x="1291413" y="1574094"/>
                  </a:lnTo>
                  <a:lnTo>
                    <a:pt x="1252132" y="1596618"/>
                  </a:lnTo>
                  <a:lnTo>
                    <a:pt x="1211572" y="1617075"/>
                  </a:lnTo>
                  <a:lnTo>
                    <a:pt x="1169804" y="1635394"/>
                  </a:lnTo>
                  <a:lnTo>
                    <a:pt x="1126900" y="1651504"/>
                  </a:lnTo>
                  <a:lnTo>
                    <a:pt x="1082931" y="1665331"/>
                  </a:lnTo>
                  <a:lnTo>
                    <a:pt x="1037969" y="1676806"/>
                  </a:lnTo>
                  <a:lnTo>
                    <a:pt x="992087" y="1685855"/>
                  </a:lnTo>
                  <a:lnTo>
                    <a:pt x="945355" y="1692407"/>
                  </a:lnTo>
                  <a:lnTo>
                    <a:pt x="897845" y="1696392"/>
                  </a:lnTo>
                  <a:lnTo>
                    <a:pt x="849630" y="1697735"/>
                  </a:lnTo>
                  <a:lnTo>
                    <a:pt x="801414" y="1696392"/>
                  </a:lnTo>
                  <a:lnTo>
                    <a:pt x="753904" y="1692407"/>
                  </a:lnTo>
                  <a:lnTo>
                    <a:pt x="707172" y="1685855"/>
                  </a:lnTo>
                  <a:lnTo>
                    <a:pt x="661290" y="1676806"/>
                  </a:lnTo>
                  <a:lnTo>
                    <a:pt x="616328" y="1665331"/>
                  </a:lnTo>
                  <a:lnTo>
                    <a:pt x="572359" y="1651504"/>
                  </a:lnTo>
                  <a:lnTo>
                    <a:pt x="529455" y="1635394"/>
                  </a:lnTo>
                  <a:lnTo>
                    <a:pt x="487687" y="1617075"/>
                  </a:lnTo>
                  <a:lnTo>
                    <a:pt x="447127" y="1596618"/>
                  </a:lnTo>
                  <a:lnTo>
                    <a:pt x="407846" y="1574094"/>
                  </a:lnTo>
                  <a:lnTo>
                    <a:pt x="369916" y="1549575"/>
                  </a:lnTo>
                  <a:lnTo>
                    <a:pt x="333410" y="1523133"/>
                  </a:lnTo>
                  <a:lnTo>
                    <a:pt x="298398" y="1494840"/>
                  </a:lnTo>
                  <a:lnTo>
                    <a:pt x="264953" y="1464767"/>
                  </a:lnTo>
                  <a:lnTo>
                    <a:pt x="233146" y="1432986"/>
                  </a:lnTo>
                  <a:lnTo>
                    <a:pt x="203048" y="1399569"/>
                  </a:lnTo>
                  <a:lnTo>
                    <a:pt x="174732" y="1364587"/>
                  </a:lnTo>
                  <a:lnTo>
                    <a:pt x="148270" y="1328112"/>
                  </a:lnTo>
                  <a:lnTo>
                    <a:pt x="123732" y="1290216"/>
                  </a:lnTo>
                  <a:lnTo>
                    <a:pt x="101191" y="1250971"/>
                  </a:lnTo>
                  <a:lnTo>
                    <a:pt x="80718" y="1210448"/>
                  </a:lnTo>
                  <a:lnTo>
                    <a:pt x="62385" y="1168719"/>
                  </a:lnTo>
                  <a:lnTo>
                    <a:pt x="46264" y="1125855"/>
                  </a:lnTo>
                  <a:lnTo>
                    <a:pt x="32426" y="1081929"/>
                  </a:lnTo>
                  <a:lnTo>
                    <a:pt x="20944" y="1037012"/>
                  </a:lnTo>
                  <a:lnTo>
                    <a:pt x="11888" y="991175"/>
                  </a:lnTo>
                  <a:lnTo>
                    <a:pt x="5331" y="944491"/>
                  </a:lnTo>
                  <a:lnTo>
                    <a:pt x="1344" y="897031"/>
                  </a:lnTo>
                  <a:lnTo>
                    <a:pt x="0" y="848867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1" name="object 61" descr=""/>
          <p:cNvSpPr txBox="1"/>
          <p:nvPr/>
        </p:nvSpPr>
        <p:spPr>
          <a:xfrm>
            <a:off x="7844408" y="2919476"/>
            <a:ext cx="947419" cy="820419"/>
          </a:xfrm>
          <a:prstGeom prst="rect">
            <a:avLst/>
          </a:prstGeom>
        </p:spPr>
        <p:txBody>
          <a:bodyPr wrap="square" lIns="0" tIns="34290" rIns="0" bIns="0" rtlCol="0" vert="horz">
            <a:spAutoFit/>
          </a:bodyPr>
          <a:lstStyle/>
          <a:p>
            <a:pPr marL="12700" marR="248285">
              <a:lnSpc>
                <a:spcPts val="1540"/>
              </a:lnSpc>
              <a:spcBef>
                <a:spcPts val="270"/>
              </a:spcBef>
            </a:pPr>
            <a:r>
              <a:rPr dirty="0" sz="1400" spc="-10">
                <a:latin typeface="Calibri"/>
                <a:cs typeface="Calibri"/>
              </a:rPr>
              <a:t>Emerging drugs</a:t>
            </a:r>
            <a:endParaRPr sz="1400">
              <a:latin typeface="Calibri"/>
              <a:cs typeface="Calibri"/>
            </a:endParaRPr>
          </a:p>
          <a:p>
            <a:pPr marL="70485" marR="5080" indent="-65405">
              <a:lnSpc>
                <a:spcPts val="1210"/>
              </a:lnSpc>
              <a:spcBef>
                <a:spcPts val="605"/>
              </a:spcBef>
              <a:buSzPct val="90909"/>
              <a:buChar char="•"/>
              <a:tabLst>
                <a:tab pos="70485" algn="l"/>
                <a:tab pos="81280" algn="l"/>
              </a:tabLst>
            </a:pPr>
            <a:r>
              <a:rPr dirty="0" sz="1100">
                <a:latin typeface="Calibri"/>
                <a:cs typeface="Calibri"/>
              </a:rPr>
              <a:t>	Already</a:t>
            </a:r>
            <a:r>
              <a:rPr dirty="0" sz="1100" spc="-40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known substances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2"/>
            <a:ext cx="12191999" cy="6856603"/>
          </a:xfrm>
          <a:prstGeom prst="rect">
            <a:avLst/>
          </a:prstGeom>
        </p:spPr>
      </p:pic>
      <p:grpSp>
        <p:nvGrpSpPr>
          <p:cNvPr id="3" name="object 3" descr=""/>
          <p:cNvGrpSpPr/>
          <p:nvPr/>
        </p:nvGrpSpPr>
        <p:grpSpPr>
          <a:xfrm>
            <a:off x="4408171" y="1382013"/>
            <a:ext cx="3439795" cy="3468370"/>
            <a:chOff x="4408171" y="1382013"/>
            <a:chExt cx="3439795" cy="3468370"/>
          </a:xfrm>
        </p:grpSpPr>
        <p:sp>
          <p:nvSpPr>
            <p:cNvPr id="4" name="object 4" descr=""/>
            <p:cNvSpPr/>
            <p:nvPr/>
          </p:nvSpPr>
          <p:spPr>
            <a:xfrm>
              <a:off x="4408171" y="1524507"/>
              <a:ext cx="3439795" cy="3326129"/>
            </a:xfrm>
            <a:custGeom>
              <a:avLst/>
              <a:gdLst/>
              <a:ahLst/>
              <a:cxnLst/>
              <a:rect l="l" t="t" r="r" b="b"/>
              <a:pathLst>
                <a:path w="3439795" h="3326129">
                  <a:moveTo>
                    <a:pt x="2334766" y="0"/>
                  </a:moveTo>
                  <a:lnTo>
                    <a:pt x="2274314" y="157861"/>
                  </a:lnTo>
                  <a:lnTo>
                    <a:pt x="2320386" y="176362"/>
                  </a:lnTo>
                  <a:lnTo>
                    <a:pt x="2365769" y="196291"/>
                  </a:lnTo>
                  <a:lnTo>
                    <a:pt x="2410432" y="217629"/>
                  </a:lnTo>
                  <a:lnTo>
                    <a:pt x="2454344" y="240352"/>
                  </a:lnTo>
                  <a:lnTo>
                    <a:pt x="2497472" y="264442"/>
                  </a:lnTo>
                  <a:lnTo>
                    <a:pt x="2539784" y="289875"/>
                  </a:lnTo>
                  <a:lnTo>
                    <a:pt x="2581251" y="316633"/>
                  </a:lnTo>
                  <a:lnTo>
                    <a:pt x="2621838" y="344693"/>
                  </a:lnTo>
                  <a:lnTo>
                    <a:pt x="2661516" y="374034"/>
                  </a:lnTo>
                  <a:lnTo>
                    <a:pt x="2700253" y="404636"/>
                  </a:lnTo>
                  <a:lnTo>
                    <a:pt x="2738016" y="436477"/>
                  </a:lnTo>
                  <a:lnTo>
                    <a:pt x="2774775" y="469537"/>
                  </a:lnTo>
                  <a:lnTo>
                    <a:pt x="2810497" y="503794"/>
                  </a:lnTo>
                  <a:lnTo>
                    <a:pt x="2845152" y="539228"/>
                  </a:lnTo>
                  <a:lnTo>
                    <a:pt x="2878707" y="575817"/>
                  </a:lnTo>
                  <a:lnTo>
                    <a:pt x="2910243" y="612406"/>
                  </a:lnTo>
                  <a:lnTo>
                    <a:pt x="2940442" y="649691"/>
                  </a:lnTo>
                  <a:lnTo>
                    <a:pt x="2969306" y="687641"/>
                  </a:lnTo>
                  <a:lnTo>
                    <a:pt x="2996837" y="726226"/>
                  </a:lnTo>
                  <a:lnTo>
                    <a:pt x="3023036" y="765416"/>
                  </a:lnTo>
                  <a:lnTo>
                    <a:pt x="3047906" y="805180"/>
                  </a:lnTo>
                  <a:lnTo>
                    <a:pt x="3071447" y="845489"/>
                  </a:lnTo>
                  <a:lnTo>
                    <a:pt x="3093663" y="886312"/>
                  </a:lnTo>
                  <a:lnTo>
                    <a:pt x="3114554" y="927619"/>
                  </a:lnTo>
                  <a:lnTo>
                    <a:pt x="3134122" y="969379"/>
                  </a:lnTo>
                  <a:lnTo>
                    <a:pt x="3152370" y="1011562"/>
                  </a:lnTo>
                  <a:lnTo>
                    <a:pt x="3169298" y="1054139"/>
                  </a:lnTo>
                  <a:lnTo>
                    <a:pt x="3184909" y="1097078"/>
                  </a:lnTo>
                  <a:lnTo>
                    <a:pt x="3199205" y="1140350"/>
                  </a:lnTo>
                  <a:lnTo>
                    <a:pt x="3212187" y="1183924"/>
                  </a:lnTo>
                  <a:lnTo>
                    <a:pt x="3223858" y="1227770"/>
                  </a:lnTo>
                  <a:lnTo>
                    <a:pt x="3234218" y="1271857"/>
                  </a:lnTo>
                  <a:lnTo>
                    <a:pt x="3243270" y="1316156"/>
                  </a:lnTo>
                  <a:lnTo>
                    <a:pt x="3251016" y="1360637"/>
                  </a:lnTo>
                  <a:lnTo>
                    <a:pt x="3257457" y="1405268"/>
                  </a:lnTo>
                  <a:lnTo>
                    <a:pt x="3262595" y="1450019"/>
                  </a:lnTo>
                  <a:lnTo>
                    <a:pt x="3266431" y="1494862"/>
                  </a:lnTo>
                  <a:lnTo>
                    <a:pt x="3268969" y="1539764"/>
                  </a:lnTo>
                  <a:lnTo>
                    <a:pt x="3270209" y="1584696"/>
                  </a:lnTo>
                  <a:lnTo>
                    <a:pt x="3270153" y="1629627"/>
                  </a:lnTo>
                  <a:lnTo>
                    <a:pt x="3268804" y="1674528"/>
                  </a:lnTo>
                  <a:lnTo>
                    <a:pt x="3266162" y="1719368"/>
                  </a:lnTo>
                  <a:lnTo>
                    <a:pt x="3262230" y="1764117"/>
                  </a:lnTo>
                  <a:lnTo>
                    <a:pt x="3257009" y="1808744"/>
                  </a:lnTo>
                  <a:lnTo>
                    <a:pt x="3250502" y="1853219"/>
                  </a:lnTo>
                  <a:lnTo>
                    <a:pt x="3242709" y="1897513"/>
                  </a:lnTo>
                  <a:lnTo>
                    <a:pt x="3233634" y="1941594"/>
                  </a:lnTo>
                  <a:lnTo>
                    <a:pt x="3223277" y="1985433"/>
                  </a:lnTo>
                  <a:lnTo>
                    <a:pt x="3211640" y="2028998"/>
                  </a:lnTo>
                  <a:lnTo>
                    <a:pt x="3198726" y="2072261"/>
                  </a:lnTo>
                  <a:lnTo>
                    <a:pt x="3184535" y="2115191"/>
                  </a:lnTo>
                  <a:lnTo>
                    <a:pt x="3169070" y="2157756"/>
                  </a:lnTo>
                  <a:lnTo>
                    <a:pt x="3152333" y="2199928"/>
                  </a:lnTo>
                  <a:lnTo>
                    <a:pt x="3134325" y="2241676"/>
                  </a:lnTo>
                  <a:lnTo>
                    <a:pt x="3115049" y="2282969"/>
                  </a:lnTo>
                  <a:lnTo>
                    <a:pt x="3094505" y="2323778"/>
                  </a:lnTo>
                  <a:lnTo>
                    <a:pt x="3072696" y="2364072"/>
                  </a:lnTo>
                  <a:lnTo>
                    <a:pt x="3049624" y="2403820"/>
                  </a:lnTo>
                  <a:lnTo>
                    <a:pt x="3025290" y="2442994"/>
                  </a:lnTo>
                  <a:lnTo>
                    <a:pt x="2999696" y="2481561"/>
                  </a:lnTo>
                  <a:lnTo>
                    <a:pt x="2972843" y="2519492"/>
                  </a:lnTo>
                  <a:lnTo>
                    <a:pt x="2944735" y="2556758"/>
                  </a:lnTo>
                  <a:lnTo>
                    <a:pt x="2915372" y="2593326"/>
                  </a:lnTo>
                  <a:lnTo>
                    <a:pt x="2884756" y="2629168"/>
                  </a:lnTo>
                  <a:lnTo>
                    <a:pt x="2852889" y="2664253"/>
                  </a:lnTo>
                  <a:lnTo>
                    <a:pt x="2819774" y="2698550"/>
                  </a:lnTo>
                  <a:lnTo>
                    <a:pt x="2785410" y="2732030"/>
                  </a:lnTo>
                  <a:lnTo>
                    <a:pt x="2749802" y="2764662"/>
                  </a:lnTo>
                  <a:lnTo>
                    <a:pt x="2713213" y="2796199"/>
                  </a:lnTo>
                  <a:lnTo>
                    <a:pt x="2675928" y="2826398"/>
                  </a:lnTo>
                  <a:lnTo>
                    <a:pt x="2637978" y="2855262"/>
                  </a:lnTo>
                  <a:lnTo>
                    <a:pt x="2599393" y="2882793"/>
                  </a:lnTo>
                  <a:lnTo>
                    <a:pt x="2560204" y="2908992"/>
                  </a:lnTo>
                  <a:lnTo>
                    <a:pt x="2520439" y="2933862"/>
                  </a:lnTo>
                  <a:lnTo>
                    <a:pt x="2480130" y="2957403"/>
                  </a:lnTo>
                  <a:lnTo>
                    <a:pt x="2439307" y="2979619"/>
                  </a:lnTo>
                  <a:lnTo>
                    <a:pt x="2398001" y="3000509"/>
                  </a:lnTo>
                  <a:lnTo>
                    <a:pt x="2356240" y="3020078"/>
                  </a:lnTo>
                  <a:lnTo>
                    <a:pt x="2314057" y="3038325"/>
                  </a:lnTo>
                  <a:lnTo>
                    <a:pt x="2271480" y="3055254"/>
                  </a:lnTo>
                  <a:lnTo>
                    <a:pt x="2228541" y="3070865"/>
                  </a:lnTo>
                  <a:lnTo>
                    <a:pt x="2185269" y="3085161"/>
                  </a:lnTo>
                  <a:lnTo>
                    <a:pt x="2141695" y="3098143"/>
                  </a:lnTo>
                  <a:lnTo>
                    <a:pt x="2097849" y="3109814"/>
                  </a:lnTo>
                  <a:lnTo>
                    <a:pt x="2053762" y="3120174"/>
                  </a:lnTo>
                  <a:lnTo>
                    <a:pt x="2009463" y="3129226"/>
                  </a:lnTo>
                  <a:lnTo>
                    <a:pt x="1964983" y="3136971"/>
                  </a:lnTo>
                  <a:lnTo>
                    <a:pt x="1920351" y="3143412"/>
                  </a:lnTo>
                  <a:lnTo>
                    <a:pt x="1875600" y="3148550"/>
                  </a:lnTo>
                  <a:lnTo>
                    <a:pt x="1830758" y="3152387"/>
                  </a:lnTo>
                  <a:lnTo>
                    <a:pt x="1785856" y="3154925"/>
                  </a:lnTo>
                  <a:lnTo>
                    <a:pt x="1740924" y="3156165"/>
                  </a:lnTo>
                  <a:lnTo>
                    <a:pt x="1695992" y="3156109"/>
                  </a:lnTo>
                  <a:lnTo>
                    <a:pt x="1651091" y="3154759"/>
                  </a:lnTo>
                  <a:lnTo>
                    <a:pt x="1606251" y="3152118"/>
                  </a:lnTo>
                  <a:lnTo>
                    <a:pt x="1561502" y="3148186"/>
                  </a:lnTo>
                  <a:lnTo>
                    <a:pt x="1516875" y="3142965"/>
                  </a:lnTo>
                  <a:lnTo>
                    <a:pt x="1472400" y="3136457"/>
                  </a:lnTo>
                  <a:lnTo>
                    <a:pt x="1428106" y="3128665"/>
                  </a:lnTo>
                  <a:lnTo>
                    <a:pt x="1384025" y="3119589"/>
                  </a:lnTo>
                  <a:lnTo>
                    <a:pt x="1340187" y="3109232"/>
                  </a:lnTo>
                  <a:lnTo>
                    <a:pt x="1296621" y="3097596"/>
                  </a:lnTo>
                  <a:lnTo>
                    <a:pt x="1253358" y="3084681"/>
                  </a:lnTo>
                  <a:lnTo>
                    <a:pt x="1210429" y="3070491"/>
                  </a:lnTo>
                  <a:lnTo>
                    <a:pt x="1167863" y="3055026"/>
                  </a:lnTo>
                  <a:lnTo>
                    <a:pt x="1125691" y="3038289"/>
                  </a:lnTo>
                  <a:lnTo>
                    <a:pt x="1083943" y="3020281"/>
                  </a:lnTo>
                  <a:lnTo>
                    <a:pt x="1042650" y="3001005"/>
                  </a:lnTo>
                  <a:lnTo>
                    <a:pt x="1001841" y="2980461"/>
                  </a:lnTo>
                  <a:lnTo>
                    <a:pt x="961547" y="2958652"/>
                  </a:lnTo>
                  <a:lnTo>
                    <a:pt x="921799" y="2935580"/>
                  </a:lnTo>
                  <a:lnTo>
                    <a:pt x="882626" y="2911245"/>
                  </a:lnTo>
                  <a:lnTo>
                    <a:pt x="844058" y="2885651"/>
                  </a:lnTo>
                  <a:lnTo>
                    <a:pt x="806127" y="2858799"/>
                  </a:lnTo>
                  <a:lnTo>
                    <a:pt x="768862" y="2830691"/>
                  </a:lnTo>
                  <a:lnTo>
                    <a:pt x="732293" y="2801328"/>
                  </a:lnTo>
                  <a:lnTo>
                    <a:pt x="696451" y="2770712"/>
                  </a:lnTo>
                  <a:lnTo>
                    <a:pt x="661366" y="2738845"/>
                  </a:lnTo>
                  <a:lnTo>
                    <a:pt x="627069" y="2705729"/>
                  </a:lnTo>
                  <a:lnTo>
                    <a:pt x="593589" y="2671366"/>
                  </a:lnTo>
                  <a:lnTo>
                    <a:pt x="560957" y="2635758"/>
                  </a:lnTo>
                  <a:lnTo>
                    <a:pt x="529420" y="2599176"/>
                  </a:lnTo>
                  <a:lnTo>
                    <a:pt x="499221" y="2561897"/>
                  </a:lnTo>
                  <a:lnTo>
                    <a:pt x="470357" y="2523953"/>
                  </a:lnTo>
                  <a:lnTo>
                    <a:pt x="442826" y="2485374"/>
                  </a:lnTo>
                  <a:lnTo>
                    <a:pt x="416627" y="2446189"/>
                  </a:lnTo>
                  <a:lnTo>
                    <a:pt x="391758" y="2406429"/>
                  </a:lnTo>
                  <a:lnTo>
                    <a:pt x="368216" y="2366124"/>
                  </a:lnTo>
                  <a:lnTo>
                    <a:pt x="346001" y="2325305"/>
                  </a:lnTo>
                  <a:lnTo>
                    <a:pt x="325110" y="2284001"/>
                  </a:lnTo>
                  <a:lnTo>
                    <a:pt x="305541" y="2242243"/>
                  </a:lnTo>
                  <a:lnTo>
                    <a:pt x="287294" y="2200062"/>
                  </a:lnTo>
                  <a:lnTo>
                    <a:pt x="270365" y="2157488"/>
                  </a:lnTo>
                  <a:lnTo>
                    <a:pt x="254754" y="2114550"/>
                  </a:lnTo>
                  <a:lnTo>
                    <a:pt x="240458" y="2071280"/>
                  </a:lnTo>
                  <a:lnTo>
                    <a:pt x="227476" y="2027707"/>
                  </a:lnTo>
                  <a:lnTo>
                    <a:pt x="215806" y="1983861"/>
                  </a:lnTo>
                  <a:lnTo>
                    <a:pt x="205445" y="1939774"/>
                  </a:lnTo>
                  <a:lnTo>
                    <a:pt x="196393" y="1895475"/>
                  </a:lnTo>
                  <a:lnTo>
                    <a:pt x="188648" y="1850995"/>
                  </a:lnTo>
                  <a:lnTo>
                    <a:pt x="182207" y="1806363"/>
                  </a:lnTo>
                  <a:lnTo>
                    <a:pt x="177069" y="1761611"/>
                  </a:lnTo>
                  <a:lnTo>
                    <a:pt x="173232" y="1716768"/>
                  </a:lnTo>
                  <a:lnTo>
                    <a:pt x="170694" y="1671864"/>
                  </a:lnTo>
                  <a:lnTo>
                    <a:pt x="169454" y="1626931"/>
                  </a:lnTo>
                  <a:lnTo>
                    <a:pt x="169510" y="1581998"/>
                  </a:lnTo>
                  <a:lnTo>
                    <a:pt x="170860" y="1537095"/>
                  </a:lnTo>
                  <a:lnTo>
                    <a:pt x="173502" y="1492254"/>
                  </a:lnTo>
                  <a:lnTo>
                    <a:pt x="177434" y="1447503"/>
                  </a:lnTo>
                  <a:lnTo>
                    <a:pt x="182654" y="1402874"/>
                  </a:lnTo>
                  <a:lnTo>
                    <a:pt x="189162" y="1358396"/>
                  </a:lnTo>
                  <a:lnTo>
                    <a:pt x="196954" y="1314101"/>
                  </a:lnTo>
                  <a:lnTo>
                    <a:pt x="206030" y="1270017"/>
                  </a:lnTo>
                  <a:lnTo>
                    <a:pt x="216387" y="1226176"/>
                  </a:lnTo>
                  <a:lnTo>
                    <a:pt x="228023" y="1182608"/>
                  </a:lnTo>
                  <a:lnTo>
                    <a:pt x="240938" y="1139343"/>
                  </a:lnTo>
                  <a:lnTo>
                    <a:pt x="255128" y="1096411"/>
                  </a:lnTo>
                  <a:lnTo>
                    <a:pt x="270593" y="1053843"/>
                  </a:lnTo>
                  <a:lnTo>
                    <a:pt x="287330" y="1011669"/>
                  </a:lnTo>
                  <a:lnTo>
                    <a:pt x="305338" y="969919"/>
                  </a:lnTo>
                  <a:lnTo>
                    <a:pt x="324615" y="928623"/>
                  </a:lnTo>
                  <a:lnTo>
                    <a:pt x="345158" y="887812"/>
                  </a:lnTo>
                  <a:lnTo>
                    <a:pt x="366967" y="847516"/>
                  </a:lnTo>
                  <a:lnTo>
                    <a:pt x="390040" y="807766"/>
                  </a:lnTo>
                  <a:lnTo>
                    <a:pt x="414374" y="768591"/>
                  </a:lnTo>
                  <a:lnTo>
                    <a:pt x="439968" y="730021"/>
                  </a:lnTo>
                  <a:lnTo>
                    <a:pt x="466820" y="692088"/>
                  </a:lnTo>
                  <a:lnTo>
                    <a:pt x="494929" y="654822"/>
                  </a:lnTo>
                  <a:lnTo>
                    <a:pt x="524292" y="618252"/>
                  </a:lnTo>
                  <a:lnTo>
                    <a:pt x="554907" y="582409"/>
                  </a:lnTo>
                  <a:lnTo>
                    <a:pt x="586774" y="547323"/>
                  </a:lnTo>
                  <a:lnTo>
                    <a:pt x="619890" y="513025"/>
                  </a:lnTo>
                  <a:lnTo>
                    <a:pt x="654253" y="479545"/>
                  </a:lnTo>
                  <a:lnTo>
                    <a:pt x="689862" y="446913"/>
                  </a:lnTo>
                  <a:lnTo>
                    <a:pt x="744218" y="519429"/>
                  </a:lnTo>
                  <a:lnTo>
                    <a:pt x="739646" y="297179"/>
                  </a:lnTo>
                  <a:lnTo>
                    <a:pt x="533779" y="238505"/>
                  </a:lnTo>
                  <a:lnTo>
                    <a:pt x="588135" y="311150"/>
                  </a:lnTo>
                  <a:lnTo>
                    <a:pt x="551391" y="344216"/>
                  </a:lnTo>
                  <a:lnTo>
                    <a:pt x="515670" y="378270"/>
                  </a:lnTo>
                  <a:lnTo>
                    <a:pt x="480987" y="413288"/>
                  </a:lnTo>
                  <a:lnTo>
                    <a:pt x="447360" y="449244"/>
                  </a:lnTo>
                  <a:lnTo>
                    <a:pt x="414806" y="486113"/>
                  </a:lnTo>
                  <a:lnTo>
                    <a:pt x="383341" y="523872"/>
                  </a:lnTo>
                  <a:lnTo>
                    <a:pt x="352984" y="562496"/>
                  </a:lnTo>
                  <a:lnTo>
                    <a:pt x="323750" y="601959"/>
                  </a:lnTo>
                  <a:lnTo>
                    <a:pt x="295658" y="642237"/>
                  </a:lnTo>
                  <a:lnTo>
                    <a:pt x="268723" y="683307"/>
                  </a:lnTo>
                  <a:lnTo>
                    <a:pt x="242964" y="725141"/>
                  </a:lnTo>
                  <a:lnTo>
                    <a:pt x="218397" y="767718"/>
                  </a:lnTo>
                  <a:lnTo>
                    <a:pt x="195040" y="811010"/>
                  </a:lnTo>
                  <a:lnTo>
                    <a:pt x="172909" y="854995"/>
                  </a:lnTo>
                  <a:lnTo>
                    <a:pt x="152021" y="899647"/>
                  </a:lnTo>
                  <a:lnTo>
                    <a:pt x="132393" y="944941"/>
                  </a:lnTo>
                  <a:lnTo>
                    <a:pt x="114044" y="990853"/>
                  </a:lnTo>
                  <a:lnTo>
                    <a:pt x="97449" y="1036036"/>
                  </a:lnTo>
                  <a:lnTo>
                    <a:pt x="82195" y="1081381"/>
                  </a:lnTo>
                  <a:lnTo>
                    <a:pt x="68271" y="1126868"/>
                  </a:lnTo>
                  <a:lnTo>
                    <a:pt x="55667" y="1172472"/>
                  </a:lnTo>
                  <a:lnTo>
                    <a:pt x="44373" y="1218173"/>
                  </a:lnTo>
                  <a:lnTo>
                    <a:pt x="34379" y="1263947"/>
                  </a:lnTo>
                  <a:lnTo>
                    <a:pt x="25676" y="1309773"/>
                  </a:lnTo>
                  <a:lnTo>
                    <a:pt x="18254" y="1355629"/>
                  </a:lnTo>
                  <a:lnTo>
                    <a:pt x="12102" y="1401491"/>
                  </a:lnTo>
                  <a:lnTo>
                    <a:pt x="7210" y="1447338"/>
                  </a:lnTo>
                  <a:lnTo>
                    <a:pt x="3569" y="1493148"/>
                  </a:lnTo>
                  <a:lnTo>
                    <a:pt x="1169" y="1538898"/>
                  </a:lnTo>
                  <a:lnTo>
                    <a:pt x="0" y="1584566"/>
                  </a:lnTo>
                  <a:lnTo>
                    <a:pt x="51" y="1630130"/>
                  </a:lnTo>
                  <a:lnTo>
                    <a:pt x="1313" y="1675568"/>
                  </a:lnTo>
                  <a:lnTo>
                    <a:pt x="3777" y="1720856"/>
                  </a:lnTo>
                  <a:lnTo>
                    <a:pt x="7431" y="1765974"/>
                  </a:lnTo>
                  <a:lnTo>
                    <a:pt x="12267" y="1810898"/>
                  </a:lnTo>
                  <a:lnTo>
                    <a:pt x="18273" y="1855607"/>
                  </a:lnTo>
                  <a:lnTo>
                    <a:pt x="25441" y="1900077"/>
                  </a:lnTo>
                  <a:lnTo>
                    <a:pt x="33761" y="1944288"/>
                  </a:lnTo>
                  <a:lnTo>
                    <a:pt x="43221" y="1988216"/>
                  </a:lnTo>
                  <a:lnTo>
                    <a:pt x="53814" y="2031840"/>
                  </a:lnTo>
                  <a:lnTo>
                    <a:pt x="65527" y="2075137"/>
                  </a:lnTo>
                  <a:lnTo>
                    <a:pt x="78353" y="2118084"/>
                  </a:lnTo>
                  <a:lnTo>
                    <a:pt x="92279" y="2160661"/>
                  </a:lnTo>
                  <a:lnTo>
                    <a:pt x="107298" y="2202843"/>
                  </a:lnTo>
                  <a:lnTo>
                    <a:pt x="123399" y="2244610"/>
                  </a:lnTo>
                  <a:lnTo>
                    <a:pt x="140571" y="2285938"/>
                  </a:lnTo>
                  <a:lnTo>
                    <a:pt x="158805" y="2326806"/>
                  </a:lnTo>
                  <a:lnTo>
                    <a:pt x="178092" y="2367191"/>
                  </a:lnTo>
                  <a:lnTo>
                    <a:pt x="198420" y="2407071"/>
                  </a:lnTo>
                  <a:lnTo>
                    <a:pt x="219781" y="2446423"/>
                  </a:lnTo>
                  <a:lnTo>
                    <a:pt x="242163" y="2485226"/>
                  </a:lnTo>
                  <a:lnTo>
                    <a:pt x="265558" y="2523458"/>
                  </a:lnTo>
                  <a:lnTo>
                    <a:pt x="289956" y="2561095"/>
                  </a:lnTo>
                  <a:lnTo>
                    <a:pt x="315345" y="2598116"/>
                  </a:lnTo>
                  <a:lnTo>
                    <a:pt x="341718" y="2634498"/>
                  </a:lnTo>
                  <a:lnTo>
                    <a:pt x="369063" y="2670220"/>
                  </a:lnTo>
                  <a:lnTo>
                    <a:pt x="397370" y="2705258"/>
                  </a:lnTo>
                  <a:lnTo>
                    <a:pt x="426630" y="2739591"/>
                  </a:lnTo>
                  <a:lnTo>
                    <a:pt x="456833" y="2773196"/>
                  </a:lnTo>
                  <a:lnTo>
                    <a:pt x="487969" y="2806051"/>
                  </a:lnTo>
                  <a:lnTo>
                    <a:pt x="520027" y="2838134"/>
                  </a:lnTo>
                  <a:lnTo>
                    <a:pt x="552999" y="2869423"/>
                  </a:lnTo>
                  <a:lnTo>
                    <a:pt x="586873" y="2899895"/>
                  </a:lnTo>
                  <a:lnTo>
                    <a:pt x="621641" y="2929528"/>
                  </a:lnTo>
                  <a:lnTo>
                    <a:pt x="657292" y="2958299"/>
                  </a:lnTo>
                  <a:lnTo>
                    <a:pt x="693815" y="2986187"/>
                  </a:lnTo>
                  <a:lnTo>
                    <a:pt x="731203" y="3013170"/>
                  </a:lnTo>
                  <a:lnTo>
                    <a:pt x="769443" y="3039224"/>
                  </a:lnTo>
                  <a:lnTo>
                    <a:pt x="808528" y="3064328"/>
                  </a:lnTo>
                  <a:lnTo>
                    <a:pt x="848445" y="3088459"/>
                  </a:lnTo>
                  <a:lnTo>
                    <a:pt x="889186" y="3111595"/>
                  </a:lnTo>
                  <a:lnTo>
                    <a:pt x="930741" y="3133715"/>
                  </a:lnTo>
                  <a:lnTo>
                    <a:pt x="973099" y="3154795"/>
                  </a:lnTo>
                  <a:lnTo>
                    <a:pt x="1016252" y="3174813"/>
                  </a:lnTo>
                  <a:lnTo>
                    <a:pt x="1060188" y="3193747"/>
                  </a:lnTo>
                  <a:lnTo>
                    <a:pt x="1104898" y="3211575"/>
                  </a:lnTo>
                  <a:lnTo>
                    <a:pt x="1150080" y="3228170"/>
                  </a:lnTo>
                  <a:lnTo>
                    <a:pt x="1195426" y="3243424"/>
                  </a:lnTo>
                  <a:lnTo>
                    <a:pt x="1240912" y="3257348"/>
                  </a:lnTo>
                  <a:lnTo>
                    <a:pt x="1286516" y="3269952"/>
                  </a:lnTo>
                  <a:lnTo>
                    <a:pt x="1332217" y="3281246"/>
                  </a:lnTo>
                  <a:lnTo>
                    <a:pt x="1377991" y="3291240"/>
                  </a:lnTo>
                  <a:lnTo>
                    <a:pt x="1423817" y="3299943"/>
                  </a:lnTo>
                  <a:lnTo>
                    <a:pt x="1469673" y="3307365"/>
                  </a:lnTo>
                  <a:lnTo>
                    <a:pt x="1515535" y="3313518"/>
                  </a:lnTo>
                  <a:lnTo>
                    <a:pt x="1561383" y="3318409"/>
                  </a:lnTo>
                  <a:lnTo>
                    <a:pt x="1607192" y="3322050"/>
                  </a:lnTo>
                  <a:lnTo>
                    <a:pt x="1652943" y="3324450"/>
                  </a:lnTo>
                  <a:lnTo>
                    <a:pt x="1698611" y="3325620"/>
                  </a:lnTo>
                  <a:lnTo>
                    <a:pt x="1744175" y="3325568"/>
                  </a:lnTo>
                  <a:lnTo>
                    <a:pt x="1789612" y="3324306"/>
                  </a:lnTo>
                  <a:lnTo>
                    <a:pt x="1834900" y="3321843"/>
                  </a:lnTo>
                  <a:lnTo>
                    <a:pt x="1880018" y="3318188"/>
                  </a:lnTo>
                  <a:lnTo>
                    <a:pt x="1924942" y="3313353"/>
                  </a:lnTo>
                  <a:lnTo>
                    <a:pt x="1969651" y="3307346"/>
                  </a:lnTo>
                  <a:lnTo>
                    <a:pt x="2014122" y="3300178"/>
                  </a:lnTo>
                  <a:lnTo>
                    <a:pt x="2058332" y="3291859"/>
                  </a:lnTo>
                  <a:lnTo>
                    <a:pt x="2102261" y="3282398"/>
                  </a:lnTo>
                  <a:lnTo>
                    <a:pt x="2145884" y="3271806"/>
                  </a:lnTo>
                  <a:lnTo>
                    <a:pt x="2189181" y="3260092"/>
                  </a:lnTo>
                  <a:lnTo>
                    <a:pt x="2232129" y="3247267"/>
                  </a:lnTo>
                  <a:lnTo>
                    <a:pt x="2274705" y="3233340"/>
                  </a:lnTo>
                  <a:lnTo>
                    <a:pt x="2316887" y="3218321"/>
                  </a:lnTo>
                  <a:lnTo>
                    <a:pt x="2358654" y="3202221"/>
                  </a:lnTo>
                  <a:lnTo>
                    <a:pt x="2399982" y="3185048"/>
                  </a:lnTo>
                  <a:lnTo>
                    <a:pt x="2440850" y="3166814"/>
                  </a:lnTo>
                  <a:lnTo>
                    <a:pt x="2481235" y="3147528"/>
                  </a:lnTo>
                  <a:lnTo>
                    <a:pt x="2521115" y="3127199"/>
                  </a:lnTo>
                  <a:lnTo>
                    <a:pt x="2560468" y="3105839"/>
                  </a:lnTo>
                  <a:lnTo>
                    <a:pt x="2599271" y="3083456"/>
                  </a:lnTo>
                  <a:lnTo>
                    <a:pt x="2637502" y="3060061"/>
                  </a:lnTo>
                  <a:lnTo>
                    <a:pt x="2675139" y="3035664"/>
                  </a:lnTo>
                  <a:lnTo>
                    <a:pt x="2712160" y="3010274"/>
                  </a:lnTo>
                  <a:lnTo>
                    <a:pt x="2748542" y="2983901"/>
                  </a:lnTo>
                  <a:lnTo>
                    <a:pt x="2784264" y="2956557"/>
                  </a:lnTo>
                  <a:lnTo>
                    <a:pt x="2819302" y="2928249"/>
                  </a:lnTo>
                  <a:lnTo>
                    <a:pt x="2853635" y="2898989"/>
                  </a:lnTo>
                  <a:lnTo>
                    <a:pt x="2887240" y="2868786"/>
                  </a:lnTo>
                  <a:lnTo>
                    <a:pt x="2920095" y="2837651"/>
                  </a:lnTo>
                  <a:lnTo>
                    <a:pt x="2952179" y="2805592"/>
                  </a:lnTo>
                  <a:lnTo>
                    <a:pt x="2983467" y="2772621"/>
                  </a:lnTo>
                  <a:lnTo>
                    <a:pt x="3013939" y="2738746"/>
                  </a:lnTo>
                  <a:lnTo>
                    <a:pt x="3043572" y="2703978"/>
                  </a:lnTo>
                  <a:lnTo>
                    <a:pt x="3072343" y="2668328"/>
                  </a:lnTo>
                  <a:lnTo>
                    <a:pt x="3100231" y="2631804"/>
                  </a:lnTo>
                  <a:lnTo>
                    <a:pt x="3127214" y="2594416"/>
                  </a:lnTo>
                  <a:lnTo>
                    <a:pt x="3153268" y="2556176"/>
                  </a:lnTo>
                  <a:lnTo>
                    <a:pt x="3178372" y="2517092"/>
                  </a:lnTo>
                  <a:lnTo>
                    <a:pt x="3202503" y="2477174"/>
                  </a:lnTo>
                  <a:lnTo>
                    <a:pt x="3225640" y="2436433"/>
                  </a:lnTo>
                  <a:lnTo>
                    <a:pt x="3247759" y="2394878"/>
                  </a:lnTo>
                  <a:lnTo>
                    <a:pt x="3268839" y="2352520"/>
                  </a:lnTo>
                  <a:lnTo>
                    <a:pt x="3288857" y="2309368"/>
                  </a:lnTo>
                  <a:lnTo>
                    <a:pt x="3307792" y="2265431"/>
                  </a:lnTo>
                  <a:lnTo>
                    <a:pt x="3325620" y="2220722"/>
                  </a:lnTo>
                  <a:lnTo>
                    <a:pt x="3342214" y="2175539"/>
                  </a:lnTo>
                  <a:lnTo>
                    <a:pt x="3357468" y="2130194"/>
                  </a:lnTo>
                  <a:lnTo>
                    <a:pt x="3371393" y="2084707"/>
                  </a:lnTo>
                  <a:lnTo>
                    <a:pt x="3383997" y="2039103"/>
                  </a:lnTo>
                  <a:lnTo>
                    <a:pt x="3395290" y="1993402"/>
                  </a:lnTo>
                  <a:lnTo>
                    <a:pt x="3405284" y="1947628"/>
                  </a:lnTo>
                  <a:lnTo>
                    <a:pt x="3413987" y="1901802"/>
                  </a:lnTo>
                  <a:lnTo>
                    <a:pt x="3421410" y="1855946"/>
                  </a:lnTo>
                  <a:lnTo>
                    <a:pt x="3427562" y="1810084"/>
                  </a:lnTo>
                  <a:lnTo>
                    <a:pt x="3432453" y="1764237"/>
                  </a:lnTo>
                  <a:lnTo>
                    <a:pt x="3436094" y="1718427"/>
                  </a:lnTo>
                  <a:lnTo>
                    <a:pt x="3438495" y="1672677"/>
                  </a:lnTo>
                  <a:lnTo>
                    <a:pt x="3439664" y="1627009"/>
                  </a:lnTo>
                  <a:lnTo>
                    <a:pt x="3439612" y="1581445"/>
                  </a:lnTo>
                  <a:lnTo>
                    <a:pt x="3438350" y="1536007"/>
                  </a:lnTo>
                  <a:lnTo>
                    <a:pt x="3435887" y="1490719"/>
                  </a:lnTo>
                  <a:lnTo>
                    <a:pt x="3432232" y="1445601"/>
                  </a:lnTo>
                  <a:lnTo>
                    <a:pt x="3427397" y="1400677"/>
                  </a:lnTo>
                  <a:lnTo>
                    <a:pt x="3421390" y="1355968"/>
                  </a:lnTo>
                  <a:lnTo>
                    <a:pt x="3414222" y="1311498"/>
                  </a:lnTo>
                  <a:lnTo>
                    <a:pt x="3405903" y="1267287"/>
                  </a:lnTo>
                  <a:lnTo>
                    <a:pt x="3396442" y="1223359"/>
                  </a:lnTo>
                  <a:lnTo>
                    <a:pt x="3385850" y="1179735"/>
                  </a:lnTo>
                  <a:lnTo>
                    <a:pt x="3374136" y="1136438"/>
                  </a:lnTo>
                  <a:lnTo>
                    <a:pt x="3361311" y="1093491"/>
                  </a:lnTo>
                  <a:lnTo>
                    <a:pt x="3347384" y="1050914"/>
                  </a:lnTo>
                  <a:lnTo>
                    <a:pt x="3332365" y="1008732"/>
                  </a:lnTo>
                  <a:lnTo>
                    <a:pt x="3316265" y="966965"/>
                  </a:lnTo>
                  <a:lnTo>
                    <a:pt x="3299092" y="925637"/>
                  </a:lnTo>
                  <a:lnTo>
                    <a:pt x="3280858" y="884769"/>
                  </a:lnTo>
                  <a:lnTo>
                    <a:pt x="3261572" y="844384"/>
                  </a:lnTo>
                  <a:lnTo>
                    <a:pt x="3241243" y="804504"/>
                  </a:lnTo>
                  <a:lnTo>
                    <a:pt x="3219883" y="765152"/>
                  </a:lnTo>
                  <a:lnTo>
                    <a:pt x="3197500" y="726349"/>
                  </a:lnTo>
                  <a:lnTo>
                    <a:pt x="3174105" y="688117"/>
                  </a:lnTo>
                  <a:lnTo>
                    <a:pt x="3149708" y="650480"/>
                  </a:lnTo>
                  <a:lnTo>
                    <a:pt x="3124318" y="613459"/>
                  </a:lnTo>
                  <a:lnTo>
                    <a:pt x="3097946" y="577077"/>
                  </a:lnTo>
                  <a:lnTo>
                    <a:pt x="3070601" y="541355"/>
                  </a:lnTo>
                  <a:lnTo>
                    <a:pt x="3042293" y="506317"/>
                  </a:lnTo>
                  <a:lnTo>
                    <a:pt x="3013033" y="471984"/>
                  </a:lnTo>
                  <a:lnTo>
                    <a:pt x="2982831" y="438379"/>
                  </a:lnTo>
                  <a:lnTo>
                    <a:pt x="2951695" y="405524"/>
                  </a:lnTo>
                  <a:lnTo>
                    <a:pt x="2919636" y="373441"/>
                  </a:lnTo>
                  <a:lnTo>
                    <a:pt x="2886665" y="342152"/>
                  </a:lnTo>
                  <a:lnTo>
                    <a:pt x="2852790" y="311680"/>
                  </a:lnTo>
                  <a:lnTo>
                    <a:pt x="2818023" y="282047"/>
                  </a:lnTo>
                  <a:lnTo>
                    <a:pt x="2782372" y="253276"/>
                  </a:lnTo>
                  <a:lnTo>
                    <a:pt x="2745848" y="225388"/>
                  </a:lnTo>
                  <a:lnTo>
                    <a:pt x="2708461" y="198405"/>
                  </a:lnTo>
                  <a:lnTo>
                    <a:pt x="2670220" y="172351"/>
                  </a:lnTo>
                  <a:lnTo>
                    <a:pt x="2631136" y="147247"/>
                  </a:lnTo>
                  <a:lnTo>
                    <a:pt x="2591218" y="123116"/>
                  </a:lnTo>
                  <a:lnTo>
                    <a:pt x="2550477" y="99980"/>
                  </a:lnTo>
                  <a:lnTo>
                    <a:pt x="2508922" y="77860"/>
                  </a:lnTo>
                  <a:lnTo>
                    <a:pt x="2466564" y="56780"/>
                  </a:lnTo>
                  <a:lnTo>
                    <a:pt x="2423412" y="36762"/>
                  </a:lnTo>
                  <a:lnTo>
                    <a:pt x="2379476" y="17828"/>
                  </a:lnTo>
                  <a:lnTo>
                    <a:pt x="2334766" y="0"/>
                  </a:lnTo>
                  <a:close/>
                </a:path>
              </a:pathLst>
            </a:custGeom>
            <a:solidFill>
              <a:srgbClr val="CFD1D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5219699" y="1388363"/>
              <a:ext cx="1816735" cy="757555"/>
            </a:xfrm>
            <a:custGeom>
              <a:avLst/>
              <a:gdLst/>
              <a:ahLst/>
              <a:cxnLst/>
              <a:rect l="l" t="t" r="r" b="b"/>
              <a:pathLst>
                <a:path w="1816734" h="757555">
                  <a:moveTo>
                    <a:pt x="1690370" y="0"/>
                  </a:moveTo>
                  <a:lnTo>
                    <a:pt x="126237" y="0"/>
                  </a:lnTo>
                  <a:lnTo>
                    <a:pt x="77098" y="9919"/>
                  </a:lnTo>
                  <a:lnTo>
                    <a:pt x="36972" y="36972"/>
                  </a:lnTo>
                  <a:lnTo>
                    <a:pt x="9919" y="77098"/>
                  </a:lnTo>
                  <a:lnTo>
                    <a:pt x="0" y="126237"/>
                  </a:lnTo>
                  <a:lnTo>
                    <a:pt x="0" y="631189"/>
                  </a:lnTo>
                  <a:lnTo>
                    <a:pt x="9919" y="680329"/>
                  </a:lnTo>
                  <a:lnTo>
                    <a:pt x="36972" y="720455"/>
                  </a:lnTo>
                  <a:lnTo>
                    <a:pt x="77098" y="747508"/>
                  </a:lnTo>
                  <a:lnTo>
                    <a:pt x="126237" y="757427"/>
                  </a:lnTo>
                  <a:lnTo>
                    <a:pt x="1690370" y="757427"/>
                  </a:lnTo>
                  <a:lnTo>
                    <a:pt x="1739509" y="747508"/>
                  </a:lnTo>
                  <a:lnTo>
                    <a:pt x="1779635" y="720455"/>
                  </a:lnTo>
                  <a:lnTo>
                    <a:pt x="1806688" y="680329"/>
                  </a:lnTo>
                  <a:lnTo>
                    <a:pt x="1816607" y="631189"/>
                  </a:lnTo>
                  <a:lnTo>
                    <a:pt x="1816607" y="126237"/>
                  </a:lnTo>
                  <a:lnTo>
                    <a:pt x="1806688" y="77098"/>
                  </a:lnTo>
                  <a:lnTo>
                    <a:pt x="1779635" y="36972"/>
                  </a:lnTo>
                  <a:lnTo>
                    <a:pt x="1739509" y="9919"/>
                  </a:lnTo>
                  <a:lnTo>
                    <a:pt x="1690370" y="0"/>
                  </a:lnTo>
                  <a:close/>
                </a:path>
              </a:pathLst>
            </a:custGeom>
            <a:solidFill>
              <a:srgbClr val="44536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5219699" y="1388363"/>
              <a:ext cx="1816735" cy="757555"/>
            </a:xfrm>
            <a:custGeom>
              <a:avLst/>
              <a:gdLst/>
              <a:ahLst/>
              <a:cxnLst/>
              <a:rect l="l" t="t" r="r" b="b"/>
              <a:pathLst>
                <a:path w="1816734" h="757555">
                  <a:moveTo>
                    <a:pt x="0" y="126237"/>
                  </a:moveTo>
                  <a:lnTo>
                    <a:pt x="9919" y="77098"/>
                  </a:lnTo>
                  <a:lnTo>
                    <a:pt x="36972" y="36972"/>
                  </a:lnTo>
                  <a:lnTo>
                    <a:pt x="77098" y="9919"/>
                  </a:lnTo>
                  <a:lnTo>
                    <a:pt x="126237" y="0"/>
                  </a:lnTo>
                  <a:lnTo>
                    <a:pt x="1690370" y="0"/>
                  </a:lnTo>
                  <a:lnTo>
                    <a:pt x="1739509" y="9919"/>
                  </a:lnTo>
                  <a:lnTo>
                    <a:pt x="1779635" y="36972"/>
                  </a:lnTo>
                  <a:lnTo>
                    <a:pt x="1806688" y="77098"/>
                  </a:lnTo>
                  <a:lnTo>
                    <a:pt x="1816607" y="126237"/>
                  </a:lnTo>
                  <a:lnTo>
                    <a:pt x="1816607" y="631189"/>
                  </a:lnTo>
                  <a:lnTo>
                    <a:pt x="1806688" y="680329"/>
                  </a:lnTo>
                  <a:lnTo>
                    <a:pt x="1779635" y="720455"/>
                  </a:lnTo>
                  <a:lnTo>
                    <a:pt x="1739509" y="747508"/>
                  </a:lnTo>
                  <a:lnTo>
                    <a:pt x="1690370" y="757427"/>
                  </a:lnTo>
                  <a:lnTo>
                    <a:pt x="126237" y="757427"/>
                  </a:lnTo>
                  <a:lnTo>
                    <a:pt x="77098" y="747508"/>
                  </a:lnTo>
                  <a:lnTo>
                    <a:pt x="36972" y="720455"/>
                  </a:lnTo>
                  <a:lnTo>
                    <a:pt x="9919" y="680329"/>
                  </a:lnTo>
                  <a:lnTo>
                    <a:pt x="0" y="631189"/>
                  </a:lnTo>
                  <a:lnTo>
                    <a:pt x="0" y="126237"/>
                  </a:lnTo>
                  <a:close/>
                </a:path>
              </a:pathLst>
            </a:custGeom>
            <a:ln w="12192">
              <a:solidFill>
                <a:srgbClr val="E7E6E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 descr=""/>
          <p:cNvSpPr txBox="1"/>
          <p:nvPr/>
        </p:nvSpPr>
        <p:spPr>
          <a:xfrm>
            <a:off x="5346572" y="1431163"/>
            <a:ext cx="1563370" cy="629920"/>
          </a:xfrm>
          <a:prstGeom prst="rect">
            <a:avLst/>
          </a:prstGeom>
        </p:spPr>
        <p:txBody>
          <a:bodyPr wrap="square" lIns="0" tIns="34290" rIns="0" bIns="0" rtlCol="0" vert="horz">
            <a:spAutoFit/>
          </a:bodyPr>
          <a:lstStyle/>
          <a:p>
            <a:pPr algn="ctr" marL="12700" marR="5080">
              <a:lnSpc>
                <a:spcPts val="1540"/>
              </a:lnSpc>
              <a:spcBef>
                <a:spcPts val="270"/>
              </a:spcBef>
            </a:pP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Mexican</a:t>
            </a:r>
            <a:r>
              <a:rPr dirty="0" sz="14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Observatory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14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Mental</a:t>
            </a:r>
            <a:r>
              <a:rPr dirty="0" sz="14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Health</a:t>
            </a:r>
            <a:r>
              <a:rPr dirty="0" sz="14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Addictions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8" name="object 8" descr=""/>
          <p:cNvGrpSpPr/>
          <p:nvPr/>
        </p:nvGrpSpPr>
        <p:grpSpPr>
          <a:xfrm>
            <a:off x="6795261" y="2742945"/>
            <a:ext cx="1265555" cy="650240"/>
            <a:chOff x="6795261" y="2742945"/>
            <a:chExt cx="1265555" cy="650240"/>
          </a:xfrm>
        </p:grpSpPr>
        <p:sp>
          <p:nvSpPr>
            <p:cNvPr id="9" name="object 9" descr=""/>
            <p:cNvSpPr/>
            <p:nvPr/>
          </p:nvSpPr>
          <p:spPr>
            <a:xfrm>
              <a:off x="6801611" y="2749295"/>
              <a:ext cx="1252855" cy="637540"/>
            </a:xfrm>
            <a:custGeom>
              <a:avLst/>
              <a:gdLst/>
              <a:ahLst/>
              <a:cxnLst/>
              <a:rect l="l" t="t" r="r" b="b"/>
              <a:pathLst>
                <a:path w="1252854" h="637539">
                  <a:moveTo>
                    <a:pt x="1146556" y="0"/>
                  </a:moveTo>
                  <a:lnTo>
                    <a:pt x="106172" y="0"/>
                  </a:lnTo>
                  <a:lnTo>
                    <a:pt x="64829" y="8338"/>
                  </a:lnTo>
                  <a:lnTo>
                    <a:pt x="31083" y="31083"/>
                  </a:lnTo>
                  <a:lnTo>
                    <a:pt x="8338" y="64829"/>
                  </a:lnTo>
                  <a:lnTo>
                    <a:pt x="0" y="106171"/>
                  </a:lnTo>
                  <a:lnTo>
                    <a:pt x="0" y="530859"/>
                  </a:lnTo>
                  <a:lnTo>
                    <a:pt x="8338" y="572202"/>
                  </a:lnTo>
                  <a:lnTo>
                    <a:pt x="31083" y="605948"/>
                  </a:lnTo>
                  <a:lnTo>
                    <a:pt x="64829" y="628693"/>
                  </a:lnTo>
                  <a:lnTo>
                    <a:pt x="106172" y="637031"/>
                  </a:lnTo>
                  <a:lnTo>
                    <a:pt x="1146556" y="637031"/>
                  </a:lnTo>
                  <a:lnTo>
                    <a:pt x="1187898" y="628693"/>
                  </a:lnTo>
                  <a:lnTo>
                    <a:pt x="1221644" y="605948"/>
                  </a:lnTo>
                  <a:lnTo>
                    <a:pt x="1244389" y="572202"/>
                  </a:lnTo>
                  <a:lnTo>
                    <a:pt x="1252728" y="530859"/>
                  </a:lnTo>
                  <a:lnTo>
                    <a:pt x="1252728" y="106171"/>
                  </a:lnTo>
                  <a:lnTo>
                    <a:pt x="1244389" y="64829"/>
                  </a:lnTo>
                  <a:lnTo>
                    <a:pt x="1221644" y="31083"/>
                  </a:lnTo>
                  <a:lnTo>
                    <a:pt x="1187898" y="8338"/>
                  </a:lnTo>
                  <a:lnTo>
                    <a:pt x="1146556" y="0"/>
                  </a:lnTo>
                  <a:close/>
                </a:path>
              </a:pathLst>
            </a:custGeom>
            <a:solidFill>
              <a:srgbClr val="44536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6801611" y="2749295"/>
              <a:ext cx="1252855" cy="637540"/>
            </a:xfrm>
            <a:custGeom>
              <a:avLst/>
              <a:gdLst/>
              <a:ahLst/>
              <a:cxnLst/>
              <a:rect l="l" t="t" r="r" b="b"/>
              <a:pathLst>
                <a:path w="1252854" h="637539">
                  <a:moveTo>
                    <a:pt x="0" y="106171"/>
                  </a:moveTo>
                  <a:lnTo>
                    <a:pt x="8338" y="64829"/>
                  </a:lnTo>
                  <a:lnTo>
                    <a:pt x="31083" y="31083"/>
                  </a:lnTo>
                  <a:lnTo>
                    <a:pt x="64829" y="8338"/>
                  </a:lnTo>
                  <a:lnTo>
                    <a:pt x="106172" y="0"/>
                  </a:lnTo>
                  <a:lnTo>
                    <a:pt x="1146556" y="0"/>
                  </a:lnTo>
                  <a:lnTo>
                    <a:pt x="1187898" y="8338"/>
                  </a:lnTo>
                  <a:lnTo>
                    <a:pt x="1221644" y="31083"/>
                  </a:lnTo>
                  <a:lnTo>
                    <a:pt x="1244389" y="64829"/>
                  </a:lnTo>
                  <a:lnTo>
                    <a:pt x="1252728" y="106171"/>
                  </a:lnTo>
                  <a:lnTo>
                    <a:pt x="1252728" y="530859"/>
                  </a:lnTo>
                  <a:lnTo>
                    <a:pt x="1244389" y="572202"/>
                  </a:lnTo>
                  <a:lnTo>
                    <a:pt x="1221644" y="605948"/>
                  </a:lnTo>
                  <a:lnTo>
                    <a:pt x="1187898" y="628693"/>
                  </a:lnTo>
                  <a:lnTo>
                    <a:pt x="1146556" y="637031"/>
                  </a:lnTo>
                  <a:lnTo>
                    <a:pt x="106172" y="637031"/>
                  </a:lnTo>
                  <a:lnTo>
                    <a:pt x="64829" y="628693"/>
                  </a:lnTo>
                  <a:lnTo>
                    <a:pt x="31083" y="605948"/>
                  </a:lnTo>
                  <a:lnTo>
                    <a:pt x="8338" y="572202"/>
                  </a:lnTo>
                  <a:lnTo>
                    <a:pt x="0" y="530859"/>
                  </a:lnTo>
                  <a:lnTo>
                    <a:pt x="0" y="106171"/>
                  </a:lnTo>
                  <a:close/>
                </a:path>
              </a:pathLst>
            </a:custGeom>
            <a:ln w="12191">
              <a:solidFill>
                <a:srgbClr val="E7E6E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 descr=""/>
          <p:cNvSpPr txBox="1"/>
          <p:nvPr/>
        </p:nvSpPr>
        <p:spPr>
          <a:xfrm>
            <a:off x="6936740" y="2910077"/>
            <a:ext cx="98425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10" b="1">
                <a:solidFill>
                  <a:srgbClr val="FFFFFF"/>
                </a:solidFill>
                <a:latin typeface="Calibri"/>
                <a:cs typeface="Calibri"/>
              </a:rPr>
              <a:t>Institutions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12" name="object 12" descr=""/>
          <p:cNvGrpSpPr/>
          <p:nvPr/>
        </p:nvGrpSpPr>
        <p:grpSpPr>
          <a:xfrm>
            <a:off x="5213350" y="4042917"/>
            <a:ext cx="1829435" cy="650240"/>
            <a:chOff x="5213350" y="4042917"/>
            <a:chExt cx="1829435" cy="650240"/>
          </a:xfrm>
        </p:grpSpPr>
        <p:sp>
          <p:nvSpPr>
            <p:cNvPr id="13" name="object 13" descr=""/>
            <p:cNvSpPr/>
            <p:nvPr/>
          </p:nvSpPr>
          <p:spPr>
            <a:xfrm>
              <a:off x="5219700" y="4049267"/>
              <a:ext cx="1816735" cy="637540"/>
            </a:xfrm>
            <a:custGeom>
              <a:avLst/>
              <a:gdLst/>
              <a:ahLst/>
              <a:cxnLst/>
              <a:rect l="l" t="t" r="r" b="b"/>
              <a:pathLst>
                <a:path w="1816734" h="637539">
                  <a:moveTo>
                    <a:pt x="1710435" y="0"/>
                  </a:moveTo>
                  <a:lnTo>
                    <a:pt x="106172" y="0"/>
                  </a:lnTo>
                  <a:lnTo>
                    <a:pt x="64829" y="8338"/>
                  </a:lnTo>
                  <a:lnTo>
                    <a:pt x="31083" y="31083"/>
                  </a:lnTo>
                  <a:lnTo>
                    <a:pt x="8338" y="64829"/>
                  </a:lnTo>
                  <a:lnTo>
                    <a:pt x="0" y="106171"/>
                  </a:lnTo>
                  <a:lnTo>
                    <a:pt x="0" y="530859"/>
                  </a:lnTo>
                  <a:lnTo>
                    <a:pt x="8338" y="572202"/>
                  </a:lnTo>
                  <a:lnTo>
                    <a:pt x="31083" y="605948"/>
                  </a:lnTo>
                  <a:lnTo>
                    <a:pt x="64829" y="628693"/>
                  </a:lnTo>
                  <a:lnTo>
                    <a:pt x="106172" y="637031"/>
                  </a:lnTo>
                  <a:lnTo>
                    <a:pt x="1710435" y="637031"/>
                  </a:lnTo>
                  <a:lnTo>
                    <a:pt x="1751778" y="628693"/>
                  </a:lnTo>
                  <a:lnTo>
                    <a:pt x="1785524" y="605948"/>
                  </a:lnTo>
                  <a:lnTo>
                    <a:pt x="1808269" y="572202"/>
                  </a:lnTo>
                  <a:lnTo>
                    <a:pt x="1816607" y="530859"/>
                  </a:lnTo>
                  <a:lnTo>
                    <a:pt x="1816607" y="106171"/>
                  </a:lnTo>
                  <a:lnTo>
                    <a:pt x="1808269" y="64829"/>
                  </a:lnTo>
                  <a:lnTo>
                    <a:pt x="1785524" y="31083"/>
                  </a:lnTo>
                  <a:lnTo>
                    <a:pt x="1751778" y="8338"/>
                  </a:lnTo>
                  <a:lnTo>
                    <a:pt x="1710435" y="0"/>
                  </a:lnTo>
                  <a:close/>
                </a:path>
              </a:pathLst>
            </a:custGeom>
            <a:solidFill>
              <a:srgbClr val="44536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5219700" y="4049267"/>
              <a:ext cx="1816735" cy="637540"/>
            </a:xfrm>
            <a:custGeom>
              <a:avLst/>
              <a:gdLst/>
              <a:ahLst/>
              <a:cxnLst/>
              <a:rect l="l" t="t" r="r" b="b"/>
              <a:pathLst>
                <a:path w="1816734" h="637539">
                  <a:moveTo>
                    <a:pt x="0" y="106171"/>
                  </a:moveTo>
                  <a:lnTo>
                    <a:pt x="8338" y="64829"/>
                  </a:lnTo>
                  <a:lnTo>
                    <a:pt x="31083" y="31083"/>
                  </a:lnTo>
                  <a:lnTo>
                    <a:pt x="64829" y="8338"/>
                  </a:lnTo>
                  <a:lnTo>
                    <a:pt x="106172" y="0"/>
                  </a:lnTo>
                  <a:lnTo>
                    <a:pt x="1710435" y="0"/>
                  </a:lnTo>
                  <a:lnTo>
                    <a:pt x="1751778" y="8338"/>
                  </a:lnTo>
                  <a:lnTo>
                    <a:pt x="1785524" y="31083"/>
                  </a:lnTo>
                  <a:lnTo>
                    <a:pt x="1808269" y="64829"/>
                  </a:lnTo>
                  <a:lnTo>
                    <a:pt x="1816607" y="106171"/>
                  </a:lnTo>
                  <a:lnTo>
                    <a:pt x="1816607" y="530859"/>
                  </a:lnTo>
                  <a:lnTo>
                    <a:pt x="1808269" y="572202"/>
                  </a:lnTo>
                  <a:lnTo>
                    <a:pt x="1785524" y="605948"/>
                  </a:lnTo>
                  <a:lnTo>
                    <a:pt x="1751778" y="628693"/>
                  </a:lnTo>
                  <a:lnTo>
                    <a:pt x="1710435" y="637031"/>
                  </a:lnTo>
                  <a:lnTo>
                    <a:pt x="106172" y="637031"/>
                  </a:lnTo>
                  <a:lnTo>
                    <a:pt x="64829" y="628693"/>
                  </a:lnTo>
                  <a:lnTo>
                    <a:pt x="31083" y="605948"/>
                  </a:lnTo>
                  <a:lnTo>
                    <a:pt x="8338" y="572202"/>
                  </a:lnTo>
                  <a:lnTo>
                    <a:pt x="0" y="530859"/>
                  </a:lnTo>
                  <a:lnTo>
                    <a:pt x="0" y="106171"/>
                  </a:lnTo>
                  <a:close/>
                </a:path>
              </a:pathLst>
            </a:custGeom>
            <a:ln w="12192">
              <a:solidFill>
                <a:srgbClr val="E7E6E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 descr=""/>
          <p:cNvSpPr txBox="1"/>
          <p:nvPr/>
        </p:nvSpPr>
        <p:spPr>
          <a:xfrm>
            <a:off x="5538978" y="4210558"/>
            <a:ext cx="117919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10" b="1">
                <a:solidFill>
                  <a:srgbClr val="FFFFFF"/>
                </a:solidFill>
                <a:latin typeface="Calibri"/>
                <a:cs typeface="Calibri"/>
              </a:rPr>
              <a:t>Organizations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16" name="object 16" descr=""/>
          <p:cNvGrpSpPr/>
          <p:nvPr/>
        </p:nvGrpSpPr>
        <p:grpSpPr>
          <a:xfrm>
            <a:off x="4195317" y="2742945"/>
            <a:ext cx="1264285" cy="650240"/>
            <a:chOff x="4195317" y="2742945"/>
            <a:chExt cx="1264285" cy="650240"/>
          </a:xfrm>
        </p:grpSpPr>
        <p:sp>
          <p:nvSpPr>
            <p:cNvPr id="17" name="object 17" descr=""/>
            <p:cNvSpPr/>
            <p:nvPr/>
          </p:nvSpPr>
          <p:spPr>
            <a:xfrm>
              <a:off x="4201667" y="2749295"/>
              <a:ext cx="1251585" cy="637540"/>
            </a:xfrm>
            <a:custGeom>
              <a:avLst/>
              <a:gdLst/>
              <a:ahLst/>
              <a:cxnLst/>
              <a:rect l="l" t="t" r="r" b="b"/>
              <a:pathLst>
                <a:path w="1251585" h="637539">
                  <a:moveTo>
                    <a:pt x="1145032" y="0"/>
                  </a:moveTo>
                  <a:lnTo>
                    <a:pt x="106172" y="0"/>
                  </a:lnTo>
                  <a:lnTo>
                    <a:pt x="64829" y="8338"/>
                  </a:lnTo>
                  <a:lnTo>
                    <a:pt x="31083" y="31083"/>
                  </a:lnTo>
                  <a:lnTo>
                    <a:pt x="8338" y="64829"/>
                  </a:lnTo>
                  <a:lnTo>
                    <a:pt x="0" y="106171"/>
                  </a:lnTo>
                  <a:lnTo>
                    <a:pt x="0" y="530859"/>
                  </a:lnTo>
                  <a:lnTo>
                    <a:pt x="8338" y="572202"/>
                  </a:lnTo>
                  <a:lnTo>
                    <a:pt x="31083" y="605948"/>
                  </a:lnTo>
                  <a:lnTo>
                    <a:pt x="64829" y="628693"/>
                  </a:lnTo>
                  <a:lnTo>
                    <a:pt x="106172" y="637031"/>
                  </a:lnTo>
                  <a:lnTo>
                    <a:pt x="1145032" y="637031"/>
                  </a:lnTo>
                  <a:lnTo>
                    <a:pt x="1186374" y="628693"/>
                  </a:lnTo>
                  <a:lnTo>
                    <a:pt x="1220120" y="605948"/>
                  </a:lnTo>
                  <a:lnTo>
                    <a:pt x="1242865" y="572202"/>
                  </a:lnTo>
                  <a:lnTo>
                    <a:pt x="1251204" y="530859"/>
                  </a:lnTo>
                  <a:lnTo>
                    <a:pt x="1251204" y="106171"/>
                  </a:lnTo>
                  <a:lnTo>
                    <a:pt x="1242865" y="64829"/>
                  </a:lnTo>
                  <a:lnTo>
                    <a:pt x="1220120" y="31083"/>
                  </a:lnTo>
                  <a:lnTo>
                    <a:pt x="1186374" y="8338"/>
                  </a:lnTo>
                  <a:lnTo>
                    <a:pt x="1145032" y="0"/>
                  </a:lnTo>
                  <a:close/>
                </a:path>
              </a:pathLst>
            </a:custGeom>
            <a:solidFill>
              <a:srgbClr val="44536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4201667" y="2749295"/>
              <a:ext cx="1251585" cy="637540"/>
            </a:xfrm>
            <a:custGeom>
              <a:avLst/>
              <a:gdLst/>
              <a:ahLst/>
              <a:cxnLst/>
              <a:rect l="l" t="t" r="r" b="b"/>
              <a:pathLst>
                <a:path w="1251585" h="637539">
                  <a:moveTo>
                    <a:pt x="0" y="106171"/>
                  </a:moveTo>
                  <a:lnTo>
                    <a:pt x="8338" y="64829"/>
                  </a:lnTo>
                  <a:lnTo>
                    <a:pt x="31083" y="31083"/>
                  </a:lnTo>
                  <a:lnTo>
                    <a:pt x="64829" y="8338"/>
                  </a:lnTo>
                  <a:lnTo>
                    <a:pt x="106172" y="0"/>
                  </a:lnTo>
                  <a:lnTo>
                    <a:pt x="1145032" y="0"/>
                  </a:lnTo>
                  <a:lnTo>
                    <a:pt x="1186374" y="8338"/>
                  </a:lnTo>
                  <a:lnTo>
                    <a:pt x="1220120" y="31083"/>
                  </a:lnTo>
                  <a:lnTo>
                    <a:pt x="1242865" y="64829"/>
                  </a:lnTo>
                  <a:lnTo>
                    <a:pt x="1251204" y="106171"/>
                  </a:lnTo>
                  <a:lnTo>
                    <a:pt x="1251204" y="530859"/>
                  </a:lnTo>
                  <a:lnTo>
                    <a:pt x="1242865" y="572202"/>
                  </a:lnTo>
                  <a:lnTo>
                    <a:pt x="1220120" y="605948"/>
                  </a:lnTo>
                  <a:lnTo>
                    <a:pt x="1186374" y="628693"/>
                  </a:lnTo>
                  <a:lnTo>
                    <a:pt x="1145032" y="637031"/>
                  </a:lnTo>
                  <a:lnTo>
                    <a:pt x="106172" y="637031"/>
                  </a:lnTo>
                  <a:lnTo>
                    <a:pt x="64829" y="628693"/>
                  </a:lnTo>
                  <a:lnTo>
                    <a:pt x="31083" y="605948"/>
                  </a:lnTo>
                  <a:lnTo>
                    <a:pt x="8338" y="572202"/>
                  </a:lnTo>
                  <a:lnTo>
                    <a:pt x="0" y="530859"/>
                  </a:lnTo>
                  <a:lnTo>
                    <a:pt x="0" y="106171"/>
                  </a:lnTo>
                  <a:close/>
                </a:path>
              </a:pathLst>
            </a:custGeom>
            <a:ln w="12191">
              <a:solidFill>
                <a:srgbClr val="E7E6E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9" name="object 19" descr=""/>
          <p:cNvSpPr txBox="1"/>
          <p:nvPr/>
        </p:nvSpPr>
        <p:spPr>
          <a:xfrm>
            <a:off x="4383151" y="2910077"/>
            <a:ext cx="88900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b="1">
                <a:solidFill>
                  <a:srgbClr val="FFFFFF"/>
                </a:solidFill>
                <a:latin typeface="Calibri"/>
                <a:cs typeface="Calibri"/>
              </a:rPr>
              <a:t>Key</a:t>
            </a:r>
            <a:r>
              <a:rPr dirty="0" sz="1600" spc="-6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10" b="1">
                <a:solidFill>
                  <a:srgbClr val="FFFFFF"/>
                </a:solidFill>
                <a:latin typeface="Calibri"/>
                <a:cs typeface="Calibri"/>
              </a:rPr>
              <a:t>actors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392074" y="-83693"/>
            <a:ext cx="5838825" cy="1183640"/>
          </a:xfrm>
          <a:prstGeom prst="rect"/>
        </p:spPr>
        <p:txBody>
          <a:bodyPr wrap="square" lIns="0" tIns="81280" rIns="0" bIns="0" rtlCol="0" vert="horz">
            <a:spAutoFit/>
          </a:bodyPr>
          <a:lstStyle/>
          <a:p>
            <a:pPr marL="12700" marR="5080">
              <a:lnSpc>
                <a:spcPts val="4320"/>
              </a:lnSpc>
              <a:spcBef>
                <a:spcPts val="640"/>
              </a:spcBef>
            </a:pPr>
            <a:r>
              <a:rPr dirty="0"/>
              <a:t>Early</a:t>
            </a:r>
            <a:r>
              <a:rPr dirty="0" spc="-5"/>
              <a:t> </a:t>
            </a:r>
            <a:r>
              <a:rPr dirty="0" spc="120"/>
              <a:t>Warning</a:t>
            </a:r>
            <a:r>
              <a:rPr dirty="0" spc="-5"/>
              <a:t> </a:t>
            </a:r>
            <a:r>
              <a:rPr dirty="0" spc="60"/>
              <a:t>System </a:t>
            </a:r>
            <a:r>
              <a:rPr dirty="0" spc="105"/>
              <a:t>EWS-</a:t>
            </a:r>
            <a:r>
              <a:rPr dirty="0" spc="60"/>
              <a:t>México</a:t>
            </a:r>
          </a:p>
        </p:txBody>
      </p:sp>
      <p:sp>
        <p:nvSpPr>
          <p:cNvPr id="21" name="object 21" descr=""/>
          <p:cNvSpPr txBox="1"/>
          <p:nvPr/>
        </p:nvSpPr>
        <p:spPr>
          <a:xfrm>
            <a:off x="5162803" y="1023620"/>
            <a:ext cx="1672589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105" b="1">
                <a:latin typeface="Tahoma"/>
                <a:cs typeface="Tahoma"/>
              </a:rPr>
              <a:t>EWS</a:t>
            </a:r>
            <a:r>
              <a:rPr dirty="0" sz="1800" spc="-5" b="1">
                <a:latin typeface="Tahoma"/>
                <a:cs typeface="Tahoma"/>
              </a:rPr>
              <a:t> </a:t>
            </a:r>
            <a:r>
              <a:rPr dirty="0" sz="1800" spc="45" b="1">
                <a:latin typeface="Tahoma"/>
                <a:cs typeface="Tahoma"/>
              </a:rPr>
              <a:t>network</a:t>
            </a:r>
            <a:endParaRPr sz="1800">
              <a:latin typeface="Tahoma"/>
              <a:cs typeface="Tahoma"/>
            </a:endParaRPr>
          </a:p>
        </p:txBody>
      </p:sp>
      <p:grpSp>
        <p:nvGrpSpPr>
          <p:cNvPr id="22" name="object 22" descr=""/>
          <p:cNvGrpSpPr/>
          <p:nvPr/>
        </p:nvGrpSpPr>
        <p:grpSpPr>
          <a:xfrm>
            <a:off x="117347" y="2007107"/>
            <a:ext cx="2697480" cy="2164715"/>
            <a:chOff x="117347" y="2007107"/>
            <a:chExt cx="2697480" cy="2164715"/>
          </a:xfrm>
        </p:grpSpPr>
        <p:pic>
          <p:nvPicPr>
            <p:cNvPr id="23" name="object 23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7347" y="2007107"/>
              <a:ext cx="2697480" cy="2164207"/>
            </a:xfrm>
            <a:prstGeom prst="rect">
              <a:avLst/>
            </a:prstGeom>
          </p:spPr>
        </p:pic>
        <p:pic>
          <p:nvPicPr>
            <p:cNvPr id="24" name="object 24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12419" y="2202179"/>
              <a:ext cx="2127504" cy="1594104"/>
            </a:xfrm>
            <a:prstGeom prst="rect">
              <a:avLst/>
            </a:prstGeom>
          </p:spPr>
        </p:pic>
      </p:grpSp>
      <p:sp>
        <p:nvSpPr>
          <p:cNvPr id="25" name="object 25" descr=""/>
          <p:cNvSpPr txBox="1"/>
          <p:nvPr/>
        </p:nvSpPr>
        <p:spPr>
          <a:xfrm>
            <a:off x="375920" y="1718310"/>
            <a:ext cx="2029460" cy="4527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 indent="440690">
              <a:lnSpc>
                <a:spcPct val="100000"/>
              </a:lnSpc>
              <a:spcBef>
                <a:spcPts val="105"/>
              </a:spcBef>
            </a:pPr>
            <a:r>
              <a:rPr dirty="0" sz="1400" b="1">
                <a:solidFill>
                  <a:srgbClr val="4D4D4D"/>
                </a:solidFill>
                <a:latin typeface="Tahoma"/>
                <a:cs typeface="Tahoma"/>
              </a:rPr>
              <a:t>Expert</a:t>
            </a:r>
            <a:r>
              <a:rPr dirty="0" sz="1400" spc="150" b="1">
                <a:solidFill>
                  <a:srgbClr val="4D4D4D"/>
                </a:solidFill>
                <a:latin typeface="Tahoma"/>
                <a:cs typeface="Tahoma"/>
              </a:rPr>
              <a:t> </a:t>
            </a:r>
            <a:r>
              <a:rPr dirty="0" sz="1400" spc="-10" b="1">
                <a:solidFill>
                  <a:srgbClr val="4D4D4D"/>
                </a:solidFill>
                <a:latin typeface="Tahoma"/>
                <a:cs typeface="Tahoma"/>
              </a:rPr>
              <a:t>legal services/Laboratories</a:t>
            </a:r>
            <a:endParaRPr sz="1400">
              <a:latin typeface="Tahoma"/>
              <a:cs typeface="Tahoma"/>
            </a:endParaRPr>
          </a:p>
        </p:txBody>
      </p:sp>
      <p:grpSp>
        <p:nvGrpSpPr>
          <p:cNvPr id="26" name="object 26" descr=""/>
          <p:cNvGrpSpPr/>
          <p:nvPr/>
        </p:nvGrpSpPr>
        <p:grpSpPr>
          <a:xfrm>
            <a:off x="4954523" y="5079517"/>
            <a:ext cx="2221865" cy="1778635"/>
            <a:chOff x="4954523" y="5079517"/>
            <a:chExt cx="2221865" cy="1778635"/>
          </a:xfrm>
        </p:grpSpPr>
        <p:pic>
          <p:nvPicPr>
            <p:cNvPr id="27" name="object 2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954523" y="5079517"/>
              <a:ext cx="2221864" cy="1778481"/>
            </a:xfrm>
            <a:prstGeom prst="rect">
              <a:avLst/>
            </a:prstGeom>
          </p:spPr>
        </p:pic>
        <p:pic>
          <p:nvPicPr>
            <p:cNvPr id="28" name="object 28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149595" y="5274564"/>
              <a:ext cx="1652016" cy="1406652"/>
            </a:xfrm>
            <a:prstGeom prst="rect">
              <a:avLst/>
            </a:prstGeom>
          </p:spPr>
        </p:pic>
      </p:grpSp>
      <p:sp>
        <p:nvSpPr>
          <p:cNvPr id="29" name="object 29" descr=""/>
          <p:cNvSpPr txBox="1"/>
          <p:nvPr/>
        </p:nvSpPr>
        <p:spPr>
          <a:xfrm>
            <a:off x="5039105" y="4776342"/>
            <a:ext cx="1800225" cy="4527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45134" marR="5080" indent="-433070">
              <a:lnSpc>
                <a:spcPct val="100000"/>
              </a:lnSpc>
              <a:spcBef>
                <a:spcPts val="100"/>
              </a:spcBef>
            </a:pPr>
            <a:r>
              <a:rPr dirty="0" sz="1400" spc="10" b="1">
                <a:solidFill>
                  <a:srgbClr val="4D4D4D"/>
                </a:solidFill>
                <a:latin typeface="Tahoma"/>
                <a:cs typeface="Tahoma"/>
              </a:rPr>
              <a:t>Substance</a:t>
            </a:r>
            <a:r>
              <a:rPr dirty="0" sz="1400" spc="245" b="1">
                <a:solidFill>
                  <a:srgbClr val="4D4D4D"/>
                </a:solidFill>
                <a:latin typeface="Tahoma"/>
                <a:cs typeface="Tahoma"/>
              </a:rPr>
              <a:t> </a:t>
            </a:r>
            <a:r>
              <a:rPr dirty="0" sz="1400" spc="-10" b="1">
                <a:solidFill>
                  <a:srgbClr val="4D4D4D"/>
                </a:solidFill>
                <a:latin typeface="Tahoma"/>
                <a:cs typeface="Tahoma"/>
              </a:rPr>
              <a:t>analysis </a:t>
            </a:r>
            <a:r>
              <a:rPr dirty="0" sz="1400" spc="35" b="1">
                <a:solidFill>
                  <a:srgbClr val="4D4D4D"/>
                </a:solidFill>
                <a:latin typeface="Tahoma"/>
                <a:cs typeface="Tahoma"/>
              </a:rPr>
              <a:t>programs</a:t>
            </a:r>
            <a:endParaRPr sz="1400">
              <a:latin typeface="Tahoma"/>
              <a:cs typeface="Tahoma"/>
            </a:endParaRPr>
          </a:p>
        </p:txBody>
      </p:sp>
      <p:grpSp>
        <p:nvGrpSpPr>
          <p:cNvPr id="30" name="object 30" descr=""/>
          <p:cNvGrpSpPr/>
          <p:nvPr/>
        </p:nvGrpSpPr>
        <p:grpSpPr>
          <a:xfrm>
            <a:off x="1761744" y="4742641"/>
            <a:ext cx="2748280" cy="2021205"/>
            <a:chOff x="1761744" y="4742641"/>
            <a:chExt cx="2748280" cy="2021205"/>
          </a:xfrm>
        </p:grpSpPr>
        <p:pic>
          <p:nvPicPr>
            <p:cNvPr id="31" name="object 31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761744" y="4742641"/>
              <a:ext cx="2747899" cy="2020951"/>
            </a:xfrm>
            <a:prstGeom prst="rect">
              <a:avLst/>
            </a:prstGeom>
          </p:spPr>
        </p:pic>
        <p:pic>
          <p:nvPicPr>
            <p:cNvPr id="32" name="object 32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956816" y="4937760"/>
              <a:ext cx="2177796" cy="1450847"/>
            </a:xfrm>
            <a:prstGeom prst="rect">
              <a:avLst/>
            </a:prstGeom>
          </p:spPr>
        </p:pic>
      </p:grpSp>
      <p:sp>
        <p:nvSpPr>
          <p:cNvPr id="33" name="object 33" descr=""/>
          <p:cNvSpPr txBox="1"/>
          <p:nvPr/>
        </p:nvSpPr>
        <p:spPr>
          <a:xfrm>
            <a:off x="2153792" y="4415790"/>
            <a:ext cx="1501775" cy="4527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7180" marR="5080" indent="-285115">
              <a:lnSpc>
                <a:spcPct val="100000"/>
              </a:lnSpc>
              <a:spcBef>
                <a:spcPts val="100"/>
              </a:spcBef>
            </a:pPr>
            <a:r>
              <a:rPr dirty="0" sz="1400" b="1">
                <a:solidFill>
                  <a:srgbClr val="4D4D4D"/>
                </a:solidFill>
                <a:latin typeface="Tahoma"/>
                <a:cs typeface="Tahoma"/>
              </a:rPr>
              <a:t>Harm</a:t>
            </a:r>
            <a:r>
              <a:rPr dirty="0" sz="1400" spc="150" b="1">
                <a:solidFill>
                  <a:srgbClr val="4D4D4D"/>
                </a:solidFill>
                <a:latin typeface="Tahoma"/>
                <a:cs typeface="Tahoma"/>
              </a:rPr>
              <a:t> </a:t>
            </a:r>
            <a:r>
              <a:rPr dirty="0" sz="1400" spc="-10" b="1">
                <a:solidFill>
                  <a:srgbClr val="4D4D4D"/>
                </a:solidFill>
                <a:latin typeface="Tahoma"/>
                <a:cs typeface="Tahoma"/>
              </a:rPr>
              <a:t>reduction </a:t>
            </a:r>
            <a:r>
              <a:rPr dirty="0" sz="1400" spc="35" b="1">
                <a:solidFill>
                  <a:srgbClr val="4D4D4D"/>
                </a:solidFill>
                <a:latin typeface="Tahoma"/>
                <a:cs typeface="Tahoma"/>
              </a:rPr>
              <a:t>programs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34" name="object 34" descr=""/>
          <p:cNvSpPr txBox="1"/>
          <p:nvPr/>
        </p:nvSpPr>
        <p:spPr>
          <a:xfrm>
            <a:off x="8071484" y="4400169"/>
            <a:ext cx="1764664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b="1">
                <a:solidFill>
                  <a:srgbClr val="4D4D4D"/>
                </a:solidFill>
                <a:latin typeface="Tahoma"/>
                <a:cs typeface="Tahoma"/>
              </a:rPr>
              <a:t>Treatment</a:t>
            </a:r>
            <a:r>
              <a:rPr dirty="0" sz="1400" spc="270" b="1">
                <a:solidFill>
                  <a:srgbClr val="4D4D4D"/>
                </a:solidFill>
                <a:latin typeface="Tahoma"/>
                <a:cs typeface="Tahoma"/>
              </a:rPr>
              <a:t> </a:t>
            </a:r>
            <a:r>
              <a:rPr dirty="0" sz="1400" spc="-10" b="1">
                <a:solidFill>
                  <a:srgbClr val="4D4D4D"/>
                </a:solidFill>
                <a:latin typeface="Tahoma"/>
                <a:cs typeface="Tahoma"/>
              </a:rPr>
              <a:t>centers</a:t>
            </a:r>
            <a:endParaRPr sz="1400">
              <a:latin typeface="Tahoma"/>
              <a:cs typeface="Tahoma"/>
            </a:endParaRPr>
          </a:p>
        </p:txBody>
      </p:sp>
      <p:grpSp>
        <p:nvGrpSpPr>
          <p:cNvPr id="35" name="object 35" descr=""/>
          <p:cNvGrpSpPr/>
          <p:nvPr/>
        </p:nvGrpSpPr>
        <p:grpSpPr>
          <a:xfrm>
            <a:off x="7891271" y="1897379"/>
            <a:ext cx="4300855" cy="4960620"/>
            <a:chOff x="7891271" y="1897379"/>
            <a:chExt cx="4300855" cy="4960620"/>
          </a:xfrm>
        </p:grpSpPr>
        <p:pic>
          <p:nvPicPr>
            <p:cNvPr id="36" name="object 36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891271" y="4722850"/>
              <a:ext cx="2613660" cy="2135147"/>
            </a:xfrm>
            <a:prstGeom prst="rect">
              <a:avLst/>
            </a:prstGeom>
          </p:spPr>
        </p:pic>
        <p:pic>
          <p:nvPicPr>
            <p:cNvPr id="37" name="object 37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086343" y="4917947"/>
              <a:ext cx="2043683" cy="1702308"/>
            </a:xfrm>
            <a:prstGeom prst="rect">
              <a:avLst/>
            </a:prstGeom>
          </p:spPr>
        </p:pic>
        <p:pic>
          <p:nvPicPr>
            <p:cNvPr id="38" name="object 38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398507" y="1897379"/>
              <a:ext cx="2793492" cy="2313559"/>
            </a:xfrm>
            <a:prstGeom prst="rect">
              <a:avLst/>
            </a:prstGeom>
          </p:spPr>
        </p:pic>
        <p:pic>
          <p:nvPicPr>
            <p:cNvPr id="39" name="object 39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593579" y="2104516"/>
              <a:ext cx="2279904" cy="1731391"/>
            </a:xfrm>
            <a:prstGeom prst="rect">
              <a:avLst/>
            </a:prstGeom>
          </p:spPr>
        </p:pic>
      </p:grpSp>
      <p:sp>
        <p:nvSpPr>
          <p:cNvPr id="40" name="object 40" descr=""/>
          <p:cNvSpPr txBox="1"/>
          <p:nvPr/>
        </p:nvSpPr>
        <p:spPr>
          <a:xfrm>
            <a:off x="9986264" y="1548130"/>
            <a:ext cx="1397635" cy="4527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09245" marR="5080" indent="-297180">
              <a:lnSpc>
                <a:spcPct val="100000"/>
              </a:lnSpc>
              <a:spcBef>
                <a:spcPts val="105"/>
              </a:spcBef>
            </a:pPr>
            <a:r>
              <a:rPr dirty="0" sz="1400" b="1">
                <a:solidFill>
                  <a:srgbClr val="4D4D4D"/>
                </a:solidFill>
                <a:latin typeface="Tahoma"/>
                <a:cs typeface="Tahoma"/>
              </a:rPr>
              <a:t>Researchers</a:t>
            </a:r>
            <a:r>
              <a:rPr dirty="0" sz="1400" spc="275" b="1">
                <a:solidFill>
                  <a:srgbClr val="4D4D4D"/>
                </a:solidFill>
                <a:latin typeface="Tahoma"/>
                <a:cs typeface="Tahoma"/>
              </a:rPr>
              <a:t> </a:t>
            </a:r>
            <a:r>
              <a:rPr dirty="0" sz="1400" spc="-25" b="1">
                <a:solidFill>
                  <a:srgbClr val="4D4D4D"/>
                </a:solidFill>
                <a:latin typeface="Tahoma"/>
                <a:cs typeface="Tahoma"/>
              </a:rPr>
              <a:t>in </a:t>
            </a:r>
            <a:r>
              <a:rPr dirty="0" sz="1400" b="1">
                <a:solidFill>
                  <a:srgbClr val="4D4D4D"/>
                </a:solidFill>
                <a:latin typeface="Tahoma"/>
                <a:cs typeface="Tahoma"/>
              </a:rPr>
              <a:t>the</a:t>
            </a:r>
            <a:r>
              <a:rPr dirty="0" sz="1400" spc="125" b="1">
                <a:solidFill>
                  <a:srgbClr val="4D4D4D"/>
                </a:solidFill>
                <a:latin typeface="Tahoma"/>
                <a:cs typeface="Tahoma"/>
              </a:rPr>
              <a:t> </a:t>
            </a:r>
            <a:r>
              <a:rPr dirty="0" sz="1400" spc="-20" b="1">
                <a:solidFill>
                  <a:srgbClr val="4D4D4D"/>
                </a:solidFill>
                <a:latin typeface="Tahoma"/>
                <a:cs typeface="Tahoma"/>
              </a:rPr>
              <a:t>field</a:t>
            </a:r>
            <a:endParaRPr sz="1400">
              <a:latin typeface="Tahoma"/>
              <a:cs typeface="Tahoma"/>
            </a:endParaRPr>
          </a:p>
        </p:txBody>
      </p:sp>
      <p:pic>
        <p:nvPicPr>
          <p:cNvPr id="41" name="object 41" descr="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5484876" y="879347"/>
            <a:ext cx="1030224" cy="236220"/>
          </a:xfrm>
          <a:prstGeom prst="rect">
            <a:avLst/>
          </a:prstGeom>
        </p:spPr>
      </p:pic>
      <p:grpSp>
        <p:nvGrpSpPr>
          <p:cNvPr id="42" name="object 42" descr=""/>
          <p:cNvGrpSpPr/>
          <p:nvPr/>
        </p:nvGrpSpPr>
        <p:grpSpPr>
          <a:xfrm>
            <a:off x="8871204" y="109728"/>
            <a:ext cx="3226435" cy="455930"/>
            <a:chOff x="8871204" y="109728"/>
            <a:chExt cx="3226435" cy="455930"/>
          </a:xfrm>
        </p:grpSpPr>
        <p:pic>
          <p:nvPicPr>
            <p:cNvPr id="43" name="object 4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871204" y="109728"/>
              <a:ext cx="1652016" cy="431292"/>
            </a:xfrm>
            <a:prstGeom prst="rect">
              <a:avLst/>
            </a:prstGeom>
          </p:spPr>
        </p:pic>
        <p:pic>
          <p:nvPicPr>
            <p:cNvPr id="44" name="object 44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0445496" y="152400"/>
              <a:ext cx="1652016" cy="413003"/>
            </a:xfrm>
            <a:prstGeom prst="rect">
              <a:avLst/>
            </a:prstGeom>
          </p:spPr>
        </p:pic>
      </p:grpSp>
      <p:grpSp>
        <p:nvGrpSpPr>
          <p:cNvPr id="45" name="object 45" descr=""/>
          <p:cNvGrpSpPr/>
          <p:nvPr/>
        </p:nvGrpSpPr>
        <p:grpSpPr>
          <a:xfrm>
            <a:off x="3845052" y="806195"/>
            <a:ext cx="4573905" cy="3931920"/>
            <a:chOff x="3845052" y="806195"/>
            <a:chExt cx="4573905" cy="3931920"/>
          </a:xfrm>
        </p:grpSpPr>
        <p:pic>
          <p:nvPicPr>
            <p:cNvPr id="46" name="object 46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906768" y="806195"/>
              <a:ext cx="551687" cy="551688"/>
            </a:xfrm>
            <a:prstGeom prst="rect">
              <a:avLst/>
            </a:prstGeom>
          </p:spPr>
        </p:pic>
        <p:pic>
          <p:nvPicPr>
            <p:cNvPr id="47" name="object 47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7496555" y="1155191"/>
              <a:ext cx="505968" cy="505967"/>
            </a:xfrm>
            <a:prstGeom prst="rect">
              <a:avLst/>
            </a:prstGeom>
          </p:spPr>
        </p:pic>
        <p:pic>
          <p:nvPicPr>
            <p:cNvPr id="48" name="object 48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082796" y="1524000"/>
              <a:ext cx="568451" cy="569976"/>
            </a:xfrm>
            <a:prstGeom prst="rect">
              <a:avLst/>
            </a:prstGeom>
          </p:spPr>
        </p:pic>
        <p:pic>
          <p:nvPicPr>
            <p:cNvPr id="49" name="object 49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7876032" y="1694687"/>
              <a:ext cx="542544" cy="804672"/>
            </a:xfrm>
            <a:prstGeom prst="rect">
              <a:avLst/>
            </a:prstGeom>
          </p:spPr>
        </p:pic>
        <p:pic>
          <p:nvPicPr>
            <p:cNvPr id="50" name="object 50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7161276" y="4261104"/>
              <a:ext cx="477012" cy="477012"/>
            </a:xfrm>
            <a:prstGeom prst="rect">
              <a:avLst/>
            </a:prstGeom>
          </p:spPr>
        </p:pic>
        <p:pic>
          <p:nvPicPr>
            <p:cNvPr id="51" name="object 51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7580376" y="3909060"/>
              <a:ext cx="505968" cy="505968"/>
            </a:xfrm>
            <a:prstGeom prst="rect">
              <a:avLst/>
            </a:prstGeom>
          </p:spPr>
        </p:pic>
        <p:pic>
          <p:nvPicPr>
            <p:cNvPr id="52" name="object 52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7853172" y="3346703"/>
              <a:ext cx="565403" cy="565404"/>
            </a:xfrm>
            <a:prstGeom prst="rect">
              <a:avLst/>
            </a:prstGeom>
          </p:spPr>
        </p:pic>
        <p:pic>
          <p:nvPicPr>
            <p:cNvPr id="53" name="object 53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4488180" y="946403"/>
              <a:ext cx="691159" cy="691134"/>
            </a:xfrm>
            <a:prstGeom prst="rect">
              <a:avLst/>
            </a:prstGeom>
          </p:spPr>
        </p:pic>
        <p:pic>
          <p:nvPicPr>
            <p:cNvPr id="54" name="object 54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3915156" y="2115312"/>
              <a:ext cx="559308" cy="559308"/>
            </a:xfrm>
            <a:prstGeom prst="rect">
              <a:avLst/>
            </a:prstGeom>
          </p:spPr>
        </p:pic>
        <p:pic>
          <p:nvPicPr>
            <p:cNvPr id="55" name="object 55" descr="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3845052" y="3657600"/>
              <a:ext cx="825508" cy="239268"/>
            </a:xfrm>
            <a:prstGeom prst="rect">
              <a:avLst/>
            </a:prstGeom>
          </p:spPr>
        </p:pic>
        <p:pic>
          <p:nvPicPr>
            <p:cNvPr id="56" name="object 56" descr="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4413504" y="4102595"/>
              <a:ext cx="765822" cy="552462"/>
            </a:xfrm>
            <a:prstGeom prst="rect">
              <a:avLst/>
            </a:prstGeom>
          </p:spPr>
        </p:pic>
        <p:pic>
          <p:nvPicPr>
            <p:cNvPr id="57" name="object 57" descr="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5663184" y="2442972"/>
              <a:ext cx="1016508" cy="104241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8976359" y="150888"/>
            <a:ext cx="2952115" cy="398145"/>
            <a:chOff x="8976359" y="150888"/>
            <a:chExt cx="2952115" cy="39814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976359" y="150888"/>
              <a:ext cx="1511807" cy="376542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416539" y="188975"/>
              <a:ext cx="1511807" cy="359663"/>
            </a:xfrm>
            <a:prstGeom prst="rect">
              <a:avLst/>
            </a:prstGeom>
          </p:spPr>
        </p:pic>
      </p:grpSp>
      <p:graphicFrame>
        <p:nvGraphicFramePr>
          <p:cNvPr id="5" name="object 5" descr=""/>
          <p:cNvGraphicFramePr>
            <a:graphicFrameLocks noGrp="1"/>
          </p:cNvGraphicFramePr>
          <p:nvPr/>
        </p:nvGraphicFramePr>
        <p:xfrm>
          <a:off x="181914" y="956817"/>
          <a:ext cx="4845050" cy="20218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0715"/>
                <a:gridCol w="4114800"/>
              </a:tblGrid>
              <a:tr h="457200">
                <a:tc>
                  <a:txBody>
                    <a:bodyPr/>
                    <a:lstStyle/>
                    <a:p>
                      <a:pPr algn="ctr" marR="9080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1200" spc="-20" b="1">
                          <a:latin typeface="Tahoma"/>
                          <a:cs typeface="Tahoma"/>
                        </a:rPr>
                        <a:t>Year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B="0" marT="381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32512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1200" b="1">
                          <a:latin typeface="Tahoma"/>
                          <a:cs typeface="Tahoma"/>
                        </a:rPr>
                        <a:t>NPS</a:t>
                      </a:r>
                      <a:r>
                        <a:rPr dirty="0" sz="1200" spc="145" b="1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200" b="1">
                          <a:latin typeface="Tahoma"/>
                          <a:cs typeface="Tahoma"/>
                        </a:rPr>
                        <a:t>reported</a:t>
                      </a:r>
                      <a:r>
                        <a:rPr dirty="0" sz="1200" spc="114" b="1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200" b="1">
                          <a:latin typeface="Tahoma"/>
                          <a:cs typeface="Tahoma"/>
                        </a:rPr>
                        <a:t>by</a:t>
                      </a:r>
                      <a:r>
                        <a:rPr dirty="0" sz="1200" spc="145" b="1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200" b="1">
                          <a:latin typeface="Tahoma"/>
                          <a:cs typeface="Tahoma"/>
                        </a:rPr>
                        <a:t>the</a:t>
                      </a:r>
                      <a:r>
                        <a:rPr dirty="0" sz="1200" spc="140" b="1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200" b="1">
                          <a:latin typeface="Tahoma"/>
                          <a:cs typeface="Tahoma"/>
                        </a:rPr>
                        <a:t>forensic</a:t>
                      </a:r>
                      <a:r>
                        <a:rPr dirty="0" sz="1200" spc="140" b="1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200" b="1">
                          <a:latin typeface="Tahoma"/>
                          <a:cs typeface="Tahoma"/>
                        </a:rPr>
                        <a:t>laboratory</a:t>
                      </a:r>
                      <a:r>
                        <a:rPr dirty="0" sz="1200" spc="130" b="1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200" b="1">
                          <a:latin typeface="Tahoma"/>
                          <a:cs typeface="Tahoma"/>
                        </a:rPr>
                        <a:t>of</a:t>
                      </a:r>
                      <a:r>
                        <a:rPr dirty="0" sz="1200" spc="95" b="1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200" spc="-25" b="1">
                          <a:latin typeface="Tahoma"/>
                          <a:cs typeface="Tahoma"/>
                        </a:rPr>
                        <a:t>the </a:t>
                      </a:r>
                      <a:r>
                        <a:rPr dirty="0" sz="1200" b="1">
                          <a:latin typeface="Tahoma"/>
                          <a:cs typeface="Tahoma"/>
                        </a:rPr>
                        <a:t>Republic</a:t>
                      </a:r>
                      <a:r>
                        <a:rPr dirty="0" sz="1200" spc="254" b="1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200" b="1">
                          <a:latin typeface="Tahoma"/>
                          <a:cs typeface="Tahoma"/>
                        </a:rPr>
                        <a:t>Attorney</a:t>
                      </a:r>
                      <a:r>
                        <a:rPr dirty="0" sz="1200" spc="204" b="1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200" b="1">
                          <a:latin typeface="Tahoma"/>
                          <a:cs typeface="Tahoma"/>
                        </a:rPr>
                        <a:t>General’s</a:t>
                      </a:r>
                      <a:r>
                        <a:rPr dirty="0" sz="1200" spc="260" b="1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200" spc="-10" b="1">
                          <a:latin typeface="Tahoma"/>
                          <a:cs typeface="Tahoma"/>
                        </a:rPr>
                        <a:t>Office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B="0" marT="381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</a:tr>
              <a:tr h="559435">
                <a:tc>
                  <a:txBody>
                    <a:bodyPr/>
                    <a:lstStyle/>
                    <a:p>
                      <a:pPr algn="ctr" marR="7683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1200" spc="-20" b="1">
                          <a:latin typeface="Tahoma"/>
                          <a:cs typeface="Tahoma"/>
                        </a:rPr>
                        <a:t>2022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B="0" marT="381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1200" b="1">
                          <a:latin typeface="Tahoma"/>
                          <a:cs typeface="Tahoma"/>
                        </a:rPr>
                        <a:t>Fentanyl</a:t>
                      </a:r>
                      <a:r>
                        <a:rPr dirty="0" sz="1200" spc="254" b="1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200" spc="-10" b="1">
                          <a:latin typeface="Tahoma"/>
                          <a:cs typeface="Tahoma"/>
                        </a:rPr>
                        <a:t>analogues</a:t>
                      </a:r>
                      <a:endParaRPr sz="1200">
                        <a:latin typeface="Tahoma"/>
                        <a:cs typeface="Tahoma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dirty="0" sz="1200" spc="-10">
                          <a:latin typeface="Verdana"/>
                          <a:cs typeface="Verdana"/>
                        </a:rPr>
                        <a:t>Butyrfentanyl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B="0" marT="381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</a:tr>
              <a:tr h="1005205">
                <a:tc>
                  <a:txBody>
                    <a:bodyPr/>
                    <a:lstStyle/>
                    <a:p>
                      <a:pPr algn="ctr" marR="7620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1200" spc="-20" b="1">
                          <a:latin typeface="Tahoma"/>
                          <a:cs typeface="Tahoma"/>
                        </a:rPr>
                        <a:t>2023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B="0" marT="387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1200" b="1">
                          <a:latin typeface="Tahoma"/>
                          <a:cs typeface="Tahoma"/>
                        </a:rPr>
                        <a:t>Fentanyl</a:t>
                      </a:r>
                      <a:r>
                        <a:rPr dirty="0" sz="1200" spc="254" b="1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200" spc="-10" b="1">
                          <a:latin typeface="Tahoma"/>
                          <a:cs typeface="Tahoma"/>
                        </a:rPr>
                        <a:t>analogues</a:t>
                      </a:r>
                      <a:endParaRPr sz="1200">
                        <a:latin typeface="Tahoma"/>
                        <a:cs typeface="Tahoma"/>
                      </a:endParaRPr>
                    </a:p>
                    <a:p>
                      <a:pPr marL="91440" marR="1725295">
                        <a:lnSpc>
                          <a:spcPct val="100000"/>
                        </a:lnSpc>
                      </a:pPr>
                      <a:r>
                        <a:rPr dirty="0" sz="1200" spc="-105">
                          <a:latin typeface="Verdana"/>
                          <a:cs typeface="Verdana"/>
                        </a:rPr>
                        <a:t>3-</a:t>
                      </a:r>
                      <a:r>
                        <a:rPr dirty="0" sz="1200" spc="-10">
                          <a:latin typeface="Verdana"/>
                          <a:cs typeface="Verdana"/>
                        </a:rPr>
                        <a:t>Fluorofentanyl</a:t>
                      </a:r>
                      <a:r>
                        <a:rPr dirty="0" sz="1200" spc="50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200">
                          <a:latin typeface="Verdana"/>
                          <a:cs typeface="Verdana"/>
                        </a:rPr>
                        <a:t>Despropionyl</a:t>
                      </a:r>
                      <a:r>
                        <a:rPr dirty="0" sz="1200" spc="2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200" spc="-45">
                          <a:latin typeface="Verdana"/>
                          <a:cs typeface="Verdana"/>
                        </a:rPr>
                        <a:t>4-</a:t>
                      </a:r>
                      <a:r>
                        <a:rPr dirty="0" sz="1200" spc="-10">
                          <a:latin typeface="Verdana"/>
                          <a:cs typeface="Verdana"/>
                        </a:rPr>
                        <a:t>fluorofentanyl Despropionylfentanyl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B="0" marT="387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</a:tr>
            </a:tbl>
          </a:graphicData>
        </a:graphic>
      </p:graphicFrame>
      <p:sp>
        <p:nvSpPr>
          <p:cNvPr id="6" name="object 6" descr=""/>
          <p:cNvSpPr txBox="1"/>
          <p:nvPr/>
        </p:nvSpPr>
        <p:spPr>
          <a:xfrm>
            <a:off x="325932" y="3011804"/>
            <a:ext cx="146812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0">
                <a:latin typeface="Verdana"/>
                <a:cs typeface="Verdana"/>
              </a:rPr>
              <a:t>Source:</a:t>
            </a:r>
            <a:r>
              <a:rPr dirty="0" sz="1200" spc="-80">
                <a:latin typeface="Verdana"/>
                <a:cs typeface="Verdana"/>
              </a:rPr>
              <a:t> </a:t>
            </a:r>
            <a:r>
              <a:rPr dirty="0" sz="1200" spc="-50">
                <a:latin typeface="Verdana"/>
                <a:cs typeface="Verdana"/>
              </a:rPr>
              <a:t>CFIC,</a:t>
            </a:r>
            <a:r>
              <a:rPr dirty="0" sz="1200" spc="-75">
                <a:latin typeface="Verdana"/>
                <a:cs typeface="Verdana"/>
              </a:rPr>
              <a:t> </a:t>
            </a:r>
            <a:r>
              <a:rPr dirty="0" sz="1200" spc="-45">
                <a:latin typeface="Verdana"/>
                <a:cs typeface="Verdana"/>
              </a:rPr>
              <a:t>2024.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3019" y="108965"/>
            <a:ext cx="7974965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55"/>
              <a:t>Findings.</a:t>
            </a:r>
            <a:r>
              <a:rPr dirty="0" sz="3600" spc="-95"/>
              <a:t> </a:t>
            </a:r>
            <a:r>
              <a:rPr dirty="0" sz="3600" spc="70"/>
              <a:t>Fentanyl</a:t>
            </a:r>
            <a:r>
              <a:rPr dirty="0" sz="3600" spc="-100"/>
              <a:t> </a:t>
            </a:r>
            <a:r>
              <a:rPr dirty="0" sz="3600" spc="130"/>
              <a:t>and</a:t>
            </a:r>
            <a:r>
              <a:rPr dirty="0" sz="3600" spc="-50"/>
              <a:t> </a:t>
            </a:r>
            <a:r>
              <a:rPr dirty="0" sz="3600" spc="70"/>
              <a:t>analogues</a:t>
            </a:r>
            <a:endParaRPr sz="3600"/>
          </a:p>
        </p:txBody>
      </p:sp>
      <p:grpSp>
        <p:nvGrpSpPr>
          <p:cNvPr id="8" name="object 8" descr=""/>
          <p:cNvGrpSpPr/>
          <p:nvPr/>
        </p:nvGrpSpPr>
        <p:grpSpPr>
          <a:xfrm>
            <a:off x="5256276" y="1156716"/>
            <a:ext cx="6936105" cy="2486025"/>
            <a:chOff x="5256276" y="1156716"/>
            <a:chExt cx="6936105" cy="2486025"/>
          </a:xfrm>
        </p:grpSpPr>
        <p:pic>
          <p:nvPicPr>
            <p:cNvPr id="9" name="object 9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256276" y="1156716"/>
              <a:ext cx="6935723" cy="2485517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451348" y="1351788"/>
              <a:ext cx="6464808" cy="1915668"/>
            </a:xfrm>
            <a:prstGeom prst="rect">
              <a:avLst/>
            </a:prstGeom>
          </p:spPr>
        </p:pic>
      </p:grpSp>
      <p:grpSp>
        <p:nvGrpSpPr>
          <p:cNvPr id="11" name="object 11" descr=""/>
          <p:cNvGrpSpPr/>
          <p:nvPr/>
        </p:nvGrpSpPr>
        <p:grpSpPr>
          <a:xfrm>
            <a:off x="0" y="3746017"/>
            <a:ext cx="8684260" cy="2539365"/>
            <a:chOff x="0" y="3746017"/>
            <a:chExt cx="8684260" cy="2539365"/>
          </a:xfrm>
        </p:grpSpPr>
        <p:pic>
          <p:nvPicPr>
            <p:cNvPr id="12" name="object 12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464307" y="3746017"/>
              <a:ext cx="2846705" cy="2538984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659379" y="3941064"/>
              <a:ext cx="2259155" cy="1968938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0" y="4169689"/>
              <a:ext cx="2846705" cy="1857628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20396" y="4364802"/>
              <a:ext cx="2351532" cy="1287713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279135" y="4069105"/>
              <a:ext cx="3404616" cy="1693138"/>
            </a:xfrm>
            <a:prstGeom prst="rect">
              <a:avLst/>
            </a:prstGeom>
          </p:spPr>
        </p:pic>
      </p:grpSp>
      <p:sp>
        <p:nvSpPr>
          <p:cNvPr id="17" name="object 17" descr=""/>
          <p:cNvSpPr txBox="1"/>
          <p:nvPr/>
        </p:nvSpPr>
        <p:spPr>
          <a:xfrm>
            <a:off x="6463665" y="3680841"/>
            <a:ext cx="97472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 b="1">
                <a:latin typeface="Tahoma"/>
                <a:cs typeface="Tahoma"/>
              </a:rPr>
              <a:t>Adulterants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10279506" y="3768979"/>
            <a:ext cx="69786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 b="1">
                <a:latin typeface="Tahoma"/>
                <a:cs typeface="Tahoma"/>
              </a:rPr>
              <a:t>Diluents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6859905" y="965453"/>
            <a:ext cx="359664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70" b="1">
                <a:latin typeface="Tahoma"/>
                <a:cs typeface="Tahoma"/>
              </a:rPr>
              <a:t>Chemical</a:t>
            </a:r>
            <a:r>
              <a:rPr dirty="0" sz="1800" spc="120" b="1">
                <a:latin typeface="Tahoma"/>
                <a:cs typeface="Tahoma"/>
              </a:rPr>
              <a:t> </a:t>
            </a:r>
            <a:r>
              <a:rPr dirty="0" sz="1800" b="1">
                <a:latin typeface="Tahoma"/>
                <a:cs typeface="Tahoma"/>
              </a:rPr>
              <a:t>profiling</a:t>
            </a:r>
            <a:r>
              <a:rPr dirty="0" sz="1800" spc="135" b="1">
                <a:latin typeface="Tahoma"/>
                <a:cs typeface="Tahoma"/>
              </a:rPr>
              <a:t> </a:t>
            </a:r>
            <a:r>
              <a:rPr dirty="0" sz="1800" b="1">
                <a:latin typeface="Tahoma"/>
                <a:cs typeface="Tahoma"/>
              </a:rPr>
              <a:t>of</a:t>
            </a:r>
            <a:r>
              <a:rPr dirty="0" sz="1800" spc="135" b="1">
                <a:latin typeface="Tahoma"/>
                <a:cs typeface="Tahoma"/>
              </a:rPr>
              <a:t> </a:t>
            </a:r>
            <a:r>
              <a:rPr dirty="0" sz="1800" spc="-10" b="1">
                <a:latin typeface="Tahoma"/>
                <a:cs typeface="Tahoma"/>
              </a:rPr>
              <a:t>fentanyl</a:t>
            </a:r>
            <a:endParaRPr sz="1800">
              <a:latin typeface="Tahoma"/>
              <a:cs typeface="Tahoma"/>
            </a:endParaRPr>
          </a:p>
        </p:txBody>
      </p:sp>
      <p:pic>
        <p:nvPicPr>
          <p:cNvPr id="20" name="object 20" descr="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8955023" y="4056926"/>
            <a:ext cx="2942844" cy="1656549"/>
          </a:xfrm>
          <a:prstGeom prst="rect">
            <a:avLst/>
          </a:prstGeom>
        </p:spPr>
      </p:pic>
      <p:sp>
        <p:nvSpPr>
          <p:cNvPr id="21" name="object 21" descr=""/>
          <p:cNvSpPr txBox="1"/>
          <p:nvPr/>
        </p:nvSpPr>
        <p:spPr>
          <a:xfrm>
            <a:off x="5344795" y="6080861"/>
            <a:ext cx="145224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0">
                <a:latin typeface="Verdana"/>
                <a:cs typeface="Verdana"/>
              </a:rPr>
              <a:t>Source:</a:t>
            </a:r>
            <a:r>
              <a:rPr dirty="0" sz="1200" spc="-80">
                <a:latin typeface="Verdana"/>
                <a:cs typeface="Verdana"/>
              </a:rPr>
              <a:t> </a:t>
            </a:r>
            <a:r>
              <a:rPr dirty="0" sz="1200" spc="-50">
                <a:latin typeface="Verdana"/>
                <a:cs typeface="Verdana"/>
              </a:rPr>
              <a:t>CFIC,</a:t>
            </a:r>
            <a:r>
              <a:rPr dirty="0" sz="1200" spc="-75">
                <a:latin typeface="Verdana"/>
                <a:cs typeface="Verdana"/>
              </a:rPr>
              <a:t> </a:t>
            </a:r>
            <a:r>
              <a:rPr dirty="0" sz="1200" spc="-70">
                <a:latin typeface="Verdana"/>
                <a:cs typeface="Verdana"/>
              </a:rPr>
              <a:t>2023.</a:t>
            </a:r>
            <a:endParaRPr sz="12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2"/>
            <a:ext cx="12191999" cy="685660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3189">
              <a:lnSpc>
                <a:spcPct val="100000"/>
              </a:lnSpc>
              <a:spcBef>
                <a:spcPts val="100"/>
              </a:spcBef>
            </a:pPr>
            <a:r>
              <a:rPr dirty="0" sz="3600" spc="70"/>
              <a:t>Findings.</a:t>
            </a:r>
            <a:r>
              <a:rPr dirty="0" sz="3600" spc="-85"/>
              <a:t> </a:t>
            </a:r>
            <a:r>
              <a:rPr dirty="0" sz="3600" spc="75"/>
              <a:t>Fentanyl</a:t>
            </a:r>
            <a:r>
              <a:rPr dirty="0" sz="3600" spc="-90"/>
              <a:t> </a:t>
            </a:r>
            <a:r>
              <a:rPr dirty="0" sz="3600" spc="130"/>
              <a:t>and</a:t>
            </a:r>
            <a:r>
              <a:rPr dirty="0" sz="3600" spc="-45"/>
              <a:t> </a:t>
            </a:r>
            <a:r>
              <a:rPr dirty="0" sz="3600" spc="70"/>
              <a:t>analogues</a:t>
            </a:r>
            <a:endParaRPr sz="3600"/>
          </a:p>
        </p:txBody>
      </p:sp>
      <p:sp>
        <p:nvSpPr>
          <p:cNvPr id="4" name="object 4" descr=""/>
          <p:cNvSpPr txBox="1"/>
          <p:nvPr/>
        </p:nvSpPr>
        <p:spPr>
          <a:xfrm>
            <a:off x="6762115" y="865377"/>
            <a:ext cx="5137785" cy="4527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350135" marR="5080" indent="-2338070">
              <a:lnSpc>
                <a:spcPct val="100000"/>
              </a:lnSpc>
              <a:spcBef>
                <a:spcPts val="105"/>
              </a:spcBef>
            </a:pPr>
            <a:r>
              <a:rPr dirty="0" sz="1400" b="1">
                <a:latin typeface="Tahoma"/>
                <a:cs typeface="Tahoma"/>
              </a:rPr>
              <a:t>Care</a:t>
            </a:r>
            <a:r>
              <a:rPr dirty="0" sz="1400" spc="100" b="1">
                <a:latin typeface="Tahoma"/>
                <a:cs typeface="Tahoma"/>
              </a:rPr>
              <a:t> </a:t>
            </a:r>
            <a:r>
              <a:rPr dirty="0" sz="1400" b="1">
                <a:latin typeface="Tahoma"/>
                <a:cs typeface="Tahoma"/>
              </a:rPr>
              <a:t>services</a:t>
            </a:r>
            <a:r>
              <a:rPr dirty="0" sz="1400" spc="80" b="1">
                <a:latin typeface="Tahoma"/>
                <a:cs typeface="Tahoma"/>
              </a:rPr>
              <a:t> </a:t>
            </a:r>
            <a:r>
              <a:rPr dirty="0" sz="1400" spc="75" b="1">
                <a:latin typeface="Tahoma"/>
                <a:cs typeface="Tahoma"/>
              </a:rPr>
              <a:t>demand</a:t>
            </a:r>
            <a:r>
              <a:rPr dirty="0" sz="1400" spc="65" b="1">
                <a:latin typeface="Tahoma"/>
                <a:cs typeface="Tahoma"/>
              </a:rPr>
              <a:t> due</a:t>
            </a:r>
            <a:r>
              <a:rPr dirty="0" sz="1400" spc="105" b="1">
                <a:latin typeface="Tahoma"/>
                <a:cs typeface="Tahoma"/>
              </a:rPr>
              <a:t> </a:t>
            </a:r>
            <a:r>
              <a:rPr dirty="0" sz="1400" b="1">
                <a:latin typeface="Tahoma"/>
                <a:cs typeface="Tahoma"/>
              </a:rPr>
              <a:t>to</a:t>
            </a:r>
            <a:r>
              <a:rPr dirty="0" sz="1400" spc="110" b="1">
                <a:latin typeface="Tahoma"/>
                <a:cs typeface="Tahoma"/>
              </a:rPr>
              <a:t> </a:t>
            </a:r>
            <a:r>
              <a:rPr dirty="0" sz="1400" b="1">
                <a:latin typeface="Tahoma"/>
                <a:cs typeface="Tahoma"/>
              </a:rPr>
              <a:t>fentanyl</a:t>
            </a:r>
            <a:r>
              <a:rPr dirty="0" sz="1400" spc="60" b="1">
                <a:latin typeface="Tahoma"/>
                <a:cs typeface="Tahoma"/>
              </a:rPr>
              <a:t> </a:t>
            </a:r>
            <a:r>
              <a:rPr dirty="0" sz="1400" b="1">
                <a:latin typeface="Tahoma"/>
                <a:cs typeface="Tahoma"/>
              </a:rPr>
              <a:t>use</a:t>
            </a:r>
            <a:r>
              <a:rPr dirty="0" sz="1400" spc="100" b="1">
                <a:latin typeface="Tahoma"/>
                <a:cs typeface="Tahoma"/>
              </a:rPr>
              <a:t> </a:t>
            </a:r>
            <a:r>
              <a:rPr dirty="0" sz="1400" b="1">
                <a:latin typeface="Tahoma"/>
                <a:cs typeface="Tahoma"/>
              </a:rPr>
              <a:t>from</a:t>
            </a:r>
            <a:r>
              <a:rPr dirty="0" sz="1400" spc="70" b="1">
                <a:latin typeface="Tahoma"/>
                <a:cs typeface="Tahoma"/>
              </a:rPr>
              <a:t> </a:t>
            </a:r>
            <a:r>
              <a:rPr dirty="0" sz="1400" spc="-110" b="1">
                <a:latin typeface="Tahoma"/>
                <a:cs typeface="Tahoma"/>
              </a:rPr>
              <a:t>2013</a:t>
            </a:r>
            <a:r>
              <a:rPr dirty="0" sz="1400" spc="100" b="1">
                <a:latin typeface="Tahoma"/>
                <a:cs typeface="Tahoma"/>
              </a:rPr>
              <a:t> </a:t>
            </a:r>
            <a:r>
              <a:rPr dirty="0" sz="1400" spc="-25" b="1">
                <a:latin typeface="Tahoma"/>
                <a:cs typeface="Tahoma"/>
              </a:rPr>
              <a:t>to </a:t>
            </a:r>
            <a:r>
              <a:rPr dirty="0" sz="1400" spc="-20" b="1">
                <a:latin typeface="Tahoma"/>
                <a:cs typeface="Tahoma"/>
              </a:rPr>
              <a:t>2023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1034897" y="819657"/>
            <a:ext cx="427863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b="1">
                <a:latin typeface="Tahoma"/>
                <a:cs typeface="Tahoma"/>
              </a:rPr>
              <a:t>Fentanyl</a:t>
            </a:r>
            <a:r>
              <a:rPr dirty="0" sz="1400" spc="125" b="1">
                <a:latin typeface="Tahoma"/>
                <a:cs typeface="Tahoma"/>
              </a:rPr>
              <a:t> </a:t>
            </a:r>
            <a:r>
              <a:rPr dirty="0" sz="1400" b="1">
                <a:latin typeface="Tahoma"/>
                <a:cs typeface="Tahoma"/>
              </a:rPr>
              <a:t>seizures</a:t>
            </a:r>
            <a:r>
              <a:rPr dirty="0" sz="1400" spc="125" b="1">
                <a:latin typeface="Tahoma"/>
                <a:cs typeface="Tahoma"/>
              </a:rPr>
              <a:t> </a:t>
            </a:r>
            <a:r>
              <a:rPr dirty="0" sz="1400" b="1">
                <a:latin typeface="Tahoma"/>
                <a:cs typeface="Tahoma"/>
              </a:rPr>
              <a:t>in</a:t>
            </a:r>
            <a:r>
              <a:rPr dirty="0" sz="1400" spc="145" b="1">
                <a:latin typeface="Tahoma"/>
                <a:cs typeface="Tahoma"/>
              </a:rPr>
              <a:t> </a:t>
            </a:r>
            <a:r>
              <a:rPr dirty="0" sz="1400" b="1">
                <a:latin typeface="Tahoma"/>
                <a:cs typeface="Tahoma"/>
              </a:rPr>
              <a:t>México</a:t>
            </a:r>
            <a:r>
              <a:rPr dirty="0" sz="1400" spc="135" b="1">
                <a:latin typeface="Tahoma"/>
                <a:cs typeface="Tahoma"/>
              </a:rPr>
              <a:t> </a:t>
            </a:r>
            <a:r>
              <a:rPr dirty="0" sz="1400" b="1">
                <a:latin typeface="Tahoma"/>
                <a:cs typeface="Tahoma"/>
              </a:rPr>
              <a:t>from</a:t>
            </a:r>
            <a:r>
              <a:rPr dirty="0" sz="1400" spc="110" b="1">
                <a:latin typeface="Tahoma"/>
                <a:cs typeface="Tahoma"/>
              </a:rPr>
              <a:t> </a:t>
            </a:r>
            <a:r>
              <a:rPr dirty="0" sz="1400" spc="-105" b="1">
                <a:latin typeface="Tahoma"/>
                <a:cs typeface="Tahoma"/>
              </a:rPr>
              <a:t>2015</a:t>
            </a:r>
            <a:r>
              <a:rPr dirty="0" sz="1400" spc="155" b="1">
                <a:latin typeface="Tahoma"/>
                <a:cs typeface="Tahoma"/>
              </a:rPr>
              <a:t> </a:t>
            </a:r>
            <a:r>
              <a:rPr dirty="0" sz="1400" b="1">
                <a:latin typeface="Tahoma"/>
                <a:cs typeface="Tahoma"/>
              </a:rPr>
              <a:t>to</a:t>
            </a:r>
            <a:r>
              <a:rPr dirty="0" sz="1400" spc="135" b="1">
                <a:latin typeface="Tahoma"/>
                <a:cs typeface="Tahoma"/>
              </a:rPr>
              <a:t> </a:t>
            </a:r>
            <a:r>
              <a:rPr dirty="0" sz="1400" spc="-20" b="1">
                <a:latin typeface="Tahoma"/>
                <a:cs typeface="Tahoma"/>
              </a:rPr>
              <a:t>2023</a:t>
            </a:r>
            <a:endParaRPr sz="1400">
              <a:latin typeface="Tahoma"/>
              <a:cs typeface="Tahoma"/>
            </a:endParaRPr>
          </a:p>
        </p:txBody>
      </p:sp>
      <p:grpSp>
        <p:nvGrpSpPr>
          <p:cNvPr id="6" name="object 6" descr=""/>
          <p:cNvGrpSpPr/>
          <p:nvPr/>
        </p:nvGrpSpPr>
        <p:grpSpPr>
          <a:xfrm>
            <a:off x="738886" y="2293620"/>
            <a:ext cx="5377180" cy="2859405"/>
            <a:chOff x="738886" y="2293620"/>
            <a:chExt cx="5377180" cy="2859405"/>
          </a:xfrm>
        </p:grpSpPr>
        <p:pic>
          <p:nvPicPr>
            <p:cNvPr id="7" name="object 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35152" y="5050536"/>
              <a:ext cx="413042" cy="102107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31036" y="5088627"/>
              <a:ext cx="413042" cy="64016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026919" y="5076469"/>
              <a:ext cx="413042" cy="76174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622803" y="4645139"/>
              <a:ext cx="413042" cy="507504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218687" y="4442460"/>
              <a:ext cx="413042" cy="710184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814571" y="3430524"/>
              <a:ext cx="413042" cy="1722120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410456" y="2385060"/>
              <a:ext cx="413042" cy="2767584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006339" y="2293620"/>
              <a:ext cx="413042" cy="2859023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602224" y="2613660"/>
              <a:ext cx="413042" cy="2538984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94588" y="5090160"/>
              <a:ext cx="298703" cy="53339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490472" y="5128260"/>
              <a:ext cx="298703" cy="15239"/>
            </a:xfrm>
            <a:prstGeom prst="rect">
              <a:avLst/>
            </a:prstGeom>
          </p:spPr>
        </p:pic>
        <p:pic>
          <p:nvPicPr>
            <p:cNvPr id="18" name="object 18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086355" y="5116068"/>
              <a:ext cx="298704" cy="27431"/>
            </a:xfrm>
            <a:prstGeom prst="rect">
              <a:avLst/>
            </a:prstGeom>
          </p:spPr>
        </p:pic>
        <p:pic>
          <p:nvPicPr>
            <p:cNvPr id="19" name="object 19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682240" y="4684776"/>
              <a:ext cx="298704" cy="458724"/>
            </a:xfrm>
            <a:prstGeom prst="rect">
              <a:avLst/>
            </a:prstGeom>
          </p:spPr>
        </p:pic>
        <p:pic>
          <p:nvPicPr>
            <p:cNvPr id="20" name="object 20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278124" y="4482084"/>
              <a:ext cx="298703" cy="661415"/>
            </a:xfrm>
            <a:prstGeom prst="rect">
              <a:avLst/>
            </a:prstGeom>
          </p:spPr>
        </p:pic>
        <p:pic>
          <p:nvPicPr>
            <p:cNvPr id="21" name="object 21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874008" y="3470148"/>
              <a:ext cx="298703" cy="1673352"/>
            </a:xfrm>
            <a:prstGeom prst="rect">
              <a:avLst/>
            </a:prstGeom>
          </p:spPr>
        </p:pic>
        <p:pic>
          <p:nvPicPr>
            <p:cNvPr id="22" name="object 22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469891" y="2424684"/>
              <a:ext cx="298703" cy="2718816"/>
            </a:xfrm>
            <a:prstGeom prst="rect">
              <a:avLst/>
            </a:prstGeom>
          </p:spPr>
        </p:pic>
        <p:pic>
          <p:nvPicPr>
            <p:cNvPr id="23" name="object 23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5065776" y="2333244"/>
              <a:ext cx="298703" cy="2810255"/>
            </a:xfrm>
            <a:prstGeom prst="rect">
              <a:avLst/>
            </a:prstGeom>
          </p:spPr>
        </p:pic>
        <p:pic>
          <p:nvPicPr>
            <p:cNvPr id="24" name="object 24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661659" y="2653284"/>
              <a:ext cx="298703" cy="2490216"/>
            </a:xfrm>
            <a:prstGeom prst="rect">
              <a:avLst/>
            </a:prstGeom>
          </p:spPr>
        </p:pic>
        <p:sp>
          <p:nvSpPr>
            <p:cNvPr id="25" name="object 25" descr=""/>
            <p:cNvSpPr/>
            <p:nvPr/>
          </p:nvSpPr>
          <p:spPr>
            <a:xfrm>
              <a:off x="745236" y="5143500"/>
              <a:ext cx="5364480" cy="0"/>
            </a:xfrm>
            <a:custGeom>
              <a:avLst/>
              <a:gdLst/>
              <a:ahLst/>
              <a:cxnLst/>
              <a:rect l="l" t="t" r="r" b="b"/>
              <a:pathLst>
                <a:path w="5364480" h="0">
                  <a:moveTo>
                    <a:pt x="0" y="0"/>
                  </a:moveTo>
                  <a:lnTo>
                    <a:pt x="5364480" y="0"/>
                  </a:lnTo>
                </a:path>
              </a:pathLst>
            </a:custGeom>
            <a:ln w="12192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6" name="object 26" descr=""/>
          <p:cNvSpPr txBox="1"/>
          <p:nvPr/>
        </p:nvSpPr>
        <p:spPr>
          <a:xfrm>
            <a:off x="942847" y="4854066"/>
            <a:ext cx="202565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-25">
                <a:solidFill>
                  <a:srgbClr val="404040"/>
                </a:solidFill>
                <a:latin typeface="Verdana"/>
                <a:cs typeface="Verdana"/>
              </a:rPr>
              <a:t>40</a:t>
            </a:r>
            <a:endParaRPr sz="1050">
              <a:latin typeface="Verdana"/>
              <a:cs typeface="Verdana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1578355" y="4893309"/>
            <a:ext cx="123189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-310">
                <a:solidFill>
                  <a:srgbClr val="404040"/>
                </a:solidFill>
                <a:latin typeface="Verdana"/>
                <a:cs typeface="Verdana"/>
              </a:rPr>
              <a:t>11</a:t>
            </a:r>
            <a:endParaRPr sz="1050">
              <a:latin typeface="Verdana"/>
              <a:cs typeface="Verdana"/>
            </a:endParaRPr>
          </a:p>
        </p:txBody>
      </p:sp>
      <p:sp>
        <p:nvSpPr>
          <p:cNvPr id="28" name="object 28" descr=""/>
          <p:cNvSpPr txBox="1"/>
          <p:nvPr/>
        </p:nvSpPr>
        <p:spPr>
          <a:xfrm>
            <a:off x="2140711" y="4881117"/>
            <a:ext cx="190500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-25">
                <a:solidFill>
                  <a:srgbClr val="404040"/>
                </a:solidFill>
                <a:latin typeface="Verdana"/>
                <a:cs typeface="Verdana"/>
              </a:rPr>
              <a:t>20</a:t>
            </a:r>
            <a:endParaRPr sz="1050">
              <a:latin typeface="Verdana"/>
              <a:cs typeface="Verdana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2712466" y="4448302"/>
            <a:ext cx="238760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-95">
                <a:solidFill>
                  <a:srgbClr val="404040"/>
                </a:solidFill>
                <a:latin typeface="Verdana"/>
                <a:cs typeface="Verdana"/>
              </a:rPr>
              <a:t>341</a:t>
            </a:r>
            <a:endParaRPr sz="1050">
              <a:latin typeface="Verdana"/>
              <a:cs typeface="Verdana"/>
            </a:endParaRPr>
          </a:p>
        </p:txBody>
      </p:sp>
      <p:sp>
        <p:nvSpPr>
          <p:cNvPr id="30" name="object 30" descr=""/>
          <p:cNvSpPr txBox="1"/>
          <p:nvPr/>
        </p:nvSpPr>
        <p:spPr>
          <a:xfrm>
            <a:off x="3305302" y="4246245"/>
            <a:ext cx="244475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-80">
                <a:solidFill>
                  <a:srgbClr val="404040"/>
                </a:solidFill>
                <a:latin typeface="Verdana"/>
                <a:cs typeface="Verdana"/>
              </a:rPr>
              <a:t>491</a:t>
            </a:r>
            <a:endParaRPr sz="1050">
              <a:latin typeface="Verdana"/>
              <a:cs typeface="Verdana"/>
            </a:endParaRPr>
          </a:p>
        </p:txBody>
      </p:sp>
      <p:sp>
        <p:nvSpPr>
          <p:cNvPr id="31" name="object 31" descr=""/>
          <p:cNvSpPr txBox="1"/>
          <p:nvPr/>
        </p:nvSpPr>
        <p:spPr>
          <a:xfrm>
            <a:off x="3851275" y="3234054"/>
            <a:ext cx="344170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-105">
                <a:solidFill>
                  <a:srgbClr val="404040"/>
                </a:solidFill>
                <a:latin typeface="Verdana"/>
                <a:cs typeface="Verdana"/>
              </a:rPr>
              <a:t>1,242</a:t>
            </a:r>
            <a:endParaRPr sz="1050">
              <a:latin typeface="Verdana"/>
              <a:cs typeface="Verdana"/>
            </a:endParaRPr>
          </a:p>
        </p:txBody>
      </p:sp>
      <p:sp>
        <p:nvSpPr>
          <p:cNvPr id="32" name="object 32" descr=""/>
          <p:cNvSpPr txBox="1"/>
          <p:nvPr/>
        </p:nvSpPr>
        <p:spPr>
          <a:xfrm>
            <a:off x="4442586" y="2188209"/>
            <a:ext cx="353695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-90">
                <a:solidFill>
                  <a:srgbClr val="404040"/>
                </a:solidFill>
                <a:latin typeface="Verdana"/>
                <a:cs typeface="Verdana"/>
              </a:rPr>
              <a:t>2,018</a:t>
            </a:r>
            <a:endParaRPr sz="1050">
              <a:latin typeface="Verdana"/>
              <a:cs typeface="Verdana"/>
            </a:endParaRPr>
          </a:p>
        </p:txBody>
      </p:sp>
      <p:sp>
        <p:nvSpPr>
          <p:cNvPr id="33" name="object 33" descr=""/>
          <p:cNvSpPr txBox="1"/>
          <p:nvPr/>
        </p:nvSpPr>
        <p:spPr>
          <a:xfrm>
            <a:off x="5021960" y="2096516"/>
            <a:ext cx="386080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-35">
                <a:solidFill>
                  <a:srgbClr val="404040"/>
                </a:solidFill>
                <a:latin typeface="Verdana"/>
                <a:cs typeface="Verdana"/>
              </a:rPr>
              <a:t>2,086</a:t>
            </a:r>
            <a:endParaRPr sz="1050">
              <a:latin typeface="Verdana"/>
              <a:cs typeface="Verdana"/>
            </a:endParaRPr>
          </a:p>
        </p:txBody>
      </p:sp>
      <p:sp>
        <p:nvSpPr>
          <p:cNvPr id="34" name="object 34" descr=""/>
          <p:cNvSpPr txBox="1"/>
          <p:nvPr/>
        </p:nvSpPr>
        <p:spPr>
          <a:xfrm>
            <a:off x="5630036" y="2417445"/>
            <a:ext cx="362585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-75">
                <a:solidFill>
                  <a:srgbClr val="404040"/>
                </a:solidFill>
                <a:latin typeface="Verdana"/>
                <a:cs typeface="Verdana"/>
              </a:rPr>
              <a:t>1,848</a:t>
            </a:r>
            <a:endParaRPr sz="1050">
              <a:latin typeface="Verdana"/>
              <a:cs typeface="Verdana"/>
            </a:endParaRPr>
          </a:p>
        </p:txBody>
      </p:sp>
      <p:sp>
        <p:nvSpPr>
          <p:cNvPr id="35" name="object 35" descr=""/>
          <p:cNvSpPr/>
          <p:nvPr/>
        </p:nvSpPr>
        <p:spPr>
          <a:xfrm>
            <a:off x="1639061" y="2378201"/>
            <a:ext cx="4173220" cy="2745105"/>
          </a:xfrm>
          <a:custGeom>
            <a:avLst/>
            <a:gdLst/>
            <a:ahLst/>
            <a:cxnLst/>
            <a:rect l="l" t="t" r="r" b="b"/>
            <a:pathLst>
              <a:path w="4173220" h="2745104">
                <a:moveTo>
                  <a:pt x="0" y="2731008"/>
                </a:moveTo>
                <a:lnTo>
                  <a:pt x="595883" y="2744724"/>
                </a:lnTo>
                <a:lnTo>
                  <a:pt x="1193292" y="2522220"/>
                </a:lnTo>
                <a:lnTo>
                  <a:pt x="1789176" y="2205228"/>
                </a:lnTo>
                <a:lnTo>
                  <a:pt x="2385060" y="1598676"/>
                </a:lnTo>
                <a:lnTo>
                  <a:pt x="2980943" y="568451"/>
                </a:lnTo>
                <a:lnTo>
                  <a:pt x="3576828" y="0"/>
                </a:lnTo>
                <a:lnTo>
                  <a:pt x="4172712" y="115824"/>
                </a:lnTo>
              </a:path>
            </a:pathLst>
          </a:custGeom>
          <a:ln w="19812">
            <a:solidFill>
              <a:srgbClr val="225B4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 descr=""/>
          <p:cNvSpPr txBox="1"/>
          <p:nvPr/>
        </p:nvSpPr>
        <p:spPr>
          <a:xfrm>
            <a:off x="571296" y="5061965"/>
            <a:ext cx="93345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50">
                <a:solidFill>
                  <a:srgbClr val="585858"/>
                </a:solidFill>
                <a:latin typeface="Verdana"/>
                <a:cs typeface="Verdana"/>
              </a:rPr>
              <a:t>0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37" name="object 37" descr=""/>
          <p:cNvSpPr txBox="1"/>
          <p:nvPr/>
        </p:nvSpPr>
        <p:spPr>
          <a:xfrm>
            <a:off x="446328" y="4387977"/>
            <a:ext cx="218440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25">
                <a:solidFill>
                  <a:srgbClr val="585858"/>
                </a:solidFill>
                <a:latin typeface="Verdana"/>
                <a:cs typeface="Verdana"/>
              </a:rPr>
              <a:t>500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38" name="object 38" descr=""/>
          <p:cNvSpPr txBox="1"/>
          <p:nvPr/>
        </p:nvSpPr>
        <p:spPr>
          <a:xfrm>
            <a:off x="378358" y="3714115"/>
            <a:ext cx="285115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55">
                <a:solidFill>
                  <a:srgbClr val="585858"/>
                </a:solidFill>
                <a:latin typeface="Verdana"/>
                <a:cs typeface="Verdana"/>
              </a:rPr>
              <a:t>1,000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39" name="object 39" descr=""/>
          <p:cNvSpPr txBox="1"/>
          <p:nvPr/>
        </p:nvSpPr>
        <p:spPr>
          <a:xfrm>
            <a:off x="388111" y="3040126"/>
            <a:ext cx="276225" cy="1479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800" spc="-70">
                <a:solidFill>
                  <a:srgbClr val="585858"/>
                </a:solidFill>
                <a:latin typeface="Verdana"/>
                <a:cs typeface="Verdana"/>
              </a:rPr>
              <a:t>1,500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40" name="object 40" descr=""/>
          <p:cNvSpPr txBox="1"/>
          <p:nvPr/>
        </p:nvSpPr>
        <p:spPr>
          <a:xfrm>
            <a:off x="357327" y="2366263"/>
            <a:ext cx="306705" cy="1479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800" spc="-20">
                <a:solidFill>
                  <a:srgbClr val="585858"/>
                </a:solidFill>
                <a:latin typeface="Verdana"/>
                <a:cs typeface="Verdana"/>
              </a:rPr>
              <a:t>2,000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41" name="object 41" descr=""/>
          <p:cNvSpPr txBox="1"/>
          <p:nvPr/>
        </p:nvSpPr>
        <p:spPr>
          <a:xfrm>
            <a:off x="367080" y="1692401"/>
            <a:ext cx="297815" cy="1479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800" spc="-35">
                <a:solidFill>
                  <a:srgbClr val="585858"/>
                </a:solidFill>
                <a:latin typeface="Verdana"/>
                <a:cs typeface="Verdana"/>
              </a:rPr>
              <a:t>2,500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42" name="object 42" descr=""/>
          <p:cNvSpPr txBox="1"/>
          <p:nvPr/>
        </p:nvSpPr>
        <p:spPr>
          <a:xfrm>
            <a:off x="921511" y="5194808"/>
            <a:ext cx="245110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75">
                <a:solidFill>
                  <a:srgbClr val="585858"/>
                </a:solidFill>
                <a:latin typeface="Verdana"/>
                <a:cs typeface="Verdana"/>
              </a:rPr>
              <a:t>2015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43" name="object 43" descr=""/>
          <p:cNvSpPr txBox="1"/>
          <p:nvPr/>
        </p:nvSpPr>
        <p:spPr>
          <a:xfrm>
            <a:off x="1515617" y="5194808"/>
            <a:ext cx="249554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65">
                <a:solidFill>
                  <a:srgbClr val="585858"/>
                </a:solidFill>
                <a:latin typeface="Verdana"/>
                <a:cs typeface="Verdana"/>
              </a:rPr>
              <a:t>2016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44" name="object 44" descr=""/>
          <p:cNvSpPr txBox="1"/>
          <p:nvPr/>
        </p:nvSpPr>
        <p:spPr>
          <a:xfrm>
            <a:off x="2112391" y="5194808"/>
            <a:ext cx="247650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70">
                <a:solidFill>
                  <a:srgbClr val="585858"/>
                </a:solidFill>
                <a:latin typeface="Verdana"/>
                <a:cs typeface="Verdana"/>
              </a:rPr>
              <a:t>2017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45" name="object 45" descr=""/>
          <p:cNvSpPr txBox="1"/>
          <p:nvPr/>
        </p:nvSpPr>
        <p:spPr>
          <a:xfrm>
            <a:off x="2706116" y="5194808"/>
            <a:ext cx="252729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60">
                <a:solidFill>
                  <a:srgbClr val="585858"/>
                </a:solidFill>
                <a:latin typeface="Verdana"/>
                <a:cs typeface="Verdana"/>
              </a:rPr>
              <a:t>2018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46" name="object 46" descr=""/>
          <p:cNvSpPr txBox="1"/>
          <p:nvPr/>
        </p:nvSpPr>
        <p:spPr>
          <a:xfrm>
            <a:off x="3303523" y="5194808"/>
            <a:ext cx="249554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65">
                <a:solidFill>
                  <a:srgbClr val="585858"/>
                </a:solidFill>
                <a:latin typeface="Verdana"/>
                <a:cs typeface="Verdana"/>
              </a:rPr>
              <a:t>2019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47" name="object 47" descr=""/>
          <p:cNvSpPr txBox="1"/>
          <p:nvPr/>
        </p:nvSpPr>
        <p:spPr>
          <a:xfrm>
            <a:off x="3886327" y="5194808"/>
            <a:ext cx="276225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20">
                <a:solidFill>
                  <a:srgbClr val="585858"/>
                </a:solidFill>
                <a:latin typeface="Verdana"/>
                <a:cs typeface="Verdana"/>
              </a:rPr>
              <a:t>2020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48" name="object 48" descr=""/>
          <p:cNvSpPr txBox="1"/>
          <p:nvPr/>
        </p:nvSpPr>
        <p:spPr>
          <a:xfrm>
            <a:off x="4497704" y="5194808"/>
            <a:ext cx="245745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75">
                <a:solidFill>
                  <a:srgbClr val="585858"/>
                </a:solidFill>
                <a:latin typeface="Verdana"/>
                <a:cs typeface="Verdana"/>
              </a:rPr>
              <a:t>2021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49" name="object 49" descr=""/>
          <p:cNvSpPr txBox="1"/>
          <p:nvPr/>
        </p:nvSpPr>
        <p:spPr>
          <a:xfrm>
            <a:off x="5083302" y="5194808"/>
            <a:ext cx="266700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25">
                <a:solidFill>
                  <a:srgbClr val="585858"/>
                </a:solidFill>
                <a:latin typeface="Verdana"/>
                <a:cs typeface="Verdana"/>
              </a:rPr>
              <a:t>2022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50" name="object 50" descr=""/>
          <p:cNvSpPr txBox="1"/>
          <p:nvPr/>
        </p:nvSpPr>
        <p:spPr>
          <a:xfrm>
            <a:off x="5679440" y="5194808"/>
            <a:ext cx="266065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35">
                <a:solidFill>
                  <a:srgbClr val="585858"/>
                </a:solidFill>
                <a:latin typeface="Verdana"/>
                <a:cs typeface="Verdana"/>
              </a:rPr>
              <a:t>2023</a:t>
            </a:r>
            <a:endParaRPr sz="800">
              <a:latin typeface="Verdana"/>
              <a:cs typeface="Verdana"/>
            </a:endParaRPr>
          </a:p>
        </p:txBody>
      </p:sp>
      <p:grpSp>
        <p:nvGrpSpPr>
          <p:cNvPr id="51" name="object 51" descr=""/>
          <p:cNvGrpSpPr/>
          <p:nvPr/>
        </p:nvGrpSpPr>
        <p:grpSpPr>
          <a:xfrm>
            <a:off x="7034530" y="2168651"/>
            <a:ext cx="4973320" cy="2694940"/>
            <a:chOff x="7034530" y="2168651"/>
            <a:chExt cx="4973320" cy="2694940"/>
          </a:xfrm>
        </p:grpSpPr>
        <p:pic>
          <p:nvPicPr>
            <p:cNvPr id="52" name="object 52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7094220" y="4789914"/>
              <a:ext cx="339890" cy="73169"/>
            </a:xfrm>
            <a:prstGeom prst="rect">
              <a:avLst/>
            </a:prstGeom>
          </p:spPr>
        </p:pic>
        <p:pic>
          <p:nvPicPr>
            <p:cNvPr id="53" name="object 53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7545324" y="4799066"/>
              <a:ext cx="339890" cy="64016"/>
            </a:xfrm>
            <a:prstGeom prst="rect">
              <a:avLst/>
            </a:prstGeom>
          </p:spPr>
        </p:pic>
        <p:pic>
          <p:nvPicPr>
            <p:cNvPr id="54" name="object 54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7996428" y="4794449"/>
              <a:ext cx="339890" cy="68634"/>
            </a:xfrm>
            <a:prstGeom prst="rect">
              <a:avLst/>
            </a:prstGeom>
          </p:spPr>
        </p:pic>
        <p:pic>
          <p:nvPicPr>
            <p:cNvPr id="55" name="object 55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8447532" y="4809680"/>
              <a:ext cx="339890" cy="53403"/>
            </a:xfrm>
            <a:prstGeom prst="rect">
              <a:avLst/>
            </a:prstGeom>
          </p:spPr>
        </p:pic>
        <p:pic>
          <p:nvPicPr>
            <p:cNvPr id="56" name="object 56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8898636" y="4809680"/>
              <a:ext cx="339890" cy="53403"/>
            </a:xfrm>
            <a:prstGeom prst="rect">
              <a:avLst/>
            </a:prstGeom>
          </p:spPr>
        </p:pic>
        <p:pic>
          <p:nvPicPr>
            <p:cNvPr id="57" name="object 57" descr="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9349740" y="4764074"/>
              <a:ext cx="338391" cy="99009"/>
            </a:xfrm>
            <a:prstGeom prst="rect">
              <a:avLst/>
            </a:prstGeom>
          </p:spPr>
        </p:pic>
        <p:pic>
          <p:nvPicPr>
            <p:cNvPr id="58" name="object 58" descr="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9799320" y="4687862"/>
              <a:ext cx="339890" cy="175221"/>
            </a:xfrm>
            <a:prstGeom prst="rect">
              <a:avLst/>
            </a:prstGeom>
          </p:spPr>
        </p:pic>
        <p:pic>
          <p:nvPicPr>
            <p:cNvPr id="59" name="object 59" descr="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0250424" y="4447019"/>
              <a:ext cx="339890" cy="416064"/>
            </a:xfrm>
            <a:prstGeom prst="rect">
              <a:avLst/>
            </a:prstGeom>
          </p:spPr>
        </p:pic>
        <p:pic>
          <p:nvPicPr>
            <p:cNvPr id="60" name="object 60" descr="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0701528" y="3875544"/>
              <a:ext cx="339890" cy="987539"/>
            </a:xfrm>
            <a:prstGeom prst="rect">
              <a:avLst/>
            </a:prstGeom>
          </p:spPr>
        </p:pic>
        <p:pic>
          <p:nvPicPr>
            <p:cNvPr id="61" name="object 61" descr="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11152632" y="3113531"/>
              <a:ext cx="339890" cy="1749552"/>
            </a:xfrm>
            <a:prstGeom prst="rect">
              <a:avLst/>
            </a:prstGeom>
          </p:spPr>
        </p:pic>
        <p:pic>
          <p:nvPicPr>
            <p:cNvPr id="62" name="object 62" descr="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11603736" y="2168651"/>
              <a:ext cx="339890" cy="2694432"/>
            </a:xfrm>
            <a:prstGeom prst="rect">
              <a:avLst/>
            </a:prstGeom>
          </p:spPr>
        </p:pic>
        <p:pic>
          <p:nvPicPr>
            <p:cNvPr id="63" name="object 63" descr="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7604760" y="4838700"/>
              <a:ext cx="225551" cy="15239"/>
            </a:xfrm>
            <a:prstGeom prst="rect">
              <a:avLst/>
            </a:prstGeom>
          </p:spPr>
        </p:pic>
        <p:pic>
          <p:nvPicPr>
            <p:cNvPr id="64" name="object 64" descr="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7153656" y="4829555"/>
              <a:ext cx="225551" cy="24383"/>
            </a:xfrm>
            <a:prstGeom prst="rect">
              <a:avLst/>
            </a:prstGeom>
          </p:spPr>
        </p:pic>
        <p:pic>
          <p:nvPicPr>
            <p:cNvPr id="65" name="object 65" descr="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8055864" y="4834127"/>
              <a:ext cx="225551" cy="19812"/>
            </a:xfrm>
            <a:prstGeom prst="rect">
              <a:avLst/>
            </a:prstGeom>
          </p:spPr>
        </p:pic>
        <p:pic>
          <p:nvPicPr>
            <p:cNvPr id="66" name="object 66" descr="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8506968" y="4849368"/>
              <a:ext cx="225551" cy="4571"/>
            </a:xfrm>
            <a:prstGeom prst="rect">
              <a:avLst/>
            </a:prstGeom>
          </p:spPr>
        </p:pic>
        <p:pic>
          <p:nvPicPr>
            <p:cNvPr id="67" name="object 67" descr="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8958072" y="4849368"/>
              <a:ext cx="225551" cy="4571"/>
            </a:xfrm>
            <a:prstGeom prst="rect">
              <a:avLst/>
            </a:prstGeom>
          </p:spPr>
        </p:pic>
        <p:pic>
          <p:nvPicPr>
            <p:cNvPr id="68" name="object 68" descr="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9409176" y="4803647"/>
              <a:ext cx="224027" cy="50292"/>
            </a:xfrm>
            <a:prstGeom prst="rect">
              <a:avLst/>
            </a:prstGeom>
          </p:spPr>
        </p:pic>
        <p:pic>
          <p:nvPicPr>
            <p:cNvPr id="69" name="object 69" descr="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9858756" y="4727447"/>
              <a:ext cx="225551" cy="126492"/>
            </a:xfrm>
            <a:prstGeom prst="rect">
              <a:avLst/>
            </a:prstGeom>
          </p:spPr>
        </p:pic>
        <p:pic>
          <p:nvPicPr>
            <p:cNvPr id="70" name="object 70" descr="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10309860" y="4486655"/>
              <a:ext cx="225551" cy="367284"/>
            </a:xfrm>
            <a:prstGeom prst="rect">
              <a:avLst/>
            </a:prstGeom>
          </p:spPr>
        </p:pic>
        <p:pic>
          <p:nvPicPr>
            <p:cNvPr id="71" name="object 71" descr="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10760964" y="3915155"/>
              <a:ext cx="225551" cy="938784"/>
            </a:xfrm>
            <a:prstGeom prst="rect">
              <a:avLst/>
            </a:prstGeom>
          </p:spPr>
        </p:pic>
        <p:pic>
          <p:nvPicPr>
            <p:cNvPr id="72" name="object 72" descr="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11212068" y="3153155"/>
              <a:ext cx="225551" cy="1700784"/>
            </a:xfrm>
            <a:prstGeom prst="rect">
              <a:avLst/>
            </a:prstGeom>
          </p:spPr>
        </p:pic>
        <p:pic>
          <p:nvPicPr>
            <p:cNvPr id="73" name="object 73" descr="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11663172" y="2208275"/>
              <a:ext cx="225551" cy="2645664"/>
            </a:xfrm>
            <a:prstGeom prst="rect">
              <a:avLst/>
            </a:prstGeom>
          </p:spPr>
        </p:pic>
        <p:sp>
          <p:nvSpPr>
            <p:cNvPr id="74" name="object 74" descr=""/>
            <p:cNvSpPr/>
            <p:nvPr/>
          </p:nvSpPr>
          <p:spPr>
            <a:xfrm>
              <a:off x="7040880" y="4853939"/>
              <a:ext cx="4960620" cy="0"/>
            </a:xfrm>
            <a:custGeom>
              <a:avLst/>
              <a:gdLst/>
              <a:ahLst/>
              <a:cxnLst/>
              <a:rect l="l" t="t" r="r" b="b"/>
              <a:pathLst>
                <a:path w="4960620" h="0">
                  <a:moveTo>
                    <a:pt x="0" y="0"/>
                  </a:moveTo>
                  <a:lnTo>
                    <a:pt x="4960620" y="0"/>
                  </a:lnTo>
                </a:path>
              </a:pathLst>
            </a:custGeom>
            <a:ln w="12192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5" name="object 75" descr=""/>
          <p:cNvSpPr txBox="1"/>
          <p:nvPr/>
        </p:nvSpPr>
        <p:spPr>
          <a:xfrm>
            <a:off x="7215631" y="4572380"/>
            <a:ext cx="145605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63550" algn="l"/>
                <a:tab pos="914400" algn="l"/>
                <a:tab pos="1365250" algn="l"/>
              </a:tabLst>
            </a:pPr>
            <a:r>
              <a:rPr dirty="0" baseline="2314" sz="1800" spc="-75">
                <a:solidFill>
                  <a:srgbClr val="404040"/>
                </a:solidFill>
                <a:latin typeface="Calibri"/>
                <a:cs typeface="Calibri"/>
              </a:rPr>
              <a:t>5</a:t>
            </a:r>
            <a:r>
              <a:rPr dirty="0" baseline="2314" sz="1800">
                <a:solidFill>
                  <a:srgbClr val="404040"/>
                </a:solidFill>
                <a:latin typeface="Calibri"/>
                <a:cs typeface="Calibri"/>
              </a:rPr>
              <a:t>	</a:t>
            </a:r>
            <a:r>
              <a:rPr dirty="0" baseline="-2314" sz="1800" spc="-75">
                <a:solidFill>
                  <a:srgbClr val="404040"/>
                </a:solidFill>
                <a:latin typeface="Calibri"/>
                <a:cs typeface="Calibri"/>
              </a:rPr>
              <a:t>3</a:t>
            </a:r>
            <a:r>
              <a:rPr dirty="0" baseline="-2314" sz="1800">
                <a:solidFill>
                  <a:srgbClr val="404040"/>
                </a:solidFill>
                <a:latin typeface="Calibri"/>
                <a:cs typeface="Calibri"/>
              </a:rPr>
              <a:t>	</a:t>
            </a:r>
            <a:r>
              <a:rPr dirty="0" sz="1200" spc="-50">
                <a:solidFill>
                  <a:srgbClr val="404040"/>
                </a:solidFill>
                <a:latin typeface="Calibri"/>
                <a:cs typeface="Calibri"/>
              </a:rPr>
              <a:t>4</a:t>
            </a:r>
            <a:r>
              <a:rPr dirty="0" sz="1200">
                <a:solidFill>
                  <a:srgbClr val="404040"/>
                </a:solidFill>
                <a:latin typeface="Calibri"/>
                <a:cs typeface="Calibri"/>
              </a:rPr>
              <a:t>	</a:t>
            </a:r>
            <a:r>
              <a:rPr dirty="0" baseline="-4629" sz="1800" spc="-75">
                <a:solidFill>
                  <a:srgbClr val="404040"/>
                </a:solidFill>
                <a:latin typeface="Calibri"/>
                <a:cs typeface="Calibri"/>
              </a:rPr>
              <a:t>1</a:t>
            </a:r>
            <a:endParaRPr baseline="-4629" sz="1800">
              <a:latin typeface="Calibri"/>
              <a:cs typeface="Calibri"/>
            </a:endParaRPr>
          </a:p>
        </p:txBody>
      </p:sp>
      <p:sp>
        <p:nvSpPr>
          <p:cNvPr id="76" name="object 76" descr=""/>
          <p:cNvSpPr txBox="1"/>
          <p:nvPr/>
        </p:nvSpPr>
        <p:spPr>
          <a:xfrm>
            <a:off x="9019793" y="4587620"/>
            <a:ext cx="10287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0">
                <a:solidFill>
                  <a:srgbClr val="404040"/>
                </a:solidFill>
                <a:latin typeface="Calibri"/>
                <a:cs typeface="Calibri"/>
              </a:rPr>
              <a:t>1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7" name="object 77" descr=""/>
          <p:cNvSpPr txBox="1"/>
          <p:nvPr/>
        </p:nvSpPr>
        <p:spPr>
          <a:xfrm>
            <a:off x="9431273" y="4541646"/>
            <a:ext cx="18097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>
                <a:solidFill>
                  <a:srgbClr val="404040"/>
                </a:solidFill>
                <a:latin typeface="Calibri"/>
                <a:cs typeface="Calibri"/>
              </a:rPr>
              <a:t>10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8" name="object 78" descr=""/>
          <p:cNvSpPr txBox="1"/>
          <p:nvPr/>
        </p:nvSpPr>
        <p:spPr>
          <a:xfrm>
            <a:off x="9881996" y="4465066"/>
            <a:ext cx="18097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>
                <a:solidFill>
                  <a:srgbClr val="404040"/>
                </a:solidFill>
                <a:latin typeface="Calibri"/>
                <a:cs typeface="Calibri"/>
              </a:rPr>
              <a:t>25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9" name="object 79" descr=""/>
          <p:cNvSpPr txBox="1"/>
          <p:nvPr/>
        </p:nvSpPr>
        <p:spPr>
          <a:xfrm>
            <a:off x="10333101" y="4224908"/>
            <a:ext cx="18097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>
                <a:solidFill>
                  <a:srgbClr val="404040"/>
                </a:solidFill>
                <a:latin typeface="Calibri"/>
                <a:cs typeface="Calibri"/>
              </a:rPr>
              <a:t>72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0" name="object 80" descr=""/>
          <p:cNvSpPr txBox="1"/>
          <p:nvPr/>
        </p:nvSpPr>
        <p:spPr>
          <a:xfrm>
            <a:off x="10746105" y="3652773"/>
            <a:ext cx="25907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>
                <a:solidFill>
                  <a:srgbClr val="404040"/>
                </a:solidFill>
                <a:latin typeface="Calibri"/>
                <a:cs typeface="Calibri"/>
              </a:rPr>
              <a:t>184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1" name="object 81" descr=""/>
          <p:cNvSpPr txBox="1"/>
          <p:nvPr/>
        </p:nvSpPr>
        <p:spPr>
          <a:xfrm>
            <a:off x="11197208" y="2891790"/>
            <a:ext cx="25907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>
                <a:solidFill>
                  <a:srgbClr val="404040"/>
                </a:solidFill>
                <a:latin typeface="Calibri"/>
                <a:cs typeface="Calibri"/>
              </a:rPr>
              <a:t>333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2" name="object 82" descr=""/>
          <p:cNvSpPr txBox="1"/>
          <p:nvPr/>
        </p:nvSpPr>
        <p:spPr>
          <a:xfrm>
            <a:off x="11648058" y="1946528"/>
            <a:ext cx="25907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>
                <a:solidFill>
                  <a:srgbClr val="404040"/>
                </a:solidFill>
                <a:latin typeface="Calibri"/>
                <a:cs typeface="Calibri"/>
              </a:rPr>
              <a:t>518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83" name="object 83" descr=""/>
          <p:cNvPicPr/>
          <p:nvPr/>
        </p:nvPicPr>
        <p:blipFill>
          <a:blip r:embed="rId42" cstate="print"/>
          <a:stretch>
            <a:fillRect/>
          </a:stretch>
        </p:blipFill>
        <p:spPr>
          <a:xfrm>
            <a:off x="7255764" y="3156204"/>
            <a:ext cx="4530851" cy="1703831"/>
          </a:xfrm>
          <a:prstGeom prst="rect">
            <a:avLst/>
          </a:prstGeom>
        </p:spPr>
      </p:pic>
      <p:sp>
        <p:nvSpPr>
          <p:cNvPr id="84" name="object 84" descr=""/>
          <p:cNvSpPr txBox="1"/>
          <p:nvPr/>
        </p:nvSpPr>
        <p:spPr>
          <a:xfrm>
            <a:off x="6810882" y="4734305"/>
            <a:ext cx="10287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5" name="object 85" descr=""/>
          <p:cNvSpPr txBox="1"/>
          <p:nvPr/>
        </p:nvSpPr>
        <p:spPr>
          <a:xfrm>
            <a:off x="6656958" y="4223384"/>
            <a:ext cx="25717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>
                <a:solidFill>
                  <a:srgbClr val="585858"/>
                </a:solidFill>
                <a:latin typeface="Calibri"/>
                <a:cs typeface="Calibri"/>
              </a:rPr>
              <a:t>100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6" name="object 86" descr=""/>
          <p:cNvSpPr txBox="1"/>
          <p:nvPr/>
        </p:nvSpPr>
        <p:spPr>
          <a:xfrm>
            <a:off x="6656958" y="3712591"/>
            <a:ext cx="25717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>
                <a:solidFill>
                  <a:srgbClr val="585858"/>
                </a:solidFill>
                <a:latin typeface="Calibri"/>
                <a:cs typeface="Calibri"/>
              </a:rPr>
              <a:t>200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7" name="object 87" descr=""/>
          <p:cNvSpPr txBox="1"/>
          <p:nvPr/>
        </p:nvSpPr>
        <p:spPr>
          <a:xfrm>
            <a:off x="6656958" y="3201670"/>
            <a:ext cx="25717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>
                <a:solidFill>
                  <a:srgbClr val="585858"/>
                </a:solidFill>
                <a:latin typeface="Calibri"/>
                <a:cs typeface="Calibri"/>
              </a:rPr>
              <a:t>300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8" name="object 88" descr=""/>
          <p:cNvSpPr txBox="1"/>
          <p:nvPr/>
        </p:nvSpPr>
        <p:spPr>
          <a:xfrm>
            <a:off x="6656958" y="2690876"/>
            <a:ext cx="25717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>
                <a:solidFill>
                  <a:srgbClr val="585858"/>
                </a:solidFill>
                <a:latin typeface="Calibri"/>
                <a:cs typeface="Calibri"/>
              </a:rPr>
              <a:t>400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9" name="object 89" descr=""/>
          <p:cNvSpPr txBox="1"/>
          <p:nvPr/>
        </p:nvSpPr>
        <p:spPr>
          <a:xfrm>
            <a:off x="6656958" y="2180082"/>
            <a:ext cx="25717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>
                <a:solidFill>
                  <a:srgbClr val="585858"/>
                </a:solidFill>
                <a:latin typeface="Calibri"/>
                <a:cs typeface="Calibri"/>
              </a:rPr>
              <a:t>500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90" name="object 90" descr=""/>
          <p:cNvSpPr txBox="1"/>
          <p:nvPr/>
        </p:nvSpPr>
        <p:spPr>
          <a:xfrm>
            <a:off x="6656958" y="1669160"/>
            <a:ext cx="25717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>
                <a:solidFill>
                  <a:srgbClr val="585858"/>
                </a:solidFill>
                <a:latin typeface="Calibri"/>
                <a:cs typeface="Calibri"/>
              </a:rPr>
              <a:t>600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91" name="object 91" descr=""/>
          <p:cNvSpPr txBox="1"/>
          <p:nvPr/>
        </p:nvSpPr>
        <p:spPr>
          <a:xfrm>
            <a:off x="7100443" y="4932045"/>
            <a:ext cx="484441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63550" algn="l"/>
                <a:tab pos="914400" algn="l"/>
                <a:tab pos="1365250" algn="l"/>
                <a:tab pos="1816100" algn="l"/>
                <a:tab pos="2267585" algn="l"/>
                <a:tab pos="2718435" algn="l"/>
                <a:tab pos="3169285" algn="l"/>
                <a:tab pos="3620770" algn="l"/>
                <a:tab pos="4071620" algn="l"/>
                <a:tab pos="4522470" algn="l"/>
              </a:tabLst>
            </a:pPr>
            <a:r>
              <a:rPr dirty="0" sz="1200" spc="-20">
                <a:solidFill>
                  <a:srgbClr val="585858"/>
                </a:solidFill>
                <a:latin typeface="Calibri"/>
                <a:cs typeface="Calibri"/>
              </a:rPr>
              <a:t>2013</a:t>
            </a:r>
            <a:r>
              <a:rPr dirty="0" sz="1200">
                <a:solidFill>
                  <a:srgbClr val="585858"/>
                </a:solidFill>
                <a:latin typeface="Calibri"/>
                <a:cs typeface="Calibri"/>
              </a:rPr>
              <a:t>	</a:t>
            </a:r>
            <a:r>
              <a:rPr dirty="0" sz="1200" spc="-20">
                <a:solidFill>
                  <a:srgbClr val="585858"/>
                </a:solidFill>
                <a:latin typeface="Calibri"/>
                <a:cs typeface="Calibri"/>
              </a:rPr>
              <a:t>2014</a:t>
            </a:r>
            <a:r>
              <a:rPr dirty="0" sz="1200">
                <a:solidFill>
                  <a:srgbClr val="585858"/>
                </a:solidFill>
                <a:latin typeface="Calibri"/>
                <a:cs typeface="Calibri"/>
              </a:rPr>
              <a:t>	</a:t>
            </a:r>
            <a:r>
              <a:rPr dirty="0" sz="1200" spc="-20">
                <a:solidFill>
                  <a:srgbClr val="585858"/>
                </a:solidFill>
                <a:latin typeface="Calibri"/>
                <a:cs typeface="Calibri"/>
              </a:rPr>
              <a:t>2015</a:t>
            </a:r>
            <a:r>
              <a:rPr dirty="0" sz="1200">
                <a:solidFill>
                  <a:srgbClr val="585858"/>
                </a:solidFill>
                <a:latin typeface="Calibri"/>
                <a:cs typeface="Calibri"/>
              </a:rPr>
              <a:t>	</a:t>
            </a:r>
            <a:r>
              <a:rPr dirty="0" sz="1200" spc="-20">
                <a:solidFill>
                  <a:srgbClr val="585858"/>
                </a:solidFill>
                <a:latin typeface="Calibri"/>
                <a:cs typeface="Calibri"/>
              </a:rPr>
              <a:t>2016</a:t>
            </a:r>
            <a:r>
              <a:rPr dirty="0" sz="1200">
                <a:solidFill>
                  <a:srgbClr val="585858"/>
                </a:solidFill>
                <a:latin typeface="Calibri"/>
                <a:cs typeface="Calibri"/>
              </a:rPr>
              <a:t>	</a:t>
            </a:r>
            <a:r>
              <a:rPr dirty="0" sz="1200" spc="-20">
                <a:solidFill>
                  <a:srgbClr val="585858"/>
                </a:solidFill>
                <a:latin typeface="Calibri"/>
                <a:cs typeface="Calibri"/>
              </a:rPr>
              <a:t>2017</a:t>
            </a:r>
            <a:r>
              <a:rPr dirty="0" sz="1200">
                <a:solidFill>
                  <a:srgbClr val="585858"/>
                </a:solidFill>
                <a:latin typeface="Calibri"/>
                <a:cs typeface="Calibri"/>
              </a:rPr>
              <a:t>	</a:t>
            </a:r>
            <a:r>
              <a:rPr dirty="0" sz="1200" spc="-20">
                <a:solidFill>
                  <a:srgbClr val="585858"/>
                </a:solidFill>
                <a:latin typeface="Calibri"/>
                <a:cs typeface="Calibri"/>
              </a:rPr>
              <a:t>2018</a:t>
            </a:r>
            <a:r>
              <a:rPr dirty="0" sz="1200">
                <a:solidFill>
                  <a:srgbClr val="585858"/>
                </a:solidFill>
                <a:latin typeface="Calibri"/>
                <a:cs typeface="Calibri"/>
              </a:rPr>
              <a:t>	</a:t>
            </a:r>
            <a:r>
              <a:rPr dirty="0" sz="1200" spc="-20">
                <a:solidFill>
                  <a:srgbClr val="585858"/>
                </a:solidFill>
                <a:latin typeface="Calibri"/>
                <a:cs typeface="Calibri"/>
              </a:rPr>
              <a:t>2019</a:t>
            </a:r>
            <a:r>
              <a:rPr dirty="0" sz="1200">
                <a:solidFill>
                  <a:srgbClr val="585858"/>
                </a:solidFill>
                <a:latin typeface="Calibri"/>
                <a:cs typeface="Calibri"/>
              </a:rPr>
              <a:t>	</a:t>
            </a:r>
            <a:r>
              <a:rPr dirty="0" sz="1200" spc="-20">
                <a:solidFill>
                  <a:srgbClr val="585858"/>
                </a:solidFill>
                <a:latin typeface="Calibri"/>
                <a:cs typeface="Calibri"/>
              </a:rPr>
              <a:t>2020</a:t>
            </a:r>
            <a:r>
              <a:rPr dirty="0" sz="1200">
                <a:solidFill>
                  <a:srgbClr val="585858"/>
                </a:solidFill>
                <a:latin typeface="Calibri"/>
                <a:cs typeface="Calibri"/>
              </a:rPr>
              <a:t>	</a:t>
            </a:r>
            <a:r>
              <a:rPr dirty="0" sz="1200" spc="-20">
                <a:solidFill>
                  <a:srgbClr val="585858"/>
                </a:solidFill>
                <a:latin typeface="Calibri"/>
                <a:cs typeface="Calibri"/>
              </a:rPr>
              <a:t>2021</a:t>
            </a:r>
            <a:r>
              <a:rPr dirty="0" sz="1200">
                <a:solidFill>
                  <a:srgbClr val="585858"/>
                </a:solidFill>
                <a:latin typeface="Calibri"/>
                <a:cs typeface="Calibri"/>
              </a:rPr>
              <a:t>	</a:t>
            </a:r>
            <a:r>
              <a:rPr dirty="0" sz="1200" spc="-20">
                <a:solidFill>
                  <a:srgbClr val="585858"/>
                </a:solidFill>
                <a:latin typeface="Calibri"/>
                <a:cs typeface="Calibri"/>
              </a:rPr>
              <a:t>2022</a:t>
            </a:r>
            <a:r>
              <a:rPr dirty="0" sz="1200">
                <a:solidFill>
                  <a:srgbClr val="585858"/>
                </a:solidFill>
                <a:latin typeface="Calibri"/>
                <a:cs typeface="Calibri"/>
              </a:rPr>
              <a:t>	</a:t>
            </a:r>
            <a:r>
              <a:rPr dirty="0" sz="1200" spc="-20">
                <a:solidFill>
                  <a:srgbClr val="585858"/>
                </a:solidFill>
                <a:latin typeface="Calibri"/>
                <a:cs typeface="Calibri"/>
              </a:rPr>
              <a:t>2023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92" name="object 92" descr=""/>
          <p:cNvSpPr txBox="1"/>
          <p:nvPr/>
        </p:nvSpPr>
        <p:spPr>
          <a:xfrm>
            <a:off x="131470" y="2746527"/>
            <a:ext cx="211454" cy="837565"/>
          </a:xfrm>
          <a:prstGeom prst="rect">
            <a:avLst/>
          </a:prstGeom>
        </p:spPr>
        <p:txBody>
          <a:bodyPr wrap="square" lIns="0" tIns="7620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dirty="0" sz="1200" spc="-10" b="1">
                <a:latin typeface="Tahoma"/>
                <a:cs typeface="Tahoma"/>
              </a:rPr>
              <a:t>Kilograms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93" name="object 93" descr=""/>
          <p:cNvSpPr txBox="1"/>
          <p:nvPr/>
        </p:nvSpPr>
        <p:spPr>
          <a:xfrm>
            <a:off x="6338747" y="3071672"/>
            <a:ext cx="211454" cy="489584"/>
          </a:xfrm>
          <a:prstGeom prst="rect">
            <a:avLst/>
          </a:prstGeom>
        </p:spPr>
        <p:txBody>
          <a:bodyPr wrap="square" lIns="0" tIns="7620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dirty="0" sz="1200" spc="-10" b="1">
                <a:latin typeface="Tahoma"/>
                <a:cs typeface="Tahoma"/>
              </a:rPr>
              <a:t>Cases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94" name="object 94" descr=""/>
          <p:cNvSpPr txBox="1"/>
          <p:nvPr/>
        </p:nvSpPr>
        <p:spPr>
          <a:xfrm>
            <a:off x="1844167" y="5685535"/>
            <a:ext cx="10247630" cy="845819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 marR="5080">
              <a:lnSpc>
                <a:spcPct val="99400"/>
              </a:lnSpc>
              <a:spcBef>
                <a:spcPts val="110"/>
              </a:spcBef>
            </a:pPr>
            <a:r>
              <a:rPr dirty="0" sz="1800" spc="60">
                <a:latin typeface="Verdana"/>
                <a:cs typeface="Verdana"/>
              </a:rPr>
              <a:t>Due</a:t>
            </a:r>
            <a:r>
              <a:rPr dirty="0" sz="1800" spc="-114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to</a:t>
            </a:r>
            <a:r>
              <a:rPr dirty="0" sz="1800" spc="-120">
                <a:latin typeface="Verdana"/>
                <a:cs typeface="Verdana"/>
              </a:rPr>
              <a:t> </a:t>
            </a:r>
            <a:r>
              <a:rPr dirty="0" sz="1800" spc="-30">
                <a:latin typeface="Verdana"/>
                <a:cs typeface="Verdana"/>
              </a:rPr>
              <a:t>its</a:t>
            </a:r>
            <a:r>
              <a:rPr dirty="0" sz="1800" spc="-125">
                <a:latin typeface="Verdana"/>
                <a:cs typeface="Verdana"/>
              </a:rPr>
              <a:t> </a:t>
            </a:r>
            <a:r>
              <a:rPr dirty="0" sz="1800" spc="-30">
                <a:latin typeface="Verdana"/>
                <a:cs typeface="Verdana"/>
              </a:rPr>
              <a:t>nature,</a:t>
            </a:r>
            <a:r>
              <a:rPr dirty="0" sz="1800" spc="-130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fentanyl</a:t>
            </a:r>
            <a:r>
              <a:rPr dirty="0" sz="1800" spc="-140">
                <a:latin typeface="Verdana"/>
                <a:cs typeface="Verdana"/>
              </a:rPr>
              <a:t> </a:t>
            </a:r>
            <a:r>
              <a:rPr dirty="0" sz="1800" spc="-50">
                <a:latin typeface="Verdana"/>
                <a:cs typeface="Verdana"/>
              </a:rPr>
              <a:t>is</a:t>
            </a:r>
            <a:r>
              <a:rPr dirty="0" sz="1800" spc="-114">
                <a:latin typeface="Verdana"/>
                <a:cs typeface="Verdana"/>
              </a:rPr>
              <a:t> </a:t>
            </a:r>
            <a:r>
              <a:rPr dirty="0" sz="1800" spc="-30">
                <a:latin typeface="Verdana"/>
                <a:cs typeface="Verdana"/>
              </a:rPr>
              <a:t>a</a:t>
            </a:r>
            <a:r>
              <a:rPr dirty="0" sz="1800" spc="-110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substance</a:t>
            </a:r>
            <a:r>
              <a:rPr dirty="0" sz="1800" spc="-140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of</a:t>
            </a:r>
            <a:r>
              <a:rPr dirty="0" sz="1800" spc="-110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great</a:t>
            </a:r>
            <a:r>
              <a:rPr dirty="0" sz="1800" spc="-114">
                <a:latin typeface="Verdana"/>
                <a:cs typeface="Verdana"/>
              </a:rPr>
              <a:t> </a:t>
            </a:r>
            <a:r>
              <a:rPr dirty="0" sz="1800" spc="-10">
                <a:latin typeface="Verdana"/>
                <a:cs typeface="Verdana"/>
              </a:rPr>
              <a:t>interest</a:t>
            </a:r>
            <a:r>
              <a:rPr dirty="0" sz="1800" spc="-145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to</a:t>
            </a:r>
            <a:r>
              <a:rPr dirty="0" sz="1800" spc="-114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the</a:t>
            </a:r>
            <a:r>
              <a:rPr dirty="0" sz="1800" spc="-130">
                <a:latin typeface="Verdana"/>
                <a:cs typeface="Verdana"/>
              </a:rPr>
              <a:t> </a:t>
            </a:r>
            <a:r>
              <a:rPr dirty="0" sz="1800" spc="55">
                <a:latin typeface="Verdana"/>
                <a:cs typeface="Verdana"/>
              </a:rPr>
              <a:t>EWS</a:t>
            </a:r>
            <a:r>
              <a:rPr dirty="0" sz="1800" spc="-114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in</a:t>
            </a:r>
            <a:r>
              <a:rPr dirty="0" sz="1800" spc="-114">
                <a:latin typeface="Verdana"/>
                <a:cs typeface="Verdana"/>
              </a:rPr>
              <a:t> </a:t>
            </a:r>
            <a:r>
              <a:rPr dirty="0" sz="1800" spc="-20">
                <a:latin typeface="Verdana"/>
                <a:cs typeface="Verdana"/>
              </a:rPr>
              <a:t>México.</a:t>
            </a:r>
            <a:r>
              <a:rPr dirty="0" sz="1800" spc="-95">
                <a:latin typeface="Verdana"/>
                <a:cs typeface="Verdana"/>
              </a:rPr>
              <a:t> </a:t>
            </a:r>
            <a:r>
              <a:rPr dirty="0" sz="1800" spc="40">
                <a:latin typeface="Verdana"/>
                <a:cs typeface="Verdana"/>
              </a:rPr>
              <a:t>Although </a:t>
            </a:r>
            <a:r>
              <a:rPr dirty="0" sz="1800" spc="-30">
                <a:latin typeface="Verdana"/>
                <a:cs typeface="Verdana"/>
              </a:rPr>
              <a:t>a</a:t>
            </a:r>
            <a:r>
              <a:rPr dirty="0" sz="1800" spc="-50">
                <a:latin typeface="Verdana"/>
                <a:cs typeface="Verdana"/>
              </a:rPr>
              <a:t> </a:t>
            </a:r>
            <a:r>
              <a:rPr dirty="0" sz="1800" b="1">
                <a:latin typeface="Tahoma"/>
                <a:cs typeface="Tahoma"/>
              </a:rPr>
              <a:t>significant</a:t>
            </a:r>
            <a:r>
              <a:rPr dirty="0" sz="1800" spc="95" b="1">
                <a:latin typeface="Tahoma"/>
                <a:cs typeface="Tahoma"/>
              </a:rPr>
              <a:t> </a:t>
            </a:r>
            <a:r>
              <a:rPr dirty="0" sz="1800" spc="60" b="1">
                <a:latin typeface="Tahoma"/>
                <a:cs typeface="Tahoma"/>
              </a:rPr>
              <a:t>growth</a:t>
            </a:r>
            <a:r>
              <a:rPr dirty="0" sz="1800" spc="110" b="1">
                <a:latin typeface="Tahoma"/>
                <a:cs typeface="Tahoma"/>
              </a:rPr>
              <a:t> </a:t>
            </a:r>
            <a:r>
              <a:rPr dirty="0" sz="1800" b="1">
                <a:latin typeface="Tahoma"/>
                <a:cs typeface="Tahoma"/>
              </a:rPr>
              <a:t>in</a:t>
            </a:r>
            <a:r>
              <a:rPr dirty="0" sz="1800" spc="114" b="1">
                <a:latin typeface="Tahoma"/>
                <a:cs typeface="Tahoma"/>
              </a:rPr>
              <a:t> </a:t>
            </a:r>
            <a:r>
              <a:rPr dirty="0" sz="1800" spc="55" b="1">
                <a:latin typeface="Tahoma"/>
                <a:cs typeface="Tahoma"/>
              </a:rPr>
              <a:t>supply</a:t>
            </a:r>
            <a:r>
              <a:rPr dirty="0" sz="1800" spc="50" b="1">
                <a:latin typeface="Tahoma"/>
                <a:cs typeface="Tahoma"/>
              </a:rPr>
              <a:t> has</a:t>
            </a:r>
            <a:r>
              <a:rPr dirty="0" sz="1800" spc="105" b="1">
                <a:latin typeface="Tahoma"/>
                <a:cs typeface="Tahoma"/>
              </a:rPr>
              <a:t> </a:t>
            </a:r>
            <a:r>
              <a:rPr dirty="0" sz="1800" spc="75" b="1">
                <a:latin typeface="Tahoma"/>
                <a:cs typeface="Tahoma"/>
              </a:rPr>
              <a:t>been</a:t>
            </a:r>
            <a:r>
              <a:rPr dirty="0" sz="1800" spc="105" b="1">
                <a:latin typeface="Tahoma"/>
                <a:cs typeface="Tahoma"/>
              </a:rPr>
              <a:t> </a:t>
            </a:r>
            <a:r>
              <a:rPr dirty="0" sz="1800" b="1">
                <a:latin typeface="Tahoma"/>
                <a:cs typeface="Tahoma"/>
              </a:rPr>
              <a:t>observed,</a:t>
            </a:r>
            <a:r>
              <a:rPr dirty="0" sz="1800" spc="65" b="1">
                <a:latin typeface="Tahoma"/>
                <a:cs typeface="Tahoma"/>
              </a:rPr>
              <a:t> </a:t>
            </a:r>
            <a:r>
              <a:rPr dirty="0" sz="1800" spc="50" b="1">
                <a:latin typeface="Tahoma"/>
                <a:cs typeface="Tahoma"/>
              </a:rPr>
              <a:t>care</a:t>
            </a:r>
            <a:r>
              <a:rPr dirty="0" sz="1800" spc="80" b="1">
                <a:latin typeface="Tahoma"/>
                <a:cs typeface="Tahoma"/>
              </a:rPr>
              <a:t> </a:t>
            </a:r>
            <a:r>
              <a:rPr dirty="0" sz="1800" b="1">
                <a:latin typeface="Tahoma"/>
                <a:cs typeface="Tahoma"/>
              </a:rPr>
              <a:t>services</a:t>
            </a:r>
            <a:r>
              <a:rPr dirty="0" sz="1800" spc="60" b="1">
                <a:latin typeface="Tahoma"/>
                <a:cs typeface="Tahoma"/>
              </a:rPr>
              <a:t> </a:t>
            </a:r>
            <a:r>
              <a:rPr dirty="0" sz="1800" spc="90" b="1">
                <a:latin typeface="Tahoma"/>
                <a:cs typeface="Tahoma"/>
              </a:rPr>
              <a:t>demand</a:t>
            </a:r>
            <a:r>
              <a:rPr dirty="0" sz="1800" spc="110" b="1">
                <a:latin typeface="Tahoma"/>
                <a:cs typeface="Tahoma"/>
              </a:rPr>
              <a:t> </a:t>
            </a:r>
            <a:r>
              <a:rPr dirty="0" sz="1800" b="1">
                <a:latin typeface="Tahoma"/>
                <a:cs typeface="Tahoma"/>
              </a:rPr>
              <a:t>is</a:t>
            </a:r>
            <a:r>
              <a:rPr dirty="0" sz="1800" spc="100" b="1">
                <a:latin typeface="Tahoma"/>
                <a:cs typeface="Tahoma"/>
              </a:rPr>
              <a:t> </a:t>
            </a:r>
            <a:r>
              <a:rPr dirty="0" sz="1800" b="1">
                <a:latin typeface="Tahoma"/>
                <a:cs typeface="Tahoma"/>
              </a:rPr>
              <a:t>very</a:t>
            </a:r>
            <a:r>
              <a:rPr dirty="0" sz="1800" spc="80" b="1">
                <a:latin typeface="Tahoma"/>
                <a:cs typeface="Tahoma"/>
              </a:rPr>
              <a:t> </a:t>
            </a:r>
            <a:r>
              <a:rPr dirty="0" sz="1800" spc="-25" b="1">
                <a:latin typeface="Tahoma"/>
                <a:cs typeface="Tahoma"/>
              </a:rPr>
              <a:t>low </a:t>
            </a:r>
            <a:r>
              <a:rPr dirty="0" sz="1800" spc="-195" b="1">
                <a:latin typeface="Tahoma"/>
                <a:cs typeface="Tahoma"/>
              </a:rPr>
              <a:t>(.28%</a:t>
            </a:r>
            <a:r>
              <a:rPr dirty="0" sz="1800" spc="10" b="1">
                <a:latin typeface="Tahoma"/>
                <a:cs typeface="Tahoma"/>
              </a:rPr>
              <a:t> </a:t>
            </a:r>
            <a:r>
              <a:rPr dirty="0" sz="1800" b="1">
                <a:latin typeface="Tahoma"/>
                <a:cs typeface="Tahoma"/>
              </a:rPr>
              <a:t>in</a:t>
            </a:r>
            <a:r>
              <a:rPr dirty="0" sz="1800" spc="30" b="1">
                <a:latin typeface="Tahoma"/>
                <a:cs typeface="Tahoma"/>
              </a:rPr>
              <a:t> </a:t>
            </a:r>
            <a:r>
              <a:rPr dirty="0" sz="1800" spc="-75" b="1">
                <a:latin typeface="Tahoma"/>
                <a:cs typeface="Tahoma"/>
              </a:rPr>
              <a:t>2023),</a:t>
            </a:r>
            <a:r>
              <a:rPr dirty="0" sz="1800" spc="20" b="1">
                <a:latin typeface="Tahoma"/>
                <a:cs typeface="Tahoma"/>
              </a:rPr>
              <a:t> </a:t>
            </a:r>
            <a:r>
              <a:rPr dirty="0" sz="1800" spc="70" b="1">
                <a:latin typeface="Tahoma"/>
                <a:cs typeface="Tahoma"/>
              </a:rPr>
              <a:t>but</a:t>
            </a:r>
            <a:r>
              <a:rPr dirty="0" sz="1800" spc="20" b="1">
                <a:latin typeface="Tahoma"/>
                <a:cs typeface="Tahoma"/>
              </a:rPr>
              <a:t> </a:t>
            </a:r>
            <a:r>
              <a:rPr dirty="0" sz="1800" b="1">
                <a:latin typeface="Tahoma"/>
                <a:cs typeface="Tahoma"/>
              </a:rPr>
              <a:t>it</a:t>
            </a:r>
            <a:r>
              <a:rPr dirty="0" sz="1800" spc="25" b="1">
                <a:latin typeface="Tahoma"/>
                <a:cs typeface="Tahoma"/>
              </a:rPr>
              <a:t> </a:t>
            </a:r>
            <a:r>
              <a:rPr dirty="0" sz="1800" b="1">
                <a:latin typeface="Tahoma"/>
                <a:cs typeface="Tahoma"/>
              </a:rPr>
              <a:t>is</a:t>
            </a:r>
            <a:r>
              <a:rPr dirty="0" sz="1800" spc="10" b="1">
                <a:latin typeface="Tahoma"/>
                <a:cs typeface="Tahoma"/>
              </a:rPr>
              <a:t> </a:t>
            </a:r>
            <a:r>
              <a:rPr dirty="0" sz="1800" b="1">
                <a:latin typeface="Tahoma"/>
                <a:cs typeface="Tahoma"/>
              </a:rPr>
              <a:t>also</a:t>
            </a:r>
            <a:r>
              <a:rPr dirty="0" sz="1800" spc="15" b="1">
                <a:latin typeface="Tahoma"/>
                <a:cs typeface="Tahoma"/>
              </a:rPr>
              <a:t> </a:t>
            </a:r>
            <a:r>
              <a:rPr dirty="0" sz="1800" spc="-10" b="1">
                <a:latin typeface="Tahoma"/>
                <a:cs typeface="Tahoma"/>
              </a:rPr>
              <a:t>increasing.</a:t>
            </a:r>
            <a:endParaRPr sz="1800">
              <a:latin typeface="Tahoma"/>
              <a:cs typeface="Tahoma"/>
            </a:endParaRPr>
          </a:p>
        </p:txBody>
      </p:sp>
      <p:grpSp>
        <p:nvGrpSpPr>
          <p:cNvPr id="95" name="object 95" descr=""/>
          <p:cNvGrpSpPr/>
          <p:nvPr/>
        </p:nvGrpSpPr>
        <p:grpSpPr>
          <a:xfrm>
            <a:off x="8871204" y="109728"/>
            <a:ext cx="3226435" cy="455930"/>
            <a:chOff x="8871204" y="109728"/>
            <a:chExt cx="3226435" cy="455930"/>
          </a:xfrm>
        </p:grpSpPr>
        <p:pic>
          <p:nvPicPr>
            <p:cNvPr id="96" name="object 96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8871204" y="109728"/>
              <a:ext cx="1652016" cy="431292"/>
            </a:xfrm>
            <a:prstGeom prst="rect">
              <a:avLst/>
            </a:prstGeom>
          </p:spPr>
        </p:pic>
        <p:pic>
          <p:nvPicPr>
            <p:cNvPr id="97" name="object 97" descr="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10445496" y="152400"/>
              <a:ext cx="1652016" cy="41300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2"/>
            <a:ext cx="12191999" cy="6856603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442061" y="708151"/>
            <a:ext cx="8914130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>
                <a:latin typeface="Verdana"/>
                <a:cs typeface="Verdana"/>
              </a:rPr>
              <a:t>The</a:t>
            </a:r>
            <a:r>
              <a:rPr dirty="0" sz="2000" spc="-100">
                <a:latin typeface="Verdana"/>
                <a:cs typeface="Verdana"/>
              </a:rPr>
              <a:t> </a:t>
            </a:r>
            <a:r>
              <a:rPr dirty="0" sz="2000">
                <a:latin typeface="Verdana"/>
                <a:cs typeface="Verdana"/>
              </a:rPr>
              <a:t>use</a:t>
            </a:r>
            <a:r>
              <a:rPr dirty="0" sz="2000" spc="-90">
                <a:latin typeface="Verdana"/>
                <a:cs typeface="Verdana"/>
              </a:rPr>
              <a:t> </a:t>
            </a:r>
            <a:r>
              <a:rPr dirty="0" sz="2000">
                <a:latin typeface="Verdana"/>
                <a:cs typeface="Verdana"/>
              </a:rPr>
              <a:t>of</a:t>
            </a:r>
            <a:r>
              <a:rPr dirty="0" sz="2000" spc="-110">
                <a:latin typeface="Verdana"/>
                <a:cs typeface="Verdana"/>
              </a:rPr>
              <a:t> </a:t>
            </a:r>
            <a:r>
              <a:rPr dirty="0" sz="2000">
                <a:latin typeface="Verdana"/>
                <a:cs typeface="Verdana"/>
              </a:rPr>
              <a:t>fentanyl</a:t>
            </a:r>
            <a:r>
              <a:rPr dirty="0" sz="2000" spc="-125">
                <a:latin typeface="Verdana"/>
                <a:cs typeface="Verdana"/>
              </a:rPr>
              <a:t> </a:t>
            </a:r>
            <a:r>
              <a:rPr dirty="0" sz="2000" spc="-45">
                <a:latin typeface="Verdana"/>
                <a:cs typeface="Verdana"/>
              </a:rPr>
              <a:t>is</a:t>
            </a:r>
            <a:r>
              <a:rPr dirty="0" sz="2000" spc="-100">
                <a:latin typeface="Verdana"/>
                <a:cs typeface="Verdana"/>
              </a:rPr>
              <a:t> </a:t>
            </a:r>
            <a:r>
              <a:rPr dirty="0" sz="2000">
                <a:latin typeface="Verdana"/>
                <a:cs typeface="Verdana"/>
              </a:rPr>
              <a:t>mainly</a:t>
            </a:r>
            <a:r>
              <a:rPr dirty="0" sz="2000" spc="-120">
                <a:latin typeface="Verdana"/>
                <a:cs typeface="Verdana"/>
              </a:rPr>
              <a:t> </a:t>
            </a:r>
            <a:r>
              <a:rPr dirty="0" sz="2000">
                <a:latin typeface="Verdana"/>
                <a:cs typeface="Verdana"/>
              </a:rPr>
              <a:t>located</a:t>
            </a:r>
            <a:r>
              <a:rPr dirty="0" sz="2000" spc="-130">
                <a:latin typeface="Verdana"/>
                <a:cs typeface="Verdana"/>
              </a:rPr>
              <a:t> </a:t>
            </a:r>
            <a:r>
              <a:rPr dirty="0" sz="2000">
                <a:latin typeface="Verdana"/>
                <a:cs typeface="Verdana"/>
              </a:rPr>
              <a:t>at</a:t>
            </a:r>
            <a:r>
              <a:rPr dirty="0" sz="2000" spc="-114">
                <a:latin typeface="Verdana"/>
                <a:cs typeface="Verdana"/>
              </a:rPr>
              <a:t> </a:t>
            </a:r>
            <a:r>
              <a:rPr dirty="0" sz="2000">
                <a:latin typeface="Verdana"/>
                <a:cs typeface="Verdana"/>
              </a:rPr>
              <a:t>the</a:t>
            </a:r>
            <a:r>
              <a:rPr dirty="0" sz="2000" spc="-100">
                <a:latin typeface="Verdana"/>
                <a:cs typeface="Verdana"/>
              </a:rPr>
              <a:t> </a:t>
            </a:r>
            <a:r>
              <a:rPr dirty="0" sz="2000">
                <a:latin typeface="Verdana"/>
                <a:cs typeface="Verdana"/>
              </a:rPr>
              <a:t>northern</a:t>
            </a:r>
            <a:r>
              <a:rPr dirty="0" sz="2000" spc="-145">
                <a:latin typeface="Verdana"/>
                <a:cs typeface="Verdana"/>
              </a:rPr>
              <a:t> </a:t>
            </a:r>
            <a:r>
              <a:rPr dirty="0" sz="2000">
                <a:latin typeface="Verdana"/>
                <a:cs typeface="Verdana"/>
              </a:rPr>
              <a:t>border</a:t>
            </a:r>
            <a:r>
              <a:rPr dirty="0" sz="2000" spc="-135">
                <a:latin typeface="Verdana"/>
                <a:cs typeface="Verdana"/>
              </a:rPr>
              <a:t> </a:t>
            </a:r>
            <a:r>
              <a:rPr dirty="0" sz="2000">
                <a:latin typeface="Verdana"/>
                <a:cs typeface="Verdana"/>
              </a:rPr>
              <a:t>of</a:t>
            </a:r>
            <a:r>
              <a:rPr dirty="0" sz="2000" spc="-110">
                <a:latin typeface="Verdana"/>
                <a:cs typeface="Verdana"/>
              </a:rPr>
              <a:t> </a:t>
            </a:r>
            <a:r>
              <a:rPr dirty="0" sz="2000" spc="-10">
                <a:latin typeface="Verdana"/>
                <a:cs typeface="Verdana"/>
              </a:rPr>
              <a:t>México.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41275">
              <a:lnSpc>
                <a:spcPct val="100000"/>
              </a:lnSpc>
              <a:spcBef>
                <a:spcPts val="100"/>
              </a:spcBef>
            </a:pPr>
            <a:r>
              <a:rPr dirty="0" sz="3600" spc="70"/>
              <a:t>Findings.</a:t>
            </a:r>
            <a:r>
              <a:rPr dirty="0" sz="3600" spc="-85"/>
              <a:t> </a:t>
            </a:r>
            <a:r>
              <a:rPr dirty="0" sz="3600" spc="75"/>
              <a:t>Fentanyl</a:t>
            </a:r>
            <a:r>
              <a:rPr dirty="0" sz="3600" spc="-90"/>
              <a:t> </a:t>
            </a:r>
            <a:r>
              <a:rPr dirty="0" sz="3600" spc="130"/>
              <a:t>and</a:t>
            </a:r>
            <a:r>
              <a:rPr dirty="0" sz="3600" spc="-45"/>
              <a:t> </a:t>
            </a:r>
            <a:r>
              <a:rPr dirty="0" sz="3600" spc="70"/>
              <a:t>analogues</a:t>
            </a:r>
            <a:endParaRPr sz="3600"/>
          </a:p>
        </p:txBody>
      </p:sp>
      <p:grpSp>
        <p:nvGrpSpPr>
          <p:cNvPr id="5" name="object 5" descr=""/>
          <p:cNvGrpSpPr/>
          <p:nvPr/>
        </p:nvGrpSpPr>
        <p:grpSpPr>
          <a:xfrm>
            <a:off x="8871204" y="109728"/>
            <a:ext cx="3226435" cy="455930"/>
            <a:chOff x="8871204" y="109728"/>
            <a:chExt cx="3226435" cy="45593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871204" y="109728"/>
              <a:ext cx="1652016" cy="431292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445496" y="152400"/>
              <a:ext cx="1652016" cy="413003"/>
            </a:xfrm>
            <a:prstGeom prst="rect">
              <a:avLst/>
            </a:prstGeom>
          </p:spPr>
        </p:pic>
      </p:grpSp>
      <p:sp>
        <p:nvSpPr>
          <p:cNvPr id="8" name="object 8" descr=""/>
          <p:cNvSpPr txBox="1"/>
          <p:nvPr/>
        </p:nvSpPr>
        <p:spPr>
          <a:xfrm>
            <a:off x="8436991" y="1370457"/>
            <a:ext cx="3583304" cy="624205"/>
          </a:xfrm>
          <a:prstGeom prst="rect">
            <a:avLst/>
          </a:prstGeom>
        </p:spPr>
        <p:txBody>
          <a:bodyPr wrap="square" lIns="0" tIns="34290" rIns="0" bIns="0" rtlCol="0" vert="horz">
            <a:spAutoFit/>
          </a:bodyPr>
          <a:lstStyle/>
          <a:p>
            <a:pPr algn="just" marL="12700" marR="5080">
              <a:lnSpc>
                <a:spcPct val="90100"/>
              </a:lnSpc>
              <a:spcBef>
                <a:spcPts val="270"/>
              </a:spcBef>
            </a:pPr>
            <a:r>
              <a:rPr dirty="0" sz="1400" b="1">
                <a:latin typeface="Tahoma"/>
                <a:cs typeface="Tahoma"/>
              </a:rPr>
              <a:t>In</a:t>
            </a:r>
            <a:r>
              <a:rPr dirty="0" sz="1400" spc="25" b="1">
                <a:latin typeface="Tahoma"/>
                <a:cs typeface="Tahoma"/>
              </a:rPr>
              <a:t> </a:t>
            </a:r>
            <a:r>
              <a:rPr dirty="0" sz="1400" b="1">
                <a:latin typeface="Tahoma"/>
                <a:cs typeface="Tahoma"/>
              </a:rPr>
              <a:t>2023,</a:t>
            </a:r>
            <a:r>
              <a:rPr dirty="0" sz="1400" spc="35" b="1">
                <a:latin typeface="Tahoma"/>
                <a:cs typeface="Tahoma"/>
              </a:rPr>
              <a:t> </a:t>
            </a:r>
            <a:r>
              <a:rPr dirty="0" sz="1400" b="1">
                <a:latin typeface="Tahoma"/>
                <a:cs typeface="Tahoma"/>
              </a:rPr>
              <a:t>an</a:t>
            </a:r>
            <a:r>
              <a:rPr dirty="0" sz="1400" spc="30" b="1">
                <a:latin typeface="Tahoma"/>
                <a:cs typeface="Tahoma"/>
              </a:rPr>
              <a:t> </a:t>
            </a:r>
            <a:r>
              <a:rPr dirty="0" sz="1400" spc="50" b="1">
                <a:latin typeface="Tahoma"/>
                <a:cs typeface="Tahoma"/>
              </a:rPr>
              <a:t>emerging</a:t>
            </a:r>
            <a:r>
              <a:rPr dirty="0" sz="1400" spc="25" b="1">
                <a:latin typeface="Tahoma"/>
                <a:cs typeface="Tahoma"/>
              </a:rPr>
              <a:t> </a:t>
            </a:r>
            <a:r>
              <a:rPr dirty="0" sz="1400" spc="65" b="1">
                <a:latin typeface="Tahoma"/>
                <a:cs typeface="Tahoma"/>
              </a:rPr>
              <a:t>code</a:t>
            </a:r>
            <a:r>
              <a:rPr dirty="0" sz="1400" spc="35" b="1">
                <a:latin typeface="Tahoma"/>
                <a:cs typeface="Tahoma"/>
              </a:rPr>
              <a:t> </a:t>
            </a:r>
            <a:r>
              <a:rPr dirty="0" sz="1400" spc="-10" b="1">
                <a:latin typeface="Tahoma"/>
                <a:cs typeface="Tahoma"/>
              </a:rPr>
              <a:t>(U.94)</a:t>
            </a:r>
            <a:r>
              <a:rPr dirty="0" sz="1400" spc="30" b="1">
                <a:latin typeface="Tahoma"/>
                <a:cs typeface="Tahoma"/>
              </a:rPr>
              <a:t> </a:t>
            </a:r>
            <a:r>
              <a:rPr dirty="0" sz="1400" spc="-25">
                <a:latin typeface="Verdana"/>
                <a:cs typeface="Verdana"/>
              </a:rPr>
              <a:t>was </a:t>
            </a:r>
            <a:r>
              <a:rPr dirty="0" sz="1400">
                <a:latin typeface="Verdana"/>
                <a:cs typeface="Verdana"/>
              </a:rPr>
              <a:t>implemented</a:t>
            </a:r>
            <a:r>
              <a:rPr dirty="0" sz="1400" spc="30">
                <a:latin typeface="Verdana"/>
                <a:cs typeface="Verdana"/>
              </a:rPr>
              <a:t>  </a:t>
            </a:r>
            <a:r>
              <a:rPr dirty="0" sz="1400">
                <a:latin typeface="Verdana"/>
                <a:cs typeface="Verdana"/>
              </a:rPr>
              <a:t>in</a:t>
            </a:r>
            <a:r>
              <a:rPr dirty="0" sz="1400" spc="25">
                <a:latin typeface="Verdana"/>
                <a:cs typeface="Verdana"/>
              </a:rPr>
              <a:t>  </a:t>
            </a:r>
            <a:r>
              <a:rPr dirty="0" sz="1400">
                <a:latin typeface="Verdana"/>
                <a:cs typeface="Verdana"/>
              </a:rPr>
              <a:t>all</a:t>
            </a:r>
            <a:r>
              <a:rPr dirty="0" sz="1400" spc="30">
                <a:latin typeface="Verdana"/>
                <a:cs typeface="Verdana"/>
              </a:rPr>
              <a:t>  </a:t>
            </a:r>
            <a:r>
              <a:rPr dirty="0" sz="1400">
                <a:latin typeface="Verdana"/>
                <a:cs typeface="Verdana"/>
              </a:rPr>
              <a:t>health</a:t>
            </a:r>
            <a:r>
              <a:rPr dirty="0" sz="1400" spc="25">
                <a:latin typeface="Verdana"/>
                <a:cs typeface="Verdana"/>
              </a:rPr>
              <a:t>  </a:t>
            </a:r>
            <a:r>
              <a:rPr dirty="0" sz="1400">
                <a:latin typeface="Verdana"/>
                <a:cs typeface="Verdana"/>
              </a:rPr>
              <a:t>units</a:t>
            </a:r>
            <a:r>
              <a:rPr dirty="0" sz="1400" spc="35">
                <a:latin typeface="Verdana"/>
                <a:cs typeface="Verdana"/>
              </a:rPr>
              <a:t>  </a:t>
            </a:r>
            <a:r>
              <a:rPr dirty="0" sz="1400" spc="-25">
                <a:latin typeface="Verdana"/>
                <a:cs typeface="Verdana"/>
              </a:rPr>
              <a:t>and </a:t>
            </a:r>
            <a:r>
              <a:rPr dirty="0" sz="1400" spc="-50">
                <a:latin typeface="Verdana"/>
                <a:cs typeface="Verdana"/>
              </a:rPr>
              <a:t>services,</a:t>
            </a:r>
            <a:r>
              <a:rPr dirty="0" sz="1400" spc="-40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to</a:t>
            </a:r>
            <a:r>
              <a:rPr dirty="0" sz="1400" spc="-75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detect</a:t>
            </a:r>
            <a:r>
              <a:rPr dirty="0" sz="1400" spc="-90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fentanyl</a:t>
            </a:r>
            <a:r>
              <a:rPr dirty="0" sz="1400" spc="-55">
                <a:latin typeface="Verdana"/>
                <a:cs typeface="Verdana"/>
              </a:rPr>
              <a:t> </a:t>
            </a:r>
            <a:r>
              <a:rPr dirty="0" sz="1400" spc="-10">
                <a:latin typeface="Verdana"/>
                <a:cs typeface="Verdana"/>
              </a:rPr>
              <a:t>poisoning.</a:t>
            </a:r>
            <a:endParaRPr sz="1400">
              <a:latin typeface="Verdana"/>
              <a:cs typeface="Verdana"/>
            </a:endParaRPr>
          </a:p>
        </p:txBody>
      </p:sp>
      <p:graphicFrame>
        <p:nvGraphicFramePr>
          <p:cNvPr id="9" name="object 9" descr=""/>
          <p:cNvGraphicFramePr>
            <a:graphicFrameLocks noGrp="1"/>
          </p:cNvGraphicFramePr>
          <p:nvPr/>
        </p:nvGraphicFramePr>
        <p:xfrm>
          <a:off x="8586089" y="2506345"/>
          <a:ext cx="3458210" cy="198056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38935"/>
                <a:gridCol w="869950"/>
                <a:gridCol w="873125"/>
              </a:tblGrid>
              <a:tr h="152400">
                <a:tc gridSpan="3">
                  <a:txBody>
                    <a:bodyPr/>
                    <a:lstStyle/>
                    <a:p>
                      <a:pPr marL="171450">
                        <a:lnSpc>
                          <a:spcPts val="1100"/>
                        </a:lnSpc>
                      </a:pPr>
                      <a:r>
                        <a:rPr dirty="0" sz="1000" b="1">
                          <a:latin typeface="Tahoma"/>
                          <a:cs typeface="Tahoma"/>
                        </a:rPr>
                        <a:t>EMERGENCIES</a:t>
                      </a:r>
                      <a:r>
                        <a:rPr dirty="0" sz="1000" spc="225" b="1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b="1">
                          <a:latin typeface="Tahoma"/>
                          <a:cs typeface="Tahoma"/>
                        </a:rPr>
                        <a:t>U94</a:t>
                      </a:r>
                      <a:r>
                        <a:rPr dirty="0" sz="1000" spc="170" b="1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b="1">
                          <a:latin typeface="Tahoma"/>
                          <a:cs typeface="Tahoma"/>
                        </a:rPr>
                        <a:t>FENTANYL</a:t>
                      </a:r>
                      <a:r>
                        <a:rPr dirty="0" sz="1000" spc="160" b="1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spc="-10" b="1">
                          <a:latin typeface="Tahoma"/>
                          <a:cs typeface="Tahoma"/>
                        </a:rPr>
                        <a:t>INTOXICATION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B="0" marT="0">
                    <a:lnT w="28575">
                      <a:solidFill>
                        <a:srgbClr val="000000"/>
                      </a:solidFill>
                      <a:prstDash val="solid"/>
                    </a:lnT>
                    <a:solidFill>
                      <a:srgbClr val="E7E7E7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52400">
                <a:tc>
                  <a:txBody>
                    <a:bodyPr/>
                    <a:lstStyle/>
                    <a:p>
                      <a:pPr algn="ctr" marL="1270">
                        <a:lnSpc>
                          <a:spcPts val="1100"/>
                        </a:lnSpc>
                      </a:pPr>
                      <a:r>
                        <a:rPr dirty="0" sz="1000" spc="-20" b="1">
                          <a:latin typeface="Tahoma"/>
                          <a:cs typeface="Tahoma"/>
                        </a:rPr>
                        <a:t>State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3810">
                        <a:lnSpc>
                          <a:spcPts val="1100"/>
                        </a:lnSpc>
                      </a:pPr>
                      <a:r>
                        <a:rPr dirty="0" sz="1000" spc="-20" b="1">
                          <a:latin typeface="Tahoma"/>
                          <a:cs typeface="Tahoma"/>
                        </a:rPr>
                        <a:t>2023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B="0" marT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4445">
                        <a:lnSpc>
                          <a:spcPts val="1100"/>
                        </a:lnSpc>
                      </a:pPr>
                      <a:r>
                        <a:rPr dirty="0" sz="1000" spc="-20" b="1">
                          <a:latin typeface="Tahoma"/>
                          <a:cs typeface="Tahoma"/>
                        </a:rPr>
                        <a:t>2024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B="0" marT="0">
                    <a:solidFill>
                      <a:srgbClr val="FFFFFF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dirty="0" sz="1000" spc="-20">
                          <a:latin typeface="Verdana"/>
                          <a:cs typeface="Verdana"/>
                        </a:rPr>
                        <a:t>Baja</a:t>
                      </a:r>
                      <a:r>
                        <a:rPr dirty="0" sz="1000" spc="-7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000" spc="-10">
                          <a:latin typeface="Verdana"/>
                          <a:cs typeface="Verdana"/>
                        </a:rPr>
                        <a:t>California</a:t>
                      </a:r>
                      <a:endParaRPr sz="10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3810">
                        <a:lnSpc>
                          <a:spcPts val="1100"/>
                        </a:lnSpc>
                      </a:pPr>
                      <a:r>
                        <a:rPr dirty="0" sz="1000" spc="-50">
                          <a:latin typeface="Verdana"/>
                          <a:cs typeface="Verdana"/>
                        </a:rPr>
                        <a:t>4</a:t>
                      </a:r>
                      <a:endParaRPr sz="10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4445">
                        <a:lnSpc>
                          <a:spcPts val="1100"/>
                        </a:lnSpc>
                      </a:pPr>
                      <a:r>
                        <a:rPr dirty="0" sz="1000" spc="-50">
                          <a:latin typeface="Verdana"/>
                          <a:cs typeface="Verdana"/>
                        </a:rPr>
                        <a:t>7</a:t>
                      </a:r>
                      <a:endParaRPr sz="10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solidFill>
                      <a:srgbClr val="E7E7E7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ctr" marL="1270">
                        <a:lnSpc>
                          <a:spcPts val="1100"/>
                        </a:lnSpc>
                      </a:pPr>
                      <a:r>
                        <a:rPr dirty="0" sz="1000">
                          <a:latin typeface="Verdana"/>
                          <a:cs typeface="Verdana"/>
                        </a:rPr>
                        <a:t>Ciudad</a:t>
                      </a:r>
                      <a:r>
                        <a:rPr dirty="0" sz="1000" spc="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000">
                          <a:latin typeface="Verdana"/>
                          <a:cs typeface="Verdana"/>
                        </a:rPr>
                        <a:t>de</a:t>
                      </a:r>
                      <a:r>
                        <a:rPr dirty="0" sz="1000" spc="-2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000" spc="-10">
                          <a:latin typeface="Verdana"/>
                          <a:cs typeface="Verdana"/>
                        </a:rPr>
                        <a:t>México</a:t>
                      </a:r>
                      <a:endParaRPr sz="10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ts val="1100"/>
                        </a:lnSpc>
                      </a:pPr>
                      <a:r>
                        <a:rPr dirty="0" sz="1000" spc="-335">
                          <a:latin typeface="Verdana"/>
                          <a:cs typeface="Verdana"/>
                        </a:rPr>
                        <a:t>1</a:t>
                      </a:r>
                      <a:endParaRPr sz="10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ts val="1100"/>
                        </a:lnSpc>
                      </a:pPr>
                      <a:r>
                        <a:rPr dirty="0" sz="1000" spc="-335">
                          <a:latin typeface="Verdana"/>
                          <a:cs typeface="Verdana"/>
                        </a:rPr>
                        <a:t>1</a:t>
                      </a:r>
                      <a:endParaRPr sz="10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solidFill>
                      <a:srgbClr val="FFFFFF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ctr" marL="1270">
                        <a:lnSpc>
                          <a:spcPts val="1100"/>
                        </a:lnSpc>
                      </a:pPr>
                      <a:r>
                        <a:rPr dirty="0" sz="1000" spc="-10">
                          <a:latin typeface="Verdana"/>
                          <a:cs typeface="Verdana"/>
                        </a:rPr>
                        <a:t>Jalisco</a:t>
                      </a:r>
                      <a:endParaRPr sz="10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ts val="1100"/>
                        </a:lnSpc>
                      </a:pPr>
                      <a:r>
                        <a:rPr dirty="0" sz="1000" spc="-335">
                          <a:latin typeface="Verdana"/>
                          <a:cs typeface="Verdana"/>
                        </a:rPr>
                        <a:t>1</a:t>
                      </a:r>
                      <a:endParaRPr sz="10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solidFill>
                      <a:srgbClr val="E7E7E7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ctr" marL="1270">
                        <a:lnSpc>
                          <a:spcPts val="1100"/>
                        </a:lnSpc>
                      </a:pPr>
                      <a:r>
                        <a:rPr dirty="0" sz="1000" spc="-10">
                          <a:latin typeface="Verdana"/>
                          <a:cs typeface="Verdana"/>
                        </a:rPr>
                        <a:t>Morelos</a:t>
                      </a:r>
                      <a:endParaRPr sz="10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ts val="1100"/>
                        </a:lnSpc>
                      </a:pPr>
                      <a:r>
                        <a:rPr dirty="0" sz="1000" spc="-335">
                          <a:latin typeface="Verdana"/>
                          <a:cs typeface="Verdana"/>
                        </a:rPr>
                        <a:t>1</a:t>
                      </a:r>
                      <a:endParaRPr sz="10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FFFFF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ctr" marL="635">
                        <a:lnSpc>
                          <a:spcPts val="1100"/>
                        </a:lnSpc>
                      </a:pPr>
                      <a:r>
                        <a:rPr dirty="0" sz="1000" spc="-10">
                          <a:latin typeface="Verdana"/>
                          <a:cs typeface="Verdana"/>
                        </a:rPr>
                        <a:t>Oaxaca</a:t>
                      </a:r>
                      <a:endParaRPr sz="10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3175">
                        <a:lnSpc>
                          <a:spcPts val="1100"/>
                        </a:lnSpc>
                      </a:pPr>
                      <a:r>
                        <a:rPr dirty="0" sz="1000" spc="-335">
                          <a:latin typeface="Verdana"/>
                          <a:cs typeface="Verdana"/>
                        </a:rPr>
                        <a:t>1</a:t>
                      </a:r>
                      <a:endParaRPr sz="10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solidFill>
                      <a:srgbClr val="E7E7E7"/>
                    </a:solidFill>
                  </a:tcPr>
                </a:tc>
              </a:tr>
              <a:tr h="151765">
                <a:tc>
                  <a:txBody>
                    <a:bodyPr/>
                    <a:lstStyle/>
                    <a:p>
                      <a:pPr algn="ctr" marL="1905">
                        <a:lnSpc>
                          <a:spcPts val="1100"/>
                        </a:lnSpc>
                      </a:pPr>
                      <a:r>
                        <a:rPr dirty="0" sz="1000">
                          <a:latin typeface="Verdana"/>
                          <a:cs typeface="Verdana"/>
                        </a:rPr>
                        <a:t>Quintana</a:t>
                      </a:r>
                      <a:r>
                        <a:rPr dirty="0" sz="1000" spc="3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000" spc="-25">
                          <a:latin typeface="Verdana"/>
                          <a:cs typeface="Verdana"/>
                        </a:rPr>
                        <a:t>Roo</a:t>
                      </a:r>
                      <a:endParaRPr sz="10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ts val="1100"/>
                        </a:lnSpc>
                      </a:pPr>
                      <a:r>
                        <a:rPr dirty="0" sz="1000" spc="-335">
                          <a:latin typeface="Verdana"/>
                          <a:cs typeface="Verdana"/>
                        </a:rPr>
                        <a:t>1</a:t>
                      </a:r>
                      <a:endParaRPr sz="10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3810">
                        <a:lnSpc>
                          <a:spcPts val="1100"/>
                        </a:lnSpc>
                      </a:pPr>
                      <a:r>
                        <a:rPr dirty="0" sz="1000" spc="-50">
                          <a:latin typeface="Verdana"/>
                          <a:cs typeface="Verdana"/>
                        </a:rPr>
                        <a:t>3</a:t>
                      </a:r>
                      <a:endParaRPr sz="10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solidFill>
                      <a:srgbClr val="FFFFFF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ctr" marL="1905">
                        <a:lnSpc>
                          <a:spcPts val="1100"/>
                        </a:lnSpc>
                      </a:pPr>
                      <a:r>
                        <a:rPr dirty="0" sz="1000" spc="-10">
                          <a:latin typeface="Verdana"/>
                          <a:cs typeface="Verdana"/>
                        </a:rPr>
                        <a:t>Sinaloa</a:t>
                      </a:r>
                      <a:endParaRPr sz="10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3810">
                        <a:lnSpc>
                          <a:spcPts val="1100"/>
                        </a:lnSpc>
                      </a:pPr>
                      <a:r>
                        <a:rPr dirty="0" sz="1000" spc="-50">
                          <a:latin typeface="Verdana"/>
                          <a:cs typeface="Verdana"/>
                        </a:rPr>
                        <a:t>3</a:t>
                      </a:r>
                      <a:endParaRPr sz="10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4445">
                        <a:lnSpc>
                          <a:spcPts val="1100"/>
                        </a:lnSpc>
                      </a:pPr>
                      <a:r>
                        <a:rPr dirty="0" sz="1000" spc="-25">
                          <a:latin typeface="Verdana"/>
                          <a:cs typeface="Verdana"/>
                        </a:rPr>
                        <a:t>10</a:t>
                      </a:r>
                      <a:endParaRPr sz="10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solidFill>
                      <a:srgbClr val="E7E7E7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ctr" marL="1905">
                        <a:lnSpc>
                          <a:spcPts val="1100"/>
                        </a:lnSpc>
                      </a:pPr>
                      <a:r>
                        <a:rPr dirty="0" sz="1000" spc="-10">
                          <a:latin typeface="Verdana"/>
                          <a:cs typeface="Verdana"/>
                        </a:rPr>
                        <a:t>Sonora</a:t>
                      </a:r>
                      <a:endParaRPr sz="10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4445">
                        <a:lnSpc>
                          <a:spcPts val="1100"/>
                        </a:lnSpc>
                      </a:pPr>
                      <a:r>
                        <a:rPr dirty="0" sz="1000" spc="-50">
                          <a:latin typeface="Verdana"/>
                          <a:cs typeface="Verdana"/>
                        </a:rPr>
                        <a:t>2</a:t>
                      </a:r>
                      <a:endParaRPr sz="10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FFFFF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dirty="0" sz="1000" spc="-10">
                          <a:latin typeface="Verdana"/>
                          <a:cs typeface="Verdana"/>
                        </a:rPr>
                        <a:t>Tamaulipas</a:t>
                      </a:r>
                      <a:endParaRPr sz="10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ts val="1100"/>
                        </a:lnSpc>
                      </a:pPr>
                      <a:r>
                        <a:rPr dirty="0" sz="1000" spc="-335">
                          <a:latin typeface="Verdana"/>
                          <a:cs typeface="Verdana"/>
                        </a:rPr>
                        <a:t>1</a:t>
                      </a:r>
                      <a:endParaRPr sz="10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solidFill>
                      <a:srgbClr val="E7E7E7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ctr" marL="635">
                        <a:lnSpc>
                          <a:spcPts val="1100"/>
                        </a:lnSpc>
                      </a:pPr>
                      <a:r>
                        <a:rPr dirty="0" sz="1000" spc="-10">
                          <a:latin typeface="Verdana"/>
                          <a:cs typeface="Verdana"/>
                        </a:rPr>
                        <a:t>Veracruz</a:t>
                      </a:r>
                      <a:endParaRPr sz="10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ts val="1100"/>
                        </a:lnSpc>
                      </a:pPr>
                      <a:r>
                        <a:rPr dirty="0" sz="1000" spc="-335">
                          <a:latin typeface="Verdana"/>
                          <a:cs typeface="Verdana"/>
                        </a:rPr>
                        <a:t>1</a:t>
                      </a:r>
                      <a:endParaRPr sz="10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solidFill>
                      <a:srgbClr val="FFFFFF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ctr" marL="1905">
                        <a:lnSpc>
                          <a:spcPts val="1100"/>
                        </a:lnSpc>
                      </a:pPr>
                      <a:r>
                        <a:rPr dirty="0" sz="1000" spc="-10" b="1">
                          <a:latin typeface="Tahoma"/>
                          <a:cs typeface="Tahoma"/>
                        </a:rPr>
                        <a:t>Total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B="0" marT="0"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3175">
                        <a:lnSpc>
                          <a:spcPts val="1100"/>
                        </a:lnSpc>
                      </a:pPr>
                      <a:r>
                        <a:rPr dirty="0" sz="1000" spc="-25" b="1">
                          <a:latin typeface="Tahoma"/>
                          <a:cs typeface="Tahoma"/>
                        </a:rPr>
                        <a:t>12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B="0" marT="0"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3175">
                        <a:lnSpc>
                          <a:spcPts val="1100"/>
                        </a:lnSpc>
                      </a:pPr>
                      <a:r>
                        <a:rPr dirty="0" sz="1000" spc="-25" b="1">
                          <a:latin typeface="Tahoma"/>
                          <a:cs typeface="Tahoma"/>
                        </a:rPr>
                        <a:t>25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B="0" marT="0"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</a:tr>
            </a:tbl>
          </a:graphicData>
        </a:graphic>
      </p:graphicFrame>
      <p:pic>
        <p:nvPicPr>
          <p:cNvPr id="10" name="object 10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79575" y="1298447"/>
            <a:ext cx="7052818" cy="5379402"/>
          </a:xfrm>
          <a:prstGeom prst="rect">
            <a:avLst/>
          </a:prstGeom>
        </p:spPr>
      </p:pic>
      <p:sp>
        <p:nvSpPr>
          <p:cNvPr id="11" name="object 11" descr=""/>
          <p:cNvSpPr txBox="1"/>
          <p:nvPr/>
        </p:nvSpPr>
        <p:spPr>
          <a:xfrm>
            <a:off x="4162805" y="4486402"/>
            <a:ext cx="605155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-10">
                <a:latin typeface="Verdana"/>
                <a:cs typeface="Verdana"/>
              </a:rPr>
              <a:t>Aguascalientes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1604263" y="2839339"/>
            <a:ext cx="723265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-10">
                <a:latin typeface="Verdana"/>
                <a:cs typeface="Verdana"/>
              </a:rPr>
              <a:t>Baja</a:t>
            </a:r>
            <a:r>
              <a:rPr dirty="0" sz="600" spc="-40">
                <a:latin typeface="Verdana"/>
                <a:cs typeface="Verdana"/>
              </a:rPr>
              <a:t> </a:t>
            </a:r>
            <a:r>
              <a:rPr dirty="0" sz="600" spc="-10">
                <a:latin typeface="Verdana"/>
                <a:cs typeface="Verdana"/>
              </a:rPr>
              <a:t>California</a:t>
            </a:r>
            <a:r>
              <a:rPr dirty="0" sz="600" spc="-5">
                <a:latin typeface="Verdana"/>
                <a:cs typeface="Verdana"/>
              </a:rPr>
              <a:t> </a:t>
            </a:r>
            <a:r>
              <a:rPr dirty="0" sz="600" spc="-25">
                <a:latin typeface="Verdana"/>
                <a:cs typeface="Verdana"/>
              </a:rPr>
              <a:t>Sur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1219606" y="1654302"/>
            <a:ext cx="573405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-10">
                <a:latin typeface="Verdana"/>
                <a:cs typeface="Verdana"/>
              </a:rPr>
              <a:t>Baja</a:t>
            </a:r>
            <a:r>
              <a:rPr dirty="0" sz="600" spc="-65">
                <a:latin typeface="Verdana"/>
                <a:cs typeface="Verdana"/>
              </a:rPr>
              <a:t> </a:t>
            </a:r>
            <a:r>
              <a:rPr dirty="0" sz="600" spc="-10">
                <a:latin typeface="Verdana"/>
                <a:cs typeface="Verdana"/>
              </a:rPr>
              <a:t>California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7132701" y="5373370"/>
            <a:ext cx="445134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-10">
                <a:latin typeface="Verdana"/>
                <a:cs typeface="Verdana"/>
              </a:rPr>
              <a:t>Campeche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4309109" y="2907538"/>
            <a:ext cx="361315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-10">
                <a:latin typeface="Verdana"/>
                <a:cs typeface="Verdana"/>
              </a:rPr>
              <a:t>Coahuila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6693534" y="6123228"/>
            <a:ext cx="332740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-10">
                <a:latin typeface="Verdana"/>
                <a:cs typeface="Verdana"/>
              </a:rPr>
              <a:t>Chiapas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3658361" y="3366008"/>
            <a:ext cx="367665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-10">
                <a:latin typeface="Verdana"/>
                <a:cs typeface="Verdana"/>
              </a:rPr>
              <a:t>Durango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4052696" y="4879085"/>
            <a:ext cx="276225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-10">
                <a:latin typeface="Verdana"/>
                <a:cs typeface="Verdana"/>
              </a:rPr>
              <a:t>Jalisco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3645789" y="4582795"/>
            <a:ext cx="301625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-10">
                <a:latin typeface="Verdana"/>
                <a:cs typeface="Verdana"/>
              </a:rPr>
              <a:t>Nayarit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5399659" y="5227701"/>
            <a:ext cx="329565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-10">
                <a:latin typeface="Verdana"/>
                <a:cs typeface="Verdana"/>
              </a:rPr>
              <a:t>Tlaxcala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5138673" y="3751579"/>
            <a:ext cx="467995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-10">
                <a:latin typeface="Verdana"/>
                <a:cs typeface="Verdana"/>
              </a:rPr>
              <a:t>Tamaulipas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6572250" y="5590743"/>
            <a:ext cx="339725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-10">
                <a:latin typeface="Verdana"/>
                <a:cs typeface="Verdana"/>
              </a:rPr>
              <a:t>Tabasco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2376932" y="1915795"/>
            <a:ext cx="294640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-10">
                <a:latin typeface="Verdana"/>
                <a:cs typeface="Verdana"/>
              </a:rPr>
              <a:t>Sonora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7507605" y="4711649"/>
            <a:ext cx="342265" cy="1174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-10">
                <a:latin typeface="Verdana"/>
                <a:cs typeface="Verdana"/>
              </a:rPr>
              <a:t>Yucatán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4860797" y="5808370"/>
            <a:ext cx="367665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-10">
                <a:latin typeface="Verdana"/>
                <a:cs typeface="Verdana"/>
              </a:rPr>
              <a:t>Guerrero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4549266" y="4809870"/>
            <a:ext cx="922019" cy="2616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660"/>
              </a:lnSpc>
              <a:spcBef>
                <a:spcPts val="100"/>
              </a:spcBef>
            </a:pPr>
            <a:r>
              <a:rPr dirty="0" sz="600" spc="-10">
                <a:latin typeface="Verdana"/>
                <a:cs typeface="Verdana"/>
              </a:rPr>
              <a:t>Guanajuato</a:t>
            </a:r>
            <a:endParaRPr sz="600">
              <a:latin typeface="Verdana"/>
              <a:cs typeface="Verdana"/>
            </a:endParaRPr>
          </a:p>
          <a:p>
            <a:pPr algn="ctr" marL="51435">
              <a:lnSpc>
                <a:spcPts val="570"/>
              </a:lnSpc>
            </a:pPr>
            <a:r>
              <a:rPr dirty="0" sz="600" spc="-25">
                <a:latin typeface="Verdana"/>
                <a:cs typeface="Verdana"/>
              </a:rPr>
              <a:t>Qro</a:t>
            </a:r>
            <a:endParaRPr sz="600">
              <a:latin typeface="Verdana"/>
              <a:cs typeface="Verdana"/>
            </a:endParaRPr>
          </a:p>
          <a:p>
            <a:pPr marL="609600">
              <a:lnSpc>
                <a:spcPts val="630"/>
              </a:lnSpc>
            </a:pPr>
            <a:r>
              <a:rPr dirty="0" sz="600" spc="-10">
                <a:latin typeface="Verdana"/>
                <a:cs typeface="Verdana"/>
              </a:rPr>
              <a:t>Hidalgo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4402073" y="5272785"/>
            <a:ext cx="445770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-10">
                <a:latin typeface="Verdana"/>
                <a:cs typeface="Verdana"/>
              </a:rPr>
              <a:t>Michoacán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28" name="object 28" descr=""/>
          <p:cNvSpPr txBox="1"/>
          <p:nvPr/>
        </p:nvSpPr>
        <p:spPr>
          <a:xfrm>
            <a:off x="4988433" y="5184775"/>
            <a:ext cx="372745" cy="2190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-10">
                <a:latin typeface="Verdana"/>
                <a:cs typeface="Verdana"/>
              </a:rPr>
              <a:t>Edo.</a:t>
            </a:r>
            <a:r>
              <a:rPr dirty="0" sz="600" spc="-35">
                <a:latin typeface="Verdana"/>
                <a:cs typeface="Verdana"/>
              </a:rPr>
              <a:t> </a:t>
            </a:r>
            <a:r>
              <a:rPr dirty="0" sz="600" spc="-25">
                <a:latin typeface="Verdana"/>
                <a:cs typeface="Verdana"/>
              </a:rPr>
              <a:t>Mex</a:t>
            </a:r>
            <a:endParaRPr sz="600">
              <a:latin typeface="Verdana"/>
              <a:cs typeface="Verdana"/>
            </a:endParaRPr>
          </a:p>
          <a:p>
            <a:pPr marL="164465">
              <a:lnSpc>
                <a:spcPct val="100000"/>
              </a:lnSpc>
              <a:spcBef>
                <a:spcPts val="440"/>
              </a:spcBef>
            </a:pPr>
            <a:r>
              <a:rPr dirty="0" sz="300" spc="-20">
                <a:latin typeface="Verdana"/>
                <a:cs typeface="Verdana"/>
              </a:rPr>
              <a:t>CDMX</a:t>
            </a:r>
            <a:endParaRPr sz="300">
              <a:latin typeface="Verdana"/>
              <a:cs typeface="Verdana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4785740" y="3327653"/>
            <a:ext cx="482600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>
                <a:latin typeface="Verdana"/>
                <a:cs typeface="Verdana"/>
              </a:rPr>
              <a:t>Nuevo</a:t>
            </a:r>
            <a:r>
              <a:rPr dirty="0" sz="600" spc="-25">
                <a:latin typeface="Verdana"/>
                <a:cs typeface="Verdana"/>
              </a:rPr>
              <a:t> </a:t>
            </a:r>
            <a:r>
              <a:rPr dirty="0" sz="600" spc="-20">
                <a:latin typeface="Verdana"/>
                <a:cs typeface="Verdana"/>
              </a:rPr>
              <a:t>León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30" name="object 30" descr=""/>
          <p:cNvSpPr txBox="1"/>
          <p:nvPr/>
        </p:nvSpPr>
        <p:spPr>
          <a:xfrm>
            <a:off x="5063363" y="5438902"/>
            <a:ext cx="641350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600" spc="-10">
                <a:latin typeface="Verdana"/>
                <a:cs typeface="Verdana"/>
              </a:rPr>
              <a:t>Morelos</a:t>
            </a:r>
            <a:r>
              <a:rPr dirty="0" baseline="-9259" sz="900" spc="-15">
                <a:latin typeface="Verdana"/>
                <a:cs typeface="Verdana"/>
              </a:rPr>
              <a:t>Puebla</a:t>
            </a:r>
            <a:endParaRPr baseline="-9259" sz="900">
              <a:latin typeface="Verdana"/>
              <a:cs typeface="Verdana"/>
            </a:endParaRPr>
          </a:p>
        </p:txBody>
      </p:sp>
      <p:sp>
        <p:nvSpPr>
          <p:cNvPr id="31" name="object 31" descr=""/>
          <p:cNvSpPr txBox="1"/>
          <p:nvPr/>
        </p:nvSpPr>
        <p:spPr>
          <a:xfrm>
            <a:off x="4828413" y="4393183"/>
            <a:ext cx="221615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-35">
                <a:latin typeface="Verdana"/>
                <a:cs typeface="Verdana"/>
              </a:rPr>
              <a:t>S.L.P.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32" name="object 32" descr=""/>
          <p:cNvSpPr txBox="1"/>
          <p:nvPr/>
        </p:nvSpPr>
        <p:spPr>
          <a:xfrm>
            <a:off x="7757921" y="5166105"/>
            <a:ext cx="276225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-35">
                <a:latin typeface="Verdana"/>
                <a:cs typeface="Verdana"/>
              </a:rPr>
              <a:t>Q.</a:t>
            </a:r>
            <a:r>
              <a:rPr dirty="0" sz="600" spc="-45">
                <a:latin typeface="Verdana"/>
                <a:cs typeface="Verdana"/>
              </a:rPr>
              <a:t> </a:t>
            </a:r>
            <a:r>
              <a:rPr dirty="0" sz="600" spc="-25">
                <a:latin typeface="Verdana"/>
                <a:cs typeface="Verdana"/>
              </a:rPr>
              <a:t>Roo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33" name="object 33" descr=""/>
          <p:cNvSpPr txBox="1"/>
          <p:nvPr/>
        </p:nvSpPr>
        <p:spPr>
          <a:xfrm>
            <a:off x="4157598" y="4085082"/>
            <a:ext cx="411480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-10">
                <a:latin typeface="Verdana"/>
                <a:cs typeface="Verdana"/>
              </a:rPr>
              <a:t>Zacatecas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34" name="object 34" descr=""/>
          <p:cNvSpPr txBox="1"/>
          <p:nvPr/>
        </p:nvSpPr>
        <p:spPr>
          <a:xfrm>
            <a:off x="4623053" y="4441063"/>
            <a:ext cx="72390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-50">
                <a:latin typeface="Verdana"/>
                <a:cs typeface="Verdana"/>
              </a:rPr>
              <a:t>6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35" name="object 35" descr=""/>
          <p:cNvSpPr txBox="1"/>
          <p:nvPr/>
        </p:nvSpPr>
        <p:spPr>
          <a:xfrm>
            <a:off x="2345563" y="2187955"/>
            <a:ext cx="34988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165" b="1">
                <a:solidFill>
                  <a:srgbClr val="FFFFFF"/>
                </a:solidFill>
                <a:latin typeface="Tahoma"/>
                <a:cs typeface="Tahoma"/>
              </a:rPr>
              <a:t>173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36" name="object 36" descr=""/>
          <p:cNvSpPr txBox="1"/>
          <p:nvPr/>
        </p:nvSpPr>
        <p:spPr>
          <a:xfrm>
            <a:off x="1119022" y="1872742"/>
            <a:ext cx="30353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330" b="1">
                <a:latin typeface="Tahoma"/>
                <a:cs typeface="Tahoma"/>
              </a:rPr>
              <a:t>211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37" name="object 37" descr=""/>
          <p:cNvSpPr txBox="1"/>
          <p:nvPr/>
        </p:nvSpPr>
        <p:spPr>
          <a:xfrm>
            <a:off x="2662808" y="3273681"/>
            <a:ext cx="506095" cy="402590"/>
          </a:xfrm>
          <a:prstGeom prst="rect">
            <a:avLst/>
          </a:prstGeom>
        </p:spPr>
        <p:txBody>
          <a:bodyPr wrap="square" lIns="0" tIns="24130" rIns="0" bIns="0" rtlCol="0" vert="horz">
            <a:spAutoFit/>
          </a:bodyPr>
          <a:lstStyle/>
          <a:p>
            <a:pPr marL="216535">
              <a:lnSpc>
                <a:spcPct val="100000"/>
              </a:lnSpc>
              <a:spcBef>
                <a:spcPts val="190"/>
              </a:spcBef>
            </a:pPr>
            <a:r>
              <a:rPr dirty="0" sz="600" spc="-10">
                <a:latin typeface="Verdana"/>
                <a:cs typeface="Verdana"/>
              </a:rPr>
              <a:t>Sinaloa</a:t>
            </a:r>
            <a:endParaRPr sz="6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235"/>
              </a:spcBef>
            </a:pPr>
            <a:r>
              <a:rPr dirty="0" sz="1600" spc="-25" b="1">
                <a:latin typeface="Tahoma"/>
                <a:cs typeface="Tahoma"/>
              </a:rPr>
              <a:t>45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38" name="object 38" descr=""/>
          <p:cNvSpPr txBox="1"/>
          <p:nvPr/>
        </p:nvSpPr>
        <p:spPr>
          <a:xfrm>
            <a:off x="3249295" y="1938654"/>
            <a:ext cx="581660" cy="56197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25" b="1">
                <a:solidFill>
                  <a:srgbClr val="FFFFFF"/>
                </a:solidFill>
                <a:latin typeface="Tahoma"/>
                <a:cs typeface="Tahoma"/>
              </a:rPr>
              <a:t>18</a:t>
            </a:r>
            <a:endParaRPr sz="1600">
              <a:latin typeface="Tahoma"/>
              <a:cs typeface="Tahoma"/>
            </a:endParaRPr>
          </a:p>
          <a:p>
            <a:pPr marL="144145">
              <a:lnSpc>
                <a:spcPct val="100000"/>
              </a:lnSpc>
              <a:spcBef>
                <a:spcPts val="1585"/>
              </a:spcBef>
            </a:pPr>
            <a:r>
              <a:rPr dirty="0" sz="600" spc="-10">
                <a:latin typeface="Verdana"/>
                <a:cs typeface="Verdana"/>
              </a:rPr>
              <a:t>Chihuahua</a:t>
            </a:r>
            <a:endParaRPr sz="600">
              <a:latin typeface="Verdana"/>
              <a:cs typeface="Verdana"/>
            </a:endParaRPr>
          </a:p>
        </p:txBody>
      </p:sp>
      <p:pic>
        <p:nvPicPr>
          <p:cNvPr id="39" name="object 39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136903" y="2330195"/>
            <a:ext cx="327659" cy="301751"/>
          </a:xfrm>
          <a:prstGeom prst="rect">
            <a:avLst/>
          </a:prstGeom>
        </p:spPr>
      </p:pic>
      <p:sp>
        <p:nvSpPr>
          <p:cNvPr id="40" name="object 40" descr=""/>
          <p:cNvSpPr txBox="1"/>
          <p:nvPr/>
        </p:nvSpPr>
        <p:spPr>
          <a:xfrm>
            <a:off x="1496060" y="2330576"/>
            <a:ext cx="18415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430" b="1">
                <a:latin typeface="Tahoma"/>
                <a:cs typeface="Tahoma"/>
              </a:rPr>
              <a:t>11</a:t>
            </a:r>
            <a:endParaRPr sz="1600">
              <a:latin typeface="Tahoma"/>
              <a:cs typeface="Tahoma"/>
            </a:endParaRPr>
          </a:p>
        </p:txBody>
      </p:sp>
      <p:grpSp>
        <p:nvGrpSpPr>
          <p:cNvPr id="41" name="object 41" descr=""/>
          <p:cNvGrpSpPr/>
          <p:nvPr/>
        </p:nvGrpSpPr>
        <p:grpSpPr>
          <a:xfrm>
            <a:off x="658393" y="1770379"/>
            <a:ext cx="4556125" cy="4429760"/>
            <a:chOff x="658393" y="1770379"/>
            <a:chExt cx="4556125" cy="4429760"/>
          </a:xfrm>
        </p:grpSpPr>
        <p:pic>
          <p:nvPicPr>
            <p:cNvPr id="42" name="object 42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87907" y="1808987"/>
              <a:ext cx="335280" cy="416051"/>
            </a:xfrm>
            <a:prstGeom prst="rect">
              <a:avLst/>
            </a:prstGeom>
          </p:spPr>
        </p:pic>
        <p:sp>
          <p:nvSpPr>
            <p:cNvPr id="43" name="object 43" descr=""/>
            <p:cNvSpPr/>
            <p:nvPr/>
          </p:nvSpPr>
          <p:spPr>
            <a:xfrm>
              <a:off x="658393" y="1770379"/>
              <a:ext cx="169545" cy="222250"/>
            </a:xfrm>
            <a:custGeom>
              <a:avLst/>
              <a:gdLst/>
              <a:ahLst/>
              <a:cxnLst/>
              <a:rect l="l" t="t" r="r" b="b"/>
              <a:pathLst>
                <a:path w="169544" h="222250">
                  <a:moveTo>
                    <a:pt x="169113" y="83820"/>
                  </a:moveTo>
                  <a:lnTo>
                    <a:pt x="111620" y="83820"/>
                  </a:lnTo>
                  <a:lnTo>
                    <a:pt x="111620" y="0"/>
                  </a:lnTo>
                  <a:lnTo>
                    <a:pt x="57492" y="0"/>
                  </a:lnTo>
                  <a:lnTo>
                    <a:pt x="57492" y="83820"/>
                  </a:lnTo>
                  <a:lnTo>
                    <a:pt x="0" y="83820"/>
                  </a:lnTo>
                  <a:lnTo>
                    <a:pt x="0" y="138430"/>
                  </a:lnTo>
                  <a:lnTo>
                    <a:pt x="57492" y="138430"/>
                  </a:lnTo>
                  <a:lnTo>
                    <a:pt x="57492" y="222250"/>
                  </a:lnTo>
                  <a:lnTo>
                    <a:pt x="111620" y="222250"/>
                  </a:lnTo>
                  <a:lnTo>
                    <a:pt x="111620" y="138430"/>
                  </a:lnTo>
                  <a:lnTo>
                    <a:pt x="169113" y="138430"/>
                  </a:lnTo>
                  <a:lnTo>
                    <a:pt x="169113" y="8382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4" name="object 44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011679" y="2136647"/>
              <a:ext cx="335280" cy="416051"/>
            </a:xfrm>
            <a:prstGeom prst="rect">
              <a:avLst/>
            </a:prstGeom>
          </p:spPr>
        </p:pic>
        <p:sp>
          <p:nvSpPr>
            <p:cNvPr id="45" name="object 45" descr=""/>
            <p:cNvSpPr/>
            <p:nvPr/>
          </p:nvSpPr>
          <p:spPr>
            <a:xfrm>
              <a:off x="1882140" y="2099309"/>
              <a:ext cx="169545" cy="220979"/>
            </a:xfrm>
            <a:custGeom>
              <a:avLst/>
              <a:gdLst/>
              <a:ahLst/>
              <a:cxnLst/>
              <a:rect l="l" t="t" r="r" b="b"/>
              <a:pathLst>
                <a:path w="169544" h="220980">
                  <a:moveTo>
                    <a:pt x="169164" y="83820"/>
                  </a:moveTo>
                  <a:lnTo>
                    <a:pt x="111633" y="83820"/>
                  </a:lnTo>
                  <a:lnTo>
                    <a:pt x="111633" y="0"/>
                  </a:lnTo>
                  <a:lnTo>
                    <a:pt x="57531" y="0"/>
                  </a:lnTo>
                  <a:lnTo>
                    <a:pt x="57531" y="83820"/>
                  </a:lnTo>
                  <a:lnTo>
                    <a:pt x="0" y="83820"/>
                  </a:lnTo>
                  <a:lnTo>
                    <a:pt x="0" y="137160"/>
                  </a:lnTo>
                  <a:lnTo>
                    <a:pt x="57531" y="137160"/>
                  </a:lnTo>
                  <a:lnTo>
                    <a:pt x="57531" y="220980"/>
                  </a:lnTo>
                  <a:lnTo>
                    <a:pt x="111633" y="220980"/>
                  </a:lnTo>
                  <a:lnTo>
                    <a:pt x="111633" y="137160"/>
                  </a:lnTo>
                  <a:lnTo>
                    <a:pt x="169164" y="137160"/>
                  </a:lnTo>
                  <a:lnTo>
                    <a:pt x="169164" y="8382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6" name="object 46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909316" y="1857755"/>
              <a:ext cx="335280" cy="416051"/>
            </a:xfrm>
            <a:prstGeom prst="rect">
              <a:avLst/>
            </a:prstGeom>
          </p:spPr>
        </p:pic>
        <p:sp>
          <p:nvSpPr>
            <p:cNvPr id="47" name="object 47" descr=""/>
            <p:cNvSpPr/>
            <p:nvPr/>
          </p:nvSpPr>
          <p:spPr>
            <a:xfrm>
              <a:off x="2781300" y="1818639"/>
              <a:ext cx="169545" cy="222250"/>
            </a:xfrm>
            <a:custGeom>
              <a:avLst/>
              <a:gdLst/>
              <a:ahLst/>
              <a:cxnLst/>
              <a:rect l="l" t="t" r="r" b="b"/>
              <a:pathLst>
                <a:path w="169544" h="222250">
                  <a:moveTo>
                    <a:pt x="169164" y="83820"/>
                  </a:moveTo>
                  <a:lnTo>
                    <a:pt x="111633" y="83820"/>
                  </a:lnTo>
                  <a:lnTo>
                    <a:pt x="111633" y="0"/>
                  </a:lnTo>
                  <a:lnTo>
                    <a:pt x="57531" y="0"/>
                  </a:lnTo>
                  <a:lnTo>
                    <a:pt x="57531" y="83820"/>
                  </a:lnTo>
                  <a:lnTo>
                    <a:pt x="0" y="83820"/>
                  </a:lnTo>
                  <a:lnTo>
                    <a:pt x="0" y="138430"/>
                  </a:lnTo>
                  <a:lnTo>
                    <a:pt x="57531" y="138430"/>
                  </a:lnTo>
                  <a:lnTo>
                    <a:pt x="57531" y="222250"/>
                  </a:lnTo>
                  <a:lnTo>
                    <a:pt x="111633" y="222250"/>
                  </a:lnTo>
                  <a:lnTo>
                    <a:pt x="111633" y="138430"/>
                  </a:lnTo>
                  <a:lnTo>
                    <a:pt x="169164" y="138430"/>
                  </a:lnTo>
                  <a:lnTo>
                    <a:pt x="169164" y="8382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8" name="object 48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360675" y="3351275"/>
              <a:ext cx="335280" cy="416051"/>
            </a:xfrm>
            <a:prstGeom prst="rect">
              <a:avLst/>
            </a:prstGeom>
          </p:spPr>
        </p:pic>
        <p:sp>
          <p:nvSpPr>
            <p:cNvPr id="49" name="object 49" descr=""/>
            <p:cNvSpPr/>
            <p:nvPr/>
          </p:nvSpPr>
          <p:spPr>
            <a:xfrm>
              <a:off x="2231136" y="3312159"/>
              <a:ext cx="169545" cy="223520"/>
            </a:xfrm>
            <a:custGeom>
              <a:avLst/>
              <a:gdLst/>
              <a:ahLst/>
              <a:cxnLst/>
              <a:rect l="l" t="t" r="r" b="b"/>
              <a:pathLst>
                <a:path w="169544" h="223520">
                  <a:moveTo>
                    <a:pt x="169164" y="85090"/>
                  </a:moveTo>
                  <a:lnTo>
                    <a:pt x="111633" y="85090"/>
                  </a:lnTo>
                  <a:lnTo>
                    <a:pt x="111633" y="0"/>
                  </a:lnTo>
                  <a:lnTo>
                    <a:pt x="57531" y="0"/>
                  </a:lnTo>
                  <a:lnTo>
                    <a:pt x="57531" y="85090"/>
                  </a:lnTo>
                  <a:lnTo>
                    <a:pt x="0" y="85090"/>
                  </a:lnTo>
                  <a:lnTo>
                    <a:pt x="0" y="138430"/>
                  </a:lnTo>
                  <a:lnTo>
                    <a:pt x="57531" y="138430"/>
                  </a:lnTo>
                  <a:lnTo>
                    <a:pt x="57531" y="223520"/>
                  </a:lnTo>
                  <a:lnTo>
                    <a:pt x="111633" y="223520"/>
                  </a:lnTo>
                  <a:lnTo>
                    <a:pt x="111633" y="138430"/>
                  </a:lnTo>
                  <a:lnTo>
                    <a:pt x="169164" y="138430"/>
                  </a:lnTo>
                  <a:lnTo>
                    <a:pt x="169164" y="8509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0" name="object 50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608831" y="5896355"/>
              <a:ext cx="327660" cy="303275"/>
            </a:xfrm>
            <a:prstGeom prst="rect">
              <a:avLst/>
            </a:prstGeom>
          </p:spPr>
        </p:pic>
        <p:sp>
          <p:nvSpPr>
            <p:cNvPr id="51" name="object 51" descr=""/>
            <p:cNvSpPr/>
            <p:nvPr/>
          </p:nvSpPr>
          <p:spPr>
            <a:xfrm>
              <a:off x="3934205" y="5429250"/>
              <a:ext cx="1280160" cy="503555"/>
            </a:xfrm>
            <a:custGeom>
              <a:avLst/>
              <a:gdLst/>
              <a:ahLst/>
              <a:cxnLst/>
              <a:rect l="l" t="t" r="r" b="b"/>
              <a:pathLst>
                <a:path w="1280160" h="503554">
                  <a:moveTo>
                    <a:pt x="1206574" y="29687"/>
                  </a:moveTo>
                  <a:lnTo>
                    <a:pt x="0" y="491540"/>
                  </a:lnTo>
                  <a:lnTo>
                    <a:pt x="4572" y="503402"/>
                  </a:lnTo>
                  <a:lnTo>
                    <a:pt x="1211106" y="41513"/>
                  </a:lnTo>
                  <a:lnTo>
                    <a:pt x="1206574" y="29687"/>
                  </a:lnTo>
                  <a:close/>
                </a:path>
                <a:path w="1280160" h="503554">
                  <a:moveTo>
                    <a:pt x="1264691" y="25146"/>
                  </a:moveTo>
                  <a:lnTo>
                    <a:pt x="1218438" y="25146"/>
                  </a:lnTo>
                  <a:lnTo>
                    <a:pt x="1223010" y="36956"/>
                  </a:lnTo>
                  <a:lnTo>
                    <a:pt x="1211106" y="41513"/>
                  </a:lnTo>
                  <a:lnTo>
                    <a:pt x="1222502" y="71247"/>
                  </a:lnTo>
                  <a:lnTo>
                    <a:pt x="1264691" y="25146"/>
                  </a:lnTo>
                  <a:close/>
                </a:path>
                <a:path w="1280160" h="503554">
                  <a:moveTo>
                    <a:pt x="1218438" y="25146"/>
                  </a:moveTo>
                  <a:lnTo>
                    <a:pt x="1206574" y="29687"/>
                  </a:lnTo>
                  <a:lnTo>
                    <a:pt x="1211106" y="41513"/>
                  </a:lnTo>
                  <a:lnTo>
                    <a:pt x="1223010" y="36956"/>
                  </a:lnTo>
                  <a:lnTo>
                    <a:pt x="1218438" y="25146"/>
                  </a:lnTo>
                  <a:close/>
                </a:path>
                <a:path w="1280160" h="503554">
                  <a:moveTo>
                    <a:pt x="1195197" y="0"/>
                  </a:moveTo>
                  <a:lnTo>
                    <a:pt x="1206574" y="29687"/>
                  </a:lnTo>
                  <a:lnTo>
                    <a:pt x="1218438" y="25146"/>
                  </a:lnTo>
                  <a:lnTo>
                    <a:pt x="1264691" y="25146"/>
                  </a:lnTo>
                  <a:lnTo>
                    <a:pt x="1280033" y="8381"/>
                  </a:lnTo>
                  <a:lnTo>
                    <a:pt x="1195197" y="0"/>
                  </a:lnTo>
                  <a:close/>
                </a:path>
              </a:pathLst>
            </a:custGeom>
            <a:solidFill>
              <a:srgbClr val="4B4B4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2" name="object 52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496056" y="5007863"/>
              <a:ext cx="326136" cy="301752"/>
            </a:xfrm>
            <a:prstGeom prst="rect">
              <a:avLst/>
            </a:prstGeom>
          </p:spPr>
        </p:pic>
      </p:grpSp>
      <p:sp>
        <p:nvSpPr>
          <p:cNvPr id="53" name="object 53" descr=""/>
          <p:cNvSpPr txBox="1"/>
          <p:nvPr/>
        </p:nvSpPr>
        <p:spPr>
          <a:xfrm>
            <a:off x="3814064" y="5001259"/>
            <a:ext cx="335280" cy="432434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0" b="1">
                <a:latin typeface="Tahoma"/>
                <a:cs typeface="Tahoma"/>
              </a:rPr>
              <a:t>2</a:t>
            </a:r>
            <a:endParaRPr sz="1600">
              <a:latin typeface="Tahoma"/>
              <a:cs typeface="Tahoma"/>
            </a:endParaRPr>
          </a:p>
          <a:p>
            <a:pPr marL="54610">
              <a:lnSpc>
                <a:spcPct val="100000"/>
              </a:lnSpc>
              <a:spcBef>
                <a:spcPts val="570"/>
              </a:spcBef>
            </a:pPr>
            <a:r>
              <a:rPr dirty="0" sz="600" spc="-10">
                <a:latin typeface="Verdana"/>
                <a:cs typeface="Verdana"/>
              </a:rPr>
              <a:t>Colima</a:t>
            </a:r>
            <a:endParaRPr sz="600">
              <a:latin typeface="Verdana"/>
              <a:cs typeface="Verdana"/>
            </a:endParaRPr>
          </a:p>
        </p:txBody>
      </p:sp>
      <p:pic>
        <p:nvPicPr>
          <p:cNvPr id="54" name="object 54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571744" y="6060947"/>
            <a:ext cx="326136" cy="301752"/>
          </a:xfrm>
          <a:prstGeom prst="rect">
            <a:avLst/>
          </a:prstGeom>
        </p:spPr>
      </p:pic>
      <p:sp>
        <p:nvSpPr>
          <p:cNvPr id="55" name="object 55" descr=""/>
          <p:cNvSpPr txBox="1"/>
          <p:nvPr/>
        </p:nvSpPr>
        <p:spPr>
          <a:xfrm>
            <a:off x="5630036" y="5954674"/>
            <a:ext cx="365125" cy="3689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-10">
                <a:latin typeface="Verdana"/>
                <a:cs typeface="Verdana"/>
              </a:rPr>
              <a:t>Oaxaca</a:t>
            </a:r>
            <a:endParaRPr sz="600">
              <a:latin typeface="Verdana"/>
              <a:cs typeface="Verdana"/>
            </a:endParaRPr>
          </a:p>
          <a:p>
            <a:pPr algn="r" marR="5080">
              <a:lnSpc>
                <a:spcPct val="100000"/>
              </a:lnSpc>
              <a:spcBef>
                <a:spcPts val="65"/>
              </a:spcBef>
            </a:pPr>
            <a:r>
              <a:rPr dirty="0" sz="1600" spc="-450" b="1">
                <a:latin typeface="Tahoma"/>
                <a:cs typeface="Tahoma"/>
              </a:rPr>
              <a:t>1</a:t>
            </a:r>
            <a:endParaRPr sz="1600">
              <a:latin typeface="Tahoma"/>
              <a:cs typeface="Tahoma"/>
            </a:endParaRPr>
          </a:p>
        </p:txBody>
      </p:sp>
      <p:pic>
        <p:nvPicPr>
          <p:cNvPr id="56" name="object 56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101583" y="4866132"/>
            <a:ext cx="327659" cy="301751"/>
          </a:xfrm>
          <a:prstGeom prst="rect">
            <a:avLst/>
          </a:prstGeom>
        </p:spPr>
      </p:pic>
      <p:sp>
        <p:nvSpPr>
          <p:cNvPr id="57" name="object 57" descr=""/>
          <p:cNvSpPr txBox="1"/>
          <p:nvPr/>
        </p:nvSpPr>
        <p:spPr>
          <a:xfrm>
            <a:off x="8421116" y="4859223"/>
            <a:ext cx="16573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20" b="1">
                <a:latin typeface="Tahoma"/>
                <a:cs typeface="Tahoma"/>
              </a:rPr>
              <a:t>4</a:t>
            </a:r>
            <a:endParaRPr sz="1600">
              <a:latin typeface="Tahoma"/>
              <a:cs typeface="Tahoma"/>
            </a:endParaRPr>
          </a:p>
        </p:txBody>
      </p:sp>
      <p:pic>
        <p:nvPicPr>
          <p:cNvPr id="58" name="object 58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314188" y="3962400"/>
            <a:ext cx="326136" cy="301751"/>
          </a:xfrm>
          <a:prstGeom prst="rect">
            <a:avLst/>
          </a:prstGeom>
        </p:spPr>
      </p:pic>
      <p:sp>
        <p:nvSpPr>
          <p:cNvPr id="59" name="object 59" descr=""/>
          <p:cNvSpPr txBox="1"/>
          <p:nvPr/>
        </p:nvSpPr>
        <p:spPr>
          <a:xfrm>
            <a:off x="5632196" y="3955237"/>
            <a:ext cx="10541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450" b="1">
                <a:latin typeface="Tahoma"/>
                <a:cs typeface="Tahoma"/>
              </a:rPr>
              <a:t>1</a:t>
            </a:r>
            <a:endParaRPr sz="1600">
              <a:latin typeface="Tahoma"/>
              <a:cs typeface="Tahoma"/>
            </a:endParaRPr>
          </a:p>
        </p:txBody>
      </p:sp>
      <p:pic>
        <p:nvPicPr>
          <p:cNvPr id="60" name="object 60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766815" y="5036820"/>
            <a:ext cx="327660" cy="301752"/>
          </a:xfrm>
          <a:prstGeom prst="rect">
            <a:avLst/>
          </a:prstGeom>
        </p:spPr>
      </p:pic>
      <p:sp>
        <p:nvSpPr>
          <p:cNvPr id="61" name="object 61" descr=""/>
          <p:cNvSpPr txBox="1"/>
          <p:nvPr/>
        </p:nvSpPr>
        <p:spPr>
          <a:xfrm>
            <a:off x="5764784" y="5031104"/>
            <a:ext cx="466725" cy="46291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95"/>
              </a:spcBef>
            </a:pPr>
            <a:r>
              <a:rPr dirty="0" sz="1600" spc="-50" b="1">
                <a:latin typeface="Tahoma"/>
                <a:cs typeface="Tahoma"/>
              </a:rPr>
              <a:t>2</a:t>
            </a:r>
            <a:endParaRPr sz="16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805"/>
              </a:spcBef>
            </a:pPr>
            <a:r>
              <a:rPr dirty="0" sz="600" spc="-10">
                <a:latin typeface="Verdana"/>
                <a:cs typeface="Verdana"/>
              </a:rPr>
              <a:t>Veracruz</a:t>
            </a:r>
            <a:endParaRPr sz="600">
              <a:latin typeface="Verdana"/>
              <a:cs typeface="Verdana"/>
            </a:endParaRPr>
          </a:p>
        </p:txBody>
      </p:sp>
      <p:pic>
        <p:nvPicPr>
          <p:cNvPr id="62" name="object 62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68095" y="1271016"/>
            <a:ext cx="301752" cy="428243"/>
          </a:xfrm>
          <a:prstGeom prst="rect">
            <a:avLst/>
          </a:prstGeom>
        </p:spPr>
      </p:pic>
      <p:sp>
        <p:nvSpPr>
          <p:cNvPr id="63" name="object 63" descr=""/>
          <p:cNvSpPr txBox="1"/>
          <p:nvPr/>
        </p:nvSpPr>
        <p:spPr>
          <a:xfrm>
            <a:off x="1088542" y="1300353"/>
            <a:ext cx="10541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450" b="1">
                <a:latin typeface="Tahoma"/>
                <a:cs typeface="Tahoma"/>
              </a:rPr>
              <a:t>1</a:t>
            </a:r>
            <a:endParaRPr sz="1600">
              <a:latin typeface="Tahoma"/>
              <a:cs typeface="Tahoma"/>
            </a:endParaRPr>
          </a:p>
        </p:txBody>
      </p:sp>
      <p:pic>
        <p:nvPicPr>
          <p:cNvPr id="64" name="object 64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330195" y="2671572"/>
            <a:ext cx="301751" cy="428243"/>
          </a:xfrm>
          <a:prstGeom prst="rect">
            <a:avLst/>
          </a:prstGeom>
        </p:spPr>
      </p:pic>
      <p:sp>
        <p:nvSpPr>
          <p:cNvPr id="65" name="object 65" descr=""/>
          <p:cNvSpPr txBox="1"/>
          <p:nvPr/>
        </p:nvSpPr>
        <p:spPr>
          <a:xfrm>
            <a:off x="2651251" y="2700908"/>
            <a:ext cx="10541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450" b="1">
                <a:solidFill>
                  <a:srgbClr val="FFFFFF"/>
                </a:solidFill>
                <a:latin typeface="Tahoma"/>
                <a:cs typeface="Tahoma"/>
              </a:rPr>
              <a:t>1</a:t>
            </a:r>
            <a:endParaRPr sz="1600">
              <a:latin typeface="Tahoma"/>
              <a:cs typeface="Tahoma"/>
            </a:endParaRPr>
          </a:p>
        </p:txBody>
      </p:sp>
      <p:pic>
        <p:nvPicPr>
          <p:cNvPr id="66" name="object 66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900172" y="3585971"/>
            <a:ext cx="301751" cy="428244"/>
          </a:xfrm>
          <a:prstGeom prst="rect">
            <a:avLst/>
          </a:prstGeom>
        </p:spPr>
      </p:pic>
      <p:sp>
        <p:nvSpPr>
          <p:cNvPr id="67" name="object 67" descr=""/>
          <p:cNvSpPr txBox="1"/>
          <p:nvPr/>
        </p:nvSpPr>
        <p:spPr>
          <a:xfrm>
            <a:off x="3221227" y="3615690"/>
            <a:ext cx="10541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450" b="1">
                <a:solidFill>
                  <a:srgbClr val="FFFFFF"/>
                </a:solidFill>
                <a:latin typeface="Tahoma"/>
                <a:cs typeface="Tahoma"/>
              </a:rPr>
              <a:t>1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68" name="object 68" descr=""/>
          <p:cNvSpPr txBox="1"/>
          <p:nvPr/>
        </p:nvSpPr>
        <p:spPr>
          <a:xfrm>
            <a:off x="1107439" y="4383785"/>
            <a:ext cx="1912620" cy="4527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400" b="1">
                <a:latin typeface="Tahoma"/>
                <a:cs typeface="Tahoma"/>
              </a:rPr>
              <a:t>Services</a:t>
            </a:r>
            <a:r>
              <a:rPr dirty="0" sz="1400" spc="254" b="1">
                <a:latin typeface="Tahoma"/>
                <a:cs typeface="Tahoma"/>
              </a:rPr>
              <a:t> </a:t>
            </a:r>
            <a:r>
              <a:rPr dirty="0" sz="1400" b="1">
                <a:latin typeface="Tahoma"/>
                <a:cs typeface="Tahoma"/>
              </a:rPr>
              <a:t>provided</a:t>
            </a:r>
            <a:r>
              <a:rPr dirty="0" sz="1400" spc="265" b="1">
                <a:latin typeface="Tahoma"/>
                <a:cs typeface="Tahoma"/>
              </a:rPr>
              <a:t> </a:t>
            </a:r>
            <a:r>
              <a:rPr dirty="0" sz="1400" spc="-25" b="1">
                <a:latin typeface="Tahoma"/>
                <a:cs typeface="Tahoma"/>
              </a:rPr>
              <a:t>in </a:t>
            </a:r>
            <a:r>
              <a:rPr dirty="0" sz="1400" b="1">
                <a:latin typeface="Tahoma"/>
                <a:cs typeface="Tahoma"/>
              </a:rPr>
              <a:t>treatment</a:t>
            </a:r>
            <a:r>
              <a:rPr dirty="0" sz="1400" spc="300" b="1">
                <a:latin typeface="Tahoma"/>
                <a:cs typeface="Tahoma"/>
              </a:rPr>
              <a:t> </a:t>
            </a:r>
            <a:r>
              <a:rPr dirty="0" sz="1400" spc="-10" b="1">
                <a:latin typeface="Tahoma"/>
                <a:cs typeface="Tahoma"/>
              </a:rPr>
              <a:t>centers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69" name="object 69" descr=""/>
          <p:cNvSpPr txBox="1"/>
          <p:nvPr/>
        </p:nvSpPr>
        <p:spPr>
          <a:xfrm>
            <a:off x="1107439" y="5023865"/>
            <a:ext cx="124777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40" b="1">
                <a:latin typeface="Tahoma"/>
                <a:cs typeface="Tahoma"/>
              </a:rPr>
              <a:t>Emergencies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70" name="object 70" descr=""/>
          <p:cNvSpPr txBox="1"/>
          <p:nvPr/>
        </p:nvSpPr>
        <p:spPr>
          <a:xfrm>
            <a:off x="1107439" y="5450840"/>
            <a:ext cx="69151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10" b="1">
                <a:latin typeface="Tahoma"/>
                <a:cs typeface="Tahoma"/>
              </a:rPr>
              <a:t>Deaths</a:t>
            </a:r>
            <a:endParaRPr sz="1400">
              <a:latin typeface="Tahoma"/>
              <a:cs typeface="Tahoma"/>
            </a:endParaRPr>
          </a:p>
        </p:txBody>
      </p:sp>
      <p:grpSp>
        <p:nvGrpSpPr>
          <p:cNvPr id="71" name="object 71" descr=""/>
          <p:cNvGrpSpPr/>
          <p:nvPr/>
        </p:nvGrpSpPr>
        <p:grpSpPr>
          <a:xfrm>
            <a:off x="539521" y="4419600"/>
            <a:ext cx="464820" cy="1423670"/>
            <a:chOff x="539521" y="4419600"/>
            <a:chExt cx="464820" cy="1423670"/>
          </a:xfrm>
        </p:grpSpPr>
        <p:pic>
          <p:nvPicPr>
            <p:cNvPr id="72" name="object 72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69035" y="4459223"/>
              <a:ext cx="335280" cy="416051"/>
            </a:xfrm>
            <a:prstGeom prst="rect">
              <a:avLst/>
            </a:prstGeom>
          </p:spPr>
        </p:pic>
        <p:sp>
          <p:nvSpPr>
            <p:cNvPr id="73" name="object 73" descr=""/>
            <p:cNvSpPr/>
            <p:nvPr/>
          </p:nvSpPr>
          <p:spPr>
            <a:xfrm>
              <a:off x="539521" y="4419599"/>
              <a:ext cx="169545" cy="222250"/>
            </a:xfrm>
            <a:custGeom>
              <a:avLst/>
              <a:gdLst/>
              <a:ahLst/>
              <a:cxnLst/>
              <a:rect l="l" t="t" r="r" b="b"/>
              <a:pathLst>
                <a:path w="169545" h="222250">
                  <a:moveTo>
                    <a:pt x="169113" y="83820"/>
                  </a:moveTo>
                  <a:lnTo>
                    <a:pt x="111620" y="83820"/>
                  </a:lnTo>
                  <a:lnTo>
                    <a:pt x="111620" y="0"/>
                  </a:lnTo>
                  <a:lnTo>
                    <a:pt x="57492" y="0"/>
                  </a:lnTo>
                  <a:lnTo>
                    <a:pt x="57492" y="83820"/>
                  </a:lnTo>
                  <a:lnTo>
                    <a:pt x="0" y="83820"/>
                  </a:lnTo>
                  <a:lnTo>
                    <a:pt x="0" y="138430"/>
                  </a:lnTo>
                  <a:lnTo>
                    <a:pt x="57492" y="138430"/>
                  </a:lnTo>
                  <a:lnTo>
                    <a:pt x="57492" y="222250"/>
                  </a:lnTo>
                  <a:lnTo>
                    <a:pt x="111620" y="222250"/>
                  </a:lnTo>
                  <a:lnTo>
                    <a:pt x="111620" y="138430"/>
                  </a:lnTo>
                  <a:lnTo>
                    <a:pt x="169113" y="138430"/>
                  </a:lnTo>
                  <a:lnTo>
                    <a:pt x="169113" y="8382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4" name="object 74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03503" y="4997195"/>
              <a:ext cx="326136" cy="301752"/>
            </a:xfrm>
            <a:prstGeom prst="rect">
              <a:avLst/>
            </a:prstGeom>
          </p:spPr>
        </p:pic>
        <p:pic>
          <p:nvPicPr>
            <p:cNvPr id="75" name="object 75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05027" y="5414772"/>
              <a:ext cx="301752" cy="428244"/>
            </a:xfrm>
            <a:prstGeom prst="rect">
              <a:avLst/>
            </a:prstGeom>
          </p:spPr>
        </p:pic>
      </p:grpSp>
      <p:graphicFrame>
        <p:nvGraphicFramePr>
          <p:cNvPr id="76" name="object 76" descr=""/>
          <p:cNvGraphicFramePr>
            <a:graphicFrameLocks noGrp="1"/>
          </p:cNvGraphicFramePr>
          <p:nvPr/>
        </p:nvGraphicFramePr>
        <p:xfrm>
          <a:off x="8617584" y="5122671"/>
          <a:ext cx="3457575" cy="1219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38935"/>
                <a:gridCol w="869950"/>
                <a:gridCol w="873125"/>
              </a:tblGrid>
              <a:tr h="457200">
                <a:tc gridSpan="3">
                  <a:txBody>
                    <a:bodyPr/>
                    <a:lstStyle/>
                    <a:p>
                      <a:pPr marL="1203325" marR="228600" indent="-967105">
                        <a:lnSpc>
                          <a:spcPts val="1200"/>
                        </a:lnSpc>
                        <a:spcBef>
                          <a:spcPts val="10"/>
                        </a:spcBef>
                      </a:pPr>
                      <a:r>
                        <a:rPr dirty="0" sz="1000" b="1">
                          <a:latin typeface="Tahoma"/>
                          <a:cs typeface="Tahoma"/>
                        </a:rPr>
                        <a:t>DEATHS</a:t>
                      </a:r>
                      <a:r>
                        <a:rPr dirty="0" sz="1000" spc="120" b="1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b="1">
                          <a:latin typeface="Tahoma"/>
                          <a:cs typeface="Tahoma"/>
                        </a:rPr>
                        <a:t>ASSOCIATED</a:t>
                      </a:r>
                      <a:r>
                        <a:rPr dirty="0" sz="1000" spc="130" b="1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b="1">
                          <a:latin typeface="Tahoma"/>
                          <a:cs typeface="Tahoma"/>
                        </a:rPr>
                        <a:t>WITH</a:t>
                      </a:r>
                      <a:r>
                        <a:rPr dirty="0" sz="1000" spc="120" b="1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b="1">
                          <a:latin typeface="Tahoma"/>
                          <a:cs typeface="Tahoma"/>
                        </a:rPr>
                        <a:t>U94</a:t>
                      </a:r>
                      <a:r>
                        <a:rPr dirty="0" sz="1000" spc="130" b="1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spc="-10" b="1">
                          <a:latin typeface="Tahoma"/>
                          <a:cs typeface="Tahoma"/>
                        </a:rPr>
                        <a:t>FENTANYL INTOXICATION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B="0" marT="1270">
                    <a:lnT w="28575">
                      <a:solidFill>
                        <a:srgbClr val="000000"/>
                      </a:solidFill>
                      <a:prstDash val="solid"/>
                    </a:lnT>
                    <a:solidFill>
                      <a:srgbClr val="E7E7E7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52400">
                <a:tc>
                  <a:txBody>
                    <a:bodyPr/>
                    <a:lstStyle/>
                    <a:p>
                      <a:pPr algn="ctr" marL="635">
                        <a:lnSpc>
                          <a:spcPts val="1100"/>
                        </a:lnSpc>
                      </a:pPr>
                      <a:r>
                        <a:rPr dirty="0" sz="1000" spc="-20" b="1">
                          <a:latin typeface="Tahoma"/>
                          <a:cs typeface="Tahoma"/>
                        </a:rPr>
                        <a:t>State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3810">
                        <a:lnSpc>
                          <a:spcPts val="1100"/>
                        </a:lnSpc>
                      </a:pPr>
                      <a:r>
                        <a:rPr dirty="0" sz="1000" spc="-20" b="1">
                          <a:latin typeface="Tahoma"/>
                          <a:cs typeface="Tahoma"/>
                        </a:rPr>
                        <a:t>2023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B="0" marT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4445">
                        <a:lnSpc>
                          <a:spcPts val="1100"/>
                        </a:lnSpc>
                      </a:pPr>
                      <a:r>
                        <a:rPr dirty="0" sz="1000" spc="-20" b="1">
                          <a:latin typeface="Tahoma"/>
                          <a:cs typeface="Tahoma"/>
                        </a:rPr>
                        <a:t>2024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B="0" marT="0">
                    <a:solidFill>
                      <a:srgbClr val="FFFFFF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dirty="0" sz="1000" spc="-20">
                          <a:latin typeface="Verdana"/>
                          <a:cs typeface="Verdana"/>
                        </a:rPr>
                        <a:t>Baja</a:t>
                      </a:r>
                      <a:r>
                        <a:rPr dirty="0" sz="1000" spc="-7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000" spc="-10">
                          <a:latin typeface="Verdana"/>
                          <a:cs typeface="Verdana"/>
                        </a:rPr>
                        <a:t>California</a:t>
                      </a:r>
                      <a:endParaRPr sz="10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ts val="1100"/>
                        </a:lnSpc>
                      </a:pPr>
                      <a:r>
                        <a:rPr dirty="0" sz="1000" spc="-335">
                          <a:latin typeface="Verdana"/>
                          <a:cs typeface="Verdana"/>
                        </a:rPr>
                        <a:t>1</a:t>
                      </a:r>
                      <a:endParaRPr sz="10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solidFill>
                      <a:srgbClr val="E7E7E7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ctr" marL="1905">
                        <a:lnSpc>
                          <a:spcPts val="1100"/>
                        </a:lnSpc>
                      </a:pPr>
                      <a:r>
                        <a:rPr dirty="0" sz="1000" spc="-10">
                          <a:latin typeface="Verdana"/>
                          <a:cs typeface="Verdana"/>
                        </a:rPr>
                        <a:t>Sinaloa</a:t>
                      </a:r>
                      <a:endParaRPr sz="10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ts val="1100"/>
                        </a:lnSpc>
                      </a:pPr>
                      <a:r>
                        <a:rPr dirty="0" sz="1000" spc="-335">
                          <a:latin typeface="Verdana"/>
                          <a:cs typeface="Verdana"/>
                        </a:rPr>
                        <a:t>1</a:t>
                      </a:r>
                      <a:endParaRPr sz="10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solidFill>
                      <a:srgbClr val="FFFFFF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ctr" marL="1905">
                        <a:lnSpc>
                          <a:spcPts val="1100"/>
                        </a:lnSpc>
                      </a:pPr>
                      <a:r>
                        <a:rPr dirty="0" sz="1000" spc="-10">
                          <a:latin typeface="Verdana"/>
                          <a:cs typeface="Verdana"/>
                        </a:rPr>
                        <a:t>Sonora</a:t>
                      </a:r>
                      <a:endParaRPr sz="10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ts val="1100"/>
                        </a:lnSpc>
                      </a:pPr>
                      <a:r>
                        <a:rPr dirty="0" sz="1000" spc="-335">
                          <a:latin typeface="Verdana"/>
                          <a:cs typeface="Verdana"/>
                        </a:rPr>
                        <a:t>1</a:t>
                      </a:r>
                      <a:endParaRPr sz="10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E7E7E7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ctr" marL="1905">
                        <a:lnSpc>
                          <a:spcPts val="1100"/>
                        </a:lnSpc>
                      </a:pPr>
                      <a:r>
                        <a:rPr dirty="0" sz="1000" spc="-10" b="1">
                          <a:latin typeface="Tahoma"/>
                          <a:cs typeface="Tahoma"/>
                        </a:rPr>
                        <a:t>Total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B="0" marT="0"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3175">
                        <a:lnSpc>
                          <a:spcPts val="1100"/>
                        </a:lnSpc>
                      </a:pPr>
                      <a:r>
                        <a:rPr dirty="0" sz="1000" spc="-50" b="1">
                          <a:latin typeface="Tahoma"/>
                          <a:cs typeface="Tahoma"/>
                        </a:rPr>
                        <a:t>1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B="0" marT="0"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4445">
                        <a:lnSpc>
                          <a:spcPts val="1100"/>
                        </a:lnSpc>
                      </a:pPr>
                      <a:r>
                        <a:rPr dirty="0" sz="1000" spc="-50" b="1">
                          <a:latin typeface="Tahoma"/>
                          <a:cs typeface="Tahoma"/>
                        </a:rPr>
                        <a:t>2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B="0" marT="0"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77" name="object 77" descr=""/>
          <p:cNvSpPr txBox="1"/>
          <p:nvPr/>
        </p:nvSpPr>
        <p:spPr>
          <a:xfrm>
            <a:off x="2706116" y="5876277"/>
            <a:ext cx="1641475" cy="831215"/>
          </a:xfrm>
          <a:prstGeom prst="rect">
            <a:avLst/>
          </a:prstGeom>
        </p:spPr>
        <p:txBody>
          <a:bodyPr wrap="square" lIns="0" tIns="46990" rIns="0" bIns="0" rtlCol="0" vert="horz">
            <a:spAutoFit/>
          </a:bodyPr>
          <a:lstStyle/>
          <a:p>
            <a:pPr algn="r" marR="279400">
              <a:lnSpc>
                <a:spcPct val="100000"/>
              </a:lnSpc>
              <a:spcBef>
                <a:spcPts val="370"/>
              </a:spcBef>
            </a:pPr>
            <a:r>
              <a:rPr dirty="0" sz="1600" spc="-50" b="1">
                <a:latin typeface="Tahoma"/>
                <a:cs typeface="Tahoma"/>
              </a:rPr>
              <a:t>2</a:t>
            </a:r>
            <a:endParaRPr sz="1600">
              <a:latin typeface="Tahoma"/>
              <a:cs typeface="Tahoma"/>
            </a:endParaRPr>
          </a:p>
          <a:p>
            <a:pPr algn="ctr" marL="12065" marR="5080">
              <a:lnSpc>
                <a:spcPct val="100000"/>
              </a:lnSpc>
              <a:spcBef>
                <a:spcPts val="190"/>
              </a:spcBef>
            </a:pPr>
            <a:r>
              <a:rPr dirty="0" sz="1100" spc="-190" b="1">
                <a:latin typeface="Tahoma"/>
                <a:cs typeface="Tahoma"/>
              </a:rPr>
              <a:t>+15</a:t>
            </a:r>
            <a:r>
              <a:rPr dirty="0" sz="1100" spc="50" b="1">
                <a:latin typeface="Tahoma"/>
                <a:cs typeface="Tahoma"/>
              </a:rPr>
              <a:t> </a:t>
            </a:r>
            <a:r>
              <a:rPr dirty="0" sz="1100" b="1">
                <a:latin typeface="Tahoma"/>
                <a:cs typeface="Tahoma"/>
              </a:rPr>
              <a:t>cases</a:t>
            </a:r>
            <a:r>
              <a:rPr dirty="0" sz="1100" spc="70" b="1">
                <a:latin typeface="Tahoma"/>
                <a:cs typeface="Tahoma"/>
              </a:rPr>
              <a:t> </a:t>
            </a:r>
            <a:r>
              <a:rPr dirty="0" sz="1100" b="1">
                <a:latin typeface="Tahoma"/>
                <a:cs typeface="Tahoma"/>
              </a:rPr>
              <a:t>in</a:t>
            </a:r>
            <a:r>
              <a:rPr dirty="0" sz="1100" spc="45" b="1">
                <a:latin typeface="Tahoma"/>
                <a:cs typeface="Tahoma"/>
              </a:rPr>
              <a:t> </a:t>
            </a:r>
            <a:r>
              <a:rPr dirty="0" sz="1100" spc="-10" b="1">
                <a:latin typeface="Tahoma"/>
                <a:cs typeface="Tahoma"/>
              </a:rPr>
              <a:t>poisoning </a:t>
            </a:r>
            <a:r>
              <a:rPr dirty="0" sz="1100" b="1">
                <a:latin typeface="Tahoma"/>
                <a:cs typeface="Tahoma"/>
              </a:rPr>
              <a:t>centers</a:t>
            </a:r>
            <a:r>
              <a:rPr dirty="0" sz="1100" spc="250" b="1">
                <a:latin typeface="Tahoma"/>
                <a:cs typeface="Tahoma"/>
              </a:rPr>
              <a:t> </a:t>
            </a:r>
            <a:r>
              <a:rPr dirty="0" sz="1100" spc="-10" b="1">
                <a:latin typeface="Tahoma"/>
                <a:cs typeface="Tahoma"/>
              </a:rPr>
              <a:t>(under</a:t>
            </a:r>
            <a:r>
              <a:rPr dirty="0" sz="1100" spc="500" b="1">
                <a:latin typeface="Tahoma"/>
                <a:cs typeface="Tahoma"/>
              </a:rPr>
              <a:t> </a:t>
            </a:r>
            <a:r>
              <a:rPr dirty="0" sz="1100" spc="-10" b="1">
                <a:latin typeface="Tahoma"/>
                <a:cs typeface="Tahoma"/>
              </a:rPr>
              <a:t>review)</a:t>
            </a:r>
            <a:endParaRPr sz="1100">
              <a:latin typeface="Tahoma"/>
              <a:cs typeface="Tahoma"/>
            </a:endParaRPr>
          </a:p>
        </p:txBody>
      </p:sp>
      <p:grpSp>
        <p:nvGrpSpPr>
          <p:cNvPr id="78" name="object 78" descr=""/>
          <p:cNvGrpSpPr/>
          <p:nvPr/>
        </p:nvGrpSpPr>
        <p:grpSpPr>
          <a:xfrm>
            <a:off x="4212335" y="5928359"/>
            <a:ext cx="1321435" cy="929640"/>
            <a:chOff x="4212335" y="5928359"/>
            <a:chExt cx="1321435" cy="929640"/>
          </a:xfrm>
        </p:grpSpPr>
        <p:pic>
          <p:nvPicPr>
            <p:cNvPr id="79" name="object 79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212335" y="5928359"/>
              <a:ext cx="1321435" cy="929638"/>
            </a:xfrm>
            <a:prstGeom prst="rect">
              <a:avLst/>
            </a:prstGeom>
          </p:spPr>
        </p:pic>
        <p:pic>
          <p:nvPicPr>
            <p:cNvPr id="80" name="object 80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407407" y="6123431"/>
              <a:ext cx="751332" cy="56083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8976359" y="150888"/>
            <a:ext cx="2952115" cy="398145"/>
            <a:chOff x="8976359" y="150888"/>
            <a:chExt cx="2952115" cy="39814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976359" y="150888"/>
              <a:ext cx="1511807" cy="376542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416539" y="188975"/>
              <a:ext cx="1511807" cy="359663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60"/>
              <a:t>Findings.</a:t>
            </a:r>
            <a:r>
              <a:rPr dirty="0" spc="-50"/>
              <a:t> </a:t>
            </a:r>
            <a:r>
              <a:rPr dirty="0" spc="114"/>
              <a:t>Methamphetamine</a:t>
            </a:r>
          </a:p>
        </p:txBody>
      </p:sp>
      <p:pic>
        <p:nvPicPr>
          <p:cNvPr id="6" name="object 6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589264" y="1644395"/>
            <a:ext cx="2910839" cy="1809750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427719" y="3872484"/>
            <a:ext cx="3371087" cy="2183739"/>
          </a:xfrm>
          <a:prstGeom prst="rect">
            <a:avLst/>
          </a:prstGeom>
        </p:spPr>
      </p:pic>
      <p:sp>
        <p:nvSpPr>
          <p:cNvPr id="8" name="object 8" descr=""/>
          <p:cNvSpPr txBox="1"/>
          <p:nvPr/>
        </p:nvSpPr>
        <p:spPr>
          <a:xfrm>
            <a:off x="7537831" y="920877"/>
            <a:ext cx="4389120" cy="6273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55" b="1">
                <a:latin typeface="Tahoma"/>
                <a:cs typeface="Tahoma"/>
              </a:rPr>
              <a:t>Chemical</a:t>
            </a:r>
            <a:r>
              <a:rPr dirty="0" sz="1600" spc="120" b="1">
                <a:latin typeface="Tahoma"/>
                <a:cs typeface="Tahoma"/>
              </a:rPr>
              <a:t> </a:t>
            </a:r>
            <a:r>
              <a:rPr dirty="0" sz="1600" b="1">
                <a:latin typeface="Tahoma"/>
                <a:cs typeface="Tahoma"/>
              </a:rPr>
              <a:t>profiling</a:t>
            </a:r>
            <a:r>
              <a:rPr dirty="0" sz="1600" spc="135" b="1">
                <a:latin typeface="Tahoma"/>
                <a:cs typeface="Tahoma"/>
              </a:rPr>
              <a:t> </a:t>
            </a:r>
            <a:r>
              <a:rPr dirty="0" sz="1600" b="1">
                <a:latin typeface="Tahoma"/>
                <a:cs typeface="Tahoma"/>
              </a:rPr>
              <a:t>of</a:t>
            </a:r>
            <a:r>
              <a:rPr dirty="0" sz="1600" spc="100" b="1">
                <a:latin typeface="Tahoma"/>
                <a:cs typeface="Tahoma"/>
              </a:rPr>
              <a:t> </a:t>
            </a:r>
            <a:r>
              <a:rPr dirty="0" sz="1600" spc="50" b="1">
                <a:latin typeface="Tahoma"/>
                <a:cs typeface="Tahoma"/>
              </a:rPr>
              <a:t>methamphetamine</a:t>
            </a:r>
            <a:endParaRPr sz="1600">
              <a:latin typeface="Tahoma"/>
              <a:cs typeface="Tahoma"/>
            </a:endParaRPr>
          </a:p>
          <a:p>
            <a:pPr marL="1403350">
              <a:lnSpc>
                <a:spcPct val="100000"/>
              </a:lnSpc>
              <a:spcBef>
                <a:spcPts val="1380"/>
              </a:spcBef>
            </a:pPr>
            <a:r>
              <a:rPr dirty="0" sz="1200" spc="30" b="1">
                <a:latin typeface="Tahoma"/>
                <a:cs typeface="Tahoma"/>
              </a:rPr>
              <a:t>Methamphetamine</a:t>
            </a:r>
            <a:r>
              <a:rPr dirty="0" sz="1200" spc="260" b="1">
                <a:latin typeface="Tahoma"/>
                <a:cs typeface="Tahoma"/>
              </a:rPr>
              <a:t> </a:t>
            </a:r>
            <a:r>
              <a:rPr dirty="0" sz="1200" spc="-10" b="1">
                <a:latin typeface="Tahoma"/>
                <a:cs typeface="Tahoma"/>
              </a:rPr>
              <a:t>purity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9487281" y="3621785"/>
            <a:ext cx="97472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 b="1">
                <a:latin typeface="Tahoma"/>
                <a:cs typeface="Tahoma"/>
              </a:rPr>
              <a:t>Adulterants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1607058" y="1759077"/>
            <a:ext cx="3709670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b="1">
                <a:latin typeface="Tahoma"/>
                <a:cs typeface="Tahoma"/>
              </a:rPr>
              <a:t>Treatment</a:t>
            </a:r>
            <a:r>
              <a:rPr dirty="0" sz="1050" spc="135" b="1">
                <a:latin typeface="Tahoma"/>
                <a:cs typeface="Tahoma"/>
              </a:rPr>
              <a:t> </a:t>
            </a:r>
            <a:r>
              <a:rPr dirty="0" sz="1050" spc="55" b="1">
                <a:latin typeface="Tahoma"/>
                <a:cs typeface="Tahoma"/>
              </a:rPr>
              <a:t>demand</a:t>
            </a:r>
            <a:r>
              <a:rPr dirty="0" sz="1050" spc="145" b="1">
                <a:latin typeface="Tahoma"/>
                <a:cs typeface="Tahoma"/>
              </a:rPr>
              <a:t> </a:t>
            </a:r>
            <a:r>
              <a:rPr dirty="0" sz="1050" b="1">
                <a:latin typeface="Tahoma"/>
                <a:cs typeface="Tahoma"/>
              </a:rPr>
              <a:t>and</a:t>
            </a:r>
            <a:r>
              <a:rPr dirty="0" sz="1050" spc="165" b="1">
                <a:latin typeface="Tahoma"/>
                <a:cs typeface="Tahoma"/>
              </a:rPr>
              <a:t> </a:t>
            </a:r>
            <a:r>
              <a:rPr dirty="0" sz="1050" b="1">
                <a:latin typeface="Tahoma"/>
                <a:cs typeface="Tahoma"/>
              </a:rPr>
              <a:t>main</a:t>
            </a:r>
            <a:r>
              <a:rPr dirty="0" sz="1050" spc="160" b="1">
                <a:latin typeface="Tahoma"/>
                <a:cs typeface="Tahoma"/>
              </a:rPr>
              <a:t> </a:t>
            </a:r>
            <a:r>
              <a:rPr dirty="0" sz="1050" b="1">
                <a:latin typeface="Tahoma"/>
                <a:cs typeface="Tahoma"/>
              </a:rPr>
              <a:t>impact</a:t>
            </a:r>
            <a:r>
              <a:rPr dirty="0" sz="1050" spc="170" b="1">
                <a:latin typeface="Tahoma"/>
                <a:cs typeface="Tahoma"/>
              </a:rPr>
              <a:t> </a:t>
            </a:r>
            <a:r>
              <a:rPr dirty="0" sz="1050" b="1">
                <a:latin typeface="Tahoma"/>
                <a:cs typeface="Tahoma"/>
              </a:rPr>
              <a:t>drug</a:t>
            </a:r>
            <a:r>
              <a:rPr dirty="0" sz="1050" spc="160" b="1">
                <a:latin typeface="Tahoma"/>
                <a:cs typeface="Tahoma"/>
              </a:rPr>
              <a:t> </a:t>
            </a:r>
            <a:r>
              <a:rPr dirty="0" sz="1050" spc="-70" b="1">
                <a:latin typeface="Tahoma"/>
                <a:cs typeface="Tahoma"/>
              </a:rPr>
              <a:t>2013-</a:t>
            </a:r>
            <a:r>
              <a:rPr dirty="0" sz="1050" spc="-20" b="1">
                <a:latin typeface="Tahoma"/>
                <a:cs typeface="Tahoma"/>
              </a:rPr>
              <a:t>2023</a:t>
            </a:r>
            <a:endParaRPr sz="1050">
              <a:latin typeface="Tahoma"/>
              <a:cs typeface="Tahoma"/>
            </a:endParaRPr>
          </a:p>
        </p:txBody>
      </p:sp>
      <p:grpSp>
        <p:nvGrpSpPr>
          <p:cNvPr id="11" name="object 11" descr=""/>
          <p:cNvGrpSpPr/>
          <p:nvPr/>
        </p:nvGrpSpPr>
        <p:grpSpPr>
          <a:xfrm>
            <a:off x="405193" y="1965960"/>
            <a:ext cx="6751955" cy="3685540"/>
            <a:chOff x="405193" y="1965960"/>
            <a:chExt cx="6751955" cy="3685540"/>
          </a:xfrm>
        </p:grpSpPr>
        <p:sp>
          <p:nvSpPr>
            <p:cNvPr id="12" name="object 12" descr=""/>
            <p:cNvSpPr/>
            <p:nvPr/>
          </p:nvSpPr>
          <p:spPr>
            <a:xfrm>
              <a:off x="409956" y="5646419"/>
              <a:ext cx="6742430" cy="0"/>
            </a:xfrm>
            <a:custGeom>
              <a:avLst/>
              <a:gdLst/>
              <a:ahLst/>
              <a:cxnLst/>
              <a:rect l="l" t="t" r="r" b="b"/>
              <a:pathLst>
                <a:path w="6742430" h="0">
                  <a:moveTo>
                    <a:pt x="0" y="0"/>
                  </a:moveTo>
                  <a:lnTo>
                    <a:pt x="6742176" y="0"/>
                  </a:lnTo>
                </a:path>
              </a:pathLst>
            </a:custGeom>
            <a:ln w="9144">
              <a:solidFill>
                <a:srgbClr val="F4EDE7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717042" y="2878074"/>
              <a:ext cx="6129655" cy="1150620"/>
            </a:xfrm>
            <a:custGeom>
              <a:avLst/>
              <a:gdLst/>
              <a:ahLst/>
              <a:cxnLst/>
              <a:rect l="l" t="t" r="r" b="b"/>
              <a:pathLst>
                <a:path w="6129655" h="1150620">
                  <a:moveTo>
                    <a:pt x="0" y="89915"/>
                  </a:moveTo>
                  <a:lnTo>
                    <a:pt x="612648" y="0"/>
                  </a:lnTo>
                  <a:lnTo>
                    <a:pt x="1225295" y="185927"/>
                  </a:lnTo>
                  <a:lnTo>
                    <a:pt x="1837944" y="222503"/>
                  </a:lnTo>
                  <a:lnTo>
                    <a:pt x="2450591" y="713231"/>
                  </a:lnTo>
                  <a:lnTo>
                    <a:pt x="3064763" y="653796"/>
                  </a:lnTo>
                  <a:lnTo>
                    <a:pt x="3677412" y="816863"/>
                  </a:lnTo>
                  <a:lnTo>
                    <a:pt x="4290060" y="950976"/>
                  </a:lnTo>
                  <a:lnTo>
                    <a:pt x="4902708" y="1016507"/>
                  </a:lnTo>
                  <a:lnTo>
                    <a:pt x="5516880" y="943356"/>
                  </a:lnTo>
                  <a:lnTo>
                    <a:pt x="6129528" y="1150620"/>
                  </a:lnTo>
                </a:path>
              </a:pathLst>
            </a:custGeom>
            <a:ln w="28956">
              <a:solidFill>
                <a:srgbClr val="611131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4" name="object 14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79996" y="2930652"/>
              <a:ext cx="73151" cy="73152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292606" y="2842260"/>
              <a:ext cx="73152" cy="73151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906778" y="3028188"/>
              <a:ext cx="73152" cy="73151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519426" y="3064763"/>
              <a:ext cx="73152" cy="73152"/>
            </a:xfrm>
            <a:prstGeom prst="rect">
              <a:avLst/>
            </a:prstGeom>
          </p:spPr>
        </p:pic>
        <p:pic>
          <p:nvPicPr>
            <p:cNvPr id="18" name="object 18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132073" y="3553968"/>
              <a:ext cx="73152" cy="73152"/>
            </a:xfrm>
            <a:prstGeom prst="rect">
              <a:avLst/>
            </a:prstGeom>
          </p:spPr>
        </p:pic>
        <p:pic>
          <p:nvPicPr>
            <p:cNvPr id="19" name="object 19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744721" y="3494532"/>
              <a:ext cx="73151" cy="73152"/>
            </a:xfrm>
            <a:prstGeom prst="rect">
              <a:avLst/>
            </a:prstGeom>
          </p:spPr>
        </p:pic>
        <p:pic>
          <p:nvPicPr>
            <p:cNvPr id="20" name="object 20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357370" y="3657600"/>
              <a:ext cx="73152" cy="73152"/>
            </a:xfrm>
            <a:prstGeom prst="rect">
              <a:avLst/>
            </a:prstGeom>
          </p:spPr>
        </p:pic>
        <p:pic>
          <p:nvPicPr>
            <p:cNvPr id="21" name="object 21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971541" y="3791711"/>
              <a:ext cx="73152" cy="73152"/>
            </a:xfrm>
            <a:prstGeom prst="rect">
              <a:avLst/>
            </a:prstGeom>
          </p:spPr>
        </p:pic>
        <p:pic>
          <p:nvPicPr>
            <p:cNvPr id="22" name="object 22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584190" y="3858767"/>
              <a:ext cx="73152" cy="73152"/>
            </a:xfrm>
            <a:prstGeom prst="rect">
              <a:avLst/>
            </a:prstGeom>
          </p:spPr>
        </p:pic>
        <p:pic>
          <p:nvPicPr>
            <p:cNvPr id="23" name="object 23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196838" y="3784092"/>
              <a:ext cx="73151" cy="73152"/>
            </a:xfrm>
            <a:prstGeom prst="rect">
              <a:avLst/>
            </a:prstGeom>
          </p:spPr>
        </p:pic>
        <p:pic>
          <p:nvPicPr>
            <p:cNvPr id="24" name="object 24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809485" y="3992880"/>
              <a:ext cx="73152" cy="73152"/>
            </a:xfrm>
            <a:prstGeom prst="rect">
              <a:avLst/>
            </a:prstGeom>
          </p:spPr>
        </p:pic>
        <p:sp>
          <p:nvSpPr>
            <p:cNvPr id="25" name="object 25" descr=""/>
            <p:cNvSpPr/>
            <p:nvPr/>
          </p:nvSpPr>
          <p:spPr>
            <a:xfrm>
              <a:off x="717042" y="3560826"/>
              <a:ext cx="6129655" cy="1195070"/>
            </a:xfrm>
            <a:custGeom>
              <a:avLst/>
              <a:gdLst/>
              <a:ahLst/>
              <a:cxnLst/>
              <a:rect l="l" t="t" r="r" b="b"/>
              <a:pathLst>
                <a:path w="6129655" h="1195070">
                  <a:moveTo>
                    <a:pt x="0" y="348996"/>
                  </a:moveTo>
                  <a:lnTo>
                    <a:pt x="612648" y="156972"/>
                  </a:lnTo>
                  <a:lnTo>
                    <a:pt x="1225295" y="67056"/>
                  </a:lnTo>
                  <a:lnTo>
                    <a:pt x="1837944" y="201168"/>
                  </a:lnTo>
                  <a:lnTo>
                    <a:pt x="2450591" y="0"/>
                  </a:lnTo>
                  <a:lnTo>
                    <a:pt x="3064763" y="571500"/>
                  </a:lnTo>
                  <a:lnTo>
                    <a:pt x="3677412" y="720851"/>
                  </a:lnTo>
                  <a:lnTo>
                    <a:pt x="4290060" y="891540"/>
                  </a:lnTo>
                  <a:lnTo>
                    <a:pt x="4902708" y="1194816"/>
                  </a:lnTo>
                  <a:lnTo>
                    <a:pt x="5516880" y="1098804"/>
                  </a:lnTo>
                  <a:lnTo>
                    <a:pt x="6129528" y="1098804"/>
                  </a:lnTo>
                </a:path>
              </a:pathLst>
            </a:custGeom>
            <a:ln w="28956">
              <a:solidFill>
                <a:srgbClr val="D3C19C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6" name="object 26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79996" y="3874008"/>
              <a:ext cx="73151" cy="73152"/>
            </a:xfrm>
            <a:prstGeom prst="rect">
              <a:avLst/>
            </a:prstGeom>
          </p:spPr>
        </p:pic>
        <p:pic>
          <p:nvPicPr>
            <p:cNvPr id="27" name="object 27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292606" y="3680460"/>
              <a:ext cx="73152" cy="73152"/>
            </a:xfrm>
            <a:prstGeom prst="rect">
              <a:avLst/>
            </a:prstGeom>
          </p:spPr>
        </p:pic>
        <p:pic>
          <p:nvPicPr>
            <p:cNvPr id="28" name="object 28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906778" y="3592067"/>
              <a:ext cx="73152" cy="73152"/>
            </a:xfrm>
            <a:prstGeom prst="rect">
              <a:avLst/>
            </a:prstGeom>
          </p:spPr>
        </p:pic>
        <p:pic>
          <p:nvPicPr>
            <p:cNvPr id="29" name="object 29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519426" y="3724655"/>
              <a:ext cx="73152" cy="73152"/>
            </a:xfrm>
            <a:prstGeom prst="rect">
              <a:avLst/>
            </a:prstGeom>
          </p:spPr>
        </p:pic>
        <p:pic>
          <p:nvPicPr>
            <p:cNvPr id="30" name="object 30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132073" y="3525012"/>
              <a:ext cx="73152" cy="73151"/>
            </a:xfrm>
            <a:prstGeom prst="rect">
              <a:avLst/>
            </a:prstGeom>
          </p:spPr>
        </p:pic>
        <p:pic>
          <p:nvPicPr>
            <p:cNvPr id="31" name="object 31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744721" y="4096511"/>
              <a:ext cx="73151" cy="73152"/>
            </a:xfrm>
            <a:prstGeom prst="rect">
              <a:avLst/>
            </a:prstGeom>
          </p:spPr>
        </p:pic>
        <p:pic>
          <p:nvPicPr>
            <p:cNvPr id="32" name="object 32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357370" y="4244339"/>
              <a:ext cx="73152" cy="73152"/>
            </a:xfrm>
            <a:prstGeom prst="rect">
              <a:avLst/>
            </a:prstGeom>
          </p:spPr>
        </p:pic>
        <p:pic>
          <p:nvPicPr>
            <p:cNvPr id="33" name="object 33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971541" y="4415027"/>
              <a:ext cx="73152" cy="73152"/>
            </a:xfrm>
            <a:prstGeom prst="rect">
              <a:avLst/>
            </a:prstGeom>
          </p:spPr>
        </p:pic>
        <p:pic>
          <p:nvPicPr>
            <p:cNvPr id="34" name="object 34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584190" y="4719827"/>
              <a:ext cx="73152" cy="73152"/>
            </a:xfrm>
            <a:prstGeom prst="rect">
              <a:avLst/>
            </a:prstGeom>
          </p:spPr>
        </p:pic>
        <p:pic>
          <p:nvPicPr>
            <p:cNvPr id="35" name="object 35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196838" y="4622292"/>
              <a:ext cx="73151" cy="73152"/>
            </a:xfrm>
            <a:prstGeom prst="rect">
              <a:avLst/>
            </a:prstGeom>
          </p:spPr>
        </p:pic>
        <p:pic>
          <p:nvPicPr>
            <p:cNvPr id="36" name="object 36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809485" y="4622292"/>
              <a:ext cx="73152" cy="73152"/>
            </a:xfrm>
            <a:prstGeom prst="rect">
              <a:avLst/>
            </a:prstGeom>
          </p:spPr>
        </p:pic>
        <p:sp>
          <p:nvSpPr>
            <p:cNvPr id="37" name="object 37" descr=""/>
            <p:cNvSpPr/>
            <p:nvPr/>
          </p:nvSpPr>
          <p:spPr>
            <a:xfrm>
              <a:off x="717042" y="4993386"/>
              <a:ext cx="6129655" cy="193675"/>
            </a:xfrm>
            <a:custGeom>
              <a:avLst/>
              <a:gdLst/>
              <a:ahLst/>
              <a:cxnLst/>
              <a:rect l="l" t="t" r="r" b="b"/>
              <a:pathLst>
                <a:path w="6129655" h="193675">
                  <a:moveTo>
                    <a:pt x="0" y="126491"/>
                  </a:moveTo>
                  <a:lnTo>
                    <a:pt x="612648" y="163068"/>
                  </a:lnTo>
                  <a:lnTo>
                    <a:pt x="1225295" y="163068"/>
                  </a:lnTo>
                  <a:lnTo>
                    <a:pt x="1837944" y="118871"/>
                  </a:lnTo>
                  <a:lnTo>
                    <a:pt x="2450591" y="96012"/>
                  </a:lnTo>
                  <a:lnTo>
                    <a:pt x="3064763" y="0"/>
                  </a:lnTo>
                  <a:lnTo>
                    <a:pt x="3677412" y="59436"/>
                  </a:lnTo>
                  <a:lnTo>
                    <a:pt x="4290060" y="44195"/>
                  </a:lnTo>
                  <a:lnTo>
                    <a:pt x="4902708" y="147827"/>
                  </a:lnTo>
                  <a:lnTo>
                    <a:pt x="5516880" y="193547"/>
                  </a:lnTo>
                  <a:lnTo>
                    <a:pt x="6129528" y="147827"/>
                  </a:lnTo>
                </a:path>
              </a:pathLst>
            </a:custGeom>
            <a:ln w="28955">
              <a:solidFill>
                <a:srgbClr val="285C4D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8" name="object 38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79996" y="5082539"/>
              <a:ext cx="73151" cy="73152"/>
            </a:xfrm>
            <a:prstGeom prst="rect">
              <a:avLst/>
            </a:prstGeom>
          </p:spPr>
        </p:pic>
        <p:pic>
          <p:nvPicPr>
            <p:cNvPr id="39" name="object 39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292606" y="5120639"/>
              <a:ext cx="73152" cy="73152"/>
            </a:xfrm>
            <a:prstGeom prst="rect">
              <a:avLst/>
            </a:prstGeom>
          </p:spPr>
        </p:pic>
        <p:pic>
          <p:nvPicPr>
            <p:cNvPr id="40" name="object 40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906778" y="5120639"/>
              <a:ext cx="73152" cy="73152"/>
            </a:xfrm>
            <a:prstGeom prst="rect">
              <a:avLst/>
            </a:prstGeom>
          </p:spPr>
        </p:pic>
        <p:pic>
          <p:nvPicPr>
            <p:cNvPr id="41" name="object 41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519426" y="5074920"/>
              <a:ext cx="73152" cy="73152"/>
            </a:xfrm>
            <a:prstGeom prst="rect">
              <a:avLst/>
            </a:prstGeom>
          </p:spPr>
        </p:pic>
        <p:pic>
          <p:nvPicPr>
            <p:cNvPr id="42" name="object 42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132073" y="5053583"/>
              <a:ext cx="73152" cy="73152"/>
            </a:xfrm>
            <a:prstGeom prst="rect">
              <a:avLst/>
            </a:prstGeom>
          </p:spPr>
        </p:pic>
        <p:pic>
          <p:nvPicPr>
            <p:cNvPr id="43" name="object 43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744721" y="4957572"/>
              <a:ext cx="73151" cy="73152"/>
            </a:xfrm>
            <a:prstGeom prst="rect">
              <a:avLst/>
            </a:prstGeom>
          </p:spPr>
        </p:pic>
        <p:pic>
          <p:nvPicPr>
            <p:cNvPr id="44" name="object 44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357370" y="5015483"/>
              <a:ext cx="73152" cy="73152"/>
            </a:xfrm>
            <a:prstGeom prst="rect">
              <a:avLst/>
            </a:prstGeom>
          </p:spPr>
        </p:pic>
        <p:pic>
          <p:nvPicPr>
            <p:cNvPr id="45" name="object 45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971541" y="5001767"/>
              <a:ext cx="73152" cy="73152"/>
            </a:xfrm>
            <a:prstGeom prst="rect">
              <a:avLst/>
            </a:prstGeom>
          </p:spPr>
        </p:pic>
        <p:pic>
          <p:nvPicPr>
            <p:cNvPr id="46" name="object 46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584190" y="5105400"/>
              <a:ext cx="73152" cy="73152"/>
            </a:xfrm>
            <a:prstGeom prst="rect">
              <a:avLst/>
            </a:prstGeom>
          </p:spPr>
        </p:pic>
        <p:pic>
          <p:nvPicPr>
            <p:cNvPr id="47" name="object 47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196838" y="5149595"/>
              <a:ext cx="73151" cy="73152"/>
            </a:xfrm>
            <a:prstGeom prst="rect">
              <a:avLst/>
            </a:prstGeom>
          </p:spPr>
        </p:pic>
        <p:pic>
          <p:nvPicPr>
            <p:cNvPr id="48" name="object 48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809485" y="5105400"/>
              <a:ext cx="73152" cy="73152"/>
            </a:xfrm>
            <a:prstGeom prst="rect">
              <a:avLst/>
            </a:prstGeom>
          </p:spPr>
        </p:pic>
        <p:sp>
          <p:nvSpPr>
            <p:cNvPr id="49" name="object 49" descr=""/>
            <p:cNvSpPr/>
            <p:nvPr/>
          </p:nvSpPr>
          <p:spPr>
            <a:xfrm>
              <a:off x="717042" y="5052822"/>
              <a:ext cx="6129655" cy="460375"/>
            </a:xfrm>
            <a:custGeom>
              <a:avLst/>
              <a:gdLst/>
              <a:ahLst/>
              <a:cxnLst/>
              <a:rect l="l" t="t" r="r" b="b"/>
              <a:pathLst>
                <a:path w="6129655" h="460375">
                  <a:moveTo>
                    <a:pt x="0" y="0"/>
                  </a:moveTo>
                  <a:lnTo>
                    <a:pt x="612648" y="103631"/>
                  </a:lnTo>
                  <a:lnTo>
                    <a:pt x="1225295" y="147827"/>
                  </a:lnTo>
                  <a:lnTo>
                    <a:pt x="1837944" y="193547"/>
                  </a:lnTo>
                  <a:lnTo>
                    <a:pt x="2450591" y="281939"/>
                  </a:lnTo>
                  <a:lnTo>
                    <a:pt x="3064763" y="341375"/>
                  </a:lnTo>
                  <a:lnTo>
                    <a:pt x="3677412" y="385571"/>
                  </a:lnTo>
                  <a:lnTo>
                    <a:pt x="4290060" y="377951"/>
                  </a:lnTo>
                  <a:lnTo>
                    <a:pt x="4902708" y="416051"/>
                  </a:lnTo>
                  <a:lnTo>
                    <a:pt x="5516880" y="452627"/>
                  </a:lnTo>
                  <a:lnTo>
                    <a:pt x="6129528" y="460247"/>
                  </a:lnTo>
                </a:path>
              </a:pathLst>
            </a:custGeom>
            <a:ln w="28956">
              <a:solidFill>
                <a:srgbClr val="52232A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0" name="object 50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679996" y="5015483"/>
              <a:ext cx="73151" cy="73152"/>
            </a:xfrm>
            <a:prstGeom prst="rect">
              <a:avLst/>
            </a:prstGeom>
          </p:spPr>
        </p:pic>
        <p:pic>
          <p:nvPicPr>
            <p:cNvPr id="51" name="object 51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292606" y="5120639"/>
              <a:ext cx="73152" cy="73152"/>
            </a:xfrm>
            <a:prstGeom prst="rect">
              <a:avLst/>
            </a:prstGeom>
          </p:spPr>
        </p:pic>
        <p:pic>
          <p:nvPicPr>
            <p:cNvPr id="52" name="object 52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906778" y="5164836"/>
              <a:ext cx="73152" cy="73152"/>
            </a:xfrm>
            <a:prstGeom prst="rect">
              <a:avLst/>
            </a:prstGeom>
          </p:spPr>
        </p:pic>
        <p:pic>
          <p:nvPicPr>
            <p:cNvPr id="53" name="object 53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2519426" y="5209032"/>
              <a:ext cx="73152" cy="73152"/>
            </a:xfrm>
            <a:prstGeom prst="rect">
              <a:avLst/>
            </a:prstGeom>
          </p:spPr>
        </p:pic>
        <p:pic>
          <p:nvPicPr>
            <p:cNvPr id="54" name="object 54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3132073" y="5298948"/>
              <a:ext cx="73152" cy="73152"/>
            </a:xfrm>
            <a:prstGeom prst="rect">
              <a:avLst/>
            </a:prstGeom>
          </p:spPr>
        </p:pic>
        <p:pic>
          <p:nvPicPr>
            <p:cNvPr id="55" name="object 55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3744721" y="5356860"/>
              <a:ext cx="73151" cy="73152"/>
            </a:xfrm>
            <a:prstGeom prst="rect">
              <a:avLst/>
            </a:prstGeom>
          </p:spPr>
        </p:pic>
        <p:pic>
          <p:nvPicPr>
            <p:cNvPr id="56" name="object 56" descr="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4357370" y="5402580"/>
              <a:ext cx="73152" cy="73151"/>
            </a:xfrm>
            <a:prstGeom prst="rect">
              <a:avLst/>
            </a:prstGeom>
          </p:spPr>
        </p:pic>
        <p:pic>
          <p:nvPicPr>
            <p:cNvPr id="57" name="object 57" descr="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4971541" y="5394960"/>
              <a:ext cx="73152" cy="73152"/>
            </a:xfrm>
            <a:prstGeom prst="rect">
              <a:avLst/>
            </a:prstGeom>
          </p:spPr>
        </p:pic>
        <p:pic>
          <p:nvPicPr>
            <p:cNvPr id="58" name="object 58" descr="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5584190" y="5431536"/>
              <a:ext cx="73152" cy="73151"/>
            </a:xfrm>
            <a:prstGeom prst="rect">
              <a:avLst/>
            </a:prstGeom>
          </p:spPr>
        </p:pic>
        <p:pic>
          <p:nvPicPr>
            <p:cNvPr id="59" name="object 59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6196838" y="5469636"/>
              <a:ext cx="73151" cy="73151"/>
            </a:xfrm>
            <a:prstGeom prst="rect">
              <a:avLst/>
            </a:prstGeom>
          </p:spPr>
        </p:pic>
        <p:pic>
          <p:nvPicPr>
            <p:cNvPr id="60" name="object 60" descr="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6809485" y="5475731"/>
              <a:ext cx="73152" cy="73152"/>
            </a:xfrm>
            <a:prstGeom prst="rect">
              <a:avLst/>
            </a:prstGeom>
          </p:spPr>
        </p:pic>
        <p:sp>
          <p:nvSpPr>
            <p:cNvPr id="61" name="object 61" descr=""/>
            <p:cNvSpPr/>
            <p:nvPr/>
          </p:nvSpPr>
          <p:spPr>
            <a:xfrm>
              <a:off x="717042" y="2003298"/>
              <a:ext cx="6129655" cy="2967355"/>
            </a:xfrm>
            <a:custGeom>
              <a:avLst/>
              <a:gdLst/>
              <a:ahLst/>
              <a:cxnLst/>
              <a:rect l="l" t="t" r="r" b="b"/>
              <a:pathLst>
                <a:path w="6129655" h="2967354">
                  <a:moveTo>
                    <a:pt x="0" y="2938272"/>
                  </a:moveTo>
                  <a:lnTo>
                    <a:pt x="612648" y="2967228"/>
                  </a:lnTo>
                  <a:lnTo>
                    <a:pt x="1225295" y="2811779"/>
                  </a:lnTo>
                  <a:lnTo>
                    <a:pt x="1837944" y="2656332"/>
                  </a:lnTo>
                  <a:lnTo>
                    <a:pt x="2450591" y="2566416"/>
                  </a:lnTo>
                  <a:lnTo>
                    <a:pt x="3064763" y="1906524"/>
                  </a:lnTo>
                  <a:lnTo>
                    <a:pt x="3677412" y="1505712"/>
                  </a:lnTo>
                  <a:lnTo>
                    <a:pt x="4290060" y="1394460"/>
                  </a:lnTo>
                  <a:lnTo>
                    <a:pt x="4902708" y="251460"/>
                  </a:lnTo>
                  <a:lnTo>
                    <a:pt x="5516880" y="214884"/>
                  </a:lnTo>
                  <a:lnTo>
                    <a:pt x="6129528" y="0"/>
                  </a:lnTo>
                </a:path>
              </a:pathLst>
            </a:custGeom>
            <a:ln w="28956">
              <a:solidFill>
                <a:srgbClr val="756F6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2" name="object 62" descr="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679996" y="4904232"/>
              <a:ext cx="73151" cy="73152"/>
            </a:xfrm>
            <a:prstGeom prst="rect">
              <a:avLst/>
            </a:prstGeom>
          </p:spPr>
        </p:pic>
        <p:pic>
          <p:nvPicPr>
            <p:cNvPr id="63" name="object 63" descr="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1292606" y="4934711"/>
              <a:ext cx="73152" cy="73152"/>
            </a:xfrm>
            <a:prstGeom prst="rect">
              <a:avLst/>
            </a:prstGeom>
          </p:spPr>
        </p:pic>
        <p:pic>
          <p:nvPicPr>
            <p:cNvPr id="64" name="object 64" descr="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1906778" y="4779264"/>
              <a:ext cx="73152" cy="73152"/>
            </a:xfrm>
            <a:prstGeom prst="rect">
              <a:avLst/>
            </a:prstGeom>
          </p:spPr>
        </p:pic>
        <p:pic>
          <p:nvPicPr>
            <p:cNvPr id="65" name="object 65" descr="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2519426" y="4622292"/>
              <a:ext cx="73152" cy="73152"/>
            </a:xfrm>
            <a:prstGeom prst="rect">
              <a:avLst/>
            </a:prstGeom>
          </p:spPr>
        </p:pic>
        <p:pic>
          <p:nvPicPr>
            <p:cNvPr id="66" name="object 66" descr="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3132073" y="4533900"/>
              <a:ext cx="73152" cy="73152"/>
            </a:xfrm>
            <a:prstGeom prst="rect">
              <a:avLst/>
            </a:prstGeom>
          </p:spPr>
        </p:pic>
        <p:pic>
          <p:nvPicPr>
            <p:cNvPr id="67" name="object 67" descr="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3744721" y="3874008"/>
              <a:ext cx="73151" cy="73152"/>
            </a:xfrm>
            <a:prstGeom prst="rect">
              <a:avLst/>
            </a:prstGeom>
          </p:spPr>
        </p:pic>
        <p:pic>
          <p:nvPicPr>
            <p:cNvPr id="68" name="object 68" descr="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4357370" y="3473196"/>
              <a:ext cx="73152" cy="73152"/>
            </a:xfrm>
            <a:prstGeom prst="rect">
              <a:avLst/>
            </a:prstGeom>
          </p:spPr>
        </p:pic>
        <p:pic>
          <p:nvPicPr>
            <p:cNvPr id="69" name="object 69" descr="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4971541" y="3361944"/>
              <a:ext cx="73152" cy="73152"/>
            </a:xfrm>
            <a:prstGeom prst="rect">
              <a:avLst/>
            </a:prstGeom>
          </p:spPr>
        </p:pic>
        <p:pic>
          <p:nvPicPr>
            <p:cNvPr id="70" name="object 70" descr="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5584190" y="2218944"/>
              <a:ext cx="73152" cy="73152"/>
            </a:xfrm>
            <a:prstGeom prst="rect">
              <a:avLst/>
            </a:prstGeom>
          </p:spPr>
        </p:pic>
        <p:pic>
          <p:nvPicPr>
            <p:cNvPr id="71" name="object 71" descr="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6196838" y="2180844"/>
              <a:ext cx="73151" cy="73152"/>
            </a:xfrm>
            <a:prstGeom prst="rect">
              <a:avLst/>
            </a:prstGeom>
          </p:spPr>
        </p:pic>
        <p:pic>
          <p:nvPicPr>
            <p:cNvPr id="72" name="object 72" descr="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6809485" y="1965960"/>
              <a:ext cx="73152" cy="73151"/>
            </a:xfrm>
            <a:prstGeom prst="rect">
              <a:avLst/>
            </a:prstGeom>
          </p:spPr>
        </p:pic>
        <p:sp>
          <p:nvSpPr>
            <p:cNvPr id="73" name="object 73" descr=""/>
            <p:cNvSpPr/>
            <p:nvPr/>
          </p:nvSpPr>
          <p:spPr>
            <a:xfrm>
              <a:off x="717042" y="4911089"/>
              <a:ext cx="6129655" cy="467995"/>
            </a:xfrm>
            <a:custGeom>
              <a:avLst/>
              <a:gdLst/>
              <a:ahLst/>
              <a:cxnLst/>
              <a:rect l="l" t="t" r="r" b="b"/>
              <a:pathLst>
                <a:path w="6129655" h="467995">
                  <a:moveTo>
                    <a:pt x="0" y="141732"/>
                  </a:moveTo>
                  <a:lnTo>
                    <a:pt x="612648" y="59436"/>
                  </a:lnTo>
                  <a:lnTo>
                    <a:pt x="1225295" y="53340"/>
                  </a:lnTo>
                  <a:lnTo>
                    <a:pt x="1837944" y="112776"/>
                  </a:lnTo>
                  <a:lnTo>
                    <a:pt x="2450591" y="0"/>
                  </a:lnTo>
                  <a:lnTo>
                    <a:pt x="3064763" y="245364"/>
                  </a:lnTo>
                  <a:lnTo>
                    <a:pt x="3677412" y="341376"/>
                  </a:lnTo>
                  <a:lnTo>
                    <a:pt x="4290060" y="416052"/>
                  </a:lnTo>
                  <a:lnTo>
                    <a:pt x="4902708" y="467868"/>
                  </a:lnTo>
                  <a:lnTo>
                    <a:pt x="5516880" y="394716"/>
                  </a:lnTo>
                  <a:lnTo>
                    <a:pt x="6129528" y="408432"/>
                  </a:lnTo>
                </a:path>
              </a:pathLst>
            </a:custGeom>
            <a:ln w="28956">
              <a:solidFill>
                <a:srgbClr val="9D2348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4" name="object 74" descr="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679996" y="5015483"/>
              <a:ext cx="73151" cy="73152"/>
            </a:xfrm>
            <a:prstGeom prst="rect">
              <a:avLst/>
            </a:prstGeom>
          </p:spPr>
        </p:pic>
        <p:pic>
          <p:nvPicPr>
            <p:cNvPr id="75" name="object 75" descr="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1292606" y="4934711"/>
              <a:ext cx="73152" cy="73152"/>
            </a:xfrm>
            <a:prstGeom prst="rect">
              <a:avLst/>
            </a:prstGeom>
          </p:spPr>
        </p:pic>
        <p:pic>
          <p:nvPicPr>
            <p:cNvPr id="76" name="object 76" descr="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1906778" y="4927092"/>
              <a:ext cx="73152" cy="73152"/>
            </a:xfrm>
            <a:prstGeom prst="rect">
              <a:avLst/>
            </a:prstGeom>
          </p:spPr>
        </p:pic>
        <p:pic>
          <p:nvPicPr>
            <p:cNvPr id="77" name="object 77" descr="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2519426" y="4986527"/>
              <a:ext cx="73152" cy="73152"/>
            </a:xfrm>
            <a:prstGeom prst="rect">
              <a:avLst/>
            </a:prstGeom>
          </p:spPr>
        </p:pic>
        <p:pic>
          <p:nvPicPr>
            <p:cNvPr id="78" name="object 78" descr="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3132073" y="4875276"/>
              <a:ext cx="73152" cy="73152"/>
            </a:xfrm>
            <a:prstGeom prst="rect">
              <a:avLst/>
            </a:prstGeom>
          </p:spPr>
        </p:pic>
        <p:pic>
          <p:nvPicPr>
            <p:cNvPr id="79" name="object 79" descr="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3744721" y="5120639"/>
              <a:ext cx="73151" cy="73152"/>
            </a:xfrm>
            <a:prstGeom prst="rect">
              <a:avLst/>
            </a:prstGeom>
          </p:spPr>
        </p:pic>
        <p:pic>
          <p:nvPicPr>
            <p:cNvPr id="80" name="object 80" descr="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4357370" y="5216652"/>
              <a:ext cx="73152" cy="73152"/>
            </a:xfrm>
            <a:prstGeom prst="rect">
              <a:avLst/>
            </a:prstGeom>
          </p:spPr>
        </p:pic>
        <p:pic>
          <p:nvPicPr>
            <p:cNvPr id="81" name="object 81" descr="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4971541" y="5291327"/>
              <a:ext cx="73152" cy="73152"/>
            </a:xfrm>
            <a:prstGeom prst="rect">
              <a:avLst/>
            </a:prstGeom>
          </p:spPr>
        </p:pic>
        <p:pic>
          <p:nvPicPr>
            <p:cNvPr id="82" name="object 82" descr="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5584190" y="5343144"/>
              <a:ext cx="73152" cy="73152"/>
            </a:xfrm>
            <a:prstGeom prst="rect">
              <a:avLst/>
            </a:prstGeom>
          </p:spPr>
        </p:pic>
        <p:pic>
          <p:nvPicPr>
            <p:cNvPr id="83" name="object 83" descr="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6196838" y="5268468"/>
              <a:ext cx="73151" cy="73151"/>
            </a:xfrm>
            <a:prstGeom prst="rect">
              <a:avLst/>
            </a:prstGeom>
          </p:spPr>
        </p:pic>
        <p:pic>
          <p:nvPicPr>
            <p:cNvPr id="84" name="object 84" descr="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6809485" y="5283707"/>
              <a:ext cx="73152" cy="73151"/>
            </a:xfrm>
            <a:prstGeom prst="rect">
              <a:avLst/>
            </a:prstGeom>
          </p:spPr>
        </p:pic>
        <p:sp>
          <p:nvSpPr>
            <p:cNvPr id="85" name="object 85" descr=""/>
            <p:cNvSpPr/>
            <p:nvPr/>
          </p:nvSpPr>
          <p:spPr>
            <a:xfrm>
              <a:off x="717042" y="4918710"/>
              <a:ext cx="6129655" cy="713740"/>
            </a:xfrm>
            <a:custGeom>
              <a:avLst/>
              <a:gdLst/>
              <a:ahLst/>
              <a:cxnLst/>
              <a:rect l="l" t="t" r="r" b="b"/>
              <a:pathLst>
                <a:path w="6129655" h="713739">
                  <a:moveTo>
                    <a:pt x="0" y="638555"/>
                  </a:moveTo>
                  <a:lnTo>
                    <a:pt x="612648" y="661415"/>
                  </a:lnTo>
                  <a:lnTo>
                    <a:pt x="1225295" y="690371"/>
                  </a:lnTo>
                  <a:lnTo>
                    <a:pt x="1837944" y="682751"/>
                  </a:lnTo>
                  <a:lnTo>
                    <a:pt x="2450591" y="393191"/>
                  </a:lnTo>
                  <a:lnTo>
                    <a:pt x="3064763" y="387095"/>
                  </a:lnTo>
                  <a:lnTo>
                    <a:pt x="3677412" y="222503"/>
                  </a:lnTo>
                  <a:lnTo>
                    <a:pt x="4290060" y="0"/>
                  </a:lnTo>
                  <a:lnTo>
                    <a:pt x="4902708" y="682751"/>
                  </a:lnTo>
                  <a:lnTo>
                    <a:pt x="5516880" y="713231"/>
                  </a:lnTo>
                  <a:lnTo>
                    <a:pt x="6129528" y="713231"/>
                  </a:lnTo>
                </a:path>
              </a:pathLst>
            </a:custGeom>
            <a:ln w="28956">
              <a:solidFill>
                <a:srgbClr val="3A091E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86" name="object 86" descr="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3132073" y="5276088"/>
              <a:ext cx="73152" cy="73152"/>
            </a:xfrm>
            <a:prstGeom prst="rect">
              <a:avLst/>
            </a:prstGeom>
          </p:spPr>
        </p:pic>
        <p:pic>
          <p:nvPicPr>
            <p:cNvPr id="87" name="object 87" descr="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3744721" y="5268468"/>
              <a:ext cx="73151" cy="73151"/>
            </a:xfrm>
            <a:prstGeom prst="rect">
              <a:avLst/>
            </a:prstGeom>
          </p:spPr>
        </p:pic>
        <p:pic>
          <p:nvPicPr>
            <p:cNvPr id="88" name="object 88" descr="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4357370" y="5105400"/>
              <a:ext cx="73152" cy="73152"/>
            </a:xfrm>
            <a:prstGeom prst="rect">
              <a:avLst/>
            </a:prstGeom>
          </p:spPr>
        </p:pic>
        <p:pic>
          <p:nvPicPr>
            <p:cNvPr id="89" name="object 89" descr="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4971541" y="4882895"/>
              <a:ext cx="73152" cy="73152"/>
            </a:xfrm>
            <a:prstGeom prst="rect">
              <a:avLst/>
            </a:prstGeom>
          </p:spPr>
        </p:pic>
      </p:grpSp>
      <p:pic>
        <p:nvPicPr>
          <p:cNvPr id="90" name="object 90" descr=""/>
          <p:cNvPicPr/>
          <p:nvPr/>
        </p:nvPicPr>
        <p:blipFill>
          <a:blip r:embed="rId41" cstate="print"/>
          <a:stretch>
            <a:fillRect/>
          </a:stretch>
        </p:blipFill>
        <p:spPr>
          <a:xfrm>
            <a:off x="6196838" y="5594642"/>
            <a:ext cx="73151" cy="73152"/>
          </a:xfrm>
          <a:prstGeom prst="rect">
            <a:avLst/>
          </a:prstGeom>
        </p:spPr>
      </p:pic>
      <p:pic>
        <p:nvPicPr>
          <p:cNvPr id="91" name="object 91" descr=""/>
          <p:cNvPicPr/>
          <p:nvPr/>
        </p:nvPicPr>
        <p:blipFill>
          <a:blip r:embed="rId42" cstate="print"/>
          <a:stretch>
            <a:fillRect/>
          </a:stretch>
        </p:blipFill>
        <p:spPr>
          <a:xfrm>
            <a:off x="6809485" y="5594642"/>
            <a:ext cx="73152" cy="73152"/>
          </a:xfrm>
          <a:prstGeom prst="rect">
            <a:avLst/>
          </a:prstGeom>
        </p:spPr>
      </p:pic>
      <p:grpSp>
        <p:nvGrpSpPr>
          <p:cNvPr id="92" name="object 92" descr=""/>
          <p:cNvGrpSpPr/>
          <p:nvPr/>
        </p:nvGrpSpPr>
        <p:grpSpPr>
          <a:xfrm>
            <a:off x="679996" y="5387340"/>
            <a:ext cx="6202680" cy="259715"/>
            <a:chOff x="679996" y="5387340"/>
            <a:chExt cx="6202680" cy="259715"/>
          </a:xfrm>
        </p:grpSpPr>
        <p:pic>
          <p:nvPicPr>
            <p:cNvPr id="93" name="object 93" descr="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679996" y="5521452"/>
              <a:ext cx="73151" cy="73190"/>
            </a:xfrm>
            <a:prstGeom prst="rect">
              <a:avLst/>
            </a:prstGeom>
          </p:spPr>
        </p:pic>
        <p:pic>
          <p:nvPicPr>
            <p:cNvPr id="94" name="object 94" descr="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1292605" y="5542788"/>
              <a:ext cx="73152" cy="73177"/>
            </a:xfrm>
            <a:prstGeom prst="rect">
              <a:avLst/>
            </a:prstGeom>
          </p:spPr>
        </p:pic>
        <p:pic>
          <p:nvPicPr>
            <p:cNvPr id="95" name="object 95" descr="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1906777" y="5573268"/>
              <a:ext cx="73152" cy="73177"/>
            </a:xfrm>
            <a:prstGeom prst="rect">
              <a:avLst/>
            </a:prstGeom>
          </p:spPr>
        </p:pic>
        <p:pic>
          <p:nvPicPr>
            <p:cNvPr id="96" name="object 96" descr="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2519426" y="5565648"/>
              <a:ext cx="73152" cy="73190"/>
            </a:xfrm>
            <a:prstGeom prst="rect">
              <a:avLst/>
            </a:prstGeom>
          </p:spPr>
        </p:pic>
        <p:pic>
          <p:nvPicPr>
            <p:cNvPr id="97" name="object 97" descr="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5584190" y="5565648"/>
              <a:ext cx="73152" cy="73190"/>
            </a:xfrm>
            <a:prstGeom prst="rect">
              <a:avLst/>
            </a:prstGeom>
          </p:spPr>
        </p:pic>
        <p:sp>
          <p:nvSpPr>
            <p:cNvPr id="98" name="object 98" descr=""/>
            <p:cNvSpPr/>
            <p:nvPr/>
          </p:nvSpPr>
          <p:spPr>
            <a:xfrm>
              <a:off x="717041" y="5423154"/>
              <a:ext cx="6129655" cy="111760"/>
            </a:xfrm>
            <a:custGeom>
              <a:avLst/>
              <a:gdLst/>
              <a:ahLst/>
              <a:cxnLst/>
              <a:rect l="l" t="t" r="r" b="b"/>
              <a:pathLst>
                <a:path w="6129655" h="111760">
                  <a:moveTo>
                    <a:pt x="0" y="0"/>
                  </a:moveTo>
                  <a:lnTo>
                    <a:pt x="612648" y="67056"/>
                  </a:lnTo>
                  <a:lnTo>
                    <a:pt x="1225295" y="89916"/>
                  </a:lnTo>
                  <a:lnTo>
                    <a:pt x="1837944" y="82296"/>
                  </a:lnTo>
                  <a:lnTo>
                    <a:pt x="2450591" y="111252"/>
                  </a:lnTo>
                  <a:lnTo>
                    <a:pt x="3064763" y="53340"/>
                  </a:lnTo>
                  <a:lnTo>
                    <a:pt x="3677412" y="38100"/>
                  </a:lnTo>
                  <a:lnTo>
                    <a:pt x="4290060" y="59436"/>
                  </a:lnTo>
                  <a:lnTo>
                    <a:pt x="4902708" y="67056"/>
                  </a:lnTo>
                  <a:lnTo>
                    <a:pt x="5516880" y="82296"/>
                  </a:lnTo>
                  <a:lnTo>
                    <a:pt x="6129528" y="89916"/>
                  </a:lnTo>
                </a:path>
              </a:pathLst>
            </a:custGeom>
            <a:ln w="28956">
              <a:solidFill>
                <a:srgbClr val="9A7B43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99" name="object 99" descr="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679996" y="5387340"/>
              <a:ext cx="73151" cy="73151"/>
            </a:xfrm>
            <a:prstGeom prst="rect">
              <a:avLst/>
            </a:prstGeom>
          </p:spPr>
        </p:pic>
        <p:pic>
          <p:nvPicPr>
            <p:cNvPr id="100" name="object 100" descr="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1292605" y="5454396"/>
              <a:ext cx="73152" cy="73151"/>
            </a:xfrm>
            <a:prstGeom prst="rect">
              <a:avLst/>
            </a:prstGeom>
          </p:spPr>
        </p:pic>
        <p:pic>
          <p:nvPicPr>
            <p:cNvPr id="101" name="object 101" descr="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1906777" y="5475732"/>
              <a:ext cx="73152" cy="73152"/>
            </a:xfrm>
            <a:prstGeom prst="rect">
              <a:avLst/>
            </a:prstGeom>
          </p:spPr>
        </p:pic>
        <p:pic>
          <p:nvPicPr>
            <p:cNvPr id="102" name="object 102" descr="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2519426" y="5469636"/>
              <a:ext cx="73152" cy="73151"/>
            </a:xfrm>
            <a:prstGeom prst="rect">
              <a:avLst/>
            </a:prstGeom>
          </p:spPr>
        </p:pic>
        <p:pic>
          <p:nvPicPr>
            <p:cNvPr id="103" name="object 103" descr="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3132073" y="5498592"/>
              <a:ext cx="73152" cy="73152"/>
            </a:xfrm>
            <a:prstGeom prst="rect">
              <a:avLst/>
            </a:prstGeom>
          </p:spPr>
        </p:pic>
        <p:pic>
          <p:nvPicPr>
            <p:cNvPr id="104" name="object 104" descr="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3744722" y="5439156"/>
              <a:ext cx="73151" cy="73152"/>
            </a:xfrm>
            <a:prstGeom prst="rect">
              <a:avLst/>
            </a:prstGeom>
          </p:spPr>
        </p:pic>
        <p:pic>
          <p:nvPicPr>
            <p:cNvPr id="105" name="object 105" descr="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4357370" y="5423916"/>
              <a:ext cx="73152" cy="73152"/>
            </a:xfrm>
            <a:prstGeom prst="rect">
              <a:avLst/>
            </a:prstGeom>
          </p:spPr>
        </p:pic>
        <p:pic>
          <p:nvPicPr>
            <p:cNvPr id="106" name="object 106" descr="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4971541" y="5446776"/>
              <a:ext cx="73152" cy="73152"/>
            </a:xfrm>
            <a:prstGeom prst="rect">
              <a:avLst/>
            </a:prstGeom>
          </p:spPr>
        </p:pic>
        <p:pic>
          <p:nvPicPr>
            <p:cNvPr id="107" name="object 107" descr="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5584190" y="5454396"/>
              <a:ext cx="73152" cy="73151"/>
            </a:xfrm>
            <a:prstGeom prst="rect">
              <a:avLst/>
            </a:prstGeom>
          </p:spPr>
        </p:pic>
        <p:pic>
          <p:nvPicPr>
            <p:cNvPr id="108" name="object 108" descr="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6196838" y="5469636"/>
              <a:ext cx="73151" cy="73151"/>
            </a:xfrm>
            <a:prstGeom prst="rect">
              <a:avLst/>
            </a:prstGeom>
          </p:spPr>
        </p:pic>
        <p:pic>
          <p:nvPicPr>
            <p:cNvPr id="109" name="object 109" descr="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6809485" y="5475732"/>
              <a:ext cx="73152" cy="73152"/>
            </a:xfrm>
            <a:prstGeom prst="rect">
              <a:avLst/>
            </a:prstGeom>
          </p:spPr>
        </p:pic>
      </p:grpSp>
      <p:sp>
        <p:nvSpPr>
          <p:cNvPr id="110" name="object 110" descr=""/>
          <p:cNvSpPr txBox="1"/>
          <p:nvPr/>
        </p:nvSpPr>
        <p:spPr>
          <a:xfrm>
            <a:off x="614883" y="2739644"/>
            <a:ext cx="204470" cy="1479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800" spc="-100">
                <a:latin typeface="Verdana"/>
                <a:cs typeface="Verdana"/>
              </a:rPr>
              <a:t>36.1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111" name="object 111" descr=""/>
          <p:cNvSpPr txBox="1"/>
          <p:nvPr/>
        </p:nvSpPr>
        <p:spPr>
          <a:xfrm>
            <a:off x="1218691" y="2650617"/>
            <a:ext cx="221615" cy="1479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800" spc="-65">
                <a:latin typeface="Verdana"/>
                <a:cs typeface="Verdana"/>
              </a:rPr>
              <a:t>37.3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112" name="object 112" descr=""/>
          <p:cNvSpPr txBox="1"/>
          <p:nvPr/>
        </p:nvSpPr>
        <p:spPr>
          <a:xfrm>
            <a:off x="1823973" y="2836291"/>
            <a:ext cx="236854" cy="1479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800" spc="-35">
                <a:latin typeface="Verdana"/>
                <a:cs typeface="Verdana"/>
              </a:rPr>
              <a:t>34.8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113" name="object 113" descr=""/>
          <p:cNvSpPr txBox="1"/>
          <p:nvPr/>
        </p:nvSpPr>
        <p:spPr>
          <a:xfrm>
            <a:off x="2440304" y="2873501"/>
            <a:ext cx="229235" cy="1479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800" spc="-50">
                <a:latin typeface="Verdana"/>
                <a:cs typeface="Verdana"/>
              </a:rPr>
              <a:t>34.3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114" name="object 114" descr=""/>
          <p:cNvSpPr txBox="1"/>
          <p:nvPr/>
        </p:nvSpPr>
        <p:spPr>
          <a:xfrm>
            <a:off x="3667759" y="3303777"/>
            <a:ext cx="228600" cy="1479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800" spc="-50">
                <a:latin typeface="Verdana"/>
                <a:cs typeface="Verdana"/>
              </a:rPr>
              <a:t>28.5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115" name="object 115" descr=""/>
          <p:cNvSpPr txBox="1"/>
          <p:nvPr/>
        </p:nvSpPr>
        <p:spPr>
          <a:xfrm>
            <a:off x="4892421" y="3600703"/>
            <a:ext cx="229870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50">
                <a:latin typeface="Verdana"/>
                <a:cs typeface="Verdana"/>
              </a:rPr>
              <a:t>24.5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116" name="object 116" descr=""/>
          <p:cNvSpPr txBox="1"/>
          <p:nvPr/>
        </p:nvSpPr>
        <p:spPr>
          <a:xfrm>
            <a:off x="5508752" y="3667505"/>
            <a:ext cx="225425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50">
                <a:latin typeface="Verdana"/>
                <a:cs typeface="Verdana"/>
              </a:rPr>
              <a:t>23.6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117" name="object 117" descr=""/>
          <p:cNvSpPr txBox="1"/>
          <p:nvPr/>
        </p:nvSpPr>
        <p:spPr>
          <a:xfrm>
            <a:off x="6117082" y="3593338"/>
            <a:ext cx="234315" cy="1479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800" spc="-40">
                <a:latin typeface="Verdana"/>
                <a:cs typeface="Verdana"/>
              </a:rPr>
              <a:t>24.6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118" name="object 118" descr=""/>
          <p:cNvSpPr txBox="1"/>
          <p:nvPr/>
        </p:nvSpPr>
        <p:spPr>
          <a:xfrm>
            <a:off x="6743827" y="3801236"/>
            <a:ext cx="206375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95">
                <a:latin typeface="Verdana"/>
                <a:cs typeface="Verdana"/>
              </a:rPr>
              <a:t>21.8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119" name="object 119" descr=""/>
          <p:cNvSpPr/>
          <p:nvPr/>
        </p:nvSpPr>
        <p:spPr>
          <a:xfrm>
            <a:off x="3168395" y="3332988"/>
            <a:ext cx="15240" cy="228600"/>
          </a:xfrm>
          <a:custGeom>
            <a:avLst/>
            <a:gdLst/>
            <a:ahLst/>
            <a:cxnLst/>
            <a:rect l="l" t="t" r="r" b="b"/>
            <a:pathLst>
              <a:path w="15239" h="228600">
                <a:moveTo>
                  <a:pt x="0" y="228600"/>
                </a:moveTo>
                <a:lnTo>
                  <a:pt x="15240" y="0"/>
                </a:lnTo>
              </a:path>
            </a:pathLst>
          </a:custGeom>
          <a:ln w="9144">
            <a:solidFill>
              <a:srgbClr val="E3D6C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0" name="object 120" descr=""/>
          <p:cNvSpPr txBox="1"/>
          <p:nvPr/>
        </p:nvSpPr>
        <p:spPr>
          <a:xfrm>
            <a:off x="601167" y="3682365"/>
            <a:ext cx="230504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40">
                <a:latin typeface="Verdana"/>
                <a:cs typeface="Verdana"/>
              </a:rPr>
              <a:t>23.4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121" name="object 121" descr=""/>
          <p:cNvSpPr txBox="1"/>
          <p:nvPr/>
        </p:nvSpPr>
        <p:spPr>
          <a:xfrm>
            <a:off x="1256791" y="3489451"/>
            <a:ext cx="145415" cy="1479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800" spc="-25">
                <a:latin typeface="Verdana"/>
                <a:cs typeface="Verdana"/>
              </a:rPr>
              <a:t>26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122" name="object 122" descr=""/>
          <p:cNvSpPr txBox="1"/>
          <p:nvPr/>
        </p:nvSpPr>
        <p:spPr>
          <a:xfrm>
            <a:off x="1831594" y="3400425"/>
            <a:ext cx="222250" cy="1479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800" spc="-65">
                <a:latin typeface="Verdana"/>
                <a:cs typeface="Verdana"/>
              </a:rPr>
              <a:t>27.2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123" name="object 123" descr=""/>
          <p:cNvSpPr txBox="1"/>
          <p:nvPr/>
        </p:nvSpPr>
        <p:spPr>
          <a:xfrm>
            <a:off x="2440304" y="3533902"/>
            <a:ext cx="230504" cy="1479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800" spc="-40">
                <a:latin typeface="Verdana"/>
                <a:cs typeface="Verdana"/>
              </a:rPr>
              <a:t>25.4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124" name="object 124" descr=""/>
          <p:cNvSpPr txBox="1"/>
          <p:nvPr/>
        </p:nvSpPr>
        <p:spPr>
          <a:xfrm>
            <a:off x="3056382" y="3108554"/>
            <a:ext cx="231775" cy="402590"/>
          </a:xfrm>
          <a:prstGeom prst="rect">
            <a:avLst/>
          </a:prstGeom>
        </p:spPr>
        <p:txBody>
          <a:bodyPr wrap="square" lIns="0" tIns="79375" rIns="0" bIns="0" rtlCol="0" vert="horz">
            <a:spAutoFit/>
          </a:bodyPr>
          <a:lstStyle/>
          <a:p>
            <a:pPr marL="36830">
              <a:lnSpc>
                <a:spcPct val="100000"/>
              </a:lnSpc>
              <a:spcBef>
                <a:spcPts val="625"/>
              </a:spcBef>
            </a:pPr>
            <a:r>
              <a:rPr dirty="0" sz="800" spc="-95">
                <a:latin typeface="Verdana"/>
                <a:cs typeface="Verdana"/>
              </a:rPr>
              <a:t>28.1</a:t>
            </a:r>
            <a:endParaRPr sz="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525"/>
              </a:spcBef>
            </a:pPr>
            <a:r>
              <a:rPr dirty="0" sz="800" spc="-45">
                <a:latin typeface="Verdana"/>
                <a:cs typeface="Verdana"/>
              </a:rPr>
              <a:t>27.7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125" name="object 125" descr=""/>
          <p:cNvSpPr txBox="1"/>
          <p:nvPr/>
        </p:nvSpPr>
        <p:spPr>
          <a:xfrm>
            <a:off x="4287139" y="4053585"/>
            <a:ext cx="217170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75">
                <a:latin typeface="Verdana"/>
                <a:cs typeface="Verdana"/>
              </a:rPr>
              <a:t>18.4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126" name="object 126" descr=""/>
          <p:cNvSpPr txBox="1"/>
          <p:nvPr/>
        </p:nvSpPr>
        <p:spPr>
          <a:xfrm>
            <a:off x="4916804" y="4224273"/>
            <a:ext cx="183515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140">
                <a:latin typeface="Verdana"/>
                <a:cs typeface="Verdana"/>
              </a:rPr>
              <a:t>16.1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127" name="object 127" descr=""/>
          <p:cNvSpPr txBox="1"/>
          <p:nvPr/>
        </p:nvSpPr>
        <p:spPr>
          <a:xfrm>
            <a:off x="5560314" y="4528565"/>
            <a:ext cx="120014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125">
                <a:latin typeface="Verdana"/>
                <a:cs typeface="Verdana"/>
              </a:rPr>
              <a:t>12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128" name="object 128" descr=""/>
          <p:cNvSpPr txBox="1"/>
          <p:nvPr/>
        </p:nvSpPr>
        <p:spPr>
          <a:xfrm>
            <a:off x="6133846" y="4432172"/>
            <a:ext cx="199390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110">
                <a:latin typeface="Verdana"/>
                <a:cs typeface="Verdana"/>
              </a:rPr>
              <a:t>13.3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129" name="object 129" descr=""/>
          <p:cNvSpPr txBox="1"/>
          <p:nvPr/>
        </p:nvSpPr>
        <p:spPr>
          <a:xfrm>
            <a:off x="6746875" y="4432172"/>
            <a:ext cx="199390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110">
                <a:latin typeface="Verdana"/>
                <a:cs typeface="Verdana"/>
              </a:rPr>
              <a:t>13.3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130" name="object 130" descr=""/>
          <p:cNvSpPr txBox="1"/>
          <p:nvPr/>
        </p:nvSpPr>
        <p:spPr>
          <a:xfrm>
            <a:off x="645363" y="4892421"/>
            <a:ext cx="143510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120">
                <a:latin typeface="Verdana"/>
                <a:cs typeface="Verdana"/>
              </a:rPr>
              <a:t>7.1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131" name="object 131" descr=""/>
          <p:cNvSpPr txBox="1"/>
          <p:nvPr/>
        </p:nvSpPr>
        <p:spPr>
          <a:xfrm>
            <a:off x="5533135" y="4914646"/>
            <a:ext cx="174625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35">
                <a:latin typeface="Verdana"/>
                <a:cs typeface="Verdana"/>
              </a:rPr>
              <a:t>6.8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132" name="object 132" descr=""/>
          <p:cNvSpPr txBox="1"/>
          <p:nvPr/>
        </p:nvSpPr>
        <p:spPr>
          <a:xfrm>
            <a:off x="633171" y="4714113"/>
            <a:ext cx="167640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55">
                <a:latin typeface="Verdana"/>
                <a:cs typeface="Verdana"/>
              </a:rPr>
              <a:t>9.5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133" name="object 133" descr=""/>
          <p:cNvSpPr txBox="1"/>
          <p:nvPr/>
        </p:nvSpPr>
        <p:spPr>
          <a:xfrm>
            <a:off x="2455545" y="4432172"/>
            <a:ext cx="199390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110">
                <a:latin typeface="Verdana"/>
                <a:cs typeface="Verdana"/>
              </a:rPr>
              <a:t>13.3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134" name="object 134" descr=""/>
          <p:cNvSpPr txBox="1"/>
          <p:nvPr/>
        </p:nvSpPr>
        <p:spPr>
          <a:xfrm>
            <a:off x="3064001" y="4342891"/>
            <a:ext cx="208279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90">
                <a:latin typeface="Verdana"/>
                <a:cs typeface="Verdana"/>
              </a:rPr>
              <a:t>14.5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135" name="object 135" descr=""/>
          <p:cNvSpPr txBox="1"/>
          <p:nvPr/>
        </p:nvSpPr>
        <p:spPr>
          <a:xfrm>
            <a:off x="3661664" y="3682365"/>
            <a:ext cx="239395" cy="3708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7145">
              <a:lnSpc>
                <a:spcPct val="100000"/>
              </a:lnSpc>
              <a:spcBef>
                <a:spcPts val="100"/>
              </a:spcBef>
            </a:pPr>
            <a:r>
              <a:rPr dirty="0" sz="800" spc="-40">
                <a:latin typeface="Verdana"/>
                <a:cs typeface="Verdana"/>
              </a:rPr>
              <a:t>23.4</a:t>
            </a:r>
            <a:endParaRPr sz="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795"/>
              </a:spcBef>
            </a:pPr>
            <a:r>
              <a:rPr dirty="0" sz="800" spc="-30">
                <a:latin typeface="Verdana"/>
                <a:cs typeface="Verdana"/>
              </a:rPr>
              <a:t>20.4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136" name="object 136" descr=""/>
          <p:cNvSpPr txBox="1"/>
          <p:nvPr/>
        </p:nvSpPr>
        <p:spPr>
          <a:xfrm>
            <a:off x="4276471" y="3218408"/>
            <a:ext cx="235585" cy="396875"/>
          </a:xfrm>
          <a:prstGeom prst="rect">
            <a:avLst/>
          </a:prstGeom>
        </p:spPr>
        <p:txBody>
          <a:bodyPr wrap="square" lIns="0" tIns="762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dirty="0" sz="800" spc="-30">
                <a:latin typeface="Verdana"/>
                <a:cs typeface="Verdana"/>
              </a:rPr>
              <a:t>28.8</a:t>
            </a:r>
            <a:endParaRPr sz="800">
              <a:latin typeface="Verdana"/>
              <a:cs typeface="Verdana"/>
            </a:endParaRPr>
          </a:p>
          <a:p>
            <a:pPr marL="18415">
              <a:lnSpc>
                <a:spcPct val="100000"/>
              </a:lnSpc>
              <a:spcBef>
                <a:spcPts val="500"/>
              </a:spcBef>
            </a:pPr>
            <a:r>
              <a:rPr dirty="0" sz="800" spc="-50">
                <a:latin typeface="Verdana"/>
                <a:cs typeface="Verdana"/>
              </a:rPr>
              <a:t>26.3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137" name="object 137" descr=""/>
          <p:cNvSpPr txBox="1"/>
          <p:nvPr/>
        </p:nvSpPr>
        <p:spPr>
          <a:xfrm>
            <a:off x="4892421" y="3170301"/>
            <a:ext cx="229235" cy="1479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800" spc="-50">
                <a:latin typeface="Verdana"/>
                <a:cs typeface="Verdana"/>
              </a:rPr>
              <a:t>30.3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138" name="object 138" descr=""/>
          <p:cNvSpPr txBox="1"/>
          <p:nvPr/>
        </p:nvSpPr>
        <p:spPr>
          <a:xfrm>
            <a:off x="5505450" y="2026742"/>
            <a:ext cx="232410" cy="1485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800" spc="-45">
                <a:latin typeface="Verdana"/>
                <a:cs typeface="Verdana"/>
              </a:rPr>
              <a:t>45.7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139" name="object 139" descr=""/>
          <p:cNvSpPr txBox="1"/>
          <p:nvPr/>
        </p:nvSpPr>
        <p:spPr>
          <a:xfrm>
            <a:off x="6117082" y="1990089"/>
            <a:ext cx="234315" cy="1479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800" spc="-40">
                <a:latin typeface="Verdana"/>
                <a:cs typeface="Verdana"/>
              </a:rPr>
              <a:t>46.2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140" name="object 140" descr=""/>
          <p:cNvSpPr txBox="1"/>
          <p:nvPr/>
        </p:nvSpPr>
        <p:spPr>
          <a:xfrm>
            <a:off x="6740779" y="1861566"/>
            <a:ext cx="213360" cy="1479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800" spc="-80">
                <a:latin typeface="Verdana"/>
                <a:cs typeface="Verdana"/>
              </a:rPr>
              <a:t>49.1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141" name="object 141" descr=""/>
          <p:cNvSpPr txBox="1"/>
          <p:nvPr/>
        </p:nvSpPr>
        <p:spPr>
          <a:xfrm>
            <a:off x="671271" y="4825365"/>
            <a:ext cx="90805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50">
                <a:latin typeface="Verdana"/>
                <a:cs typeface="Verdana"/>
              </a:rPr>
              <a:t>8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142" name="object 142" descr=""/>
          <p:cNvSpPr txBox="1"/>
          <p:nvPr/>
        </p:nvSpPr>
        <p:spPr>
          <a:xfrm>
            <a:off x="1243075" y="4680127"/>
            <a:ext cx="171450" cy="397510"/>
          </a:xfrm>
          <a:prstGeom prst="rect">
            <a:avLst/>
          </a:prstGeom>
        </p:spPr>
        <p:txBody>
          <a:bodyPr wrap="square" lIns="0" tIns="76835" rIns="0" bIns="0" rtlCol="0" vert="horz">
            <a:spAutoFit/>
          </a:bodyPr>
          <a:lstStyle/>
          <a:p>
            <a:pPr marL="26034">
              <a:lnSpc>
                <a:spcPct val="100000"/>
              </a:lnSpc>
              <a:spcBef>
                <a:spcPts val="605"/>
              </a:spcBef>
            </a:pPr>
            <a:r>
              <a:rPr dirty="0" sz="800" spc="-80">
                <a:latin typeface="Verdana"/>
                <a:cs typeface="Verdana"/>
              </a:rPr>
              <a:t>9.1</a:t>
            </a:r>
            <a:endParaRPr sz="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500"/>
              </a:spcBef>
            </a:pPr>
            <a:r>
              <a:rPr dirty="0" sz="800" spc="-45">
                <a:latin typeface="Verdana"/>
                <a:cs typeface="Verdana"/>
              </a:rPr>
              <a:t>6.6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143" name="object 143" descr=""/>
          <p:cNvSpPr txBox="1"/>
          <p:nvPr/>
        </p:nvSpPr>
        <p:spPr>
          <a:xfrm>
            <a:off x="1852929" y="4562195"/>
            <a:ext cx="177800" cy="515620"/>
          </a:xfrm>
          <a:prstGeom prst="rect">
            <a:avLst/>
          </a:prstGeom>
        </p:spPr>
        <p:txBody>
          <a:bodyPr wrap="square" lIns="0" tIns="387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05"/>
              </a:spcBef>
            </a:pPr>
            <a:r>
              <a:rPr dirty="0" sz="800" spc="-150">
                <a:latin typeface="Verdana"/>
                <a:cs typeface="Verdana"/>
              </a:rPr>
              <a:t>11.2</a:t>
            </a:r>
            <a:endParaRPr sz="800">
              <a:latin typeface="Verdana"/>
              <a:cs typeface="Verdana"/>
            </a:endParaRPr>
          </a:p>
          <a:p>
            <a:pPr marL="18415">
              <a:lnSpc>
                <a:spcPct val="100000"/>
              </a:lnSpc>
              <a:spcBef>
                <a:spcPts val="210"/>
              </a:spcBef>
            </a:pPr>
            <a:r>
              <a:rPr dirty="0" sz="800" spc="-45">
                <a:latin typeface="Verdana"/>
                <a:cs typeface="Verdana"/>
              </a:rPr>
              <a:t>9.2</a:t>
            </a:r>
            <a:endParaRPr sz="800">
              <a:latin typeface="Verdana"/>
              <a:cs typeface="Verdana"/>
            </a:endParaRPr>
          </a:p>
          <a:p>
            <a:pPr marL="15240">
              <a:lnSpc>
                <a:spcPct val="100000"/>
              </a:lnSpc>
              <a:spcBef>
                <a:spcPts val="560"/>
              </a:spcBef>
            </a:pPr>
            <a:r>
              <a:rPr dirty="0" sz="800" spc="-35">
                <a:latin typeface="Verdana"/>
                <a:cs typeface="Verdana"/>
              </a:rPr>
              <a:t>6.6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144" name="object 144" descr=""/>
          <p:cNvSpPr txBox="1"/>
          <p:nvPr/>
        </p:nvSpPr>
        <p:spPr>
          <a:xfrm>
            <a:off x="2466213" y="4795773"/>
            <a:ext cx="179705" cy="2374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830"/>
              </a:lnSpc>
              <a:spcBef>
                <a:spcPts val="100"/>
              </a:spcBef>
            </a:pPr>
            <a:r>
              <a:rPr dirty="0" sz="800" spc="-25">
                <a:latin typeface="Verdana"/>
                <a:cs typeface="Verdana"/>
              </a:rPr>
              <a:t>8.4</a:t>
            </a:r>
            <a:endParaRPr sz="800">
              <a:latin typeface="Verdana"/>
              <a:cs typeface="Verdana"/>
            </a:endParaRPr>
          </a:p>
          <a:p>
            <a:pPr marL="19685">
              <a:lnSpc>
                <a:spcPts val="830"/>
              </a:lnSpc>
            </a:pPr>
            <a:r>
              <a:rPr dirty="0" sz="800" spc="-40">
                <a:latin typeface="Verdana"/>
                <a:cs typeface="Verdana"/>
              </a:rPr>
              <a:t>7.2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145" name="object 145" descr=""/>
          <p:cNvSpPr txBox="1"/>
          <p:nvPr/>
        </p:nvSpPr>
        <p:spPr>
          <a:xfrm>
            <a:off x="4921377" y="5100065"/>
            <a:ext cx="170815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45">
                <a:latin typeface="Verdana"/>
                <a:cs typeface="Verdana"/>
              </a:rPr>
              <a:t>4.3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146" name="object 146" descr=""/>
          <p:cNvSpPr txBox="1"/>
          <p:nvPr/>
        </p:nvSpPr>
        <p:spPr>
          <a:xfrm>
            <a:off x="5537453" y="5152135"/>
            <a:ext cx="167005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55">
                <a:latin typeface="Verdana"/>
                <a:cs typeface="Verdana"/>
              </a:rPr>
              <a:t>3.6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147" name="object 147" descr=""/>
          <p:cNvSpPr txBox="1"/>
          <p:nvPr/>
        </p:nvSpPr>
        <p:spPr>
          <a:xfrm>
            <a:off x="6146038" y="4959222"/>
            <a:ext cx="175895" cy="2667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7145">
              <a:lnSpc>
                <a:spcPts val="944"/>
              </a:lnSpc>
              <a:spcBef>
                <a:spcPts val="100"/>
              </a:spcBef>
            </a:pPr>
            <a:r>
              <a:rPr dirty="0" sz="800" spc="-45">
                <a:latin typeface="Verdana"/>
                <a:cs typeface="Verdana"/>
              </a:rPr>
              <a:t>6.2</a:t>
            </a:r>
            <a:endParaRPr sz="800">
              <a:latin typeface="Verdana"/>
              <a:cs typeface="Verdana"/>
            </a:endParaRPr>
          </a:p>
          <a:p>
            <a:pPr marL="12700">
              <a:lnSpc>
                <a:spcPts val="944"/>
              </a:lnSpc>
            </a:pPr>
            <a:r>
              <a:rPr dirty="0" sz="800" spc="-35">
                <a:latin typeface="Verdana"/>
                <a:cs typeface="Verdana"/>
              </a:rPr>
              <a:t>4.6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148" name="object 148" descr=""/>
          <p:cNvSpPr txBox="1"/>
          <p:nvPr/>
        </p:nvSpPr>
        <p:spPr>
          <a:xfrm>
            <a:off x="6756018" y="4859121"/>
            <a:ext cx="180975" cy="381635"/>
          </a:xfrm>
          <a:prstGeom prst="rect">
            <a:avLst/>
          </a:prstGeom>
        </p:spPr>
        <p:txBody>
          <a:bodyPr wrap="square" lIns="0" tIns="68580" rIns="0" bIns="0" rtlCol="0" vert="horz">
            <a:spAutoFit/>
          </a:bodyPr>
          <a:lstStyle/>
          <a:p>
            <a:pPr marL="15240">
              <a:lnSpc>
                <a:spcPct val="100000"/>
              </a:lnSpc>
              <a:spcBef>
                <a:spcPts val="540"/>
              </a:spcBef>
            </a:pPr>
            <a:r>
              <a:rPr dirty="0" sz="800" spc="-25">
                <a:latin typeface="Verdana"/>
                <a:cs typeface="Verdana"/>
              </a:rPr>
              <a:t>6.8</a:t>
            </a:r>
            <a:endParaRPr sz="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440"/>
              </a:spcBef>
            </a:pPr>
            <a:r>
              <a:rPr dirty="0" sz="800" spc="-25">
                <a:latin typeface="Verdana"/>
                <a:cs typeface="Verdana"/>
              </a:rPr>
              <a:t>4.4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149" name="object 149" descr=""/>
          <p:cNvSpPr txBox="1"/>
          <p:nvPr/>
        </p:nvSpPr>
        <p:spPr>
          <a:xfrm>
            <a:off x="3082289" y="4628997"/>
            <a:ext cx="171450" cy="604520"/>
          </a:xfrm>
          <a:prstGeom prst="rect">
            <a:avLst/>
          </a:prstGeom>
        </p:spPr>
        <p:txBody>
          <a:bodyPr wrap="square" lIns="0" tIns="685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40"/>
              </a:spcBef>
            </a:pPr>
            <a:r>
              <a:rPr dirty="0" sz="800" spc="-45">
                <a:latin typeface="Verdana"/>
                <a:cs typeface="Verdana"/>
              </a:rPr>
              <a:t>9.9</a:t>
            </a:r>
            <a:endParaRPr sz="800">
              <a:latin typeface="Verdana"/>
              <a:cs typeface="Verdana"/>
            </a:endParaRPr>
          </a:p>
          <a:p>
            <a:pPr marL="17145">
              <a:lnSpc>
                <a:spcPct val="100000"/>
              </a:lnSpc>
              <a:spcBef>
                <a:spcPts val="440"/>
              </a:spcBef>
            </a:pPr>
            <a:r>
              <a:rPr dirty="0" sz="800" spc="-55">
                <a:latin typeface="Verdana"/>
                <a:cs typeface="Verdana"/>
              </a:rPr>
              <a:t>7.5</a:t>
            </a:r>
            <a:endParaRPr sz="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795"/>
              </a:spcBef>
            </a:pPr>
            <a:r>
              <a:rPr dirty="0" sz="800" spc="-45">
                <a:latin typeface="Verdana"/>
                <a:cs typeface="Verdana"/>
              </a:rPr>
              <a:t>4.5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150" name="object 150" descr=""/>
          <p:cNvSpPr txBox="1"/>
          <p:nvPr/>
        </p:nvSpPr>
        <p:spPr>
          <a:xfrm>
            <a:off x="3692144" y="4725771"/>
            <a:ext cx="177800" cy="500380"/>
          </a:xfrm>
          <a:prstGeom prst="rect">
            <a:avLst/>
          </a:prstGeom>
        </p:spPr>
        <p:txBody>
          <a:bodyPr wrap="square" lIns="0" tIns="533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dirty="0" sz="800" spc="-30">
                <a:latin typeface="Verdana"/>
                <a:cs typeface="Verdana"/>
              </a:rPr>
              <a:t>8.8</a:t>
            </a:r>
            <a:endParaRPr sz="800">
              <a:latin typeface="Verdana"/>
              <a:cs typeface="Verdana"/>
            </a:endParaRPr>
          </a:p>
          <a:p>
            <a:pPr marL="15240">
              <a:lnSpc>
                <a:spcPct val="100000"/>
              </a:lnSpc>
              <a:spcBef>
                <a:spcPts val="325"/>
              </a:spcBef>
            </a:pPr>
            <a:r>
              <a:rPr dirty="0" sz="800" spc="-35">
                <a:latin typeface="Verdana"/>
                <a:cs typeface="Verdana"/>
              </a:rPr>
              <a:t>6.6</a:t>
            </a:r>
            <a:endParaRPr sz="800">
              <a:latin typeface="Verdana"/>
              <a:cs typeface="Verdana"/>
            </a:endParaRPr>
          </a:p>
          <a:p>
            <a:pPr marL="13970">
              <a:lnSpc>
                <a:spcPct val="100000"/>
              </a:lnSpc>
              <a:spcBef>
                <a:spcPts val="210"/>
              </a:spcBef>
            </a:pPr>
            <a:r>
              <a:rPr dirty="0" sz="800" spc="-30">
                <a:latin typeface="Verdana"/>
                <a:cs typeface="Verdana"/>
              </a:rPr>
              <a:t>4.6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151" name="object 151" descr=""/>
          <p:cNvSpPr txBox="1"/>
          <p:nvPr/>
        </p:nvSpPr>
        <p:spPr>
          <a:xfrm>
            <a:off x="4306951" y="4825365"/>
            <a:ext cx="174625" cy="3486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55244">
              <a:lnSpc>
                <a:spcPts val="830"/>
              </a:lnSpc>
              <a:spcBef>
                <a:spcPts val="100"/>
              </a:spcBef>
            </a:pPr>
            <a:r>
              <a:rPr dirty="0" sz="800" spc="-50">
                <a:latin typeface="Verdana"/>
                <a:cs typeface="Verdana"/>
              </a:rPr>
              <a:t>8</a:t>
            </a:r>
            <a:endParaRPr sz="800">
              <a:latin typeface="Verdana"/>
              <a:cs typeface="Verdana"/>
            </a:endParaRPr>
          </a:p>
          <a:p>
            <a:pPr marL="12700">
              <a:lnSpc>
                <a:spcPts val="790"/>
              </a:lnSpc>
            </a:pPr>
            <a:r>
              <a:rPr dirty="0" sz="800" spc="-35">
                <a:latin typeface="Verdana"/>
                <a:cs typeface="Verdana"/>
              </a:rPr>
              <a:t>6.8</a:t>
            </a:r>
            <a:endParaRPr sz="800">
              <a:latin typeface="Verdana"/>
              <a:cs typeface="Verdana"/>
            </a:endParaRPr>
          </a:p>
          <a:p>
            <a:pPr marL="18415">
              <a:lnSpc>
                <a:spcPts val="919"/>
              </a:lnSpc>
            </a:pPr>
            <a:r>
              <a:rPr dirty="0" sz="800" spc="-50">
                <a:latin typeface="Verdana"/>
                <a:cs typeface="Verdana"/>
              </a:rPr>
              <a:t>5.3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152" name="object 152" descr=""/>
          <p:cNvSpPr txBox="1"/>
          <p:nvPr/>
        </p:nvSpPr>
        <p:spPr>
          <a:xfrm>
            <a:off x="4919853" y="4691888"/>
            <a:ext cx="174625" cy="2673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950"/>
              </a:lnSpc>
              <a:spcBef>
                <a:spcPts val="100"/>
              </a:spcBef>
            </a:pPr>
            <a:r>
              <a:rPr dirty="0" sz="800" spc="-35">
                <a:latin typeface="Verdana"/>
                <a:cs typeface="Verdana"/>
              </a:rPr>
              <a:t>9.8</a:t>
            </a:r>
            <a:endParaRPr sz="800">
              <a:latin typeface="Verdana"/>
              <a:cs typeface="Verdana"/>
            </a:endParaRPr>
          </a:p>
          <a:p>
            <a:pPr marL="15240">
              <a:lnSpc>
                <a:spcPts val="950"/>
              </a:lnSpc>
            </a:pPr>
            <a:r>
              <a:rPr dirty="0" sz="800" spc="-45">
                <a:latin typeface="Verdana"/>
                <a:cs typeface="Verdana"/>
              </a:rPr>
              <a:t>8.2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153" name="object 153" descr=""/>
          <p:cNvSpPr txBox="1"/>
          <p:nvPr/>
        </p:nvSpPr>
        <p:spPr>
          <a:xfrm>
            <a:off x="244856" y="5193538"/>
            <a:ext cx="83820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50">
                <a:latin typeface="Verdana"/>
                <a:cs typeface="Verdana"/>
              </a:rPr>
              <a:t>5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154" name="object 154" descr=""/>
          <p:cNvSpPr txBox="1"/>
          <p:nvPr/>
        </p:nvSpPr>
        <p:spPr>
          <a:xfrm>
            <a:off x="198526" y="4822316"/>
            <a:ext cx="129539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85">
                <a:latin typeface="Verdana"/>
                <a:cs typeface="Verdana"/>
              </a:rPr>
              <a:t>10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155" name="object 155" descr=""/>
          <p:cNvSpPr txBox="1"/>
          <p:nvPr/>
        </p:nvSpPr>
        <p:spPr>
          <a:xfrm>
            <a:off x="208279" y="4450791"/>
            <a:ext cx="120014" cy="1485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800" spc="-125">
                <a:latin typeface="Verdana"/>
                <a:cs typeface="Verdana"/>
              </a:rPr>
              <a:t>15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156" name="object 156" descr=""/>
          <p:cNvSpPr txBox="1"/>
          <p:nvPr/>
        </p:nvSpPr>
        <p:spPr>
          <a:xfrm>
            <a:off x="177495" y="4080128"/>
            <a:ext cx="151130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25">
                <a:latin typeface="Verdana"/>
                <a:cs typeface="Verdana"/>
              </a:rPr>
              <a:t>20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157" name="object 157" descr=""/>
          <p:cNvSpPr txBox="1"/>
          <p:nvPr/>
        </p:nvSpPr>
        <p:spPr>
          <a:xfrm>
            <a:off x="187248" y="3708908"/>
            <a:ext cx="141605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30">
                <a:latin typeface="Verdana"/>
                <a:cs typeface="Verdana"/>
              </a:rPr>
              <a:t>25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158" name="object 158" descr=""/>
          <p:cNvSpPr txBox="1"/>
          <p:nvPr/>
        </p:nvSpPr>
        <p:spPr>
          <a:xfrm>
            <a:off x="178104" y="3337940"/>
            <a:ext cx="151765" cy="1479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800" spc="-25">
                <a:latin typeface="Verdana"/>
                <a:cs typeface="Verdana"/>
              </a:rPr>
              <a:t>30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159" name="object 159" descr=""/>
          <p:cNvSpPr txBox="1"/>
          <p:nvPr/>
        </p:nvSpPr>
        <p:spPr>
          <a:xfrm>
            <a:off x="187553" y="2966720"/>
            <a:ext cx="141605" cy="1479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800" spc="-30">
                <a:latin typeface="Verdana"/>
                <a:cs typeface="Verdana"/>
              </a:rPr>
              <a:t>35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160" name="object 160" descr=""/>
          <p:cNvSpPr txBox="1"/>
          <p:nvPr/>
        </p:nvSpPr>
        <p:spPr>
          <a:xfrm>
            <a:off x="168046" y="2595499"/>
            <a:ext cx="160020" cy="1479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800" spc="-25">
                <a:latin typeface="Verdana"/>
                <a:cs typeface="Verdana"/>
              </a:rPr>
              <a:t>40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161" name="object 161" descr=""/>
          <p:cNvSpPr txBox="1"/>
          <p:nvPr/>
        </p:nvSpPr>
        <p:spPr>
          <a:xfrm>
            <a:off x="177800" y="2224532"/>
            <a:ext cx="149860" cy="1479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800" spc="-25">
                <a:latin typeface="Verdana"/>
                <a:cs typeface="Verdana"/>
              </a:rPr>
              <a:t>45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162" name="object 162" descr=""/>
          <p:cNvSpPr txBox="1"/>
          <p:nvPr/>
        </p:nvSpPr>
        <p:spPr>
          <a:xfrm>
            <a:off x="177800" y="1853311"/>
            <a:ext cx="151130" cy="1479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800" spc="-25">
                <a:latin typeface="Verdana"/>
                <a:cs typeface="Verdana"/>
              </a:rPr>
              <a:t>50</a:t>
            </a:r>
            <a:endParaRPr sz="800">
              <a:latin typeface="Verdana"/>
              <a:cs typeface="Verdana"/>
            </a:endParaRPr>
          </a:p>
        </p:txBody>
      </p:sp>
      <p:graphicFrame>
        <p:nvGraphicFramePr>
          <p:cNvPr id="163" name="object 163" descr=""/>
          <p:cNvGraphicFramePr>
            <a:graphicFrameLocks noGrp="1"/>
          </p:cNvGraphicFramePr>
          <p:nvPr/>
        </p:nvGraphicFramePr>
        <p:xfrm>
          <a:off x="216052" y="5346157"/>
          <a:ext cx="6999605" cy="7766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5580"/>
                <a:gridCol w="605790"/>
                <a:gridCol w="624840"/>
                <a:gridCol w="603250"/>
                <a:gridCol w="628014"/>
                <a:gridCol w="592455"/>
                <a:gridCol w="618490"/>
                <a:gridCol w="624204"/>
                <a:gridCol w="586739"/>
                <a:gridCol w="622935"/>
                <a:gridCol w="621664"/>
                <a:gridCol w="598169"/>
              </a:tblGrid>
              <a:tr h="2165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ts val="940"/>
                        </a:lnSpc>
                      </a:pPr>
                      <a:r>
                        <a:rPr dirty="0" sz="800" spc="-25">
                          <a:latin typeface="Verdana"/>
                          <a:cs typeface="Verdana"/>
                        </a:rPr>
                        <a:t>1.2</a:t>
                      </a:r>
                      <a:endParaRPr sz="800">
                        <a:latin typeface="Verdana"/>
                        <a:cs typeface="Verdana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dirty="0" sz="800" spc="-25">
                          <a:latin typeface="Verdana"/>
                          <a:cs typeface="Verdana"/>
                        </a:rPr>
                        <a:t>0.9</a:t>
                      </a:r>
                      <a:endParaRPr sz="800">
                        <a:latin typeface="Verdana"/>
                        <a:cs typeface="Verdana"/>
                      </a:endParaRPr>
                    </a:p>
                  </a:txBody>
                  <a:tcPr marL="0" marR="0" marB="0" marT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dirty="0" sz="800" spc="-25">
                          <a:latin typeface="Verdana"/>
                          <a:cs typeface="Verdana"/>
                        </a:rPr>
                        <a:t>0.5</a:t>
                      </a:r>
                      <a:endParaRPr sz="800">
                        <a:latin typeface="Verdana"/>
                        <a:cs typeface="Verdana"/>
                      </a:endParaRPr>
                    </a:p>
                  </a:txBody>
                  <a:tcPr marL="0" marR="0" marB="0" marT="4889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800" spc="-25">
                          <a:latin typeface="Verdana"/>
                          <a:cs typeface="Verdana"/>
                        </a:rPr>
                        <a:t>0.6</a:t>
                      </a:r>
                      <a:endParaRPr sz="800">
                        <a:latin typeface="Verdana"/>
                        <a:cs typeface="Verdana"/>
                      </a:endParaRPr>
                    </a:p>
                  </a:txBody>
                  <a:tcPr marL="0" marR="0" marB="0" marT="412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2476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800" spc="-25">
                          <a:latin typeface="Verdana"/>
                          <a:cs typeface="Verdana"/>
                        </a:rPr>
                        <a:t>0.6</a:t>
                      </a:r>
                      <a:endParaRPr sz="800">
                        <a:latin typeface="Verdana"/>
                        <a:cs typeface="Verdana"/>
                      </a:endParaRPr>
                    </a:p>
                  </a:txBody>
                  <a:tcPr marL="0" marR="0" marB="0" marT="41275"/>
                </a:tc>
                <a:tc>
                  <a:txBody>
                    <a:bodyPr/>
                    <a:lstStyle/>
                    <a:p>
                      <a:pPr algn="ctr" marL="5080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dirty="0" sz="800" spc="-25">
                          <a:latin typeface="Verdana"/>
                          <a:cs typeface="Verdana"/>
                        </a:rPr>
                        <a:t>0.2</a:t>
                      </a:r>
                      <a:endParaRPr sz="800">
                        <a:latin typeface="Verdana"/>
                        <a:cs typeface="Verdana"/>
                      </a:endParaRPr>
                    </a:p>
                  </a:txBody>
                  <a:tcPr marL="0" marR="0" marB="0" marT="71120"/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dirty="0" sz="800" spc="-25">
                          <a:latin typeface="Verdana"/>
                          <a:cs typeface="Verdana"/>
                        </a:rPr>
                        <a:t>0.2</a:t>
                      </a:r>
                      <a:endParaRPr sz="800">
                        <a:latin typeface="Verdana"/>
                        <a:cs typeface="Verdana"/>
                      </a:endParaRPr>
                    </a:p>
                  </a:txBody>
                  <a:tcPr marL="0" marR="0" marB="0" marT="71120"/>
                </a:tc>
              </a:tr>
              <a:tr h="146050">
                <a:tc>
                  <a:txBody>
                    <a:bodyPr/>
                    <a:lstStyle/>
                    <a:p>
                      <a:pPr marL="31750">
                        <a:lnSpc>
                          <a:spcPts val="935"/>
                        </a:lnSpc>
                        <a:spcBef>
                          <a:spcPts val="114"/>
                        </a:spcBef>
                      </a:pPr>
                      <a:r>
                        <a:rPr dirty="0" sz="800" spc="-50">
                          <a:latin typeface="Verdana"/>
                          <a:cs typeface="Verdana"/>
                        </a:rPr>
                        <a:t>0</a:t>
                      </a:r>
                      <a:endParaRPr sz="800">
                        <a:latin typeface="Verdana"/>
                        <a:cs typeface="Verdana"/>
                      </a:endParaRPr>
                    </a:p>
                  </a:txBody>
                  <a:tcPr marL="0" marR="0" marB="0" marT="14604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1282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3810">
                        <a:lnSpc>
                          <a:spcPts val="900"/>
                        </a:lnSpc>
                        <a:spcBef>
                          <a:spcPts val="10"/>
                        </a:spcBef>
                      </a:pPr>
                      <a:r>
                        <a:rPr dirty="0" sz="800" spc="-20">
                          <a:latin typeface="Verdana"/>
                          <a:cs typeface="Verdana"/>
                        </a:rPr>
                        <a:t>2013</a:t>
                      </a:r>
                      <a:endParaRPr sz="800">
                        <a:latin typeface="Verdana"/>
                        <a:cs typeface="Verdana"/>
                      </a:endParaRPr>
                    </a:p>
                  </a:txBody>
                  <a:tcPr marL="0" marR="0" marB="0" marT="12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Bef>
                          <a:spcPts val="10"/>
                        </a:spcBef>
                      </a:pPr>
                      <a:r>
                        <a:rPr dirty="0" sz="800" spc="-20">
                          <a:latin typeface="Verdana"/>
                          <a:cs typeface="Verdana"/>
                        </a:rPr>
                        <a:t>2014</a:t>
                      </a:r>
                      <a:endParaRPr sz="800">
                        <a:latin typeface="Verdana"/>
                        <a:cs typeface="Verdana"/>
                      </a:endParaRPr>
                    </a:p>
                  </a:txBody>
                  <a:tcPr marL="0" marR="0" marB="0" marT="12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Bef>
                          <a:spcPts val="10"/>
                        </a:spcBef>
                      </a:pPr>
                      <a:r>
                        <a:rPr dirty="0" sz="800" spc="-20">
                          <a:latin typeface="Verdana"/>
                          <a:cs typeface="Verdana"/>
                        </a:rPr>
                        <a:t>2015</a:t>
                      </a:r>
                      <a:endParaRPr sz="800">
                        <a:latin typeface="Verdana"/>
                        <a:cs typeface="Verdana"/>
                      </a:endParaRPr>
                    </a:p>
                  </a:txBody>
                  <a:tcPr marL="0" marR="0" marB="0" marT="12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Bef>
                          <a:spcPts val="10"/>
                        </a:spcBef>
                      </a:pPr>
                      <a:r>
                        <a:rPr dirty="0" sz="800" spc="-20">
                          <a:latin typeface="Verdana"/>
                          <a:cs typeface="Verdana"/>
                        </a:rPr>
                        <a:t>2016</a:t>
                      </a:r>
                      <a:endParaRPr sz="800">
                        <a:latin typeface="Verdana"/>
                        <a:cs typeface="Verdana"/>
                      </a:endParaRPr>
                    </a:p>
                  </a:txBody>
                  <a:tcPr marL="0" marR="0" marB="0" marT="12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Bef>
                          <a:spcPts val="10"/>
                        </a:spcBef>
                      </a:pPr>
                      <a:r>
                        <a:rPr dirty="0" sz="800" spc="-20">
                          <a:latin typeface="Verdana"/>
                          <a:cs typeface="Verdana"/>
                        </a:rPr>
                        <a:t>2017</a:t>
                      </a:r>
                      <a:endParaRPr sz="800">
                        <a:latin typeface="Verdana"/>
                        <a:cs typeface="Verdana"/>
                      </a:endParaRPr>
                    </a:p>
                  </a:txBody>
                  <a:tcPr marL="0" marR="0" marB="0" marT="1270"/>
                </a:tc>
                <a:tc>
                  <a:txBody>
                    <a:bodyPr/>
                    <a:lstStyle/>
                    <a:p>
                      <a:pPr algn="ctr" marL="10795">
                        <a:lnSpc>
                          <a:spcPts val="900"/>
                        </a:lnSpc>
                        <a:spcBef>
                          <a:spcPts val="10"/>
                        </a:spcBef>
                      </a:pPr>
                      <a:r>
                        <a:rPr dirty="0" sz="800" spc="-20">
                          <a:latin typeface="Verdana"/>
                          <a:cs typeface="Verdana"/>
                        </a:rPr>
                        <a:t>2018</a:t>
                      </a:r>
                      <a:endParaRPr sz="800">
                        <a:latin typeface="Verdana"/>
                        <a:cs typeface="Verdana"/>
                      </a:endParaRPr>
                    </a:p>
                  </a:txBody>
                  <a:tcPr marL="0" marR="0" marB="0" marT="12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Bef>
                          <a:spcPts val="10"/>
                        </a:spcBef>
                      </a:pPr>
                      <a:r>
                        <a:rPr dirty="0" sz="800" spc="-20">
                          <a:latin typeface="Verdana"/>
                          <a:cs typeface="Verdana"/>
                        </a:rPr>
                        <a:t>2019</a:t>
                      </a:r>
                      <a:endParaRPr sz="800">
                        <a:latin typeface="Verdana"/>
                        <a:cs typeface="Verdana"/>
                      </a:endParaRPr>
                    </a:p>
                  </a:txBody>
                  <a:tcPr marL="0" marR="0" marB="0" marT="1270"/>
                </a:tc>
                <a:tc>
                  <a:txBody>
                    <a:bodyPr/>
                    <a:lstStyle/>
                    <a:p>
                      <a:pPr algn="ctr" marL="8255">
                        <a:lnSpc>
                          <a:spcPts val="900"/>
                        </a:lnSpc>
                        <a:spcBef>
                          <a:spcPts val="10"/>
                        </a:spcBef>
                      </a:pPr>
                      <a:r>
                        <a:rPr dirty="0" sz="800" spc="-20">
                          <a:latin typeface="Verdana"/>
                          <a:cs typeface="Verdana"/>
                        </a:rPr>
                        <a:t>2020</a:t>
                      </a:r>
                      <a:endParaRPr sz="800">
                        <a:latin typeface="Verdana"/>
                        <a:cs typeface="Verdana"/>
                      </a:endParaRPr>
                    </a:p>
                  </a:txBody>
                  <a:tcPr marL="0" marR="0" marB="0" marT="12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Bef>
                          <a:spcPts val="10"/>
                        </a:spcBef>
                      </a:pPr>
                      <a:r>
                        <a:rPr dirty="0" sz="800" spc="-20">
                          <a:latin typeface="Verdana"/>
                          <a:cs typeface="Verdana"/>
                        </a:rPr>
                        <a:t>2021</a:t>
                      </a:r>
                      <a:endParaRPr sz="800">
                        <a:latin typeface="Verdana"/>
                        <a:cs typeface="Verdana"/>
                      </a:endParaRPr>
                    </a:p>
                  </a:txBody>
                  <a:tcPr marL="0" marR="0" marB="0" marT="1270"/>
                </a:tc>
                <a:tc>
                  <a:txBody>
                    <a:bodyPr/>
                    <a:lstStyle/>
                    <a:p>
                      <a:pPr algn="ctr" marL="6350">
                        <a:lnSpc>
                          <a:spcPts val="900"/>
                        </a:lnSpc>
                        <a:spcBef>
                          <a:spcPts val="10"/>
                        </a:spcBef>
                      </a:pPr>
                      <a:r>
                        <a:rPr dirty="0" sz="800" spc="-20">
                          <a:latin typeface="Verdana"/>
                          <a:cs typeface="Verdana"/>
                        </a:rPr>
                        <a:t>2022</a:t>
                      </a:r>
                      <a:endParaRPr sz="800">
                        <a:latin typeface="Verdana"/>
                        <a:cs typeface="Verdana"/>
                      </a:endParaRPr>
                    </a:p>
                  </a:txBody>
                  <a:tcPr marL="0" marR="0" marB="0" marT="1270"/>
                </a:tc>
                <a:tc>
                  <a:txBody>
                    <a:bodyPr/>
                    <a:lstStyle/>
                    <a:p>
                      <a:pPr algn="ctr" marL="13335">
                        <a:lnSpc>
                          <a:spcPts val="900"/>
                        </a:lnSpc>
                        <a:spcBef>
                          <a:spcPts val="10"/>
                        </a:spcBef>
                      </a:pPr>
                      <a:r>
                        <a:rPr dirty="0" sz="800" spc="-20">
                          <a:latin typeface="Verdana"/>
                          <a:cs typeface="Verdana"/>
                        </a:rPr>
                        <a:t>2023</a:t>
                      </a:r>
                      <a:endParaRPr sz="800">
                        <a:latin typeface="Verdana"/>
                        <a:cs typeface="Verdana"/>
                      </a:endParaRPr>
                    </a:p>
                  </a:txBody>
                  <a:tcPr marL="0" marR="0" marB="0" marT="1270"/>
                </a:tc>
              </a:tr>
              <a:tr h="1428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3175">
                        <a:lnSpc>
                          <a:spcPts val="935"/>
                        </a:lnSpc>
                      </a:pPr>
                      <a:r>
                        <a:rPr dirty="0" sz="800" spc="-10">
                          <a:latin typeface="Verdana"/>
                          <a:cs typeface="Verdana"/>
                        </a:rPr>
                        <a:t>(148,169)</a:t>
                      </a:r>
                      <a:endParaRPr sz="800">
                        <a:latin typeface="Verdana"/>
                        <a:cs typeface="Verdana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35"/>
                        </a:lnSpc>
                      </a:pPr>
                      <a:r>
                        <a:rPr dirty="0" sz="800" spc="-10">
                          <a:latin typeface="Verdana"/>
                          <a:cs typeface="Verdana"/>
                        </a:rPr>
                        <a:t>(146,750)</a:t>
                      </a:r>
                      <a:endParaRPr sz="800">
                        <a:latin typeface="Verdana"/>
                        <a:cs typeface="Verdana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35"/>
                        </a:lnSpc>
                      </a:pPr>
                      <a:r>
                        <a:rPr dirty="0" sz="800" spc="-10">
                          <a:latin typeface="Verdana"/>
                          <a:cs typeface="Verdana"/>
                        </a:rPr>
                        <a:t>(142,189)</a:t>
                      </a:r>
                      <a:endParaRPr sz="800">
                        <a:latin typeface="Verdana"/>
                        <a:cs typeface="Verdana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35"/>
                        </a:lnSpc>
                      </a:pPr>
                      <a:r>
                        <a:rPr dirty="0" sz="800" spc="-10">
                          <a:latin typeface="Verdana"/>
                          <a:cs typeface="Verdana"/>
                        </a:rPr>
                        <a:t>(142,923)</a:t>
                      </a:r>
                      <a:endParaRPr sz="800">
                        <a:latin typeface="Verdana"/>
                        <a:cs typeface="Verdana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35"/>
                        </a:lnSpc>
                      </a:pPr>
                      <a:r>
                        <a:rPr dirty="0" sz="800" spc="-10">
                          <a:latin typeface="Verdana"/>
                          <a:cs typeface="Verdana"/>
                        </a:rPr>
                        <a:t>(95,223)</a:t>
                      </a:r>
                      <a:endParaRPr sz="800">
                        <a:latin typeface="Verdana"/>
                        <a:cs typeface="Verdana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11430">
                        <a:lnSpc>
                          <a:spcPts val="935"/>
                        </a:lnSpc>
                      </a:pPr>
                      <a:r>
                        <a:rPr dirty="0" sz="800" spc="-10">
                          <a:latin typeface="Verdana"/>
                          <a:cs typeface="Verdana"/>
                        </a:rPr>
                        <a:t>(144,931)</a:t>
                      </a:r>
                      <a:endParaRPr sz="800">
                        <a:latin typeface="Verdana"/>
                        <a:cs typeface="Verdana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35"/>
                        </a:lnSpc>
                      </a:pPr>
                      <a:r>
                        <a:rPr dirty="0" sz="800" spc="-10">
                          <a:latin typeface="Verdana"/>
                          <a:cs typeface="Verdana"/>
                        </a:rPr>
                        <a:t>(162,530)</a:t>
                      </a:r>
                      <a:endParaRPr sz="800">
                        <a:latin typeface="Verdana"/>
                        <a:cs typeface="Verdana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6985">
                        <a:lnSpc>
                          <a:spcPts val="935"/>
                        </a:lnSpc>
                      </a:pPr>
                      <a:r>
                        <a:rPr dirty="0" sz="800" spc="-20">
                          <a:latin typeface="Verdana"/>
                          <a:cs typeface="Verdana"/>
                        </a:rPr>
                        <a:t>(101,142)</a:t>
                      </a:r>
                      <a:endParaRPr sz="800">
                        <a:latin typeface="Verdana"/>
                        <a:cs typeface="Verdana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35"/>
                        </a:lnSpc>
                      </a:pPr>
                      <a:r>
                        <a:rPr dirty="0" sz="800" spc="-10">
                          <a:latin typeface="Verdana"/>
                          <a:cs typeface="Verdana"/>
                        </a:rPr>
                        <a:t>(132,988)</a:t>
                      </a:r>
                      <a:endParaRPr sz="800">
                        <a:latin typeface="Verdana"/>
                        <a:cs typeface="Verdana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5715">
                        <a:lnSpc>
                          <a:spcPts val="935"/>
                        </a:lnSpc>
                      </a:pPr>
                      <a:r>
                        <a:rPr dirty="0" sz="800" spc="-10">
                          <a:latin typeface="Verdana"/>
                          <a:cs typeface="Verdana"/>
                        </a:rPr>
                        <a:t>(167,905)</a:t>
                      </a:r>
                      <a:endParaRPr sz="800">
                        <a:latin typeface="Verdana"/>
                        <a:cs typeface="Verdana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14604">
                        <a:lnSpc>
                          <a:spcPts val="935"/>
                        </a:lnSpc>
                      </a:pPr>
                      <a:r>
                        <a:rPr dirty="0" sz="800" spc="-10">
                          <a:latin typeface="Verdana"/>
                          <a:cs typeface="Verdana"/>
                        </a:rPr>
                        <a:t>(179,342)</a:t>
                      </a:r>
                      <a:endParaRPr sz="800">
                        <a:latin typeface="Verdana"/>
                        <a:cs typeface="Verdana"/>
                      </a:endParaRPr>
                    </a:p>
                  </a:txBody>
                  <a:tcPr marL="0" marR="0" marB="0" marT="0"/>
                </a:tc>
              </a:tr>
              <a:tr h="1428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10795">
                        <a:lnSpc>
                          <a:spcPts val="900"/>
                        </a:lnSpc>
                        <a:spcBef>
                          <a:spcPts val="125"/>
                        </a:spcBef>
                      </a:pPr>
                      <a:r>
                        <a:rPr dirty="0" sz="800" spc="-10">
                          <a:latin typeface="Verdana"/>
                          <a:cs typeface="Verdana"/>
                        </a:rPr>
                        <a:t>Year/n</a:t>
                      </a:r>
                      <a:endParaRPr sz="800">
                        <a:latin typeface="Verdana"/>
                        <a:cs typeface="Verdana"/>
                      </a:endParaRPr>
                    </a:p>
                  </a:txBody>
                  <a:tcPr marL="0" marR="0" marB="0" marT="158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</a:tbl>
          </a:graphicData>
        </a:graphic>
      </p:graphicFrame>
      <p:grpSp>
        <p:nvGrpSpPr>
          <p:cNvPr id="164" name="object 164" descr=""/>
          <p:cNvGrpSpPr/>
          <p:nvPr/>
        </p:nvGrpSpPr>
        <p:grpSpPr>
          <a:xfrm>
            <a:off x="6972172" y="3413569"/>
            <a:ext cx="273050" cy="60325"/>
            <a:chOff x="6972172" y="3413569"/>
            <a:chExt cx="273050" cy="60325"/>
          </a:xfrm>
        </p:grpSpPr>
        <p:sp>
          <p:nvSpPr>
            <p:cNvPr id="165" name="object 165" descr=""/>
            <p:cNvSpPr/>
            <p:nvPr/>
          </p:nvSpPr>
          <p:spPr>
            <a:xfrm>
              <a:off x="6986777" y="3445002"/>
              <a:ext cx="243840" cy="0"/>
            </a:xfrm>
            <a:custGeom>
              <a:avLst/>
              <a:gdLst/>
              <a:ahLst/>
              <a:cxnLst/>
              <a:rect l="l" t="t" r="r" b="b"/>
              <a:pathLst>
                <a:path w="243840" h="0">
                  <a:moveTo>
                    <a:pt x="0" y="0"/>
                  </a:moveTo>
                  <a:lnTo>
                    <a:pt x="243840" y="0"/>
                  </a:lnTo>
                </a:path>
              </a:pathLst>
            </a:custGeom>
            <a:ln w="28956">
              <a:solidFill>
                <a:srgbClr val="61113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6" name="object 166" descr=""/>
            <p:cNvSpPr/>
            <p:nvPr/>
          </p:nvSpPr>
          <p:spPr>
            <a:xfrm>
              <a:off x="7082027" y="3418332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25146" y="0"/>
                  </a:moveTo>
                  <a:lnTo>
                    <a:pt x="15376" y="1982"/>
                  </a:lnTo>
                  <a:lnTo>
                    <a:pt x="7381" y="7381"/>
                  </a:lnTo>
                  <a:lnTo>
                    <a:pt x="1982" y="15376"/>
                  </a:lnTo>
                  <a:lnTo>
                    <a:pt x="0" y="25145"/>
                  </a:lnTo>
                  <a:lnTo>
                    <a:pt x="1982" y="34915"/>
                  </a:lnTo>
                  <a:lnTo>
                    <a:pt x="7381" y="42910"/>
                  </a:lnTo>
                  <a:lnTo>
                    <a:pt x="15376" y="48309"/>
                  </a:lnTo>
                  <a:lnTo>
                    <a:pt x="25146" y="50291"/>
                  </a:lnTo>
                  <a:lnTo>
                    <a:pt x="34915" y="48309"/>
                  </a:lnTo>
                  <a:lnTo>
                    <a:pt x="42910" y="42910"/>
                  </a:lnTo>
                  <a:lnTo>
                    <a:pt x="48309" y="34915"/>
                  </a:lnTo>
                  <a:lnTo>
                    <a:pt x="50292" y="25145"/>
                  </a:lnTo>
                  <a:lnTo>
                    <a:pt x="48309" y="15376"/>
                  </a:lnTo>
                  <a:lnTo>
                    <a:pt x="42910" y="7381"/>
                  </a:lnTo>
                  <a:lnTo>
                    <a:pt x="34915" y="1982"/>
                  </a:lnTo>
                  <a:lnTo>
                    <a:pt x="25146" y="0"/>
                  </a:lnTo>
                  <a:close/>
                </a:path>
              </a:pathLst>
            </a:custGeom>
            <a:solidFill>
              <a:srgbClr val="61113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7" name="object 167" descr=""/>
            <p:cNvSpPr/>
            <p:nvPr/>
          </p:nvSpPr>
          <p:spPr>
            <a:xfrm>
              <a:off x="7082027" y="3418332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50292" y="25145"/>
                  </a:moveTo>
                  <a:lnTo>
                    <a:pt x="48309" y="34915"/>
                  </a:lnTo>
                  <a:lnTo>
                    <a:pt x="42910" y="42910"/>
                  </a:lnTo>
                  <a:lnTo>
                    <a:pt x="34915" y="48309"/>
                  </a:lnTo>
                  <a:lnTo>
                    <a:pt x="25146" y="50291"/>
                  </a:lnTo>
                  <a:lnTo>
                    <a:pt x="15376" y="48309"/>
                  </a:lnTo>
                  <a:lnTo>
                    <a:pt x="7381" y="42910"/>
                  </a:lnTo>
                  <a:lnTo>
                    <a:pt x="1982" y="34915"/>
                  </a:lnTo>
                  <a:lnTo>
                    <a:pt x="0" y="25145"/>
                  </a:lnTo>
                  <a:lnTo>
                    <a:pt x="1982" y="15376"/>
                  </a:lnTo>
                  <a:lnTo>
                    <a:pt x="7381" y="7381"/>
                  </a:lnTo>
                  <a:lnTo>
                    <a:pt x="15376" y="1982"/>
                  </a:lnTo>
                  <a:lnTo>
                    <a:pt x="25146" y="0"/>
                  </a:lnTo>
                  <a:lnTo>
                    <a:pt x="34915" y="1982"/>
                  </a:lnTo>
                  <a:lnTo>
                    <a:pt x="42910" y="7381"/>
                  </a:lnTo>
                  <a:lnTo>
                    <a:pt x="48309" y="15376"/>
                  </a:lnTo>
                  <a:lnTo>
                    <a:pt x="50292" y="25145"/>
                  </a:lnTo>
                  <a:close/>
                </a:path>
              </a:pathLst>
            </a:custGeom>
            <a:ln w="9143">
              <a:solidFill>
                <a:srgbClr val="611131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8" name="object 168" descr=""/>
          <p:cNvSpPr txBox="1"/>
          <p:nvPr/>
        </p:nvSpPr>
        <p:spPr>
          <a:xfrm>
            <a:off x="7244588" y="3362705"/>
            <a:ext cx="407034" cy="1479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800" spc="-10">
                <a:latin typeface="Verdana"/>
                <a:cs typeface="Verdana"/>
              </a:rPr>
              <a:t>Alcohol</a:t>
            </a:r>
            <a:endParaRPr sz="800">
              <a:latin typeface="Verdana"/>
              <a:cs typeface="Verdana"/>
            </a:endParaRPr>
          </a:p>
        </p:txBody>
      </p:sp>
      <p:grpSp>
        <p:nvGrpSpPr>
          <p:cNvPr id="169" name="object 169" descr=""/>
          <p:cNvGrpSpPr/>
          <p:nvPr/>
        </p:nvGrpSpPr>
        <p:grpSpPr>
          <a:xfrm>
            <a:off x="6972172" y="3640645"/>
            <a:ext cx="273050" cy="969644"/>
            <a:chOff x="6972172" y="3640645"/>
            <a:chExt cx="273050" cy="969644"/>
          </a:xfrm>
        </p:grpSpPr>
        <p:sp>
          <p:nvSpPr>
            <p:cNvPr id="170" name="object 170" descr=""/>
            <p:cNvSpPr/>
            <p:nvPr/>
          </p:nvSpPr>
          <p:spPr>
            <a:xfrm>
              <a:off x="6986777" y="3672078"/>
              <a:ext cx="243840" cy="0"/>
            </a:xfrm>
            <a:custGeom>
              <a:avLst/>
              <a:gdLst/>
              <a:ahLst/>
              <a:cxnLst/>
              <a:rect l="l" t="t" r="r" b="b"/>
              <a:pathLst>
                <a:path w="243840" h="0">
                  <a:moveTo>
                    <a:pt x="0" y="0"/>
                  </a:moveTo>
                  <a:lnTo>
                    <a:pt x="243840" y="0"/>
                  </a:lnTo>
                </a:path>
              </a:pathLst>
            </a:custGeom>
            <a:ln w="28956">
              <a:solidFill>
                <a:srgbClr val="D3C19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1" name="object 171" descr=""/>
            <p:cNvSpPr/>
            <p:nvPr/>
          </p:nvSpPr>
          <p:spPr>
            <a:xfrm>
              <a:off x="7082027" y="3645408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25146" y="0"/>
                  </a:moveTo>
                  <a:lnTo>
                    <a:pt x="15376" y="1982"/>
                  </a:lnTo>
                  <a:lnTo>
                    <a:pt x="7381" y="7381"/>
                  </a:lnTo>
                  <a:lnTo>
                    <a:pt x="1982" y="15376"/>
                  </a:lnTo>
                  <a:lnTo>
                    <a:pt x="0" y="25146"/>
                  </a:lnTo>
                  <a:lnTo>
                    <a:pt x="1982" y="34915"/>
                  </a:lnTo>
                  <a:lnTo>
                    <a:pt x="7381" y="42910"/>
                  </a:lnTo>
                  <a:lnTo>
                    <a:pt x="15376" y="48309"/>
                  </a:lnTo>
                  <a:lnTo>
                    <a:pt x="25146" y="50292"/>
                  </a:lnTo>
                  <a:lnTo>
                    <a:pt x="34915" y="48309"/>
                  </a:lnTo>
                  <a:lnTo>
                    <a:pt x="42910" y="42910"/>
                  </a:lnTo>
                  <a:lnTo>
                    <a:pt x="48309" y="34915"/>
                  </a:lnTo>
                  <a:lnTo>
                    <a:pt x="50292" y="25146"/>
                  </a:lnTo>
                  <a:lnTo>
                    <a:pt x="48309" y="15376"/>
                  </a:lnTo>
                  <a:lnTo>
                    <a:pt x="42910" y="7381"/>
                  </a:lnTo>
                  <a:lnTo>
                    <a:pt x="34915" y="1982"/>
                  </a:lnTo>
                  <a:lnTo>
                    <a:pt x="25146" y="0"/>
                  </a:lnTo>
                  <a:close/>
                </a:path>
              </a:pathLst>
            </a:custGeom>
            <a:solidFill>
              <a:srgbClr val="D3C19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2" name="object 172" descr=""/>
            <p:cNvSpPr/>
            <p:nvPr/>
          </p:nvSpPr>
          <p:spPr>
            <a:xfrm>
              <a:off x="7082027" y="3645408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50292" y="25146"/>
                  </a:moveTo>
                  <a:lnTo>
                    <a:pt x="48309" y="34915"/>
                  </a:lnTo>
                  <a:lnTo>
                    <a:pt x="42910" y="42910"/>
                  </a:lnTo>
                  <a:lnTo>
                    <a:pt x="34915" y="48309"/>
                  </a:lnTo>
                  <a:lnTo>
                    <a:pt x="25146" y="50292"/>
                  </a:lnTo>
                  <a:lnTo>
                    <a:pt x="15376" y="48309"/>
                  </a:lnTo>
                  <a:lnTo>
                    <a:pt x="7381" y="42910"/>
                  </a:lnTo>
                  <a:lnTo>
                    <a:pt x="1982" y="34915"/>
                  </a:lnTo>
                  <a:lnTo>
                    <a:pt x="0" y="25146"/>
                  </a:lnTo>
                  <a:lnTo>
                    <a:pt x="1982" y="15376"/>
                  </a:lnTo>
                  <a:lnTo>
                    <a:pt x="7381" y="7381"/>
                  </a:lnTo>
                  <a:lnTo>
                    <a:pt x="15376" y="1982"/>
                  </a:lnTo>
                  <a:lnTo>
                    <a:pt x="25146" y="0"/>
                  </a:lnTo>
                  <a:lnTo>
                    <a:pt x="34915" y="1982"/>
                  </a:lnTo>
                  <a:lnTo>
                    <a:pt x="42910" y="7381"/>
                  </a:lnTo>
                  <a:lnTo>
                    <a:pt x="48309" y="15376"/>
                  </a:lnTo>
                  <a:lnTo>
                    <a:pt x="50292" y="25146"/>
                  </a:lnTo>
                  <a:close/>
                </a:path>
              </a:pathLst>
            </a:custGeom>
            <a:ln w="9144">
              <a:solidFill>
                <a:srgbClr val="D3C19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3" name="object 173" descr=""/>
            <p:cNvSpPr/>
            <p:nvPr/>
          </p:nvSpPr>
          <p:spPr>
            <a:xfrm>
              <a:off x="6986777" y="3900678"/>
              <a:ext cx="243840" cy="0"/>
            </a:xfrm>
            <a:custGeom>
              <a:avLst/>
              <a:gdLst/>
              <a:ahLst/>
              <a:cxnLst/>
              <a:rect l="l" t="t" r="r" b="b"/>
              <a:pathLst>
                <a:path w="243840" h="0">
                  <a:moveTo>
                    <a:pt x="0" y="0"/>
                  </a:moveTo>
                  <a:lnTo>
                    <a:pt x="243840" y="0"/>
                  </a:lnTo>
                </a:path>
              </a:pathLst>
            </a:custGeom>
            <a:ln w="28956">
              <a:solidFill>
                <a:srgbClr val="285C4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4" name="object 174" descr=""/>
            <p:cNvSpPr/>
            <p:nvPr/>
          </p:nvSpPr>
          <p:spPr>
            <a:xfrm>
              <a:off x="7082027" y="3874008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25146" y="0"/>
                  </a:moveTo>
                  <a:lnTo>
                    <a:pt x="15376" y="1982"/>
                  </a:lnTo>
                  <a:lnTo>
                    <a:pt x="7381" y="7381"/>
                  </a:lnTo>
                  <a:lnTo>
                    <a:pt x="1982" y="15376"/>
                  </a:lnTo>
                  <a:lnTo>
                    <a:pt x="0" y="25146"/>
                  </a:lnTo>
                  <a:lnTo>
                    <a:pt x="1982" y="34915"/>
                  </a:lnTo>
                  <a:lnTo>
                    <a:pt x="7381" y="42910"/>
                  </a:lnTo>
                  <a:lnTo>
                    <a:pt x="15376" y="48309"/>
                  </a:lnTo>
                  <a:lnTo>
                    <a:pt x="25146" y="50292"/>
                  </a:lnTo>
                  <a:lnTo>
                    <a:pt x="34915" y="48309"/>
                  </a:lnTo>
                  <a:lnTo>
                    <a:pt x="42910" y="42910"/>
                  </a:lnTo>
                  <a:lnTo>
                    <a:pt x="48309" y="34915"/>
                  </a:lnTo>
                  <a:lnTo>
                    <a:pt x="50292" y="25146"/>
                  </a:lnTo>
                  <a:lnTo>
                    <a:pt x="48309" y="15376"/>
                  </a:lnTo>
                  <a:lnTo>
                    <a:pt x="42910" y="7381"/>
                  </a:lnTo>
                  <a:lnTo>
                    <a:pt x="34915" y="1982"/>
                  </a:lnTo>
                  <a:lnTo>
                    <a:pt x="25146" y="0"/>
                  </a:lnTo>
                  <a:close/>
                </a:path>
              </a:pathLst>
            </a:custGeom>
            <a:solidFill>
              <a:srgbClr val="285C4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5" name="object 175" descr=""/>
            <p:cNvSpPr/>
            <p:nvPr/>
          </p:nvSpPr>
          <p:spPr>
            <a:xfrm>
              <a:off x="7082027" y="3874008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50292" y="25146"/>
                  </a:moveTo>
                  <a:lnTo>
                    <a:pt x="48309" y="34915"/>
                  </a:lnTo>
                  <a:lnTo>
                    <a:pt x="42910" y="42910"/>
                  </a:lnTo>
                  <a:lnTo>
                    <a:pt x="34915" y="48309"/>
                  </a:lnTo>
                  <a:lnTo>
                    <a:pt x="25146" y="50292"/>
                  </a:lnTo>
                  <a:lnTo>
                    <a:pt x="15376" y="48309"/>
                  </a:lnTo>
                  <a:lnTo>
                    <a:pt x="7381" y="42910"/>
                  </a:lnTo>
                  <a:lnTo>
                    <a:pt x="1982" y="34915"/>
                  </a:lnTo>
                  <a:lnTo>
                    <a:pt x="0" y="25146"/>
                  </a:lnTo>
                  <a:lnTo>
                    <a:pt x="1982" y="15376"/>
                  </a:lnTo>
                  <a:lnTo>
                    <a:pt x="7381" y="7381"/>
                  </a:lnTo>
                  <a:lnTo>
                    <a:pt x="15376" y="1982"/>
                  </a:lnTo>
                  <a:lnTo>
                    <a:pt x="25146" y="0"/>
                  </a:lnTo>
                  <a:lnTo>
                    <a:pt x="34915" y="1982"/>
                  </a:lnTo>
                  <a:lnTo>
                    <a:pt x="42910" y="7381"/>
                  </a:lnTo>
                  <a:lnTo>
                    <a:pt x="48309" y="15376"/>
                  </a:lnTo>
                  <a:lnTo>
                    <a:pt x="50292" y="25146"/>
                  </a:lnTo>
                  <a:close/>
                </a:path>
              </a:pathLst>
            </a:custGeom>
            <a:ln w="9144">
              <a:solidFill>
                <a:srgbClr val="285C4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6" name="object 176" descr=""/>
            <p:cNvSpPr/>
            <p:nvPr/>
          </p:nvSpPr>
          <p:spPr>
            <a:xfrm>
              <a:off x="6986777" y="4127754"/>
              <a:ext cx="243840" cy="0"/>
            </a:xfrm>
            <a:custGeom>
              <a:avLst/>
              <a:gdLst/>
              <a:ahLst/>
              <a:cxnLst/>
              <a:rect l="l" t="t" r="r" b="b"/>
              <a:pathLst>
                <a:path w="243840" h="0">
                  <a:moveTo>
                    <a:pt x="0" y="0"/>
                  </a:moveTo>
                  <a:lnTo>
                    <a:pt x="243840" y="0"/>
                  </a:lnTo>
                </a:path>
              </a:pathLst>
            </a:custGeom>
            <a:ln w="28956">
              <a:solidFill>
                <a:srgbClr val="52232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7" name="object 177" descr=""/>
            <p:cNvSpPr/>
            <p:nvPr/>
          </p:nvSpPr>
          <p:spPr>
            <a:xfrm>
              <a:off x="7082027" y="4101084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25146" y="0"/>
                  </a:moveTo>
                  <a:lnTo>
                    <a:pt x="15376" y="1982"/>
                  </a:lnTo>
                  <a:lnTo>
                    <a:pt x="7381" y="7381"/>
                  </a:lnTo>
                  <a:lnTo>
                    <a:pt x="1982" y="15376"/>
                  </a:lnTo>
                  <a:lnTo>
                    <a:pt x="0" y="25146"/>
                  </a:lnTo>
                  <a:lnTo>
                    <a:pt x="1982" y="34915"/>
                  </a:lnTo>
                  <a:lnTo>
                    <a:pt x="7381" y="42910"/>
                  </a:lnTo>
                  <a:lnTo>
                    <a:pt x="15376" y="48309"/>
                  </a:lnTo>
                  <a:lnTo>
                    <a:pt x="25146" y="50292"/>
                  </a:lnTo>
                  <a:lnTo>
                    <a:pt x="34915" y="48309"/>
                  </a:lnTo>
                  <a:lnTo>
                    <a:pt x="42910" y="42910"/>
                  </a:lnTo>
                  <a:lnTo>
                    <a:pt x="48309" y="34915"/>
                  </a:lnTo>
                  <a:lnTo>
                    <a:pt x="50292" y="25146"/>
                  </a:lnTo>
                  <a:lnTo>
                    <a:pt x="48309" y="15376"/>
                  </a:lnTo>
                  <a:lnTo>
                    <a:pt x="42910" y="7381"/>
                  </a:lnTo>
                  <a:lnTo>
                    <a:pt x="34915" y="1982"/>
                  </a:lnTo>
                  <a:lnTo>
                    <a:pt x="25146" y="0"/>
                  </a:lnTo>
                  <a:close/>
                </a:path>
              </a:pathLst>
            </a:custGeom>
            <a:solidFill>
              <a:srgbClr val="52232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8" name="object 178" descr=""/>
            <p:cNvSpPr/>
            <p:nvPr/>
          </p:nvSpPr>
          <p:spPr>
            <a:xfrm>
              <a:off x="7082027" y="4101084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50292" y="25146"/>
                  </a:moveTo>
                  <a:lnTo>
                    <a:pt x="48309" y="34915"/>
                  </a:lnTo>
                  <a:lnTo>
                    <a:pt x="42910" y="42910"/>
                  </a:lnTo>
                  <a:lnTo>
                    <a:pt x="34915" y="48309"/>
                  </a:lnTo>
                  <a:lnTo>
                    <a:pt x="25146" y="50292"/>
                  </a:lnTo>
                  <a:lnTo>
                    <a:pt x="15376" y="48309"/>
                  </a:lnTo>
                  <a:lnTo>
                    <a:pt x="7381" y="42910"/>
                  </a:lnTo>
                  <a:lnTo>
                    <a:pt x="1982" y="34915"/>
                  </a:lnTo>
                  <a:lnTo>
                    <a:pt x="0" y="25146"/>
                  </a:lnTo>
                  <a:lnTo>
                    <a:pt x="1982" y="15376"/>
                  </a:lnTo>
                  <a:lnTo>
                    <a:pt x="7381" y="7381"/>
                  </a:lnTo>
                  <a:lnTo>
                    <a:pt x="15376" y="1982"/>
                  </a:lnTo>
                  <a:lnTo>
                    <a:pt x="25146" y="0"/>
                  </a:lnTo>
                  <a:lnTo>
                    <a:pt x="34915" y="1982"/>
                  </a:lnTo>
                  <a:lnTo>
                    <a:pt x="42910" y="7381"/>
                  </a:lnTo>
                  <a:lnTo>
                    <a:pt x="48309" y="15376"/>
                  </a:lnTo>
                  <a:lnTo>
                    <a:pt x="50292" y="25146"/>
                  </a:lnTo>
                  <a:close/>
                </a:path>
              </a:pathLst>
            </a:custGeom>
            <a:ln w="9144">
              <a:solidFill>
                <a:srgbClr val="52232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9" name="object 179" descr=""/>
            <p:cNvSpPr/>
            <p:nvPr/>
          </p:nvSpPr>
          <p:spPr>
            <a:xfrm>
              <a:off x="6986777" y="4354830"/>
              <a:ext cx="243840" cy="0"/>
            </a:xfrm>
            <a:custGeom>
              <a:avLst/>
              <a:gdLst/>
              <a:ahLst/>
              <a:cxnLst/>
              <a:rect l="l" t="t" r="r" b="b"/>
              <a:pathLst>
                <a:path w="243840" h="0">
                  <a:moveTo>
                    <a:pt x="0" y="0"/>
                  </a:moveTo>
                  <a:lnTo>
                    <a:pt x="243840" y="0"/>
                  </a:lnTo>
                </a:path>
              </a:pathLst>
            </a:custGeom>
            <a:ln w="28956">
              <a:solidFill>
                <a:srgbClr val="756F6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0" name="object 180" descr=""/>
            <p:cNvSpPr/>
            <p:nvPr/>
          </p:nvSpPr>
          <p:spPr>
            <a:xfrm>
              <a:off x="7082027" y="4328160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25146" y="0"/>
                  </a:moveTo>
                  <a:lnTo>
                    <a:pt x="15376" y="1982"/>
                  </a:lnTo>
                  <a:lnTo>
                    <a:pt x="7381" y="7381"/>
                  </a:lnTo>
                  <a:lnTo>
                    <a:pt x="1982" y="15376"/>
                  </a:lnTo>
                  <a:lnTo>
                    <a:pt x="0" y="25145"/>
                  </a:lnTo>
                  <a:lnTo>
                    <a:pt x="1982" y="34915"/>
                  </a:lnTo>
                  <a:lnTo>
                    <a:pt x="7381" y="42910"/>
                  </a:lnTo>
                  <a:lnTo>
                    <a:pt x="15376" y="48309"/>
                  </a:lnTo>
                  <a:lnTo>
                    <a:pt x="25146" y="50291"/>
                  </a:lnTo>
                  <a:lnTo>
                    <a:pt x="34915" y="48309"/>
                  </a:lnTo>
                  <a:lnTo>
                    <a:pt x="42910" y="42910"/>
                  </a:lnTo>
                  <a:lnTo>
                    <a:pt x="48309" y="34915"/>
                  </a:lnTo>
                  <a:lnTo>
                    <a:pt x="50292" y="25145"/>
                  </a:lnTo>
                  <a:lnTo>
                    <a:pt x="48309" y="15376"/>
                  </a:lnTo>
                  <a:lnTo>
                    <a:pt x="42910" y="7381"/>
                  </a:lnTo>
                  <a:lnTo>
                    <a:pt x="34915" y="1982"/>
                  </a:lnTo>
                  <a:lnTo>
                    <a:pt x="25146" y="0"/>
                  </a:lnTo>
                  <a:close/>
                </a:path>
              </a:pathLst>
            </a:custGeom>
            <a:solidFill>
              <a:srgbClr val="756F6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1" name="object 181" descr=""/>
            <p:cNvSpPr/>
            <p:nvPr/>
          </p:nvSpPr>
          <p:spPr>
            <a:xfrm>
              <a:off x="7082027" y="4328160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50292" y="25145"/>
                  </a:moveTo>
                  <a:lnTo>
                    <a:pt x="48309" y="34915"/>
                  </a:lnTo>
                  <a:lnTo>
                    <a:pt x="42910" y="42910"/>
                  </a:lnTo>
                  <a:lnTo>
                    <a:pt x="34915" y="48309"/>
                  </a:lnTo>
                  <a:lnTo>
                    <a:pt x="25146" y="50291"/>
                  </a:lnTo>
                  <a:lnTo>
                    <a:pt x="15376" y="48309"/>
                  </a:lnTo>
                  <a:lnTo>
                    <a:pt x="7381" y="42910"/>
                  </a:lnTo>
                  <a:lnTo>
                    <a:pt x="1982" y="34915"/>
                  </a:lnTo>
                  <a:lnTo>
                    <a:pt x="0" y="25145"/>
                  </a:lnTo>
                  <a:lnTo>
                    <a:pt x="1982" y="15376"/>
                  </a:lnTo>
                  <a:lnTo>
                    <a:pt x="7381" y="7381"/>
                  </a:lnTo>
                  <a:lnTo>
                    <a:pt x="15376" y="1982"/>
                  </a:lnTo>
                  <a:lnTo>
                    <a:pt x="25146" y="0"/>
                  </a:lnTo>
                  <a:lnTo>
                    <a:pt x="34915" y="1982"/>
                  </a:lnTo>
                  <a:lnTo>
                    <a:pt x="42910" y="7381"/>
                  </a:lnTo>
                  <a:lnTo>
                    <a:pt x="48309" y="15376"/>
                  </a:lnTo>
                  <a:lnTo>
                    <a:pt x="50292" y="25145"/>
                  </a:lnTo>
                  <a:close/>
                </a:path>
              </a:pathLst>
            </a:custGeom>
            <a:ln w="9143">
              <a:solidFill>
                <a:srgbClr val="756F6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2" name="object 182" descr=""/>
            <p:cNvSpPr/>
            <p:nvPr/>
          </p:nvSpPr>
          <p:spPr>
            <a:xfrm>
              <a:off x="6986777" y="4581906"/>
              <a:ext cx="243840" cy="0"/>
            </a:xfrm>
            <a:custGeom>
              <a:avLst/>
              <a:gdLst/>
              <a:ahLst/>
              <a:cxnLst/>
              <a:rect l="l" t="t" r="r" b="b"/>
              <a:pathLst>
                <a:path w="243840" h="0">
                  <a:moveTo>
                    <a:pt x="0" y="0"/>
                  </a:moveTo>
                  <a:lnTo>
                    <a:pt x="243840" y="0"/>
                  </a:lnTo>
                </a:path>
              </a:pathLst>
            </a:custGeom>
            <a:ln w="28956">
              <a:solidFill>
                <a:srgbClr val="9D234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3" name="object 183" descr=""/>
            <p:cNvSpPr/>
            <p:nvPr/>
          </p:nvSpPr>
          <p:spPr>
            <a:xfrm>
              <a:off x="7082027" y="4555236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25146" y="0"/>
                  </a:moveTo>
                  <a:lnTo>
                    <a:pt x="15376" y="1982"/>
                  </a:lnTo>
                  <a:lnTo>
                    <a:pt x="7381" y="7381"/>
                  </a:lnTo>
                  <a:lnTo>
                    <a:pt x="1982" y="15376"/>
                  </a:lnTo>
                  <a:lnTo>
                    <a:pt x="0" y="25145"/>
                  </a:lnTo>
                  <a:lnTo>
                    <a:pt x="1982" y="34915"/>
                  </a:lnTo>
                  <a:lnTo>
                    <a:pt x="7381" y="42910"/>
                  </a:lnTo>
                  <a:lnTo>
                    <a:pt x="15376" y="48309"/>
                  </a:lnTo>
                  <a:lnTo>
                    <a:pt x="25146" y="50291"/>
                  </a:lnTo>
                  <a:lnTo>
                    <a:pt x="34915" y="48309"/>
                  </a:lnTo>
                  <a:lnTo>
                    <a:pt x="42910" y="42910"/>
                  </a:lnTo>
                  <a:lnTo>
                    <a:pt x="48309" y="34915"/>
                  </a:lnTo>
                  <a:lnTo>
                    <a:pt x="50292" y="25145"/>
                  </a:lnTo>
                  <a:lnTo>
                    <a:pt x="48309" y="15376"/>
                  </a:lnTo>
                  <a:lnTo>
                    <a:pt x="42910" y="7381"/>
                  </a:lnTo>
                  <a:lnTo>
                    <a:pt x="34915" y="1982"/>
                  </a:lnTo>
                  <a:lnTo>
                    <a:pt x="25146" y="0"/>
                  </a:lnTo>
                  <a:close/>
                </a:path>
              </a:pathLst>
            </a:custGeom>
            <a:solidFill>
              <a:srgbClr val="9D234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4" name="object 184" descr=""/>
            <p:cNvSpPr/>
            <p:nvPr/>
          </p:nvSpPr>
          <p:spPr>
            <a:xfrm>
              <a:off x="7082027" y="4555236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50292" y="25145"/>
                  </a:moveTo>
                  <a:lnTo>
                    <a:pt x="48309" y="34915"/>
                  </a:lnTo>
                  <a:lnTo>
                    <a:pt x="42910" y="42910"/>
                  </a:lnTo>
                  <a:lnTo>
                    <a:pt x="34915" y="48309"/>
                  </a:lnTo>
                  <a:lnTo>
                    <a:pt x="25146" y="50291"/>
                  </a:lnTo>
                  <a:lnTo>
                    <a:pt x="15376" y="48309"/>
                  </a:lnTo>
                  <a:lnTo>
                    <a:pt x="7381" y="42910"/>
                  </a:lnTo>
                  <a:lnTo>
                    <a:pt x="1982" y="34915"/>
                  </a:lnTo>
                  <a:lnTo>
                    <a:pt x="0" y="25145"/>
                  </a:lnTo>
                  <a:lnTo>
                    <a:pt x="1982" y="15376"/>
                  </a:lnTo>
                  <a:lnTo>
                    <a:pt x="7381" y="7381"/>
                  </a:lnTo>
                  <a:lnTo>
                    <a:pt x="15376" y="1982"/>
                  </a:lnTo>
                  <a:lnTo>
                    <a:pt x="25146" y="0"/>
                  </a:lnTo>
                  <a:lnTo>
                    <a:pt x="34915" y="1982"/>
                  </a:lnTo>
                  <a:lnTo>
                    <a:pt x="42910" y="7381"/>
                  </a:lnTo>
                  <a:lnTo>
                    <a:pt x="48309" y="15376"/>
                  </a:lnTo>
                  <a:lnTo>
                    <a:pt x="50292" y="25145"/>
                  </a:lnTo>
                  <a:close/>
                </a:path>
              </a:pathLst>
            </a:custGeom>
            <a:ln w="9143">
              <a:solidFill>
                <a:srgbClr val="9D2348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85" name="object 185" descr=""/>
          <p:cNvSpPr txBox="1"/>
          <p:nvPr/>
        </p:nvSpPr>
        <p:spPr>
          <a:xfrm>
            <a:off x="7244588" y="3590290"/>
            <a:ext cx="576580" cy="105854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800" spc="-10">
                <a:latin typeface="Verdana"/>
                <a:cs typeface="Verdana"/>
              </a:rPr>
              <a:t>Marihuana</a:t>
            </a:r>
            <a:endParaRPr sz="800">
              <a:latin typeface="Verdana"/>
              <a:cs typeface="Verdana"/>
            </a:endParaRPr>
          </a:p>
          <a:p>
            <a:pPr marL="12700" marR="33020">
              <a:lnSpc>
                <a:spcPct val="186600"/>
              </a:lnSpc>
            </a:pPr>
            <a:r>
              <a:rPr dirty="0" sz="800" spc="-10">
                <a:latin typeface="Verdana"/>
                <a:cs typeface="Verdana"/>
              </a:rPr>
              <a:t>Cocaína Inhalables </a:t>
            </a:r>
            <a:r>
              <a:rPr dirty="0" sz="800" spc="-25">
                <a:latin typeface="Verdana"/>
                <a:cs typeface="Verdana"/>
              </a:rPr>
              <a:t>ETA</a:t>
            </a:r>
            <a:endParaRPr sz="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830"/>
              </a:spcBef>
            </a:pPr>
            <a:r>
              <a:rPr dirty="0" sz="800" spc="-10">
                <a:latin typeface="Verdana"/>
                <a:cs typeface="Verdana"/>
              </a:rPr>
              <a:t>Tabaco</a:t>
            </a:r>
            <a:endParaRPr sz="800">
              <a:latin typeface="Verdana"/>
              <a:cs typeface="Verdana"/>
            </a:endParaRPr>
          </a:p>
        </p:txBody>
      </p:sp>
      <p:grpSp>
        <p:nvGrpSpPr>
          <p:cNvPr id="186" name="object 186" descr=""/>
          <p:cNvGrpSpPr/>
          <p:nvPr/>
        </p:nvGrpSpPr>
        <p:grpSpPr>
          <a:xfrm>
            <a:off x="6972172" y="4779073"/>
            <a:ext cx="273050" cy="60325"/>
            <a:chOff x="6972172" y="4779073"/>
            <a:chExt cx="273050" cy="60325"/>
          </a:xfrm>
        </p:grpSpPr>
        <p:sp>
          <p:nvSpPr>
            <p:cNvPr id="187" name="object 187" descr=""/>
            <p:cNvSpPr/>
            <p:nvPr/>
          </p:nvSpPr>
          <p:spPr>
            <a:xfrm>
              <a:off x="6986777" y="4810505"/>
              <a:ext cx="243840" cy="0"/>
            </a:xfrm>
            <a:custGeom>
              <a:avLst/>
              <a:gdLst/>
              <a:ahLst/>
              <a:cxnLst/>
              <a:rect l="l" t="t" r="r" b="b"/>
              <a:pathLst>
                <a:path w="243840" h="0">
                  <a:moveTo>
                    <a:pt x="0" y="0"/>
                  </a:moveTo>
                  <a:lnTo>
                    <a:pt x="243840" y="0"/>
                  </a:lnTo>
                </a:path>
              </a:pathLst>
            </a:custGeom>
            <a:ln w="28956">
              <a:solidFill>
                <a:srgbClr val="3A091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8" name="object 188" descr=""/>
            <p:cNvSpPr/>
            <p:nvPr/>
          </p:nvSpPr>
          <p:spPr>
            <a:xfrm>
              <a:off x="7082027" y="4783835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25146" y="0"/>
                  </a:moveTo>
                  <a:lnTo>
                    <a:pt x="15376" y="1982"/>
                  </a:lnTo>
                  <a:lnTo>
                    <a:pt x="7381" y="7381"/>
                  </a:lnTo>
                  <a:lnTo>
                    <a:pt x="1982" y="15376"/>
                  </a:lnTo>
                  <a:lnTo>
                    <a:pt x="0" y="25145"/>
                  </a:lnTo>
                  <a:lnTo>
                    <a:pt x="1982" y="34915"/>
                  </a:lnTo>
                  <a:lnTo>
                    <a:pt x="7381" y="42910"/>
                  </a:lnTo>
                  <a:lnTo>
                    <a:pt x="15376" y="48309"/>
                  </a:lnTo>
                  <a:lnTo>
                    <a:pt x="25146" y="50291"/>
                  </a:lnTo>
                  <a:lnTo>
                    <a:pt x="34915" y="48309"/>
                  </a:lnTo>
                  <a:lnTo>
                    <a:pt x="42910" y="42910"/>
                  </a:lnTo>
                  <a:lnTo>
                    <a:pt x="48309" y="34915"/>
                  </a:lnTo>
                  <a:lnTo>
                    <a:pt x="50292" y="25145"/>
                  </a:lnTo>
                  <a:lnTo>
                    <a:pt x="48309" y="15376"/>
                  </a:lnTo>
                  <a:lnTo>
                    <a:pt x="42910" y="7381"/>
                  </a:lnTo>
                  <a:lnTo>
                    <a:pt x="34915" y="1982"/>
                  </a:lnTo>
                  <a:lnTo>
                    <a:pt x="25146" y="0"/>
                  </a:lnTo>
                  <a:close/>
                </a:path>
              </a:pathLst>
            </a:custGeom>
            <a:solidFill>
              <a:srgbClr val="3A091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9" name="object 189" descr=""/>
            <p:cNvSpPr/>
            <p:nvPr/>
          </p:nvSpPr>
          <p:spPr>
            <a:xfrm>
              <a:off x="7082027" y="4783835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50292" y="25145"/>
                  </a:moveTo>
                  <a:lnTo>
                    <a:pt x="48309" y="34915"/>
                  </a:lnTo>
                  <a:lnTo>
                    <a:pt x="42910" y="42910"/>
                  </a:lnTo>
                  <a:lnTo>
                    <a:pt x="34915" y="48309"/>
                  </a:lnTo>
                  <a:lnTo>
                    <a:pt x="25146" y="50291"/>
                  </a:lnTo>
                  <a:lnTo>
                    <a:pt x="15376" y="48309"/>
                  </a:lnTo>
                  <a:lnTo>
                    <a:pt x="7381" y="42910"/>
                  </a:lnTo>
                  <a:lnTo>
                    <a:pt x="1982" y="34915"/>
                  </a:lnTo>
                  <a:lnTo>
                    <a:pt x="0" y="25145"/>
                  </a:lnTo>
                  <a:lnTo>
                    <a:pt x="1982" y="15376"/>
                  </a:lnTo>
                  <a:lnTo>
                    <a:pt x="7381" y="7381"/>
                  </a:lnTo>
                  <a:lnTo>
                    <a:pt x="15376" y="1982"/>
                  </a:lnTo>
                  <a:lnTo>
                    <a:pt x="25146" y="0"/>
                  </a:lnTo>
                  <a:lnTo>
                    <a:pt x="34915" y="1982"/>
                  </a:lnTo>
                  <a:lnTo>
                    <a:pt x="42910" y="7381"/>
                  </a:lnTo>
                  <a:lnTo>
                    <a:pt x="48309" y="15376"/>
                  </a:lnTo>
                  <a:lnTo>
                    <a:pt x="50292" y="25145"/>
                  </a:lnTo>
                  <a:close/>
                </a:path>
              </a:pathLst>
            </a:custGeom>
            <a:ln w="9143">
              <a:solidFill>
                <a:srgbClr val="3A091E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90" name="object 190" descr=""/>
          <p:cNvSpPr txBox="1"/>
          <p:nvPr/>
        </p:nvSpPr>
        <p:spPr>
          <a:xfrm>
            <a:off x="7244588" y="4727828"/>
            <a:ext cx="542925" cy="272415"/>
          </a:xfrm>
          <a:prstGeom prst="rect">
            <a:avLst/>
          </a:prstGeom>
        </p:spPr>
        <p:txBody>
          <a:bodyPr wrap="square" lIns="0" tIns="10795" rIns="0" bIns="0" rtlCol="0" vert="horz">
            <a:spAutoFit/>
          </a:bodyPr>
          <a:lstStyle/>
          <a:p>
            <a:pPr marL="12700" marR="5080">
              <a:lnSpc>
                <a:spcPct val="101800"/>
              </a:lnSpc>
              <a:spcBef>
                <a:spcPts val="85"/>
              </a:spcBef>
            </a:pPr>
            <a:r>
              <a:rPr dirty="0" sz="800" spc="-10">
                <a:latin typeface="Verdana"/>
                <a:cs typeface="Verdana"/>
              </a:rPr>
              <a:t>Alucinóge </a:t>
            </a:r>
            <a:r>
              <a:rPr dirty="0" sz="800" spc="-25">
                <a:latin typeface="Verdana"/>
                <a:cs typeface="Verdana"/>
              </a:rPr>
              <a:t>nos</a:t>
            </a:r>
            <a:endParaRPr sz="800">
              <a:latin typeface="Verdana"/>
              <a:cs typeface="Verdana"/>
            </a:endParaRPr>
          </a:p>
        </p:txBody>
      </p:sp>
      <p:grpSp>
        <p:nvGrpSpPr>
          <p:cNvPr id="191" name="object 191" descr=""/>
          <p:cNvGrpSpPr/>
          <p:nvPr/>
        </p:nvGrpSpPr>
        <p:grpSpPr>
          <a:xfrm>
            <a:off x="6249923" y="1591055"/>
            <a:ext cx="972819" cy="3436620"/>
            <a:chOff x="6249923" y="1591055"/>
            <a:chExt cx="972819" cy="3436620"/>
          </a:xfrm>
        </p:grpSpPr>
        <p:pic>
          <p:nvPicPr>
            <p:cNvPr id="192" name="object 192" descr="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6443471" y="4757927"/>
              <a:ext cx="214883" cy="269748"/>
            </a:xfrm>
            <a:prstGeom prst="rect">
              <a:avLst/>
            </a:prstGeom>
          </p:spPr>
        </p:pic>
        <p:pic>
          <p:nvPicPr>
            <p:cNvPr id="193" name="object 193" descr="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6411467" y="4331207"/>
              <a:ext cx="278891" cy="278892"/>
            </a:xfrm>
            <a:prstGeom prst="rect">
              <a:avLst/>
            </a:prstGeom>
          </p:spPr>
        </p:pic>
        <p:pic>
          <p:nvPicPr>
            <p:cNvPr id="194" name="object 194" descr="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6249923" y="1591055"/>
              <a:ext cx="356616" cy="347472"/>
            </a:xfrm>
            <a:prstGeom prst="rect">
              <a:avLst/>
            </a:prstGeom>
          </p:spPr>
        </p:pic>
        <p:pic>
          <p:nvPicPr>
            <p:cNvPr id="195" name="object 195" descr="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6411467" y="3479291"/>
              <a:ext cx="388619" cy="393192"/>
            </a:xfrm>
            <a:prstGeom prst="rect">
              <a:avLst/>
            </a:prstGeom>
          </p:spPr>
        </p:pic>
        <p:sp>
          <p:nvSpPr>
            <p:cNvPr id="196" name="object 196" descr=""/>
            <p:cNvSpPr/>
            <p:nvPr/>
          </p:nvSpPr>
          <p:spPr>
            <a:xfrm>
              <a:off x="6602729" y="1710689"/>
              <a:ext cx="600710" cy="490855"/>
            </a:xfrm>
            <a:custGeom>
              <a:avLst/>
              <a:gdLst/>
              <a:ahLst/>
              <a:cxnLst/>
              <a:rect l="l" t="t" r="r" b="b"/>
              <a:pathLst>
                <a:path w="600709" h="490855">
                  <a:moveTo>
                    <a:pt x="0" y="245363"/>
                  </a:moveTo>
                  <a:lnTo>
                    <a:pt x="4835" y="201259"/>
                  </a:lnTo>
                  <a:lnTo>
                    <a:pt x="18777" y="159749"/>
                  </a:lnTo>
                  <a:lnTo>
                    <a:pt x="40978" y="121524"/>
                  </a:lnTo>
                  <a:lnTo>
                    <a:pt x="70593" y="87279"/>
                  </a:lnTo>
                  <a:lnTo>
                    <a:pt x="106774" y="57707"/>
                  </a:lnTo>
                  <a:lnTo>
                    <a:pt x="148674" y="33499"/>
                  </a:lnTo>
                  <a:lnTo>
                    <a:pt x="195448" y="15350"/>
                  </a:lnTo>
                  <a:lnTo>
                    <a:pt x="246248" y="3953"/>
                  </a:lnTo>
                  <a:lnTo>
                    <a:pt x="300227" y="0"/>
                  </a:lnTo>
                  <a:lnTo>
                    <a:pt x="354207" y="3953"/>
                  </a:lnTo>
                  <a:lnTo>
                    <a:pt x="405007" y="15350"/>
                  </a:lnTo>
                  <a:lnTo>
                    <a:pt x="451781" y="33499"/>
                  </a:lnTo>
                  <a:lnTo>
                    <a:pt x="493681" y="57707"/>
                  </a:lnTo>
                  <a:lnTo>
                    <a:pt x="529862" y="87279"/>
                  </a:lnTo>
                  <a:lnTo>
                    <a:pt x="559477" y="121524"/>
                  </a:lnTo>
                  <a:lnTo>
                    <a:pt x="581678" y="159749"/>
                  </a:lnTo>
                  <a:lnTo>
                    <a:pt x="595620" y="201259"/>
                  </a:lnTo>
                  <a:lnTo>
                    <a:pt x="600455" y="245363"/>
                  </a:lnTo>
                  <a:lnTo>
                    <a:pt x="595620" y="289468"/>
                  </a:lnTo>
                  <a:lnTo>
                    <a:pt x="581678" y="330978"/>
                  </a:lnTo>
                  <a:lnTo>
                    <a:pt x="559477" y="369203"/>
                  </a:lnTo>
                  <a:lnTo>
                    <a:pt x="529862" y="403448"/>
                  </a:lnTo>
                  <a:lnTo>
                    <a:pt x="493681" y="433020"/>
                  </a:lnTo>
                  <a:lnTo>
                    <a:pt x="451781" y="457228"/>
                  </a:lnTo>
                  <a:lnTo>
                    <a:pt x="405007" y="475377"/>
                  </a:lnTo>
                  <a:lnTo>
                    <a:pt x="354207" y="486774"/>
                  </a:lnTo>
                  <a:lnTo>
                    <a:pt x="300227" y="490727"/>
                  </a:lnTo>
                  <a:lnTo>
                    <a:pt x="246248" y="486774"/>
                  </a:lnTo>
                  <a:lnTo>
                    <a:pt x="195448" y="475377"/>
                  </a:lnTo>
                  <a:lnTo>
                    <a:pt x="148674" y="457228"/>
                  </a:lnTo>
                  <a:lnTo>
                    <a:pt x="106774" y="433020"/>
                  </a:lnTo>
                  <a:lnTo>
                    <a:pt x="70593" y="403448"/>
                  </a:lnTo>
                  <a:lnTo>
                    <a:pt x="40978" y="369203"/>
                  </a:lnTo>
                  <a:lnTo>
                    <a:pt x="18777" y="330978"/>
                  </a:lnTo>
                  <a:lnTo>
                    <a:pt x="4835" y="289468"/>
                  </a:lnTo>
                  <a:lnTo>
                    <a:pt x="0" y="245363"/>
                  </a:lnTo>
                  <a:close/>
                </a:path>
              </a:pathLst>
            </a:custGeom>
            <a:ln w="38100">
              <a:solidFill>
                <a:srgbClr val="9F2141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97" name="object 197" descr=""/>
          <p:cNvSpPr txBox="1"/>
          <p:nvPr/>
        </p:nvSpPr>
        <p:spPr>
          <a:xfrm>
            <a:off x="2099564" y="6449669"/>
            <a:ext cx="546798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833880" marR="5080" indent="-1821814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latin typeface="Tahoma"/>
                <a:cs typeface="Tahoma"/>
              </a:rPr>
              <a:t>Methamphetamines:</a:t>
            </a:r>
            <a:r>
              <a:rPr dirty="0" sz="1200" spc="120" b="1">
                <a:latin typeface="Tahoma"/>
                <a:cs typeface="Tahoma"/>
              </a:rPr>
              <a:t> </a:t>
            </a:r>
            <a:r>
              <a:rPr dirty="0" sz="1200">
                <a:latin typeface="Verdana"/>
                <a:cs typeface="Verdana"/>
              </a:rPr>
              <a:t>there</a:t>
            </a:r>
            <a:r>
              <a:rPr dirty="0" sz="1200" spc="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was</a:t>
            </a:r>
            <a:r>
              <a:rPr dirty="0" sz="1200" spc="-1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an</a:t>
            </a:r>
            <a:r>
              <a:rPr dirty="0" sz="1200" spc="30">
                <a:latin typeface="Verdana"/>
                <a:cs typeface="Verdana"/>
              </a:rPr>
              <a:t> </a:t>
            </a:r>
            <a:r>
              <a:rPr dirty="0" sz="1200" spc="-10">
                <a:latin typeface="Verdana"/>
                <a:cs typeface="Verdana"/>
              </a:rPr>
              <a:t>increase</a:t>
            </a:r>
            <a:r>
              <a:rPr dirty="0" sz="1200" spc="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in</a:t>
            </a:r>
            <a:r>
              <a:rPr dirty="0" sz="1200" spc="1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care</a:t>
            </a:r>
            <a:r>
              <a:rPr dirty="0" sz="1200" spc="15">
                <a:latin typeface="Verdana"/>
                <a:cs typeface="Verdana"/>
              </a:rPr>
              <a:t> </a:t>
            </a:r>
            <a:r>
              <a:rPr dirty="0" sz="1200" spc="-25">
                <a:latin typeface="Verdana"/>
                <a:cs typeface="Verdana"/>
              </a:rPr>
              <a:t>services</a:t>
            </a:r>
            <a:r>
              <a:rPr dirty="0" sz="1200" spc="2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demand</a:t>
            </a:r>
            <a:r>
              <a:rPr dirty="0" sz="1200" spc="15">
                <a:latin typeface="Verdana"/>
                <a:cs typeface="Verdana"/>
              </a:rPr>
              <a:t> </a:t>
            </a:r>
            <a:r>
              <a:rPr dirty="0" sz="1200" spc="-25">
                <a:latin typeface="Verdana"/>
                <a:cs typeface="Verdana"/>
              </a:rPr>
              <a:t>of </a:t>
            </a:r>
            <a:r>
              <a:rPr dirty="0" sz="1200" spc="-170">
                <a:latin typeface="Verdana"/>
                <a:cs typeface="Verdana"/>
              </a:rPr>
              <a:t>416%</a:t>
            </a:r>
            <a:r>
              <a:rPr dirty="0" sz="1200" spc="-7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in</a:t>
            </a:r>
            <a:r>
              <a:rPr dirty="0" sz="1200" spc="-7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the</a:t>
            </a:r>
            <a:r>
              <a:rPr dirty="0" sz="1200" spc="-90">
                <a:latin typeface="Verdana"/>
                <a:cs typeface="Verdana"/>
              </a:rPr>
              <a:t> </a:t>
            </a:r>
            <a:r>
              <a:rPr dirty="0" sz="1200" spc="-20">
                <a:latin typeface="Verdana"/>
                <a:cs typeface="Verdana"/>
              </a:rPr>
              <a:t>last</a:t>
            </a:r>
            <a:r>
              <a:rPr dirty="0" sz="1200" spc="-55">
                <a:latin typeface="Verdana"/>
                <a:cs typeface="Verdana"/>
              </a:rPr>
              <a:t> </a:t>
            </a:r>
            <a:r>
              <a:rPr dirty="0" sz="1200" spc="-10">
                <a:latin typeface="Verdana"/>
                <a:cs typeface="Verdana"/>
              </a:rPr>
              <a:t>decade.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98" name="object 198" descr=""/>
          <p:cNvSpPr txBox="1"/>
          <p:nvPr/>
        </p:nvSpPr>
        <p:spPr>
          <a:xfrm>
            <a:off x="296976" y="840993"/>
            <a:ext cx="681545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884045" algn="l"/>
                <a:tab pos="3768090" algn="l"/>
              </a:tabLst>
            </a:pPr>
            <a:r>
              <a:rPr dirty="0" sz="1600" b="1">
                <a:latin typeface="Tahoma"/>
                <a:cs typeface="Tahoma"/>
              </a:rPr>
              <a:t>Main</a:t>
            </a:r>
            <a:r>
              <a:rPr dirty="0" sz="1600" spc="95" b="1">
                <a:latin typeface="Tahoma"/>
                <a:cs typeface="Tahoma"/>
              </a:rPr>
              <a:t>  </a:t>
            </a:r>
            <a:r>
              <a:rPr dirty="0" sz="1600" spc="35" b="1">
                <a:latin typeface="Tahoma"/>
                <a:cs typeface="Tahoma"/>
              </a:rPr>
              <a:t>substance</a:t>
            </a:r>
            <a:r>
              <a:rPr dirty="0" sz="1600" b="1">
                <a:latin typeface="Tahoma"/>
                <a:cs typeface="Tahoma"/>
              </a:rPr>
              <a:t>	of</a:t>
            </a:r>
            <a:r>
              <a:rPr dirty="0" sz="1600" spc="50" b="1">
                <a:latin typeface="Tahoma"/>
                <a:cs typeface="Tahoma"/>
              </a:rPr>
              <a:t>  </a:t>
            </a:r>
            <a:r>
              <a:rPr dirty="0" sz="1600" spc="45" b="1">
                <a:latin typeface="Tahoma"/>
                <a:cs typeface="Tahoma"/>
              </a:rPr>
              <a:t>consumption</a:t>
            </a:r>
            <a:r>
              <a:rPr dirty="0" sz="1600" b="1">
                <a:latin typeface="Tahoma"/>
                <a:cs typeface="Tahoma"/>
              </a:rPr>
              <a:t>	</a:t>
            </a:r>
            <a:r>
              <a:rPr dirty="0" sz="1600" spc="70" b="1">
                <a:latin typeface="Tahoma"/>
                <a:cs typeface="Tahoma"/>
              </a:rPr>
              <a:t>among</a:t>
            </a:r>
            <a:r>
              <a:rPr dirty="0" sz="1600" spc="70" b="1">
                <a:latin typeface="Tahoma"/>
                <a:cs typeface="Tahoma"/>
              </a:rPr>
              <a:t>  </a:t>
            </a:r>
            <a:r>
              <a:rPr dirty="0" sz="1600" b="1">
                <a:latin typeface="Tahoma"/>
                <a:cs typeface="Tahoma"/>
              </a:rPr>
              <a:t>those</a:t>
            </a:r>
            <a:r>
              <a:rPr dirty="0" sz="1600" spc="75" b="1">
                <a:latin typeface="Tahoma"/>
                <a:cs typeface="Tahoma"/>
              </a:rPr>
              <a:t>  </a:t>
            </a:r>
            <a:r>
              <a:rPr dirty="0" sz="1600" spc="50" b="1">
                <a:latin typeface="Tahoma"/>
                <a:cs typeface="Tahoma"/>
              </a:rPr>
              <a:t>seeking</a:t>
            </a:r>
            <a:r>
              <a:rPr dirty="0" sz="1600" spc="80" b="1">
                <a:latin typeface="Tahoma"/>
                <a:cs typeface="Tahoma"/>
              </a:rPr>
              <a:t>  </a:t>
            </a:r>
            <a:r>
              <a:rPr dirty="0" sz="1600" spc="-20" b="1">
                <a:latin typeface="Tahoma"/>
                <a:cs typeface="Tahoma"/>
              </a:rPr>
              <a:t>care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199" name="object 199" descr=""/>
          <p:cNvSpPr txBox="1"/>
          <p:nvPr/>
        </p:nvSpPr>
        <p:spPr>
          <a:xfrm>
            <a:off x="296976" y="1084834"/>
            <a:ext cx="601091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b="1">
                <a:latin typeface="Tahoma"/>
                <a:cs typeface="Tahoma"/>
              </a:rPr>
              <a:t>services.</a:t>
            </a:r>
            <a:r>
              <a:rPr dirty="0" sz="1600" spc="150" b="1">
                <a:latin typeface="Tahoma"/>
                <a:cs typeface="Tahoma"/>
              </a:rPr>
              <a:t> </a:t>
            </a:r>
            <a:r>
              <a:rPr dirty="0" sz="1600" b="1">
                <a:latin typeface="Tahoma"/>
                <a:cs typeface="Tahoma"/>
              </a:rPr>
              <a:t>Laboratories</a:t>
            </a:r>
            <a:r>
              <a:rPr dirty="0" sz="1600" spc="160" b="1">
                <a:latin typeface="Tahoma"/>
                <a:cs typeface="Tahoma"/>
              </a:rPr>
              <a:t> </a:t>
            </a:r>
            <a:r>
              <a:rPr dirty="0" sz="1600" b="1">
                <a:latin typeface="Tahoma"/>
                <a:cs typeface="Tahoma"/>
              </a:rPr>
              <a:t>are</a:t>
            </a:r>
            <a:r>
              <a:rPr dirty="0" sz="1600" spc="135" b="1">
                <a:latin typeface="Tahoma"/>
                <a:cs typeface="Tahoma"/>
              </a:rPr>
              <a:t> </a:t>
            </a:r>
            <a:r>
              <a:rPr dirty="0" sz="1600" b="1">
                <a:latin typeface="Tahoma"/>
                <a:cs typeface="Tahoma"/>
              </a:rPr>
              <a:t>finding</a:t>
            </a:r>
            <a:r>
              <a:rPr dirty="0" sz="1600" spc="155" b="1">
                <a:latin typeface="Tahoma"/>
                <a:cs typeface="Tahoma"/>
              </a:rPr>
              <a:t> </a:t>
            </a:r>
            <a:r>
              <a:rPr dirty="0" sz="1600" spc="60" b="1">
                <a:latin typeface="Tahoma"/>
                <a:cs typeface="Tahoma"/>
              </a:rPr>
              <a:t>high</a:t>
            </a:r>
            <a:r>
              <a:rPr dirty="0" sz="1600" spc="140" b="1">
                <a:latin typeface="Tahoma"/>
                <a:cs typeface="Tahoma"/>
              </a:rPr>
              <a:t> </a:t>
            </a:r>
            <a:r>
              <a:rPr dirty="0" sz="1600" spc="50" b="1">
                <a:latin typeface="Tahoma"/>
                <a:cs typeface="Tahoma"/>
              </a:rPr>
              <a:t>substance</a:t>
            </a:r>
            <a:r>
              <a:rPr dirty="0" sz="1600" spc="130" b="1">
                <a:latin typeface="Tahoma"/>
                <a:cs typeface="Tahoma"/>
              </a:rPr>
              <a:t> </a:t>
            </a:r>
            <a:r>
              <a:rPr dirty="0" sz="1600" spc="-10" b="1">
                <a:latin typeface="Tahoma"/>
                <a:cs typeface="Tahoma"/>
              </a:rPr>
              <a:t>purity.</a:t>
            </a:r>
            <a:endParaRPr sz="16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7741" y="-44703"/>
            <a:ext cx="7666355" cy="1068070"/>
          </a:xfrm>
          <a:prstGeom prst="rect"/>
        </p:spPr>
        <p:txBody>
          <a:bodyPr wrap="square" lIns="0" tIns="74295" rIns="0" bIns="0" rtlCol="0" vert="horz">
            <a:spAutoFit/>
          </a:bodyPr>
          <a:lstStyle/>
          <a:p>
            <a:pPr marL="12700" marR="5080">
              <a:lnSpc>
                <a:spcPts val="3890"/>
              </a:lnSpc>
              <a:spcBef>
                <a:spcPts val="585"/>
              </a:spcBef>
            </a:pPr>
            <a:r>
              <a:rPr dirty="0" sz="3600" spc="85"/>
              <a:t>Other</a:t>
            </a:r>
            <a:r>
              <a:rPr dirty="0" sz="3600" spc="-65"/>
              <a:t> </a:t>
            </a:r>
            <a:r>
              <a:rPr dirty="0" sz="3600" spc="75"/>
              <a:t>substances</a:t>
            </a:r>
            <a:r>
              <a:rPr dirty="0" sz="3600" spc="-75"/>
              <a:t> </a:t>
            </a:r>
            <a:r>
              <a:rPr dirty="0" sz="3600" spc="130"/>
              <a:t>and</a:t>
            </a:r>
            <a:r>
              <a:rPr dirty="0" sz="3600" spc="-30"/>
              <a:t> </a:t>
            </a:r>
            <a:r>
              <a:rPr dirty="0" sz="3600" spc="120"/>
              <a:t>emerging </a:t>
            </a:r>
            <a:r>
              <a:rPr dirty="0" sz="3600" spc="135"/>
              <a:t>phenomena</a:t>
            </a:r>
            <a:endParaRPr sz="3600"/>
          </a:p>
        </p:txBody>
      </p:sp>
      <p:grpSp>
        <p:nvGrpSpPr>
          <p:cNvPr id="3" name="object 3" descr=""/>
          <p:cNvGrpSpPr/>
          <p:nvPr/>
        </p:nvGrpSpPr>
        <p:grpSpPr>
          <a:xfrm>
            <a:off x="8976359" y="150888"/>
            <a:ext cx="2952115" cy="398145"/>
            <a:chOff x="8976359" y="150888"/>
            <a:chExt cx="2952115" cy="39814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976359" y="150888"/>
              <a:ext cx="1511807" cy="376542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416539" y="188975"/>
              <a:ext cx="1511807" cy="359663"/>
            </a:xfrm>
            <a:prstGeom prst="rect">
              <a:avLst/>
            </a:prstGeom>
          </p:spPr>
        </p:pic>
      </p:grpSp>
      <p:graphicFrame>
        <p:nvGraphicFramePr>
          <p:cNvPr id="6" name="object 6" descr=""/>
          <p:cNvGraphicFramePr>
            <a:graphicFrameLocks noGrp="1"/>
          </p:cNvGraphicFramePr>
          <p:nvPr/>
        </p:nvGraphicFramePr>
        <p:xfrm>
          <a:off x="306844" y="1070991"/>
          <a:ext cx="5254625" cy="24822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33475"/>
                <a:gridCol w="4031615"/>
              </a:tblGrid>
              <a:tr h="54165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1200" spc="-20" b="1">
                          <a:latin typeface="Tahoma"/>
                          <a:cs typeface="Tahoma"/>
                        </a:rPr>
                        <a:t>Year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B="0" marT="381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24511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1200" b="1">
                          <a:latin typeface="Tahoma"/>
                          <a:cs typeface="Tahoma"/>
                        </a:rPr>
                        <a:t>Other</a:t>
                      </a:r>
                      <a:r>
                        <a:rPr dirty="0" sz="1200" spc="150" b="1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200" b="1">
                          <a:latin typeface="Tahoma"/>
                          <a:cs typeface="Tahoma"/>
                        </a:rPr>
                        <a:t>NPS</a:t>
                      </a:r>
                      <a:r>
                        <a:rPr dirty="0" sz="1200" spc="160" b="1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200" b="1">
                          <a:latin typeface="Tahoma"/>
                          <a:cs typeface="Tahoma"/>
                        </a:rPr>
                        <a:t>reported</a:t>
                      </a:r>
                      <a:r>
                        <a:rPr dirty="0" sz="1200" spc="150" b="1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200" b="1">
                          <a:latin typeface="Tahoma"/>
                          <a:cs typeface="Tahoma"/>
                        </a:rPr>
                        <a:t>by</a:t>
                      </a:r>
                      <a:r>
                        <a:rPr dirty="0" sz="1200" spc="135" b="1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200" b="1">
                          <a:latin typeface="Tahoma"/>
                          <a:cs typeface="Tahoma"/>
                        </a:rPr>
                        <a:t>the</a:t>
                      </a:r>
                      <a:r>
                        <a:rPr dirty="0" sz="1200" spc="155" b="1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200" b="1">
                          <a:latin typeface="Tahoma"/>
                          <a:cs typeface="Tahoma"/>
                        </a:rPr>
                        <a:t>forensic</a:t>
                      </a:r>
                      <a:r>
                        <a:rPr dirty="0" sz="1200" spc="150" b="1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200" spc="-10" b="1">
                          <a:latin typeface="Tahoma"/>
                          <a:cs typeface="Tahoma"/>
                        </a:rPr>
                        <a:t>laboratory </a:t>
                      </a:r>
                      <a:r>
                        <a:rPr dirty="0" sz="1200" b="1">
                          <a:latin typeface="Tahoma"/>
                          <a:cs typeface="Tahoma"/>
                        </a:rPr>
                        <a:t>of</a:t>
                      </a:r>
                      <a:r>
                        <a:rPr dirty="0" sz="1200" spc="170" b="1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200" b="1">
                          <a:latin typeface="Tahoma"/>
                          <a:cs typeface="Tahoma"/>
                        </a:rPr>
                        <a:t>the</a:t>
                      </a:r>
                      <a:r>
                        <a:rPr dirty="0" sz="1200" spc="180" b="1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200" b="1">
                          <a:latin typeface="Tahoma"/>
                          <a:cs typeface="Tahoma"/>
                        </a:rPr>
                        <a:t>Republic</a:t>
                      </a:r>
                      <a:r>
                        <a:rPr dirty="0" sz="1200" spc="195" b="1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200" b="1">
                          <a:latin typeface="Tahoma"/>
                          <a:cs typeface="Tahoma"/>
                        </a:rPr>
                        <a:t>Attorney</a:t>
                      </a:r>
                      <a:r>
                        <a:rPr dirty="0" sz="1200" spc="160" b="1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200" b="1">
                          <a:latin typeface="Tahoma"/>
                          <a:cs typeface="Tahoma"/>
                        </a:rPr>
                        <a:t>general’s</a:t>
                      </a:r>
                      <a:r>
                        <a:rPr dirty="0" sz="1200" spc="180" b="1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200" spc="-10" b="1">
                          <a:latin typeface="Tahoma"/>
                          <a:cs typeface="Tahoma"/>
                        </a:rPr>
                        <a:t>Office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B="0" marT="381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1200" spc="-20" b="1">
                          <a:latin typeface="Tahoma"/>
                          <a:cs typeface="Tahoma"/>
                        </a:rPr>
                        <a:t>2022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B="0" marT="381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1200" spc="10" b="1">
                          <a:latin typeface="Tahoma"/>
                          <a:cs typeface="Tahoma"/>
                        </a:rPr>
                        <a:t>Substances</a:t>
                      </a:r>
                      <a:r>
                        <a:rPr dirty="0" sz="1200" spc="105" b="1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200" spc="10" b="1">
                          <a:latin typeface="Tahoma"/>
                          <a:cs typeface="Tahoma"/>
                        </a:rPr>
                        <a:t>of</a:t>
                      </a:r>
                      <a:r>
                        <a:rPr dirty="0" sz="1200" spc="130" b="1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200" spc="10" b="1">
                          <a:latin typeface="Tahoma"/>
                          <a:cs typeface="Tahoma"/>
                        </a:rPr>
                        <a:t>plant</a:t>
                      </a:r>
                      <a:r>
                        <a:rPr dirty="0" sz="1200" spc="114" b="1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200" spc="-10" b="1">
                          <a:latin typeface="Tahoma"/>
                          <a:cs typeface="Tahoma"/>
                        </a:rPr>
                        <a:t>origin</a:t>
                      </a:r>
                      <a:endParaRPr sz="1200">
                        <a:latin typeface="Tahoma"/>
                        <a:cs typeface="Tahoma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200" spc="-10">
                          <a:latin typeface="Verdana"/>
                          <a:cs typeface="Verdana"/>
                        </a:rPr>
                        <a:t>Ayahuasca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B="0" marT="381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</a:tr>
              <a:tr h="148336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1200" spc="-20" b="1">
                          <a:latin typeface="Tahoma"/>
                          <a:cs typeface="Tahoma"/>
                        </a:rPr>
                        <a:t>2023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B="0" marT="387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1200" b="1">
                          <a:latin typeface="Tahoma"/>
                          <a:cs typeface="Tahoma"/>
                        </a:rPr>
                        <a:t>Phencyclidine-type</a:t>
                      </a:r>
                      <a:r>
                        <a:rPr dirty="0" sz="1200" spc="145" b="1">
                          <a:latin typeface="Tahoma"/>
                          <a:cs typeface="Tahoma"/>
                        </a:rPr>
                        <a:t>  </a:t>
                      </a:r>
                      <a:r>
                        <a:rPr dirty="0" sz="1200" spc="-10" b="1">
                          <a:latin typeface="Tahoma"/>
                          <a:cs typeface="Tahoma"/>
                        </a:rPr>
                        <a:t>substances</a:t>
                      </a:r>
                      <a:endParaRPr sz="1200">
                        <a:latin typeface="Tahoma"/>
                        <a:cs typeface="Tahoma"/>
                      </a:endParaRPr>
                    </a:p>
                    <a:p>
                      <a:pPr marL="91440" marR="2503170">
                        <a:lnSpc>
                          <a:spcPct val="100000"/>
                        </a:lnSpc>
                      </a:pPr>
                      <a:r>
                        <a:rPr dirty="0" sz="1200" spc="-10">
                          <a:latin typeface="Verdana"/>
                          <a:cs typeface="Verdana"/>
                        </a:rPr>
                        <a:t>Ketamine </a:t>
                      </a:r>
                      <a:r>
                        <a:rPr dirty="0" sz="1200" spc="-10" b="1">
                          <a:latin typeface="Tahoma"/>
                          <a:cs typeface="Tahoma"/>
                        </a:rPr>
                        <a:t>Phenethylamines</a:t>
                      </a:r>
                      <a:r>
                        <a:rPr dirty="0" sz="1200" spc="500" b="1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200" spc="-225">
                          <a:latin typeface="Verdana"/>
                          <a:cs typeface="Verdana"/>
                        </a:rPr>
                        <a:t>1-</a:t>
                      </a:r>
                      <a:r>
                        <a:rPr dirty="0" sz="1200" spc="-10">
                          <a:latin typeface="Verdana"/>
                          <a:cs typeface="Verdana"/>
                        </a:rPr>
                        <a:t>Phenethylamine</a:t>
                      </a:r>
                      <a:endParaRPr sz="1200">
                        <a:latin typeface="Verdana"/>
                        <a:cs typeface="Verdana"/>
                      </a:endParaRPr>
                    </a:p>
                    <a:p>
                      <a:pPr marL="130810">
                        <a:lnSpc>
                          <a:spcPct val="100000"/>
                        </a:lnSpc>
                      </a:pPr>
                      <a:r>
                        <a:rPr dirty="0" sz="1200" spc="-120">
                          <a:latin typeface="Verdana"/>
                          <a:cs typeface="Verdana"/>
                        </a:rPr>
                        <a:t>2,3-</a:t>
                      </a:r>
                      <a:r>
                        <a:rPr dirty="0" sz="1200" spc="-10">
                          <a:latin typeface="Verdana"/>
                          <a:cs typeface="Verdana"/>
                        </a:rPr>
                        <a:t>Methylenedioxyamphetamine</a:t>
                      </a:r>
                      <a:endParaRPr sz="1200">
                        <a:latin typeface="Verdana"/>
                        <a:cs typeface="Verdana"/>
                      </a:endParaRPr>
                    </a:p>
                    <a:p>
                      <a:pPr marL="130810">
                        <a:lnSpc>
                          <a:spcPct val="100000"/>
                        </a:lnSpc>
                      </a:pPr>
                      <a:r>
                        <a:rPr dirty="0" sz="1200" spc="-125">
                          <a:latin typeface="Verdana"/>
                          <a:cs typeface="Verdana"/>
                        </a:rPr>
                        <a:t>2,3-</a:t>
                      </a:r>
                      <a:r>
                        <a:rPr dirty="0" sz="1200" spc="-10">
                          <a:latin typeface="Verdana"/>
                          <a:cs typeface="Verdana"/>
                        </a:rPr>
                        <a:t>Methylenedioxymethamphetamine</a:t>
                      </a:r>
                      <a:endParaRPr sz="1200">
                        <a:latin typeface="Verdana"/>
                        <a:cs typeface="Verdana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dirty="0" sz="1200" spc="-60">
                          <a:latin typeface="Verdana"/>
                          <a:cs typeface="Verdana"/>
                        </a:rPr>
                        <a:t>2C-</a:t>
                      </a:r>
                      <a:r>
                        <a:rPr dirty="0" sz="1200" spc="-20">
                          <a:latin typeface="Verdana"/>
                          <a:cs typeface="Verdana"/>
                        </a:rPr>
                        <a:t>B-</a:t>
                      </a:r>
                      <a:r>
                        <a:rPr dirty="0" sz="1200" spc="-25">
                          <a:latin typeface="Verdana"/>
                          <a:cs typeface="Verdana"/>
                        </a:rPr>
                        <a:t>FLY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B="0" marT="387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</a:tr>
            </a:tbl>
          </a:graphicData>
        </a:graphic>
      </p:graphicFrame>
      <p:sp>
        <p:nvSpPr>
          <p:cNvPr id="7" name="object 7" descr=""/>
          <p:cNvSpPr/>
          <p:nvPr/>
        </p:nvSpPr>
        <p:spPr>
          <a:xfrm>
            <a:off x="6595871" y="1667255"/>
            <a:ext cx="5194300" cy="0"/>
          </a:xfrm>
          <a:custGeom>
            <a:avLst/>
            <a:gdLst/>
            <a:ahLst/>
            <a:cxnLst/>
            <a:rect l="l" t="t" r="r" b="b"/>
            <a:pathLst>
              <a:path w="5194300" h="0">
                <a:moveTo>
                  <a:pt x="0" y="0"/>
                </a:moveTo>
                <a:lnTo>
                  <a:pt x="5193792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8" name="object 8" descr=""/>
          <p:cNvGrpSpPr/>
          <p:nvPr/>
        </p:nvGrpSpPr>
        <p:grpSpPr>
          <a:xfrm>
            <a:off x="6595871" y="3319271"/>
            <a:ext cx="3840479" cy="1918970"/>
            <a:chOff x="6595871" y="3319271"/>
            <a:chExt cx="3840479" cy="1918970"/>
          </a:xfrm>
        </p:grpSpPr>
        <p:sp>
          <p:nvSpPr>
            <p:cNvPr id="9" name="object 9" descr=""/>
            <p:cNvSpPr/>
            <p:nvPr/>
          </p:nvSpPr>
          <p:spPr>
            <a:xfrm>
              <a:off x="6595871" y="3453383"/>
              <a:ext cx="3660775" cy="1338580"/>
            </a:xfrm>
            <a:custGeom>
              <a:avLst/>
              <a:gdLst/>
              <a:ahLst/>
              <a:cxnLst/>
              <a:rect l="l" t="t" r="r" b="b"/>
              <a:pathLst>
                <a:path w="3660775" h="1338579">
                  <a:moveTo>
                    <a:pt x="957072" y="1338071"/>
                  </a:moveTo>
                  <a:lnTo>
                    <a:pt x="1353311" y="1338071"/>
                  </a:lnTo>
                </a:path>
                <a:path w="3660775" h="1338579">
                  <a:moveTo>
                    <a:pt x="3264407" y="1338071"/>
                  </a:moveTo>
                  <a:lnTo>
                    <a:pt x="3660648" y="1338071"/>
                  </a:lnTo>
                </a:path>
                <a:path w="3660775" h="1338579">
                  <a:moveTo>
                    <a:pt x="0" y="1338071"/>
                  </a:moveTo>
                  <a:lnTo>
                    <a:pt x="198120" y="1338071"/>
                  </a:lnTo>
                </a:path>
                <a:path w="3660775" h="1338579">
                  <a:moveTo>
                    <a:pt x="2686811" y="1338071"/>
                  </a:moveTo>
                  <a:lnTo>
                    <a:pt x="3083052" y="1338071"/>
                  </a:lnTo>
                </a:path>
                <a:path w="3660775" h="1338579">
                  <a:moveTo>
                    <a:pt x="2110739" y="1338071"/>
                  </a:moveTo>
                  <a:lnTo>
                    <a:pt x="2506979" y="1338071"/>
                  </a:lnTo>
                </a:path>
                <a:path w="3660775" h="1338579">
                  <a:moveTo>
                    <a:pt x="1533143" y="1338071"/>
                  </a:moveTo>
                  <a:lnTo>
                    <a:pt x="1929383" y="1338071"/>
                  </a:lnTo>
                </a:path>
                <a:path w="3660775" h="1338579">
                  <a:moveTo>
                    <a:pt x="379475" y="1338071"/>
                  </a:moveTo>
                  <a:lnTo>
                    <a:pt x="775716" y="1338071"/>
                  </a:lnTo>
                </a:path>
                <a:path w="3660775" h="1338579">
                  <a:moveTo>
                    <a:pt x="2686811" y="893063"/>
                  </a:moveTo>
                  <a:lnTo>
                    <a:pt x="3660648" y="893063"/>
                  </a:lnTo>
                </a:path>
                <a:path w="3660775" h="1338579">
                  <a:moveTo>
                    <a:pt x="2110739" y="893063"/>
                  </a:moveTo>
                  <a:lnTo>
                    <a:pt x="2506979" y="893063"/>
                  </a:lnTo>
                </a:path>
                <a:path w="3660775" h="1338579">
                  <a:moveTo>
                    <a:pt x="0" y="893063"/>
                  </a:moveTo>
                  <a:lnTo>
                    <a:pt x="1929383" y="893063"/>
                  </a:lnTo>
                </a:path>
                <a:path w="3660775" h="1338579">
                  <a:moveTo>
                    <a:pt x="0" y="446531"/>
                  </a:moveTo>
                  <a:lnTo>
                    <a:pt x="2506979" y="446531"/>
                  </a:lnTo>
                </a:path>
                <a:path w="3660775" h="1338579">
                  <a:moveTo>
                    <a:pt x="2686811" y="446531"/>
                  </a:moveTo>
                  <a:lnTo>
                    <a:pt x="3660648" y="446531"/>
                  </a:lnTo>
                </a:path>
                <a:path w="3660775" h="1338579">
                  <a:moveTo>
                    <a:pt x="0" y="0"/>
                  </a:moveTo>
                  <a:lnTo>
                    <a:pt x="2506979" y="0"/>
                  </a:lnTo>
                </a:path>
                <a:path w="3660775" h="1338579">
                  <a:moveTo>
                    <a:pt x="2686811" y="0"/>
                  </a:moveTo>
                  <a:lnTo>
                    <a:pt x="3660648" y="0"/>
                  </a:lnTo>
                </a:path>
              </a:pathLst>
            </a:custGeom>
            <a:ln w="9144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6793991" y="4613147"/>
              <a:ext cx="181610" cy="624840"/>
            </a:xfrm>
            <a:custGeom>
              <a:avLst/>
              <a:gdLst/>
              <a:ahLst/>
              <a:cxnLst/>
              <a:rect l="l" t="t" r="r" b="b"/>
              <a:pathLst>
                <a:path w="181609" h="624839">
                  <a:moveTo>
                    <a:pt x="181355" y="0"/>
                  </a:moveTo>
                  <a:lnTo>
                    <a:pt x="0" y="0"/>
                  </a:lnTo>
                  <a:lnTo>
                    <a:pt x="0" y="624839"/>
                  </a:lnTo>
                  <a:lnTo>
                    <a:pt x="181355" y="624839"/>
                  </a:lnTo>
                  <a:lnTo>
                    <a:pt x="181355" y="0"/>
                  </a:lnTo>
                  <a:close/>
                </a:path>
              </a:pathLst>
            </a:custGeom>
            <a:solidFill>
              <a:srgbClr val="9F214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7371587" y="4434839"/>
              <a:ext cx="181610" cy="803275"/>
            </a:xfrm>
            <a:custGeom>
              <a:avLst/>
              <a:gdLst/>
              <a:ahLst/>
              <a:cxnLst/>
              <a:rect l="l" t="t" r="r" b="b"/>
              <a:pathLst>
                <a:path w="181609" h="803275">
                  <a:moveTo>
                    <a:pt x="181355" y="0"/>
                  </a:moveTo>
                  <a:lnTo>
                    <a:pt x="0" y="0"/>
                  </a:lnTo>
                  <a:lnTo>
                    <a:pt x="0" y="803148"/>
                  </a:lnTo>
                  <a:lnTo>
                    <a:pt x="181355" y="803148"/>
                  </a:lnTo>
                  <a:lnTo>
                    <a:pt x="181355" y="0"/>
                  </a:lnTo>
                  <a:close/>
                </a:path>
              </a:pathLst>
            </a:custGeom>
            <a:solidFill>
              <a:srgbClr val="225B4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7949183" y="4747259"/>
              <a:ext cx="180340" cy="490855"/>
            </a:xfrm>
            <a:custGeom>
              <a:avLst/>
              <a:gdLst/>
              <a:ahLst/>
              <a:cxnLst/>
              <a:rect l="l" t="t" r="r" b="b"/>
              <a:pathLst>
                <a:path w="180340" h="490854">
                  <a:moveTo>
                    <a:pt x="179831" y="0"/>
                  </a:moveTo>
                  <a:lnTo>
                    <a:pt x="0" y="0"/>
                  </a:lnTo>
                  <a:lnTo>
                    <a:pt x="0" y="490727"/>
                  </a:lnTo>
                  <a:lnTo>
                    <a:pt x="179831" y="490727"/>
                  </a:lnTo>
                  <a:lnTo>
                    <a:pt x="179831" y="0"/>
                  </a:lnTo>
                  <a:close/>
                </a:path>
              </a:pathLst>
            </a:custGeom>
            <a:solidFill>
              <a:srgbClr val="9797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8525255" y="4032503"/>
              <a:ext cx="181610" cy="1205865"/>
            </a:xfrm>
            <a:custGeom>
              <a:avLst/>
              <a:gdLst/>
              <a:ahLst/>
              <a:cxnLst/>
              <a:rect l="l" t="t" r="r" b="b"/>
              <a:pathLst>
                <a:path w="181609" h="1205864">
                  <a:moveTo>
                    <a:pt x="181355" y="0"/>
                  </a:moveTo>
                  <a:lnTo>
                    <a:pt x="0" y="0"/>
                  </a:lnTo>
                  <a:lnTo>
                    <a:pt x="0" y="1205484"/>
                  </a:lnTo>
                  <a:lnTo>
                    <a:pt x="181355" y="1205484"/>
                  </a:lnTo>
                  <a:lnTo>
                    <a:pt x="181355" y="0"/>
                  </a:lnTo>
                  <a:close/>
                </a:path>
              </a:pathLst>
            </a:custGeom>
            <a:solidFill>
              <a:srgbClr val="BB945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9102851" y="3319271"/>
              <a:ext cx="180340" cy="1918970"/>
            </a:xfrm>
            <a:custGeom>
              <a:avLst/>
              <a:gdLst/>
              <a:ahLst/>
              <a:cxnLst/>
              <a:rect l="l" t="t" r="r" b="b"/>
              <a:pathLst>
                <a:path w="180340" h="1918970">
                  <a:moveTo>
                    <a:pt x="179831" y="0"/>
                  </a:moveTo>
                  <a:lnTo>
                    <a:pt x="0" y="0"/>
                  </a:lnTo>
                  <a:lnTo>
                    <a:pt x="0" y="1918715"/>
                  </a:lnTo>
                  <a:lnTo>
                    <a:pt x="179831" y="1918715"/>
                  </a:lnTo>
                  <a:lnTo>
                    <a:pt x="179831" y="0"/>
                  </a:lnTo>
                  <a:close/>
                </a:path>
              </a:pathLst>
            </a:custGeom>
            <a:solidFill>
              <a:srgbClr val="0F302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9678923" y="4479035"/>
              <a:ext cx="181610" cy="759460"/>
            </a:xfrm>
            <a:custGeom>
              <a:avLst/>
              <a:gdLst/>
              <a:ahLst/>
              <a:cxnLst/>
              <a:rect l="l" t="t" r="r" b="b"/>
              <a:pathLst>
                <a:path w="181609" h="759460">
                  <a:moveTo>
                    <a:pt x="181355" y="0"/>
                  </a:moveTo>
                  <a:lnTo>
                    <a:pt x="0" y="0"/>
                  </a:lnTo>
                  <a:lnTo>
                    <a:pt x="0" y="758951"/>
                  </a:lnTo>
                  <a:lnTo>
                    <a:pt x="181355" y="758951"/>
                  </a:lnTo>
                  <a:lnTo>
                    <a:pt x="181355" y="0"/>
                  </a:lnTo>
                  <a:close/>
                </a:path>
              </a:pathLst>
            </a:custGeom>
            <a:solidFill>
              <a:srgbClr val="691C3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10256519" y="3319271"/>
              <a:ext cx="180340" cy="1918970"/>
            </a:xfrm>
            <a:custGeom>
              <a:avLst/>
              <a:gdLst/>
              <a:ahLst/>
              <a:cxnLst/>
              <a:rect l="l" t="t" r="r" b="b"/>
              <a:pathLst>
                <a:path w="180340" h="1918970">
                  <a:moveTo>
                    <a:pt x="179831" y="0"/>
                  </a:moveTo>
                  <a:lnTo>
                    <a:pt x="0" y="0"/>
                  </a:lnTo>
                  <a:lnTo>
                    <a:pt x="0" y="1918715"/>
                  </a:lnTo>
                  <a:lnTo>
                    <a:pt x="179831" y="1918715"/>
                  </a:lnTo>
                  <a:lnTo>
                    <a:pt x="179831" y="0"/>
                  </a:lnTo>
                  <a:close/>
                </a:path>
              </a:pathLst>
            </a:custGeom>
            <a:solidFill>
              <a:srgbClr val="5F1327"/>
            </a:solidFill>
          </p:spPr>
          <p:txBody>
            <a:bodyPr wrap="square" lIns="0" tIns="0" rIns="0" bIns="0" rtlCol="0"/>
            <a:lstStyle/>
            <a:p/>
          </p:txBody>
        </p:sp>
      </p:grpSp>
      <p:graphicFrame>
        <p:nvGraphicFramePr>
          <p:cNvPr id="17" name="object 17" descr=""/>
          <p:cNvGraphicFramePr>
            <a:graphicFrameLocks noGrp="1"/>
          </p:cNvGraphicFramePr>
          <p:nvPr/>
        </p:nvGraphicFramePr>
        <p:xfrm>
          <a:off x="6595871" y="2109216"/>
          <a:ext cx="5270500" cy="31229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40479"/>
                <a:gridCol w="396239"/>
                <a:gridCol w="181610"/>
                <a:gridCol w="396239"/>
                <a:gridCol w="181610"/>
                <a:gridCol w="198120"/>
              </a:tblGrid>
              <a:tr h="446405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rowSpan="7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15372E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446405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15372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row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5B5B5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</a:tr>
              <a:tr h="446405">
                <a:tc row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15372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5B5B5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</a:tr>
              <a:tr h="446405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15372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5B5B5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</a:tr>
              <a:tr h="446405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15372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5B5B5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</a:tr>
              <a:tr h="44450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15372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5B5B5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</a:tr>
              <a:tr h="446405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15372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5B5B5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8" name="object 18" descr=""/>
          <p:cNvSpPr txBox="1"/>
          <p:nvPr/>
        </p:nvSpPr>
        <p:spPr>
          <a:xfrm>
            <a:off x="6241796" y="1549653"/>
            <a:ext cx="227965" cy="19945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5875">
              <a:lnSpc>
                <a:spcPct val="100000"/>
              </a:lnSpc>
              <a:spcBef>
                <a:spcPts val="100"/>
              </a:spcBef>
            </a:pPr>
            <a:r>
              <a:rPr dirty="0" sz="1200" spc="-25">
                <a:solidFill>
                  <a:srgbClr val="585858"/>
                </a:solidFill>
                <a:latin typeface="Verdana"/>
                <a:cs typeface="Verdana"/>
              </a:rPr>
              <a:t>80</a:t>
            </a:r>
            <a:endParaRPr sz="12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615"/>
              </a:spcBef>
            </a:pPr>
            <a:endParaRPr sz="1200">
              <a:latin typeface="Verdana"/>
              <a:cs typeface="Verdana"/>
            </a:endParaRPr>
          </a:p>
          <a:p>
            <a:pPr marL="23495">
              <a:lnSpc>
                <a:spcPct val="100000"/>
              </a:lnSpc>
            </a:pPr>
            <a:r>
              <a:rPr dirty="0" sz="1200" spc="-25">
                <a:solidFill>
                  <a:srgbClr val="585858"/>
                </a:solidFill>
                <a:latin typeface="Verdana"/>
                <a:cs typeface="Verdana"/>
              </a:rPr>
              <a:t>70</a:t>
            </a:r>
            <a:endParaRPr sz="12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615"/>
              </a:spcBef>
            </a:pPr>
            <a:endParaRPr sz="1200">
              <a:latin typeface="Verdana"/>
              <a:cs typeface="Verdana"/>
            </a:endParaRPr>
          </a:p>
          <a:p>
            <a:pPr marL="20320">
              <a:lnSpc>
                <a:spcPct val="100000"/>
              </a:lnSpc>
            </a:pPr>
            <a:r>
              <a:rPr dirty="0" sz="1200" spc="-25">
                <a:solidFill>
                  <a:srgbClr val="585858"/>
                </a:solidFill>
                <a:latin typeface="Verdana"/>
                <a:cs typeface="Verdana"/>
              </a:rPr>
              <a:t>60</a:t>
            </a:r>
            <a:endParaRPr sz="12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620"/>
              </a:spcBef>
            </a:pPr>
            <a:endParaRPr sz="1200">
              <a:latin typeface="Verdana"/>
              <a:cs typeface="Verdana"/>
            </a:endParaRPr>
          </a:p>
          <a:p>
            <a:pPr marL="26670">
              <a:lnSpc>
                <a:spcPct val="100000"/>
              </a:lnSpc>
            </a:pPr>
            <a:r>
              <a:rPr dirty="0" sz="1200" spc="-25">
                <a:solidFill>
                  <a:srgbClr val="585858"/>
                </a:solidFill>
                <a:latin typeface="Verdana"/>
                <a:cs typeface="Verdana"/>
              </a:rPr>
              <a:t>50</a:t>
            </a:r>
            <a:endParaRPr sz="12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615"/>
              </a:spcBef>
            </a:pPr>
            <a:endParaRPr sz="12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dirty="0" sz="1200" spc="-25">
                <a:solidFill>
                  <a:srgbClr val="585858"/>
                </a:solidFill>
                <a:latin typeface="Verdana"/>
                <a:cs typeface="Verdana"/>
              </a:rPr>
              <a:t>40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6255765" y="3782059"/>
            <a:ext cx="5438140" cy="17468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3335">
              <a:lnSpc>
                <a:spcPct val="100000"/>
              </a:lnSpc>
              <a:spcBef>
                <a:spcPts val="100"/>
              </a:spcBef>
            </a:pPr>
            <a:r>
              <a:rPr dirty="0" sz="1200" spc="-25">
                <a:solidFill>
                  <a:srgbClr val="585858"/>
                </a:solidFill>
                <a:latin typeface="Verdana"/>
                <a:cs typeface="Verdana"/>
              </a:rPr>
              <a:t>30</a:t>
            </a:r>
            <a:endParaRPr sz="12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615"/>
              </a:spcBef>
            </a:pPr>
            <a:endParaRPr sz="12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dirty="0" sz="1200" spc="-25">
                <a:solidFill>
                  <a:srgbClr val="585858"/>
                </a:solidFill>
                <a:latin typeface="Verdana"/>
                <a:cs typeface="Verdana"/>
              </a:rPr>
              <a:t>20</a:t>
            </a:r>
            <a:endParaRPr sz="12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620"/>
              </a:spcBef>
            </a:pPr>
            <a:endParaRPr sz="1200">
              <a:latin typeface="Verdana"/>
              <a:cs typeface="Verdana"/>
            </a:endParaRPr>
          </a:p>
          <a:p>
            <a:pPr marL="43815">
              <a:lnSpc>
                <a:spcPct val="100000"/>
              </a:lnSpc>
            </a:pPr>
            <a:r>
              <a:rPr dirty="0" sz="1200" spc="-25">
                <a:solidFill>
                  <a:srgbClr val="585858"/>
                </a:solidFill>
                <a:latin typeface="Verdana"/>
                <a:cs typeface="Verdana"/>
              </a:rPr>
              <a:t>10</a:t>
            </a:r>
            <a:endParaRPr sz="12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615"/>
              </a:spcBef>
            </a:pPr>
            <a:endParaRPr sz="1200">
              <a:latin typeface="Verdana"/>
              <a:cs typeface="Verdana"/>
            </a:endParaRPr>
          </a:p>
          <a:p>
            <a:pPr marL="99060">
              <a:lnSpc>
                <a:spcPct val="100000"/>
              </a:lnSpc>
            </a:pPr>
            <a:r>
              <a:rPr dirty="0" sz="1200" spc="-50">
                <a:solidFill>
                  <a:srgbClr val="585858"/>
                </a:solidFill>
                <a:latin typeface="Verdana"/>
                <a:cs typeface="Verdana"/>
              </a:rPr>
              <a:t>0</a:t>
            </a:r>
            <a:endParaRPr sz="1200">
              <a:latin typeface="Verdana"/>
              <a:cs typeface="Verdana"/>
            </a:endParaRPr>
          </a:p>
          <a:p>
            <a:pPr marL="465455">
              <a:lnSpc>
                <a:spcPct val="100000"/>
              </a:lnSpc>
              <a:spcBef>
                <a:spcPts val="130"/>
              </a:spcBef>
              <a:tabLst>
                <a:tab pos="1039494" algn="l"/>
                <a:tab pos="1617980" algn="l"/>
                <a:tab pos="2191385" algn="l"/>
                <a:tab pos="2770505" algn="l"/>
                <a:tab pos="3327400" algn="l"/>
                <a:tab pos="3927475" algn="l"/>
                <a:tab pos="4488815" algn="l"/>
                <a:tab pos="5066030" algn="l"/>
              </a:tabLst>
            </a:pPr>
            <a:r>
              <a:rPr dirty="0" sz="1200" spc="-20">
                <a:solidFill>
                  <a:srgbClr val="585858"/>
                </a:solidFill>
                <a:latin typeface="Verdana"/>
                <a:cs typeface="Verdana"/>
              </a:rPr>
              <a:t>2015</a:t>
            </a:r>
            <a:r>
              <a:rPr dirty="0" sz="1200">
                <a:solidFill>
                  <a:srgbClr val="585858"/>
                </a:solidFill>
                <a:latin typeface="Verdana"/>
                <a:cs typeface="Verdana"/>
              </a:rPr>
              <a:t>	</a:t>
            </a:r>
            <a:r>
              <a:rPr dirty="0" sz="1200" spc="-20">
                <a:solidFill>
                  <a:srgbClr val="585858"/>
                </a:solidFill>
                <a:latin typeface="Verdana"/>
                <a:cs typeface="Verdana"/>
              </a:rPr>
              <a:t>2016</a:t>
            </a:r>
            <a:r>
              <a:rPr dirty="0" sz="1200">
                <a:solidFill>
                  <a:srgbClr val="585858"/>
                </a:solidFill>
                <a:latin typeface="Verdana"/>
                <a:cs typeface="Verdana"/>
              </a:rPr>
              <a:t>	</a:t>
            </a:r>
            <a:r>
              <a:rPr dirty="0" sz="1200" spc="-20">
                <a:solidFill>
                  <a:srgbClr val="585858"/>
                </a:solidFill>
                <a:latin typeface="Verdana"/>
                <a:cs typeface="Verdana"/>
              </a:rPr>
              <a:t>2017</a:t>
            </a:r>
            <a:r>
              <a:rPr dirty="0" sz="1200">
                <a:solidFill>
                  <a:srgbClr val="585858"/>
                </a:solidFill>
                <a:latin typeface="Verdana"/>
                <a:cs typeface="Verdana"/>
              </a:rPr>
              <a:t>	</a:t>
            </a:r>
            <a:r>
              <a:rPr dirty="0" sz="1200" spc="-20">
                <a:solidFill>
                  <a:srgbClr val="585858"/>
                </a:solidFill>
                <a:latin typeface="Verdana"/>
                <a:cs typeface="Verdana"/>
              </a:rPr>
              <a:t>2018</a:t>
            </a:r>
            <a:r>
              <a:rPr dirty="0" sz="1200">
                <a:solidFill>
                  <a:srgbClr val="585858"/>
                </a:solidFill>
                <a:latin typeface="Verdana"/>
                <a:cs typeface="Verdana"/>
              </a:rPr>
              <a:t>	</a:t>
            </a:r>
            <a:r>
              <a:rPr dirty="0" sz="1200" spc="-20">
                <a:solidFill>
                  <a:srgbClr val="585858"/>
                </a:solidFill>
                <a:latin typeface="Verdana"/>
                <a:cs typeface="Verdana"/>
              </a:rPr>
              <a:t>2019</a:t>
            </a:r>
            <a:r>
              <a:rPr dirty="0" sz="1200">
                <a:solidFill>
                  <a:srgbClr val="585858"/>
                </a:solidFill>
                <a:latin typeface="Verdana"/>
                <a:cs typeface="Verdana"/>
              </a:rPr>
              <a:t>	</a:t>
            </a:r>
            <a:r>
              <a:rPr dirty="0" sz="1200" spc="-20">
                <a:solidFill>
                  <a:srgbClr val="585858"/>
                </a:solidFill>
                <a:latin typeface="Verdana"/>
                <a:cs typeface="Verdana"/>
              </a:rPr>
              <a:t>2020</a:t>
            </a:r>
            <a:r>
              <a:rPr dirty="0" sz="1200">
                <a:solidFill>
                  <a:srgbClr val="585858"/>
                </a:solidFill>
                <a:latin typeface="Verdana"/>
                <a:cs typeface="Verdana"/>
              </a:rPr>
              <a:t>	</a:t>
            </a:r>
            <a:r>
              <a:rPr dirty="0" sz="1200" spc="-20">
                <a:solidFill>
                  <a:srgbClr val="585858"/>
                </a:solidFill>
                <a:latin typeface="Verdana"/>
                <a:cs typeface="Verdana"/>
              </a:rPr>
              <a:t>2021</a:t>
            </a:r>
            <a:r>
              <a:rPr dirty="0" sz="1200">
                <a:solidFill>
                  <a:srgbClr val="585858"/>
                </a:solidFill>
                <a:latin typeface="Verdana"/>
                <a:cs typeface="Verdana"/>
              </a:rPr>
              <a:t>	</a:t>
            </a:r>
            <a:r>
              <a:rPr dirty="0" sz="1200" spc="-20">
                <a:solidFill>
                  <a:srgbClr val="585858"/>
                </a:solidFill>
                <a:latin typeface="Verdana"/>
                <a:cs typeface="Verdana"/>
              </a:rPr>
              <a:t>2022</a:t>
            </a:r>
            <a:r>
              <a:rPr dirty="0" sz="1200">
                <a:solidFill>
                  <a:srgbClr val="585858"/>
                </a:solidFill>
                <a:latin typeface="Verdana"/>
                <a:cs typeface="Verdana"/>
              </a:rPr>
              <a:t>	</a:t>
            </a:r>
            <a:r>
              <a:rPr dirty="0" sz="1200" spc="-50">
                <a:solidFill>
                  <a:srgbClr val="585858"/>
                </a:solidFill>
                <a:latin typeface="Verdana"/>
                <a:cs typeface="Verdana"/>
              </a:rPr>
              <a:t>2023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7817866" y="740105"/>
            <a:ext cx="1615440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50" b="1">
                <a:latin typeface="Tahoma"/>
                <a:cs typeface="Tahoma"/>
              </a:rPr>
              <a:t>Care</a:t>
            </a:r>
            <a:r>
              <a:rPr dirty="0" sz="1800" spc="-15" b="1">
                <a:latin typeface="Tahoma"/>
                <a:cs typeface="Tahoma"/>
              </a:rPr>
              <a:t> </a:t>
            </a:r>
            <a:r>
              <a:rPr dirty="0" sz="1800" spc="-10" b="1">
                <a:latin typeface="Tahoma"/>
                <a:cs typeface="Tahoma"/>
              </a:rPr>
              <a:t>services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5897235" y="2966878"/>
            <a:ext cx="243204" cy="540385"/>
          </a:xfrm>
          <a:prstGeom prst="rect">
            <a:avLst/>
          </a:prstGeom>
        </p:spPr>
        <p:txBody>
          <a:bodyPr wrap="square" lIns="0" tIns="7620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dirty="0" sz="1400" spc="-10">
                <a:latin typeface="Verdana"/>
                <a:cs typeface="Verdana"/>
              </a:rPr>
              <a:t>Cases</a:t>
            </a:r>
            <a:endParaRPr sz="1400">
              <a:latin typeface="Verdana"/>
              <a:cs typeface="Verdana"/>
            </a:endParaRPr>
          </a:p>
        </p:txBody>
      </p:sp>
      <p:grpSp>
        <p:nvGrpSpPr>
          <p:cNvPr id="22" name="object 22" descr=""/>
          <p:cNvGrpSpPr/>
          <p:nvPr/>
        </p:nvGrpSpPr>
        <p:grpSpPr>
          <a:xfrm>
            <a:off x="1717548" y="3822191"/>
            <a:ext cx="4229100" cy="2522220"/>
            <a:chOff x="1717548" y="3822191"/>
            <a:chExt cx="4229100" cy="2522220"/>
          </a:xfrm>
        </p:grpSpPr>
        <p:pic>
          <p:nvPicPr>
            <p:cNvPr id="23" name="object 23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17548" y="3822191"/>
              <a:ext cx="4229100" cy="2522220"/>
            </a:xfrm>
            <a:prstGeom prst="rect">
              <a:avLst/>
            </a:prstGeom>
          </p:spPr>
        </p:pic>
        <p:pic>
          <p:nvPicPr>
            <p:cNvPr id="24" name="object 24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17548" y="4821935"/>
              <a:ext cx="1016508" cy="1042416"/>
            </a:xfrm>
            <a:prstGeom prst="rect">
              <a:avLst/>
            </a:prstGeom>
          </p:spPr>
        </p:pic>
      </p:grpSp>
      <p:sp>
        <p:nvSpPr>
          <p:cNvPr id="25" name="object 25" descr=""/>
          <p:cNvSpPr txBox="1"/>
          <p:nvPr/>
        </p:nvSpPr>
        <p:spPr>
          <a:xfrm>
            <a:off x="392074" y="3622675"/>
            <a:ext cx="146748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0">
                <a:latin typeface="Verdana"/>
                <a:cs typeface="Verdana"/>
              </a:rPr>
              <a:t>Source:</a:t>
            </a:r>
            <a:r>
              <a:rPr dirty="0" sz="1200" spc="-80">
                <a:latin typeface="Verdana"/>
                <a:cs typeface="Verdana"/>
              </a:rPr>
              <a:t> </a:t>
            </a:r>
            <a:r>
              <a:rPr dirty="0" sz="1200" spc="-50">
                <a:latin typeface="Verdana"/>
                <a:cs typeface="Verdana"/>
              </a:rPr>
              <a:t>CFIC,</a:t>
            </a:r>
            <a:r>
              <a:rPr dirty="0" sz="1200" spc="-75">
                <a:latin typeface="Verdana"/>
                <a:cs typeface="Verdana"/>
              </a:rPr>
              <a:t> </a:t>
            </a:r>
            <a:r>
              <a:rPr dirty="0" sz="1200" spc="-45">
                <a:latin typeface="Verdana"/>
                <a:cs typeface="Verdana"/>
              </a:rPr>
              <a:t>2024.</a:t>
            </a:r>
            <a:endParaRPr sz="12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7741" y="-44703"/>
            <a:ext cx="7666355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85"/>
              <a:t>Other</a:t>
            </a:r>
            <a:r>
              <a:rPr dirty="0" sz="3600" spc="-65"/>
              <a:t> </a:t>
            </a:r>
            <a:r>
              <a:rPr dirty="0" sz="3600" spc="75"/>
              <a:t>substances</a:t>
            </a:r>
            <a:r>
              <a:rPr dirty="0" sz="3600" spc="-75"/>
              <a:t> </a:t>
            </a:r>
            <a:r>
              <a:rPr dirty="0" sz="3600" spc="130"/>
              <a:t>and</a:t>
            </a:r>
            <a:r>
              <a:rPr dirty="0" sz="3600" spc="-30"/>
              <a:t> </a:t>
            </a:r>
            <a:r>
              <a:rPr dirty="0" sz="3600" spc="120"/>
              <a:t>emerging</a:t>
            </a:r>
            <a:endParaRPr sz="3600"/>
          </a:p>
        </p:txBody>
      </p:sp>
      <p:sp>
        <p:nvSpPr>
          <p:cNvPr id="3" name="object 3" descr=""/>
          <p:cNvSpPr txBox="1"/>
          <p:nvPr/>
        </p:nvSpPr>
        <p:spPr>
          <a:xfrm>
            <a:off x="167741" y="448767"/>
            <a:ext cx="2906395" cy="574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135" b="1">
                <a:solidFill>
                  <a:srgbClr val="333E50"/>
                </a:solidFill>
                <a:latin typeface="Tahoma"/>
                <a:cs typeface="Tahoma"/>
              </a:rPr>
              <a:t>phenomena</a:t>
            </a:r>
            <a:endParaRPr sz="3600">
              <a:latin typeface="Tahoma"/>
              <a:cs typeface="Tahoma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8976359" y="150888"/>
            <a:ext cx="2952115" cy="398145"/>
            <a:chOff x="8976359" y="150888"/>
            <a:chExt cx="2952115" cy="39814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976359" y="150888"/>
              <a:ext cx="1511807" cy="376542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416539" y="188975"/>
              <a:ext cx="1511807" cy="359663"/>
            </a:xfrm>
            <a:prstGeom prst="rect">
              <a:avLst/>
            </a:prstGeom>
          </p:spPr>
        </p:pic>
      </p:grpSp>
      <p:pic>
        <p:nvPicPr>
          <p:cNvPr id="7" name="object 7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390888" y="1161288"/>
            <a:ext cx="1313688" cy="1123188"/>
          </a:xfrm>
          <a:prstGeom prst="rect">
            <a:avLst/>
          </a:prstGeom>
        </p:spPr>
      </p:pic>
      <p:sp>
        <p:nvSpPr>
          <p:cNvPr id="8" name="object 8" descr=""/>
          <p:cNvSpPr txBox="1"/>
          <p:nvPr/>
        </p:nvSpPr>
        <p:spPr>
          <a:xfrm>
            <a:off x="9299193" y="2293747"/>
            <a:ext cx="1591310" cy="4533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 indent="217804">
              <a:lnSpc>
                <a:spcPct val="100000"/>
              </a:lnSpc>
              <a:spcBef>
                <a:spcPts val="105"/>
              </a:spcBef>
            </a:pPr>
            <a:r>
              <a:rPr dirty="0" sz="1400">
                <a:latin typeface="Verdana"/>
                <a:cs typeface="Verdana"/>
              </a:rPr>
              <a:t>Virgin</a:t>
            </a:r>
            <a:r>
              <a:rPr dirty="0" sz="1400" spc="-55">
                <a:latin typeface="Verdana"/>
                <a:cs typeface="Verdana"/>
              </a:rPr>
              <a:t> </a:t>
            </a:r>
            <a:r>
              <a:rPr dirty="0" sz="1400" spc="-10">
                <a:latin typeface="Verdana"/>
                <a:cs typeface="Verdana"/>
              </a:rPr>
              <a:t>seeds, </a:t>
            </a:r>
            <a:r>
              <a:rPr dirty="0" sz="1400">
                <a:latin typeface="Verdana"/>
                <a:cs typeface="Verdana"/>
              </a:rPr>
              <a:t>Ipomoea</a:t>
            </a:r>
            <a:r>
              <a:rPr dirty="0" sz="1400" spc="-65">
                <a:latin typeface="Verdana"/>
                <a:cs typeface="Verdana"/>
              </a:rPr>
              <a:t> </a:t>
            </a:r>
            <a:r>
              <a:rPr dirty="0" sz="1400" spc="-10">
                <a:latin typeface="Verdana"/>
                <a:cs typeface="Verdana"/>
              </a:rPr>
              <a:t>violacea</a:t>
            </a:r>
            <a:endParaRPr sz="1400">
              <a:latin typeface="Verdana"/>
              <a:cs typeface="Verdana"/>
            </a:endParaRPr>
          </a:p>
        </p:txBody>
      </p:sp>
      <p:pic>
        <p:nvPicPr>
          <p:cNvPr id="9" name="object 9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122420" y="1216152"/>
            <a:ext cx="1633727" cy="993648"/>
          </a:xfrm>
          <a:prstGeom prst="rect">
            <a:avLst/>
          </a:prstGeom>
        </p:spPr>
      </p:pic>
      <p:sp>
        <p:nvSpPr>
          <p:cNvPr id="10" name="object 10" descr=""/>
          <p:cNvSpPr txBox="1"/>
          <p:nvPr/>
        </p:nvSpPr>
        <p:spPr>
          <a:xfrm>
            <a:off x="4362450" y="2269312"/>
            <a:ext cx="994410" cy="24002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10">
                <a:latin typeface="Verdana"/>
                <a:cs typeface="Verdana"/>
              </a:rPr>
              <a:t>Ayahuasca</a:t>
            </a:r>
            <a:endParaRPr sz="1400">
              <a:latin typeface="Verdana"/>
              <a:cs typeface="Verdana"/>
            </a:endParaRPr>
          </a:p>
        </p:txBody>
      </p:sp>
      <p:pic>
        <p:nvPicPr>
          <p:cNvPr id="11" name="object 11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79475" y="1677923"/>
            <a:ext cx="5590413" cy="4002570"/>
          </a:xfrm>
          <a:prstGeom prst="rect">
            <a:avLst/>
          </a:prstGeom>
        </p:spPr>
      </p:pic>
      <p:sp>
        <p:nvSpPr>
          <p:cNvPr id="12" name="object 12" descr=""/>
          <p:cNvSpPr txBox="1"/>
          <p:nvPr/>
        </p:nvSpPr>
        <p:spPr>
          <a:xfrm>
            <a:off x="2681477" y="4057269"/>
            <a:ext cx="605155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-10">
                <a:latin typeface="Verdana"/>
                <a:cs typeface="Verdana"/>
              </a:rPr>
              <a:t>Aguascalientes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641400" y="2832861"/>
            <a:ext cx="723265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-10">
                <a:latin typeface="Verdana"/>
                <a:cs typeface="Verdana"/>
              </a:rPr>
              <a:t>Baja</a:t>
            </a:r>
            <a:r>
              <a:rPr dirty="0" sz="600" spc="-40">
                <a:latin typeface="Verdana"/>
                <a:cs typeface="Verdana"/>
              </a:rPr>
              <a:t> </a:t>
            </a:r>
            <a:r>
              <a:rPr dirty="0" sz="600" spc="-10">
                <a:latin typeface="Verdana"/>
                <a:cs typeface="Verdana"/>
              </a:rPr>
              <a:t>California</a:t>
            </a:r>
            <a:r>
              <a:rPr dirty="0" sz="600" spc="-5">
                <a:latin typeface="Verdana"/>
                <a:cs typeface="Verdana"/>
              </a:rPr>
              <a:t> </a:t>
            </a:r>
            <a:r>
              <a:rPr dirty="0" sz="600" spc="-25">
                <a:latin typeface="Verdana"/>
                <a:cs typeface="Verdana"/>
              </a:rPr>
              <a:t>Sur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5051805" y="4716526"/>
            <a:ext cx="445134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-10">
                <a:latin typeface="Verdana"/>
                <a:cs typeface="Verdana"/>
              </a:rPr>
              <a:t>Campeche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2470530" y="4674489"/>
            <a:ext cx="293370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-10">
                <a:latin typeface="Verdana"/>
                <a:cs typeface="Verdana"/>
              </a:rPr>
              <a:t>Colima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2822194" y="2883789"/>
            <a:ext cx="361315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-10">
                <a:latin typeface="Verdana"/>
                <a:cs typeface="Verdana"/>
              </a:rPr>
              <a:t>Coahuila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4715636" y="5273802"/>
            <a:ext cx="332740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-10">
                <a:latin typeface="Verdana"/>
                <a:cs typeface="Verdana"/>
              </a:rPr>
              <a:t>Chiapas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2078227" y="2494279"/>
            <a:ext cx="449580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-10">
                <a:latin typeface="Verdana"/>
                <a:cs typeface="Verdana"/>
              </a:rPr>
              <a:t>Chihuahua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3508628" y="4657470"/>
            <a:ext cx="146685" cy="711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" spc="-20">
                <a:latin typeface="Verdana"/>
                <a:cs typeface="Verdana"/>
              </a:rPr>
              <a:t>CDMX</a:t>
            </a:r>
            <a:endParaRPr sz="300">
              <a:latin typeface="Verdana"/>
              <a:cs typeface="Verdana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3001517" y="4297121"/>
            <a:ext cx="472440" cy="1174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-10">
                <a:latin typeface="Verdana"/>
                <a:cs typeface="Verdana"/>
              </a:rPr>
              <a:t>Guanajuato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2306192" y="3224529"/>
            <a:ext cx="367665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-10">
                <a:latin typeface="Verdana"/>
                <a:cs typeface="Verdana"/>
              </a:rPr>
              <a:t>Durango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2628138" y="4348988"/>
            <a:ext cx="276225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-10">
                <a:latin typeface="Verdana"/>
                <a:cs typeface="Verdana"/>
              </a:rPr>
              <a:t>Jalisco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2303145" y="4128896"/>
            <a:ext cx="301625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-10">
                <a:latin typeface="Verdana"/>
                <a:cs typeface="Verdana"/>
              </a:rPr>
              <a:t>Nayarit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3352546" y="4354448"/>
            <a:ext cx="168275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-25">
                <a:latin typeface="Verdana"/>
                <a:cs typeface="Verdana"/>
              </a:rPr>
              <a:t>Qro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4618735" y="4878070"/>
            <a:ext cx="339725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-10">
                <a:latin typeface="Verdana"/>
                <a:cs typeface="Verdana"/>
              </a:rPr>
              <a:t>Tabasco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351840" y="1952371"/>
            <a:ext cx="1240790" cy="3111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-10">
                <a:latin typeface="Verdana"/>
                <a:cs typeface="Verdana"/>
              </a:rPr>
              <a:t>Baja</a:t>
            </a:r>
            <a:r>
              <a:rPr dirty="0" sz="600" spc="-65">
                <a:latin typeface="Verdana"/>
                <a:cs typeface="Verdana"/>
              </a:rPr>
              <a:t> </a:t>
            </a:r>
            <a:r>
              <a:rPr dirty="0" sz="600" spc="-10">
                <a:latin typeface="Verdana"/>
                <a:cs typeface="Verdana"/>
              </a:rPr>
              <a:t>California</a:t>
            </a:r>
            <a:endParaRPr sz="6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75"/>
              </a:spcBef>
            </a:pPr>
            <a:endParaRPr sz="600">
              <a:latin typeface="Verdana"/>
              <a:cs typeface="Verdana"/>
            </a:endParaRPr>
          </a:p>
          <a:p>
            <a:pPr algn="r" marR="5080">
              <a:lnSpc>
                <a:spcPct val="100000"/>
              </a:lnSpc>
              <a:spcBef>
                <a:spcPts val="5"/>
              </a:spcBef>
            </a:pPr>
            <a:r>
              <a:rPr dirty="0" sz="600" spc="-10">
                <a:latin typeface="Verdana"/>
                <a:cs typeface="Verdana"/>
              </a:rPr>
              <a:t>Sonora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1748154" y="3192271"/>
            <a:ext cx="302260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-10">
                <a:latin typeface="Verdana"/>
                <a:cs typeface="Verdana"/>
              </a:rPr>
              <a:t>Sinaloa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28" name="object 28" descr=""/>
          <p:cNvSpPr txBox="1"/>
          <p:nvPr/>
        </p:nvSpPr>
        <p:spPr>
          <a:xfrm>
            <a:off x="5360034" y="4224908"/>
            <a:ext cx="342265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-10">
                <a:latin typeface="Verdana"/>
                <a:cs typeface="Verdana"/>
              </a:rPr>
              <a:t>Yucatán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3259328" y="5021834"/>
            <a:ext cx="925194" cy="243840"/>
          </a:xfrm>
          <a:prstGeom prst="rect">
            <a:avLst/>
          </a:prstGeom>
        </p:spPr>
        <p:txBody>
          <a:bodyPr wrap="square" lIns="0" tIns="304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dirty="0" sz="600" spc="-10">
                <a:latin typeface="Verdana"/>
                <a:cs typeface="Verdana"/>
              </a:rPr>
              <a:t>Guerrero</a:t>
            </a:r>
            <a:endParaRPr sz="600">
              <a:latin typeface="Verdana"/>
              <a:cs typeface="Verdana"/>
            </a:endParaRPr>
          </a:p>
          <a:p>
            <a:pPr marL="628015">
              <a:lnSpc>
                <a:spcPct val="100000"/>
              </a:lnSpc>
              <a:spcBef>
                <a:spcPts val="140"/>
              </a:spcBef>
            </a:pPr>
            <a:r>
              <a:rPr dirty="0" sz="600" spc="-10">
                <a:latin typeface="Verdana"/>
                <a:cs typeface="Verdana"/>
              </a:rPr>
              <a:t>Oaxaca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30" name="object 30" descr=""/>
          <p:cNvSpPr txBox="1"/>
          <p:nvPr/>
        </p:nvSpPr>
        <p:spPr>
          <a:xfrm>
            <a:off x="3490340" y="4405121"/>
            <a:ext cx="324485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-10">
                <a:latin typeface="Verdana"/>
                <a:cs typeface="Verdana"/>
              </a:rPr>
              <a:t>Hidalgo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31" name="object 31" descr=""/>
          <p:cNvSpPr txBox="1"/>
          <p:nvPr/>
        </p:nvSpPr>
        <p:spPr>
          <a:xfrm>
            <a:off x="2862072" y="4567808"/>
            <a:ext cx="1183005" cy="1911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61645">
              <a:lnSpc>
                <a:spcPts val="650"/>
              </a:lnSpc>
              <a:spcBef>
                <a:spcPts val="100"/>
              </a:spcBef>
            </a:pPr>
            <a:r>
              <a:rPr dirty="0" sz="600" spc="-10">
                <a:latin typeface="Verdana"/>
                <a:cs typeface="Verdana"/>
              </a:rPr>
              <a:t>Edo.</a:t>
            </a:r>
            <a:r>
              <a:rPr dirty="0" sz="600" spc="-35">
                <a:latin typeface="Verdana"/>
                <a:cs typeface="Verdana"/>
              </a:rPr>
              <a:t> </a:t>
            </a:r>
            <a:r>
              <a:rPr dirty="0" sz="600" spc="-25">
                <a:latin typeface="Verdana"/>
                <a:cs typeface="Verdana"/>
              </a:rPr>
              <a:t>Mex</a:t>
            </a:r>
            <a:endParaRPr sz="600">
              <a:latin typeface="Verdana"/>
              <a:cs typeface="Verdana"/>
            </a:endParaRPr>
          </a:p>
          <a:p>
            <a:pPr marL="38100">
              <a:lnSpc>
                <a:spcPts val="650"/>
              </a:lnSpc>
              <a:tabLst>
                <a:tab pos="840105" algn="l"/>
              </a:tabLst>
            </a:pPr>
            <a:r>
              <a:rPr dirty="0" sz="600" spc="-10">
                <a:latin typeface="Verdana"/>
                <a:cs typeface="Verdana"/>
              </a:rPr>
              <a:t>Michoacán</a:t>
            </a:r>
            <a:r>
              <a:rPr dirty="0" sz="600">
                <a:latin typeface="Verdana"/>
                <a:cs typeface="Verdana"/>
              </a:rPr>
              <a:t>	</a:t>
            </a:r>
            <a:r>
              <a:rPr dirty="0" baseline="23148" sz="900" spc="-15">
                <a:latin typeface="Verdana"/>
                <a:cs typeface="Verdana"/>
              </a:rPr>
              <a:t>Tlaxcala</a:t>
            </a:r>
            <a:endParaRPr baseline="23148" sz="900">
              <a:latin typeface="Verdana"/>
              <a:cs typeface="Verdana"/>
            </a:endParaRPr>
          </a:p>
        </p:txBody>
      </p:sp>
      <p:sp>
        <p:nvSpPr>
          <p:cNvPr id="32" name="object 32" descr=""/>
          <p:cNvSpPr txBox="1"/>
          <p:nvPr/>
        </p:nvSpPr>
        <p:spPr>
          <a:xfrm>
            <a:off x="3187954" y="3195954"/>
            <a:ext cx="482600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>
                <a:latin typeface="Verdana"/>
                <a:cs typeface="Verdana"/>
              </a:rPr>
              <a:t>Nuevo</a:t>
            </a:r>
            <a:r>
              <a:rPr dirty="0" sz="600" spc="-25">
                <a:latin typeface="Verdana"/>
                <a:cs typeface="Verdana"/>
              </a:rPr>
              <a:t> </a:t>
            </a:r>
            <a:r>
              <a:rPr dirty="0" sz="600" spc="-20">
                <a:latin typeface="Verdana"/>
                <a:cs typeface="Verdana"/>
              </a:rPr>
              <a:t>León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33" name="object 33" descr=""/>
          <p:cNvSpPr txBox="1"/>
          <p:nvPr/>
        </p:nvSpPr>
        <p:spPr>
          <a:xfrm>
            <a:off x="3352800" y="4789423"/>
            <a:ext cx="648970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600" spc="-10">
                <a:latin typeface="Verdana"/>
                <a:cs typeface="Verdana"/>
              </a:rPr>
              <a:t>Morelos</a:t>
            </a:r>
            <a:r>
              <a:rPr dirty="0" baseline="9259" sz="900" spc="-15">
                <a:latin typeface="Verdana"/>
                <a:cs typeface="Verdana"/>
              </a:rPr>
              <a:t>Puebla</a:t>
            </a:r>
            <a:endParaRPr baseline="9259" sz="900">
              <a:latin typeface="Verdana"/>
              <a:cs typeface="Verdana"/>
            </a:endParaRPr>
          </a:p>
        </p:txBody>
      </p:sp>
      <p:sp>
        <p:nvSpPr>
          <p:cNvPr id="34" name="object 34" descr=""/>
          <p:cNvSpPr txBox="1"/>
          <p:nvPr/>
        </p:nvSpPr>
        <p:spPr>
          <a:xfrm>
            <a:off x="3248660" y="3987800"/>
            <a:ext cx="221615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-35">
                <a:latin typeface="Verdana"/>
                <a:cs typeface="Verdana"/>
              </a:rPr>
              <a:t>S.L.P.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35" name="object 35" descr=""/>
          <p:cNvSpPr txBox="1"/>
          <p:nvPr/>
        </p:nvSpPr>
        <p:spPr>
          <a:xfrm>
            <a:off x="5565140" y="4562347"/>
            <a:ext cx="276225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-35">
                <a:latin typeface="Verdana"/>
                <a:cs typeface="Verdana"/>
              </a:rPr>
              <a:t>Q.</a:t>
            </a:r>
            <a:r>
              <a:rPr dirty="0" sz="600" spc="-45">
                <a:latin typeface="Verdana"/>
                <a:cs typeface="Verdana"/>
              </a:rPr>
              <a:t> </a:t>
            </a:r>
            <a:r>
              <a:rPr dirty="0" sz="600" spc="-25">
                <a:latin typeface="Verdana"/>
                <a:cs typeface="Verdana"/>
              </a:rPr>
              <a:t>Roo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36" name="object 36" descr=""/>
          <p:cNvSpPr txBox="1"/>
          <p:nvPr/>
        </p:nvSpPr>
        <p:spPr>
          <a:xfrm>
            <a:off x="3975861" y="4719066"/>
            <a:ext cx="364490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-10">
                <a:latin typeface="Verdana"/>
                <a:cs typeface="Verdana"/>
              </a:rPr>
              <a:t>Veracruz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37" name="object 37" descr=""/>
          <p:cNvSpPr txBox="1"/>
          <p:nvPr/>
        </p:nvSpPr>
        <p:spPr>
          <a:xfrm>
            <a:off x="2697607" y="3511041"/>
            <a:ext cx="1239520" cy="3651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784225">
              <a:lnSpc>
                <a:spcPct val="100000"/>
              </a:lnSpc>
              <a:spcBef>
                <a:spcPts val="100"/>
              </a:spcBef>
            </a:pPr>
            <a:r>
              <a:rPr dirty="0" sz="600" spc="-10">
                <a:latin typeface="Verdana"/>
                <a:cs typeface="Verdana"/>
              </a:rPr>
              <a:t>Tamaulipas</a:t>
            </a:r>
            <a:endParaRPr sz="6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00"/>
              </a:spcBef>
            </a:pPr>
            <a:endParaRPr sz="6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dirty="0" sz="600" spc="-10">
                <a:latin typeface="Verdana"/>
                <a:cs typeface="Verdana"/>
              </a:rPr>
              <a:t>Zacatecas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38" name="object 38" descr=""/>
          <p:cNvSpPr txBox="1"/>
          <p:nvPr/>
        </p:nvSpPr>
        <p:spPr>
          <a:xfrm>
            <a:off x="3101467" y="4022852"/>
            <a:ext cx="72390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-50">
                <a:latin typeface="Verdana"/>
                <a:cs typeface="Verdana"/>
              </a:rPr>
              <a:t>6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39" name="object 39" descr=""/>
          <p:cNvSpPr txBox="1"/>
          <p:nvPr/>
        </p:nvSpPr>
        <p:spPr>
          <a:xfrm>
            <a:off x="11053953" y="3915917"/>
            <a:ext cx="64960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10">
                <a:latin typeface="Verdana"/>
                <a:cs typeface="Verdana"/>
              </a:rPr>
              <a:t>Peyote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40" name="object 40" descr=""/>
          <p:cNvSpPr txBox="1"/>
          <p:nvPr/>
        </p:nvSpPr>
        <p:spPr>
          <a:xfrm>
            <a:off x="6308852" y="2248026"/>
            <a:ext cx="53721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35">
                <a:latin typeface="Verdana"/>
                <a:cs typeface="Verdana"/>
              </a:rPr>
              <a:t>Salvia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41" name="object 41" descr=""/>
          <p:cNvSpPr txBox="1"/>
          <p:nvPr/>
        </p:nvSpPr>
        <p:spPr>
          <a:xfrm>
            <a:off x="7657592" y="2279726"/>
            <a:ext cx="1416685" cy="4533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dirty="0" sz="1400" spc="-10">
                <a:latin typeface="Verdana"/>
                <a:cs typeface="Verdana"/>
              </a:rPr>
              <a:t>Sonoran</a:t>
            </a:r>
            <a:r>
              <a:rPr dirty="0" sz="1400" spc="-80">
                <a:latin typeface="Verdana"/>
                <a:cs typeface="Verdana"/>
              </a:rPr>
              <a:t> </a:t>
            </a:r>
            <a:r>
              <a:rPr dirty="0" sz="1400" spc="-10">
                <a:latin typeface="Verdana"/>
                <a:cs typeface="Verdana"/>
              </a:rPr>
              <a:t>Desert</a:t>
            </a:r>
            <a:endParaRPr sz="140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</a:pPr>
            <a:r>
              <a:rPr dirty="0" sz="1400" spc="-20">
                <a:latin typeface="Verdana"/>
                <a:cs typeface="Verdana"/>
              </a:rPr>
              <a:t>Toad</a:t>
            </a:r>
            <a:endParaRPr sz="1400">
              <a:latin typeface="Verdana"/>
              <a:cs typeface="Verdana"/>
            </a:endParaRPr>
          </a:p>
        </p:txBody>
      </p:sp>
      <p:grpSp>
        <p:nvGrpSpPr>
          <p:cNvPr id="42" name="object 42" descr=""/>
          <p:cNvGrpSpPr/>
          <p:nvPr/>
        </p:nvGrpSpPr>
        <p:grpSpPr>
          <a:xfrm>
            <a:off x="5975603" y="1220724"/>
            <a:ext cx="3845560" cy="5140960"/>
            <a:chOff x="5975603" y="1220724"/>
            <a:chExt cx="3845560" cy="5140960"/>
          </a:xfrm>
        </p:grpSpPr>
        <p:pic>
          <p:nvPicPr>
            <p:cNvPr id="43" name="object 43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975603" y="1220724"/>
              <a:ext cx="1318259" cy="987551"/>
            </a:xfrm>
            <a:prstGeom prst="rect">
              <a:avLst/>
            </a:prstGeom>
          </p:spPr>
        </p:pic>
        <p:pic>
          <p:nvPicPr>
            <p:cNvPr id="44" name="object 44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563867" y="3044952"/>
              <a:ext cx="3198876" cy="1350264"/>
            </a:xfrm>
            <a:prstGeom prst="rect">
              <a:avLst/>
            </a:prstGeom>
          </p:spPr>
        </p:pic>
        <p:pic>
          <p:nvPicPr>
            <p:cNvPr id="45" name="object 45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961631" y="4849368"/>
              <a:ext cx="2859024" cy="1511808"/>
            </a:xfrm>
            <a:prstGeom prst="rect">
              <a:avLst/>
            </a:prstGeom>
          </p:spPr>
        </p:pic>
      </p:grpSp>
      <p:sp>
        <p:nvSpPr>
          <p:cNvPr id="46" name="object 46" descr=""/>
          <p:cNvSpPr txBox="1"/>
          <p:nvPr/>
        </p:nvSpPr>
        <p:spPr>
          <a:xfrm>
            <a:off x="5421248" y="774953"/>
            <a:ext cx="54991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65" b="1">
                <a:latin typeface="Tahoma"/>
                <a:cs typeface="Tahoma"/>
              </a:rPr>
              <a:t>Psychedelic</a:t>
            </a:r>
            <a:r>
              <a:rPr dirty="0" sz="1800" spc="5" b="1">
                <a:latin typeface="Tahoma"/>
                <a:cs typeface="Tahoma"/>
              </a:rPr>
              <a:t> </a:t>
            </a:r>
            <a:r>
              <a:rPr dirty="0" sz="1800" spc="50" b="1">
                <a:latin typeface="Tahoma"/>
                <a:cs typeface="Tahoma"/>
              </a:rPr>
              <a:t>tourism with</a:t>
            </a:r>
            <a:r>
              <a:rPr dirty="0" sz="1800" spc="60" b="1">
                <a:latin typeface="Tahoma"/>
                <a:cs typeface="Tahoma"/>
              </a:rPr>
              <a:t> </a:t>
            </a:r>
            <a:r>
              <a:rPr dirty="0" sz="1800" b="1">
                <a:latin typeface="Tahoma"/>
                <a:cs typeface="Tahoma"/>
              </a:rPr>
              <a:t>natural</a:t>
            </a:r>
            <a:r>
              <a:rPr dirty="0" sz="1800" spc="40" b="1">
                <a:latin typeface="Tahoma"/>
                <a:cs typeface="Tahoma"/>
              </a:rPr>
              <a:t> </a:t>
            </a:r>
            <a:r>
              <a:rPr dirty="0" sz="1800" spc="50" b="1">
                <a:latin typeface="Tahoma"/>
                <a:cs typeface="Tahoma"/>
              </a:rPr>
              <a:t>entheogens</a:t>
            </a:r>
            <a:endParaRPr sz="1800">
              <a:latin typeface="Tahoma"/>
              <a:cs typeface="Tahoma"/>
            </a:endParaRPr>
          </a:p>
        </p:txBody>
      </p:sp>
      <p:pic>
        <p:nvPicPr>
          <p:cNvPr id="47" name="object 47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523988" y="1228344"/>
            <a:ext cx="1552955" cy="1034796"/>
          </a:xfrm>
          <a:prstGeom prst="rect">
            <a:avLst/>
          </a:prstGeom>
        </p:spPr>
      </p:pic>
      <p:pic>
        <p:nvPicPr>
          <p:cNvPr id="48" name="object 48" descr="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0779252" y="1194816"/>
            <a:ext cx="1301496" cy="981455"/>
          </a:xfrm>
          <a:prstGeom prst="rect">
            <a:avLst/>
          </a:prstGeom>
        </p:spPr>
      </p:pic>
      <p:sp>
        <p:nvSpPr>
          <p:cNvPr id="49" name="object 49" descr=""/>
          <p:cNvSpPr txBox="1"/>
          <p:nvPr/>
        </p:nvSpPr>
        <p:spPr>
          <a:xfrm>
            <a:off x="10987785" y="2257806"/>
            <a:ext cx="88519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10">
                <a:latin typeface="Verdana"/>
                <a:cs typeface="Verdana"/>
              </a:rPr>
              <a:t>Iborgaine</a:t>
            </a:r>
            <a:endParaRPr sz="1400">
              <a:latin typeface="Verdana"/>
              <a:cs typeface="Verdana"/>
            </a:endParaRPr>
          </a:p>
        </p:txBody>
      </p:sp>
      <p:pic>
        <p:nvPicPr>
          <p:cNvPr id="50" name="object 50" descr="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0628376" y="2778251"/>
            <a:ext cx="1476755" cy="1107948"/>
          </a:xfrm>
          <a:prstGeom prst="rect">
            <a:avLst/>
          </a:prstGeom>
        </p:spPr>
      </p:pic>
      <p:sp>
        <p:nvSpPr>
          <p:cNvPr id="51" name="object 51" descr=""/>
          <p:cNvSpPr txBox="1"/>
          <p:nvPr/>
        </p:nvSpPr>
        <p:spPr>
          <a:xfrm>
            <a:off x="7355585" y="4500498"/>
            <a:ext cx="176593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latin typeface="Verdana"/>
                <a:cs typeface="Verdana"/>
              </a:rPr>
              <a:t>Retirement</a:t>
            </a:r>
            <a:r>
              <a:rPr dirty="0" sz="1400" spc="70">
                <a:latin typeface="Verdana"/>
                <a:cs typeface="Verdana"/>
              </a:rPr>
              <a:t> </a:t>
            </a:r>
            <a:r>
              <a:rPr dirty="0" sz="1400" spc="-10">
                <a:latin typeface="Verdana"/>
                <a:cs typeface="Verdana"/>
              </a:rPr>
              <a:t>centers</a:t>
            </a:r>
            <a:endParaRPr sz="1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33E5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41DA512BF9E793498E3011D39B1824AC" ma:contentTypeVersion="22" ma:contentTypeDescription="Crear nuevo documento." ma:contentTypeScope="" ma:versionID="fbbdc731cb5e863fb162c96bca32bf01">
  <xsd:schema xmlns:xsd="http://www.w3.org/2001/XMLSchema" xmlns:xs="http://www.w3.org/2001/XMLSchema" xmlns:p="http://schemas.microsoft.com/office/2006/metadata/properties" xmlns:ns2="33d2ceeb-fd15-4065-892e-5be14dece4ff" xmlns:ns3="14feb837-75b8-4da0-839f-eb1c5ea2152d" xmlns:ns4="61c22d5d-bdf7-4cb5-8a9c-6c28073473a9" targetNamespace="http://schemas.microsoft.com/office/2006/metadata/properties" ma:root="true" ma:fieldsID="eedea1f3a0536bbb4199cfb10e6bba52" ns2:_="" ns3:_="" ns4:_="">
    <xsd:import namespace="33d2ceeb-fd15-4065-892e-5be14dece4ff"/>
    <xsd:import namespace="14feb837-75b8-4da0-839f-eb1c5ea2152d"/>
    <xsd:import namespace="61c22d5d-bdf7-4cb5-8a9c-6c28073473a9"/>
    <xsd:element name="properties">
      <xsd:complexType>
        <xsd:sequence>
          <xsd:element name="documentManagement">
            <xsd:complexType>
              <xsd:all>
                <xsd:element ref="ns2:n72767502c1c4e9bae8ce013fdee11cf" minOccurs="0"/>
                <xsd:element ref="ns3:TaxCatchAll" minOccurs="0"/>
                <xsd:element ref="ns2:n4242925c0c540b099bbef476ae0347d" minOccurs="0"/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4:SharedWithUsers" minOccurs="0"/>
                <xsd:element ref="ns4:SharedWithDetail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lcf76f155ced4ddcb4097134ff3c332f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d2ceeb-fd15-4065-892e-5be14dece4ff" elementFormDefault="qualified">
    <xsd:import namespace="http://schemas.microsoft.com/office/2006/documentManagement/types"/>
    <xsd:import namespace="http://schemas.microsoft.com/office/infopath/2007/PartnerControls"/>
    <xsd:element name="n72767502c1c4e9bae8ce013fdee11cf" ma:index="9" nillable="true" ma:taxonomy="true" ma:internalName="n72767502c1c4e9bae8ce013fdee11cf" ma:taxonomyFieldName="palabrasclaveempresa" ma:displayName="Palabras clave de FIIAPP" ma:fieldId="{77276750-2c1c-4e9b-ae8c-e013fdee11cf}" ma:taxonomyMulti="true" ma:sspId="0f4afbdf-b431-4932-b70a-70c1915ab58e" ma:termSetId="ef1fcd61-6b57-4f54-bb1f-b9c1166f371e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n4242925c0c540b099bbef476ae0347d" ma:index="12" nillable="true" ma:taxonomy="true" ma:internalName="n4242925c0c540b099bbef476ae0347d" ma:taxonomyFieldName="palabrasclavesitio" ma:displayName="Palabras clave de sitio" ma:fieldId="{74242925-c0c5-40b0-99bb-ef476ae0347d}" ma:taxonomyMulti="true" ma:sspId="0f4afbdf-b431-4932-b70a-70c1915ab58e" ma:termSetId="9543e3d4-bc00-4806-8d2a-8eaffc9c5c5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21" nillable="true" ma:displayName="Tags" ma:internalName="MediaServiceAutoTags" ma:readOnly="true">
      <xsd:simpleType>
        <xsd:restriction base="dms:Text"/>
      </xsd:simple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5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7" nillable="true" ma:taxonomy="true" ma:internalName="lcf76f155ced4ddcb4097134ff3c332f" ma:taxonomyFieldName="MediaServiceImageTags" ma:displayName="Etiquetas de imagen" ma:readOnly="false" ma:fieldId="{5cf76f15-5ced-4ddc-b409-7134ff3c332f}" ma:taxonomyMulti="true" ma:sspId="0f4afbdf-b431-4932-b70a-70c1915ab5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8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feb837-75b8-4da0-839f-eb1c5ea2152d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aba24d67-f076-400f-a89a-89655bed651a}" ma:internalName="TaxCatchAll" ma:showField="CatchAllData" ma:web="14feb837-75b8-4da0-839f-eb1c5ea2152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c22d5d-bdf7-4cb5-8a9c-6c28073473a9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7355D64-5D92-468C-AD8F-A9BE76BFD68B}"/>
</file>

<file path=customXml/itemProps2.xml><?xml version="1.0" encoding="utf-8"?>
<ds:datastoreItem xmlns:ds="http://schemas.openxmlformats.org/officeDocument/2006/customXml" ds:itemID="{91B28B35-D307-4613-8ED5-FB95227E0994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Microsoft Office User</dc:creator>
  <dc:title>Presentación de PowerPoint</dc:title>
  <dcterms:created xsi:type="dcterms:W3CDTF">2024-10-08T07:08:57Z</dcterms:created>
  <dcterms:modified xsi:type="dcterms:W3CDTF">2024-10-08T07:08:57Z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2024-10-02T00:00:00Z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2024-10-08T00:00:00Z</vt:filetime>
  </property>
  <property fmtid="{D5CDD505-2E9C-101B-9397-08002B2CF9AE}" pid="5" name="Producer">
    <vt:lpwstr>Microsoft® PowerPoint® 2016</vt:lpwstr>
  </property>
</Properties>
</file>