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.xml" ContentType="application/vnd.openxmlformats-officedocument.presentationml.notesSlide+xml"/>
  <Override PartName="/ppt/webextensions/taskpanes.xml" ContentType="application/vnd.ms-office.webextensiontaskpanes+xml"/>
  <Override PartName="/ppt/theme/theme2.xml" ContentType="application/vnd.openxmlformats-officedocument.theme+xml"/>
  <Override PartName="/ppt/webextensions/webextension1.xml" ContentType="application/vnd.ms-office.webextension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954" r:id="rId2"/>
    <p:sldId id="375" r:id="rId3"/>
    <p:sldId id="376" r:id="rId4"/>
    <p:sldId id="951" r:id="rId5"/>
    <p:sldId id="328" r:id="rId6"/>
    <p:sldId id="377" r:id="rId7"/>
    <p:sldId id="378" r:id="rId8"/>
    <p:sldId id="379" r:id="rId9"/>
    <p:sldId id="380" r:id="rId10"/>
    <p:sldId id="381" r:id="rId11"/>
    <p:sldId id="324" r:id="rId12"/>
    <p:sldId id="3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" id="{27667EF5-1ACE-4BD6-B7AA-29866B3CA085}">
          <p14:sldIdLst>
            <p14:sldId id="954"/>
            <p14:sldId id="375"/>
            <p14:sldId id="376"/>
            <p14:sldId id="951"/>
            <p14:sldId id="328"/>
            <p14:sldId id="377"/>
            <p14:sldId id="378"/>
            <p14:sldId id="379"/>
            <p14:sldId id="380"/>
            <p14:sldId id="381"/>
            <p14:sldId id="324"/>
            <p14:sldId id="3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867" userDrawn="1">
          <p15:clr>
            <a:srgbClr val="A4A3A4"/>
          </p15:clr>
        </p15:guide>
        <p15:guide id="4" orient="horz" pos="377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ke Vitt" initials="SV" lastIdx="24" clrIdx="0">
    <p:extLst>
      <p:ext uri="{19B8F6BF-5375-455C-9EA6-DF929625EA0E}">
        <p15:presenceInfo xmlns:p15="http://schemas.microsoft.com/office/powerpoint/2012/main" userId="S::Silke.Vitt@emcdda.europa.eu::d631802e-10fd-4f80-8e8a-6f853a7cf7b5" providerId="AD"/>
      </p:ext>
    </p:extLst>
  </p:cmAuthor>
  <p:cmAuthor id="2" name="Katarzyna Natoniewska" initials="KN" lastIdx="4" clrIdx="1">
    <p:extLst>
      <p:ext uri="{19B8F6BF-5375-455C-9EA6-DF929625EA0E}">
        <p15:presenceInfo xmlns:p15="http://schemas.microsoft.com/office/powerpoint/2012/main" userId="S::Katarzyna.Natoniewska@emcdda.europa.eu::fffc436e-dd55-472b-b66a-b7c7b659bda6" providerId="AD"/>
      </p:ext>
    </p:extLst>
  </p:cmAuthor>
  <p:cmAuthor id="3" name="Ana Araujo" initials="AA" lastIdx="1" clrIdx="2">
    <p:extLst>
      <p:ext uri="{19B8F6BF-5375-455C-9EA6-DF929625EA0E}">
        <p15:presenceInfo xmlns:p15="http://schemas.microsoft.com/office/powerpoint/2012/main" userId="S::ana.a@articleten.com::f4c9af55-4f13-47b9-88ae-31bc8773436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2FF"/>
    <a:srgbClr val="00BCAD"/>
    <a:srgbClr val="191919"/>
    <a:srgbClr val="E6E7E8"/>
    <a:srgbClr val="00005A"/>
    <a:srgbClr val="8C67FF"/>
    <a:srgbClr val="FF37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8" y="368"/>
      </p:cViewPr>
      <p:guideLst>
        <p:guide orient="horz" pos="2160"/>
        <p:guide pos="3840"/>
        <p:guide orient="horz" pos="867"/>
        <p:guide orient="horz" pos="37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5C6BE-B966-4688-A1D1-4CD20FBE6C1B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3D685-0179-4F3A-81DC-2BAF81017B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528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PT"/>
          </a:p>
        </p:txBody>
      </p:sp>
    </p:spTree>
    <p:extLst>
      <p:ext uri="{BB962C8B-B14F-4D97-AF65-F5344CB8AC3E}">
        <p14:creationId xmlns:p14="http://schemas.microsoft.com/office/powerpoint/2010/main" val="1309774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Gradient Graphics">
    <p:bg>
      <p:bgPr>
        <a:gradFill>
          <a:gsLst>
            <a:gs pos="0">
              <a:srgbClr val="00B2FF"/>
            </a:gs>
            <a:gs pos="60000">
              <a:srgbClr val="00005A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 Placeholder 83">
            <a:extLst>
              <a:ext uri="{FF2B5EF4-FFF2-40B4-BE49-F238E27FC236}">
                <a16:creationId xmlns:a16="http://schemas.microsoft.com/office/drawing/2014/main" id="{E319FCE3-CB95-9D40-60DD-99D729FAE4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71849" y="3797299"/>
            <a:ext cx="8386763" cy="612775"/>
          </a:xfrm>
        </p:spPr>
        <p:txBody>
          <a:bodyPr anchor="t">
            <a:noAutofit/>
          </a:bodyPr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subtitle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E0F5C4C-E940-58A8-DE00-C2FC31B3DCFD}"/>
              </a:ext>
            </a:extLst>
          </p:cNvPr>
          <p:cNvGrpSpPr/>
          <p:nvPr userDrawn="1"/>
        </p:nvGrpSpPr>
        <p:grpSpPr>
          <a:xfrm>
            <a:off x="431800" y="431800"/>
            <a:ext cx="2597149" cy="771563"/>
            <a:chOff x="576264" y="575856"/>
            <a:chExt cx="2597149" cy="771563"/>
          </a:xfrm>
        </p:grpSpPr>
        <p:grpSp>
          <p:nvGrpSpPr>
            <p:cNvPr id="5" name="Graphic 6">
              <a:extLst>
                <a:ext uri="{FF2B5EF4-FFF2-40B4-BE49-F238E27FC236}">
                  <a16:creationId xmlns:a16="http://schemas.microsoft.com/office/drawing/2014/main" id="{ABDC47ED-614E-341A-0C22-A8A1E05F1621}"/>
                </a:ext>
              </a:extLst>
            </p:cNvPr>
            <p:cNvGrpSpPr/>
            <p:nvPr/>
          </p:nvGrpSpPr>
          <p:grpSpPr>
            <a:xfrm>
              <a:off x="576264" y="576149"/>
              <a:ext cx="771787" cy="769200"/>
              <a:chOff x="576263" y="5110157"/>
              <a:chExt cx="1173074" cy="1169141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1C6DE968-1357-E518-EBF6-CD8DDBB6E571}"/>
                  </a:ext>
                </a:extLst>
              </p:cNvPr>
              <p:cNvSpPr/>
              <p:nvPr/>
            </p:nvSpPr>
            <p:spPr>
              <a:xfrm>
                <a:off x="576263" y="5110157"/>
                <a:ext cx="533520" cy="533494"/>
              </a:xfrm>
              <a:custGeom>
                <a:avLst/>
                <a:gdLst>
                  <a:gd name="connsiteX0" fmla="*/ 446314 w 533520"/>
                  <a:gd name="connsiteY0" fmla="*/ 215474 h 533494"/>
                  <a:gd name="connsiteX1" fmla="*/ 407194 w 533520"/>
                  <a:gd name="connsiteY1" fmla="*/ 243608 h 533494"/>
                  <a:gd name="connsiteX2" fmla="*/ 421851 w 533520"/>
                  <a:gd name="connsiteY2" fmla="*/ 289126 h 533494"/>
                  <a:gd name="connsiteX3" fmla="*/ 383334 w 533520"/>
                  <a:gd name="connsiteY3" fmla="*/ 260992 h 533494"/>
                  <a:gd name="connsiteX4" fmla="*/ 344764 w 533520"/>
                  <a:gd name="connsiteY4" fmla="*/ 289126 h 533494"/>
                  <a:gd name="connsiteX5" fmla="*/ 359421 w 533520"/>
                  <a:gd name="connsiteY5" fmla="*/ 243608 h 533494"/>
                  <a:gd name="connsiteX6" fmla="*/ 320301 w 533520"/>
                  <a:gd name="connsiteY6" fmla="*/ 215474 h 533494"/>
                  <a:gd name="connsiteX7" fmla="*/ 368546 w 533520"/>
                  <a:gd name="connsiteY7" fmla="*/ 215527 h 533494"/>
                  <a:gd name="connsiteX8" fmla="*/ 383334 w 533520"/>
                  <a:gd name="connsiteY8" fmla="*/ 169354 h 533494"/>
                  <a:gd name="connsiteX9" fmla="*/ 398096 w 533520"/>
                  <a:gd name="connsiteY9" fmla="*/ 215474 h 533494"/>
                  <a:gd name="connsiteX10" fmla="*/ 446366 w 533520"/>
                  <a:gd name="connsiteY10" fmla="*/ 215474 h 533494"/>
                  <a:gd name="connsiteX11" fmla="*/ 300322 w 533520"/>
                  <a:gd name="connsiteY11" fmla="*/ 361781 h 533494"/>
                  <a:gd name="connsiteX12" fmla="*/ 261176 w 533520"/>
                  <a:gd name="connsiteY12" fmla="*/ 389915 h 533494"/>
                  <a:gd name="connsiteX13" fmla="*/ 275859 w 533520"/>
                  <a:gd name="connsiteY13" fmla="*/ 435433 h 533494"/>
                  <a:gd name="connsiteX14" fmla="*/ 237289 w 533520"/>
                  <a:gd name="connsiteY14" fmla="*/ 407299 h 533494"/>
                  <a:gd name="connsiteX15" fmla="*/ 198720 w 533520"/>
                  <a:gd name="connsiteY15" fmla="*/ 435433 h 533494"/>
                  <a:gd name="connsiteX16" fmla="*/ 213403 w 533520"/>
                  <a:gd name="connsiteY16" fmla="*/ 389915 h 533494"/>
                  <a:gd name="connsiteX17" fmla="*/ 174257 w 533520"/>
                  <a:gd name="connsiteY17" fmla="*/ 361781 h 533494"/>
                  <a:gd name="connsiteX18" fmla="*/ 222501 w 533520"/>
                  <a:gd name="connsiteY18" fmla="*/ 361834 h 533494"/>
                  <a:gd name="connsiteX19" fmla="*/ 237263 w 533520"/>
                  <a:gd name="connsiteY19" fmla="*/ 315660 h 533494"/>
                  <a:gd name="connsiteX20" fmla="*/ 252025 w 533520"/>
                  <a:gd name="connsiteY20" fmla="*/ 361781 h 533494"/>
                  <a:gd name="connsiteX21" fmla="*/ 300269 w 533520"/>
                  <a:gd name="connsiteY21" fmla="*/ 361781 h 533494"/>
                  <a:gd name="connsiteX22" fmla="*/ 533495 w 533520"/>
                  <a:gd name="connsiteY22" fmla="*/ 533495 h 533494"/>
                  <a:gd name="connsiteX23" fmla="*/ 533495 w 533520"/>
                  <a:gd name="connsiteY23" fmla="*/ 0 h 533494"/>
                  <a:gd name="connsiteX24" fmla="*/ 266734 w 533520"/>
                  <a:gd name="connsiteY24" fmla="*/ 0 h 533494"/>
                  <a:gd name="connsiteX25" fmla="*/ 0 w 533520"/>
                  <a:gd name="connsiteY25" fmla="*/ 266734 h 533494"/>
                  <a:gd name="connsiteX26" fmla="*/ 266760 w 533520"/>
                  <a:gd name="connsiteY26" fmla="*/ 533495 h 533494"/>
                  <a:gd name="connsiteX27" fmla="*/ 533521 w 533520"/>
                  <a:gd name="connsiteY27" fmla="*/ 533495 h 53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494">
                    <a:moveTo>
                      <a:pt x="446314" y="215474"/>
                    </a:moveTo>
                    <a:lnTo>
                      <a:pt x="407194" y="243608"/>
                    </a:lnTo>
                    <a:lnTo>
                      <a:pt x="421851" y="289126"/>
                    </a:lnTo>
                    <a:lnTo>
                      <a:pt x="383334" y="260992"/>
                    </a:lnTo>
                    <a:lnTo>
                      <a:pt x="344764" y="289126"/>
                    </a:lnTo>
                    <a:lnTo>
                      <a:pt x="359421" y="243608"/>
                    </a:lnTo>
                    <a:lnTo>
                      <a:pt x="320301" y="215474"/>
                    </a:lnTo>
                    <a:lnTo>
                      <a:pt x="368546" y="215527"/>
                    </a:lnTo>
                    <a:lnTo>
                      <a:pt x="383334" y="169354"/>
                    </a:lnTo>
                    <a:lnTo>
                      <a:pt x="398096" y="215474"/>
                    </a:lnTo>
                    <a:lnTo>
                      <a:pt x="446366" y="215474"/>
                    </a:lnTo>
                    <a:close/>
                    <a:moveTo>
                      <a:pt x="300322" y="361781"/>
                    </a:moveTo>
                    <a:lnTo>
                      <a:pt x="261176" y="389915"/>
                    </a:lnTo>
                    <a:lnTo>
                      <a:pt x="275859" y="435433"/>
                    </a:lnTo>
                    <a:lnTo>
                      <a:pt x="237289" y="407299"/>
                    </a:lnTo>
                    <a:lnTo>
                      <a:pt x="198720" y="435433"/>
                    </a:lnTo>
                    <a:lnTo>
                      <a:pt x="213403" y="389915"/>
                    </a:lnTo>
                    <a:lnTo>
                      <a:pt x="174257" y="361781"/>
                    </a:lnTo>
                    <a:lnTo>
                      <a:pt x="222501" y="361834"/>
                    </a:lnTo>
                    <a:lnTo>
                      <a:pt x="237263" y="315660"/>
                    </a:lnTo>
                    <a:lnTo>
                      <a:pt x="252025" y="361781"/>
                    </a:lnTo>
                    <a:lnTo>
                      <a:pt x="300269" y="361781"/>
                    </a:lnTo>
                    <a:close/>
                    <a:moveTo>
                      <a:pt x="533495" y="533495"/>
                    </a:moveTo>
                    <a:lnTo>
                      <a:pt x="533495" y="0"/>
                    </a:lnTo>
                    <a:lnTo>
                      <a:pt x="266734" y="0"/>
                    </a:lnTo>
                    <a:cubicBezTo>
                      <a:pt x="119431" y="0"/>
                      <a:pt x="0" y="119405"/>
                      <a:pt x="0" y="266734"/>
                    </a:cubicBezTo>
                    <a:cubicBezTo>
                      <a:pt x="0" y="414063"/>
                      <a:pt x="119431" y="533495"/>
                      <a:pt x="266760" y="533495"/>
                    </a:cubicBezTo>
                    <a:lnTo>
                      <a:pt x="533521" y="533495"/>
                    </a:lnTo>
                    <a:close/>
                  </a:path>
                </a:pathLst>
              </a:custGeom>
              <a:solidFill>
                <a:srgbClr val="8C67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F0EF02AC-4EE9-6DF9-17A2-AB61B3239CFF}"/>
                  </a:ext>
                </a:extLst>
              </p:cNvPr>
              <p:cNvSpPr/>
              <p:nvPr/>
            </p:nvSpPr>
            <p:spPr>
              <a:xfrm>
                <a:off x="576263" y="5745778"/>
                <a:ext cx="533520" cy="533494"/>
              </a:xfrm>
              <a:custGeom>
                <a:avLst/>
                <a:gdLst>
                  <a:gd name="connsiteX0" fmla="*/ 446628 w 533520"/>
                  <a:gd name="connsiteY0" fmla="*/ 271585 h 533494"/>
                  <a:gd name="connsiteX1" fmla="*/ 407482 w 533520"/>
                  <a:gd name="connsiteY1" fmla="*/ 299719 h 533494"/>
                  <a:gd name="connsiteX2" fmla="*/ 422139 w 533520"/>
                  <a:gd name="connsiteY2" fmla="*/ 345210 h 533494"/>
                  <a:gd name="connsiteX3" fmla="*/ 383622 w 533520"/>
                  <a:gd name="connsiteY3" fmla="*/ 317076 h 533494"/>
                  <a:gd name="connsiteX4" fmla="*/ 345053 w 533520"/>
                  <a:gd name="connsiteY4" fmla="*/ 345210 h 533494"/>
                  <a:gd name="connsiteX5" fmla="*/ 359710 w 533520"/>
                  <a:gd name="connsiteY5" fmla="*/ 299719 h 533494"/>
                  <a:gd name="connsiteX6" fmla="*/ 320590 w 533520"/>
                  <a:gd name="connsiteY6" fmla="*/ 271585 h 533494"/>
                  <a:gd name="connsiteX7" fmla="*/ 368860 w 533520"/>
                  <a:gd name="connsiteY7" fmla="*/ 271637 h 533494"/>
                  <a:gd name="connsiteX8" fmla="*/ 383622 w 533520"/>
                  <a:gd name="connsiteY8" fmla="*/ 225543 h 533494"/>
                  <a:gd name="connsiteX9" fmla="*/ 398384 w 533520"/>
                  <a:gd name="connsiteY9" fmla="*/ 271585 h 533494"/>
                  <a:gd name="connsiteX10" fmla="*/ 446655 w 533520"/>
                  <a:gd name="connsiteY10" fmla="*/ 271585 h 533494"/>
                  <a:gd name="connsiteX11" fmla="*/ 300322 w 533520"/>
                  <a:gd name="connsiteY11" fmla="*/ 125305 h 533494"/>
                  <a:gd name="connsiteX12" fmla="*/ 261176 w 533520"/>
                  <a:gd name="connsiteY12" fmla="*/ 153438 h 533494"/>
                  <a:gd name="connsiteX13" fmla="*/ 275859 w 533520"/>
                  <a:gd name="connsiteY13" fmla="*/ 198930 h 533494"/>
                  <a:gd name="connsiteX14" fmla="*/ 237316 w 533520"/>
                  <a:gd name="connsiteY14" fmla="*/ 170743 h 533494"/>
                  <a:gd name="connsiteX15" fmla="*/ 198746 w 533520"/>
                  <a:gd name="connsiteY15" fmla="*/ 198930 h 533494"/>
                  <a:gd name="connsiteX16" fmla="*/ 213429 w 533520"/>
                  <a:gd name="connsiteY16" fmla="*/ 153438 h 533494"/>
                  <a:gd name="connsiteX17" fmla="*/ 174309 w 533520"/>
                  <a:gd name="connsiteY17" fmla="*/ 125305 h 533494"/>
                  <a:gd name="connsiteX18" fmla="*/ 222554 w 533520"/>
                  <a:gd name="connsiteY18" fmla="*/ 125357 h 533494"/>
                  <a:gd name="connsiteX19" fmla="*/ 237342 w 533520"/>
                  <a:gd name="connsiteY19" fmla="*/ 79210 h 533494"/>
                  <a:gd name="connsiteX20" fmla="*/ 252104 w 533520"/>
                  <a:gd name="connsiteY20" fmla="*/ 125305 h 533494"/>
                  <a:gd name="connsiteX21" fmla="*/ 300348 w 533520"/>
                  <a:gd name="connsiteY21" fmla="*/ 125305 h 533494"/>
                  <a:gd name="connsiteX22" fmla="*/ 533495 w 533520"/>
                  <a:gd name="connsiteY22" fmla="*/ 266760 h 533494"/>
                  <a:gd name="connsiteX23" fmla="*/ 266734 w 533520"/>
                  <a:gd name="connsiteY23" fmla="*/ 0 h 533494"/>
                  <a:gd name="connsiteX24" fmla="*/ 0 w 533520"/>
                  <a:gd name="connsiteY24" fmla="*/ 0 h 533494"/>
                  <a:gd name="connsiteX25" fmla="*/ 0 w 533520"/>
                  <a:gd name="connsiteY25" fmla="*/ 533495 h 533494"/>
                  <a:gd name="connsiteX26" fmla="*/ 266760 w 533520"/>
                  <a:gd name="connsiteY26" fmla="*/ 533495 h 533494"/>
                  <a:gd name="connsiteX27" fmla="*/ 533521 w 533520"/>
                  <a:gd name="connsiteY27" fmla="*/ 266734 h 53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494">
                    <a:moveTo>
                      <a:pt x="446628" y="271585"/>
                    </a:moveTo>
                    <a:lnTo>
                      <a:pt x="407482" y="299719"/>
                    </a:lnTo>
                    <a:lnTo>
                      <a:pt x="422139" y="345210"/>
                    </a:lnTo>
                    <a:lnTo>
                      <a:pt x="383622" y="317076"/>
                    </a:lnTo>
                    <a:lnTo>
                      <a:pt x="345053" y="345210"/>
                    </a:lnTo>
                    <a:lnTo>
                      <a:pt x="359710" y="299719"/>
                    </a:lnTo>
                    <a:lnTo>
                      <a:pt x="320590" y="271585"/>
                    </a:lnTo>
                    <a:lnTo>
                      <a:pt x="368860" y="271637"/>
                    </a:lnTo>
                    <a:lnTo>
                      <a:pt x="383622" y="225543"/>
                    </a:lnTo>
                    <a:lnTo>
                      <a:pt x="398384" y="271585"/>
                    </a:lnTo>
                    <a:lnTo>
                      <a:pt x="446655" y="271585"/>
                    </a:lnTo>
                    <a:close/>
                    <a:moveTo>
                      <a:pt x="300322" y="125305"/>
                    </a:moveTo>
                    <a:lnTo>
                      <a:pt x="261176" y="153438"/>
                    </a:lnTo>
                    <a:lnTo>
                      <a:pt x="275859" y="198930"/>
                    </a:lnTo>
                    <a:lnTo>
                      <a:pt x="237316" y="170743"/>
                    </a:lnTo>
                    <a:lnTo>
                      <a:pt x="198746" y="198930"/>
                    </a:lnTo>
                    <a:lnTo>
                      <a:pt x="213429" y="153438"/>
                    </a:lnTo>
                    <a:lnTo>
                      <a:pt x="174309" y="125305"/>
                    </a:lnTo>
                    <a:lnTo>
                      <a:pt x="222554" y="125357"/>
                    </a:lnTo>
                    <a:lnTo>
                      <a:pt x="237342" y="79210"/>
                    </a:lnTo>
                    <a:lnTo>
                      <a:pt x="252104" y="125305"/>
                    </a:lnTo>
                    <a:lnTo>
                      <a:pt x="300348" y="125305"/>
                    </a:lnTo>
                    <a:close/>
                    <a:moveTo>
                      <a:pt x="533495" y="266760"/>
                    </a:moveTo>
                    <a:cubicBezTo>
                      <a:pt x="533495" y="119431"/>
                      <a:pt x="414063" y="0"/>
                      <a:pt x="266734" y="0"/>
                    </a:cubicBezTo>
                    <a:lnTo>
                      <a:pt x="0" y="0"/>
                    </a:lnTo>
                    <a:lnTo>
                      <a:pt x="0" y="533495"/>
                    </a:lnTo>
                    <a:lnTo>
                      <a:pt x="266760" y="533495"/>
                    </a:lnTo>
                    <a:cubicBezTo>
                      <a:pt x="414090" y="533495"/>
                      <a:pt x="533521" y="414063"/>
                      <a:pt x="533521" y="266734"/>
                    </a:cubicBezTo>
                  </a:path>
                </a:pathLst>
              </a:custGeom>
              <a:solidFill>
                <a:srgbClr val="FF37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ADE6AFBB-7C0D-A78A-7487-0DC2B5449AEE}"/>
                  </a:ext>
                </a:extLst>
              </p:cNvPr>
              <p:cNvSpPr/>
              <p:nvPr/>
            </p:nvSpPr>
            <p:spPr>
              <a:xfrm>
                <a:off x="1215790" y="5745778"/>
                <a:ext cx="533520" cy="533520"/>
              </a:xfrm>
              <a:custGeom>
                <a:avLst/>
                <a:gdLst>
                  <a:gd name="connsiteX0" fmla="*/ 351922 w 533520"/>
                  <a:gd name="connsiteY0" fmla="*/ 125305 h 533520"/>
                  <a:gd name="connsiteX1" fmla="*/ 312750 w 533520"/>
                  <a:gd name="connsiteY1" fmla="*/ 153438 h 533520"/>
                  <a:gd name="connsiteX2" fmla="*/ 327459 w 533520"/>
                  <a:gd name="connsiteY2" fmla="*/ 198930 h 533520"/>
                  <a:gd name="connsiteX3" fmla="*/ 288916 w 533520"/>
                  <a:gd name="connsiteY3" fmla="*/ 170743 h 533520"/>
                  <a:gd name="connsiteX4" fmla="*/ 250347 w 533520"/>
                  <a:gd name="connsiteY4" fmla="*/ 198930 h 533520"/>
                  <a:gd name="connsiteX5" fmla="*/ 265056 w 533520"/>
                  <a:gd name="connsiteY5" fmla="*/ 153438 h 533520"/>
                  <a:gd name="connsiteX6" fmla="*/ 225910 w 533520"/>
                  <a:gd name="connsiteY6" fmla="*/ 125305 h 533520"/>
                  <a:gd name="connsiteX7" fmla="*/ 274128 w 533520"/>
                  <a:gd name="connsiteY7" fmla="*/ 125357 h 533520"/>
                  <a:gd name="connsiteX8" fmla="*/ 288942 w 533520"/>
                  <a:gd name="connsiteY8" fmla="*/ 79210 h 533520"/>
                  <a:gd name="connsiteX9" fmla="*/ 303730 w 533520"/>
                  <a:gd name="connsiteY9" fmla="*/ 125305 h 533520"/>
                  <a:gd name="connsiteX10" fmla="*/ 351949 w 533520"/>
                  <a:gd name="connsiteY10" fmla="*/ 125305 h 533520"/>
                  <a:gd name="connsiteX11" fmla="*/ 205642 w 533520"/>
                  <a:gd name="connsiteY11" fmla="*/ 271585 h 533520"/>
                  <a:gd name="connsiteX12" fmla="*/ 166470 w 533520"/>
                  <a:gd name="connsiteY12" fmla="*/ 299719 h 533520"/>
                  <a:gd name="connsiteX13" fmla="*/ 181179 w 533520"/>
                  <a:gd name="connsiteY13" fmla="*/ 345210 h 533520"/>
                  <a:gd name="connsiteX14" fmla="*/ 142636 w 533520"/>
                  <a:gd name="connsiteY14" fmla="*/ 317076 h 533520"/>
                  <a:gd name="connsiteX15" fmla="*/ 104066 w 533520"/>
                  <a:gd name="connsiteY15" fmla="*/ 345210 h 533520"/>
                  <a:gd name="connsiteX16" fmla="*/ 118723 w 533520"/>
                  <a:gd name="connsiteY16" fmla="*/ 299719 h 533520"/>
                  <a:gd name="connsiteX17" fmla="*/ 79630 w 533520"/>
                  <a:gd name="connsiteY17" fmla="*/ 271585 h 533520"/>
                  <a:gd name="connsiteX18" fmla="*/ 127848 w 533520"/>
                  <a:gd name="connsiteY18" fmla="*/ 271637 h 533520"/>
                  <a:gd name="connsiteX19" fmla="*/ 142636 w 533520"/>
                  <a:gd name="connsiteY19" fmla="*/ 225543 h 533520"/>
                  <a:gd name="connsiteX20" fmla="*/ 157371 w 533520"/>
                  <a:gd name="connsiteY20" fmla="*/ 271585 h 533520"/>
                  <a:gd name="connsiteX21" fmla="*/ 205642 w 533520"/>
                  <a:gd name="connsiteY21" fmla="*/ 271585 h 533520"/>
                  <a:gd name="connsiteX22" fmla="*/ 533521 w 533520"/>
                  <a:gd name="connsiteY22" fmla="*/ 533521 h 533520"/>
                  <a:gd name="connsiteX23" fmla="*/ 533521 w 533520"/>
                  <a:gd name="connsiteY23" fmla="*/ 266760 h 533520"/>
                  <a:gd name="connsiteX24" fmla="*/ 266760 w 533520"/>
                  <a:gd name="connsiteY24" fmla="*/ 0 h 533520"/>
                  <a:gd name="connsiteX25" fmla="*/ 0 w 533520"/>
                  <a:gd name="connsiteY25" fmla="*/ 266760 h 533520"/>
                  <a:gd name="connsiteX26" fmla="*/ 0 w 533520"/>
                  <a:gd name="connsiteY26" fmla="*/ 533521 h 533520"/>
                  <a:gd name="connsiteX27" fmla="*/ 533495 w 533520"/>
                  <a:gd name="connsiteY27" fmla="*/ 533521 h 533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520">
                    <a:moveTo>
                      <a:pt x="351922" y="125305"/>
                    </a:moveTo>
                    <a:lnTo>
                      <a:pt x="312750" y="153438"/>
                    </a:lnTo>
                    <a:lnTo>
                      <a:pt x="327459" y="198930"/>
                    </a:lnTo>
                    <a:lnTo>
                      <a:pt x="288916" y="170743"/>
                    </a:lnTo>
                    <a:lnTo>
                      <a:pt x="250347" y="198930"/>
                    </a:lnTo>
                    <a:lnTo>
                      <a:pt x="265056" y="153438"/>
                    </a:lnTo>
                    <a:lnTo>
                      <a:pt x="225910" y="125305"/>
                    </a:lnTo>
                    <a:lnTo>
                      <a:pt x="274128" y="125357"/>
                    </a:lnTo>
                    <a:lnTo>
                      <a:pt x="288942" y="79210"/>
                    </a:lnTo>
                    <a:lnTo>
                      <a:pt x="303730" y="125305"/>
                    </a:lnTo>
                    <a:lnTo>
                      <a:pt x="351949" y="125305"/>
                    </a:lnTo>
                    <a:close/>
                    <a:moveTo>
                      <a:pt x="205642" y="271585"/>
                    </a:moveTo>
                    <a:lnTo>
                      <a:pt x="166470" y="299719"/>
                    </a:lnTo>
                    <a:lnTo>
                      <a:pt x="181179" y="345210"/>
                    </a:lnTo>
                    <a:lnTo>
                      <a:pt x="142636" y="317076"/>
                    </a:lnTo>
                    <a:lnTo>
                      <a:pt x="104066" y="345210"/>
                    </a:lnTo>
                    <a:lnTo>
                      <a:pt x="118723" y="299719"/>
                    </a:lnTo>
                    <a:lnTo>
                      <a:pt x="79630" y="271585"/>
                    </a:lnTo>
                    <a:lnTo>
                      <a:pt x="127848" y="271637"/>
                    </a:lnTo>
                    <a:lnTo>
                      <a:pt x="142636" y="225543"/>
                    </a:lnTo>
                    <a:lnTo>
                      <a:pt x="157371" y="271585"/>
                    </a:lnTo>
                    <a:lnTo>
                      <a:pt x="205642" y="271585"/>
                    </a:lnTo>
                    <a:close/>
                    <a:moveTo>
                      <a:pt x="533521" y="533521"/>
                    </a:moveTo>
                    <a:lnTo>
                      <a:pt x="533521" y="266760"/>
                    </a:lnTo>
                    <a:cubicBezTo>
                      <a:pt x="533521" y="119431"/>
                      <a:pt x="414090" y="0"/>
                      <a:pt x="266760" y="0"/>
                    </a:cubicBezTo>
                    <a:cubicBezTo>
                      <a:pt x="119431" y="0"/>
                      <a:pt x="0" y="119431"/>
                      <a:pt x="0" y="266760"/>
                    </a:cubicBezTo>
                    <a:lnTo>
                      <a:pt x="0" y="533521"/>
                    </a:lnTo>
                    <a:lnTo>
                      <a:pt x="533495" y="533521"/>
                    </a:lnTo>
                    <a:close/>
                  </a:path>
                </a:pathLst>
              </a:custGeom>
              <a:solidFill>
                <a:srgbClr val="00B2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968695C-CCE8-AF97-B1FC-77DE5F53FB13}"/>
                  </a:ext>
                </a:extLst>
              </p:cNvPr>
              <p:cNvSpPr/>
              <p:nvPr/>
            </p:nvSpPr>
            <p:spPr>
              <a:xfrm>
                <a:off x="1215816" y="5110157"/>
                <a:ext cx="533520" cy="533520"/>
              </a:xfrm>
              <a:custGeom>
                <a:avLst/>
                <a:gdLst>
                  <a:gd name="connsiteX0" fmla="*/ 351896 w 533520"/>
                  <a:gd name="connsiteY0" fmla="*/ 361230 h 533520"/>
                  <a:gd name="connsiteX1" fmla="*/ 312750 w 533520"/>
                  <a:gd name="connsiteY1" fmla="*/ 389312 h 533520"/>
                  <a:gd name="connsiteX2" fmla="*/ 327459 w 533520"/>
                  <a:gd name="connsiteY2" fmla="*/ 434830 h 533520"/>
                  <a:gd name="connsiteX3" fmla="*/ 288916 w 533520"/>
                  <a:gd name="connsiteY3" fmla="*/ 406696 h 533520"/>
                  <a:gd name="connsiteX4" fmla="*/ 250347 w 533520"/>
                  <a:gd name="connsiteY4" fmla="*/ 434830 h 533520"/>
                  <a:gd name="connsiteX5" fmla="*/ 265056 w 533520"/>
                  <a:gd name="connsiteY5" fmla="*/ 389312 h 533520"/>
                  <a:gd name="connsiteX6" fmla="*/ 225910 w 533520"/>
                  <a:gd name="connsiteY6" fmla="*/ 361230 h 533520"/>
                  <a:gd name="connsiteX7" fmla="*/ 274128 w 533520"/>
                  <a:gd name="connsiteY7" fmla="*/ 361283 h 533520"/>
                  <a:gd name="connsiteX8" fmla="*/ 288942 w 533520"/>
                  <a:gd name="connsiteY8" fmla="*/ 315110 h 533520"/>
                  <a:gd name="connsiteX9" fmla="*/ 303730 w 533520"/>
                  <a:gd name="connsiteY9" fmla="*/ 361230 h 533520"/>
                  <a:gd name="connsiteX10" fmla="*/ 351949 w 533520"/>
                  <a:gd name="connsiteY10" fmla="*/ 361230 h 533520"/>
                  <a:gd name="connsiteX11" fmla="*/ 206219 w 533520"/>
                  <a:gd name="connsiteY11" fmla="*/ 215448 h 533520"/>
                  <a:gd name="connsiteX12" fmla="*/ 167047 w 533520"/>
                  <a:gd name="connsiteY12" fmla="*/ 243635 h 533520"/>
                  <a:gd name="connsiteX13" fmla="*/ 181703 w 533520"/>
                  <a:gd name="connsiteY13" fmla="*/ 289152 h 533520"/>
                  <a:gd name="connsiteX14" fmla="*/ 143186 w 533520"/>
                  <a:gd name="connsiteY14" fmla="*/ 260966 h 533520"/>
                  <a:gd name="connsiteX15" fmla="*/ 104591 w 533520"/>
                  <a:gd name="connsiteY15" fmla="*/ 289152 h 533520"/>
                  <a:gd name="connsiteX16" fmla="*/ 119248 w 533520"/>
                  <a:gd name="connsiteY16" fmla="*/ 243635 h 533520"/>
                  <a:gd name="connsiteX17" fmla="*/ 80128 w 533520"/>
                  <a:gd name="connsiteY17" fmla="*/ 215448 h 533520"/>
                  <a:gd name="connsiteX18" fmla="*/ 128399 w 533520"/>
                  <a:gd name="connsiteY18" fmla="*/ 215553 h 533520"/>
                  <a:gd name="connsiteX19" fmla="*/ 143134 w 533520"/>
                  <a:gd name="connsiteY19" fmla="*/ 169380 h 533520"/>
                  <a:gd name="connsiteX20" fmla="*/ 157870 w 533520"/>
                  <a:gd name="connsiteY20" fmla="*/ 215422 h 533520"/>
                  <a:gd name="connsiteX21" fmla="*/ 206193 w 533520"/>
                  <a:gd name="connsiteY21" fmla="*/ 215422 h 533520"/>
                  <a:gd name="connsiteX22" fmla="*/ 533495 w 533520"/>
                  <a:gd name="connsiteY22" fmla="*/ 266734 h 533520"/>
                  <a:gd name="connsiteX23" fmla="*/ 533495 w 533520"/>
                  <a:gd name="connsiteY23" fmla="*/ 0 h 533520"/>
                  <a:gd name="connsiteX24" fmla="*/ 0 w 533520"/>
                  <a:gd name="connsiteY24" fmla="*/ 0 h 533520"/>
                  <a:gd name="connsiteX25" fmla="*/ 0 w 533520"/>
                  <a:gd name="connsiteY25" fmla="*/ 266760 h 533520"/>
                  <a:gd name="connsiteX26" fmla="*/ 266760 w 533520"/>
                  <a:gd name="connsiteY26" fmla="*/ 533521 h 533520"/>
                  <a:gd name="connsiteX27" fmla="*/ 533521 w 533520"/>
                  <a:gd name="connsiteY27" fmla="*/ 266760 h 533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520">
                    <a:moveTo>
                      <a:pt x="351896" y="361230"/>
                    </a:moveTo>
                    <a:lnTo>
                      <a:pt x="312750" y="389312"/>
                    </a:lnTo>
                    <a:lnTo>
                      <a:pt x="327459" y="434830"/>
                    </a:lnTo>
                    <a:lnTo>
                      <a:pt x="288916" y="406696"/>
                    </a:lnTo>
                    <a:lnTo>
                      <a:pt x="250347" y="434830"/>
                    </a:lnTo>
                    <a:lnTo>
                      <a:pt x="265056" y="389312"/>
                    </a:lnTo>
                    <a:lnTo>
                      <a:pt x="225910" y="361230"/>
                    </a:lnTo>
                    <a:lnTo>
                      <a:pt x="274128" y="361283"/>
                    </a:lnTo>
                    <a:lnTo>
                      <a:pt x="288942" y="315110"/>
                    </a:lnTo>
                    <a:lnTo>
                      <a:pt x="303730" y="361230"/>
                    </a:lnTo>
                    <a:lnTo>
                      <a:pt x="351949" y="361230"/>
                    </a:lnTo>
                    <a:close/>
                    <a:moveTo>
                      <a:pt x="206219" y="215448"/>
                    </a:moveTo>
                    <a:lnTo>
                      <a:pt x="167047" y="243635"/>
                    </a:lnTo>
                    <a:lnTo>
                      <a:pt x="181703" y="289152"/>
                    </a:lnTo>
                    <a:lnTo>
                      <a:pt x="143186" y="260966"/>
                    </a:lnTo>
                    <a:lnTo>
                      <a:pt x="104591" y="289152"/>
                    </a:lnTo>
                    <a:lnTo>
                      <a:pt x="119248" y="243635"/>
                    </a:lnTo>
                    <a:lnTo>
                      <a:pt x="80128" y="215448"/>
                    </a:lnTo>
                    <a:lnTo>
                      <a:pt x="128399" y="215553"/>
                    </a:lnTo>
                    <a:lnTo>
                      <a:pt x="143134" y="169380"/>
                    </a:lnTo>
                    <a:lnTo>
                      <a:pt x="157870" y="215422"/>
                    </a:lnTo>
                    <a:lnTo>
                      <a:pt x="206193" y="215422"/>
                    </a:lnTo>
                    <a:close/>
                    <a:moveTo>
                      <a:pt x="533495" y="266734"/>
                    </a:moveTo>
                    <a:lnTo>
                      <a:pt x="533495" y="0"/>
                    </a:lnTo>
                    <a:lnTo>
                      <a:pt x="0" y="0"/>
                    </a:lnTo>
                    <a:lnTo>
                      <a:pt x="0" y="266760"/>
                    </a:lnTo>
                    <a:cubicBezTo>
                      <a:pt x="0" y="414090"/>
                      <a:pt x="119431" y="533521"/>
                      <a:pt x="266760" y="533521"/>
                    </a:cubicBezTo>
                    <a:cubicBezTo>
                      <a:pt x="414090" y="533521"/>
                      <a:pt x="533521" y="414090"/>
                      <a:pt x="533521" y="266760"/>
                    </a:cubicBezTo>
                  </a:path>
                </a:pathLst>
              </a:custGeom>
              <a:solidFill>
                <a:srgbClr val="00BCAD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6" name="Graphic 6">
              <a:extLst>
                <a:ext uri="{FF2B5EF4-FFF2-40B4-BE49-F238E27FC236}">
                  <a16:creationId xmlns:a16="http://schemas.microsoft.com/office/drawing/2014/main" id="{51D733BD-1E3C-4240-60A1-50CA7507309D}"/>
                </a:ext>
              </a:extLst>
            </p:cNvPr>
            <p:cNvGrpSpPr/>
            <p:nvPr/>
          </p:nvGrpSpPr>
          <p:grpSpPr>
            <a:xfrm>
              <a:off x="1517986" y="575856"/>
              <a:ext cx="1655427" cy="771563"/>
              <a:chOff x="2007629" y="5109712"/>
              <a:chExt cx="2516159" cy="1172733"/>
            </a:xfrm>
            <a:solidFill>
              <a:schemeClr val="bg1"/>
            </a:solidFill>
          </p:grpSpPr>
          <p:grpSp>
            <p:nvGrpSpPr>
              <p:cNvPr id="7" name="Graphic 6">
                <a:extLst>
                  <a:ext uri="{FF2B5EF4-FFF2-40B4-BE49-F238E27FC236}">
                    <a16:creationId xmlns:a16="http://schemas.microsoft.com/office/drawing/2014/main" id="{96BD89B3-CDB8-767F-E29F-C28F9AFD6A30}"/>
                  </a:ext>
                </a:extLst>
              </p:cNvPr>
              <p:cNvGrpSpPr/>
              <p:nvPr/>
            </p:nvGrpSpPr>
            <p:grpSpPr>
              <a:xfrm>
                <a:off x="2007629" y="5109712"/>
                <a:ext cx="1920470" cy="515901"/>
                <a:chOff x="2007629" y="5109712"/>
                <a:chExt cx="1920470" cy="515901"/>
              </a:xfrm>
              <a:grpFill/>
            </p:grpSpPr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F185F2F9-ACDA-9694-D211-AE4985C3630D}"/>
                    </a:ext>
                  </a:extLst>
                </p:cNvPr>
                <p:cNvSpPr/>
                <p:nvPr/>
              </p:nvSpPr>
              <p:spPr>
                <a:xfrm>
                  <a:off x="2007629" y="5109712"/>
                  <a:ext cx="357507" cy="508638"/>
                </a:xfrm>
                <a:custGeom>
                  <a:avLst/>
                  <a:gdLst>
                    <a:gd name="connsiteX0" fmla="*/ 0 w 357507"/>
                    <a:gd name="connsiteY0" fmla="*/ 508638 h 508638"/>
                    <a:gd name="connsiteX1" fmla="*/ 0 w 357507"/>
                    <a:gd name="connsiteY1" fmla="*/ 0 h 508638"/>
                    <a:gd name="connsiteX2" fmla="*/ 351686 w 357507"/>
                    <a:gd name="connsiteY2" fmla="*/ 0 h 508638"/>
                    <a:gd name="connsiteX3" fmla="*/ 351686 w 357507"/>
                    <a:gd name="connsiteY3" fmla="*/ 90091 h 508638"/>
                    <a:gd name="connsiteX4" fmla="*/ 114817 w 357507"/>
                    <a:gd name="connsiteY4" fmla="*/ 90091 h 508638"/>
                    <a:gd name="connsiteX5" fmla="*/ 114817 w 357507"/>
                    <a:gd name="connsiteY5" fmla="*/ 201263 h 508638"/>
                    <a:gd name="connsiteX6" fmla="*/ 306641 w 357507"/>
                    <a:gd name="connsiteY6" fmla="*/ 201263 h 508638"/>
                    <a:gd name="connsiteX7" fmla="*/ 306641 w 357507"/>
                    <a:gd name="connsiteY7" fmla="*/ 289913 h 508638"/>
                    <a:gd name="connsiteX8" fmla="*/ 114817 w 357507"/>
                    <a:gd name="connsiteY8" fmla="*/ 289913 h 508638"/>
                    <a:gd name="connsiteX9" fmla="*/ 114817 w 357507"/>
                    <a:gd name="connsiteY9" fmla="*/ 418521 h 508638"/>
                    <a:gd name="connsiteX10" fmla="*/ 357507 w 357507"/>
                    <a:gd name="connsiteY10" fmla="*/ 418521 h 508638"/>
                    <a:gd name="connsiteX11" fmla="*/ 357507 w 357507"/>
                    <a:gd name="connsiteY11" fmla="*/ 508612 h 508638"/>
                    <a:gd name="connsiteX12" fmla="*/ 0 w 357507"/>
                    <a:gd name="connsiteY12" fmla="*/ 508612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7507" h="508638">
                      <a:moveTo>
                        <a:pt x="0" y="508638"/>
                      </a:moveTo>
                      <a:lnTo>
                        <a:pt x="0" y="0"/>
                      </a:lnTo>
                      <a:lnTo>
                        <a:pt x="351686" y="0"/>
                      </a:lnTo>
                      <a:lnTo>
                        <a:pt x="351686" y="90091"/>
                      </a:lnTo>
                      <a:lnTo>
                        <a:pt x="114817" y="90091"/>
                      </a:lnTo>
                      <a:lnTo>
                        <a:pt x="114817" y="201263"/>
                      </a:lnTo>
                      <a:lnTo>
                        <a:pt x="306641" y="201263"/>
                      </a:lnTo>
                      <a:lnTo>
                        <a:pt x="306641" y="289913"/>
                      </a:lnTo>
                      <a:lnTo>
                        <a:pt x="114817" y="289913"/>
                      </a:lnTo>
                      <a:lnTo>
                        <a:pt x="114817" y="418521"/>
                      </a:lnTo>
                      <a:lnTo>
                        <a:pt x="357507" y="418521"/>
                      </a:lnTo>
                      <a:lnTo>
                        <a:pt x="357507" y="508612"/>
                      </a:lnTo>
                      <a:lnTo>
                        <a:pt x="0" y="508612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9348BBFA-E740-FB2A-A371-3D9D40F6588A}"/>
                    </a:ext>
                  </a:extLst>
                </p:cNvPr>
                <p:cNvSpPr/>
                <p:nvPr/>
              </p:nvSpPr>
              <p:spPr>
                <a:xfrm>
                  <a:off x="2434147" y="5109712"/>
                  <a:ext cx="430162" cy="515901"/>
                </a:xfrm>
                <a:custGeom>
                  <a:avLst/>
                  <a:gdLst>
                    <a:gd name="connsiteX0" fmla="*/ 314638 w 430162"/>
                    <a:gd name="connsiteY0" fmla="*/ 0 h 515901"/>
                    <a:gd name="connsiteX1" fmla="*/ 430162 w 430162"/>
                    <a:gd name="connsiteY1" fmla="*/ 0 h 515901"/>
                    <a:gd name="connsiteX2" fmla="*/ 430162 w 430162"/>
                    <a:gd name="connsiteY2" fmla="*/ 346600 h 515901"/>
                    <a:gd name="connsiteX3" fmla="*/ 212171 w 430162"/>
                    <a:gd name="connsiteY3" fmla="*/ 515901 h 515901"/>
                    <a:gd name="connsiteX4" fmla="*/ 0 w 430162"/>
                    <a:gd name="connsiteY4" fmla="*/ 346600 h 515901"/>
                    <a:gd name="connsiteX5" fmla="*/ 0 w 430162"/>
                    <a:gd name="connsiteY5" fmla="*/ 0 h 515901"/>
                    <a:gd name="connsiteX6" fmla="*/ 114817 w 430162"/>
                    <a:gd name="connsiteY6" fmla="*/ 0 h 515901"/>
                    <a:gd name="connsiteX7" fmla="*/ 114817 w 430162"/>
                    <a:gd name="connsiteY7" fmla="*/ 324811 h 515901"/>
                    <a:gd name="connsiteX8" fmla="*/ 215081 w 430162"/>
                    <a:gd name="connsiteY8" fmla="*/ 419989 h 515901"/>
                    <a:gd name="connsiteX9" fmla="*/ 314638 w 430162"/>
                    <a:gd name="connsiteY9" fmla="*/ 324811 h 515901"/>
                    <a:gd name="connsiteX10" fmla="*/ 314638 w 430162"/>
                    <a:gd name="connsiteY10" fmla="*/ 0 h 515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30162" h="515901">
                      <a:moveTo>
                        <a:pt x="314638" y="0"/>
                      </a:moveTo>
                      <a:lnTo>
                        <a:pt x="430162" y="0"/>
                      </a:lnTo>
                      <a:lnTo>
                        <a:pt x="430162" y="346600"/>
                      </a:lnTo>
                      <a:cubicBezTo>
                        <a:pt x="430162" y="462124"/>
                        <a:pt x="321901" y="515901"/>
                        <a:pt x="212171" y="515901"/>
                      </a:cubicBezTo>
                      <a:cubicBezTo>
                        <a:pt x="102441" y="515901"/>
                        <a:pt x="0" y="462124"/>
                        <a:pt x="0" y="346600"/>
                      </a:cubicBezTo>
                      <a:lnTo>
                        <a:pt x="0" y="0"/>
                      </a:lnTo>
                      <a:lnTo>
                        <a:pt x="114817" y="0"/>
                      </a:lnTo>
                      <a:lnTo>
                        <a:pt x="114817" y="324811"/>
                      </a:lnTo>
                      <a:cubicBezTo>
                        <a:pt x="114817" y="392380"/>
                        <a:pt x="146779" y="419989"/>
                        <a:pt x="215081" y="419989"/>
                      </a:cubicBezTo>
                      <a:cubicBezTo>
                        <a:pt x="283384" y="419989"/>
                        <a:pt x="314638" y="392380"/>
                        <a:pt x="314638" y="324811"/>
                      </a:cubicBezTo>
                      <a:lnTo>
                        <a:pt x="314638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2E32954F-3AC5-5CF9-EE22-49CBB9B215F9}"/>
                    </a:ext>
                  </a:extLst>
                </p:cNvPr>
                <p:cNvSpPr/>
                <p:nvPr/>
              </p:nvSpPr>
              <p:spPr>
                <a:xfrm>
                  <a:off x="2968192" y="5109712"/>
                  <a:ext cx="444714" cy="508638"/>
                </a:xfrm>
                <a:custGeom>
                  <a:avLst/>
                  <a:gdLst>
                    <a:gd name="connsiteX0" fmla="*/ 26 w 444714"/>
                    <a:gd name="connsiteY0" fmla="*/ 508638 h 508638"/>
                    <a:gd name="connsiteX1" fmla="*/ 26 w 444714"/>
                    <a:gd name="connsiteY1" fmla="*/ 0 h 508638"/>
                    <a:gd name="connsiteX2" fmla="*/ 225281 w 444714"/>
                    <a:gd name="connsiteY2" fmla="*/ 0 h 508638"/>
                    <a:gd name="connsiteX3" fmla="*/ 444714 w 444714"/>
                    <a:gd name="connsiteY3" fmla="*/ 253598 h 508638"/>
                    <a:gd name="connsiteX4" fmla="*/ 231075 w 444714"/>
                    <a:gd name="connsiteY4" fmla="*/ 508638 h 508638"/>
                    <a:gd name="connsiteX5" fmla="*/ 0 w 444714"/>
                    <a:gd name="connsiteY5" fmla="*/ 508638 h 508638"/>
                    <a:gd name="connsiteX6" fmla="*/ 204934 w 444714"/>
                    <a:gd name="connsiteY6" fmla="*/ 418547 h 508638"/>
                    <a:gd name="connsiteX7" fmla="*/ 324837 w 444714"/>
                    <a:gd name="connsiteY7" fmla="*/ 254332 h 508638"/>
                    <a:gd name="connsiteX8" fmla="*/ 201316 w 444714"/>
                    <a:gd name="connsiteY8" fmla="*/ 90118 h 508638"/>
                    <a:gd name="connsiteX9" fmla="*/ 114843 w 444714"/>
                    <a:gd name="connsiteY9" fmla="*/ 90118 h 508638"/>
                    <a:gd name="connsiteX10" fmla="*/ 114843 w 444714"/>
                    <a:gd name="connsiteY10" fmla="*/ 418547 h 508638"/>
                    <a:gd name="connsiteX11" fmla="*/ 204934 w 444714"/>
                    <a:gd name="connsiteY11" fmla="*/ 418547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44714" h="508638">
                      <a:moveTo>
                        <a:pt x="26" y="508638"/>
                      </a:moveTo>
                      <a:lnTo>
                        <a:pt x="26" y="0"/>
                      </a:lnTo>
                      <a:lnTo>
                        <a:pt x="225281" y="0"/>
                      </a:lnTo>
                      <a:cubicBezTo>
                        <a:pt x="361152" y="0"/>
                        <a:pt x="444714" y="93736"/>
                        <a:pt x="444714" y="253598"/>
                      </a:cubicBezTo>
                      <a:cubicBezTo>
                        <a:pt x="444714" y="413460"/>
                        <a:pt x="364062" y="508638"/>
                        <a:pt x="231075" y="508638"/>
                      </a:cubicBezTo>
                      <a:lnTo>
                        <a:pt x="0" y="508638"/>
                      </a:lnTo>
                      <a:close/>
                      <a:moveTo>
                        <a:pt x="204934" y="418547"/>
                      </a:moveTo>
                      <a:cubicBezTo>
                        <a:pt x="286320" y="418547"/>
                        <a:pt x="324837" y="372033"/>
                        <a:pt x="324837" y="254332"/>
                      </a:cubicBezTo>
                      <a:cubicBezTo>
                        <a:pt x="324837" y="136631"/>
                        <a:pt x="284144" y="90118"/>
                        <a:pt x="201316" y="90118"/>
                      </a:cubicBezTo>
                      <a:lnTo>
                        <a:pt x="114843" y="90118"/>
                      </a:lnTo>
                      <a:lnTo>
                        <a:pt x="114843" y="418547"/>
                      </a:lnTo>
                      <a:lnTo>
                        <a:pt x="204934" y="41854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9C10E3A0-0DBD-E29A-DB60-F55A30F39603}"/>
                    </a:ext>
                  </a:extLst>
                </p:cNvPr>
                <p:cNvSpPr/>
                <p:nvPr/>
              </p:nvSpPr>
              <p:spPr>
                <a:xfrm>
                  <a:off x="3422398" y="5109712"/>
                  <a:ext cx="505701" cy="508638"/>
                </a:xfrm>
                <a:custGeom>
                  <a:avLst/>
                  <a:gdLst>
                    <a:gd name="connsiteX0" fmla="*/ 337134 w 505701"/>
                    <a:gd name="connsiteY0" fmla="*/ 0 h 508638"/>
                    <a:gd name="connsiteX1" fmla="*/ 505702 w 505701"/>
                    <a:gd name="connsiteY1" fmla="*/ 508638 h 508638"/>
                    <a:gd name="connsiteX2" fmla="*/ 379270 w 505701"/>
                    <a:gd name="connsiteY2" fmla="*/ 508638 h 508638"/>
                    <a:gd name="connsiteX3" fmla="*/ 340045 w 505701"/>
                    <a:gd name="connsiteY3" fmla="*/ 383648 h 508638"/>
                    <a:gd name="connsiteX4" fmla="*/ 159836 w 505701"/>
                    <a:gd name="connsiteY4" fmla="*/ 383648 h 508638"/>
                    <a:gd name="connsiteX5" fmla="*/ 120611 w 505701"/>
                    <a:gd name="connsiteY5" fmla="*/ 508638 h 508638"/>
                    <a:gd name="connsiteX6" fmla="*/ 0 w 505701"/>
                    <a:gd name="connsiteY6" fmla="*/ 508638 h 508638"/>
                    <a:gd name="connsiteX7" fmla="*/ 170009 w 505701"/>
                    <a:gd name="connsiteY7" fmla="*/ 0 h 508638"/>
                    <a:gd name="connsiteX8" fmla="*/ 337134 w 505701"/>
                    <a:gd name="connsiteY8" fmla="*/ 0 h 508638"/>
                    <a:gd name="connsiteX9" fmla="*/ 231023 w 505701"/>
                    <a:gd name="connsiteY9" fmla="*/ 152599 h 508638"/>
                    <a:gd name="connsiteX10" fmla="*/ 185977 w 505701"/>
                    <a:gd name="connsiteY10" fmla="*/ 296468 h 508638"/>
                    <a:gd name="connsiteX11" fmla="*/ 313877 w 505701"/>
                    <a:gd name="connsiteY11" fmla="*/ 296468 h 508638"/>
                    <a:gd name="connsiteX12" fmla="*/ 268832 w 505701"/>
                    <a:gd name="connsiteY12" fmla="*/ 151131 h 508638"/>
                    <a:gd name="connsiteX13" fmla="*/ 250661 w 505701"/>
                    <a:gd name="connsiteY13" fmla="*/ 74831 h 508638"/>
                    <a:gd name="connsiteX14" fmla="*/ 231049 w 505701"/>
                    <a:gd name="connsiteY14" fmla="*/ 152573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05701" h="508638">
                      <a:moveTo>
                        <a:pt x="337134" y="0"/>
                      </a:moveTo>
                      <a:lnTo>
                        <a:pt x="505702" y="508638"/>
                      </a:lnTo>
                      <a:lnTo>
                        <a:pt x="379270" y="508638"/>
                      </a:lnTo>
                      <a:lnTo>
                        <a:pt x="340045" y="383648"/>
                      </a:lnTo>
                      <a:lnTo>
                        <a:pt x="159836" y="383648"/>
                      </a:lnTo>
                      <a:lnTo>
                        <a:pt x="120611" y="508638"/>
                      </a:lnTo>
                      <a:lnTo>
                        <a:pt x="0" y="508638"/>
                      </a:lnTo>
                      <a:lnTo>
                        <a:pt x="170009" y="0"/>
                      </a:lnTo>
                      <a:lnTo>
                        <a:pt x="337134" y="0"/>
                      </a:lnTo>
                      <a:close/>
                      <a:moveTo>
                        <a:pt x="231023" y="152599"/>
                      </a:moveTo>
                      <a:lnTo>
                        <a:pt x="185977" y="296468"/>
                      </a:lnTo>
                      <a:lnTo>
                        <a:pt x="313877" y="296468"/>
                      </a:lnTo>
                      <a:lnTo>
                        <a:pt x="268832" y="151131"/>
                      </a:lnTo>
                      <a:cubicBezTo>
                        <a:pt x="262303" y="130050"/>
                        <a:pt x="254306" y="95912"/>
                        <a:pt x="250661" y="74831"/>
                      </a:cubicBezTo>
                      <a:cubicBezTo>
                        <a:pt x="246309" y="96620"/>
                        <a:pt x="237578" y="130784"/>
                        <a:pt x="231049" y="152573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8" name="Graphic 6">
                <a:extLst>
                  <a:ext uri="{FF2B5EF4-FFF2-40B4-BE49-F238E27FC236}">
                    <a16:creationId xmlns:a16="http://schemas.microsoft.com/office/drawing/2014/main" id="{6FE255F6-8942-B656-7428-A357CBEB4E29}"/>
                  </a:ext>
                </a:extLst>
              </p:cNvPr>
              <p:cNvGrpSpPr/>
              <p:nvPr/>
            </p:nvGrpSpPr>
            <p:grpSpPr>
              <a:xfrm>
                <a:off x="2007786" y="5787546"/>
                <a:ext cx="2516001" cy="206821"/>
                <a:chOff x="2007786" y="5787546"/>
                <a:chExt cx="2516001" cy="206821"/>
              </a:xfrm>
              <a:grpFill/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7C48EF98-A100-43EC-3E89-B8DA74F28ED3}"/>
                    </a:ext>
                  </a:extLst>
                </p:cNvPr>
                <p:cNvSpPr/>
                <p:nvPr/>
              </p:nvSpPr>
              <p:spPr>
                <a:xfrm>
                  <a:off x="2007786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E53C3452-8029-566C-736A-EB52B365CA57}"/>
                    </a:ext>
                  </a:extLst>
                </p:cNvPr>
                <p:cNvSpPr/>
                <p:nvPr/>
              </p:nvSpPr>
              <p:spPr>
                <a:xfrm>
                  <a:off x="2178687" y="5790430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83DFA4C3-C294-232D-4075-FF6B61DF2D80}"/>
                    </a:ext>
                  </a:extLst>
                </p:cNvPr>
                <p:cNvSpPr/>
                <p:nvPr/>
              </p:nvSpPr>
              <p:spPr>
                <a:xfrm>
                  <a:off x="2389494" y="5790430"/>
                  <a:ext cx="160858" cy="201053"/>
                </a:xfrm>
                <a:custGeom>
                  <a:avLst/>
                  <a:gdLst>
                    <a:gd name="connsiteX0" fmla="*/ 115761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1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1" y="201054"/>
                      </a:moveTo>
                      <a:cubicBezTo>
                        <a:pt x="115761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1" y="201054"/>
                      </a:lnTo>
                      <a:close/>
                      <a:moveTo>
                        <a:pt x="84454" y="88754"/>
                      </a:moveTo>
                      <a:cubicBezTo>
                        <a:pt x="105142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2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F029C188-9525-3FF4-E04F-45F1BA14CCB6}"/>
                    </a:ext>
                  </a:extLst>
                </p:cNvPr>
                <p:cNvSpPr/>
                <p:nvPr/>
              </p:nvSpPr>
              <p:spPr>
                <a:xfrm>
                  <a:off x="2578749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1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1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6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1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1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1C9525A5-7DED-F68F-D98B-75F4613D7C03}"/>
                    </a:ext>
                  </a:extLst>
                </p:cNvPr>
                <p:cNvSpPr/>
                <p:nvPr/>
              </p:nvSpPr>
              <p:spPr>
                <a:xfrm>
                  <a:off x="2807648" y="5790430"/>
                  <a:ext cx="158289" cy="201053"/>
                </a:xfrm>
                <a:custGeom>
                  <a:avLst/>
                  <a:gdLst>
                    <a:gd name="connsiteX0" fmla="*/ 158289 w 158289"/>
                    <a:gd name="connsiteY0" fmla="*/ 65209 h 201053"/>
                    <a:gd name="connsiteX1" fmla="*/ 92215 w 158289"/>
                    <a:gd name="connsiteY1" fmla="*/ 131545 h 201053"/>
                    <a:gd name="connsiteX2" fmla="*/ 45387 w 158289"/>
                    <a:gd name="connsiteY2" fmla="*/ 131545 h 201053"/>
                    <a:gd name="connsiteX3" fmla="*/ 45387 w 158289"/>
                    <a:gd name="connsiteY3" fmla="*/ 201054 h 201053"/>
                    <a:gd name="connsiteX4" fmla="*/ 0 w 158289"/>
                    <a:gd name="connsiteY4" fmla="*/ 201054 h 201053"/>
                    <a:gd name="connsiteX5" fmla="*/ 0 w 158289"/>
                    <a:gd name="connsiteY5" fmla="*/ 0 h 201053"/>
                    <a:gd name="connsiteX6" fmla="*/ 94785 w 158289"/>
                    <a:gd name="connsiteY6" fmla="*/ 0 h 201053"/>
                    <a:gd name="connsiteX7" fmla="*/ 158263 w 158289"/>
                    <a:gd name="connsiteY7" fmla="*/ 65209 h 201053"/>
                    <a:gd name="connsiteX8" fmla="*/ 45413 w 158289"/>
                    <a:gd name="connsiteY8" fmla="*/ 35633 h 201053"/>
                    <a:gd name="connsiteX9" fmla="*/ 45413 w 158289"/>
                    <a:gd name="connsiteY9" fmla="*/ 99111 h 201053"/>
                    <a:gd name="connsiteX10" fmla="*/ 83327 w 158289"/>
                    <a:gd name="connsiteY10" fmla="*/ 99111 h 201053"/>
                    <a:gd name="connsiteX11" fmla="*/ 112037 w 158289"/>
                    <a:gd name="connsiteY11" fmla="*/ 66362 h 201053"/>
                    <a:gd name="connsiteX12" fmla="*/ 83327 w 158289"/>
                    <a:gd name="connsiteY12" fmla="*/ 35633 h 201053"/>
                    <a:gd name="connsiteX13" fmla="*/ 45413 w 158289"/>
                    <a:gd name="connsiteY13" fmla="*/ 35633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8289" h="201053">
                      <a:moveTo>
                        <a:pt x="158289" y="65209"/>
                      </a:moveTo>
                      <a:cubicBezTo>
                        <a:pt x="158289" y="101680"/>
                        <a:pt x="136736" y="131545"/>
                        <a:pt x="92215" y="131545"/>
                      </a:cubicBezTo>
                      <a:lnTo>
                        <a:pt x="45387" y="13154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4785" y="0"/>
                      </a:lnTo>
                      <a:cubicBezTo>
                        <a:pt x="136133" y="0"/>
                        <a:pt x="158263" y="29576"/>
                        <a:pt x="158263" y="65209"/>
                      </a:cubicBezTo>
                      <a:close/>
                      <a:moveTo>
                        <a:pt x="45413" y="35633"/>
                      </a:moveTo>
                      <a:lnTo>
                        <a:pt x="45413" y="99111"/>
                      </a:lnTo>
                      <a:lnTo>
                        <a:pt x="83327" y="99111"/>
                      </a:lnTo>
                      <a:cubicBezTo>
                        <a:pt x="103726" y="99111"/>
                        <a:pt x="112037" y="85608"/>
                        <a:pt x="112037" y="66362"/>
                      </a:cubicBezTo>
                      <a:cubicBezTo>
                        <a:pt x="112037" y="47117"/>
                        <a:pt x="103988" y="35633"/>
                        <a:pt x="83327" y="35633"/>
                      </a:cubicBezTo>
                      <a:lnTo>
                        <a:pt x="45413" y="35633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346628BF-4153-068E-5569-BBA65D775F46}"/>
                    </a:ext>
                  </a:extLst>
                </p:cNvPr>
                <p:cNvSpPr/>
                <p:nvPr/>
              </p:nvSpPr>
              <p:spPr>
                <a:xfrm>
                  <a:off x="2994071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DFF2306D-973D-7A64-AD64-8B237A356399}"/>
                    </a:ext>
                  </a:extLst>
                </p:cNvPr>
                <p:cNvSpPr/>
                <p:nvPr/>
              </p:nvSpPr>
              <p:spPr>
                <a:xfrm>
                  <a:off x="3141112" y="5790430"/>
                  <a:ext cx="199925" cy="201053"/>
                </a:xfrm>
                <a:custGeom>
                  <a:avLst/>
                  <a:gdLst>
                    <a:gd name="connsiteX0" fmla="*/ 133302 w 199925"/>
                    <a:gd name="connsiteY0" fmla="*/ 0 h 201053"/>
                    <a:gd name="connsiteX1" fmla="*/ 199926 w 199925"/>
                    <a:gd name="connsiteY1" fmla="*/ 201054 h 201053"/>
                    <a:gd name="connsiteX2" fmla="*/ 149951 w 199925"/>
                    <a:gd name="connsiteY2" fmla="*/ 201054 h 201053"/>
                    <a:gd name="connsiteX3" fmla="*/ 134429 w 199925"/>
                    <a:gd name="connsiteY3" fmla="*/ 151655 h 201053"/>
                    <a:gd name="connsiteX4" fmla="*/ 63190 w 199925"/>
                    <a:gd name="connsiteY4" fmla="*/ 151655 h 201053"/>
                    <a:gd name="connsiteX5" fmla="*/ 47668 w 199925"/>
                    <a:gd name="connsiteY5" fmla="*/ 201054 h 201053"/>
                    <a:gd name="connsiteX6" fmla="*/ 0 w 199925"/>
                    <a:gd name="connsiteY6" fmla="*/ 201054 h 201053"/>
                    <a:gd name="connsiteX7" fmla="*/ 67201 w 199925"/>
                    <a:gd name="connsiteY7" fmla="*/ 0 h 201053"/>
                    <a:gd name="connsiteX8" fmla="*/ 133249 w 199925"/>
                    <a:gd name="connsiteY8" fmla="*/ 0 h 201053"/>
                    <a:gd name="connsiteX9" fmla="*/ 91350 w 199925"/>
                    <a:gd name="connsiteY9" fmla="*/ 60332 h 201053"/>
                    <a:gd name="connsiteX10" fmla="*/ 73547 w 199925"/>
                    <a:gd name="connsiteY10" fmla="*/ 117203 h 201053"/>
                    <a:gd name="connsiteX11" fmla="*/ 124098 w 199925"/>
                    <a:gd name="connsiteY11" fmla="*/ 117203 h 201053"/>
                    <a:gd name="connsiteX12" fmla="*/ 106295 w 199925"/>
                    <a:gd name="connsiteY12" fmla="*/ 59755 h 201053"/>
                    <a:gd name="connsiteX13" fmla="*/ 99111 w 199925"/>
                    <a:gd name="connsiteY13" fmla="*/ 29602 h 201053"/>
                    <a:gd name="connsiteX14" fmla="*/ 91350 w 199925"/>
                    <a:gd name="connsiteY14" fmla="*/ 60332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5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32"/>
                      </a:moveTo>
                      <a:lnTo>
                        <a:pt x="73547" y="117203"/>
                      </a:lnTo>
                      <a:lnTo>
                        <a:pt x="124098" y="117203"/>
                      </a:lnTo>
                      <a:lnTo>
                        <a:pt x="106295" y="59755"/>
                      </a:lnTo>
                      <a:cubicBezTo>
                        <a:pt x="103699" y="51417"/>
                        <a:pt x="100553" y="37914"/>
                        <a:pt x="99111" y="29602"/>
                      </a:cubicBezTo>
                      <a:cubicBezTo>
                        <a:pt x="97380" y="38229"/>
                        <a:pt x="93946" y="51705"/>
                        <a:pt x="91350" y="603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D242868D-DD2B-B23F-0853-56840C56B227}"/>
                    </a:ext>
                  </a:extLst>
                </p:cNvPr>
                <p:cNvSpPr/>
                <p:nvPr/>
              </p:nvSpPr>
              <p:spPr>
                <a:xfrm>
                  <a:off x="3357976" y="5790430"/>
                  <a:ext cx="166888" cy="201079"/>
                </a:xfrm>
                <a:custGeom>
                  <a:avLst/>
                  <a:gdLst>
                    <a:gd name="connsiteX0" fmla="*/ 64055 w 166888"/>
                    <a:gd name="connsiteY0" fmla="*/ 0 h 201079"/>
                    <a:gd name="connsiteX1" fmla="*/ 116337 w 166888"/>
                    <a:gd name="connsiteY1" fmla="*/ 123495 h 201079"/>
                    <a:gd name="connsiteX2" fmla="*/ 124098 w 166888"/>
                    <a:gd name="connsiteY2" fmla="*/ 150213 h 201079"/>
                    <a:gd name="connsiteX3" fmla="*/ 122656 w 166888"/>
                    <a:gd name="connsiteY3" fmla="*/ 121503 h 201079"/>
                    <a:gd name="connsiteX4" fmla="*/ 122656 w 166888"/>
                    <a:gd name="connsiteY4" fmla="*/ 0 h 201079"/>
                    <a:gd name="connsiteX5" fmla="*/ 166889 w 166888"/>
                    <a:gd name="connsiteY5" fmla="*/ 0 h 201079"/>
                    <a:gd name="connsiteX6" fmla="*/ 166889 w 166888"/>
                    <a:gd name="connsiteY6" fmla="*/ 201054 h 201079"/>
                    <a:gd name="connsiteX7" fmla="*/ 107999 w 166888"/>
                    <a:gd name="connsiteY7" fmla="*/ 201054 h 201079"/>
                    <a:gd name="connsiteX8" fmla="*/ 51417 w 166888"/>
                    <a:gd name="connsiteY8" fmla="*/ 65786 h 201079"/>
                    <a:gd name="connsiteX9" fmla="*/ 44233 w 166888"/>
                    <a:gd name="connsiteY9" fmla="*/ 39644 h 201079"/>
                    <a:gd name="connsiteX10" fmla="*/ 45386 w 166888"/>
                    <a:gd name="connsiteY10" fmla="*/ 66074 h 201079"/>
                    <a:gd name="connsiteX11" fmla="*/ 45386 w 166888"/>
                    <a:gd name="connsiteY11" fmla="*/ 201080 h 201079"/>
                    <a:gd name="connsiteX12" fmla="*/ 0 w 166888"/>
                    <a:gd name="connsiteY12" fmla="*/ 201080 h 201079"/>
                    <a:gd name="connsiteX13" fmla="*/ 0 w 166888"/>
                    <a:gd name="connsiteY13" fmla="*/ 26 h 201079"/>
                    <a:gd name="connsiteX14" fmla="*/ 64055 w 166888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8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61C75BCA-1CCD-C543-6246-ACE2D4B6ABD5}"/>
                    </a:ext>
                  </a:extLst>
                </p:cNvPr>
                <p:cNvSpPr/>
                <p:nvPr/>
              </p:nvSpPr>
              <p:spPr>
                <a:xfrm>
                  <a:off x="3625680" y="5790430"/>
                  <a:ext cx="170035" cy="203911"/>
                </a:xfrm>
                <a:custGeom>
                  <a:avLst/>
                  <a:gdLst>
                    <a:gd name="connsiteX0" fmla="*/ 124360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6 w 170035"/>
                    <a:gd name="connsiteY6" fmla="*/ 0 h 203911"/>
                    <a:gd name="connsiteX7" fmla="*/ 45386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0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6" y="0"/>
                      </a:lnTo>
                      <a:lnTo>
                        <a:pt x="45386" y="128398"/>
                      </a:lnTo>
                      <a:cubicBezTo>
                        <a:pt x="45386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CD579F1A-F4FC-6DD0-6C2C-BF38318CB622}"/>
                    </a:ext>
                  </a:extLst>
                </p:cNvPr>
                <p:cNvSpPr/>
                <p:nvPr/>
              </p:nvSpPr>
              <p:spPr>
                <a:xfrm>
                  <a:off x="3836461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2095C9C3-60B8-3D04-D5F9-6009BB8E21E0}"/>
                    </a:ext>
                  </a:extLst>
                </p:cNvPr>
                <p:cNvSpPr/>
                <p:nvPr/>
              </p:nvSpPr>
              <p:spPr>
                <a:xfrm>
                  <a:off x="4046430" y="5790430"/>
                  <a:ext cx="45386" cy="201053"/>
                </a:xfrm>
                <a:custGeom>
                  <a:avLst/>
                  <a:gdLst>
                    <a:gd name="connsiteX0" fmla="*/ 0 w 45386"/>
                    <a:gd name="connsiteY0" fmla="*/ 201054 h 201053"/>
                    <a:gd name="connsiteX1" fmla="*/ 0 w 45386"/>
                    <a:gd name="connsiteY1" fmla="*/ 0 h 201053"/>
                    <a:gd name="connsiteX2" fmla="*/ 45387 w 45386"/>
                    <a:gd name="connsiteY2" fmla="*/ 0 h 201053"/>
                    <a:gd name="connsiteX3" fmla="*/ 45387 w 45386"/>
                    <a:gd name="connsiteY3" fmla="*/ 201054 h 201053"/>
                    <a:gd name="connsiteX4" fmla="*/ 0 w 45386"/>
                    <a:gd name="connsiteY4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386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10920FE5-CCB1-D5E7-DC20-4C8795E47C49}"/>
                    </a:ext>
                  </a:extLst>
                </p:cNvPr>
                <p:cNvSpPr/>
                <p:nvPr/>
              </p:nvSpPr>
              <p:spPr>
                <a:xfrm>
                  <a:off x="4127973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2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2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2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2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6E825FDB-633B-86E9-F841-AD5F7B5CAE0E}"/>
                    </a:ext>
                  </a:extLst>
                </p:cNvPr>
                <p:cNvSpPr/>
                <p:nvPr/>
              </p:nvSpPr>
              <p:spPr>
                <a:xfrm>
                  <a:off x="4356899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9" name="Graphic 6">
                <a:extLst>
                  <a:ext uri="{FF2B5EF4-FFF2-40B4-BE49-F238E27FC236}">
                    <a16:creationId xmlns:a16="http://schemas.microsoft.com/office/drawing/2014/main" id="{A3B818D4-8C02-96D6-633E-4446B6FB66A9}"/>
                  </a:ext>
                </a:extLst>
              </p:cNvPr>
              <p:cNvGrpSpPr/>
              <p:nvPr/>
            </p:nvGrpSpPr>
            <p:grpSpPr>
              <a:xfrm>
                <a:off x="2007786" y="6075571"/>
                <a:ext cx="2264369" cy="206874"/>
                <a:chOff x="2007786" y="6075571"/>
                <a:chExt cx="2264369" cy="206874"/>
              </a:xfrm>
              <a:grpFill/>
            </p:grpSpPr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9127B215-3CD4-511F-8843-BBBC7D2E28DC}"/>
                    </a:ext>
                  </a:extLst>
                </p:cNvPr>
                <p:cNvSpPr/>
                <p:nvPr/>
              </p:nvSpPr>
              <p:spPr>
                <a:xfrm>
                  <a:off x="2007786" y="6078508"/>
                  <a:ext cx="175777" cy="201053"/>
                </a:xfrm>
                <a:custGeom>
                  <a:avLst/>
                  <a:gdLst>
                    <a:gd name="connsiteX0" fmla="*/ 0 w 175777"/>
                    <a:gd name="connsiteY0" fmla="*/ 201054 h 201053"/>
                    <a:gd name="connsiteX1" fmla="*/ 0 w 175777"/>
                    <a:gd name="connsiteY1" fmla="*/ 0 h 201053"/>
                    <a:gd name="connsiteX2" fmla="*/ 89043 w 175777"/>
                    <a:gd name="connsiteY2" fmla="*/ 0 h 201053"/>
                    <a:gd name="connsiteX3" fmla="*/ 175778 w 175777"/>
                    <a:gd name="connsiteY3" fmla="*/ 100238 h 201053"/>
                    <a:gd name="connsiteX4" fmla="*/ 91324 w 175777"/>
                    <a:gd name="connsiteY4" fmla="*/ 201054 h 201053"/>
                    <a:gd name="connsiteX5" fmla="*/ 0 w 175777"/>
                    <a:gd name="connsiteY5" fmla="*/ 201054 h 201053"/>
                    <a:gd name="connsiteX6" fmla="*/ 80993 w 175777"/>
                    <a:gd name="connsiteY6" fmla="*/ 165447 h 201053"/>
                    <a:gd name="connsiteX7" fmla="*/ 128372 w 175777"/>
                    <a:gd name="connsiteY7" fmla="*/ 100527 h 201053"/>
                    <a:gd name="connsiteX8" fmla="*/ 79551 w 175777"/>
                    <a:gd name="connsiteY8" fmla="*/ 35607 h 201053"/>
                    <a:gd name="connsiteX9" fmla="*/ 45360 w 175777"/>
                    <a:gd name="connsiteY9" fmla="*/ 35607 h 201053"/>
                    <a:gd name="connsiteX10" fmla="*/ 45360 w 175777"/>
                    <a:gd name="connsiteY10" fmla="*/ 165421 h 201053"/>
                    <a:gd name="connsiteX11" fmla="*/ 80967 w 175777"/>
                    <a:gd name="connsiteY11" fmla="*/ 165421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5777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89043" y="0"/>
                      </a:lnTo>
                      <a:cubicBezTo>
                        <a:pt x="142741" y="0"/>
                        <a:pt x="175778" y="37049"/>
                        <a:pt x="175778" y="100238"/>
                      </a:cubicBezTo>
                      <a:cubicBezTo>
                        <a:pt x="175778" y="163428"/>
                        <a:pt x="143894" y="201054"/>
                        <a:pt x="91324" y="201054"/>
                      </a:cubicBezTo>
                      <a:lnTo>
                        <a:pt x="0" y="201054"/>
                      </a:lnTo>
                      <a:close/>
                      <a:moveTo>
                        <a:pt x="80993" y="165447"/>
                      </a:moveTo>
                      <a:cubicBezTo>
                        <a:pt x="113165" y="165447"/>
                        <a:pt x="128372" y="147067"/>
                        <a:pt x="128372" y="100527"/>
                      </a:cubicBezTo>
                      <a:cubicBezTo>
                        <a:pt x="128372" y="53987"/>
                        <a:pt x="112300" y="35607"/>
                        <a:pt x="79551" y="35607"/>
                      </a:cubicBezTo>
                      <a:lnTo>
                        <a:pt x="45360" y="35607"/>
                      </a:lnTo>
                      <a:lnTo>
                        <a:pt x="45360" y="165421"/>
                      </a:lnTo>
                      <a:lnTo>
                        <a:pt x="80967" y="165421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2B97260C-3C43-19BB-3B89-40FF3611BE98}"/>
                    </a:ext>
                  </a:extLst>
                </p:cNvPr>
                <p:cNvSpPr/>
                <p:nvPr/>
              </p:nvSpPr>
              <p:spPr>
                <a:xfrm>
                  <a:off x="2219459" y="6078508"/>
                  <a:ext cx="160858" cy="201053"/>
                </a:xfrm>
                <a:custGeom>
                  <a:avLst/>
                  <a:gdLst>
                    <a:gd name="connsiteX0" fmla="*/ 115760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0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0" y="201054"/>
                      </a:moveTo>
                      <a:cubicBezTo>
                        <a:pt x="115760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0" y="201054"/>
                      </a:lnTo>
                      <a:close/>
                      <a:moveTo>
                        <a:pt x="84454" y="88754"/>
                      </a:moveTo>
                      <a:cubicBezTo>
                        <a:pt x="105141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1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A0BE933A-BB1D-AE46-B07B-E775BB7F4BE4}"/>
                    </a:ext>
                  </a:extLst>
                </p:cNvPr>
                <p:cNvSpPr/>
                <p:nvPr/>
              </p:nvSpPr>
              <p:spPr>
                <a:xfrm>
                  <a:off x="2413354" y="6078508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17238C6C-4E7E-4705-E42E-E19FF626E74F}"/>
                    </a:ext>
                  </a:extLst>
                </p:cNvPr>
                <p:cNvSpPr/>
                <p:nvPr/>
              </p:nvSpPr>
              <p:spPr>
                <a:xfrm>
                  <a:off x="2617528" y="6075597"/>
                  <a:ext cx="184115" cy="206821"/>
                </a:xfrm>
                <a:custGeom>
                  <a:avLst/>
                  <a:gdLst>
                    <a:gd name="connsiteX0" fmla="*/ 182700 w 184115"/>
                    <a:gd name="connsiteY0" fmla="*/ 69535 h 206821"/>
                    <a:gd name="connsiteX1" fmla="*/ 136448 w 184115"/>
                    <a:gd name="connsiteY1" fmla="*/ 69535 h 206821"/>
                    <a:gd name="connsiteX2" fmla="*/ 96515 w 184115"/>
                    <a:gd name="connsiteY2" fmla="*/ 39959 h 206821"/>
                    <a:gd name="connsiteX3" fmla="*/ 48848 w 184115"/>
                    <a:gd name="connsiteY3" fmla="*/ 103437 h 206821"/>
                    <a:gd name="connsiteX4" fmla="*/ 95099 w 184115"/>
                    <a:gd name="connsiteY4" fmla="*/ 167492 h 206821"/>
                    <a:gd name="connsiteX5" fmla="*/ 139044 w 184115"/>
                    <a:gd name="connsiteY5" fmla="*/ 125567 h 206821"/>
                    <a:gd name="connsiteX6" fmla="*/ 92792 w 184115"/>
                    <a:gd name="connsiteY6" fmla="*/ 125567 h 206821"/>
                    <a:gd name="connsiteX7" fmla="*/ 92792 w 184115"/>
                    <a:gd name="connsiteY7" fmla="*/ 92241 h 206821"/>
                    <a:gd name="connsiteX8" fmla="*/ 184116 w 184115"/>
                    <a:gd name="connsiteY8" fmla="*/ 92241 h 206821"/>
                    <a:gd name="connsiteX9" fmla="*/ 184116 w 184115"/>
                    <a:gd name="connsiteY9" fmla="*/ 203964 h 206821"/>
                    <a:gd name="connsiteX10" fmla="*/ 141325 w 184115"/>
                    <a:gd name="connsiteY10" fmla="*/ 203964 h 206821"/>
                    <a:gd name="connsiteX11" fmla="*/ 141325 w 184115"/>
                    <a:gd name="connsiteY11" fmla="*/ 170639 h 206821"/>
                    <a:gd name="connsiteX12" fmla="*/ 85608 w 184115"/>
                    <a:gd name="connsiteY12" fmla="*/ 206822 h 206821"/>
                    <a:gd name="connsiteX13" fmla="*/ 0 w 184115"/>
                    <a:gd name="connsiteY13" fmla="*/ 103411 h 206821"/>
                    <a:gd name="connsiteX14" fmla="*/ 97092 w 184115"/>
                    <a:gd name="connsiteY14" fmla="*/ 0 h 206821"/>
                    <a:gd name="connsiteX15" fmla="*/ 182673 w 184115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115" h="206821">
                      <a:moveTo>
                        <a:pt x="182700" y="69535"/>
                      </a:moveTo>
                      <a:lnTo>
                        <a:pt x="136448" y="69535"/>
                      </a:lnTo>
                      <a:cubicBezTo>
                        <a:pt x="133852" y="50578"/>
                        <a:pt x="120375" y="39959"/>
                        <a:pt x="96515" y="39959"/>
                      </a:cubicBezTo>
                      <a:cubicBezTo>
                        <a:pt x="63190" y="39959"/>
                        <a:pt x="48848" y="65523"/>
                        <a:pt x="48848" y="103437"/>
                      </a:cubicBezTo>
                      <a:cubicBezTo>
                        <a:pt x="48848" y="144209"/>
                        <a:pt x="62351" y="167492"/>
                        <a:pt x="95099" y="167492"/>
                      </a:cubicBezTo>
                      <a:cubicBezTo>
                        <a:pt x="122682" y="167492"/>
                        <a:pt x="138755" y="152259"/>
                        <a:pt x="139044" y="125567"/>
                      </a:cubicBezTo>
                      <a:lnTo>
                        <a:pt x="92792" y="125567"/>
                      </a:lnTo>
                      <a:lnTo>
                        <a:pt x="92792" y="92241"/>
                      </a:lnTo>
                      <a:lnTo>
                        <a:pt x="184116" y="92241"/>
                      </a:lnTo>
                      <a:lnTo>
                        <a:pt x="184116" y="203964"/>
                      </a:lnTo>
                      <a:lnTo>
                        <a:pt x="141325" y="203964"/>
                      </a:lnTo>
                      <a:lnTo>
                        <a:pt x="141325" y="170639"/>
                      </a:lnTo>
                      <a:cubicBezTo>
                        <a:pt x="133275" y="191326"/>
                        <a:pt x="119484" y="206822"/>
                        <a:pt x="85608" y="206822"/>
                      </a:cubicBezTo>
                      <a:cubicBezTo>
                        <a:pt x="45098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3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1E5D989D-FE81-2CC3-43FC-0B476C44270A}"/>
                    </a:ext>
                  </a:extLst>
                </p:cNvPr>
                <p:cNvSpPr/>
                <p:nvPr/>
              </p:nvSpPr>
              <p:spPr>
                <a:xfrm>
                  <a:off x="2836096" y="6075571"/>
                  <a:ext cx="167728" cy="206821"/>
                </a:xfrm>
                <a:custGeom>
                  <a:avLst/>
                  <a:gdLst>
                    <a:gd name="connsiteX0" fmla="*/ 166601 w 167728"/>
                    <a:gd name="connsiteY0" fmla="*/ 64684 h 206821"/>
                    <a:gd name="connsiteX1" fmla="*/ 119772 w 167728"/>
                    <a:gd name="connsiteY1" fmla="*/ 64684 h 206821"/>
                    <a:gd name="connsiteX2" fmla="*/ 83589 w 167728"/>
                    <a:gd name="connsiteY2" fmla="*/ 35947 h 206821"/>
                    <a:gd name="connsiteX3" fmla="*/ 51129 w 167728"/>
                    <a:gd name="connsiteY3" fmla="*/ 58916 h 206821"/>
                    <a:gd name="connsiteX4" fmla="*/ 88177 w 167728"/>
                    <a:gd name="connsiteY4" fmla="*/ 81885 h 206821"/>
                    <a:gd name="connsiteX5" fmla="*/ 167728 w 167728"/>
                    <a:gd name="connsiteY5" fmla="*/ 139621 h 206821"/>
                    <a:gd name="connsiteX6" fmla="*/ 82435 w 167728"/>
                    <a:gd name="connsiteY6" fmla="*/ 206822 h 206821"/>
                    <a:gd name="connsiteX7" fmla="*/ 0 w 167728"/>
                    <a:gd name="connsiteY7" fmla="*/ 141325 h 206821"/>
                    <a:gd name="connsiteX8" fmla="*/ 46829 w 167728"/>
                    <a:gd name="connsiteY8" fmla="*/ 141325 h 206821"/>
                    <a:gd name="connsiteX9" fmla="*/ 84166 w 167728"/>
                    <a:gd name="connsiteY9" fmla="*/ 171189 h 206821"/>
                    <a:gd name="connsiteX10" fmla="*/ 118068 w 167728"/>
                    <a:gd name="connsiteY10" fmla="*/ 146490 h 206821"/>
                    <a:gd name="connsiteX11" fmla="*/ 78423 w 167728"/>
                    <a:gd name="connsiteY11" fmla="*/ 122079 h 206821"/>
                    <a:gd name="connsiteX12" fmla="*/ 2596 w 167728"/>
                    <a:gd name="connsiteY12" fmla="*/ 62901 h 206821"/>
                    <a:gd name="connsiteX13" fmla="*/ 84742 w 167728"/>
                    <a:gd name="connsiteY13" fmla="*/ 0 h 206821"/>
                    <a:gd name="connsiteX14" fmla="*/ 166601 w 167728"/>
                    <a:gd name="connsiteY14" fmla="*/ 64632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7728" h="206821">
                      <a:moveTo>
                        <a:pt x="166601" y="64684"/>
                      </a:moveTo>
                      <a:lnTo>
                        <a:pt x="119772" y="64684"/>
                      </a:lnTo>
                      <a:cubicBezTo>
                        <a:pt x="118330" y="47169"/>
                        <a:pt x="111146" y="35947"/>
                        <a:pt x="83589" y="35947"/>
                      </a:cubicBezTo>
                      <a:cubicBezTo>
                        <a:pt x="58601" y="35947"/>
                        <a:pt x="51129" y="46566"/>
                        <a:pt x="51129" y="58916"/>
                      </a:cubicBezTo>
                      <a:cubicBezTo>
                        <a:pt x="51129" y="74438"/>
                        <a:pt x="62901" y="79027"/>
                        <a:pt x="88177" y="81885"/>
                      </a:cubicBezTo>
                      <a:cubicBezTo>
                        <a:pt x="136999" y="86473"/>
                        <a:pt x="167728" y="102572"/>
                        <a:pt x="167728" y="139621"/>
                      </a:cubicBezTo>
                      <a:cubicBezTo>
                        <a:pt x="167728" y="178977"/>
                        <a:pt x="136422" y="206822"/>
                        <a:pt x="82435" y="206822"/>
                      </a:cubicBezTo>
                      <a:cubicBezTo>
                        <a:pt x="31883" y="206822"/>
                        <a:pt x="1730" y="179527"/>
                        <a:pt x="0" y="141325"/>
                      </a:cubicBezTo>
                      <a:lnTo>
                        <a:pt x="46829" y="141325"/>
                      </a:lnTo>
                      <a:cubicBezTo>
                        <a:pt x="47982" y="159128"/>
                        <a:pt x="56871" y="171189"/>
                        <a:pt x="84166" y="171189"/>
                      </a:cubicBezTo>
                      <a:cubicBezTo>
                        <a:pt x="109442" y="171189"/>
                        <a:pt x="118068" y="159705"/>
                        <a:pt x="118068" y="146490"/>
                      </a:cubicBezTo>
                      <a:cubicBezTo>
                        <a:pt x="118068" y="129841"/>
                        <a:pt x="106295" y="125514"/>
                        <a:pt x="78423" y="122079"/>
                      </a:cubicBezTo>
                      <a:cubicBezTo>
                        <a:pt x="27295" y="116049"/>
                        <a:pt x="2596" y="101104"/>
                        <a:pt x="2596" y="62901"/>
                      </a:cubicBezTo>
                      <a:cubicBezTo>
                        <a:pt x="2596" y="27872"/>
                        <a:pt x="31018" y="0"/>
                        <a:pt x="84742" y="0"/>
                      </a:cubicBezTo>
                      <a:cubicBezTo>
                        <a:pt x="135294" y="0"/>
                        <a:pt x="164870" y="26718"/>
                        <a:pt x="166601" y="646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B62A79A4-8F0D-18CF-54E4-620163000F61}"/>
                    </a:ext>
                  </a:extLst>
                </p:cNvPr>
                <p:cNvSpPr/>
                <p:nvPr/>
              </p:nvSpPr>
              <p:spPr>
                <a:xfrm>
                  <a:off x="3072180" y="6078508"/>
                  <a:ext cx="199926" cy="201053"/>
                </a:xfrm>
                <a:custGeom>
                  <a:avLst/>
                  <a:gdLst>
                    <a:gd name="connsiteX0" fmla="*/ 133302 w 199926"/>
                    <a:gd name="connsiteY0" fmla="*/ 0 h 201053"/>
                    <a:gd name="connsiteX1" fmla="*/ 199926 w 199926"/>
                    <a:gd name="connsiteY1" fmla="*/ 201054 h 201053"/>
                    <a:gd name="connsiteX2" fmla="*/ 149951 w 199926"/>
                    <a:gd name="connsiteY2" fmla="*/ 201054 h 201053"/>
                    <a:gd name="connsiteX3" fmla="*/ 134429 w 199926"/>
                    <a:gd name="connsiteY3" fmla="*/ 151655 h 201053"/>
                    <a:gd name="connsiteX4" fmla="*/ 63190 w 199926"/>
                    <a:gd name="connsiteY4" fmla="*/ 151655 h 201053"/>
                    <a:gd name="connsiteX5" fmla="*/ 47668 w 199926"/>
                    <a:gd name="connsiteY5" fmla="*/ 201054 h 201053"/>
                    <a:gd name="connsiteX6" fmla="*/ 0 w 199926"/>
                    <a:gd name="connsiteY6" fmla="*/ 201054 h 201053"/>
                    <a:gd name="connsiteX7" fmla="*/ 67201 w 199926"/>
                    <a:gd name="connsiteY7" fmla="*/ 0 h 201053"/>
                    <a:gd name="connsiteX8" fmla="*/ 133249 w 199926"/>
                    <a:gd name="connsiteY8" fmla="*/ 0 h 201053"/>
                    <a:gd name="connsiteX9" fmla="*/ 91350 w 199926"/>
                    <a:gd name="connsiteY9" fmla="*/ 60306 h 201053"/>
                    <a:gd name="connsiteX10" fmla="*/ 73547 w 199926"/>
                    <a:gd name="connsiteY10" fmla="*/ 117176 h 201053"/>
                    <a:gd name="connsiteX11" fmla="*/ 124098 w 199926"/>
                    <a:gd name="connsiteY11" fmla="*/ 117176 h 201053"/>
                    <a:gd name="connsiteX12" fmla="*/ 106295 w 199926"/>
                    <a:gd name="connsiteY12" fmla="*/ 59729 h 201053"/>
                    <a:gd name="connsiteX13" fmla="*/ 99111 w 199926"/>
                    <a:gd name="connsiteY13" fmla="*/ 29576 h 201053"/>
                    <a:gd name="connsiteX14" fmla="*/ 91350 w 199926"/>
                    <a:gd name="connsiteY14" fmla="*/ 60306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6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06"/>
                      </a:moveTo>
                      <a:lnTo>
                        <a:pt x="73547" y="117176"/>
                      </a:lnTo>
                      <a:lnTo>
                        <a:pt x="124098" y="117176"/>
                      </a:lnTo>
                      <a:lnTo>
                        <a:pt x="106295" y="59729"/>
                      </a:lnTo>
                      <a:cubicBezTo>
                        <a:pt x="103699" y="51391"/>
                        <a:pt x="100553" y="37888"/>
                        <a:pt x="99111" y="29576"/>
                      </a:cubicBezTo>
                      <a:cubicBezTo>
                        <a:pt x="97380" y="38202"/>
                        <a:pt x="93946" y="51705"/>
                        <a:pt x="91350" y="60306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F105A7CD-24B9-EA63-C15F-396D3D8E07D5}"/>
                    </a:ext>
                  </a:extLst>
                </p:cNvPr>
                <p:cNvSpPr/>
                <p:nvPr/>
              </p:nvSpPr>
              <p:spPr>
                <a:xfrm>
                  <a:off x="3282436" y="6075597"/>
                  <a:ext cx="184089" cy="206821"/>
                </a:xfrm>
                <a:custGeom>
                  <a:avLst/>
                  <a:gdLst>
                    <a:gd name="connsiteX0" fmla="*/ 182674 w 184089"/>
                    <a:gd name="connsiteY0" fmla="*/ 69535 h 206821"/>
                    <a:gd name="connsiteX1" fmla="*/ 136422 w 184089"/>
                    <a:gd name="connsiteY1" fmla="*/ 69535 h 206821"/>
                    <a:gd name="connsiteX2" fmla="*/ 96489 w 184089"/>
                    <a:gd name="connsiteY2" fmla="*/ 39959 h 206821"/>
                    <a:gd name="connsiteX3" fmla="*/ 48821 w 184089"/>
                    <a:gd name="connsiteY3" fmla="*/ 103437 h 206821"/>
                    <a:gd name="connsiteX4" fmla="*/ 95073 w 184089"/>
                    <a:gd name="connsiteY4" fmla="*/ 167492 h 206821"/>
                    <a:gd name="connsiteX5" fmla="*/ 139018 w 184089"/>
                    <a:gd name="connsiteY5" fmla="*/ 125567 h 206821"/>
                    <a:gd name="connsiteX6" fmla="*/ 92766 w 184089"/>
                    <a:gd name="connsiteY6" fmla="*/ 125567 h 206821"/>
                    <a:gd name="connsiteX7" fmla="*/ 92766 w 184089"/>
                    <a:gd name="connsiteY7" fmla="*/ 92241 h 206821"/>
                    <a:gd name="connsiteX8" fmla="*/ 184089 w 184089"/>
                    <a:gd name="connsiteY8" fmla="*/ 92241 h 206821"/>
                    <a:gd name="connsiteX9" fmla="*/ 184089 w 184089"/>
                    <a:gd name="connsiteY9" fmla="*/ 203964 h 206821"/>
                    <a:gd name="connsiteX10" fmla="*/ 141299 w 184089"/>
                    <a:gd name="connsiteY10" fmla="*/ 203964 h 206821"/>
                    <a:gd name="connsiteX11" fmla="*/ 141299 w 184089"/>
                    <a:gd name="connsiteY11" fmla="*/ 170639 h 206821"/>
                    <a:gd name="connsiteX12" fmla="*/ 85582 w 184089"/>
                    <a:gd name="connsiteY12" fmla="*/ 206822 h 206821"/>
                    <a:gd name="connsiteX13" fmla="*/ 0 w 184089"/>
                    <a:gd name="connsiteY13" fmla="*/ 103411 h 206821"/>
                    <a:gd name="connsiteX14" fmla="*/ 97092 w 184089"/>
                    <a:gd name="connsiteY14" fmla="*/ 0 h 206821"/>
                    <a:gd name="connsiteX15" fmla="*/ 182674 w 184089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089" h="206821">
                      <a:moveTo>
                        <a:pt x="182674" y="69535"/>
                      </a:moveTo>
                      <a:lnTo>
                        <a:pt x="136422" y="69535"/>
                      </a:lnTo>
                      <a:cubicBezTo>
                        <a:pt x="133826" y="50578"/>
                        <a:pt x="120349" y="39959"/>
                        <a:pt x="96489" y="39959"/>
                      </a:cubicBezTo>
                      <a:cubicBezTo>
                        <a:pt x="63163" y="39959"/>
                        <a:pt x="48821" y="65523"/>
                        <a:pt x="48821" y="103437"/>
                      </a:cubicBezTo>
                      <a:cubicBezTo>
                        <a:pt x="48821" y="144209"/>
                        <a:pt x="62325" y="167492"/>
                        <a:pt x="95073" y="167492"/>
                      </a:cubicBezTo>
                      <a:cubicBezTo>
                        <a:pt x="122656" y="167492"/>
                        <a:pt x="138729" y="152259"/>
                        <a:pt x="139018" y="125567"/>
                      </a:cubicBezTo>
                      <a:lnTo>
                        <a:pt x="92766" y="125567"/>
                      </a:lnTo>
                      <a:lnTo>
                        <a:pt x="92766" y="92241"/>
                      </a:lnTo>
                      <a:lnTo>
                        <a:pt x="184089" y="92241"/>
                      </a:lnTo>
                      <a:lnTo>
                        <a:pt x="184089" y="203964"/>
                      </a:lnTo>
                      <a:lnTo>
                        <a:pt x="141299" y="203964"/>
                      </a:lnTo>
                      <a:lnTo>
                        <a:pt x="141299" y="170639"/>
                      </a:lnTo>
                      <a:cubicBezTo>
                        <a:pt x="133249" y="191326"/>
                        <a:pt x="119458" y="206822"/>
                        <a:pt x="85582" y="206822"/>
                      </a:cubicBezTo>
                      <a:cubicBezTo>
                        <a:pt x="45072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4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DCC546F8-FE1B-9F3D-14A1-964B93EAD587}"/>
                    </a:ext>
                  </a:extLst>
                </p:cNvPr>
                <p:cNvSpPr/>
                <p:nvPr/>
              </p:nvSpPr>
              <p:spPr>
                <a:xfrm>
                  <a:off x="3509343" y="6078508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6 w 141324"/>
                    <a:gd name="connsiteY4" fmla="*/ 35607 h 201053"/>
                    <a:gd name="connsiteX5" fmla="*/ 45386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6 w 141324"/>
                    <a:gd name="connsiteY8" fmla="*/ 114581 h 201053"/>
                    <a:gd name="connsiteX9" fmla="*/ 45386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6" y="35607"/>
                      </a:lnTo>
                      <a:lnTo>
                        <a:pt x="45386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6" y="114581"/>
                      </a:lnTo>
                      <a:lnTo>
                        <a:pt x="45386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EC07D9F3-8B41-8E22-71FF-933D4AFB14CC}"/>
                    </a:ext>
                  </a:extLst>
                </p:cNvPr>
                <p:cNvSpPr/>
                <p:nvPr/>
              </p:nvSpPr>
              <p:spPr>
                <a:xfrm>
                  <a:off x="3682525" y="6078481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26 h 201079"/>
                    <a:gd name="connsiteX1" fmla="*/ 116337 w 166889"/>
                    <a:gd name="connsiteY1" fmla="*/ 123522 h 201079"/>
                    <a:gd name="connsiteX2" fmla="*/ 124099 w 166889"/>
                    <a:gd name="connsiteY2" fmla="*/ 150240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8000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7 w 166889"/>
                    <a:gd name="connsiteY10" fmla="*/ 66074 h 201079"/>
                    <a:gd name="connsiteX11" fmla="*/ 45387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26"/>
                      </a:moveTo>
                      <a:lnTo>
                        <a:pt x="116337" y="123522"/>
                      </a:lnTo>
                      <a:cubicBezTo>
                        <a:pt x="118645" y="129264"/>
                        <a:pt x="122080" y="140748"/>
                        <a:pt x="124099" y="150240"/>
                      </a:cubicBezTo>
                      <a:cubicBezTo>
                        <a:pt x="123522" y="143921"/>
                        <a:pt x="122656" y="127848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8000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7" y="60332"/>
                        <a:pt x="45387" y="66074"/>
                      </a:cubicBezTo>
                      <a:lnTo>
                        <a:pt x="45387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17BF3558-B319-E089-C03A-BEACB47FBEA4}"/>
                    </a:ext>
                  </a:extLst>
                </p:cNvPr>
                <p:cNvSpPr/>
                <p:nvPr/>
              </p:nvSpPr>
              <p:spPr>
                <a:xfrm>
                  <a:off x="3885597" y="6075624"/>
                  <a:ext cx="182961" cy="206821"/>
                </a:xfrm>
                <a:custGeom>
                  <a:avLst/>
                  <a:gdLst>
                    <a:gd name="connsiteX0" fmla="*/ 182962 w 182961"/>
                    <a:gd name="connsiteY0" fmla="*/ 137025 h 206821"/>
                    <a:gd name="connsiteX1" fmla="*/ 96515 w 182961"/>
                    <a:gd name="connsiteY1" fmla="*/ 206822 h 206821"/>
                    <a:gd name="connsiteX2" fmla="*/ 0 w 182961"/>
                    <a:gd name="connsiteY2" fmla="*/ 103411 h 206821"/>
                    <a:gd name="connsiteX3" fmla="*/ 96515 w 182961"/>
                    <a:gd name="connsiteY3" fmla="*/ 0 h 206821"/>
                    <a:gd name="connsiteX4" fmla="*/ 182962 w 182961"/>
                    <a:gd name="connsiteY4" fmla="*/ 69797 h 206821"/>
                    <a:gd name="connsiteX5" fmla="*/ 136422 w 182961"/>
                    <a:gd name="connsiteY5" fmla="*/ 69797 h 206821"/>
                    <a:gd name="connsiteX6" fmla="*/ 96489 w 182961"/>
                    <a:gd name="connsiteY6" fmla="*/ 39933 h 206821"/>
                    <a:gd name="connsiteX7" fmla="*/ 49083 w 182961"/>
                    <a:gd name="connsiteY7" fmla="*/ 103411 h 206821"/>
                    <a:gd name="connsiteX8" fmla="*/ 96489 w 182961"/>
                    <a:gd name="connsiteY8" fmla="*/ 166889 h 206821"/>
                    <a:gd name="connsiteX9" fmla="*/ 136422 w 182961"/>
                    <a:gd name="connsiteY9" fmla="*/ 137025 h 206821"/>
                    <a:gd name="connsiteX10" fmla="*/ 182962 w 182961"/>
                    <a:gd name="connsiteY10" fmla="*/ 137025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961" h="206821">
                      <a:moveTo>
                        <a:pt x="182962" y="137025"/>
                      </a:moveTo>
                      <a:cubicBezTo>
                        <a:pt x="179527" y="178373"/>
                        <a:pt x="146779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625" y="0"/>
                        <a:pt x="96515" y="0"/>
                      </a:cubicBezTo>
                      <a:cubicBezTo>
                        <a:pt x="146779" y="0"/>
                        <a:pt x="179527" y="28422"/>
                        <a:pt x="182962" y="69797"/>
                      </a:cubicBezTo>
                      <a:lnTo>
                        <a:pt x="136422" y="69797"/>
                      </a:lnTo>
                      <a:cubicBezTo>
                        <a:pt x="133826" y="50840"/>
                        <a:pt x="120611" y="39933"/>
                        <a:pt x="96489" y="39933"/>
                      </a:cubicBezTo>
                      <a:cubicBezTo>
                        <a:pt x="63163" y="39933"/>
                        <a:pt x="49083" y="65497"/>
                        <a:pt x="49083" y="103411"/>
                      </a:cubicBezTo>
                      <a:cubicBezTo>
                        <a:pt x="49083" y="141325"/>
                        <a:pt x="63163" y="166889"/>
                        <a:pt x="96489" y="166889"/>
                      </a:cubicBezTo>
                      <a:cubicBezTo>
                        <a:pt x="120611" y="166889"/>
                        <a:pt x="133826" y="155982"/>
                        <a:pt x="136422" y="137025"/>
                      </a:cubicBezTo>
                      <a:lnTo>
                        <a:pt x="182962" y="137025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37CE9BD8-2699-A11A-A852-368FF9A9DE00}"/>
                    </a:ext>
                  </a:extLst>
                </p:cNvPr>
                <p:cNvSpPr/>
                <p:nvPr/>
              </p:nvSpPr>
              <p:spPr>
                <a:xfrm>
                  <a:off x="4072544" y="6078508"/>
                  <a:ext cx="199611" cy="201053"/>
                </a:xfrm>
                <a:custGeom>
                  <a:avLst/>
                  <a:gdLst>
                    <a:gd name="connsiteX0" fmla="*/ 77270 w 199611"/>
                    <a:gd name="connsiteY0" fmla="*/ 201054 h 201053"/>
                    <a:gd name="connsiteX1" fmla="*/ 77270 w 199611"/>
                    <a:gd name="connsiteY1" fmla="*/ 115761 h 201053"/>
                    <a:gd name="connsiteX2" fmla="*/ 0 w 199611"/>
                    <a:gd name="connsiteY2" fmla="*/ 0 h 201053"/>
                    <a:gd name="connsiteX3" fmla="*/ 53148 w 199611"/>
                    <a:gd name="connsiteY3" fmla="*/ 0 h 201053"/>
                    <a:gd name="connsiteX4" fmla="*/ 101392 w 199611"/>
                    <a:gd name="connsiteY4" fmla="*/ 77270 h 201053"/>
                    <a:gd name="connsiteX5" fmla="*/ 150213 w 199611"/>
                    <a:gd name="connsiteY5" fmla="*/ 0 h 201053"/>
                    <a:gd name="connsiteX6" fmla="*/ 199612 w 199611"/>
                    <a:gd name="connsiteY6" fmla="*/ 0 h 201053"/>
                    <a:gd name="connsiteX7" fmla="*/ 122630 w 199611"/>
                    <a:gd name="connsiteY7" fmla="*/ 115761 h 201053"/>
                    <a:gd name="connsiteX8" fmla="*/ 122630 w 199611"/>
                    <a:gd name="connsiteY8" fmla="*/ 201054 h 201053"/>
                    <a:gd name="connsiteX9" fmla="*/ 77244 w 199611"/>
                    <a:gd name="connsiteY9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9611" h="201053">
                      <a:moveTo>
                        <a:pt x="77270" y="201054"/>
                      </a:moveTo>
                      <a:lnTo>
                        <a:pt x="77270" y="115761"/>
                      </a:lnTo>
                      <a:lnTo>
                        <a:pt x="0" y="0"/>
                      </a:lnTo>
                      <a:lnTo>
                        <a:pt x="53148" y="0"/>
                      </a:lnTo>
                      <a:lnTo>
                        <a:pt x="101392" y="77270"/>
                      </a:lnTo>
                      <a:lnTo>
                        <a:pt x="150213" y="0"/>
                      </a:lnTo>
                      <a:lnTo>
                        <a:pt x="199612" y="0"/>
                      </a:lnTo>
                      <a:lnTo>
                        <a:pt x="122630" y="115761"/>
                      </a:lnTo>
                      <a:lnTo>
                        <a:pt x="122630" y="201054"/>
                      </a:lnTo>
                      <a:lnTo>
                        <a:pt x="77244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0" name="Graphic 6">
                <a:extLst>
                  <a:ext uri="{FF2B5EF4-FFF2-40B4-BE49-F238E27FC236}">
                    <a16:creationId xmlns:a16="http://schemas.microsoft.com/office/drawing/2014/main" id="{FDB82FC4-6052-E36D-E846-C951FE7F8BB6}"/>
                  </a:ext>
                </a:extLst>
              </p:cNvPr>
              <p:cNvGrpSpPr/>
              <p:nvPr/>
            </p:nvGrpSpPr>
            <p:grpSpPr>
              <a:xfrm>
                <a:off x="2007786" y="5787546"/>
                <a:ext cx="2516001" cy="206821"/>
                <a:chOff x="2007786" y="5787546"/>
                <a:chExt cx="2516001" cy="206821"/>
              </a:xfrm>
              <a:grpFill/>
            </p:grpSpPr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38B657DE-625D-D304-1462-94567F9B551D}"/>
                    </a:ext>
                  </a:extLst>
                </p:cNvPr>
                <p:cNvSpPr/>
                <p:nvPr/>
              </p:nvSpPr>
              <p:spPr>
                <a:xfrm>
                  <a:off x="2007786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972D5BF4-DB90-DA15-25BF-E73B60FED900}"/>
                    </a:ext>
                  </a:extLst>
                </p:cNvPr>
                <p:cNvSpPr/>
                <p:nvPr/>
              </p:nvSpPr>
              <p:spPr>
                <a:xfrm>
                  <a:off x="2178687" y="5790430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275FD1B1-E0F8-6D78-037C-436F2BA50277}"/>
                    </a:ext>
                  </a:extLst>
                </p:cNvPr>
                <p:cNvSpPr/>
                <p:nvPr/>
              </p:nvSpPr>
              <p:spPr>
                <a:xfrm>
                  <a:off x="2389494" y="5790430"/>
                  <a:ext cx="160858" cy="201053"/>
                </a:xfrm>
                <a:custGeom>
                  <a:avLst/>
                  <a:gdLst>
                    <a:gd name="connsiteX0" fmla="*/ 115761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1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1" y="201054"/>
                      </a:moveTo>
                      <a:cubicBezTo>
                        <a:pt x="115761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1" y="201054"/>
                      </a:lnTo>
                      <a:close/>
                      <a:moveTo>
                        <a:pt x="84454" y="88754"/>
                      </a:moveTo>
                      <a:cubicBezTo>
                        <a:pt x="105142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2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8C8D47D7-6340-5F94-B614-5AE1C44B4D4B}"/>
                    </a:ext>
                  </a:extLst>
                </p:cNvPr>
                <p:cNvSpPr/>
                <p:nvPr/>
              </p:nvSpPr>
              <p:spPr>
                <a:xfrm>
                  <a:off x="2578749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1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1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6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1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1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B1454E3F-9296-2B19-D162-203C2693CAC5}"/>
                    </a:ext>
                  </a:extLst>
                </p:cNvPr>
                <p:cNvSpPr/>
                <p:nvPr/>
              </p:nvSpPr>
              <p:spPr>
                <a:xfrm>
                  <a:off x="2807648" y="5790430"/>
                  <a:ext cx="158289" cy="201053"/>
                </a:xfrm>
                <a:custGeom>
                  <a:avLst/>
                  <a:gdLst>
                    <a:gd name="connsiteX0" fmla="*/ 158289 w 158289"/>
                    <a:gd name="connsiteY0" fmla="*/ 65209 h 201053"/>
                    <a:gd name="connsiteX1" fmla="*/ 92215 w 158289"/>
                    <a:gd name="connsiteY1" fmla="*/ 131545 h 201053"/>
                    <a:gd name="connsiteX2" fmla="*/ 45387 w 158289"/>
                    <a:gd name="connsiteY2" fmla="*/ 131545 h 201053"/>
                    <a:gd name="connsiteX3" fmla="*/ 45387 w 158289"/>
                    <a:gd name="connsiteY3" fmla="*/ 201054 h 201053"/>
                    <a:gd name="connsiteX4" fmla="*/ 0 w 158289"/>
                    <a:gd name="connsiteY4" fmla="*/ 201054 h 201053"/>
                    <a:gd name="connsiteX5" fmla="*/ 0 w 158289"/>
                    <a:gd name="connsiteY5" fmla="*/ 0 h 201053"/>
                    <a:gd name="connsiteX6" fmla="*/ 94785 w 158289"/>
                    <a:gd name="connsiteY6" fmla="*/ 0 h 201053"/>
                    <a:gd name="connsiteX7" fmla="*/ 158263 w 158289"/>
                    <a:gd name="connsiteY7" fmla="*/ 65209 h 201053"/>
                    <a:gd name="connsiteX8" fmla="*/ 45413 w 158289"/>
                    <a:gd name="connsiteY8" fmla="*/ 35633 h 201053"/>
                    <a:gd name="connsiteX9" fmla="*/ 45413 w 158289"/>
                    <a:gd name="connsiteY9" fmla="*/ 99111 h 201053"/>
                    <a:gd name="connsiteX10" fmla="*/ 83327 w 158289"/>
                    <a:gd name="connsiteY10" fmla="*/ 99111 h 201053"/>
                    <a:gd name="connsiteX11" fmla="*/ 112037 w 158289"/>
                    <a:gd name="connsiteY11" fmla="*/ 66362 h 201053"/>
                    <a:gd name="connsiteX12" fmla="*/ 83327 w 158289"/>
                    <a:gd name="connsiteY12" fmla="*/ 35633 h 201053"/>
                    <a:gd name="connsiteX13" fmla="*/ 45413 w 158289"/>
                    <a:gd name="connsiteY13" fmla="*/ 35633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8289" h="201053">
                      <a:moveTo>
                        <a:pt x="158289" y="65209"/>
                      </a:moveTo>
                      <a:cubicBezTo>
                        <a:pt x="158289" y="101680"/>
                        <a:pt x="136736" y="131545"/>
                        <a:pt x="92215" y="131545"/>
                      </a:cubicBezTo>
                      <a:lnTo>
                        <a:pt x="45387" y="13154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4785" y="0"/>
                      </a:lnTo>
                      <a:cubicBezTo>
                        <a:pt x="136133" y="0"/>
                        <a:pt x="158263" y="29576"/>
                        <a:pt x="158263" y="65209"/>
                      </a:cubicBezTo>
                      <a:close/>
                      <a:moveTo>
                        <a:pt x="45413" y="35633"/>
                      </a:moveTo>
                      <a:lnTo>
                        <a:pt x="45413" y="99111"/>
                      </a:lnTo>
                      <a:lnTo>
                        <a:pt x="83327" y="99111"/>
                      </a:lnTo>
                      <a:cubicBezTo>
                        <a:pt x="103726" y="99111"/>
                        <a:pt x="112037" y="85608"/>
                        <a:pt x="112037" y="66362"/>
                      </a:cubicBezTo>
                      <a:cubicBezTo>
                        <a:pt x="112037" y="47117"/>
                        <a:pt x="103988" y="35633"/>
                        <a:pt x="83327" y="35633"/>
                      </a:cubicBezTo>
                      <a:lnTo>
                        <a:pt x="45413" y="35633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DCCDBB1F-9C9A-06EC-7B0A-DDEB08C4E550}"/>
                    </a:ext>
                  </a:extLst>
                </p:cNvPr>
                <p:cNvSpPr/>
                <p:nvPr/>
              </p:nvSpPr>
              <p:spPr>
                <a:xfrm>
                  <a:off x="2994071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09B896EB-6B46-206B-AD0A-48AD3B24958A}"/>
                    </a:ext>
                  </a:extLst>
                </p:cNvPr>
                <p:cNvSpPr/>
                <p:nvPr/>
              </p:nvSpPr>
              <p:spPr>
                <a:xfrm>
                  <a:off x="3141112" y="5790430"/>
                  <a:ext cx="199925" cy="201053"/>
                </a:xfrm>
                <a:custGeom>
                  <a:avLst/>
                  <a:gdLst>
                    <a:gd name="connsiteX0" fmla="*/ 133302 w 199925"/>
                    <a:gd name="connsiteY0" fmla="*/ 0 h 201053"/>
                    <a:gd name="connsiteX1" fmla="*/ 199926 w 199925"/>
                    <a:gd name="connsiteY1" fmla="*/ 201054 h 201053"/>
                    <a:gd name="connsiteX2" fmla="*/ 149951 w 199925"/>
                    <a:gd name="connsiteY2" fmla="*/ 201054 h 201053"/>
                    <a:gd name="connsiteX3" fmla="*/ 134429 w 199925"/>
                    <a:gd name="connsiteY3" fmla="*/ 151655 h 201053"/>
                    <a:gd name="connsiteX4" fmla="*/ 63190 w 199925"/>
                    <a:gd name="connsiteY4" fmla="*/ 151655 h 201053"/>
                    <a:gd name="connsiteX5" fmla="*/ 47668 w 199925"/>
                    <a:gd name="connsiteY5" fmla="*/ 201054 h 201053"/>
                    <a:gd name="connsiteX6" fmla="*/ 0 w 199925"/>
                    <a:gd name="connsiteY6" fmla="*/ 201054 h 201053"/>
                    <a:gd name="connsiteX7" fmla="*/ 67201 w 199925"/>
                    <a:gd name="connsiteY7" fmla="*/ 0 h 201053"/>
                    <a:gd name="connsiteX8" fmla="*/ 133249 w 199925"/>
                    <a:gd name="connsiteY8" fmla="*/ 0 h 201053"/>
                    <a:gd name="connsiteX9" fmla="*/ 91350 w 199925"/>
                    <a:gd name="connsiteY9" fmla="*/ 60332 h 201053"/>
                    <a:gd name="connsiteX10" fmla="*/ 73547 w 199925"/>
                    <a:gd name="connsiteY10" fmla="*/ 117203 h 201053"/>
                    <a:gd name="connsiteX11" fmla="*/ 124098 w 199925"/>
                    <a:gd name="connsiteY11" fmla="*/ 117203 h 201053"/>
                    <a:gd name="connsiteX12" fmla="*/ 106295 w 199925"/>
                    <a:gd name="connsiteY12" fmla="*/ 59755 h 201053"/>
                    <a:gd name="connsiteX13" fmla="*/ 99111 w 199925"/>
                    <a:gd name="connsiteY13" fmla="*/ 29602 h 201053"/>
                    <a:gd name="connsiteX14" fmla="*/ 91350 w 199925"/>
                    <a:gd name="connsiteY14" fmla="*/ 60332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5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32"/>
                      </a:moveTo>
                      <a:lnTo>
                        <a:pt x="73547" y="117203"/>
                      </a:lnTo>
                      <a:lnTo>
                        <a:pt x="124098" y="117203"/>
                      </a:lnTo>
                      <a:lnTo>
                        <a:pt x="106295" y="59755"/>
                      </a:lnTo>
                      <a:cubicBezTo>
                        <a:pt x="103699" y="51417"/>
                        <a:pt x="100553" y="37914"/>
                        <a:pt x="99111" y="29602"/>
                      </a:cubicBezTo>
                      <a:cubicBezTo>
                        <a:pt x="97380" y="38229"/>
                        <a:pt x="93946" y="51705"/>
                        <a:pt x="91350" y="603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DBC1E735-6B64-7C5E-1D2B-6EBE51BF9E2E}"/>
                    </a:ext>
                  </a:extLst>
                </p:cNvPr>
                <p:cNvSpPr/>
                <p:nvPr/>
              </p:nvSpPr>
              <p:spPr>
                <a:xfrm>
                  <a:off x="3357976" y="5790430"/>
                  <a:ext cx="166888" cy="201079"/>
                </a:xfrm>
                <a:custGeom>
                  <a:avLst/>
                  <a:gdLst>
                    <a:gd name="connsiteX0" fmla="*/ 64055 w 166888"/>
                    <a:gd name="connsiteY0" fmla="*/ 0 h 201079"/>
                    <a:gd name="connsiteX1" fmla="*/ 116337 w 166888"/>
                    <a:gd name="connsiteY1" fmla="*/ 123495 h 201079"/>
                    <a:gd name="connsiteX2" fmla="*/ 124098 w 166888"/>
                    <a:gd name="connsiteY2" fmla="*/ 150213 h 201079"/>
                    <a:gd name="connsiteX3" fmla="*/ 122656 w 166888"/>
                    <a:gd name="connsiteY3" fmla="*/ 121503 h 201079"/>
                    <a:gd name="connsiteX4" fmla="*/ 122656 w 166888"/>
                    <a:gd name="connsiteY4" fmla="*/ 0 h 201079"/>
                    <a:gd name="connsiteX5" fmla="*/ 166889 w 166888"/>
                    <a:gd name="connsiteY5" fmla="*/ 0 h 201079"/>
                    <a:gd name="connsiteX6" fmla="*/ 166889 w 166888"/>
                    <a:gd name="connsiteY6" fmla="*/ 201054 h 201079"/>
                    <a:gd name="connsiteX7" fmla="*/ 107999 w 166888"/>
                    <a:gd name="connsiteY7" fmla="*/ 201054 h 201079"/>
                    <a:gd name="connsiteX8" fmla="*/ 51417 w 166888"/>
                    <a:gd name="connsiteY8" fmla="*/ 65786 h 201079"/>
                    <a:gd name="connsiteX9" fmla="*/ 44233 w 166888"/>
                    <a:gd name="connsiteY9" fmla="*/ 39644 h 201079"/>
                    <a:gd name="connsiteX10" fmla="*/ 45386 w 166888"/>
                    <a:gd name="connsiteY10" fmla="*/ 66074 h 201079"/>
                    <a:gd name="connsiteX11" fmla="*/ 45386 w 166888"/>
                    <a:gd name="connsiteY11" fmla="*/ 201080 h 201079"/>
                    <a:gd name="connsiteX12" fmla="*/ 0 w 166888"/>
                    <a:gd name="connsiteY12" fmla="*/ 201080 h 201079"/>
                    <a:gd name="connsiteX13" fmla="*/ 0 w 166888"/>
                    <a:gd name="connsiteY13" fmla="*/ 26 h 201079"/>
                    <a:gd name="connsiteX14" fmla="*/ 64055 w 166888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8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0F653C52-F8EE-1F03-C184-9896306D3E56}"/>
                    </a:ext>
                  </a:extLst>
                </p:cNvPr>
                <p:cNvSpPr/>
                <p:nvPr/>
              </p:nvSpPr>
              <p:spPr>
                <a:xfrm>
                  <a:off x="3625680" y="5790430"/>
                  <a:ext cx="170035" cy="203911"/>
                </a:xfrm>
                <a:custGeom>
                  <a:avLst/>
                  <a:gdLst>
                    <a:gd name="connsiteX0" fmla="*/ 124360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6 w 170035"/>
                    <a:gd name="connsiteY6" fmla="*/ 0 h 203911"/>
                    <a:gd name="connsiteX7" fmla="*/ 45386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0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6" y="0"/>
                      </a:lnTo>
                      <a:lnTo>
                        <a:pt x="45386" y="128398"/>
                      </a:lnTo>
                      <a:cubicBezTo>
                        <a:pt x="45386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0A2FDFAA-8A33-4D59-2B1B-2308283CA974}"/>
                    </a:ext>
                  </a:extLst>
                </p:cNvPr>
                <p:cNvSpPr/>
                <p:nvPr/>
              </p:nvSpPr>
              <p:spPr>
                <a:xfrm>
                  <a:off x="3836461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92BB9582-D11B-2D15-1C21-CCD0965CE4A3}"/>
                    </a:ext>
                  </a:extLst>
                </p:cNvPr>
                <p:cNvSpPr/>
                <p:nvPr/>
              </p:nvSpPr>
              <p:spPr>
                <a:xfrm>
                  <a:off x="4046430" y="5790430"/>
                  <a:ext cx="45386" cy="201053"/>
                </a:xfrm>
                <a:custGeom>
                  <a:avLst/>
                  <a:gdLst>
                    <a:gd name="connsiteX0" fmla="*/ 0 w 45386"/>
                    <a:gd name="connsiteY0" fmla="*/ 201054 h 201053"/>
                    <a:gd name="connsiteX1" fmla="*/ 0 w 45386"/>
                    <a:gd name="connsiteY1" fmla="*/ 0 h 201053"/>
                    <a:gd name="connsiteX2" fmla="*/ 45387 w 45386"/>
                    <a:gd name="connsiteY2" fmla="*/ 0 h 201053"/>
                    <a:gd name="connsiteX3" fmla="*/ 45387 w 45386"/>
                    <a:gd name="connsiteY3" fmla="*/ 201054 h 201053"/>
                    <a:gd name="connsiteX4" fmla="*/ 0 w 45386"/>
                    <a:gd name="connsiteY4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386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BC09DB40-DB78-A391-8B4D-0E0B9E34657F}"/>
                    </a:ext>
                  </a:extLst>
                </p:cNvPr>
                <p:cNvSpPr/>
                <p:nvPr/>
              </p:nvSpPr>
              <p:spPr>
                <a:xfrm>
                  <a:off x="4127973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2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2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2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2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03E0A33F-287E-ABF9-7C69-BE8F01644412}"/>
                    </a:ext>
                  </a:extLst>
                </p:cNvPr>
                <p:cNvSpPr/>
                <p:nvPr/>
              </p:nvSpPr>
              <p:spPr>
                <a:xfrm>
                  <a:off x="4356899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1" name="Graphic 6">
                <a:extLst>
                  <a:ext uri="{FF2B5EF4-FFF2-40B4-BE49-F238E27FC236}">
                    <a16:creationId xmlns:a16="http://schemas.microsoft.com/office/drawing/2014/main" id="{3745F90B-C412-55C2-0459-548C0AC06C51}"/>
                  </a:ext>
                </a:extLst>
              </p:cNvPr>
              <p:cNvGrpSpPr/>
              <p:nvPr/>
            </p:nvGrpSpPr>
            <p:grpSpPr>
              <a:xfrm>
                <a:off x="2007786" y="6075571"/>
                <a:ext cx="2264369" cy="206874"/>
                <a:chOff x="2007786" y="6075571"/>
                <a:chExt cx="2264369" cy="206874"/>
              </a:xfrm>
              <a:grpFill/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3D80FDB6-6659-F895-F5DF-8DB0134CC228}"/>
                    </a:ext>
                  </a:extLst>
                </p:cNvPr>
                <p:cNvSpPr/>
                <p:nvPr/>
              </p:nvSpPr>
              <p:spPr>
                <a:xfrm>
                  <a:off x="2007786" y="6078508"/>
                  <a:ext cx="175777" cy="201053"/>
                </a:xfrm>
                <a:custGeom>
                  <a:avLst/>
                  <a:gdLst>
                    <a:gd name="connsiteX0" fmla="*/ 0 w 175777"/>
                    <a:gd name="connsiteY0" fmla="*/ 201054 h 201053"/>
                    <a:gd name="connsiteX1" fmla="*/ 0 w 175777"/>
                    <a:gd name="connsiteY1" fmla="*/ 0 h 201053"/>
                    <a:gd name="connsiteX2" fmla="*/ 89043 w 175777"/>
                    <a:gd name="connsiteY2" fmla="*/ 0 h 201053"/>
                    <a:gd name="connsiteX3" fmla="*/ 175778 w 175777"/>
                    <a:gd name="connsiteY3" fmla="*/ 100238 h 201053"/>
                    <a:gd name="connsiteX4" fmla="*/ 91324 w 175777"/>
                    <a:gd name="connsiteY4" fmla="*/ 201054 h 201053"/>
                    <a:gd name="connsiteX5" fmla="*/ 0 w 175777"/>
                    <a:gd name="connsiteY5" fmla="*/ 201054 h 201053"/>
                    <a:gd name="connsiteX6" fmla="*/ 80993 w 175777"/>
                    <a:gd name="connsiteY6" fmla="*/ 165447 h 201053"/>
                    <a:gd name="connsiteX7" fmla="*/ 128372 w 175777"/>
                    <a:gd name="connsiteY7" fmla="*/ 100527 h 201053"/>
                    <a:gd name="connsiteX8" fmla="*/ 79551 w 175777"/>
                    <a:gd name="connsiteY8" fmla="*/ 35607 h 201053"/>
                    <a:gd name="connsiteX9" fmla="*/ 45360 w 175777"/>
                    <a:gd name="connsiteY9" fmla="*/ 35607 h 201053"/>
                    <a:gd name="connsiteX10" fmla="*/ 45360 w 175777"/>
                    <a:gd name="connsiteY10" fmla="*/ 165421 h 201053"/>
                    <a:gd name="connsiteX11" fmla="*/ 80967 w 175777"/>
                    <a:gd name="connsiteY11" fmla="*/ 165421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5777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89043" y="0"/>
                      </a:lnTo>
                      <a:cubicBezTo>
                        <a:pt x="142741" y="0"/>
                        <a:pt x="175778" y="37049"/>
                        <a:pt x="175778" y="100238"/>
                      </a:cubicBezTo>
                      <a:cubicBezTo>
                        <a:pt x="175778" y="163428"/>
                        <a:pt x="143894" y="201054"/>
                        <a:pt x="91324" y="201054"/>
                      </a:cubicBezTo>
                      <a:lnTo>
                        <a:pt x="0" y="201054"/>
                      </a:lnTo>
                      <a:close/>
                      <a:moveTo>
                        <a:pt x="80993" y="165447"/>
                      </a:moveTo>
                      <a:cubicBezTo>
                        <a:pt x="113165" y="165447"/>
                        <a:pt x="128372" y="147067"/>
                        <a:pt x="128372" y="100527"/>
                      </a:cubicBezTo>
                      <a:cubicBezTo>
                        <a:pt x="128372" y="53987"/>
                        <a:pt x="112300" y="35607"/>
                        <a:pt x="79551" y="35607"/>
                      </a:cubicBezTo>
                      <a:lnTo>
                        <a:pt x="45360" y="35607"/>
                      </a:lnTo>
                      <a:lnTo>
                        <a:pt x="45360" y="165421"/>
                      </a:lnTo>
                      <a:lnTo>
                        <a:pt x="80967" y="165421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C5DE208E-53E7-BD3B-CF6E-85DB61A7E10C}"/>
                    </a:ext>
                  </a:extLst>
                </p:cNvPr>
                <p:cNvSpPr/>
                <p:nvPr/>
              </p:nvSpPr>
              <p:spPr>
                <a:xfrm>
                  <a:off x="2219459" y="6078508"/>
                  <a:ext cx="160858" cy="201053"/>
                </a:xfrm>
                <a:custGeom>
                  <a:avLst/>
                  <a:gdLst>
                    <a:gd name="connsiteX0" fmla="*/ 115760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0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0" y="201054"/>
                      </a:moveTo>
                      <a:cubicBezTo>
                        <a:pt x="115760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0" y="201054"/>
                      </a:lnTo>
                      <a:close/>
                      <a:moveTo>
                        <a:pt x="84454" y="88754"/>
                      </a:moveTo>
                      <a:cubicBezTo>
                        <a:pt x="105141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1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F9F509B4-05A9-DB02-A84D-C36402B78C51}"/>
                    </a:ext>
                  </a:extLst>
                </p:cNvPr>
                <p:cNvSpPr/>
                <p:nvPr/>
              </p:nvSpPr>
              <p:spPr>
                <a:xfrm>
                  <a:off x="2413354" y="6078508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9B965FFD-304E-3F01-009E-47DE1C004C57}"/>
                    </a:ext>
                  </a:extLst>
                </p:cNvPr>
                <p:cNvSpPr/>
                <p:nvPr/>
              </p:nvSpPr>
              <p:spPr>
                <a:xfrm>
                  <a:off x="2617528" y="6075597"/>
                  <a:ext cx="184115" cy="206821"/>
                </a:xfrm>
                <a:custGeom>
                  <a:avLst/>
                  <a:gdLst>
                    <a:gd name="connsiteX0" fmla="*/ 182700 w 184115"/>
                    <a:gd name="connsiteY0" fmla="*/ 69535 h 206821"/>
                    <a:gd name="connsiteX1" fmla="*/ 136448 w 184115"/>
                    <a:gd name="connsiteY1" fmla="*/ 69535 h 206821"/>
                    <a:gd name="connsiteX2" fmla="*/ 96515 w 184115"/>
                    <a:gd name="connsiteY2" fmla="*/ 39959 h 206821"/>
                    <a:gd name="connsiteX3" fmla="*/ 48848 w 184115"/>
                    <a:gd name="connsiteY3" fmla="*/ 103437 h 206821"/>
                    <a:gd name="connsiteX4" fmla="*/ 95099 w 184115"/>
                    <a:gd name="connsiteY4" fmla="*/ 167492 h 206821"/>
                    <a:gd name="connsiteX5" fmla="*/ 139044 w 184115"/>
                    <a:gd name="connsiteY5" fmla="*/ 125567 h 206821"/>
                    <a:gd name="connsiteX6" fmla="*/ 92792 w 184115"/>
                    <a:gd name="connsiteY6" fmla="*/ 125567 h 206821"/>
                    <a:gd name="connsiteX7" fmla="*/ 92792 w 184115"/>
                    <a:gd name="connsiteY7" fmla="*/ 92241 h 206821"/>
                    <a:gd name="connsiteX8" fmla="*/ 184116 w 184115"/>
                    <a:gd name="connsiteY8" fmla="*/ 92241 h 206821"/>
                    <a:gd name="connsiteX9" fmla="*/ 184116 w 184115"/>
                    <a:gd name="connsiteY9" fmla="*/ 203964 h 206821"/>
                    <a:gd name="connsiteX10" fmla="*/ 141325 w 184115"/>
                    <a:gd name="connsiteY10" fmla="*/ 203964 h 206821"/>
                    <a:gd name="connsiteX11" fmla="*/ 141325 w 184115"/>
                    <a:gd name="connsiteY11" fmla="*/ 170639 h 206821"/>
                    <a:gd name="connsiteX12" fmla="*/ 85608 w 184115"/>
                    <a:gd name="connsiteY12" fmla="*/ 206822 h 206821"/>
                    <a:gd name="connsiteX13" fmla="*/ 0 w 184115"/>
                    <a:gd name="connsiteY13" fmla="*/ 103411 h 206821"/>
                    <a:gd name="connsiteX14" fmla="*/ 97092 w 184115"/>
                    <a:gd name="connsiteY14" fmla="*/ 0 h 206821"/>
                    <a:gd name="connsiteX15" fmla="*/ 182673 w 184115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115" h="206821">
                      <a:moveTo>
                        <a:pt x="182700" y="69535"/>
                      </a:moveTo>
                      <a:lnTo>
                        <a:pt x="136448" y="69535"/>
                      </a:lnTo>
                      <a:cubicBezTo>
                        <a:pt x="133852" y="50578"/>
                        <a:pt x="120375" y="39959"/>
                        <a:pt x="96515" y="39959"/>
                      </a:cubicBezTo>
                      <a:cubicBezTo>
                        <a:pt x="63190" y="39959"/>
                        <a:pt x="48848" y="65523"/>
                        <a:pt x="48848" y="103437"/>
                      </a:cubicBezTo>
                      <a:cubicBezTo>
                        <a:pt x="48848" y="144209"/>
                        <a:pt x="62351" y="167492"/>
                        <a:pt x="95099" y="167492"/>
                      </a:cubicBezTo>
                      <a:cubicBezTo>
                        <a:pt x="122682" y="167492"/>
                        <a:pt x="138755" y="152259"/>
                        <a:pt x="139044" y="125567"/>
                      </a:cubicBezTo>
                      <a:lnTo>
                        <a:pt x="92792" y="125567"/>
                      </a:lnTo>
                      <a:lnTo>
                        <a:pt x="92792" y="92241"/>
                      </a:lnTo>
                      <a:lnTo>
                        <a:pt x="184116" y="92241"/>
                      </a:lnTo>
                      <a:lnTo>
                        <a:pt x="184116" y="203964"/>
                      </a:lnTo>
                      <a:lnTo>
                        <a:pt x="141325" y="203964"/>
                      </a:lnTo>
                      <a:lnTo>
                        <a:pt x="141325" y="170639"/>
                      </a:lnTo>
                      <a:cubicBezTo>
                        <a:pt x="133275" y="191326"/>
                        <a:pt x="119484" y="206822"/>
                        <a:pt x="85608" y="206822"/>
                      </a:cubicBezTo>
                      <a:cubicBezTo>
                        <a:pt x="45098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3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145BEBEF-68C5-D148-90D3-A8502C92A8B5}"/>
                    </a:ext>
                  </a:extLst>
                </p:cNvPr>
                <p:cNvSpPr/>
                <p:nvPr/>
              </p:nvSpPr>
              <p:spPr>
                <a:xfrm>
                  <a:off x="2836096" y="6075571"/>
                  <a:ext cx="167728" cy="206821"/>
                </a:xfrm>
                <a:custGeom>
                  <a:avLst/>
                  <a:gdLst>
                    <a:gd name="connsiteX0" fmla="*/ 166601 w 167728"/>
                    <a:gd name="connsiteY0" fmla="*/ 64684 h 206821"/>
                    <a:gd name="connsiteX1" fmla="*/ 119772 w 167728"/>
                    <a:gd name="connsiteY1" fmla="*/ 64684 h 206821"/>
                    <a:gd name="connsiteX2" fmla="*/ 83589 w 167728"/>
                    <a:gd name="connsiteY2" fmla="*/ 35947 h 206821"/>
                    <a:gd name="connsiteX3" fmla="*/ 51129 w 167728"/>
                    <a:gd name="connsiteY3" fmla="*/ 58916 h 206821"/>
                    <a:gd name="connsiteX4" fmla="*/ 88177 w 167728"/>
                    <a:gd name="connsiteY4" fmla="*/ 81885 h 206821"/>
                    <a:gd name="connsiteX5" fmla="*/ 167728 w 167728"/>
                    <a:gd name="connsiteY5" fmla="*/ 139621 h 206821"/>
                    <a:gd name="connsiteX6" fmla="*/ 82435 w 167728"/>
                    <a:gd name="connsiteY6" fmla="*/ 206822 h 206821"/>
                    <a:gd name="connsiteX7" fmla="*/ 0 w 167728"/>
                    <a:gd name="connsiteY7" fmla="*/ 141325 h 206821"/>
                    <a:gd name="connsiteX8" fmla="*/ 46829 w 167728"/>
                    <a:gd name="connsiteY8" fmla="*/ 141325 h 206821"/>
                    <a:gd name="connsiteX9" fmla="*/ 84166 w 167728"/>
                    <a:gd name="connsiteY9" fmla="*/ 171189 h 206821"/>
                    <a:gd name="connsiteX10" fmla="*/ 118068 w 167728"/>
                    <a:gd name="connsiteY10" fmla="*/ 146490 h 206821"/>
                    <a:gd name="connsiteX11" fmla="*/ 78423 w 167728"/>
                    <a:gd name="connsiteY11" fmla="*/ 122079 h 206821"/>
                    <a:gd name="connsiteX12" fmla="*/ 2596 w 167728"/>
                    <a:gd name="connsiteY12" fmla="*/ 62901 h 206821"/>
                    <a:gd name="connsiteX13" fmla="*/ 84742 w 167728"/>
                    <a:gd name="connsiteY13" fmla="*/ 0 h 206821"/>
                    <a:gd name="connsiteX14" fmla="*/ 166601 w 167728"/>
                    <a:gd name="connsiteY14" fmla="*/ 64632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7728" h="206821">
                      <a:moveTo>
                        <a:pt x="166601" y="64684"/>
                      </a:moveTo>
                      <a:lnTo>
                        <a:pt x="119772" y="64684"/>
                      </a:lnTo>
                      <a:cubicBezTo>
                        <a:pt x="118330" y="47169"/>
                        <a:pt x="111146" y="35947"/>
                        <a:pt x="83589" y="35947"/>
                      </a:cubicBezTo>
                      <a:cubicBezTo>
                        <a:pt x="58601" y="35947"/>
                        <a:pt x="51129" y="46566"/>
                        <a:pt x="51129" y="58916"/>
                      </a:cubicBezTo>
                      <a:cubicBezTo>
                        <a:pt x="51129" y="74438"/>
                        <a:pt x="62901" y="79027"/>
                        <a:pt x="88177" y="81885"/>
                      </a:cubicBezTo>
                      <a:cubicBezTo>
                        <a:pt x="136999" y="86473"/>
                        <a:pt x="167728" y="102572"/>
                        <a:pt x="167728" y="139621"/>
                      </a:cubicBezTo>
                      <a:cubicBezTo>
                        <a:pt x="167728" y="178977"/>
                        <a:pt x="136422" y="206822"/>
                        <a:pt x="82435" y="206822"/>
                      </a:cubicBezTo>
                      <a:cubicBezTo>
                        <a:pt x="31883" y="206822"/>
                        <a:pt x="1730" y="179527"/>
                        <a:pt x="0" y="141325"/>
                      </a:cubicBezTo>
                      <a:lnTo>
                        <a:pt x="46829" y="141325"/>
                      </a:lnTo>
                      <a:cubicBezTo>
                        <a:pt x="47982" y="159128"/>
                        <a:pt x="56871" y="171189"/>
                        <a:pt x="84166" y="171189"/>
                      </a:cubicBezTo>
                      <a:cubicBezTo>
                        <a:pt x="109442" y="171189"/>
                        <a:pt x="118068" y="159705"/>
                        <a:pt x="118068" y="146490"/>
                      </a:cubicBezTo>
                      <a:cubicBezTo>
                        <a:pt x="118068" y="129841"/>
                        <a:pt x="106295" y="125514"/>
                        <a:pt x="78423" y="122079"/>
                      </a:cubicBezTo>
                      <a:cubicBezTo>
                        <a:pt x="27295" y="116049"/>
                        <a:pt x="2596" y="101104"/>
                        <a:pt x="2596" y="62901"/>
                      </a:cubicBezTo>
                      <a:cubicBezTo>
                        <a:pt x="2596" y="27872"/>
                        <a:pt x="31018" y="0"/>
                        <a:pt x="84742" y="0"/>
                      </a:cubicBezTo>
                      <a:cubicBezTo>
                        <a:pt x="135294" y="0"/>
                        <a:pt x="164870" y="26718"/>
                        <a:pt x="166601" y="646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73114A0C-4C3A-4EF2-4B47-8027EA742C1D}"/>
                    </a:ext>
                  </a:extLst>
                </p:cNvPr>
                <p:cNvSpPr/>
                <p:nvPr/>
              </p:nvSpPr>
              <p:spPr>
                <a:xfrm>
                  <a:off x="3072180" y="6078508"/>
                  <a:ext cx="199926" cy="201053"/>
                </a:xfrm>
                <a:custGeom>
                  <a:avLst/>
                  <a:gdLst>
                    <a:gd name="connsiteX0" fmla="*/ 133302 w 199926"/>
                    <a:gd name="connsiteY0" fmla="*/ 0 h 201053"/>
                    <a:gd name="connsiteX1" fmla="*/ 199926 w 199926"/>
                    <a:gd name="connsiteY1" fmla="*/ 201054 h 201053"/>
                    <a:gd name="connsiteX2" fmla="*/ 149951 w 199926"/>
                    <a:gd name="connsiteY2" fmla="*/ 201054 h 201053"/>
                    <a:gd name="connsiteX3" fmla="*/ 134429 w 199926"/>
                    <a:gd name="connsiteY3" fmla="*/ 151655 h 201053"/>
                    <a:gd name="connsiteX4" fmla="*/ 63190 w 199926"/>
                    <a:gd name="connsiteY4" fmla="*/ 151655 h 201053"/>
                    <a:gd name="connsiteX5" fmla="*/ 47668 w 199926"/>
                    <a:gd name="connsiteY5" fmla="*/ 201054 h 201053"/>
                    <a:gd name="connsiteX6" fmla="*/ 0 w 199926"/>
                    <a:gd name="connsiteY6" fmla="*/ 201054 h 201053"/>
                    <a:gd name="connsiteX7" fmla="*/ 67201 w 199926"/>
                    <a:gd name="connsiteY7" fmla="*/ 0 h 201053"/>
                    <a:gd name="connsiteX8" fmla="*/ 133249 w 199926"/>
                    <a:gd name="connsiteY8" fmla="*/ 0 h 201053"/>
                    <a:gd name="connsiteX9" fmla="*/ 91350 w 199926"/>
                    <a:gd name="connsiteY9" fmla="*/ 60306 h 201053"/>
                    <a:gd name="connsiteX10" fmla="*/ 73547 w 199926"/>
                    <a:gd name="connsiteY10" fmla="*/ 117176 h 201053"/>
                    <a:gd name="connsiteX11" fmla="*/ 124098 w 199926"/>
                    <a:gd name="connsiteY11" fmla="*/ 117176 h 201053"/>
                    <a:gd name="connsiteX12" fmla="*/ 106295 w 199926"/>
                    <a:gd name="connsiteY12" fmla="*/ 59729 h 201053"/>
                    <a:gd name="connsiteX13" fmla="*/ 99111 w 199926"/>
                    <a:gd name="connsiteY13" fmla="*/ 29576 h 201053"/>
                    <a:gd name="connsiteX14" fmla="*/ 91350 w 199926"/>
                    <a:gd name="connsiteY14" fmla="*/ 60306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6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06"/>
                      </a:moveTo>
                      <a:lnTo>
                        <a:pt x="73547" y="117176"/>
                      </a:lnTo>
                      <a:lnTo>
                        <a:pt x="124098" y="117176"/>
                      </a:lnTo>
                      <a:lnTo>
                        <a:pt x="106295" y="59729"/>
                      </a:lnTo>
                      <a:cubicBezTo>
                        <a:pt x="103699" y="51391"/>
                        <a:pt x="100553" y="37888"/>
                        <a:pt x="99111" y="29576"/>
                      </a:cubicBezTo>
                      <a:cubicBezTo>
                        <a:pt x="97380" y="38202"/>
                        <a:pt x="93946" y="51705"/>
                        <a:pt x="91350" y="60306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A345470B-0148-A2D8-6933-B15A675DF493}"/>
                    </a:ext>
                  </a:extLst>
                </p:cNvPr>
                <p:cNvSpPr/>
                <p:nvPr/>
              </p:nvSpPr>
              <p:spPr>
                <a:xfrm>
                  <a:off x="3282436" y="6075597"/>
                  <a:ext cx="184089" cy="206821"/>
                </a:xfrm>
                <a:custGeom>
                  <a:avLst/>
                  <a:gdLst>
                    <a:gd name="connsiteX0" fmla="*/ 182674 w 184089"/>
                    <a:gd name="connsiteY0" fmla="*/ 69535 h 206821"/>
                    <a:gd name="connsiteX1" fmla="*/ 136422 w 184089"/>
                    <a:gd name="connsiteY1" fmla="*/ 69535 h 206821"/>
                    <a:gd name="connsiteX2" fmla="*/ 96489 w 184089"/>
                    <a:gd name="connsiteY2" fmla="*/ 39959 h 206821"/>
                    <a:gd name="connsiteX3" fmla="*/ 48821 w 184089"/>
                    <a:gd name="connsiteY3" fmla="*/ 103437 h 206821"/>
                    <a:gd name="connsiteX4" fmla="*/ 95073 w 184089"/>
                    <a:gd name="connsiteY4" fmla="*/ 167492 h 206821"/>
                    <a:gd name="connsiteX5" fmla="*/ 139018 w 184089"/>
                    <a:gd name="connsiteY5" fmla="*/ 125567 h 206821"/>
                    <a:gd name="connsiteX6" fmla="*/ 92766 w 184089"/>
                    <a:gd name="connsiteY6" fmla="*/ 125567 h 206821"/>
                    <a:gd name="connsiteX7" fmla="*/ 92766 w 184089"/>
                    <a:gd name="connsiteY7" fmla="*/ 92241 h 206821"/>
                    <a:gd name="connsiteX8" fmla="*/ 184089 w 184089"/>
                    <a:gd name="connsiteY8" fmla="*/ 92241 h 206821"/>
                    <a:gd name="connsiteX9" fmla="*/ 184089 w 184089"/>
                    <a:gd name="connsiteY9" fmla="*/ 203964 h 206821"/>
                    <a:gd name="connsiteX10" fmla="*/ 141299 w 184089"/>
                    <a:gd name="connsiteY10" fmla="*/ 203964 h 206821"/>
                    <a:gd name="connsiteX11" fmla="*/ 141299 w 184089"/>
                    <a:gd name="connsiteY11" fmla="*/ 170639 h 206821"/>
                    <a:gd name="connsiteX12" fmla="*/ 85582 w 184089"/>
                    <a:gd name="connsiteY12" fmla="*/ 206822 h 206821"/>
                    <a:gd name="connsiteX13" fmla="*/ 0 w 184089"/>
                    <a:gd name="connsiteY13" fmla="*/ 103411 h 206821"/>
                    <a:gd name="connsiteX14" fmla="*/ 97092 w 184089"/>
                    <a:gd name="connsiteY14" fmla="*/ 0 h 206821"/>
                    <a:gd name="connsiteX15" fmla="*/ 182674 w 184089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089" h="206821">
                      <a:moveTo>
                        <a:pt x="182674" y="69535"/>
                      </a:moveTo>
                      <a:lnTo>
                        <a:pt x="136422" y="69535"/>
                      </a:lnTo>
                      <a:cubicBezTo>
                        <a:pt x="133826" y="50578"/>
                        <a:pt x="120349" y="39959"/>
                        <a:pt x="96489" y="39959"/>
                      </a:cubicBezTo>
                      <a:cubicBezTo>
                        <a:pt x="63163" y="39959"/>
                        <a:pt x="48821" y="65523"/>
                        <a:pt x="48821" y="103437"/>
                      </a:cubicBezTo>
                      <a:cubicBezTo>
                        <a:pt x="48821" y="144209"/>
                        <a:pt x="62325" y="167492"/>
                        <a:pt x="95073" y="167492"/>
                      </a:cubicBezTo>
                      <a:cubicBezTo>
                        <a:pt x="122656" y="167492"/>
                        <a:pt x="138729" y="152259"/>
                        <a:pt x="139018" y="125567"/>
                      </a:cubicBezTo>
                      <a:lnTo>
                        <a:pt x="92766" y="125567"/>
                      </a:lnTo>
                      <a:lnTo>
                        <a:pt x="92766" y="92241"/>
                      </a:lnTo>
                      <a:lnTo>
                        <a:pt x="184089" y="92241"/>
                      </a:lnTo>
                      <a:lnTo>
                        <a:pt x="184089" y="203964"/>
                      </a:lnTo>
                      <a:lnTo>
                        <a:pt x="141299" y="203964"/>
                      </a:lnTo>
                      <a:lnTo>
                        <a:pt x="141299" y="170639"/>
                      </a:lnTo>
                      <a:cubicBezTo>
                        <a:pt x="133249" y="191326"/>
                        <a:pt x="119458" y="206822"/>
                        <a:pt x="85582" y="206822"/>
                      </a:cubicBezTo>
                      <a:cubicBezTo>
                        <a:pt x="45072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4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81413C82-013D-FC05-3B55-E7DCEE3DEE51}"/>
                    </a:ext>
                  </a:extLst>
                </p:cNvPr>
                <p:cNvSpPr/>
                <p:nvPr/>
              </p:nvSpPr>
              <p:spPr>
                <a:xfrm>
                  <a:off x="3509343" y="6078508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6 w 141324"/>
                    <a:gd name="connsiteY4" fmla="*/ 35607 h 201053"/>
                    <a:gd name="connsiteX5" fmla="*/ 45386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6 w 141324"/>
                    <a:gd name="connsiteY8" fmla="*/ 114581 h 201053"/>
                    <a:gd name="connsiteX9" fmla="*/ 45386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6" y="35607"/>
                      </a:lnTo>
                      <a:lnTo>
                        <a:pt x="45386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6" y="114581"/>
                      </a:lnTo>
                      <a:lnTo>
                        <a:pt x="45386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328E1447-333D-C5AA-E7F9-EE2014BDCEF3}"/>
                    </a:ext>
                  </a:extLst>
                </p:cNvPr>
                <p:cNvSpPr/>
                <p:nvPr/>
              </p:nvSpPr>
              <p:spPr>
                <a:xfrm>
                  <a:off x="3682525" y="6078481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26 h 201079"/>
                    <a:gd name="connsiteX1" fmla="*/ 116337 w 166889"/>
                    <a:gd name="connsiteY1" fmla="*/ 123522 h 201079"/>
                    <a:gd name="connsiteX2" fmla="*/ 124099 w 166889"/>
                    <a:gd name="connsiteY2" fmla="*/ 150240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8000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7 w 166889"/>
                    <a:gd name="connsiteY10" fmla="*/ 66074 h 201079"/>
                    <a:gd name="connsiteX11" fmla="*/ 45387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26"/>
                      </a:moveTo>
                      <a:lnTo>
                        <a:pt x="116337" y="123522"/>
                      </a:lnTo>
                      <a:cubicBezTo>
                        <a:pt x="118645" y="129264"/>
                        <a:pt x="122080" y="140748"/>
                        <a:pt x="124099" y="150240"/>
                      </a:cubicBezTo>
                      <a:cubicBezTo>
                        <a:pt x="123522" y="143921"/>
                        <a:pt x="122656" y="127848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8000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7" y="60332"/>
                        <a:pt x="45387" y="66074"/>
                      </a:cubicBezTo>
                      <a:lnTo>
                        <a:pt x="45387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E3D051EC-7901-830E-950A-7890A468AFA9}"/>
                    </a:ext>
                  </a:extLst>
                </p:cNvPr>
                <p:cNvSpPr/>
                <p:nvPr/>
              </p:nvSpPr>
              <p:spPr>
                <a:xfrm>
                  <a:off x="3885597" y="6075624"/>
                  <a:ext cx="182961" cy="206821"/>
                </a:xfrm>
                <a:custGeom>
                  <a:avLst/>
                  <a:gdLst>
                    <a:gd name="connsiteX0" fmla="*/ 182962 w 182961"/>
                    <a:gd name="connsiteY0" fmla="*/ 137025 h 206821"/>
                    <a:gd name="connsiteX1" fmla="*/ 96515 w 182961"/>
                    <a:gd name="connsiteY1" fmla="*/ 206822 h 206821"/>
                    <a:gd name="connsiteX2" fmla="*/ 0 w 182961"/>
                    <a:gd name="connsiteY2" fmla="*/ 103411 h 206821"/>
                    <a:gd name="connsiteX3" fmla="*/ 96515 w 182961"/>
                    <a:gd name="connsiteY3" fmla="*/ 0 h 206821"/>
                    <a:gd name="connsiteX4" fmla="*/ 182962 w 182961"/>
                    <a:gd name="connsiteY4" fmla="*/ 69797 h 206821"/>
                    <a:gd name="connsiteX5" fmla="*/ 136422 w 182961"/>
                    <a:gd name="connsiteY5" fmla="*/ 69797 h 206821"/>
                    <a:gd name="connsiteX6" fmla="*/ 96489 w 182961"/>
                    <a:gd name="connsiteY6" fmla="*/ 39933 h 206821"/>
                    <a:gd name="connsiteX7" fmla="*/ 49083 w 182961"/>
                    <a:gd name="connsiteY7" fmla="*/ 103411 h 206821"/>
                    <a:gd name="connsiteX8" fmla="*/ 96489 w 182961"/>
                    <a:gd name="connsiteY8" fmla="*/ 166889 h 206821"/>
                    <a:gd name="connsiteX9" fmla="*/ 136422 w 182961"/>
                    <a:gd name="connsiteY9" fmla="*/ 137025 h 206821"/>
                    <a:gd name="connsiteX10" fmla="*/ 182962 w 182961"/>
                    <a:gd name="connsiteY10" fmla="*/ 137025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961" h="206821">
                      <a:moveTo>
                        <a:pt x="182962" y="137025"/>
                      </a:moveTo>
                      <a:cubicBezTo>
                        <a:pt x="179527" y="178373"/>
                        <a:pt x="146779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625" y="0"/>
                        <a:pt x="96515" y="0"/>
                      </a:cubicBezTo>
                      <a:cubicBezTo>
                        <a:pt x="146779" y="0"/>
                        <a:pt x="179527" y="28422"/>
                        <a:pt x="182962" y="69797"/>
                      </a:cubicBezTo>
                      <a:lnTo>
                        <a:pt x="136422" y="69797"/>
                      </a:lnTo>
                      <a:cubicBezTo>
                        <a:pt x="133826" y="50840"/>
                        <a:pt x="120611" y="39933"/>
                        <a:pt x="96489" y="39933"/>
                      </a:cubicBezTo>
                      <a:cubicBezTo>
                        <a:pt x="63163" y="39933"/>
                        <a:pt x="49083" y="65497"/>
                        <a:pt x="49083" y="103411"/>
                      </a:cubicBezTo>
                      <a:cubicBezTo>
                        <a:pt x="49083" y="141325"/>
                        <a:pt x="63163" y="166889"/>
                        <a:pt x="96489" y="166889"/>
                      </a:cubicBezTo>
                      <a:cubicBezTo>
                        <a:pt x="120611" y="166889"/>
                        <a:pt x="133826" y="155982"/>
                        <a:pt x="136422" y="137025"/>
                      </a:cubicBezTo>
                      <a:lnTo>
                        <a:pt x="182962" y="137025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DFC30E40-A08E-612A-AC84-A8D7623D4195}"/>
                    </a:ext>
                  </a:extLst>
                </p:cNvPr>
                <p:cNvSpPr/>
                <p:nvPr/>
              </p:nvSpPr>
              <p:spPr>
                <a:xfrm>
                  <a:off x="4072544" y="6078508"/>
                  <a:ext cx="199611" cy="201053"/>
                </a:xfrm>
                <a:custGeom>
                  <a:avLst/>
                  <a:gdLst>
                    <a:gd name="connsiteX0" fmla="*/ 77270 w 199611"/>
                    <a:gd name="connsiteY0" fmla="*/ 201054 h 201053"/>
                    <a:gd name="connsiteX1" fmla="*/ 77270 w 199611"/>
                    <a:gd name="connsiteY1" fmla="*/ 115761 h 201053"/>
                    <a:gd name="connsiteX2" fmla="*/ 0 w 199611"/>
                    <a:gd name="connsiteY2" fmla="*/ 0 h 201053"/>
                    <a:gd name="connsiteX3" fmla="*/ 53148 w 199611"/>
                    <a:gd name="connsiteY3" fmla="*/ 0 h 201053"/>
                    <a:gd name="connsiteX4" fmla="*/ 101392 w 199611"/>
                    <a:gd name="connsiteY4" fmla="*/ 77270 h 201053"/>
                    <a:gd name="connsiteX5" fmla="*/ 150213 w 199611"/>
                    <a:gd name="connsiteY5" fmla="*/ 0 h 201053"/>
                    <a:gd name="connsiteX6" fmla="*/ 199612 w 199611"/>
                    <a:gd name="connsiteY6" fmla="*/ 0 h 201053"/>
                    <a:gd name="connsiteX7" fmla="*/ 122630 w 199611"/>
                    <a:gd name="connsiteY7" fmla="*/ 115761 h 201053"/>
                    <a:gd name="connsiteX8" fmla="*/ 122630 w 199611"/>
                    <a:gd name="connsiteY8" fmla="*/ 201054 h 201053"/>
                    <a:gd name="connsiteX9" fmla="*/ 77244 w 199611"/>
                    <a:gd name="connsiteY9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9611" h="201053">
                      <a:moveTo>
                        <a:pt x="77270" y="201054"/>
                      </a:moveTo>
                      <a:lnTo>
                        <a:pt x="77270" y="115761"/>
                      </a:lnTo>
                      <a:lnTo>
                        <a:pt x="0" y="0"/>
                      </a:lnTo>
                      <a:lnTo>
                        <a:pt x="53148" y="0"/>
                      </a:lnTo>
                      <a:lnTo>
                        <a:pt x="101392" y="77270"/>
                      </a:lnTo>
                      <a:lnTo>
                        <a:pt x="150213" y="0"/>
                      </a:lnTo>
                      <a:lnTo>
                        <a:pt x="199612" y="0"/>
                      </a:lnTo>
                      <a:lnTo>
                        <a:pt x="122630" y="115761"/>
                      </a:lnTo>
                      <a:lnTo>
                        <a:pt x="122630" y="201054"/>
                      </a:lnTo>
                      <a:lnTo>
                        <a:pt x="77244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9E2EFDE-8DB0-9017-7266-845F76E85342}"/>
              </a:ext>
            </a:extLst>
          </p:cNvPr>
          <p:cNvGrpSpPr/>
          <p:nvPr userDrawn="1"/>
        </p:nvGrpSpPr>
        <p:grpSpPr>
          <a:xfrm>
            <a:off x="3371850" y="4709989"/>
            <a:ext cx="8820149" cy="2148012"/>
            <a:chOff x="3389310" y="4714241"/>
            <a:chExt cx="8802689" cy="2143760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75973B2-E00C-2A62-EC32-B5F171015764}"/>
                </a:ext>
              </a:extLst>
            </p:cNvPr>
            <p:cNvSpPr/>
            <p:nvPr userDrawn="1"/>
          </p:nvSpPr>
          <p:spPr>
            <a:xfrm>
              <a:off x="3389310" y="4714242"/>
              <a:ext cx="2143759" cy="2143759"/>
            </a:xfrm>
            <a:custGeom>
              <a:avLst/>
              <a:gdLst>
                <a:gd name="connsiteX0" fmla="*/ 266734 w 533495"/>
                <a:gd name="connsiteY0" fmla="*/ 0 h 533495"/>
                <a:gd name="connsiteX1" fmla="*/ 533495 w 533495"/>
                <a:gd name="connsiteY1" fmla="*/ 0 h 533495"/>
                <a:gd name="connsiteX2" fmla="*/ 533495 w 533495"/>
                <a:gd name="connsiteY2" fmla="*/ 533495 h 533495"/>
                <a:gd name="connsiteX3" fmla="*/ 266760 w 533495"/>
                <a:gd name="connsiteY3" fmla="*/ 533495 h 533495"/>
                <a:gd name="connsiteX4" fmla="*/ 0 w 533495"/>
                <a:gd name="connsiteY4" fmla="*/ 266734 h 533495"/>
                <a:gd name="connsiteX5" fmla="*/ 266734 w 533495"/>
                <a:gd name="connsiteY5" fmla="*/ 0 h 53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95" h="533495">
                  <a:moveTo>
                    <a:pt x="266734" y="0"/>
                  </a:moveTo>
                  <a:lnTo>
                    <a:pt x="533495" y="0"/>
                  </a:lnTo>
                  <a:lnTo>
                    <a:pt x="533495" y="533495"/>
                  </a:lnTo>
                  <a:lnTo>
                    <a:pt x="266760" y="533495"/>
                  </a:lnTo>
                  <a:cubicBezTo>
                    <a:pt x="119431" y="533495"/>
                    <a:pt x="0" y="414063"/>
                    <a:pt x="0" y="266734"/>
                  </a:cubicBezTo>
                  <a:cubicBezTo>
                    <a:pt x="0" y="119405"/>
                    <a:pt x="119431" y="0"/>
                    <a:pt x="266734" y="0"/>
                  </a:cubicBezTo>
                  <a:close/>
                </a:path>
              </a:pathLst>
            </a:custGeom>
            <a:solidFill>
              <a:srgbClr val="8C67FF"/>
            </a:solidFill>
            <a:ln w="2618" cap="flat">
              <a:noFill/>
              <a:prstDash val="solid"/>
              <a:miter/>
            </a:ln>
          </p:spPr>
          <p:txBody>
            <a:bodyPr lIns="216000" rtlCol="0" anchor="ctr"/>
            <a:lstStyle/>
            <a:p>
              <a:pPr algn="ctr"/>
              <a:endPara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8189902-AB52-310D-3638-5BB3A8166D27}"/>
                </a:ext>
              </a:extLst>
            </p:cNvPr>
            <p:cNvSpPr/>
            <p:nvPr userDrawn="1"/>
          </p:nvSpPr>
          <p:spPr>
            <a:xfrm rot="16200000">
              <a:off x="5608954" y="4714242"/>
              <a:ext cx="2143759" cy="2143759"/>
            </a:xfrm>
            <a:custGeom>
              <a:avLst/>
              <a:gdLst>
                <a:gd name="connsiteX0" fmla="*/ 266734 w 533495"/>
                <a:gd name="connsiteY0" fmla="*/ 0 h 533495"/>
                <a:gd name="connsiteX1" fmla="*/ 533495 w 533495"/>
                <a:gd name="connsiteY1" fmla="*/ 0 h 533495"/>
                <a:gd name="connsiteX2" fmla="*/ 533495 w 533495"/>
                <a:gd name="connsiteY2" fmla="*/ 533495 h 533495"/>
                <a:gd name="connsiteX3" fmla="*/ 266760 w 533495"/>
                <a:gd name="connsiteY3" fmla="*/ 533495 h 533495"/>
                <a:gd name="connsiteX4" fmla="*/ 0 w 533495"/>
                <a:gd name="connsiteY4" fmla="*/ 266734 h 533495"/>
                <a:gd name="connsiteX5" fmla="*/ 266734 w 533495"/>
                <a:gd name="connsiteY5" fmla="*/ 0 h 53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95" h="533495">
                  <a:moveTo>
                    <a:pt x="266734" y="0"/>
                  </a:moveTo>
                  <a:lnTo>
                    <a:pt x="533495" y="0"/>
                  </a:lnTo>
                  <a:lnTo>
                    <a:pt x="533495" y="533495"/>
                  </a:lnTo>
                  <a:lnTo>
                    <a:pt x="266760" y="533495"/>
                  </a:lnTo>
                  <a:cubicBezTo>
                    <a:pt x="119431" y="533495"/>
                    <a:pt x="0" y="414063"/>
                    <a:pt x="0" y="266734"/>
                  </a:cubicBezTo>
                  <a:cubicBezTo>
                    <a:pt x="0" y="119405"/>
                    <a:pt x="119431" y="0"/>
                    <a:pt x="266734" y="0"/>
                  </a:cubicBezTo>
                  <a:close/>
                </a:path>
              </a:pathLst>
            </a:custGeom>
            <a:solidFill>
              <a:srgbClr val="00BCAD"/>
            </a:solidFill>
            <a:ln w="2618" cap="flat">
              <a:noFill/>
              <a:prstDash val="solid"/>
              <a:miter/>
            </a:ln>
          </p:spPr>
          <p:txBody>
            <a:bodyPr lIns="216000" rtlCol="0" anchor="ctr"/>
            <a:lstStyle/>
            <a:p>
              <a:pPr algn="ctr"/>
              <a:endPara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30BE99F-402B-0E6F-8384-6BEC0FBF1115}"/>
                </a:ext>
              </a:extLst>
            </p:cNvPr>
            <p:cNvSpPr/>
            <p:nvPr userDrawn="1"/>
          </p:nvSpPr>
          <p:spPr>
            <a:xfrm rot="10800000">
              <a:off x="7828597" y="4714241"/>
              <a:ext cx="2143759" cy="2143759"/>
            </a:xfrm>
            <a:custGeom>
              <a:avLst/>
              <a:gdLst>
                <a:gd name="connsiteX0" fmla="*/ 266734 w 533495"/>
                <a:gd name="connsiteY0" fmla="*/ 0 h 533495"/>
                <a:gd name="connsiteX1" fmla="*/ 533495 w 533495"/>
                <a:gd name="connsiteY1" fmla="*/ 0 h 533495"/>
                <a:gd name="connsiteX2" fmla="*/ 533495 w 533495"/>
                <a:gd name="connsiteY2" fmla="*/ 533495 h 533495"/>
                <a:gd name="connsiteX3" fmla="*/ 266760 w 533495"/>
                <a:gd name="connsiteY3" fmla="*/ 533495 h 533495"/>
                <a:gd name="connsiteX4" fmla="*/ 0 w 533495"/>
                <a:gd name="connsiteY4" fmla="*/ 266734 h 533495"/>
                <a:gd name="connsiteX5" fmla="*/ 266734 w 533495"/>
                <a:gd name="connsiteY5" fmla="*/ 0 h 53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95" h="533495">
                  <a:moveTo>
                    <a:pt x="266734" y="0"/>
                  </a:moveTo>
                  <a:lnTo>
                    <a:pt x="533495" y="0"/>
                  </a:lnTo>
                  <a:lnTo>
                    <a:pt x="533495" y="533495"/>
                  </a:lnTo>
                  <a:lnTo>
                    <a:pt x="266760" y="533495"/>
                  </a:lnTo>
                  <a:cubicBezTo>
                    <a:pt x="119431" y="533495"/>
                    <a:pt x="0" y="414063"/>
                    <a:pt x="0" y="266734"/>
                  </a:cubicBezTo>
                  <a:cubicBezTo>
                    <a:pt x="0" y="119405"/>
                    <a:pt x="119431" y="0"/>
                    <a:pt x="266734" y="0"/>
                  </a:cubicBezTo>
                  <a:close/>
                </a:path>
              </a:pathLst>
            </a:custGeom>
            <a:solidFill>
              <a:srgbClr val="FF37FF"/>
            </a:solidFill>
            <a:ln w="2618" cap="flat">
              <a:noFill/>
              <a:prstDash val="solid"/>
              <a:miter/>
            </a:ln>
          </p:spPr>
          <p:txBody>
            <a:bodyPr lIns="216000" rtlCol="0" anchor="ctr"/>
            <a:lstStyle/>
            <a:p>
              <a:pPr algn="ctr"/>
              <a:endPara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F4AAB2A-FC23-9043-CF2B-C5D98591D762}"/>
                </a:ext>
              </a:extLst>
            </p:cNvPr>
            <p:cNvSpPr/>
            <p:nvPr userDrawn="1"/>
          </p:nvSpPr>
          <p:spPr>
            <a:xfrm rot="5400000">
              <a:off x="10048240" y="4714242"/>
              <a:ext cx="2143759" cy="2143759"/>
            </a:xfrm>
            <a:custGeom>
              <a:avLst/>
              <a:gdLst>
                <a:gd name="connsiteX0" fmla="*/ 266734 w 533495"/>
                <a:gd name="connsiteY0" fmla="*/ 0 h 533495"/>
                <a:gd name="connsiteX1" fmla="*/ 533495 w 533495"/>
                <a:gd name="connsiteY1" fmla="*/ 0 h 533495"/>
                <a:gd name="connsiteX2" fmla="*/ 533495 w 533495"/>
                <a:gd name="connsiteY2" fmla="*/ 533495 h 533495"/>
                <a:gd name="connsiteX3" fmla="*/ 266760 w 533495"/>
                <a:gd name="connsiteY3" fmla="*/ 533495 h 533495"/>
                <a:gd name="connsiteX4" fmla="*/ 0 w 533495"/>
                <a:gd name="connsiteY4" fmla="*/ 266734 h 533495"/>
                <a:gd name="connsiteX5" fmla="*/ 266734 w 533495"/>
                <a:gd name="connsiteY5" fmla="*/ 0 h 53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95" h="533495">
                  <a:moveTo>
                    <a:pt x="266734" y="0"/>
                  </a:moveTo>
                  <a:lnTo>
                    <a:pt x="533495" y="0"/>
                  </a:lnTo>
                  <a:lnTo>
                    <a:pt x="533495" y="533495"/>
                  </a:lnTo>
                  <a:lnTo>
                    <a:pt x="266760" y="533495"/>
                  </a:lnTo>
                  <a:cubicBezTo>
                    <a:pt x="119431" y="533495"/>
                    <a:pt x="0" y="414063"/>
                    <a:pt x="0" y="266734"/>
                  </a:cubicBezTo>
                  <a:cubicBezTo>
                    <a:pt x="0" y="119405"/>
                    <a:pt x="119431" y="0"/>
                    <a:pt x="266734" y="0"/>
                  </a:cubicBezTo>
                  <a:close/>
                </a:path>
              </a:pathLst>
            </a:custGeom>
            <a:solidFill>
              <a:srgbClr val="00B2FF"/>
            </a:solidFill>
            <a:ln w="2618" cap="flat">
              <a:noFill/>
              <a:prstDash val="solid"/>
              <a:miter/>
            </a:ln>
          </p:spPr>
          <p:txBody>
            <a:bodyPr lIns="216000" rtlCol="0" anchor="ctr"/>
            <a:lstStyle/>
            <a:p>
              <a:pPr algn="ctr"/>
              <a:endPara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9" name="Date Placeholder 78">
            <a:extLst>
              <a:ext uri="{FF2B5EF4-FFF2-40B4-BE49-F238E27FC236}">
                <a16:creationId xmlns:a16="http://schemas.microsoft.com/office/drawing/2014/main" id="{06924495-DE6C-3B99-6ED0-819B6F0E3D5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 flipH="1">
            <a:off x="431864" y="6239947"/>
            <a:ext cx="1080000" cy="184666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C07FE07-BC03-46E4-85B1-6FDF19231763}" type="datetime3">
              <a:rPr lang="en-US" smtClean="0"/>
              <a:t>9 October 2024</a:t>
            </a:fld>
            <a:endParaRPr lang="en-GB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F85EDAE6-D9AE-12A8-2138-238C00CA7E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5326418"/>
            <a:ext cx="2506663" cy="246221"/>
          </a:xfrm>
        </p:spPr>
        <p:txBody>
          <a:bodyPr wrap="square" anchor="ctr">
            <a:spAutoFit/>
          </a:bodyPr>
          <a:lstStyle>
            <a:lvl1pPr>
              <a:spcBef>
                <a:spcPts val="200"/>
              </a:spcBef>
              <a:defRPr sz="1600">
                <a:solidFill>
                  <a:schemeClr val="bg1"/>
                </a:solidFill>
              </a:defRPr>
            </a:lvl1pPr>
            <a:lvl2pPr>
              <a:spcBef>
                <a:spcPts val="200"/>
              </a:spcBef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F159895C-35F8-3118-2F53-10F0D4CA91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71849" y="1930400"/>
            <a:ext cx="8386763" cy="1498599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87" name="Text Placeholder 81">
            <a:extLst>
              <a:ext uri="{FF2B5EF4-FFF2-40B4-BE49-F238E27FC236}">
                <a16:creationId xmlns:a16="http://schemas.microsoft.com/office/drawing/2014/main" id="{2C1DCCC8-1D22-FE66-F800-D9AFBBC6EA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799" y="5590676"/>
            <a:ext cx="2506663" cy="246221"/>
          </a:xfrm>
        </p:spPr>
        <p:txBody>
          <a:bodyPr wrap="square" anchor="ctr">
            <a:spAutoFit/>
          </a:bodyPr>
          <a:lstStyle>
            <a:lvl1pPr>
              <a:spcBef>
                <a:spcPts val="200"/>
              </a:spcBef>
              <a:defRPr sz="1600" b="0">
                <a:solidFill>
                  <a:schemeClr val="bg1"/>
                </a:solidFill>
              </a:defRPr>
            </a:lvl1pPr>
            <a:lvl2pPr>
              <a:spcBef>
                <a:spcPts val="200"/>
              </a:spcBef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Event</a:t>
            </a:r>
          </a:p>
        </p:txBody>
      </p:sp>
    </p:spTree>
    <p:extLst>
      <p:ext uri="{BB962C8B-B14F-4D97-AF65-F5344CB8AC3E}">
        <p14:creationId xmlns:p14="http://schemas.microsoft.com/office/powerpoint/2010/main" val="356427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ink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480C92D-B1DB-B2F5-34EB-438DB3E52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28840" y="0"/>
            <a:ext cx="8763160" cy="6858000"/>
          </a:xfrm>
          <a:custGeom>
            <a:avLst/>
            <a:gdLst>
              <a:gd name="connsiteX0" fmla="*/ 0 w 8763160"/>
              <a:gd name="connsiteY0" fmla="*/ 0 h 6858000"/>
              <a:gd name="connsiteX1" fmla="*/ 8763160 w 8763160"/>
              <a:gd name="connsiteY1" fmla="*/ 0 h 6858000"/>
              <a:gd name="connsiteX2" fmla="*/ 8763160 w 8763160"/>
              <a:gd name="connsiteY2" fmla="*/ 6858000 h 6858000"/>
              <a:gd name="connsiteX3" fmla="*/ 375 w 8763160"/>
              <a:gd name="connsiteY3" fmla="*/ 6858000 h 6858000"/>
              <a:gd name="connsiteX4" fmla="*/ 176770 w 8763160"/>
              <a:gd name="connsiteY4" fmla="*/ 6853540 h 6858000"/>
              <a:gd name="connsiteX5" fmla="*/ 3429161 w 8763160"/>
              <a:gd name="connsiteY5" fmla="*/ 3429174 h 6858000"/>
              <a:gd name="connsiteX6" fmla="*/ 0 w 876316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63160" h="6858000">
                <a:moveTo>
                  <a:pt x="0" y="0"/>
                </a:moveTo>
                <a:lnTo>
                  <a:pt x="8763160" y="0"/>
                </a:lnTo>
                <a:lnTo>
                  <a:pt x="8763160" y="6858000"/>
                </a:lnTo>
                <a:lnTo>
                  <a:pt x="375" y="6858000"/>
                </a:lnTo>
                <a:lnTo>
                  <a:pt x="176770" y="6853540"/>
                </a:lnTo>
                <a:cubicBezTo>
                  <a:pt x="1988348" y="6761717"/>
                  <a:pt x="3429161" y="5263883"/>
                  <a:pt x="3429161" y="3429174"/>
                </a:cubicBezTo>
                <a:cubicBezTo>
                  <a:pt x="3429161" y="1535281"/>
                  <a:pt x="1893893" y="0"/>
                  <a:pt x="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tIns="72000" rIns="72000">
            <a:noAutofit/>
          </a:bodyPr>
          <a:lstStyle>
            <a:lvl1pPr algn="r">
              <a:defRPr sz="18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2AF3658-5A89-31C5-A596-50B58675ADF8}"/>
              </a:ext>
            </a:extLst>
          </p:cNvPr>
          <p:cNvSpPr/>
          <p:nvPr userDrawn="1"/>
        </p:nvSpPr>
        <p:spPr>
          <a:xfrm rot="10800000">
            <a:off x="0" y="0"/>
            <a:ext cx="6858001" cy="6858001"/>
          </a:xfrm>
          <a:custGeom>
            <a:avLst/>
            <a:gdLst>
              <a:gd name="connsiteX0" fmla="*/ 266734 w 533495"/>
              <a:gd name="connsiteY0" fmla="*/ 0 h 533495"/>
              <a:gd name="connsiteX1" fmla="*/ 533495 w 533495"/>
              <a:gd name="connsiteY1" fmla="*/ 0 h 533495"/>
              <a:gd name="connsiteX2" fmla="*/ 533495 w 533495"/>
              <a:gd name="connsiteY2" fmla="*/ 533495 h 533495"/>
              <a:gd name="connsiteX3" fmla="*/ 266760 w 533495"/>
              <a:gd name="connsiteY3" fmla="*/ 533495 h 533495"/>
              <a:gd name="connsiteX4" fmla="*/ 0 w 533495"/>
              <a:gd name="connsiteY4" fmla="*/ 266734 h 533495"/>
              <a:gd name="connsiteX5" fmla="*/ 266734 w 533495"/>
              <a:gd name="connsiteY5" fmla="*/ 0 h 53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95" h="533495">
                <a:moveTo>
                  <a:pt x="266734" y="0"/>
                </a:moveTo>
                <a:lnTo>
                  <a:pt x="533495" y="0"/>
                </a:lnTo>
                <a:lnTo>
                  <a:pt x="533495" y="533495"/>
                </a:lnTo>
                <a:lnTo>
                  <a:pt x="266760" y="533495"/>
                </a:lnTo>
                <a:cubicBezTo>
                  <a:pt x="119431" y="533495"/>
                  <a:pt x="0" y="414063"/>
                  <a:pt x="0" y="266734"/>
                </a:cubicBezTo>
                <a:cubicBezTo>
                  <a:pt x="0" y="119405"/>
                  <a:pt x="119431" y="0"/>
                  <a:pt x="266734" y="0"/>
                </a:cubicBezTo>
                <a:close/>
              </a:path>
            </a:pathLst>
          </a:custGeom>
          <a:solidFill>
            <a:srgbClr val="FF37FF"/>
          </a:solidFill>
          <a:ln w="2618" cap="flat">
            <a:noFill/>
            <a:prstDash val="solid"/>
            <a:miter/>
          </a:ln>
        </p:spPr>
        <p:txBody>
          <a:bodyPr lIns="216000" rtlCol="0" anchor="ctr"/>
          <a:lstStyle/>
          <a:p>
            <a:pPr algn="ctr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E0289B-4D52-8BE2-AA3A-A6C6BBCDA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873375"/>
            <a:ext cx="5880100" cy="1638298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AD71857-A798-81D0-C202-2BCBD95039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800" y="4916486"/>
            <a:ext cx="5446713" cy="827089"/>
          </a:xfrm>
        </p:spPr>
        <p:txBody>
          <a:bodyPr/>
          <a:lstStyle>
            <a:lvl1pPr>
              <a:defRPr sz="1800" b="0"/>
            </a:lvl1pPr>
            <a:lvl2pPr>
              <a:defRPr sz="1600"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59712C7-A7A4-445B-5F7F-620DA8199D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439023"/>
            <a:ext cx="3263900" cy="2339102"/>
          </a:xfrm>
        </p:spPr>
        <p:txBody>
          <a:bodyPr wrap="square">
            <a:spAutoFit/>
          </a:bodyPr>
          <a:lstStyle>
            <a:lvl1pPr>
              <a:defRPr sz="15200" b="0"/>
            </a:lvl1pPr>
          </a:lstStyle>
          <a:p>
            <a:pPr lvl="0"/>
            <a:r>
              <a:rPr lang="en-US" dirty="0"/>
              <a:t>##</a:t>
            </a:r>
            <a:endParaRPr lang="en-GB" dirty="0"/>
          </a:p>
        </p:txBody>
      </p:sp>
      <p:grpSp>
        <p:nvGrpSpPr>
          <p:cNvPr id="16" name="Graphic 6">
            <a:extLst>
              <a:ext uri="{FF2B5EF4-FFF2-40B4-BE49-F238E27FC236}">
                <a16:creationId xmlns:a16="http://schemas.microsoft.com/office/drawing/2014/main" id="{1BD7E3E2-C99D-139C-EC12-7494907876A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1800" y="5992613"/>
            <a:ext cx="433454" cy="432000"/>
            <a:chOff x="576263" y="5110157"/>
            <a:chExt cx="1173074" cy="1169141"/>
          </a:xfrm>
          <a:solidFill>
            <a:srgbClr val="191919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2DC9DCC-CAEC-7975-4DF2-3F4728B22213}"/>
                </a:ext>
              </a:extLst>
            </p:cNvPr>
            <p:cNvSpPr/>
            <p:nvPr/>
          </p:nvSpPr>
          <p:spPr>
            <a:xfrm>
              <a:off x="576263" y="5110157"/>
              <a:ext cx="533520" cy="533494"/>
            </a:xfrm>
            <a:custGeom>
              <a:avLst/>
              <a:gdLst>
                <a:gd name="connsiteX0" fmla="*/ 446314 w 533520"/>
                <a:gd name="connsiteY0" fmla="*/ 215474 h 533494"/>
                <a:gd name="connsiteX1" fmla="*/ 407194 w 533520"/>
                <a:gd name="connsiteY1" fmla="*/ 243608 h 533494"/>
                <a:gd name="connsiteX2" fmla="*/ 421851 w 533520"/>
                <a:gd name="connsiteY2" fmla="*/ 289126 h 533494"/>
                <a:gd name="connsiteX3" fmla="*/ 383334 w 533520"/>
                <a:gd name="connsiteY3" fmla="*/ 260992 h 533494"/>
                <a:gd name="connsiteX4" fmla="*/ 344764 w 533520"/>
                <a:gd name="connsiteY4" fmla="*/ 289126 h 533494"/>
                <a:gd name="connsiteX5" fmla="*/ 359421 w 533520"/>
                <a:gd name="connsiteY5" fmla="*/ 243608 h 533494"/>
                <a:gd name="connsiteX6" fmla="*/ 320301 w 533520"/>
                <a:gd name="connsiteY6" fmla="*/ 215474 h 533494"/>
                <a:gd name="connsiteX7" fmla="*/ 368546 w 533520"/>
                <a:gd name="connsiteY7" fmla="*/ 215527 h 533494"/>
                <a:gd name="connsiteX8" fmla="*/ 383334 w 533520"/>
                <a:gd name="connsiteY8" fmla="*/ 169354 h 533494"/>
                <a:gd name="connsiteX9" fmla="*/ 398096 w 533520"/>
                <a:gd name="connsiteY9" fmla="*/ 215474 h 533494"/>
                <a:gd name="connsiteX10" fmla="*/ 446366 w 533520"/>
                <a:gd name="connsiteY10" fmla="*/ 215474 h 533494"/>
                <a:gd name="connsiteX11" fmla="*/ 300322 w 533520"/>
                <a:gd name="connsiteY11" fmla="*/ 361781 h 533494"/>
                <a:gd name="connsiteX12" fmla="*/ 261176 w 533520"/>
                <a:gd name="connsiteY12" fmla="*/ 389915 h 533494"/>
                <a:gd name="connsiteX13" fmla="*/ 275859 w 533520"/>
                <a:gd name="connsiteY13" fmla="*/ 435433 h 533494"/>
                <a:gd name="connsiteX14" fmla="*/ 237289 w 533520"/>
                <a:gd name="connsiteY14" fmla="*/ 407299 h 533494"/>
                <a:gd name="connsiteX15" fmla="*/ 198720 w 533520"/>
                <a:gd name="connsiteY15" fmla="*/ 435433 h 533494"/>
                <a:gd name="connsiteX16" fmla="*/ 213403 w 533520"/>
                <a:gd name="connsiteY16" fmla="*/ 389915 h 533494"/>
                <a:gd name="connsiteX17" fmla="*/ 174257 w 533520"/>
                <a:gd name="connsiteY17" fmla="*/ 361781 h 533494"/>
                <a:gd name="connsiteX18" fmla="*/ 222501 w 533520"/>
                <a:gd name="connsiteY18" fmla="*/ 361834 h 533494"/>
                <a:gd name="connsiteX19" fmla="*/ 237263 w 533520"/>
                <a:gd name="connsiteY19" fmla="*/ 315660 h 533494"/>
                <a:gd name="connsiteX20" fmla="*/ 252025 w 533520"/>
                <a:gd name="connsiteY20" fmla="*/ 361781 h 533494"/>
                <a:gd name="connsiteX21" fmla="*/ 300269 w 533520"/>
                <a:gd name="connsiteY21" fmla="*/ 361781 h 533494"/>
                <a:gd name="connsiteX22" fmla="*/ 533495 w 533520"/>
                <a:gd name="connsiteY22" fmla="*/ 533495 h 533494"/>
                <a:gd name="connsiteX23" fmla="*/ 533495 w 533520"/>
                <a:gd name="connsiteY23" fmla="*/ 0 h 533494"/>
                <a:gd name="connsiteX24" fmla="*/ 266734 w 533520"/>
                <a:gd name="connsiteY24" fmla="*/ 0 h 533494"/>
                <a:gd name="connsiteX25" fmla="*/ 0 w 533520"/>
                <a:gd name="connsiteY25" fmla="*/ 266734 h 533494"/>
                <a:gd name="connsiteX26" fmla="*/ 266760 w 533520"/>
                <a:gd name="connsiteY26" fmla="*/ 533495 h 533494"/>
                <a:gd name="connsiteX27" fmla="*/ 533521 w 533520"/>
                <a:gd name="connsiteY27" fmla="*/ 533495 h 53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494">
                  <a:moveTo>
                    <a:pt x="446314" y="215474"/>
                  </a:moveTo>
                  <a:lnTo>
                    <a:pt x="407194" y="243608"/>
                  </a:lnTo>
                  <a:lnTo>
                    <a:pt x="421851" y="289126"/>
                  </a:lnTo>
                  <a:lnTo>
                    <a:pt x="383334" y="260992"/>
                  </a:lnTo>
                  <a:lnTo>
                    <a:pt x="344764" y="289126"/>
                  </a:lnTo>
                  <a:lnTo>
                    <a:pt x="359421" y="243608"/>
                  </a:lnTo>
                  <a:lnTo>
                    <a:pt x="320301" y="215474"/>
                  </a:lnTo>
                  <a:lnTo>
                    <a:pt x="368546" y="215527"/>
                  </a:lnTo>
                  <a:lnTo>
                    <a:pt x="383334" y="169354"/>
                  </a:lnTo>
                  <a:lnTo>
                    <a:pt x="398096" y="215474"/>
                  </a:lnTo>
                  <a:lnTo>
                    <a:pt x="446366" y="215474"/>
                  </a:lnTo>
                  <a:close/>
                  <a:moveTo>
                    <a:pt x="300322" y="361781"/>
                  </a:moveTo>
                  <a:lnTo>
                    <a:pt x="261176" y="389915"/>
                  </a:lnTo>
                  <a:lnTo>
                    <a:pt x="275859" y="435433"/>
                  </a:lnTo>
                  <a:lnTo>
                    <a:pt x="237289" y="407299"/>
                  </a:lnTo>
                  <a:lnTo>
                    <a:pt x="198720" y="435433"/>
                  </a:lnTo>
                  <a:lnTo>
                    <a:pt x="213403" y="389915"/>
                  </a:lnTo>
                  <a:lnTo>
                    <a:pt x="174257" y="361781"/>
                  </a:lnTo>
                  <a:lnTo>
                    <a:pt x="222501" y="361834"/>
                  </a:lnTo>
                  <a:lnTo>
                    <a:pt x="237263" y="315660"/>
                  </a:lnTo>
                  <a:lnTo>
                    <a:pt x="252025" y="361781"/>
                  </a:lnTo>
                  <a:lnTo>
                    <a:pt x="300269" y="361781"/>
                  </a:lnTo>
                  <a:close/>
                  <a:moveTo>
                    <a:pt x="533495" y="533495"/>
                  </a:moveTo>
                  <a:lnTo>
                    <a:pt x="533495" y="0"/>
                  </a:lnTo>
                  <a:lnTo>
                    <a:pt x="266734" y="0"/>
                  </a:lnTo>
                  <a:cubicBezTo>
                    <a:pt x="119431" y="0"/>
                    <a:pt x="0" y="119405"/>
                    <a:pt x="0" y="266734"/>
                  </a:cubicBezTo>
                  <a:cubicBezTo>
                    <a:pt x="0" y="414063"/>
                    <a:pt x="119431" y="533495"/>
                    <a:pt x="266760" y="533495"/>
                  </a:cubicBezTo>
                  <a:lnTo>
                    <a:pt x="533521" y="533495"/>
                  </a:lnTo>
                  <a:close/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BC25180-A645-F672-2299-1C3E9D04366D}"/>
                </a:ext>
              </a:extLst>
            </p:cNvPr>
            <p:cNvSpPr/>
            <p:nvPr/>
          </p:nvSpPr>
          <p:spPr>
            <a:xfrm>
              <a:off x="576263" y="5745778"/>
              <a:ext cx="533520" cy="533494"/>
            </a:xfrm>
            <a:custGeom>
              <a:avLst/>
              <a:gdLst>
                <a:gd name="connsiteX0" fmla="*/ 446628 w 533520"/>
                <a:gd name="connsiteY0" fmla="*/ 271585 h 533494"/>
                <a:gd name="connsiteX1" fmla="*/ 407482 w 533520"/>
                <a:gd name="connsiteY1" fmla="*/ 299719 h 533494"/>
                <a:gd name="connsiteX2" fmla="*/ 422139 w 533520"/>
                <a:gd name="connsiteY2" fmla="*/ 345210 h 533494"/>
                <a:gd name="connsiteX3" fmla="*/ 383622 w 533520"/>
                <a:gd name="connsiteY3" fmla="*/ 317076 h 533494"/>
                <a:gd name="connsiteX4" fmla="*/ 345053 w 533520"/>
                <a:gd name="connsiteY4" fmla="*/ 345210 h 533494"/>
                <a:gd name="connsiteX5" fmla="*/ 359710 w 533520"/>
                <a:gd name="connsiteY5" fmla="*/ 299719 h 533494"/>
                <a:gd name="connsiteX6" fmla="*/ 320590 w 533520"/>
                <a:gd name="connsiteY6" fmla="*/ 271585 h 533494"/>
                <a:gd name="connsiteX7" fmla="*/ 368860 w 533520"/>
                <a:gd name="connsiteY7" fmla="*/ 271637 h 533494"/>
                <a:gd name="connsiteX8" fmla="*/ 383622 w 533520"/>
                <a:gd name="connsiteY8" fmla="*/ 225543 h 533494"/>
                <a:gd name="connsiteX9" fmla="*/ 398384 w 533520"/>
                <a:gd name="connsiteY9" fmla="*/ 271585 h 533494"/>
                <a:gd name="connsiteX10" fmla="*/ 446655 w 533520"/>
                <a:gd name="connsiteY10" fmla="*/ 271585 h 533494"/>
                <a:gd name="connsiteX11" fmla="*/ 300322 w 533520"/>
                <a:gd name="connsiteY11" fmla="*/ 125305 h 533494"/>
                <a:gd name="connsiteX12" fmla="*/ 261176 w 533520"/>
                <a:gd name="connsiteY12" fmla="*/ 153438 h 533494"/>
                <a:gd name="connsiteX13" fmla="*/ 275859 w 533520"/>
                <a:gd name="connsiteY13" fmla="*/ 198930 h 533494"/>
                <a:gd name="connsiteX14" fmla="*/ 237316 w 533520"/>
                <a:gd name="connsiteY14" fmla="*/ 170743 h 533494"/>
                <a:gd name="connsiteX15" fmla="*/ 198746 w 533520"/>
                <a:gd name="connsiteY15" fmla="*/ 198930 h 533494"/>
                <a:gd name="connsiteX16" fmla="*/ 213429 w 533520"/>
                <a:gd name="connsiteY16" fmla="*/ 153438 h 533494"/>
                <a:gd name="connsiteX17" fmla="*/ 174309 w 533520"/>
                <a:gd name="connsiteY17" fmla="*/ 125305 h 533494"/>
                <a:gd name="connsiteX18" fmla="*/ 222554 w 533520"/>
                <a:gd name="connsiteY18" fmla="*/ 125357 h 533494"/>
                <a:gd name="connsiteX19" fmla="*/ 237342 w 533520"/>
                <a:gd name="connsiteY19" fmla="*/ 79210 h 533494"/>
                <a:gd name="connsiteX20" fmla="*/ 252104 w 533520"/>
                <a:gd name="connsiteY20" fmla="*/ 125305 h 533494"/>
                <a:gd name="connsiteX21" fmla="*/ 300348 w 533520"/>
                <a:gd name="connsiteY21" fmla="*/ 125305 h 533494"/>
                <a:gd name="connsiteX22" fmla="*/ 533495 w 533520"/>
                <a:gd name="connsiteY22" fmla="*/ 266760 h 533494"/>
                <a:gd name="connsiteX23" fmla="*/ 266734 w 533520"/>
                <a:gd name="connsiteY23" fmla="*/ 0 h 533494"/>
                <a:gd name="connsiteX24" fmla="*/ 0 w 533520"/>
                <a:gd name="connsiteY24" fmla="*/ 0 h 533494"/>
                <a:gd name="connsiteX25" fmla="*/ 0 w 533520"/>
                <a:gd name="connsiteY25" fmla="*/ 533495 h 533494"/>
                <a:gd name="connsiteX26" fmla="*/ 266760 w 533520"/>
                <a:gd name="connsiteY26" fmla="*/ 533495 h 533494"/>
                <a:gd name="connsiteX27" fmla="*/ 533521 w 533520"/>
                <a:gd name="connsiteY27" fmla="*/ 266734 h 53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494">
                  <a:moveTo>
                    <a:pt x="446628" y="271585"/>
                  </a:moveTo>
                  <a:lnTo>
                    <a:pt x="407482" y="299719"/>
                  </a:lnTo>
                  <a:lnTo>
                    <a:pt x="422139" y="345210"/>
                  </a:lnTo>
                  <a:lnTo>
                    <a:pt x="383622" y="317076"/>
                  </a:lnTo>
                  <a:lnTo>
                    <a:pt x="345053" y="345210"/>
                  </a:lnTo>
                  <a:lnTo>
                    <a:pt x="359710" y="299719"/>
                  </a:lnTo>
                  <a:lnTo>
                    <a:pt x="320590" y="271585"/>
                  </a:lnTo>
                  <a:lnTo>
                    <a:pt x="368860" y="271637"/>
                  </a:lnTo>
                  <a:lnTo>
                    <a:pt x="383622" y="225543"/>
                  </a:lnTo>
                  <a:lnTo>
                    <a:pt x="398384" y="271585"/>
                  </a:lnTo>
                  <a:lnTo>
                    <a:pt x="446655" y="271585"/>
                  </a:lnTo>
                  <a:close/>
                  <a:moveTo>
                    <a:pt x="300322" y="125305"/>
                  </a:moveTo>
                  <a:lnTo>
                    <a:pt x="261176" y="153438"/>
                  </a:lnTo>
                  <a:lnTo>
                    <a:pt x="275859" y="198930"/>
                  </a:lnTo>
                  <a:lnTo>
                    <a:pt x="237316" y="170743"/>
                  </a:lnTo>
                  <a:lnTo>
                    <a:pt x="198746" y="198930"/>
                  </a:lnTo>
                  <a:lnTo>
                    <a:pt x="213429" y="153438"/>
                  </a:lnTo>
                  <a:lnTo>
                    <a:pt x="174309" y="125305"/>
                  </a:lnTo>
                  <a:lnTo>
                    <a:pt x="222554" y="125357"/>
                  </a:lnTo>
                  <a:lnTo>
                    <a:pt x="237342" y="79210"/>
                  </a:lnTo>
                  <a:lnTo>
                    <a:pt x="252104" y="125305"/>
                  </a:lnTo>
                  <a:lnTo>
                    <a:pt x="300348" y="125305"/>
                  </a:lnTo>
                  <a:close/>
                  <a:moveTo>
                    <a:pt x="533495" y="266760"/>
                  </a:moveTo>
                  <a:cubicBezTo>
                    <a:pt x="533495" y="119431"/>
                    <a:pt x="414063" y="0"/>
                    <a:pt x="266734" y="0"/>
                  </a:cubicBezTo>
                  <a:lnTo>
                    <a:pt x="0" y="0"/>
                  </a:lnTo>
                  <a:lnTo>
                    <a:pt x="0" y="533495"/>
                  </a:lnTo>
                  <a:lnTo>
                    <a:pt x="266760" y="533495"/>
                  </a:lnTo>
                  <a:cubicBezTo>
                    <a:pt x="414090" y="533495"/>
                    <a:pt x="533521" y="414063"/>
                    <a:pt x="533521" y="266734"/>
                  </a:cubicBezTo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414B3F6-9D68-0EBF-E794-914857FB1964}"/>
                </a:ext>
              </a:extLst>
            </p:cNvPr>
            <p:cNvSpPr/>
            <p:nvPr/>
          </p:nvSpPr>
          <p:spPr>
            <a:xfrm>
              <a:off x="1215790" y="5745778"/>
              <a:ext cx="533520" cy="533520"/>
            </a:xfrm>
            <a:custGeom>
              <a:avLst/>
              <a:gdLst>
                <a:gd name="connsiteX0" fmla="*/ 351922 w 533520"/>
                <a:gd name="connsiteY0" fmla="*/ 125305 h 533520"/>
                <a:gd name="connsiteX1" fmla="*/ 312750 w 533520"/>
                <a:gd name="connsiteY1" fmla="*/ 153438 h 533520"/>
                <a:gd name="connsiteX2" fmla="*/ 327459 w 533520"/>
                <a:gd name="connsiteY2" fmla="*/ 198930 h 533520"/>
                <a:gd name="connsiteX3" fmla="*/ 288916 w 533520"/>
                <a:gd name="connsiteY3" fmla="*/ 170743 h 533520"/>
                <a:gd name="connsiteX4" fmla="*/ 250347 w 533520"/>
                <a:gd name="connsiteY4" fmla="*/ 198930 h 533520"/>
                <a:gd name="connsiteX5" fmla="*/ 265056 w 533520"/>
                <a:gd name="connsiteY5" fmla="*/ 153438 h 533520"/>
                <a:gd name="connsiteX6" fmla="*/ 225910 w 533520"/>
                <a:gd name="connsiteY6" fmla="*/ 125305 h 533520"/>
                <a:gd name="connsiteX7" fmla="*/ 274128 w 533520"/>
                <a:gd name="connsiteY7" fmla="*/ 125357 h 533520"/>
                <a:gd name="connsiteX8" fmla="*/ 288942 w 533520"/>
                <a:gd name="connsiteY8" fmla="*/ 79210 h 533520"/>
                <a:gd name="connsiteX9" fmla="*/ 303730 w 533520"/>
                <a:gd name="connsiteY9" fmla="*/ 125305 h 533520"/>
                <a:gd name="connsiteX10" fmla="*/ 351949 w 533520"/>
                <a:gd name="connsiteY10" fmla="*/ 125305 h 533520"/>
                <a:gd name="connsiteX11" fmla="*/ 205642 w 533520"/>
                <a:gd name="connsiteY11" fmla="*/ 271585 h 533520"/>
                <a:gd name="connsiteX12" fmla="*/ 166470 w 533520"/>
                <a:gd name="connsiteY12" fmla="*/ 299719 h 533520"/>
                <a:gd name="connsiteX13" fmla="*/ 181179 w 533520"/>
                <a:gd name="connsiteY13" fmla="*/ 345210 h 533520"/>
                <a:gd name="connsiteX14" fmla="*/ 142636 w 533520"/>
                <a:gd name="connsiteY14" fmla="*/ 317076 h 533520"/>
                <a:gd name="connsiteX15" fmla="*/ 104066 w 533520"/>
                <a:gd name="connsiteY15" fmla="*/ 345210 h 533520"/>
                <a:gd name="connsiteX16" fmla="*/ 118723 w 533520"/>
                <a:gd name="connsiteY16" fmla="*/ 299719 h 533520"/>
                <a:gd name="connsiteX17" fmla="*/ 79630 w 533520"/>
                <a:gd name="connsiteY17" fmla="*/ 271585 h 533520"/>
                <a:gd name="connsiteX18" fmla="*/ 127848 w 533520"/>
                <a:gd name="connsiteY18" fmla="*/ 271637 h 533520"/>
                <a:gd name="connsiteX19" fmla="*/ 142636 w 533520"/>
                <a:gd name="connsiteY19" fmla="*/ 225543 h 533520"/>
                <a:gd name="connsiteX20" fmla="*/ 157371 w 533520"/>
                <a:gd name="connsiteY20" fmla="*/ 271585 h 533520"/>
                <a:gd name="connsiteX21" fmla="*/ 205642 w 533520"/>
                <a:gd name="connsiteY21" fmla="*/ 271585 h 533520"/>
                <a:gd name="connsiteX22" fmla="*/ 533521 w 533520"/>
                <a:gd name="connsiteY22" fmla="*/ 533521 h 533520"/>
                <a:gd name="connsiteX23" fmla="*/ 533521 w 533520"/>
                <a:gd name="connsiteY23" fmla="*/ 266760 h 533520"/>
                <a:gd name="connsiteX24" fmla="*/ 266760 w 533520"/>
                <a:gd name="connsiteY24" fmla="*/ 0 h 533520"/>
                <a:gd name="connsiteX25" fmla="*/ 0 w 533520"/>
                <a:gd name="connsiteY25" fmla="*/ 266760 h 533520"/>
                <a:gd name="connsiteX26" fmla="*/ 0 w 533520"/>
                <a:gd name="connsiteY26" fmla="*/ 533521 h 533520"/>
                <a:gd name="connsiteX27" fmla="*/ 533495 w 533520"/>
                <a:gd name="connsiteY27" fmla="*/ 533521 h 53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520">
                  <a:moveTo>
                    <a:pt x="351922" y="125305"/>
                  </a:moveTo>
                  <a:lnTo>
                    <a:pt x="312750" y="153438"/>
                  </a:lnTo>
                  <a:lnTo>
                    <a:pt x="327459" y="198930"/>
                  </a:lnTo>
                  <a:lnTo>
                    <a:pt x="288916" y="170743"/>
                  </a:lnTo>
                  <a:lnTo>
                    <a:pt x="250347" y="198930"/>
                  </a:lnTo>
                  <a:lnTo>
                    <a:pt x="265056" y="153438"/>
                  </a:lnTo>
                  <a:lnTo>
                    <a:pt x="225910" y="125305"/>
                  </a:lnTo>
                  <a:lnTo>
                    <a:pt x="274128" y="125357"/>
                  </a:lnTo>
                  <a:lnTo>
                    <a:pt x="288942" y="79210"/>
                  </a:lnTo>
                  <a:lnTo>
                    <a:pt x="303730" y="125305"/>
                  </a:lnTo>
                  <a:lnTo>
                    <a:pt x="351949" y="125305"/>
                  </a:lnTo>
                  <a:close/>
                  <a:moveTo>
                    <a:pt x="205642" y="271585"/>
                  </a:moveTo>
                  <a:lnTo>
                    <a:pt x="166470" y="299719"/>
                  </a:lnTo>
                  <a:lnTo>
                    <a:pt x="181179" y="345210"/>
                  </a:lnTo>
                  <a:lnTo>
                    <a:pt x="142636" y="317076"/>
                  </a:lnTo>
                  <a:lnTo>
                    <a:pt x="104066" y="345210"/>
                  </a:lnTo>
                  <a:lnTo>
                    <a:pt x="118723" y="299719"/>
                  </a:lnTo>
                  <a:lnTo>
                    <a:pt x="79630" y="271585"/>
                  </a:lnTo>
                  <a:lnTo>
                    <a:pt x="127848" y="271637"/>
                  </a:lnTo>
                  <a:lnTo>
                    <a:pt x="142636" y="225543"/>
                  </a:lnTo>
                  <a:lnTo>
                    <a:pt x="157371" y="271585"/>
                  </a:lnTo>
                  <a:lnTo>
                    <a:pt x="205642" y="271585"/>
                  </a:lnTo>
                  <a:close/>
                  <a:moveTo>
                    <a:pt x="533521" y="533521"/>
                  </a:moveTo>
                  <a:lnTo>
                    <a:pt x="533521" y="266760"/>
                  </a:lnTo>
                  <a:cubicBezTo>
                    <a:pt x="533521" y="119431"/>
                    <a:pt x="414090" y="0"/>
                    <a:pt x="266760" y="0"/>
                  </a:cubicBezTo>
                  <a:cubicBezTo>
                    <a:pt x="119431" y="0"/>
                    <a:pt x="0" y="119431"/>
                    <a:pt x="0" y="266760"/>
                  </a:cubicBezTo>
                  <a:lnTo>
                    <a:pt x="0" y="533521"/>
                  </a:lnTo>
                  <a:lnTo>
                    <a:pt x="533495" y="533521"/>
                  </a:lnTo>
                  <a:close/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565A84-4D86-749B-D539-205B60648716}"/>
                </a:ext>
              </a:extLst>
            </p:cNvPr>
            <p:cNvSpPr/>
            <p:nvPr/>
          </p:nvSpPr>
          <p:spPr>
            <a:xfrm>
              <a:off x="1215816" y="5110157"/>
              <a:ext cx="533520" cy="533520"/>
            </a:xfrm>
            <a:custGeom>
              <a:avLst/>
              <a:gdLst>
                <a:gd name="connsiteX0" fmla="*/ 351896 w 533520"/>
                <a:gd name="connsiteY0" fmla="*/ 361230 h 533520"/>
                <a:gd name="connsiteX1" fmla="*/ 312750 w 533520"/>
                <a:gd name="connsiteY1" fmla="*/ 389312 h 533520"/>
                <a:gd name="connsiteX2" fmla="*/ 327459 w 533520"/>
                <a:gd name="connsiteY2" fmla="*/ 434830 h 533520"/>
                <a:gd name="connsiteX3" fmla="*/ 288916 w 533520"/>
                <a:gd name="connsiteY3" fmla="*/ 406696 h 533520"/>
                <a:gd name="connsiteX4" fmla="*/ 250347 w 533520"/>
                <a:gd name="connsiteY4" fmla="*/ 434830 h 533520"/>
                <a:gd name="connsiteX5" fmla="*/ 265056 w 533520"/>
                <a:gd name="connsiteY5" fmla="*/ 389312 h 533520"/>
                <a:gd name="connsiteX6" fmla="*/ 225910 w 533520"/>
                <a:gd name="connsiteY6" fmla="*/ 361230 h 533520"/>
                <a:gd name="connsiteX7" fmla="*/ 274128 w 533520"/>
                <a:gd name="connsiteY7" fmla="*/ 361283 h 533520"/>
                <a:gd name="connsiteX8" fmla="*/ 288942 w 533520"/>
                <a:gd name="connsiteY8" fmla="*/ 315110 h 533520"/>
                <a:gd name="connsiteX9" fmla="*/ 303730 w 533520"/>
                <a:gd name="connsiteY9" fmla="*/ 361230 h 533520"/>
                <a:gd name="connsiteX10" fmla="*/ 351949 w 533520"/>
                <a:gd name="connsiteY10" fmla="*/ 361230 h 533520"/>
                <a:gd name="connsiteX11" fmla="*/ 206219 w 533520"/>
                <a:gd name="connsiteY11" fmla="*/ 215448 h 533520"/>
                <a:gd name="connsiteX12" fmla="*/ 167047 w 533520"/>
                <a:gd name="connsiteY12" fmla="*/ 243635 h 533520"/>
                <a:gd name="connsiteX13" fmla="*/ 181703 w 533520"/>
                <a:gd name="connsiteY13" fmla="*/ 289152 h 533520"/>
                <a:gd name="connsiteX14" fmla="*/ 143186 w 533520"/>
                <a:gd name="connsiteY14" fmla="*/ 260966 h 533520"/>
                <a:gd name="connsiteX15" fmla="*/ 104591 w 533520"/>
                <a:gd name="connsiteY15" fmla="*/ 289152 h 533520"/>
                <a:gd name="connsiteX16" fmla="*/ 119248 w 533520"/>
                <a:gd name="connsiteY16" fmla="*/ 243635 h 533520"/>
                <a:gd name="connsiteX17" fmla="*/ 80128 w 533520"/>
                <a:gd name="connsiteY17" fmla="*/ 215448 h 533520"/>
                <a:gd name="connsiteX18" fmla="*/ 128399 w 533520"/>
                <a:gd name="connsiteY18" fmla="*/ 215553 h 533520"/>
                <a:gd name="connsiteX19" fmla="*/ 143134 w 533520"/>
                <a:gd name="connsiteY19" fmla="*/ 169380 h 533520"/>
                <a:gd name="connsiteX20" fmla="*/ 157870 w 533520"/>
                <a:gd name="connsiteY20" fmla="*/ 215422 h 533520"/>
                <a:gd name="connsiteX21" fmla="*/ 206193 w 533520"/>
                <a:gd name="connsiteY21" fmla="*/ 215422 h 533520"/>
                <a:gd name="connsiteX22" fmla="*/ 533495 w 533520"/>
                <a:gd name="connsiteY22" fmla="*/ 266734 h 533520"/>
                <a:gd name="connsiteX23" fmla="*/ 533495 w 533520"/>
                <a:gd name="connsiteY23" fmla="*/ 0 h 533520"/>
                <a:gd name="connsiteX24" fmla="*/ 0 w 533520"/>
                <a:gd name="connsiteY24" fmla="*/ 0 h 533520"/>
                <a:gd name="connsiteX25" fmla="*/ 0 w 533520"/>
                <a:gd name="connsiteY25" fmla="*/ 266760 h 533520"/>
                <a:gd name="connsiteX26" fmla="*/ 266760 w 533520"/>
                <a:gd name="connsiteY26" fmla="*/ 533521 h 533520"/>
                <a:gd name="connsiteX27" fmla="*/ 533521 w 533520"/>
                <a:gd name="connsiteY27" fmla="*/ 266760 h 53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520">
                  <a:moveTo>
                    <a:pt x="351896" y="361230"/>
                  </a:moveTo>
                  <a:lnTo>
                    <a:pt x="312750" y="389312"/>
                  </a:lnTo>
                  <a:lnTo>
                    <a:pt x="327459" y="434830"/>
                  </a:lnTo>
                  <a:lnTo>
                    <a:pt x="288916" y="406696"/>
                  </a:lnTo>
                  <a:lnTo>
                    <a:pt x="250347" y="434830"/>
                  </a:lnTo>
                  <a:lnTo>
                    <a:pt x="265056" y="389312"/>
                  </a:lnTo>
                  <a:lnTo>
                    <a:pt x="225910" y="361230"/>
                  </a:lnTo>
                  <a:lnTo>
                    <a:pt x="274128" y="361283"/>
                  </a:lnTo>
                  <a:lnTo>
                    <a:pt x="288942" y="315110"/>
                  </a:lnTo>
                  <a:lnTo>
                    <a:pt x="303730" y="361230"/>
                  </a:lnTo>
                  <a:lnTo>
                    <a:pt x="351949" y="361230"/>
                  </a:lnTo>
                  <a:close/>
                  <a:moveTo>
                    <a:pt x="206219" y="215448"/>
                  </a:moveTo>
                  <a:lnTo>
                    <a:pt x="167047" y="243635"/>
                  </a:lnTo>
                  <a:lnTo>
                    <a:pt x="181703" y="289152"/>
                  </a:lnTo>
                  <a:lnTo>
                    <a:pt x="143186" y="260966"/>
                  </a:lnTo>
                  <a:lnTo>
                    <a:pt x="104591" y="289152"/>
                  </a:lnTo>
                  <a:lnTo>
                    <a:pt x="119248" y="243635"/>
                  </a:lnTo>
                  <a:lnTo>
                    <a:pt x="80128" y="215448"/>
                  </a:lnTo>
                  <a:lnTo>
                    <a:pt x="128399" y="215553"/>
                  </a:lnTo>
                  <a:lnTo>
                    <a:pt x="143134" y="169380"/>
                  </a:lnTo>
                  <a:lnTo>
                    <a:pt x="157870" y="215422"/>
                  </a:lnTo>
                  <a:lnTo>
                    <a:pt x="206193" y="215422"/>
                  </a:lnTo>
                  <a:close/>
                  <a:moveTo>
                    <a:pt x="533495" y="266734"/>
                  </a:moveTo>
                  <a:lnTo>
                    <a:pt x="533495" y="0"/>
                  </a:lnTo>
                  <a:lnTo>
                    <a:pt x="0" y="0"/>
                  </a:lnTo>
                  <a:lnTo>
                    <a:pt x="0" y="266760"/>
                  </a:lnTo>
                  <a:cubicBezTo>
                    <a:pt x="0" y="414090"/>
                    <a:pt x="119431" y="533521"/>
                    <a:pt x="266760" y="533521"/>
                  </a:cubicBezTo>
                  <a:cubicBezTo>
                    <a:pt x="414090" y="533521"/>
                    <a:pt x="533521" y="414090"/>
                    <a:pt x="533521" y="266760"/>
                  </a:cubicBezTo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9580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C7009-89F5-26AD-CA02-C839EAB928B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429174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6858001 w 12192000"/>
              <a:gd name="connsiteY3" fmla="*/ 6858000 h 6858000"/>
              <a:gd name="connsiteX4" fmla="*/ 6858001 w 12192000"/>
              <a:gd name="connsiteY4" fmla="*/ 3428827 h 6858000"/>
              <a:gd name="connsiteX5" fmla="*/ 3429174 w 12192000"/>
              <a:gd name="connsiteY5" fmla="*/ 0 h 6858000"/>
              <a:gd name="connsiteX6" fmla="*/ 0 w 12192000"/>
              <a:gd name="connsiteY6" fmla="*/ 0 h 6858000"/>
              <a:gd name="connsiteX7" fmla="*/ 3429174 w 12192000"/>
              <a:gd name="connsiteY7" fmla="*/ 0 h 6858000"/>
              <a:gd name="connsiteX8" fmla="*/ 0 w 12192000"/>
              <a:gd name="connsiteY8" fmla="*/ 34291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3429174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6858001" y="6858000"/>
                </a:lnTo>
                <a:lnTo>
                  <a:pt x="6858001" y="3428827"/>
                </a:lnTo>
                <a:cubicBezTo>
                  <a:pt x="6858001" y="1535268"/>
                  <a:pt x="5323067" y="0"/>
                  <a:pt x="3429174" y="0"/>
                </a:cubicBezTo>
                <a:close/>
                <a:moveTo>
                  <a:pt x="0" y="0"/>
                </a:moveTo>
                <a:lnTo>
                  <a:pt x="3429174" y="0"/>
                </a:lnTo>
                <a:cubicBezTo>
                  <a:pt x="1535281" y="0"/>
                  <a:pt x="0" y="1535268"/>
                  <a:pt x="0" y="342916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tIns="72000" rIns="72000">
            <a:noAutofit/>
          </a:bodyPr>
          <a:lstStyle>
            <a:lvl1pPr algn="r">
              <a:defRPr sz="18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957D976-6526-4C35-7F8B-B2D00D62077E}"/>
              </a:ext>
            </a:extLst>
          </p:cNvPr>
          <p:cNvSpPr/>
          <p:nvPr userDrawn="1"/>
        </p:nvSpPr>
        <p:spPr>
          <a:xfrm rot="5400000">
            <a:off x="0" y="0"/>
            <a:ext cx="6858001" cy="6858001"/>
          </a:xfrm>
          <a:custGeom>
            <a:avLst/>
            <a:gdLst>
              <a:gd name="connsiteX0" fmla="*/ 266734 w 533495"/>
              <a:gd name="connsiteY0" fmla="*/ 0 h 533495"/>
              <a:gd name="connsiteX1" fmla="*/ 533495 w 533495"/>
              <a:gd name="connsiteY1" fmla="*/ 0 h 533495"/>
              <a:gd name="connsiteX2" fmla="*/ 533495 w 533495"/>
              <a:gd name="connsiteY2" fmla="*/ 533495 h 533495"/>
              <a:gd name="connsiteX3" fmla="*/ 266760 w 533495"/>
              <a:gd name="connsiteY3" fmla="*/ 533495 h 533495"/>
              <a:gd name="connsiteX4" fmla="*/ 0 w 533495"/>
              <a:gd name="connsiteY4" fmla="*/ 266734 h 533495"/>
              <a:gd name="connsiteX5" fmla="*/ 266734 w 533495"/>
              <a:gd name="connsiteY5" fmla="*/ 0 h 53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95" h="533495">
                <a:moveTo>
                  <a:pt x="266734" y="0"/>
                </a:moveTo>
                <a:lnTo>
                  <a:pt x="533495" y="0"/>
                </a:lnTo>
                <a:lnTo>
                  <a:pt x="533495" y="533495"/>
                </a:lnTo>
                <a:lnTo>
                  <a:pt x="266760" y="533495"/>
                </a:lnTo>
                <a:cubicBezTo>
                  <a:pt x="119431" y="533495"/>
                  <a:pt x="0" y="414063"/>
                  <a:pt x="0" y="266734"/>
                </a:cubicBezTo>
                <a:cubicBezTo>
                  <a:pt x="0" y="119405"/>
                  <a:pt x="119431" y="0"/>
                  <a:pt x="266734" y="0"/>
                </a:cubicBezTo>
                <a:close/>
              </a:path>
            </a:pathLst>
          </a:custGeom>
          <a:solidFill>
            <a:schemeClr val="accent4"/>
          </a:solidFill>
          <a:ln w="2618" cap="flat">
            <a:noFill/>
            <a:prstDash val="solid"/>
            <a:miter/>
          </a:ln>
        </p:spPr>
        <p:txBody>
          <a:bodyPr lIns="216000" rtlCol="0" anchor="ctr"/>
          <a:lstStyle/>
          <a:p>
            <a:pPr algn="ctr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E0289B-4D52-8BE2-AA3A-A6C6BBCDA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2873375"/>
            <a:ext cx="5880100" cy="163829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AD71857-A798-81D0-C202-2BCBD95039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5644" y="4916486"/>
            <a:ext cx="5446713" cy="827089"/>
          </a:xfrm>
        </p:spPr>
        <p:txBody>
          <a:bodyPr/>
          <a:lstStyle>
            <a:lvl1pPr algn="ctr">
              <a:defRPr sz="1800" b="0"/>
            </a:lvl1pPr>
            <a:lvl2pPr>
              <a:defRPr sz="1600"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59712C7-A7A4-445B-5F7F-620DA8199D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97050" y="439023"/>
            <a:ext cx="3263900" cy="2339102"/>
          </a:xfrm>
        </p:spPr>
        <p:txBody>
          <a:bodyPr wrap="square">
            <a:spAutoFit/>
          </a:bodyPr>
          <a:lstStyle>
            <a:lvl1pPr algn="ctr">
              <a:defRPr sz="15200" b="0"/>
            </a:lvl1pPr>
          </a:lstStyle>
          <a:p>
            <a:pPr lvl="0"/>
            <a:r>
              <a:rPr lang="en-US" dirty="0"/>
              <a:t>##</a:t>
            </a:r>
            <a:endParaRPr lang="en-GB" dirty="0"/>
          </a:p>
        </p:txBody>
      </p:sp>
      <p:grpSp>
        <p:nvGrpSpPr>
          <p:cNvPr id="16" name="Graphic 6">
            <a:extLst>
              <a:ext uri="{FF2B5EF4-FFF2-40B4-BE49-F238E27FC236}">
                <a16:creationId xmlns:a16="http://schemas.microsoft.com/office/drawing/2014/main" id="{1BD7E3E2-C99D-139C-EC12-7494907876A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1800" y="5992613"/>
            <a:ext cx="433454" cy="432000"/>
            <a:chOff x="576263" y="5110157"/>
            <a:chExt cx="1173074" cy="1169141"/>
          </a:xfrm>
          <a:solidFill>
            <a:srgbClr val="191919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2DC9DCC-CAEC-7975-4DF2-3F4728B22213}"/>
                </a:ext>
              </a:extLst>
            </p:cNvPr>
            <p:cNvSpPr/>
            <p:nvPr/>
          </p:nvSpPr>
          <p:spPr>
            <a:xfrm>
              <a:off x="576263" y="5110157"/>
              <a:ext cx="533520" cy="533494"/>
            </a:xfrm>
            <a:custGeom>
              <a:avLst/>
              <a:gdLst>
                <a:gd name="connsiteX0" fmla="*/ 446314 w 533520"/>
                <a:gd name="connsiteY0" fmla="*/ 215474 h 533494"/>
                <a:gd name="connsiteX1" fmla="*/ 407194 w 533520"/>
                <a:gd name="connsiteY1" fmla="*/ 243608 h 533494"/>
                <a:gd name="connsiteX2" fmla="*/ 421851 w 533520"/>
                <a:gd name="connsiteY2" fmla="*/ 289126 h 533494"/>
                <a:gd name="connsiteX3" fmla="*/ 383334 w 533520"/>
                <a:gd name="connsiteY3" fmla="*/ 260992 h 533494"/>
                <a:gd name="connsiteX4" fmla="*/ 344764 w 533520"/>
                <a:gd name="connsiteY4" fmla="*/ 289126 h 533494"/>
                <a:gd name="connsiteX5" fmla="*/ 359421 w 533520"/>
                <a:gd name="connsiteY5" fmla="*/ 243608 h 533494"/>
                <a:gd name="connsiteX6" fmla="*/ 320301 w 533520"/>
                <a:gd name="connsiteY6" fmla="*/ 215474 h 533494"/>
                <a:gd name="connsiteX7" fmla="*/ 368546 w 533520"/>
                <a:gd name="connsiteY7" fmla="*/ 215527 h 533494"/>
                <a:gd name="connsiteX8" fmla="*/ 383334 w 533520"/>
                <a:gd name="connsiteY8" fmla="*/ 169354 h 533494"/>
                <a:gd name="connsiteX9" fmla="*/ 398096 w 533520"/>
                <a:gd name="connsiteY9" fmla="*/ 215474 h 533494"/>
                <a:gd name="connsiteX10" fmla="*/ 446366 w 533520"/>
                <a:gd name="connsiteY10" fmla="*/ 215474 h 533494"/>
                <a:gd name="connsiteX11" fmla="*/ 300322 w 533520"/>
                <a:gd name="connsiteY11" fmla="*/ 361781 h 533494"/>
                <a:gd name="connsiteX12" fmla="*/ 261176 w 533520"/>
                <a:gd name="connsiteY12" fmla="*/ 389915 h 533494"/>
                <a:gd name="connsiteX13" fmla="*/ 275859 w 533520"/>
                <a:gd name="connsiteY13" fmla="*/ 435433 h 533494"/>
                <a:gd name="connsiteX14" fmla="*/ 237289 w 533520"/>
                <a:gd name="connsiteY14" fmla="*/ 407299 h 533494"/>
                <a:gd name="connsiteX15" fmla="*/ 198720 w 533520"/>
                <a:gd name="connsiteY15" fmla="*/ 435433 h 533494"/>
                <a:gd name="connsiteX16" fmla="*/ 213403 w 533520"/>
                <a:gd name="connsiteY16" fmla="*/ 389915 h 533494"/>
                <a:gd name="connsiteX17" fmla="*/ 174257 w 533520"/>
                <a:gd name="connsiteY17" fmla="*/ 361781 h 533494"/>
                <a:gd name="connsiteX18" fmla="*/ 222501 w 533520"/>
                <a:gd name="connsiteY18" fmla="*/ 361834 h 533494"/>
                <a:gd name="connsiteX19" fmla="*/ 237263 w 533520"/>
                <a:gd name="connsiteY19" fmla="*/ 315660 h 533494"/>
                <a:gd name="connsiteX20" fmla="*/ 252025 w 533520"/>
                <a:gd name="connsiteY20" fmla="*/ 361781 h 533494"/>
                <a:gd name="connsiteX21" fmla="*/ 300269 w 533520"/>
                <a:gd name="connsiteY21" fmla="*/ 361781 h 533494"/>
                <a:gd name="connsiteX22" fmla="*/ 533495 w 533520"/>
                <a:gd name="connsiteY22" fmla="*/ 533495 h 533494"/>
                <a:gd name="connsiteX23" fmla="*/ 533495 w 533520"/>
                <a:gd name="connsiteY23" fmla="*/ 0 h 533494"/>
                <a:gd name="connsiteX24" fmla="*/ 266734 w 533520"/>
                <a:gd name="connsiteY24" fmla="*/ 0 h 533494"/>
                <a:gd name="connsiteX25" fmla="*/ 0 w 533520"/>
                <a:gd name="connsiteY25" fmla="*/ 266734 h 533494"/>
                <a:gd name="connsiteX26" fmla="*/ 266760 w 533520"/>
                <a:gd name="connsiteY26" fmla="*/ 533495 h 533494"/>
                <a:gd name="connsiteX27" fmla="*/ 533521 w 533520"/>
                <a:gd name="connsiteY27" fmla="*/ 533495 h 53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494">
                  <a:moveTo>
                    <a:pt x="446314" y="215474"/>
                  </a:moveTo>
                  <a:lnTo>
                    <a:pt x="407194" y="243608"/>
                  </a:lnTo>
                  <a:lnTo>
                    <a:pt x="421851" y="289126"/>
                  </a:lnTo>
                  <a:lnTo>
                    <a:pt x="383334" y="260992"/>
                  </a:lnTo>
                  <a:lnTo>
                    <a:pt x="344764" y="289126"/>
                  </a:lnTo>
                  <a:lnTo>
                    <a:pt x="359421" y="243608"/>
                  </a:lnTo>
                  <a:lnTo>
                    <a:pt x="320301" y="215474"/>
                  </a:lnTo>
                  <a:lnTo>
                    <a:pt x="368546" y="215527"/>
                  </a:lnTo>
                  <a:lnTo>
                    <a:pt x="383334" y="169354"/>
                  </a:lnTo>
                  <a:lnTo>
                    <a:pt x="398096" y="215474"/>
                  </a:lnTo>
                  <a:lnTo>
                    <a:pt x="446366" y="215474"/>
                  </a:lnTo>
                  <a:close/>
                  <a:moveTo>
                    <a:pt x="300322" y="361781"/>
                  </a:moveTo>
                  <a:lnTo>
                    <a:pt x="261176" y="389915"/>
                  </a:lnTo>
                  <a:lnTo>
                    <a:pt x="275859" y="435433"/>
                  </a:lnTo>
                  <a:lnTo>
                    <a:pt x="237289" y="407299"/>
                  </a:lnTo>
                  <a:lnTo>
                    <a:pt x="198720" y="435433"/>
                  </a:lnTo>
                  <a:lnTo>
                    <a:pt x="213403" y="389915"/>
                  </a:lnTo>
                  <a:lnTo>
                    <a:pt x="174257" y="361781"/>
                  </a:lnTo>
                  <a:lnTo>
                    <a:pt x="222501" y="361834"/>
                  </a:lnTo>
                  <a:lnTo>
                    <a:pt x="237263" y="315660"/>
                  </a:lnTo>
                  <a:lnTo>
                    <a:pt x="252025" y="361781"/>
                  </a:lnTo>
                  <a:lnTo>
                    <a:pt x="300269" y="361781"/>
                  </a:lnTo>
                  <a:close/>
                  <a:moveTo>
                    <a:pt x="533495" y="533495"/>
                  </a:moveTo>
                  <a:lnTo>
                    <a:pt x="533495" y="0"/>
                  </a:lnTo>
                  <a:lnTo>
                    <a:pt x="266734" y="0"/>
                  </a:lnTo>
                  <a:cubicBezTo>
                    <a:pt x="119431" y="0"/>
                    <a:pt x="0" y="119405"/>
                    <a:pt x="0" y="266734"/>
                  </a:cubicBezTo>
                  <a:cubicBezTo>
                    <a:pt x="0" y="414063"/>
                    <a:pt x="119431" y="533495"/>
                    <a:pt x="266760" y="533495"/>
                  </a:cubicBezTo>
                  <a:lnTo>
                    <a:pt x="533521" y="533495"/>
                  </a:lnTo>
                  <a:close/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BC25180-A645-F672-2299-1C3E9D04366D}"/>
                </a:ext>
              </a:extLst>
            </p:cNvPr>
            <p:cNvSpPr/>
            <p:nvPr/>
          </p:nvSpPr>
          <p:spPr>
            <a:xfrm>
              <a:off x="576263" y="5745778"/>
              <a:ext cx="533520" cy="533494"/>
            </a:xfrm>
            <a:custGeom>
              <a:avLst/>
              <a:gdLst>
                <a:gd name="connsiteX0" fmla="*/ 446628 w 533520"/>
                <a:gd name="connsiteY0" fmla="*/ 271585 h 533494"/>
                <a:gd name="connsiteX1" fmla="*/ 407482 w 533520"/>
                <a:gd name="connsiteY1" fmla="*/ 299719 h 533494"/>
                <a:gd name="connsiteX2" fmla="*/ 422139 w 533520"/>
                <a:gd name="connsiteY2" fmla="*/ 345210 h 533494"/>
                <a:gd name="connsiteX3" fmla="*/ 383622 w 533520"/>
                <a:gd name="connsiteY3" fmla="*/ 317076 h 533494"/>
                <a:gd name="connsiteX4" fmla="*/ 345053 w 533520"/>
                <a:gd name="connsiteY4" fmla="*/ 345210 h 533494"/>
                <a:gd name="connsiteX5" fmla="*/ 359710 w 533520"/>
                <a:gd name="connsiteY5" fmla="*/ 299719 h 533494"/>
                <a:gd name="connsiteX6" fmla="*/ 320590 w 533520"/>
                <a:gd name="connsiteY6" fmla="*/ 271585 h 533494"/>
                <a:gd name="connsiteX7" fmla="*/ 368860 w 533520"/>
                <a:gd name="connsiteY7" fmla="*/ 271637 h 533494"/>
                <a:gd name="connsiteX8" fmla="*/ 383622 w 533520"/>
                <a:gd name="connsiteY8" fmla="*/ 225543 h 533494"/>
                <a:gd name="connsiteX9" fmla="*/ 398384 w 533520"/>
                <a:gd name="connsiteY9" fmla="*/ 271585 h 533494"/>
                <a:gd name="connsiteX10" fmla="*/ 446655 w 533520"/>
                <a:gd name="connsiteY10" fmla="*/ 271585 h 533494"/>
                <a:gd name="connsiteX11" fmla="*/ 300322 w 533520"/>
                <a:gd name="connsiteY11" fmla="*/ 125305 h 533494"/>
                <a:gd name="connsiteX12" fmla="*/ 261176 w 533520"/>
                <a:gd name="connsiteY12" fmla="*/ 153438 h 533494"/>
                <a:gd name="connsiteX13" fmla="*/ 275859 w 533520"/>
                <a:gd name="connsiteY13" fmla="*/ 198930 h 533494"/>
                <a:gd name="connsiteX14" fmla="*/ 237316 w 533520"/>
                <a:gd name="connsiteY14" fmla="*/ 170743 h 533494"/>
                <a:gd name="connsiteX15" fmla="*/ 198746 w 533520"/>
                <a:gd name="connsiteY15" fmla="*/ 198930 h 533494"/>
                <a:gd name="connsiteX16" fmla="*/ 213429 w 533520"/>
                <a:gd name="connsiteY16" fmla="*/ 153438 h 533494"/>
                <a:gd name="connsiteX17" fmla="*/ 174309 w 533520"/>
                <a:gd name="connsiteY17" fmla="*/ 125305 h 533494"/>
                <a:gd name="connsiteX18" fmla="*/ 222554 w 533520"/>
                <a:gd name="connsiteY18" fmla="*/ 125357 h 533494"/>
                <a:gd name="connsiteX19" fmla="*/ 237342 w 533520"/>
                <a:gd name="connsiteY19" fmla="*/ 79210 h 533494"/>
                <a:gd name="connsiteX20" fmla="*/ 252104 w 533520"/>
                <a:gd name="connsiteY20" fmla="*/ 125305 h 533494"/>
                <a:gd name="connsiteX21" fmla="*/ 300348 w 533520"/>
                <a:gd name="connsiteY21" fmla="*/ 125305 h 533494"/>
                <a:gd name="connsiteX22" fmla="*/ 533495 w 533520"/>
                <a:gd name="connsiteY22" fmla="*/ 266760 h 533494"/>
                <a:gd name="connsiteX23" fmla="*/ 266734 w 533520"/>
                <a:gd name="connsiteY23" fmla="*/ 0 h 533494"/>
                <a:gd name="connsiteX24" fmla="*/ 0 w 533520"/>
                <a:gd name="connsiteY24" fmla="*/ 0 h 533494"/>
                <a:gd name="connsiteX25" fmla="*/ 0 w 533520"/>
                <a:gd name="connsiteY25" fmla="*/ 533495 h 533494"/>
                <a:gd name="connsiteX26" fmla="*/ 266760 w 533520"/>
                <a:gd name="connsiteY26" fmla="*/ 533495 h 533494"/>
                <a:gd name="connsiteX27" fmla="*/ 533521 w 533520"/>
                <a:gd name="connsiteY27" fmla="*/ 266734 h 53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494">
                  <a:moveTo>
                    <a:pt x="446628" y="271585"/>
                  </a:moveTo>
                  <a:lnTo>
                    <a:pt x="407482" y="299719"/>
                  </a:lnTo>
                  <a:lnTo>
                    <a:pt x="422139" y="345210"/>
                  </a:lnTo>
                  <a:lnTo>
                    <a:pt x="383622" y="317076"/>
                  </a:lnTo>
                  <a:lnTo>
                    <a:pt x="345053" y="345210"/>
                  </a:lnTo>
                  <a:lnTo>
                    <a:pt x="359710" y="299719"/>
                  </a:lnTo>
                  <a:lnTo>
                    <a:pt x="320590" y="271585"/>
                  </a:lnTo>
                  <a:lnTo>
                    <a:pt x="368860" y="271637"/>
                  </a:lnTo>
                  <a:lnTo>
                    <a:pt x="383622" y="225543"/>
                  </a:lnTo>
                  <a:lnTo>
                    <a:pt x="398384" y="271585"/>
                  </a:lnTo>
                  <a:lnTo>
                    <a:pt x="446655" y="271585"/>
                  </a:lnTo>
                  <a:close/>
                  <a:moveTo>
                    <a:pt x="300322" y="125305"/>
                  </a:moveTo>
                  <a:lnTo>
                    <a:pt x="261176" y="153438"/>
                  </a:lnTo>
                  <a:lnTo>
                    <a:pt x="275859" y="198930"/>
                  </a:lnTo>
                  <a:lnTo>
                    <a:pt x="237316" y="170743"/>
                  </a:lnTo>
                  <a:lnTo>
                    <a:pt x="198746" y="198930"/>
                  </a:lnTo>
                  <a:lnTo>
                    <a:pt x="213429" y="153438"/>
                  </a:lnTo>
                  <a:lnTo>
                    <a:pt x="174309" y="125305"/>
                  </a:lnTo>
                  <a:lnTo>
                    <a:pt x="222554" y="125357"/>
                  </a:lnTo>
                  <a:lnTo>
                    <a:pt x="237342" y="79210"/>
                  </a:lnTo>
                  <a:lnTo>
                    <a:pt x="252104" y="125305"/>
                  </a:lnTo>
                  <a:lnTo>
                    <a:pt x="300348" y="125305"/>
                  </a:lnTo>
                  <a:close/>
                  <a:moveTo>
                    <a:pt x="533495" y="266760"/>
                  </a:moveTo>
                  <a:cubicBezTo>
                    <a:pt x="533495" y="119431"/>
                    <a:pt x="414063" y="0"/>
                    <a:pt x="266734" y="0"/>
                  </a:cubicBezTo>
                  <a:lnTo>
                    <a:pt x="0" y="0"/>
                  </a:lnTo>
                  <a:lnTo>
                    <a:pt x="0" y="533495"/>
                  </a:lnTo>
                  <a:lnTo>
                    <a:pt x="266760" y="533495"/>
                  </a:lnTo>
                  <a:cubicBezTo>
                    <a:pt x="414090" y="533495"/>
                    <a:pt x="533521" y="414063"/>
                    <a:pt x="533521" y="266734"/>
                  </a:cubicBezTo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414B3F6-9D68-0EBF-E794-914857FB1964}"/>
                </a:ext>
              </a:extLst>
            </p:cNvPr>
            <p:cNvSpPr/>
            <p:nvPr/>
          </p:nvSpPr>
          <p:spPr>
            <a:xfrm>
              <a:off x="1215790" y="5745778"/>
              <a:ext cx="533520" cy="533520"/>
            </a:xfrm>
            <a:custGeom>
              <a:avLst/>
              <a:gdLst>
                <a:gd name="connsiteX0" fmla="*/ 351922 w 533520"/>
                <a:gd name="connsiteY0" fmla="*/ 125305 h 533520"/>
                <a:gd name="connsiteX1" fmla="*/ 312750 w 533520"/>
                <a:gd name="connsiteY1" fmla="*/ 153438 h 533520"/>
                <a:gd name="connsiteX2" fmla="*/ 327459 w 533520"/>
                <a:gd name="connsiteY2" fmla="*/ 198930 h 533520"/>
                <a:gd name="connsiteX3" fmla="*/ 288916 w 533520"/>
                <a:gd name="connsiteY3" fmla="*/ 170743 h 533520"/>
                <a:gd name="connsiteX4" fmla="*/ 250347 w 533520"/>
                <a:gd name="connsiteY4" fmla="*/ 198930 h 533520"/>
                <a:gd name="connsiteX5" fmla="*/ 265056 w 533520"/>
                <a:gd name="connsiteY5" fmla="*/ 153438 h 533520"/>
                <a:gd name="connsiteX6" fmla="*/ 225910 w 533520"/>
                <a:gd name="connsiteY6" fmla="*/ 125305 h 533520"/>
                <a:gd name="connsiteX7" fmla="*/ 274128 w 533520"/>
                <a:gd name="connsiteY7" fmla="*/ 125357 h 533520"/>
                <a:gd name="connsiteX8" fmla="*/ 288942 w 533520"/>
                <a:gd name="connsiteY8" fmla="*/ 79210 h 533520"/>
                <a:gd name="connsiteX9" fmla="*/ 303730 w 533520"/>
                <a:gd name="connsiteY9" fmla="*/ 125305 h 533520"/>
                <a:gd name="connsiteX10" fmla="*/ 351949 w 533520"/>
                <a:gd name="connsiteY10" fmla="*/ 125305 h 533520"/>
                <a:gd name="connsiteX11" fmla="*/ 205642 w 533520"/>
                <a:gd name="connsiteY11" fmla="*/ 271585 h 533520"/>
                <a:gd name="connsiteX12" fmla="*/ 166470 w 533520"/>
                <a:gd name="connsiteY12" fmla="*/ 299719 h 533520"/>
                <a:gd name="connsiteX13" fmla="*/ 181179 w 533520"/>
                <a:gd name="connsiteY13" fmla="*/ 345210 h 533520"/>
                <a:gd name="connsiteX14" fmla="*/ 142636 w 533520"/>
                <a:gd name="connsiteY14" fmla="*/ 317076 h 533520"/>
                <a:gd name="connsiteX15" fmla="*/ 104066 w 533520"/>
                <a:gd name="connsiteY15" fmla="*/ 345210 h 533520"/>
                <a:gd name="connsiteX16" fmla="*/ 118723 w 533520"/>
                <a:gd name="connsiteY16" fmla="*/ 299719 h 533520"/>
                <a:gd name="connsiteX17" fmla="*/ 79630 w 533520"/>
                <a:gd name="connsiteY17" fmla="*/ 271585 h 533520"/>
                <a:gd name="connsiteX18" fmla="*/ 127848 w 533520"/>
                <a:gd name="connsiteY18" fmla="*/ 271637 h 533520"/>
                <a:gd name="connsiteX19" fmla="*/ 142636 w 533520"/>
                <a:gd name="connsiteY19" fmla="*/ 225543 h 533520"/>
                <a:gd name="connsiteX20" fmla="*/ 157371 w 533520"/>
                <a:gd name="connsiteY20" fmla="*/ 271585 h 533520"/>
                <a:gd name="connsiteX21" fmla="*/ 205642 w 533520"/>
                <a:gd name="connsiteY21" fmla="*/ 271585 h 533520"/>
                <a:gd name="connsiteX22" fmla="*/ 533521 w 533520"/>
                <a:gd name="connsiteY22" fmla="*/ 533521 h 533520"/>
                <a:gd name="connsiteX23" fmla="*/ 533521 w 533520"/>
                <a:gd name="connsiteY23" fmla="*/ 266760 h 533520"/>
                <a:gd name="connsiteX24" fmla="*/ 266760 w 533520"/>
                <a:gd name="connsiteY24" fmla="*/ 0 h 533520"/>
                <a:gd name="connsiteX25" fmla="*/ 0 w 533520"/>
                <a:gd name="connsiteY25" fmla="*/ 266760 h 533520"/>
                <a:gd name="connsiteX26" fmla="*/ 0 w 533520"/>
                <a:gd name="connsiteY26" fmla="*/ 533521 h 533520"/>
                <a:gd name="connsiteX27" fmla="*/ 533495 w 533520"/>
                <a:gd name="connsiteY27" fmla="*/ 533521 h 53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520">
                  <a:moveTo>
                    <a:pt x="351922" y="125305"/>
                  </a:moveTo>
                  <a:lnTo>
                    <a:pt x="312750" y="153438"/>
                  </a:lnTo>
                  <a:lnTo>
                    <a:pt x="327459" y="198930"/>
                  </a:lnTo>
                  <a:lnTo>
                    <a:pt x="288916" y="170743"/>
                  </a:lnTo>
                  <a:lnTo>
                    <a:pt x="250347" y="198930"/>
                  </a:lnTo>
                  <a:lnTo>
                    <a:pt x="265056" y="153438"/>
                  </a:lnTo>
                  <a:lnTo>
                    <a:pt x="225910" y="125305"/>
                  </a:lnTo>
                  <a:lnTo>
                    <a:pt x="274128" y="125357"/>
                  </a:lnTo>
                  <a:lnTo>
                    <a:pt x="288942" y="79210"/>
                  </a:lnTo>
                  <a:lnTo>
                    <a:pt x="303730" y="125305"/>
                  </a:lnTo>
                  <a:lnTo>
                    <a:pt x="351949" y="125305"/>
                  </a:lnTo>
                  <a:close/>
                  <a:moveTo>
                    <a:pt x="205642" y="271585"/>
                  </a:moveTo>
                  <a:lnTo>
                    <a:pt x="166470" y="299719"/>
                  </a:lnTo>
                  <a:lnTo>
                    <a:pt x="181179" y="345210"/>
                  </a:lnTo>
                  <a:lnTo>
                    <a:pt x="142636" y="317076"/>
                  </a:lnTo>
                  <a:lnTo>
                    <a:pt x="104066" y="345210"/>
                  </a:lnTo>
                  <a:lnTo>
                    <a:pt x="118723" y="299719"/>
                  </a:lnTo>
                  <a:lnTo>
                    <a:pt x="79630" y="271585"/>
                  </a:lnTo>
                  <a:lnTo>
                    <a:pt x="127848" y="271637"/>
                  </a:lnTo>
                  <a:lnTo>
                    <a:pt x="142636" y="225543"/>
                  </a:lnTo>
                  <a:lnTo>
                    <a:pt x="157371" y="271585"/>
                  </a:lnTo>
                  <a:lnTo>
                    <a:pt x="205642" y="271585"/>
                  </a:lnTo>
                  <a:close/>
                  <a:moveTo>
                    <a:pt x="533521" y="533521"/>
                  </a:moveTo>
                  <a:lnTo>
                    <a:pt x="533521" y="266760"/>
                  </a:lnTo>
                  <a:cubicBezTo>
                    <a:pt x="533521" y="119431"/>
                    <a:pt x="414090" y="0"/>
                    <a:pt x="266760" y="0"/>
                  </a:cubicBezTo>
                  <a:cubicBezTo>
                    <a:pt x="119431" y="0"/>
                    <a:pt x="0" y="119431"/>
                    <a:pt x="0" y="266760"/>
                  </a:cubicBezTo>
                  <a:lnTo>
                    <a:pt x="0" y="533521"/>
                  </a:lnTo>
                  <a:lnTo>
                    <a:pt x="533495" y="533521"/>
                  </a:lnTo>
                  <a:close/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565A84-4D86-749B-D539-205B60648716}"/>
                </a:ext>
              </a:extLst>
            </p:cNvPr>
            <p:cNvSpPr/>
            <p:nvPr/>
          </p:nvSpPr>
          <p:spPr>
            <a:xfrm>
              <a:off x="1215816" y="5110157"/>
              <a:ext cx="533520" cy="533520"/>
            </a:xfrm>
            <a:custGeom>
              <a:avLst/>
              <a:gdLst>
                <a:gd name="connsiteX0" fmla="*/ 351896 w 533520"/>
                <a:gd name="connsiteY0" fmla="*/ 361230 h 533520"/>
                <a:gd name="connsiteX1" fmla="*/ 312750 w 533520"/>
                <a:gd name="connsiteY1" fmla="*/ 389312 h 533520"/>
                <a:gd name="connsiteX2" fmla="*/ 327459 w 533520"/>
                <a:gd name="connsiteY2" fmla="*/ 434830 h 533520"/>
                <a:gd name="connsiteX3" fmla="*/ 288916 w 533520"/>
                <a:gd name="connsiteY3" fmla="*/ 406696 h 533520"/>
                <a:gd name="connsiteX4" fmla="*/ 250347 w 533520"/>
                <a:gd name="connsiteY4" fmla="*/ 434830 h 533520"/>
                <a:gd name="connsiteX5" fmla="*/ 265056 w 533520"/>
                <a:gd name="connsiteY5" fmla="*/ 389312 h 533520"/>
                <a:gd name="connsiteX6" fmla="*/ 225910 w 533520"/>
                <a:gd name="connsiteY6" fmla="*/ 361230 h 533520"/>
                <a:gd name="connsiteX7" fmla="*/ 274128 w 533520"/>
                <a:gd name="connsiteY7" fmla="*/ 361283 h 533520"/>
                <a:gd name="connsiteX8" fmla="*/ 288942 w 533520"/>
                <a:gd name="connsiteY8" fmla="*/ 315110 h 533520"/>
                <a:gd name="connsiteX9" fmla="*/ 303730 w 533520"/>
                <a:gd name="connsiteY9" fmla="*/ 361230 h 533520"/>
                <a:gd name="connsiteX10" fmla="*/ 351949 w 533520"/>
                <a:gd name="connsiteY10" fmla="*/ 361230 h 533520"/>
                <a:gd name="connsiteX11" fmla="*/ 206219 w 533520"/>
                <a:gd name="connsiteY11" fmla="*/ 215448 h 533520"/>
                <a:gd name="connsiteX12" fmla="*/ 167047 w 533520"/>
                <a:gd name="connsiteY12" fmla="*/ 243635 h 533520"/>
                <a:gd name="connsiteX13" fmla="*/ 181703 w 533520"/>
                <a:gd name="connsiteY13" fmla="*/ 289152 h 533520"/>
                <a:gd name="connsiteX14" fmla="*/ 143186 w 533520"/>
                <a:gd name="connsiteY14" fmla="*/ 260966 h 533520"/>
                <a:gd name="connsiteX15" fmla="*/ 104591 w 533520"/>
                <a:gd name="connsiteY15" fmla="*/ 289152 h 533520"/>
                <a:gd name="connsiteX16" fmla="*/ 119248 w 533520"/>
                <a:gd name="connsiteY16" fmla="*/ 243635 h 533520"/>
                <a:gd name="connsiteX17" fmla="*/ 80128 w 533520"/>
                <a:gd name="connsiteY17" fmla="*/ 215448 h 533520"/>
                <a:gd name="connsiteX18" fmla="*/ 128399 w 533520"/>
                <a:gd name="connsiteY18" fmla="*/ 215553 h 533520"/>
                <a:gd name="connsiteX19" fmla="*/ 143134 w 533520"/>
                <a:gd name="connsiteY19" fmla="*/ 169380 h 533520"/>
                <a:gd name="connsiteX20" fmla="*/ 157870 w 533520"/>
                <a:gd name="connsiteY20" fmla="*/ 215422 h 533520"/>
                <a:gd name="connsiteX21" fmla="*/ 206193 w 533520"/>
                <a:gd name="connsiteY21" fmla="*/ 215422 h 533520"/>
                <a:gd name="connsiteX22" fmla="*/ 533495 w 533520"/>
                <a:gd name="connsiteY22" fmla="*/ 266734 h 533520"/>
                <a:gd name="connsiteX23" fmla="*/ 533495 w 533520"/>
                <a:gd name="connsiteY23" fmla="*/ 0 h 533520"/>
                <a:gd name="connsiteX24" fmla="*/ 0 w 533520"/>
                <a:gd name="connsiteY24" fmla="*/ 0 h 533520"/>
                <a:gd name="connsiteX25" fmla="*/ 0 w 533520"/>
                <a:gd name="connsiteY25" fmla="*/ 266760 h 533520"/>
                <a:gd name="connsiteX26" fmla="*/ 266760 w 533520"/>
                <a:gd name="connsiteY26" fmla="*/ 533521 h 533520"/>
                <a:gd name="connsiteX27" fmla="*/ 533521 w 533520"/>
                <a:gd name="connsiteY27" fmla="*/ 266760 h 53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520">
                  <a:moveTo>
                    <a:pt x="351896" y="361230"/>
                  </a:moveTo>
                  <a:lnTo>
                    <a:pt x="312750" y="389312"/>
                  </a:lnTo>
                  <a:lnTo>
                    <a:pt x="327459" y="434830"/>
                  </a:lnTo>
                  <a:lnTo>
                    <a:pt x="288916" y="406696"/>
                  </a:lnTo>
                  <a:lnTo>
                    <a:pt x="250347" y="434830"/>
                  </a:lnTo>
                  <a:lnTo>
                    <a:pt x="265056" y="389312"/>
                  </a:lnTo>
                  <a:lnTo>
                    <a:pt x="225910" y="361230"/>
                  </a:lnTo>
                  <a:lnTo>
                    <a:pt x="274128" y="361283"/>
                  </a:lnTo>
                  <a:lnTo>
                    <a:pt x="288942" y="315110"/>
                  </a:lnTo>
                  <a:lnTo>
                    <a:pt x="303730" y="361230"/>
                  </a:lnTo>
                  <a:lnTo>
                    <a:pt x="351949" y="361230"/>
                  </a:lnTo>
                  <a:close/>
                  <a:moveTo>
                    <a:pt x="206219" y="215448"/>
                  </a:moveTo>
                  <a:lnTo>
                    <a:pt x="167047" y="243635"/>
                  </a:lnTo>
                  <a:lnTo>
                    <a:pt x="181703" y="289152"/>
                  </a:lnTo>
                  <a:lnTo>
                    <a:pt x="143186" y="260966"/>
                  </a:lnTo>
                  <a:lnTo>
                    <a:pt x="104591" y="289152"/>
                  </a:lnTo>
                  <a:lnTo>
                    <a:pt x="119248" y="243635"/>
                  </a:lnTo>
                  <a:lnTo>
                    <a:pt x="80128" y="215448"/>
                  </a:lnTo>
                  <a:lnTo>
                    <a:pt x="128399" y="215553"/>
                  </a:lnTo>
                  <a:lnTo>
                    <a:pt x="143134" y="169380"/>
                  </a:lnTo>
                  <a:lnTo>
                    <a:pt x="157870" y="215422"/>
                  </a:lnTo>
                  <a:lnTo>
                    <a:pt x="206193" y="215422"/>
                  </a:lnTo>
                  <a:close/>
                  <a:moveTo>
                    <a:pt x="533495" y="266734"/>
                  </a:moveTo>
                  <a:lnTo>
                    <a:pt x="533495" y="0"/>
                  </a:lnTo>
                  <a:lnTo>
                    <a:pt x="0" y="0"/>
                  </a:lnTo>
                  <a:lnTo>
                    <a:pt x="0" y="266760"/>
                  </a:lnTo>
                  <a:cubicBezTo>
                    <a:pt x="0" y="414090"/>
                    <a:pt x="119431" y="533521"/>
                    <a:pt x="266760" y="533521"/>
                  </a:cubicBezTo>
                  <a:cubicBezTo>
                    <a:pt x="414090" y="533521"/>
                    <a:pt x="533521" y="414090"/>
                    <a:pt x="533521" y="266760"/>
                  </a:cubicBezTo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2293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ark Blu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480C92D-B1DB-B2F5-34EB-438DB3E52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28840" y="0"/>
            <a:ext cx="8763160" cy="6858000"/>
          </a:xfrm>
          <a:custGeom>
            <a:avLst/>
            <a:gdLst>
              <a:gd name="connsiteX0" fmla="*/ 0 w 8763160"/>
              <a:gd name="connsiteY0" fmla="*/ 0 h 6858000"/>
              <a:gd name="connsiteX1" fmla="*/ 8763160 w 8763160"/>
              <a:gd name="connsiteY1" fmla="*/ 0 h 6858000"/>
              <a:gd name="connsiteX2" fmla="*/ 8763160 w 8763160"/>
              <a:gd name="connsiteY2" fmla="*/ 6858000 h 6858000"/>
              <a:gd name="connsiteX3" fmla="*/ 375 w 8763160"/>
              <a:gd name="connsiteY3" fmla="*/ 6858000 h 6858000"/>
              <a:gd name="connsiteX4" fmla="*/ 176770 w 8763160"/>
              <a:gd name="connsiteY4" fmla="*/ 6853540 h 6858000"/>
              <a:gd name="connsiteX5" fmla="*/ 3429161 w 8763160"/>
              <a:gd name="connsiteY5" fmla="*/ 3429174 h 6858000"/>
              <a:gd name="connsiteX6" fmla="*/ 0 w 876316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63160" h="6858000">
                <a:moveTo>
                  <a:pt x="0" y="0"/>
                </a:moveTo>
                <a:lnTo>
                  <a:pt x="8763160" y="0"/>
                </a:lnTo>
                <a:lnTo>
                  <a:pt x="8763160" y="6858000"/>
                </a:lnTo>
                <a:lnTo>
                  <a:pt x="375" y="6858000"/>
                </a:lnTo>
                <a:lnTo>
                  <a:pt x="176770" y="6853540"/>
                </a:lnTo>
                <a:cubicBezTo>
                  <a:pt x="1988348" y="6761717"/>
                  <a:pt x="3429161" y="5263883"/>
                  <a:pt x="3429161" y="3429174"/>
                </a:cubicBezTo>
                <a:cubicBezTo>
                  <a:pt x="3429161" y="1535281"/>
                  <a:pt x="1893893" y="0"/>
                  <a:pt x="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tIns="72000" rIns="72000">
            <a:noAutofit/>
          </a:bodyPr>
          <a:lstStyle>
            <a:lvl1pPr algn="r">
              <a:defRPr sz="18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2AF3658-5A89-31C5-A596-50B58675ADF8}"/>
              </a:ext>
            </a:extLst>
          </p:cNvPr>
          <p:cNvSpPr/>
          <p:nvPr userDrawn="1"/>
        </p:nvSpPr>
        <p:spPr>
          <a:xfrm rot="10800000">
            <a:off x="0" y="0"/>
            <a:ext cx="6858001" cy="6858001"/>
          </a:xfrm>
          <a:custGeom>
            <a:avLst/>
            <a:gdLst>
              <a:gd name="connsiteX0" fmla="*/ 266734 w 533495"/>
              <a:gd name="connsiteY0" fmla="*/ 0 h 533495"/>
              <a:gd name="connsiteX1" fmla="*/ 533495 w 533495"/>
              <a:gd name="connsiteY1" fmla="*/ 0 h 533495"/>
              <a:gd name="connsiteX2" fmla="*/ 533495 w 533495"/>
              <a:gd name="connsiteY2" fmla="*/ 533495 h 533495"/>
              <a:gd name="connsiteX3" fmla="*/ 266760 w 533495"/>
              <a:gd name="connsiteY3" fmla="*/ 533495 h 533495"/>
              <a:gd name="connsiteX4" fmla="*/ 0 w 533495"/>
              <a:gd name="connsiteY4" fmla="*/ 266734 h 533495"/>
              <a:gd name="connsiteX5" fmla="*/ 266734 w 533495"/>
              <a:gd name="connsiteY5" fmla="*/ 0 h 53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95" h="533495">
                <a:moveTo>
                  <a:pt x="266734" y="0"/>
                </a:moveTo>
                <a:lnTo>
                  <a:pt x="533495" y="0"/>
                </a:lnTo>
                <a:lnTo>
                  <a:pt x="533495" y="533495"/>
                </a:lnTo>
                <a:lnTo>
                  <a:pt x="266760" y="533495"/>
                </a:lnTo>
                <a:cubicBezTo>
                  <a:pt x="119431" y="533495"/>
                  <a:pt x="0" y="414063"/>
                  <a:pt x="0" y="266734"/>
                </a:cubicBezTo>
                <a:cubicBezTo>
                  <a:pt x="0" y="119405"/>
                  <a:pt x="119431" y="0"/>
                  <a:pt x="266734" y="0"/>
                </a:cubicBezTo>
                <a:close/>
              </a:path>
            </a:pathLst>
          </a:custGeom>
          <a:solidFill>
            <a:schemeClr val="tx2"/>
          </a:solidFill>
          <a:ln w="2618" cap="flat">
            <a:noFill/>
            <a:prstDash val="solid"/>
            <a:miter/>
          </a:ln>
        </p:spPr>
        <p:txBody>
          <a:bodyPr lIns="216000" rtlCol="0" anchor="ctr"/>
          <a:lstStyle/>
          <a:p>
            <a:pPr algn="ctr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E0289B-4D52-8BE2-AA3A-A6C6BBCDA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873375"/>
            <a:ext cx="5880100" cy="163829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AD71857-A798-81D0-C202-2BCBD95039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800" y="4916486"/>
            <a:ext cx="5446713" cy="827089"/>
          </a:xfrm>
        </p:spPr>
        <p:txBody>
          <a:bodyPr/>
          <a:lstStyle>
            <a:lvl1pPr>
              <a:defRPr sz="1800" b="0">
                <a:solidFill>
                  <a:schemeClr val="bg1"/>
                </a:solidFill>
              </a:defRPr>
            </a:lvl1pPr>
            <a:lvl2pPr>
              <a:defRPr sz="1600"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2" name="Graphic 6">
            <a:extLst>
              <a:ext uri="{FF2B5EF4-FFF2-40B4-BE49-F238E27FC236}">
                <a16:creationId xmlns:a16="http://schemas.microsoft.com/office/drawing/2014/main" id="{25A42D6A-F984-AED3-379C-1274C9F735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1800" y="5992613"/>
            <a:ext cx="433454" cy="432000"/>
            <a:chOff x="576263" y="5110157"/>
            <a:chExt cx="1173074" cy="1169141"/>
          </a:xfrm>
          <a:solidFill>
            <a:srgbClr val="191919"/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695C1010-894D-F45C-C339-6E7CB5AE5A78}"/>
                </a:ext>
              </a:extLst>
            </p:cNvPr>
            <p:cNvSpPr/>
            <p:nvPr/>
          </p:nvSpPr>
          <p:spPr>
            <a:xfrm>
              <a:off x="576263" y="5110157"/>
              <a:ext cx="533520" cy="533494"/>
            </a:xfrm>
            <a:custGeom>
              <a:avLst/>
              <a:gdLst>
                <a:gd name="connsiteX0" fmla="*/ 446314 w 533520"/>
                <a:gd name="connsiteY0" fmla="*/ 215474 h 533494"/>
                <a:gd name="connsiteX1" fmla="*/ 407194 w 533520"/>
                <a:gd name="connsiteY1" fmla="*/ 243608 h 533494"/>
                <a:gd name="connsiteX2" fmla="*/ 421851 w 533520"/>
                <a:gd name="connsiteY2" fmla="*/ 289126 h 533494"/>
                <a:gd name="connsiteX3" fmla="*/ 383334 w 533520"/>
                <a:gd name="connsiteY3" fmla="*/ 260992 h 533494"/>
                <a:gd name="connsiteX4" fmla="*/ 344764 w 533520"/>
                <a:gd name="connsiteY4" fmla="*/ 289126 h 533494"/>
                <a:gd name="connsiteX5" fmla="*/ 359421 w 533520"/>
                <a:gd name="connsiteY5" fmla="*/ 243608 h 533494"/>
                <a:gd name="connsiteX6" fmla="*/ 320301 w 533520"/>
                <a:gd name="connsiteY6" fmla="*/ 215474 h 533494"/>
                <a:gd name="connsiteX7" fmla="*/ 368546 w 533520"/>
                <a:gd name="connsiteY7" fmla="*/ 215527 h 533494"/>
                <a:gd name="connsiteX8" fmla="*/ 383334 w 533520"/>
                <a:gd name="connsiteY8" fmla="*/ 169354 h 533494"/>
                <a:gd name="connsiteX9" fmla="*/ 398096 w 533520"/>
                <a:gd name="connsiteY9" fmla="*/ 215474 h 533494"/>
                <a:gd name="connsiteX10" fmla="*/ 446366 w 533520"/>
                <a:gd name="connsiteY10" fmla="*/ 215474 h 533494"/>
                <a:gd name="connsiteX11" fmla="*/ 300322 w 533520"/>
                <a:gd name="connsiteY11" fmla="*/ 361781 h 533494"/>
                <a:gd name="connsiteX12" fmla="*/ 261176 w 533520"/>
                <a:gd name="connsiteY12" fmla="*/ 389915 h 533494"/>
                <a:gd name="connsiteX13" fmla="*/ 275859 w 533520"/>
                <a:gd name="connsiteY13" fmla="*/ 435433 h 533494"/>
                <a:gd name="connsiteX14" fmla="*/ 237289 w 533520"/>
                <a:gd name="connsiteY14" fmla="*/ 407299 h 533494"/>
                <a:gd name="connsiteX15" fmla="*/ 198720 w 533520"/>
                <a:gd name="connsiteY15" fmla="*/ 435433 h 533494"/>
                <a:gd name="connsiteX16" fmla="*/ 213403 w 533520"/>
                <a:gd name="connsiteY16" fmla="*/ 389915 h 533494"/>
                <a:gd name="connsiteX17" fmla="*/ 174257 w 533520"/>
                <a:gd name="connsiteY17" fmla="*/ 361781 h 533494"/>
                <a:gd name="connsiteX18" fmla="*/ 222501 w 533520"/>
                <a:gd name="connsiteY18" fmla="*/ 361834 h 533494"/>
                <a:gd name="connsiteX19" fmla="*/ 237263 w 533520"/>
                <a:gd name="connsiteY19" fmla="*/ 315660 h 533494"/>
                <a:gd name="connsiteX20" fmla="*/ 252025 w 533520"/>
                <a:gd name="connsiteY20" fmla="*/ 361781 h 533494"/>
                <a:gd name="connsiteX21" fmla="*/ 300269 w 533520"/>
                <a:gd name="connsiteY21" fmla="*/ 361781 h 533494"/>
                <a:gd name="connsiteX22" fmla="*/ 533495 w 533520"/>
                <a:gd name="connsiteY22" fmla="*/ 533495 h 533494"/>
                <a:gd name="connsiteX23" fmla="*/ 533495 w 533520"/>
                <a:gd name="connsiteY23" fmla="*/ 0 h 533494"/>
                <a:gd name="connsiteX24" fmla="*/ 266734 w 533520"/>
                <a:gd name="connsiteY24" fmla="*/ 0 h 533494"/>
                <a:gd name="connsiteX25" fmla="*/ 0 w 533520"/>
                <a:gd name="connsiteY25" fmla="*/ 266734 h 533494"/>
                <a:gd name="connsiteX26" fmla="*/ 266760 w 533520"/>
                <a:gd name="connsiteY26" fmla="*/ 533495 h 533494"/>
                <a:gd name="connsiteX27" fmla="*/ 533521 w 533520"/>
                <a:gd name="connsiteY27" fmla="*/ 533495 h 53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494">
                  <a:moveTo>
                    <a:pt x="446314" y="215474"/>
                  </a:moveTo>
                  <a:lnTo>
                    <a:pt x="407194" y="243608"/>
                  </a:lnTo>
                  <a:lnTo>
                    <a:pt x="421851" y="289126"/>
                  </a:lnTo>
                  <a:lnTo>
                    <a:pt x="383334" y="260992"/>
                  </a:lnTo>
                  <a:lnTo>
                    <a:pt x="344764" y="289126"/>
                  </a:lnTo>
                  <a:lnTo>
                    <a:pt x="359421" y="243608"/>
                  </a:lnTo>
                  <a:lnTo>
                    <a:pt x="320301" y="215474"/>
                  </a:lnTo>
                  <a:lnTo>
                    <a:pt x="368546" y="215527"/>
                  </a:lnTo>
                  <a:lnTo>
                    <a:pt x="383334" y="169354"/>
                  </a:lnTo>
                  <a:lnTo>
                    <a:pt x="398096" y="215474"/>
                  </a:lnTo>
                  <a:lnTo>
                    <a:pt x="446366" y="215474"/>
                  </a:lnTo>
                  <a:close/>
                  <a:moveTo>
                    <a:pt x="300322" y="361781"/>
                  </a:moveTo>
                  <a:lnTo>
                    <a:pt x="261176" y="389915"/>
                  </a:lnTo>
                  <a:lnTo>
                    <a:pt x="275859" y="435433"/>
                  </a:lnTo>
                  <a:lnTo>
                    <a:pt x="237289" y="407299"/>
                  </a:lnTo>
                  <a:lnTo>
                    <a:pt x="198720" y="435433"/>
                  </a:lnTo>
                  <a:lnTo>
                    <a:pt x="213403" y="389915"/>
                  </a:lnTo>
                  <a:lnTo>
                    <a:pt x="174257" y="361781"/>
                  </a:lnTo>
                  <a:lnTo>
                    <a:pt x="222501" y="361834"/>
                  </a:lnTo>
                  <a:lnTo>
                    <a:pt x="237263" y="315660"/>
                  </a:lnTo>
                  <a:lnTo>
                    <a:pt x="252025" y="361781"/>
                  </a:lnTo>
                  <a:lnTo>
                    <a:pt x="300269" y="361781"/>
                  </a:lnTo>
                  <a:close/>
                  <a:moveTo>
                    <a:pt x="533495" y="533495"/>
                  </a:moveTo>
                  <a:lnTo>
                    <a:pt x="533495" y="0"/>
                  </a:lnTo>
                  <a:lnTo>
                    <a:pt x="266734" y="0"/>
                  </a:lnTo>
                  <a:cubicBezTo>
                    <a:pt x="119431" y="0"/>
                    <a:pt x="0" y="119405"/>
                    <a:pt x="0" y="266734"/>
                  </a:cubicBezTo>
                  <a:cubicBezTo>
                    <a:pt x="0" y="414063"/>
                    <a:pt x="119431" y="533495"/>
                    <a:pt x="266760" y="533495"/>
                  </a:cubicBezTo>
                  <a:lnTo>
                    <a:pt x="533521" y="533495"/>
                  </a:lnTo>
                  <a:close/>
                </a:path>
              </a:pathLst>
            </a:custGeom>
            <a:solidFill>
              <a:srgbClr val="8C67FF"/>
            </a:solidFill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7E359D7-8DD3-4C01-08F5-C29993B5B71D}"/>
                </a:ext>
              </a:extLst>
            </p:cNvPr>
            <p:cNvSpPr/>
            <p:nvPr/>
          </p:nvSpPr>
          <p:spPr>
            <a:xfrm>
              <a:off x="576263" y="5745778"/>
              <a:ext cx="533520" cy="533494"/>
            </a:xfrm>
            <a:custGeom>
              <a:avLst/>
              <a:gdLst>
                <a:gd name="connsiteX0" fmla="*/ 446628 w 533520"/>
                <a:gd name="connsiteY0" fmla="*/ 271585 h 533494"/>
                <a:gd name="connsiteX1" fmla="*/ 407482 w 533520"/>
                <a:gd name="connsiteY1" fmla="*/ 299719 h 533494"/>
                <a:gd name="connsiteX2" fmla="*/ 422139 w 533520"/>
                <a:gd name="connsiteY2" fmla="*/ 345210 h 533494"/>
                <a:gd name="connsiteX3" fmla="*/ 383622 w 533520"/>
                <a:gd name="connsiteY3" fmla="*/ 317076 h 533494"/>
                <a:gd name="connsiteX4" fmla="*/ 345053 w 533520"/>
                <a:gd name="connsiteY4" fmla="*/ 345210 h 533494"/>
                <a:gd name="connsiteX5" fmla="*/ 359710 w 533520"/>
                <a:gd name="connsiteY5" fmla="*/ 299719 h 533494"/>
                <a:gd name="connsiteX6" fmla="*/ 320590 w 533520"/>
                <a:gd name="connsiteY6" fmla="*/ 271585 h 533494"/>
                <a:gd name="connsiteX7" fmla="*/ 368860 w 533520"/>
                <a:gd name="connsiteY7" fmla="*/ 271637 h 533494"/>
                <a:gd name="connsiteX8" fmla="*/ 383622 w 533520"/>
                <a:gd name="connsiteY8" fmla="*/ 225543 h 533494"/>
                <a:gd name="connsiteX9" fmla="*/ 398384 w 533520"/>
                <a:gd name="connsiteY9" fmla="*/ 271585 h 533494"/>
                <a:gd name="connsiteX10" fmla="*/ 446655 w 533520"/>
                <a:gd name="connsiteY10" fmla="*/ 271585 h 533494"/>
                <a:gd name="connsiteX11" fmla="*/ 300322 w 533520"/>
                <a:gd name="connsiteY11" fmla="*/ 125305 h 533494"/>
                <a:gd name="connsiteX12" fmla="*/ 261176 w 533520"/>
                <a:gd name="connsiteY12" fmla="*/ 153438 h 533494"/>
                <a:gd name="connsiteX13" fmla="*/ 275859 w 533520"/>
                <a:gd name="connsiteY13" fmla="*/ 198930 h 533494"/>
                <a:gd name="connsiteX14" fmla="*/ 237316 w 533520"/>
                <a:gd name="connsiteY14" fmla="*/ 170743 h 533494"/>
                <a:gd name="connsiteX15" fmla="*/ 198746 w 533520"/>
                <a:gd name="connsiteY15" fmla="*/ 198930 h 533494"/>
                <a:gd name="connsiteX16" fmla="*/ 213429 w 533520"/>
                <a:gd name="connsiteY16" fmla="*/ 153438 h 533494"/>
                <a:gd name="connsiteX17" fmla="*/ 174309 w 533520"/>
                <a:gd name="connsiteY17" fmla="*/ 125305 h 533494"/>
                <a:gd name="connsiteX18" fmla="*/ 222554 w 533520"/>
                <a:gd name="connsiteY18" fmla="*/ 125357 h 533494"/>
                <a:gd name="connsiteX19" fmla="*/ 237342 w 533520"/>
                <a:gd name="connsiteY19" fmla="*/ 79210 h 533494"/>
                <a:gd name="connsiteX20" fmla="*/ 252104 w 533520"/>
                <a:gd name="connsiteY20" fmla="*/ 125305 h 533494"/>
                <a:gd name="connsiteX21" fmla="*/ 300348 w 533520"/>
                <a:gd name="connsiteY21" fmla="*/ 125305 h 533494"/>
                <a:gd name="connsiteX22" fmla="*/ 533495 w 533520"/>
                <a:gd name="connsiteY22" fmla="*/ 266760 h 533494"/>
                <a:gd name="connsiteX23" fmla="*/ 266734 w 533520"/>
                <a:gd name="connsiteY23" fmla="*/ 0 h 533494"/>
                <a:gd name="connsiteX24" fmla="*/ 0 w 533520"/>
                <a:gd name="connsiteY24" fmla="*/ 0 h 533494"/>
                <a:gd name="connsiteX25" fmla="*/ 0 w 533520"/>
                <a:gd name="connsiteY25" fmla="*/ 533495 h 533494"/>
                <a:gd name="connsiteX26" fmla="*/ 266760 w 533520"/>
                <a:gd name="connsiteY26" fmla="*/ 533495 h 533494"/>
                <a:gd name="connsiteX27" fmla="*/ 533521 w 533520"/>
                <a:gd name="connsiteY27" fmla="*/ 266734 h 53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494">
                  <a:moveTo>
                    <a:pt x="446628" y="271585"/>
                  </a:moveTo>
                  <a:lnTo>
                    <a:pt x="407482" y="299719"/>
                  </a:lnTo>
                  <a:lnTo>
                    <a:pt x="422139" y="345210"/>
                  </a:lnTo>
                  <a:lnTo>
                    <a:pt x="383622" y="317076"/>
                  </a:lnTo>
                  <a:lnTo>
                    <a:pt x="345053" y="345210"/>
                  </a:lnTo>
                  <a:lnTo>
                    <a:pt x="359710" y="299719"/>
                  </a:lnTo>
                  <a:lnTo>
                    <a:pt x="320590" y="271585"/>
                  </a:lnTo>
                  <a:lnTo>
                    <a:pt x="368860" y="271637"/>
                  </a:lnTo>
                  <a:lnTo>
                    <a:pt x="383622" y="225543"/>
                  </a:lnTo>
                  <a:lnTo>
                    <a:pt x="398384" y="271585"/>
                  </a:lnTo>
                  <a:lnTo>
                    <a:pt x="446655" y="271585"/>
                  </a:lnTo>
                  <a:close/>
                  <a:moveTo>
                    <a:pt x="300322" y="125305"/>
                  </a:moveTo>
                  <a:lnTo>
                    <a:pt x="261176" y="153438"/>
                  </a:lnTo>
                  <a:lnTo>
                    <a:pt x="275859" y="198930"/>
                  </a:lnTo>
                  <a:lnTo>
                    <a:pt x="237316" y="170743"/>
                  </a:lnTo>
                  <a:lnTo>
                    <a:pt x="198746" y="198930"/>
                  </a:lnTo>
                  <a:lnTo>
                    <a:pt x="213429" y="153438"/>
                  </a:lnTo>
                  <a:lnTo>
                    <a:pt x="174309" y="125305"/>
                  </a:lnTo>
                  <a:lnTo>
                    <a:pt x="222554" y="125357"/>
                  </a:lnTo>
                  <a:lnTo>
                    <a:pt x="237342" y="79210"/>
                  </a:lnTo>
                  <a:lnTo>
                    <a:pt x="252104" y="125305"/>
                  </a:lnTo>
                  <a:lnTo>
                    <a:pt x="300348" y="125305"/>
                  </a:lnTo>
                  <a:close/>
                  <a:moveTo>
                    <a:pt x="533495" y="266760"/>
                  </a:moveTo>
                  <a:cubicBezTo>
                    <a:pt x="533495" y="119431"/>
                    <a:pt x="414063" y="0"/>
                    <a:pt x="266734" y="0"/>
                  </a:cubicBezTo>
                  <a:lnTo>
                    <a:pt x="0" y="0"/>
                  </a:lnTo>
                  <a:lnTo>
                    <a:pt x="0" y="533495"/>
                  </a:lnTo>
                  <a:lnTo>
                    <a:pt x="266760" y="533495"/>
                  </a:lnTo>
                  <a:cubicBezTo>
                    <a:pt x="414090" y="533495"/>
                    <a:pt x="533521" y="414063"/>
                    <a:pt x="533521" y="266734"/>
                  </a:cubicBezTo>
                </a:path>
              </a:pathLst>
            </a:custGeom>
            <a:solidFill>
              <a:srgbClr val="FF37FF"/>
            </a:solidFill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720F1B8-43EA-1335-AA6E-099687FAECD6}"/>
                </a:ext>
              </a:extLst>
            </p:cNvPr>
            <p:cNvSpPr/>
            <p:nvPr/>
          </p:nvSpPr>
          <p:spPr>
            <a:xfrm>
              <a:off x="1215790" y="5745778"/>
              <a:ext cx="533520" cy="533520"/>
            </a:xfrm>
            <a:custGeom>
              <a:avLst/>
              <a:gdLst>
                <a:gd name="connsiteX0" fmla="*/ 351922 w 533520"/>
                <a:gd name="connsiteY0" fmla="*/ 125305 h 533520"/>
                <a:gd name="connsiteX1" fmla="*/ 312750 w 533520"/>
                <a:gd name="connsiteY1" fmla="*/ 153438 h 533520"/>
                <a:gd name="connsiteX2" fmla="*/ 327459 w 533520"/>
                <a:gd name="connsiteY2" fmla="*/ 198930 h 533520"/>
                <a:gd name="connsiteX3" fmla="*/ 288916 w 533520"/>
                <a:gd name="connsiteY3" fmla="*/ 170743 h 533520"/>
                <a:gd name="connsiteX4" fmla="*/ 250347 w 533520"/>
                <a:gd name="connsiteY4" fmla="*/ 198930 h 533520"/>
                <a:gd name="connsiteX5" fmla="*/ 265056 w 533520"/>
                <a:gd name="connsiteY5" fmla="*/ 153438 h 533520"/>
                <a:gd name="connsiteX6" fmla="*/ 225910 w 533520"/>
                <a:gd name="connsiteY6" fmla="*/ 125305 h 533520"/>
                <a:gd name="connsiteX7" fmla="*/ 274128 w 533520"/>
                <a:gd name="connsiteY7" fmla="*/ 125357 h 533520"/>
                <a:gd name="connsiteX8" fmla="*/ 288942 w 533520"/>
                <a:gd name="connsiteY8" fmla="*/ 79210 h 533520"/>
                <a:gd name="connsiteX9" fmla="*/ 303730 w 533520"/>
                <a:gd name="connsiteY9" fmla="*/ 125305 h 533520"/>
                <a:gd name="connsiteX10" fmla="*/ 351949 w 533520"/>
                <a:gd name="connsiteY10" fmla="*/ 125305 h 533520"/>
                <a:gd name="connsiteX11" fmla="*/ 205642 w 533520"/>
                <a:gd name="connsiteY11" fmla="*/ 271585 h 533520"/>
                <a:gd name="connsiteX12" fmla="*/ 166470 w 533520"/>
                <a:gd name="connsiteY12" fmla="*/ 299719 h 533520"/>
                <a:gd name="connsiteX13" fmla="*/ 181179 w 533520"/>
                <a:gd name="connsiteY13" fmla="*/ 345210 h 533520"/>
                <a:gd name="connsiteX14" fmla="*/ 142636 w 533520"/>
                <a:gd name="connsiteY14" fmla="*/ 317076 h 533520"/>
                <a:gd name="connsiteX15" fmla="*/ 104066 w 533520"/>
                <a:gd name="connsiteY15" fmla="*/ 345210 h 533520"/>
                <a:gd name="connsiteX16" fmla="*/ 118723 w 533520"/>
                <a:gd name="connsiteY16" fmla="*/ 299719 h 533520"/>
                <a:gd name="connsiteX17" fmla="*/ 79630 w 533520"/>
                <a:gd name="connsiteY17" fmla="*/ 271585 h 533520"/>
                <a:gd name="connsiteX18" fmla="*/ 127848 w 533520"/>
                <a:gd name="connsiteY18" fmla="*/ 271637 h 533520"/>
                <a:gd name="connsiteX19" fmla="*/ 142636 w 533520"/>
                <a:gd name="connsiteY19" fmla="*/ 225543 h 533520"/>
                <a:gd name="connsiteX20" fmla="*/ 157371 w 533520"/>
                <a:gd name="connsiteY20" fmla="*/ 271585 h 533520"/>
                <a:gd name="connsiteX21" fmla="*/ 205642 w 533520"/>
                <a:gd name="connsiteY21" fmla="*/ 271585 h 533520"/>
                <a:gd name="connsiteX22" fmla="*/ 533521 w 533520"/>
                <a:gd name="connsiteY22" fmla="*/ 533521 h 533520"/>
                <a:gd name="connsiteX23" fmla="*/ 533521 w 533520"/>
                <a:gd name="connsiteY23" fmla="*/ 266760 h 533520"/>
                <a:gd name="connsiteX24" fmla="*/ 266760 w 533520"/>
                <a:gd name="connsiteY24" fmla="*/ 0 h 533520"/>
                <a:gd name="connsiteX25" fmla="*/ 0 w 533520"/>
                <a:gd name="connsiteY25" fmla="*/ 266760 h 533520"/>
                <a:gd name="connsiteX26" fmla="*/ 0 w 533520"/>
                <a:gd name="connsiteY26" fmla="*/ 533521 h 533520"/>
                <a:gd name="connsiteX27" fmla="*/ 533495 w 533520"/>
                <a:gd name="connsiteY27" fmla="*/ 533521 h 53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520">
                  <a:moveTo>
                    <a:pt x="351922" y="125305"/>
                  </a:moveTo>
                  <a:lnTo>
                    <a:pt x="312750" y="153438"/>
                  </a:lnTo>
                  <a:lnTo>
                    <a:pt x="327459" y="198930"/>
                  </a:lnTo>
                  <a:lnTo>
                    <a:pt x="288916" y="170743"/>
                  </a:lnTo>
                  <a:lnTo>
                    <a:pt x="250347" y="198930"/>
                  </a:lnTo>
                  <a:lnTo>
                    <a:pt x="265056" y="153438"/>
                  </a:lnTo>
                  <a:lnTo>
                    <a:pt x="225910" y="125305"/>
                  </a:lnTo>
                  <a:lnTo>
                    <a:pt x="274128" y="125357"/>
                  </a:lnTo>
                  <a:lnTo>
                    <a:pt x="288942" y="79210"/>
                  </a:lnTo>
                  <a:lnTo>
                    <a:pt x="303730" y="125305"/>
                  </a:lnTo>
                  <a:lnTo>
                    <a:pt x="351949" y="125305"/>
                  </a:lnTo>
                  <a:close/>
                  <a:moveTo>
                    <a:pt x="205642" y="271585"/>
                  </a:moveTo>
                  <a:lnTo>
                    <a:pt x="166470" y="299719"/>
                  </a:lnTo>
                  <a:lnTo>
                    <a:pt x="181179" y="345210"/>
                  </a:lnTo>
                  <a:lnTo>
                    <a:pt x="142636" y="317076"/>
                  </a:lnTo>
                  <a:lnTo>
                    <a:pt x="104066" y="345210"/>
                  </a:lnTo>
                  <a:lnTo>
                    <a:pt x="118723" y="299719"/>
                  </a:lnTo>
                  <a:lnTo>
                    <a:pt x="79630" y="271585"/>
                  </a:lnTo>
                  <a:lnTo>
                    <a:pt x="127848" y="271637"/>
                  </a:lnTo>
                  <a:lnTo>
                    <a:pt x="142636" y="225543"/>
                  </a:lnTo>
                  <a:lnTo>
                    <a:pt x="157371" y="271585"/>
                  </a:lnTo>
                  <a:lnTo>
                    <a:pt x="205642" y="271585"/>
                  </a:lnTo>
                  <a:close/>
                  <a:moveTo>
                    <a:pt x="533521" y="533521"/>
                  </a:moveTo>
                  <a:lnTo>
                    <a:pt x="533521" y="266760"/>
                  </a:lnTo>
                  <a:cubicBezTo>
                    <a:pt x="533521" y="119431"/>
                    <a:pt x="414090" y="0"/>
                    <a:pt x="266760" y="0"/>
                  </a:cubicBezTo>
                  <a:cubicBezTo>
                    <a:pt x="119431" y="0"/>
                    <a:pt x="0" y="119431"/>
                    <a:pt x="0" y="266760"/>
                  </a:cubicBezTo>
                  <a:lnTo>
                    <a:pt x="0" y="533521"/>
                  </a:lnTo>
                  <a:lnTo>
                    <a:pt x="533495" y="533521"/>
                  </a:lnTo>
                  <a:close/>
                </a:path>
              </a:pathLst>
            </a:custGeom>
            <a:solidFill>
              <a:srgbClr val="00B2FF"/>
            </a:solidFill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85F72DF-14B3-2DB2-C92E-9ED8D1C687D9}"/>
                </a:ext>
              </a:extLst>
            </p:cNvPr>
            <p:cNvSpPr/>
            <p:nvPr/>
          </p:nvSpPr>
          <p:spPr>
            <a:xfrm>
              <a:off x="1215816" y="5110157"/>
              <a:ext cx="533520" cy="533520"/>
            </a:xfrm>
            <a:custGeom>
              <a:avLst/>
              <a:gdLst>
                <a:gd name="connsiteX0" fmla="*/ 351896 w 533520"/>
                <a:gd name="connsiteY0" fmla="*/ 361230 h 533520"/>
                <a:gd name="connsiteX1" fmla="*/ 312750 w 533520"/>
                <a:gd name="connsiteY1" fmla="*/ 389312 h 533520"/>
                <a:gd name="connsiteX2" fmla="*/ 327459 w 533520"/>
                <a:gd name="connsiteY2" fmla="*/ 434830 h 533520"/>
                <a:gd name="connsiteX3" fmla="*/ 288916 w 533520"/>
                <a:gd name="connsiteY3" fmla="*/ 406696 h 533520"/>
                <a:gd name="connsiteX4" fmla="*/ 250347 w 533520"/>
                <a:gd name="connsiteY4" fmla="*/ 434830 h 533520"/>
                <a:gd name="connsiteX5" fmla="*/ 265056 w 533520"/>
                <a:gd name="connsiteY5" fmla="*/ 389312 h 533520"/>
                <a:gd name="connsiteX6" fmla="*/ 225910 w 533520"/>
                <a:gd name="connsiteY6" fmla="*/ 361230 h 533520"/>
                <a:gd name="connsiteX7" fmla="*/ 274128 w 533520"/>
                <a:gd name="connsiteY7" fmla="*/ 361283 h 533520"/>
                <a:gd name="connsiteX8" fmla="*/ 288942 w 533520"/>
                <a:gd name="connsiteY8" fmla="*/ 315110 h 533520"/>
                <a:gd name="connsiteX9" fmla="*/ 303730 w 533520"/>
                <a:gd name="connsiteY9" fmla="*/ 361230 h 533520"/>
                <a:gd name="connsiteX10" fmla="*/ 351949 w 533520"/>
                <a:gd name="connsiteY10" fmla="*/ 361230 h 533520"/>
                <a:gd name="connsiteX11" fmla="*/ 206219 w 533520"/>
                <a:gd name="connsiteY11" fmla="*/ 215448 h 533520"/>
                <a:gd name="connsiteX12" fmla="*/ 167047 w 533520"/>
                <a:gd name="connsiteY12" fmla="*/ 243635 h 533520"/>
                <a:gd name="connsiteX13" fmla="*/ 181703 w 533520"/>
                <a:gd name="connsiteY13" fmla="*/ 289152 h 533520"/>
                <a:gd name="connsiteX14" fmla="*/ 143186 w 533520"/>
                <a:gd name="connsiteY14" fmla="*/ 260966 h 533520"/>
                <a:gd name="connsiteX15" fmla="*/ 104591 w 533520"/>
                <a:gd name="connsiteY15" fmla="*/ 289152 h 533520"/>
                <a:gd name="connsiteX16" fmla="*/ 119248 w 533520"/>
                <a:gd name="connsiteY16" fmla="*/ 243635 h 533520"/>
                <a:gd name="connsiteX17" fmla="*/ 80128 w 533520"/>
                <a:gd name="connsiteY17" fmla="*/ 215448 h 533520"/>
                <a:gd name="connsiteX18" fmla="*/ 128399 w 533520"/>
                <a:gd name="connsiteY18" fmla="*/ 215553 h 533520"/>
                <a:gd name="connsiteX19" fmla="*/ 143134 w 533520"/>
                <a:gd name="connsiteY19" fmla="*/ 169380 h 533520"/>
                <a:gd name="connsiteX20" fmla="*/ 157870 w 533520"/>
                <a:gd name="connsiteY20" fmla="*/ 215422 h 533520"/>
                <a:gd name="connsiteX21" fmla="*/ 206193 w 533520"/>
                <a:gd name="connsiteY21" fmla="*/ 215422 h 533520"/>
                <a:gd name="connsiteX22" fmla="*/ 533495 w 533520"/>
                <a:gd name="connsiteY22" fmla="*/ 266734 h 533520"/>
                <a:gd name="connsiteX23" fmla="*/ 533495 w 533520"/>
                <a:gd name="connsiteY23" fmla="*/ 0 h 533520"/>
                <a:gd name="connsiteX24" fmla="*/ 0 w 533520"/>
                <a:gd name="connsiteY24" fmla="*/ 0 h 533520"/>
                <a:gd name="connsiteX25" fmla="*/ 0 w 533520"/>
                <a:gd name="connsiteY25" fmla="*/ 266760 h 533520"/>
                <a:gd name="connsiteX26" fmla="*/ 266760 w 533520"/>
                <a:gd name="connsiteY26" fmla="*/ 533521 h 533520"/>
                <a:gd name="connsiteX27" fmla="*/ 533521 w 533520"/>
                <a:gd name="connsiteY27" fmla="*/ 266760 h 53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520">
                  <a:moveTo>
                    <a:pt x="351896" y="361230"/>
                  </a:moveTo>
                  <a:lnTo>
                    <a:pt x="312750" y="389312"/>
                  </a:lnTo>
                  <a:lnTo>
                    <a:pt x="327459" y="434830"/>
                  </a:lnTo>
                  <a:lnTo>
                    <a:pt x="288916" y="406696"/>
                  </a:lnTo>
                  <a:lnTo>
                    <a:pt x="250347" y="434830"/>
                  </a:lnTo>
                  <a:lnTo>
                    <a:pt x="265056" y="389312"/>
                  </a:lnTo>
                  <a:lnTo>
                    <a:pt x="225910" y="361230"/>
                  </a:lnTo>
                  <a:lnTo>
                    <a:pt x="274128" y="361283"/>
                  </a:lnTo>
                  <a:lnTo>
                    <a:pt x="288942" y="315110"/>
                  </a:lnTo>
                  <a:lnTo>
                    <a:pt x="303730" y="361230"/>
                  </a:lnTo>
                  <a:lnTo>
                    <a:pt x="351949" y="361230"/>
                  </a:lnTo>
                  <a:close/>
                  <a:moveTo>
                    <a:pt x="206219" y="215448"/>
                  </a:moveTo>
                  <a:lnTo>
                    <a:pt x="167047" y="243635"/>
                  </a:lnTo>
                  <a:lnTo>
                    <a:pt x="181703" y="289152"/>
                  </a:lnTo>
                  <a:lnTo>
                    <a:pt x="143186" y="260966"/>
                  </a:lnTo>
                  <a:lnTo>
                    <a:pt x="104591" y="289152"/>
                  </a:lnTo>
                  <a:lnTo>
                    <a:pt x="119248" y="243635"/>
                  </a:lnTo>
                  <a:lnTo>
                    <a:pt x="80128" y="215448"/>
                  </a:lnTo>
                  <a:lnTo>
                    <a:pt x="128399" y="215553"/>
                  </a:lnTo>
                  <a:lnTo>
                    <a:pt x="143134" y="169380"/>
                  </a:lnTo>
                  <a:lnTo>
                    <a:pt x="157870" y="215422"/>
                  </a:lnTo>
                  <a:lnTo>
                    <a:pt x="206193" y="215422"/>
                  </a:lnTo>
                  <a:close/>
                  <a:moveTo>
                    <a:pt x="533495" y="266734"/>
                  </a:moveTo>
                  <a:lnTo>
                    <a:pt x="533495" y="0"/>
                  </a:lnTo>
                  <a:lnTo>
                    <a:pt x="0" y="0"/>
                  </a:lnTo>
                  <a:lnTo>
                    <a:pt x="0" y="266760"/>
                  </a:lnTo>
                  <a:cubicBezTo>
                    <a:pt x="0" y="414090"/>
                    <a:pt x="119431" y="533521"/>
                    <a:pt x="266760" y="533521"/>
                  </a:cubicBezTo>
                  <a:cubicBezTo>
                    <a:pt x="414090" y="533521"/>
                    <a:pt x="533521" y="414090"/>
                    <a:pt x="533521" y="266760"/>
                  </a:cubicBezTo>
                </a:path>
              </a:pathLst>
            </a:custGeom>
            <a:solidFill>
              <a:srgbClr val="00BCAD"/>
            </a:solidFill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F906006-B41F-5537-A729-B0CA001E28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439023"/>
            <a:ext cx="3263900" cy="2339102"/>
          </a:xfrm>
        </p:spPr>
        <p:txBody>
          <a:bodyPr wrap="square">
            <a:spAutoFit/>
          </a:bodyPr>
          <a:lstStyle>
            <a:lvl1pPr>
              <a:defRPr sz="15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429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adient + Image">
    <p:bg>
      <p:bgPr>
        <a:gradFill>
          <a:gsLst>
            <a:gs pos="0">
              <a:srgbClr val="00B2FF"/>
            </a:gs>
            <a:gs pos="60000">
              <a:srgbClr val="00005A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2AF3658-5A89-31C5-A596-50B58675ADF8}"/>
              </a:ext>
            </a:extLst>
          </p:cNvPr>
          <p:cNvSpPr/>
          <p:nvPr userDrawn="1"/>
        </p:nvSpPr>
        <p:spPr>
          <a:xfrm rot="10800000">
            <a:off x="0" y="0"/>
            <a:ext cx="6858001" cy="6858001"/>
          </a:xfrm>
          <a:custGeom>
            <a:avLst/>
            <a:gdLst>
              <a:gd name="connsiteX0" fmla="*/ 266734 w 533495"/>
              <a:gd name="connsiteY0" fmla="*/ 0 h 533495"/>
              <a:gd name="connsiteX1" fmla="*/ 533495 w 533495"/>
              <a:gd name="connsiteY1" fmla="*/ 0 h 533495"/>
              <a:gd name="connsiteX2" fmla="*/ 533495 w 533495"/>
              <a:gd name="connsiteY2" fmla="*/ 533495 h 533495"/>
              <a:gd name="connsiteX3" fmla="*/ 266760 w 533495"/>
              <a:gd name="connsiteY3" fmla="*/ 533495 h 533495"/>
              <a:gd name="connsiteX4" fmla="*/ 0 w 533495"/>
              <a:gd name="connsiteY4" fmla="*/ 266734 h 533495"/>
              <a:gd name="connsiteX5" fmla="*/ 266734 w 533495"/>
              <a:gd name="connsiteY5" fmla="*/ 0 h 53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95" h="533495">
                <a:moveTo>
                  <a:pt x="266734" y="0"/>
                </a:moveTo>
                <a:lnTo>
                  <a:pt x="533495" y="0"/>
                </a:lnTo>
                <a:lnTo>
                  <a:pt x="533495" y="533495"/>
                </a:lnTo>
                <a:lnTo>
                  <a:pt x="266760" y="533495"/>
                </a:lnTo>
                <a:cubicBezTo>
                  <a:pt x="119431" y="533495"/>
                  <a:pt x="0" y="414063"/>
                  <a:pt x="0" y="266734"/>
                </a:cubicBezTo>
                <a:cubicBezTo>
                  <a:pt x="0" y="119405"/>
                  <a:pt x="119431" y="0"/>
                  <a:pt x="266734" y="0"/>
                </a:cubicBezTo>
                <a:close/>
              </a:path>
            </a:pathLst>
          </a:custGeom>
          <a:solidFill>
            <a:schemeClr val="bg1"/>
          </a:solidFill>
          <a:ln w="2618" cap="flat">
            <a:noFill/>
            <a:prstDash val="solid"/>
            <a:miter/>
          </a:ln>
        </p:spPr>
        <p:txBody>
          <a:bodyPr lIns="216000"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E0289B-4D52-8BE2-AA3A-A6C6BBCDA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873375"/>
            <a:ext cx="5880100" cy="1638298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AD71857-A798-81D0-C202-2BCBD95039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800" y="4916486"/>
            <a:ext cx="5446713" cy="827089"/>
          </a:xfr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600"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2" name="Graphic 6">
            <a:extLst>
              <a:ext uri="{FF2B5EF4-FFF2-40B4-BE49-F238E27FC236}">
                <a16:creationId xmlns:a16="http://schemas.microsoft.com/office/drawing/2014/main" id="{40B4A252-22DA-5782-42B1-5C8DD41504E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1800" y="5992613"/>
            <a:ext cx="433454" cy="432000"/>
            <a:chOff x="576263" y="5110157"/>
            <a:chExt cx="1173074" cy="1169141"/>
          </a:xfrm>
          <a:solidFill>
            <a:srgbClr val="191919"/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0DC18308-20A2-3A18-F1F0-F3DCED74CFB5}"/>
                </a:ext>
              </a:extLst>
            </p:cNvPr>
            <p:cNvSpPr/>
            <p:nvPr/>
          </p:nvSpPr>
          <p:spPr>
            <a:xfrm>
              <a:off x="576263" y="5110157"/>
              <a:ext cx="533520" cy="533494"/>
            </a:xfrm>
            <a:custGeom>
              <a:avLst/>
              <a:gdLst>
                <a:gd name="connsiteX0" fmla="*/ 446314 w 533520"/>
                <a:gd name="connsiteY0" fmla="*/ 215474 h 533494"/>
                <a:gd name="connsiteX1" fmla="*/ 407194 w 533520"/>
                <a:gd name="connsiteY1" fmla="*/ 243608 h 533494"/>
                <a:gd name="connsiteX2" fmla="*/ 421851 w 533520"/>
                <a:gd name="connsiteY2" fmla="*/ 289126 h 533494"/>
                <a:gd name="connsiteX3" fmla="*/ 383334 w 533520"/>
                <a:gd name="connsiteY3" fmla="*/ 260992 h 533494"/>
                <a:gd name="connsiteX4" fmla="*/ 344764 w 533520"/>
                <a:gd name="connsiteY4" fmla="*/ 289126 h 533494"/>
                <a:gd name="connsiteX5" fmla="*/ 359421 w 533520"/>
                <a:gd name="connsiteY5" fmla="*/ 243608 h 533494"/>
                <a:gd name="connsiteX6" fmla="*/ 320301 w 533520"/>
                <a:gd name="connsiteY6" fmla="*/ 215474 h 533494"/>
                <a:gd name="connsiteX7" fmla="*/ 368546 w 533520"/>
                <a:gd name="connsiteY7" fmla="*/ 215527 h 533494"/>
                <a:gd name="connsiteX8" fmla="*/ 383334 w 533520"/>
                <a:gd name="connsiteY8" fmla="*/ 169354 h 533494"/>
                <a:gd name="connsiteX9" fmla="*/ 398096 w 533520"/>
                <a:gd name="connsiteY9" fmla="*/ 215474 h 533494"/>
                <a:gd name="connsiteX10" fmla="*/ 446366 w 533520"/>
                <a:gd name="connsiteY10" fmla="*/ 215474 h 533494"/>
                <a:gd name="connsiteX11" fmla="*/ 300322 w 533520"/>
                <a:gd name="connsiteY11" fmla="*/ 361781 h 533494"/>
                <a:gd name="connsiteX12" fmla="*/ 261176 w 533520"/>
                <a:gd name="connsiteY12" fmla="*/ 389915 h 533494"/>
                <a:gd name="connsiteX13" fmla="*/ 275859 w 533520"/>
                <a:gd name="connsiteY13" fmla="*/ 435433 h 533494"/>
                <a:gd name="connsiteX14" fmla="*/ 237289 w 533520"/>
                <a:gd name="connsiteY14" fmla="*/ 407299 h 533494"/>
                <a:gd name="connsiteX15" fmla="*/ 198720 w 533520"/>
                <a:gd name="connsiteY15" fmla="*/ 435433 h 533494"/>
                <a:gd name="connsiteX16" fmla="*/ 213403 w 533520"/>
                <a:gd name="connsiteY16" fmla="*/ 389915 h 533494"/>
                <a:gd name="connsiteX17" fmla="*/ 174257 w 533520"/>
                <a:gd name="connsiteY17" fmla="*/ 361781 h 533494"/>
                <a:gd name="connsiteX18" fmla="*/ 222501 w 533520"/>
                <a:gd name="connsiteY18" fmla="*/ 361834 h 533494"/>
                <a:gd name="connsiteX19" fmla="*/ 237263 w 533520"/>
                <a:gd name="connsiteY19" fmla="*/ 315660 h 533494"/>
                <a:gd name="connsiteX20" fmla="*/ 252025 w 533520"/>
                <a:gd name="connsiteY20" fmla="*/ 361781 h 533494"/>
                <a:gd name="connsiteX21" fmla="*/ 300269 w 533520"/>
                <a:gd name="connsiteY21" fmla="*/ 361781 h 533494"/>
                <a:gd name="connsiteX22" fmla="*/ 533495 w 533520"/>
                <a:gd name="connsiteY22" fmla="*/ 533495 h 533494"/>
                <a:gd name="connsiteX23" fmla="*/ 533495 w 533520"/>
                <a:gd name="connsiteY23" fmla="*/ 0 h 533494"/>
                <a:gd name="connsiteX24" fmla="*/ 266734 w 533520"/>
                <a:gd name="connsiteY24" fmla="*/ 0 h 533494"/>
                <a:gd name="connsiteX25" fmla="*/ 0 w 533520"/>
                <a:gd name="connsiteY25" fmla="*/ 266734 h 533494"/>
                <a:gd name="connsiteX26" fmla="*/ 266760 w 533520"/>
                <a:gd name="connsiteY26" fmla="*/ 533495 h 533494"/>
                <a:gd name="connsiteX27" fmla="*/ 533521 w 533520"/>
                <a:gd name="connsiteY27" fmla="*/ 533495 h 53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494">
                  <a:moveTo>
                    <a:pt x="446314" y="215474"/>
                  </a:moveTo>
                  <a:lnTo>
                    <a:pt x="407194" y="243608"/>
                  </a:lnTo>
                  <a:lnTo>
                    <a:pt x="421851" y="289126"/>
                  </a:lnTo>
                  <a:lnTo>
                    <a:pt x="383334" y="260992"/>
                  </a:lnTo>
                  <a:lnTo>
                    <a:pt x="344764" y="289126"/>
                  </a:lnTo>
                  <a:lnTo>
                    <a:pt x="359421" y="243608"/>
                  </a:lnTo>
                  <a:lnTo>
                    <a:pt x="320301" y="215474"/>
                  </a:lnTo>
                  <a:lnTo>
                    <a:pt x="368546" y="215527"/>
                  </a:lnTo>
                  <a:lnTo>
                    <a:pt x="383334" y="169354"/>
                  </a:lnTo>
                  <a:lnTo>
                    <a:pt x="398096" y="215474"/>
                  </a:lnTo>
                  <a:lnTo>
                    <a:pt x="446366" y="215474"/>
                  </a:lnTo>
                  <a:close/>
                  <a:moveTo>
                    <a:pt x="300322" y="361781"/>
                  </a:moveTo>
                  <a:lnTo>
                    <a:pt x="261176" y="389915"/>
                  </a:lnTo>
                  <a:lnTo>
                    <a:pt x="275859" y="435433"/>
                  </a:lnTo>
                  <a:lnTo>
                    <a:pt x="237289" y="407299"/>
                  </a:lnTo>
                  <a:lnTo>
                    <a:pt x="198720" y="435433"/>
                  </a:lnTo>
                  <a:lnTo>
                    <a:pt x="213403" y="389915"/>
                  </a:lnTo>
                  <a:lnTo>
                    <a:pt x="174257" y="361781"/>
                  </a:lnTo>
                  <a:lnTo>
                    <a:pt x="222501" y="361834"/>
                  </a:lnTo>
                  <a:lnTo>
                    <a:pt x="237263" y="315660"/>
                  </a:lnTo>
                  <a:lnTo>
                    <a:pt x="252025" y="361781"/>
                  </a:lnTo>
                  <a:lnTo>
                    <a:pt x="300269" y="361781"/>
                  </a:lnTo>
                  <a:close/>
                  <a:moveTo>
                    <a:pt x="533495" y="533495"/>
                  </a:moveTo>
                  <a:lnTo>
                    <a:pt x="533495" y="0"/>
                  </a:lnTo>
                  <a:lnTo>
                    <a:pt x="266734" y="0"/>
                  </a:lnTo>
                  <a:cubicBezTo>
                    <a:pt x="119431" y="0"/>
                    <a:pt x="0" y="119405"/>
                    <a:pt x="0" y="266734"/>
                  </a:cubicBezTo>
                  <a:cubicBezTo>
                    <a:pt x="0" y="414063"/>
                    <a:pt x="119431" y="533495"/>
                    <a:pt x="266760" y="533495"/>
                  </a:cubicBezTo>
                  <a:lnTo>
                    <a:pt x="533521" y="533495"/>
                  </a:lnTo>
                  <a:close/>
                </a:path>
              </a:pathLst>
            </a:custGeom>
            <a:solidFill>
              <a:srgbClr val="8C67FF"/>
            </a:solidFill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A293C22-5D75-3F66-5B36-0CE29E717235}"/>
                </a:ext>
              </a:extLst>
            </p:cNvPr>
            <p:cNvSpPr/>
            <p:nvPr/>
          </p:nvSpPr>
          <p:spPr>
            <a:xfrm>
              <a:off x="576263" y="5745778"/>
              <a:ext cx="533520" cy="533494"/>
            </a:xfrm>
            <a:custGeom>
              <a:avLst/>
              <a:gdLst>
                <a:gd name="connsiteX0" fmla="*/ 446628 w 533520"/>
                <a:gd name="connsiteY0" fmla="*/ 271585 h 533494"/>
                <a:gd name="connsiteX1" fmla="*/ 407482 w 533520"/>
                <a:gd name="connsiteY1" fmla="*/ 299719 h 533494"/>
                <a:gd name="connsiteX2" fmla="*/ 422139 w 533520"/>
                <a:gd name="connsiteY2" fmla="*/ 345210 h 533494"/>
                <a:gd name="connsiteX3" fmla="*/ 383622 w 533520"/>
                <a:gd name="connsiteY3" fmla="*/ 317076 h 533494"/>
                <a:gd name="connsiteX4" fmla="*/ 345053 w 533520"/>
                <a:gd name="connsiteY4" fmla="*/ 345210 h 533494"/>
                <a:gd name="connsiteX5" fmla="*/ 359710 w 533520"/>
                <a:gd name="connsiteY5" fmla="*/ 299719 h 533494"/>
                <a:gd name="connsiteX6" fmla="*/ 320590 w 533520"/>
                <a:gd name="connsiteY6" fmla="*/ 271585 h 533494"/>
                <a:gd name="connsiteX7" fmla="*/ 368860 w 533520"/>
                <a:gd name="connsiteY7" fmla="*/ 271637 h 533494"/>
                <a:gd name="connsiteX8" fmla="*/ 383622 w 533520"/>
                <a:gd name="connsiteY8" fmla="*/ 225543 h 533494"/>
                <a:gd name="connsiteX9" fmla="*/ 398384 w 533520"/>
                <a:gd name="connsiteY9" fmla="*/ 271585 h 533494"/>
                <a:gd name="connsiteX10" fmla="*/ 446655 w 533520"/>
                <a:gd name="connsiteY10" fmla="*/ 271585 h 533494"/>
                <a:gd name="connsiteX11" fmla="*/ 300322 w 533520"/>
                <a:gd name="connsiteY11" fmla="*/ 125305 h 533494"/>
                <a:gd name="connsiteX12" fmla="*/ 261176 w 533520"/>
                <a:gd name="connsiteY12" fmla="*/ 153438 h 533494"/>
                <a:gd name="connsiteX13" fmla="*/ 275859 w 533520"/>
                <a:gd name="connsiteY13" fmla="*/ 198930 h 533494"/>
                <a:gd name="connsiteX14" fmla="*/ 237316 w 533520"/>
                <a:gd name="connsiteY14" fmla="*/ 170743 h 533494"/>
                <a:gd name="connsiteX15" fmla="*/ 198746 w 533520"/>
                <a:gd name="connsiteY15" fmla="*/ 198930 h 533494"/>
                <a:gd name="connsiteX16" fmla="*/ 213429 w 533520"/>
                <a:gd name="connsiteY16" fmla="*/ 153438 h 533494"/>
                <a:gd name="connsiteX17" fmla="*/ 174309 w 533520"/>
                <a:gd name="connsiteY17" fmla="*/ 125305 h 533494"/>
                <a:gd name="connsiteX18" fmla="*/ 222554 w 533520"/>
                <a:gd name="connsiteY18" fmla="*/ 125357 h 533494"/>
                <a:gd name="connsiteX19" fmla="*/ 237342 w 533520"/>
                <a:gd name="connsiteY19" fmla="*/ 79210 h 533494"/>
                <a:gd name="connsiteX20" fmla="*/ 252104 w 533520"/>
                <a:gd name="connsiteY20" fmla="*/ 125305 h 533494"/>
                <a:gd name="connsiteX21" fmla="*/ 300348 w 533520"/>
                <a:gd name="connsiteY21" fmla="*/ 125305 h 533494"/>
                <a:gd name="connsiteX22" fmla="*/ 533495 w 533520"/>
                <a:gd name="connsiteY22" fmla="*/ 266760 h 533494"/>
                <a:gd name="connsiteX23" fmla="*/ 266734 w 533520"/>
                <a:gd name="connsiteY23" fmla="*/ 0 h 533494"/>
                <a:gd name="connsiteX24" fmla="*/ 0 w 533520"/>
                <a:gd name="connsiteY24" fmla="*/ 0 h 533494"/>
                <a:gd name="connsiteX25" fmla="*/ 0 w 533520"/>
                <a:gd name="connsiteY25" fmla="*/ 533495 h 533494"/>
                <a:gd name="connsiteX26" fmla="*/ 266760 w 533520"/>
                <a:gd name="connsiteY26" fmla="*/ 533495 h 533494"/>
                <a:gd name="connsiteX27" fmla="*/ 533521 w 533520"/>
                <a:gd name="connsiteY27" fmla="*/ 266734 h 53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494">
                  <a:moveTo>
                    <a:pt x="446628" y="271585"/>
                  </a:moveTo>
                  <a:lnTo>
                    <a:pt x="407482" y="299719"/>
                  </a:lnTo>
                  <a:lnTo>
                    <a:pt x="422139" y="345210"/>
                  </a:lnTo>
                  <a:lnTo>
                    <a:pt x="383622" y="317076"/>
                  </a:lnTo>
                  <a:lnTo>
                    <a:pt x="345053" y="345210"/>
                  </a:lnTo>
                  <a:lnTo>
                    <a:pt x="359710" y="299719"/>
                  </a:lnTo>
                  <a:lnTo>
                    <a:pt x="320590" y="271585"/>
                  </a:lnTo>
                  <a:lnTo>
                    <a:pt x="368860" y="271637"/>
                  </a:lnTo>
                  <a:lnTo>
                    <a:pt x="383622" y="225543"/>
                  </a:lnTo>
                  <a:lnTo>
                    <a:pt x="398384" y="271585"/>
                  </a:lnTo>
                  <a:lnTo>
                    <a:pt x="446655" y="271585"/>
                  </a:lnTo>
                  <a:close/>
                  <a:moveTo>
                    <a:pt x="300322" y="125305"/>
                  </a:moveTo>
                  <a:lnTo>
                    <a:pt x="261176" y="153438"/>
                  </a:lnTo>
                  <a:lnTo>
                    <a:pt x="275859" y="198930"/>
                  </a:lnTo>
                  <a:lnTo>
                    <a:pt x="237316" y="170743"/>
                  </a:lnTo>
                  <a:lnTo>
                    <a:pt x="198746" y="198930"/>
                  </a:lnTo>
                  <a:lnTo>
                    <a:pt x="213429" y="153438"/>
                  </a:lnTo>
                  <a:lnTo>
                    <a:pt x="174309" y="125305"/>
                  </a:lnTo>
                  <a:lnTo>
                    <a:pt x="222554" y="125357"/>
                  </a:lnTo>
                  <a:lnTo>
                    <a:pt x="237342" y="79210"/>
                  </a:lnTo>
                  <a:lnTo>
                    <a:pt x="252104" y="125305"/>
                  </a:lnTo>
                  <a:lnTo>
                    <a:pt x="300348" y="125305"/>
                  </a:lnTo>
                  <a:close/>
                  <a:moveTo>
                    <a:pt x="533495" y="266760"/>
                  </a:moveTo>
                  <a:cubicBezTo>
                    <a:pt x="533495" y="119431"/>
                    <a:pt x="414063" y="0"/>
                    <a:pt x="266734" y="0"/>
                  </a:cubicBezTo>
                  <a:lnTo>
                    <a:pt x="0" y="0"/>
                  </a:lnTo>
                  <a:lnTo>
                    <a:pt x="0" y="533495"/>
                  </a:lnTo>
                  <a:lnTo>
                    <a:pt x="266760" y="533495"/>
                  </a:lnTo>
                  <a:cubicBezTo>
                    <a:pt x="414090" y="533495"/>
                    <a:pt x="533521" y="414063"/>
                    <a:pt x="533521" y="266734"/>
                  </a:cubicBezTo>
                </a:path>
              </a:pathLst>
            </a:custGeom>
            <a:solidFill>
              <a:srgbClr val="FF37FF"/>
            </a:solidFill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FCD6FAC-CD40-2652-E630-0661F797D6D4}"/>
                </a:ext>
              </a:extLst>
            </p:cNvPr>
            <p:cNvSpPr/>
            <p:nvPr/>
          </p:nvSpPr>
          <p:spPr>
            <a:xfrm>
              <a:off x="1215790" y="5745778"/>
              <a:ext cx="533520" cy="533520"/>
            </a:xfrm>
            <a:custGeom>
              <a:avLst/>
              <a:gdLst>
                <a:gd name="connsiteX0" fmla="*/ 351922 w 533520"/>
                <a:gd name="connsiteY0" fmla="*/ 125305 h 533520"/>
                <a:gd name="connsiteX1" fmla="*/ 312750 w 533520"/>
                <a:gd name="connsiteY1" fmla="*/ 153438 h 533520"/>
                <a:gd name="connsiteX2" fmla="*/ 327459 w 533520"/>
                <a:gd name="connsiteY2" fmla="*/ 198930 h 533520"/>
                <a:gd name="connsiteX3" fmla="*/ 288916 w 533520"/>
                <a:gd name="connsiteY3" fmla="*/ 170743 h 533520"/>
                <a:gd name="connsiteX4" fmla="*/ 250347 w 533520"/>
                <a:gd name="connsiteY4" fmla="*/ 198930 h 533520"/>
                <a:gd name="connsiteX5" fmla="*/ 265056 w 533520"/>
                <a:gd name="connsiteY5" fmla="*/ 153438 h 533520"/>
                <a:gd name="connsiteX6" fmla="*/ 225910 w 533520"/>
                <a:gd name="connsiteY6" fmla="*/ 125305 h 533520"/>
                <a:gd name="connsiteX7" fmla="*/ 274128 w 533520"/>
                <a:gd name="connsiteY7" fmla="*/ 125357 h 533520"/>
                <a:gd name="connsiteX8" fmla="*/ 288942 w 533520"/>
                <a:gd name="connsiteY8" fmla="*/ 79210 h 533520"/>
                <a:gd name="connsiteX9" fmla="*/ 303730 w 533520"/>
                <a:gd name="connsiteY9" fmla="*/ 125305 h 533520"/>
                <a:gd name="connsiteX10" fmla="*/ 351949 w 533520"/>
                <a:gd name="connsiteY10" fmla="*/ 125305 h 533520"/>
                <a:gd name="connsiteX11" fmla="*/ 205642 w 533520"/>
                <a:gd name="connsiteY11" fmla="*/ 271585 h 533520"/>
                <a:gd name="connsiteX12" fmla="*/ 166470 w 533520"/>
                <a:gd name="connsiteY12" fmla="*/ 299719 h 533520"/>
                <a:gd name="connsiteX13" fmla="*/ 181179 w 533520"/>
                <a:gd name="connsiteY13" fmla="*/ 345210 h 533520"/>
                <a:gd name="connsiteX14" fmla="*/ 142636 w 533520"/>
                <a:gd name="connsiteY14" fmla="*/ 317076 h 533520"/>
                <a:gd name="connsiteX15" fmla="*/ 104066 w 533520"/>
                <a:gd name="connsiteY15" fmla="*/ 345210 h 533520"/>
                <a:gd name="connsiteX16" fmla="*/ 118723 w 533520"/>
                <a:gd name="connsiteY16" fmla="*/ 299719 h 533520"/>
                <a:gd name="connsiteX17" fmla="*/ 79630 w 533520"/>
                <a:gd name="connsiteY17" fmla="*/ 271585 h 533520"/>
                <a:gd name="connsiteX18" fmla="*/ 127848 w 533520"/>
                <a:gd name="connsiteY18" fmla="*/ 271637 h 533520"/>
                <a:gd name="connsiteX19" fmla="*/ 142636 w 533520"/>
                <a:gd name="connsiteY19" fmla="*/ 225543 h 533520"/>
                <a:gd name="connsiteX20" fmla="*/ 157371 w 533520"/>
                <a:gd name="connsiteY20" fmla="*/ 271585 h 533520"/>
                <a:gd name="connsiteX21" fmla="*/ 205642 w 533520"/>
                <a:gd name="connsiteY21" fmla="*/ 271585 h 533520"/>
                <a:gd name="connsiteX22" fmla="*/ 533521 w 533520"/>
                <a:gd name="connsiteY22" fmla="*/ 533521 h 533520"/>
                <a:gd name="connsiteX23" fmla="*/ 533521 w 533520"/>
                <a:gd name="connsiteY23" fmla="*/ 266760 h 533520"/>
                <a:gd name="connsiteX24" fmla="*/ 266760 w 533520"/>
                <a:gd name="connsiteY24" fmla="*/ 0 h 533520"/>
                <a:gd name="connsiteX25" fmla="*/ 0 w 533520"/>
                <a:gd name="connsiteY25" fmla="*/ 266760 h 533520"/>
                <a:gd name="connsiteX26" fmla="*/ 0 w 533520"/>
                <a:gd name="connsiteY26" fmla="*/ 533521 h 533520"/>
                <a:gd name="connsiteX27" fmla="*/ 533495 w 533520"/>
                <a:gd name="connsiteY27" fmla="*/ 533521 h 53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520">
                  <a:moveTo>
                    <a:pt x="351922" y="125305"/>
                  </a:moveTo>
                  <a:lnTo>
                    <a:pt x="312750" y="153438"/>
                  </a:lnTo>
                  <a:lnTo>
                    <a:pt x="327459" y="198930"/>
                  </a:lnTo>
                  <a:lnTo>
                    <a:pt x="288916" y="170743"/>
                  </a:lnTo>
                  <a:lnTo>
                    <a:pt x="250347" y="198930"/>
                  </a:lnTo>
                  <a:lnTo>
                    <a:pt x="265056" y="153438"/>
                  </a:lnTo>
                  <a:lnTo>
                    <a:pt x="225910" y="125305"/>
                  </a:lnTo>
                  <a:lnTo>
                    <a:pt x="274128" y="125357"/>
                  </a:lnTo>
                  <a:lnTo>
                    <a:pt x="288942" y="79210"/>
                  </a:lnTo>
                  <a:lnTo>
                    <a:pt x="303730" y="125305"/>
                  </a:lnTo>
                  <a:lnTo>
                    <a:pt x="351949" y="125305"/>
                  </a:lnTo>
                  <a:close/>
                  <a:moveTo>
                    <a:pt x="205642" y="271585"/>
                  </a:moveTo>
                  <a:lnTo>
                    <a:pt x="166470" y="299719"/>
                  </a:lnTo>
                  <a:lnTo>
                    <a:pt x="181179" y="345210"/>
                  </a:lnTo>
                  <a:lnTo>
                    <a:pt x="142636" y="317076"/>
                  </a:lnTo>
                  <a:lnTo>
                    <a:pt x="104066" y="345210"/>
                  </a:lnTo>
                  <a:lnTo>
                    <a:pt x="118723" y="299719"/>
                  </a:lnTo>
                  <a:lnTo>
                    <a:pt x="79630" y="271585"/>
                  </a:lnTo>
                  <a:lnTo>
                    <a:pt x="127848" y="271637"/>
                  </a:lnTo>
                  <a:lnTo>
                    <a:pt x="142636" y="225543"/>
                  </a:lnTo>
                  <a:lnTo>
                    <a:pt x="157371" y="271585"/>
                  </a:lnTo>
                  <a:lnTo>
                    <a:pt x="205642" y="271585"/>
                  </a:lnTo>
                  <a:close/>
                  <a:moveTo>
                    <a:pt x="533521" y="533521"/>
                  </a:moveTo>
                  <a:lnTo>
                    <a:pt x="533521" y="266760"/>
                  </a:lnTo>
                  <a:cubicBezTo>
                    <a:pt x="533521" y="119431"/>
                    <a:pt x="414090" y="0"/>
                    <a:pt x="266760" y="0"/>
                  </a:cubicBezTo>
                  <a:cubicBezTo>
                    <a:pt x="119431" y="0"/>
                    <a:pt x="0" y="119431"/>
                    <a:pt x="0" y="266760"/>
                  </a:cubicBezTo>
                  <a:lnTo>
                    <a:pt x="0" y="533521"/>
                  </a:lnTo>
                  <a:lnTo>
                    <a:pt x="533495" y="533521"/>
                  </a:lnTo>
                  <a:close/>
                </a:path>
              </a:pathLst>
            </a:custGeom>
            <a:solidFill>
              <a:srgbClr val="00B2FF"/>
            </a:solidFill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135A27E-C2DB-DA29-9AB0-C18C322582E0}"/>
                </a:ext>
              </a:extLst>
            </p:cNvPr>
            <p:cNvSpPr/>
            <p:nvPr/>
          </p:nvSpPr>
          <p:spPr>
            <a:xfrm>
              <a:off x="1215816" y="5110157"/>
              <a:ext cx="533520" cy="533520"/>
            </a:xfrm>
            <a:custGeom>
              <a:avLst/>
              <a:gdLst>
                <a:gd name="connsiteX0" fmla="*/ 351896 w 533520"/>
                <a:gd name="connsiteY0" fmla="*/ 361230 h 533520"/>
                <a:gd name="connsiteX1" fmla="*/ 312750 w 533520"/>
                <a:gd name="connsiteY1" fmla="*/ 389312 h 533520"/>
                <a:gd name="connsiteX2" fmla="*/ 327459 w 533520"/>
                <a:gd name="connsiteY2" fmla="*/ 434830 h 533520"/>
                <a:gd name="connsiteX3" fmla="*/ 288916 w 533520"/>
                <a:gd name="connsiteY3" fmla="*/ 406696 h 533520"/>
                <a:gd name="connsiteX4" fmla="*/ 250347 w 533520"/>
                <a:gd name="connsiteY4" fmla="*/ 434830 h 533520"/>
                <a:gd name="connsiteX5" fmla="*/ 265056 w 533520"/>
                <a:gd name="connsiteY5" fmla="*/ 389312 h 533520"/>
                <a:gd name="connsiteX6" fmla="*/ 225910 w 533520"/>
                <a:gd name="connsiteY6" fmla="*/ 361230 h 533520"/>
                <a:gd name="connsiteX7" fmla="*/ 274128 w 533520"/>
                <a:gd name="connsiteY7" fmla="*/ 361283 h 533520"/>
                <a:gd name="connsiteX8" fmla="*/ 288942 w 533520"/>
                <a:gd name="connsiteY8" fmla="*/ 315110 h 533520"/>
                <a:gd name="connsiteX9" fmla="*/ 303730 w 533520"/>
                <a:gd name="connsiteY9" fmla="*/ 361230 h 533520"/>
                <a:gd name="connsiteX10" fmla="*/ 351949 w 533520"/>
                <a:gd name="connsiteY10" fmla="*/ 361230 h 533520"/>
                <a:gd name="connsiteX11" fmla="*/ 206219 w 533520"/>
                <a:gd name="connsiteY11" fmla="*/ 215448 h 533520"/>
                <a:gd name="connsiteX12" fmla="*/ 167047 w 533520"/>
                <a:gd name="connsiteY12" fmla="*/ 243635 h 533520"/>
                <a:gd name="connsiteX13" fmla="*/ 181703 w 533520"/>
                <a:gd name="connsiteY13" fmla="*/ 289152 h 533520"/>
                <a:gd name="connsiteX14" fmla="*/ 143186 w 533520"/>
                <a:gd name="connsiteY14" fmla="*/ 260966 h 533520"/>
                <a:gd name="connsiteX15" fmla="*/ 104591 w 533520"/>
                <a:gd name="connsiteY15" fmla="*/ 289152 h 533520"/>
                <a:gd name="connsiteX16" fmla="*/ 119248 w 533520"/>
                <a:gd name="connsiteY16" fmla="*/ 243635 h 533520"/>
                <a:gd name="connsiteX17" fmla="*/ 80128 w 533520"/>
                <a:gd name="connsiteY17" fmla="*/ 215448 h 533520"/>
                <a:gd name="connsiteX18" fmla="*/ 128399 w 533520"/>
                <a:gd name="connsiteY18" fmla="*/ 215553 h 533520"/>
                <a:gd name="connsiteX19" fmla="*/ 143134 w 533520"/>
                <a:gd name="connsiteY19" fmla="*/ 169380 h 533520"/>
                <a:gd name="connsiteX20" fmla="*/ 157870 w 533520"/>
                <a:gd name="connsiteY20" fmla="*/ 215422 h 533520"/>
                <a:gd name="connsiteX21" fmla="*/ 206193 w 533520"/>
                <a:gd name="connsiteY21" fmla="*/ 215422 h 533520"/>
                <a:gd name="connsiteX22" fmla="*/ 533495 w 533520"/>
                <a:gd name="connsiteY22" fmla="*/ 266734 h 533520"/>
                <a:gd name="connsiteX23" fmla="*/ 533495 w 533520"/>
                <a:gd name="connsiteY23" fmla="*/ 0 h 533520"/>
                <a:gd name="connsiteX24" fmla="*/ 0 w 533520"/>
                <a:gd name="connsiteY24" fmla="*/ 0 h 533520"/>
                <a:gd name="connsiteX25" fmla="*/ 0 w 533520"/>
                <a:gd name="connsiteY25" fmla="*/ 266760 h 533520"/>
                <a:gd name="connsiteX26" fmla="*/ 266760 w 533520"/>
                <a:gd name="connsiteY26" fmla="*/ 533521 h 533520"/>
                <a:gd name="connsiteX27" fmla="*/ 533521 w 533520"/>
                <a:gd name="connsiteY27" fmla="*/ 266760 h 53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520">
                  <a:moveTo>
                    <a:pt x="351896" y="361230"/>
                  </a:moveTo>
                  <a:lnTo>
                    <a:pt x="312750" y="389312"/>
                  </a:lnTo>
                  <a:lnTo>
                    <a:pt x="327459" y="434830"/>
                  </a:lnTo>
                  <a:lnTo>
                    <a:pt x="288916" y="406696"/>
                  </a:lnTo>
                  <a:lnTo>
                    <a:pt x="250347" y="434830"/>
                  </a:lnTo>
                  <a:lnTo>
                    <a:pt x="265056" y="389312"/>
                  </a:lnTo>
                  <a:lnTo>
                    <a:pt x="225910" y="361230"/>
                  </a:lnTo>
                  <a:lnTo>
                    <a:pt x="274128" y="361283"/>
                  </a:lnTo>
                  <a:lnTo>
                    <a:pt x="288942" y="315110"/>
                  </a:lnTo>
                  <a:lnTo>
                    <a:pt x="303730" y="361230"/>
                  </a:lnTo>
                  <a:lnTo>
                    <a:pt x="351949" y="361230"/>
                  </a:lnTo>
                  <a:close/>
                  <a:moveTo>
                    <a:pt x="206219" y="215448"/>
                  </a:moveTo>
                  <a:lnTo>
                    <a:pt x="167047" y="243635"/>
                  </a:lnTo>
                  <a:lnTo>
                    <a:pt x="181703" y="289152"/>
                  </a:lnTo>
                  <a:lnTo>
                    <a:pt x="143186" y="260966"/>
                  </a:lnTo>
                  <a:lnTo>
                    <a:pt x="104591" y="289152"/>
                  </a:lnTo>
                  <a:lnTo>
                    <a:pt x="119248" y="243635"/>
                  </a:lnTo>
                  <a:lnTo>
                    <a:pt x="80128" y="215448"/>
                  </a:lnTo>
                  <a:lnTo>
                    <a:pt x="128399" y="215553"/>
                  </a:lnTo>
                  <a:lnTo>
                    <a:pt x="143134" y="169380"/>
                  </a:lnTo>
                  <a:lnTo>
                    <a:pt x="157870" y="215422"/>
                  </a:lnTo>
                  <a:lnTo>
                    <a:pt x="206193" y="215422"/>
                  </a:lnTo>
                  <a:close/>
                  <a:moveTo>
                    <a:pt x="533495" y="266734"/>
                  </a:moveTo>
                  <a:lnTo>
                    <a:pt x="533495" y="0"/>
                  </a:lnTo>
                  <a:lnTo>
                    <a:pt x="0" y="0"/>
                  </a:lnTo>
                  <a:lnTo>
                    <a:pt x="0" y="266760"/>
                  </a:lnTo>
                  <a:cubicBezTo>
                    <a:pt x="0" y="414090"/>
                    <a:pt x="119431" y="533521"/>
                    <a:pt x="266760" y="533521"/>
                  </a:cubicBezTo>
                  <a:cubicBezTo>
                    <a:pt x="414090" y="533521"/>
                    <a:pt x="533521" y="414090"/>
                    <a:pt x="533521" y="266760"/>
                  </a:cubicBezTo>
                </a:path>
              </a:pathLst>
            </a:custGeom>
            <a:solidFill>
              <a:srgbClr val="00BCAD"/>
            </a:solidFill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72C2F20F-9A4D-13A2-C4CD-7AFF4A1F7C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439023"/>
            <a:ext cx="3263900" cy="2339102"/>
          </a:xfrm>
        </p:spPr>
        <p:txBody>
          <a:bodyPr wrap="square">
            <a:spAutoFit/>
          </a:bodyPr>
          <a:lstStyle>
            <a:lvl1pPr>
              <a:defRPr sz="15200" b="0"/>
            </a:lvl1pPr>
          </a:lstStyle>
          <a:p>
            <a:pPr lvl="0"/>
            <a:r>
              <a:rPr lang="en-US" dirty="0"/>
              <a:t>##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85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0828E-4946-E543-78F6-13A582EE4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C43502-3329-747B-8A4F-06ADE342A4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6256" y="6327696"/>
            <a:ext cx="9072000" cy="123111"/>
          </a:xfrm>
        </p:spPr>
        <p:txBody>
          <a:bodyPr anchor="b">
            <a:spAutoFit/>
          </a:bodyPr>
          <a:lstStyle>
            <a:lvl1pPr>
              <a:defRPr sz="8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a source or footnote here</a:t>
            </a:r>
            <a:endParaRPr lang="en-GB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7DBF06D5-5AC3-13C1-3D9A-C65125B02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335181-0458-5032-C39C-7393E3D0CA2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To change the footer go to menu "Insert" &gt; "Header and Footer" and click on "Apply to All"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A1E11E-B140-A456-DEA3-CAB9F1FBD84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915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0828E-4946-E543-78F6-13A582EE4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930400"/>
            <a:ext cx="5446713" cy="4054476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0C501-9911-5C9B-4701-A2DF8B06D7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C43502-3329-747B-8A4F-06ADE342A4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6256" y="6327696"/>
            <a:ext cx="9072000" cy="123111"/>
          </a:xfrm>
        </p:spPr>
        <p:txBody>
          <a:bodyPr anchor="b">
            <a:spAutoFit/>
          </a:bodyPr>
          <a:lstStyle>
            <a:lvl1pPr>
              <a:defRPr sz="8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a source or footnote here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D3D16F6-FED7-16A8-0739-ECC247F7B28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313487" y="1930400"/>
            <a:ext cx="5446713" cy="4054476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781F7EB-A8EE-8791-8822-4D9930174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94331-AA51-B53E-9FDD-43D23BFEFD9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To change the footer go to menu "Insert" &gt; "Header and Footer" and click on "Apply to All"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7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0828E-4946-E543-78F6-13A582EE4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1" y="1930400"/>
            <a:ext cx="3487738" cy="4054476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0C501-9911-5C9B-4701-A2DF8B06D7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C43502-3329-747B-8A4F-06ADE342A4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6256" y="6327696"/>
            <a:ext cx="9072000" cy="123111"/>
          </a:xfrm>
        </p:spPr>
        <p:txBody>
          <a:bodyPr anchor="b">
            <a:spAutoFit/>
          </a:bodyPr>
          <a:lstStyle>
            <a:lvl1pPr>
              <a:defRPr sz="8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a source or footnote here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7B2536F-35F7-0A32-67C1-DEBA22A6EA1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52131" y="1930400"/>
            <a:ext cx="3487738" cy="4054476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2347280-344C-48AA-04BC-6963AAA7F20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72462" y="1930400"/>
            <a:ext cx="3487738" cy="4054476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9B080FF-6E80-C984-A1CE-6B8DED053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8E249B-6962-1FC5-9BC5-1FB4C1A4E70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To change the footer go to menu "Insert" &gt; "Header and Footer" and click on "Apply to All"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91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0828E-4946-E543-78F6-13A582EE4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930400"/>
            <a:ext cx="2506663" cy="4054476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0C501-9911-5C9B-4701-A2DF8B06D7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C43502-3329-747B-8A4F-06ADE342A4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6256" y="6327696"/>
            <a:ext cx="9072000" cy="123111"/>
          </a:xfrm>
        </p:spPr>
        <p:txBody>
          <a:bodyPr anchor="b">
            <a:spAutoFit/>
          </a:bodyPr>
          <a:lstStyle>
            <a:lvl1pPr>
              <a:defRPr sz="8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a source or footnote here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D3D16F6-FED7-16A8-0739-ECC247F7B28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372379" y="1930400"/>
            <a:ext cx="2506663" cy="4054476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B8C7F2-419A-EA4B-80C1-D463D00EB1D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2958" y="1930400"/>
            <a:ext cx="2506663" cy="4054476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8D03A0F-2DE3-49B5-F975-A2A42B6EE7F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253537" y="1930400"/>
            <a:ext cx="2506663" cy="4054476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EA03DCB-C241-A10F-BD3B-B7C708C33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606EC6-3999-43CA-40C4-37F7C573777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To change the footer go to menu "Insert" &gt; "Header and Footer" and click on "Apply to All"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88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ext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B7FDB9-4D38-7ABB-29D7-A16BD2F505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211" y="5308711"/>
            <a:ext cx="11331578" cy="676165"/>
          </a:xfrm>
          <a:custGeom>
            <a:avLst/>
            <a:gdLst>
              <a:gd name="connsiteX0" fmla="*/ 0 w 11331578"/>
              <a:gd name="connsiteY0" fmla="*/ 0 h 676165"/>
              <a:gd name="connsiteX1" fmla="*/ 292102 w 11331578"/>
              <a:gd name="connsiteY1" fmla="*/ 0 h 676165"/>
              <a:gd name="connsiteX2" fmla="*/ 1783480 w 11331578"/>
              <a:gd name="connsiteY2" fmla="*/ 0 h 676165"/>
              <a:gd name="connsiteX3" fmla="*/ 2075582 w 11331578"/>
              <a:gd name="connsiteY3" fmla="*/ 0 h 676165"/>
              <a:gd name="connsiteX4" fmla="*/ 8579831 w 11331578"/>
              <a:gd name="connsiteY4" fmla="*/ 0 h 676165"/>
              <a:gd name="connsiteX5" fmla="*/ 8716928 w 11331578"/>
              <a:gd name="connsiteY5" fmla="*/ 0 h 676165"/>
              <a:gd name="connsiteX6" fmla="*/ 8871933 w 11331578"/>
              <a:gd name="connsiteY6" fmla="*/ 0 h 676165"/>
              <a:gd name="connsiteX7" fmla="*/ 8917898 w 11331578"/>
              <a:gd name="connsiteY7" fmla="*/ 0 h 676165"/>
              <a:gd name="connsiteX8" fmla="*/ 9009030 w 11331578"/>
              <a:gd name="connsiteY8" fmla="*/ 0 h 676165"/>
              <a:gd name="connsiteX9" fmla="*/ 9210000 w 11331578"/>
              <a:gd name="connsiteY9" fmla="*/ 0 h 676165"/>
              <a:gd name="connsiteX10" fmla="*/ 10363311 w 11331578"/>
              <a:gd name="connsiteY10" fmla="*/ 0 h 676165"/>
              <a:gd name="connsiteX11" fmla="*/ 10500408 w 11331578"/>
              <a:gd name="connsiteY11" fmla="*/ 0 h 676165"/>
              <a:gd name="connsiteX12" fmla="*/ 10655413 w 11331578"/>
              <a:gd name="connsiteY12" fmla="*/ 0 h 676165"/>
              <a:gd name="connsiteX13" fmla="*/ 10701378 w 11331578"/>
              <a:gd name="connsiteY13" fmla="*/ 0 h 676165"/>
              <a:gd name="connsiteX14" fmla="*/ 10792510 w 11331578"/>
              <a:gd name="connsiteY14" fmla="*/ 0 h 676165"/>
              <a:gd name="connsiteX15" fmla="*/ 10993480 w 11331578"/>
              <a:gd name="connsiteY15" fmla="*/ 0 h 676165"/>
              <a:gd name="connsiteX16" fmla="*/ 11331578 w 11331578"/>
              <a:gd name="connsiteY16" fmla="*/ 338100 h 676165"/>
              <a:gd name="connsiteX17" fmla="*/ 10993513 w 11331578"/>
              <a:gd name="connsiteY17" fmla="*/ 676165 h 676165"/>
              <a:gd name="connsiteX18" fmla="*/ 10701411 w 11331578"/>
              <a:gd name="connsiteY18" fmla="*/ 676165 h 676165"/>
              <a:gd name="connsiteX19" fmla="*/ 10655413 w 11331578"/>
              <a:gd name="connsiteY19" fmla="*/ 676165 h 676165"/>
              <a:gd name="connsiteX20" fmla="*/ 10363311 w 11331578"/>
              <a:gd name="connsiteY20" fmla="*/ 676165 h 676165"/>
              <a:gd name="connsiteX21" fmla="*/ 10363311 w 11331578"/>
              <a:gd name="connsiteY21" fmla="*/ 676122 h 676165"/>
              <a:gd name="connsiteX22" fmla="*/ 9210460 w 11331578"/>
              <a:gd name="connsiteY22" fmla="*/ 676122 h 676165"/>
              <a:gd name="connsiteX23" fmla="*/ 9210033 w 11331578"/>
              <a:gd name="connsiteY23" fmla="*/ 676165 h 676165"/>
              <a:gd name="connsiteX24" fmla="*/ 8917931 w 11331578"/>
              <a:gd name="connsiteY24" fmla="*/ 676165 h 676165"/>
              <a:gd name="connsiteX25" fmla="*/ 8871933 w 11331578"/>
              <a:gd name="connsiteY25" fmla="*/ 676165 h 676165"/>
              <a:gd name="connsiteX26" fmla="*/ 8579831 w 11331578"/>
              <a:gd name="connsiteY26" fmla="*/ 676165 h 676165"/>
              <a:gd name="connsiteX27" fmla="*/ 8579831 w 11331578"/>
              <a:gd name="connsiteY27" fmla="*/ 676122 h 676165"/>
              <a:gd name="connsiteX28" fmla="*/ 2075582 w 11331578"/>
              <a:gd name="connsiteY28" fmla="*/ 676122 h 676165"/>
              <a:gd name="connsiteX29" fmla="*/ 1783480 w 11331578"/>
              <a:gd name="connsiteY29" fmla="*/ 676122 h 676165"/>
              <a:gd name="connsiteX30" fmla="*/ 292102 w 11331578"/>
              <a:gd name="connsiteY30" fmla="*/ 676122 h 676165"/>
              <a:gd name="connsiteX31" fmla="*/ 0 w 11331578"/>
              <a:gd name="connsiteY31" fmla="*/ 676122 h 676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1331578" h="676165">
                <a:moveTo>
                  <a:pt x="0" y="0"/>
                </a:moveTo>
                <a:lnTo>
                  <a:pt x="292102" y="0"/>
                </a:lnTo>
                <a:lnTo>
                  <a:pt x="1783480" y="0"/>
                </a:lnTo>
                <a:lnTo>
                  <a:pt x="2075582" y="0"/>
                </a:lnTo>
                <a:lnTo>
                  <a:pt x="8579831" y="0"/>
                </a:lnTo>
                <a:lnTo>
                  <a:pt x="8716928" y="0"/>
                </a:lnTo>
                <a:lnTo>
                  <a:pt x="8871933" y="0"/>
                </a:lnTo>
                <a:lnTo>
                  <a:pt x="8917898" y="0"/>
                </a:lnTo>
                <a:lnTo>
                  <a:pt x="9009030" y="0"/>
                </a:lnTo>
                <a:lnTo>
                  <a:pt x="9210000" y="0"/>
                </a:lnTo>
                <a:lnTo>
                  <a:pt x="10363311" y="0"/>
                </a:lnTo>
                <a:lnTo>
                  <a:pt x="10500408" y="0"/>
                </a:lnTo>
                <a:lnTo>
                  <a:pt x="10655413" y="0"/>
                </a:lnTo>
                <a:lnTo>
                  <a:pt x="10701378" y="0"/>
                </a:lnTo>
                <a:lnTo>
                  <a:pt x="10792510" y="0"/>
                </a:lnTo>
                <a:lnTo>
                  <a:pt x="10993480" y="0"/>
                </a:lnTo>
                <a:cubicBezTo>
                  <a:pt x="11180208" y="0"/>
                  <a:pt x="11331578" y="151371"/>
                  <a:pt x="11331578" y="338100"/>
                </a:cubicBezTo>
                <a:cubicBezTo>
                  <a:pt x="11331578" y="524828"/>
                  <a:pt x="11180208" y="676165"/>
                  <a:pt x="10993513" y="676165"/>
                </a:cubicBezTo>
                <a:lnTo>
                  <a:pt x="10701411" y="676165"/>
                </a:lnTo>
                <a:lnTo>
                  <a:pt x="10655413" y="676165"/>
                </a:lnTo>
                <a:lnTo>
                  <a:pt x="10363311" y="676165"/>
                </a:lnTo>
                <a:lnTo>
                  <a:pt x="10363311" y="676122"/>
                </a:lnTo>
                <a:lnTo>
                  <a:pt x="9210460" y="676122"/>
                </a:lnTo>
                <a:lnTo>
                  <a:pt x="9210033" y="676165"/>
                </a:lnTo>
                <a:lnTo>
                  <a:pt x="8917931" y="676165"/>
                </a:lnTo>
                <a:lnTo>
                  <a:pt x="8871933" y="676165"/>
                </a:lnTo>
                <a:lnTo>
                  <a:pt x="8579831" y="676165"/>
                </a:lnTo>
                <a:lnTo>
                  <a:pt x="8579831" y="676122"/>
                </a:lnTo>
                <a:lnTo>
                  <a:pt x="2075582" y="676122"/>
                </a:lnTo>
                <a:lnTo>
                  <a:pt x="1783480" y="676122"/>
                </a:lnTo>
                <a:lnTo>
                  <a:pt x="292102" y="676122"/>
                </a:lnTo>
                <a:lnTo>
                  <a:pt x="0" y="67612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216000" tIns="72000" rIns="72000" bIns="72000" anchor="ctr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0828E-4946-E543-78F6-13A582EE4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930400"/>
            <a:ext cx="11328400" cy="2995613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0C501-9911-5C9B-4701-A2DF8B06D7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C43502-3329-747B-8A4F-06ADE342A4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6256" y="6327696"/>
            <a:ext cx="9072000" cy="123111"/>
          </a:xfrm>
        </p:spPr>
        <p:txBody>
          <a:bodyPr anchor="b">
            <a:spAutoFit/>
          </a:bodyPr>
          <a:lstStyle>
            <a:lvl1pPr>
              <a:defRPr sz="8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a source or footnote here</a:t>
            </a:r>
            <a:endParaRPr lang="en-GB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7DBF06D5-5AC3-13C1-3D9A-C65125B02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5606FE-B956-A668-1C3B-B0171822229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To change the footer go to menu "Insert" &gt; "Header and Footer" and click on "Apply to All"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55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Content + Text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B7FDB9-4D38-7ABB-29D7-A16BD2F505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211" y="5308711"/>
            <a:ext cx="11331578" cy="676165"/>
          </a:xfrm>
          <a:custGeom>
            <a:avLst/>
            <a:gdLst>
              <a:gd name="connsiteX0" fmla="*/ 0 w 11331578"/>
              <a:gd name="connsiteY0" fmla="*/ 0 h 676165"/>
              <a:gd name="connsiteX1" fmla="*/ 292102 w 11331578"/>
              <a:gd name="connsiteY1" fmla="*/ 0 h 676165"/>
              <a:gd name="connsiteX2" fmla="*/ 1783480 w 11331578"/>
              <a:gd name="connsiteY2" fmla="*/ 0 h 676165"/>
              <a:gd name="connsiteX3" fmla="*/ 2075582 w 11331578"/>
              <a:gd name="connsiteY3" fmla="*/ 0 h 676165"/>
              <a:gd name="connsiteX4" fmla="*/ 8579831 w 11331578"/>
              <a:gd name="connsiteY4" fmla="*/ 0 h 676165"/>
              <a:gd name="connsiteX5" fmla="*/ 8716928 w 11331578"/>
              <a:gd name="connsiteY5" fmla="*/ 0 h 676165"/>
              <a:gd name="connsiteX6" fmla="*/ 8871933 w 11331578"/>
              <a:gd name="connsiteY6" fmla="*/ 0 h 676165"/>
              <a:gd name="connsiteX7" fmla="*/ 8917898 w 11331578"/>
              <a:gd name="connsiteY7" fmla="*/ 0 h 676165"/>
              <a:gd name="connsiteX8" fmla="*/ 9009030 w 11331578"/>
              <a:gd name="connsiteY8" fmla="*/ 0 h 676165"/>
              <a:gd name="connsiteX9" fmla="*/ 9210000 w 11331578"/>
              <a:gd name="connsiteY9" fmla="*/ 0 h 676165"/>
              <a:gd name="connsiteX10" fmla="*/ 10363311 w 11331578"/>
              <a:gd name="connsiteY10" fmla="*/ 0 h 676165"/>
              <a:gd name="connsiteX11" fmla="*/ 10500408 w 11331578"/>
              <a:gd name="connsiteY11" fmla="*/ 0 h 676165"/>
              <a:gd name="connsiteX12" fmla="*/ 10655413 w 11331578"/>
              <a:gd name="connsiteY12" fmla="*/ 0 h 676165"/>
              <a:gd name="connsiteX13" fmla="*/ 10701378 w 11331578"/>
              <a:gd name="connsiteY13" fmla="*/ 0 h 676165"/>
              <a:gd name="connsiteX14" fmla="*/ 10792510 w 11331578"/>
              <a:gd name="connsiteY14" fmla="*/ 0 h 676165"/>
              <a:gd name="connsiteX15" fmla="*/ 10993480 w 11331578"/>
              <a:gd name="connsiteY15" fmla="*/ 0 h 676165"/>
              <a:gd name="connsiteX16" fmla="*/ 11331578 w 11331578"/>
              <a:gd name="connsiteY16" fmla="*/ 338100 h 676165"/>
              <a:gd name="connsiteX17" fmla="*/ 10993513 w 11331578"/>
              <a:gd name="connsiteY17" fmla="*/ 676165 h 676165"/>
              <a:gd name="connsiteX18" fmla="*/ 10701411 w 11331578"/>
              <a:gd name="connsiteY18" fmla="*/ 676165 h 676165"/>
              <a:gd name="connsiteX19" fmla="*/ 10655413 w 11331578"/>
              <a:gd name="connsiteY19" fmla="*/ 676165 h 676165"/>
              <a:gd name="connsiteX20" fmla="*/ 10363311 w 11331578"/>
              <a:gd name="connsiteY20" fmla="*/ 676165 h 676165"/>
              <a:gd name="connsiteX21" fmla="*/ 10363311 w 11331578"/>
              <a:gd name="connsiteY21" fmla="*/ 676122 h 676165"/>
              <a:gd name="connsiteX22" fmla="*/ 9210460 w 11331578"/>
              <a:gd name="connsiteY22" fmla="*/ 676122 h 676165"/>
              <a:gd name="connsiteX23" fmla="*/ 9210033 w 11331578"/>
              <a:gd name="connsiteY23" fmla="*/ 676165 h 676165"/>
              <a:gd name="connsiteX24" fmla="*/ 8917931 w 11331578"/>
              <a:gd name="connsiteY24" fmla="*/ 676165 h 676165"/>
              <a:gd name="connsiteX25" fmla="*/ 8871933 w 11331578"/>
              <a:gd name="connsiteY25" fmla="*/ 676165 h 676165"/>
              <a:gd name="connsiteX26" fmla="*/ 8579831 w 11331578"/>
              <a:gd name="connsiteY26" fmla="*/ 676165 h 676165"/>
              <a:gd name="connsiteX27" fmla="*/ 8579831 w 11331578"/>
              <a:gd name="connsiteY27" fmla="*/ 676122 h 676165"/>
              <a:gd name="connsiteX28" fmla="*/ 2075582 w 11331578"/>
              <a:gd name="connsiteY28" fmla="*/ 676122 h 676165"/>
              <a:gd name="connsiteX29" fmla="*/ 1783480 w 11331578"/>
              <a:gd name="connsiteY29" fmla="*/ 676122 h 676165"/>
              <a:gd name="connsiteX30" fmla="*/ 292102 w 11331578"/>
              <a:gd name="connsiteY30" fmla="*/ 676122 h 676165"/>
              <a:gd name="connsiteX31" fmla="*/ 0 w 11331578"/>
              <a:gd name="connsiteY31" fmla="*/ 676122 h 676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1331578" h="676165">
                <a:moveTo>
                  <a:pt x="0" y="0"/>
                </a:moveTo>
                <a:lnTo>
                  <a:pt x="292102" y="0"/>
                </a:lnTo>
                <a:lnTo>
                  <a:pt x="1783480" y="0"/>
                </a:lnTo>
                <a:lnTo>
                  <a:pt x="2075582" y="0"/>
                </a:lnTo>
                <a:lnTo>
                  <a:pt x="8579831" y="0"/>
                </a:lnTo>
                <a:lnTo>
                  <a:pt x="8716928" y="0"/>
                </a:lnTo>
                <a:lnTo>
                  <a:pt x="8871933" y="0"/>
                </a:lnTo>
                <a:lnTo>
                  <a:pt x="8917898" y="0"/>
                </a:lnTo>
                <a:lnTo>
                  <a:pt x="9009030" y="0"/>
                </a:lnTo>
                <a:lnTo>
                  <a:pt x="9210000" y="0"/>
                </a:lnTo>
                <a:lnTo>
                  <a:pt x="10363311" y="0"/>
                </a:lnTo>
                <a:lnTo>
                  <a:pt x="10500408" y="0"/>
                </a:lnTo>
                <a:lnTo>
                  <a:pt x="10655413" y="0"/>
                </a:lnTo>
                <a:lnTo>
                  <a:pt x="10701378" y="0"/>
                </a:lnTo>
                <a:lnTo>
                  <a:pt x="10792510" y="0"/>
                </a:lnTo>
                <a:lnTo>
                  <a:pt x="10993480" y="0"/>
                </a:lnTo>
                <a:cubicBezTo>
                  <a:pt x="11180208" y="0"/>
                  <a:pt x="11331578" y="151371"/>
                  <a:pt x="11331578" y="338100"/>
                </a:cubicBezTo>
                <a:cubicBezTo>
                  <a:pt x="11331578" y="524828"/>
                  <a:pt x="11180208" y="676165"/>
                  <a:pt x="10993513" y="676165"/>
                </a:cubicBezTo>
                <a:lnTo>
                  <a:pt x="10701411" y="676165"/>
                </a:lnTo>
                <a:lnTo>
                  <a:pt x="10655413" y="676165"/>
                </a:lnTo>
                <a:lnTo>
                  <a:pt x="10363311" y="676165"/>
                </a:lnTo>
                <a:lnTo>
                  <a:pt x="10363311" y="676122"/>
                </a:lnTo>
                <a:lnTo>
                  <a:pt x="9210460" y="676122"/>
                </a:lnTo>
                <a:lnTo>
                  <a:pt x="9210033" y="676165"/>
                </a:lnTo>
                <a:lnTo>
                  <a:pt x="8917931" y="676165"/>
                </a:lnTo>
                <a:lnTo>
                  <a:pt x="8871933" y="676165"/>
                </a:lnTo>
                <a:lnTo>
                  <a:pt x="8579831" y="676165"/>
                </a:lnTo>
                <a:lnTo>
                  <a:pt x="8579831" y="676122"/>
                </a:lnTo>
                <a:lnTo>
                  <a:pt x="2075582" y="676122"/>
                </a:lnTo>
                <a:lnTo>
                  <a:pt x="1783480" y="676122"/>
                </a:lnTo>
                <a:lnTo>
                  <a:pt x="292102" y="676122"/>
                </a:lnTo>
                <a:lnTo>
                  <a:pt x="0" y="67612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216000" tIns="72000" rIns="72000" bIns="72000" anchor="ctr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0C501-9911-5C9B-4701-A2DF8B06D7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C43502-3329-747B-8A4F-06ADE342A4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6256" y="6327696"/>
            <a:ext cx="9072000" cy="123111"/>
          </a:xfrm>
        </p:spPr>
        <p:txBody>
          <a:bodyPr anchor="b">
            <a:spAutoFit/>
          </a:bodyPr>
          <a:lstStyle>
            <a:lvl1pPr>
              <a:defRPr sz="8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a source or footnote here</a:t>
            </a:r>
            <a:endParaRPr lang="en-GB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7DBF06D5-5AC3-13C1-3D9A-C65125B02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2DDAB10-43A2-073B-3B3F-B5A51BB12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930400"/>
            <a:ext cx="5446713" cy="2995613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B7F9537-1643-9D0D-A6FC-0E629D3BF06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3487" y="1930400"/>
            <a:ext cx="5446713" cy="2995613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95984-B3D1-0C98-CE78-D59E0100670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To change the footer go to menu "Insert" &gt; "Header and Footer" and click on "Apply to All"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90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D75973B2-E00C-2A62-EC32-B5F171015764}"/>
              </a:ext>
            </a:extLst>
          </p:cNvPr>
          <p:cNvSpPr/>
          <p:nvPr userDrawn="1"/>
        </p:nvSpPr>
        <p:spPr>
          <a:xfrm>
            <a:off x="3371850" y="4709990"/>
            <a:ext cx="2148011" cy="2148011"/>
          </a:xfrm>
          <a:custGeom>
            <a:avLst/>
            <a:gdLst>
              <a:gd name="connsiteX0" fmla="*/ 266734 w 533495"/>
              <a:gd name="connsiteY0" fmla="*/ 0 h 533495"/>
              <a:gd name="connsiteX1" fmla="*/ 533495 w 533495"/>
              <a:gd name="connsiteY1" fmla="*/ 0 h 533495"/>
              <a:gd name="connsiteX2" fmla="*/ 533495 w 533495"/>
              <a:gd name="connsiteY2" fmla="*/ 533495 h 533495"/>
              <a:gd name="connsiteX3" fmla="*/ 266760 w 533495"/>
              <a:gd name="connsiteY3" fmla="*/ 533495 h 533495"/>
              <a:gd name="connsiteX4" fmla="*/ 0 w 533495"/>
              <a:gd name="connsiteY4" fmla="*/ 266734 h 533495"/>
              <a:gd name="connsiteX5" fmla="*/ 266734 w 533495"/>
              <a:gd name="connsiteY5" fmla="*/ 0 h 53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95" h="533495">
                <a:moveTo>
                  <a:pt x="266734" y="0"/>
                </a:moveTo>
                <a:lnTo>
                  <a:pt x="533495" y="0"/>
                </a:lnTo>
                <a:lnTo>
                  <a:pt x="533495" y="533495"/>
                </a:lnTo>
                <a:lnTo>
                  <a:pt x="266760" y="533495"/>
                </a:lnTo>
                <a:cubicBezTo>
                  <a:pt x="119431" y="533495"/>
                  <a:pt x="0" y="414063"/>
                  <a:pt x="0" y="266734"/>
                </a:cubicBezTo>
                <a:cubicBezTo>
                  <a:pt x="0" y="119405"/>
                  <a:pt x="119431" y="0"/>
                  <a:pt x="266734" y="0"/>
                </a:cubicBezTo>
                <a:close/>
              </a:path>
            </a:pathLst>
          </a:custGeom>
          <a:solidFill>
            <a:srgbClr val="8C67FF"/>
          </a:solidFill>
          <a:ln w="2618" cap="flat">
            <a:noFill/>
            <a:prstDash val="solid"/>
            <a:miter/>
          </a:ln>
        </p:spPr>
        <p:txBody>
          <a:bodyPr lIns="216000" rtlCol="0" anchor="ctr"/>
          <a:lstStyle/>
          <a:p>
            <a:pPr algn="ctr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18189902-AB52-310D-3638-5BB3A8166D27}"/>
              </a:ext>
            </a:extLst>
          </p:cNvPr>
          <p:cNvSpPr/>
          <p:nvPr userDrawn="1"/>
        </p:nvSpPr>
        <p:spPr>
          <a:xfrm rot="16200000">
            <a:off x="5595897" y="4709990"/>
            <a:ext cx="2148011" cy="2148011"/>
          </a:xfrm>
          <a:custGeom>
            <a:avLst/>
            <a:gdLst>
              <a:gd name="connsiteX0" fmla="*/ 266734 w 533495"/>
              <a:gd name="connsiteY0" fmla="*/ 0 h 533495"/>
              <a:gd name="connsiteX1" fmla="*/ 533495 w 533495"/>
              <a:gd name="connsiteY1" fmla="*/ 0 h 533495"/>
              <a:gd name="connsiteX2" fmla="*/ 533495 w 533495"/>
              <a:gd name="connsiteY2" fmla="*/ 533495 h 533495"/>
              <a:gd name="connsiteX3" fmla="*/ 266760 w 533495"/>
              <a:gd name="connsiteY3" fmla="*/ 533495 h 533495"/>
              <a:gd name="connsiteX4" fmla="*/ 0 w 533495"/>
              <a:gd name="connsiteY4" fmla="*/ 266734 h 533495"/>
              <a:gd name="connsiteX5" fmla="*/ 266734 w 533495"/>
              <a:gd name="connsiteY5" fmla="*/ 0 h 53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95" h="533495">
                <a:moveTo>
                  <a:pt x="266734" y="0"/>
                </a:moveTo>
                <a:lnTo>
                  <a:pt x="533495" y="0"/>
                </a:lnTo>
                <a:lnTo>
                  <a:pt x="533495" y="533495"/>
                </a:lnTo>
                <a:lnTo>
                  <a:pt x="266760" y="533495"/>
                </a:lnTo>
                <a:cubicBezTo>
                  <a:pt x="119431" y="533495"/>
                  <a:pt x="0" y="414063"/>
                  <a:pt x="0" y="266734"/>
                </a:cubicBezTo>
                <a:cubicBezTo>
                  <a:pt x="0" y="119405"/>
                  <a:pt x="119431" y="0"/>
                  <a:pt x="266734" y="0"/>
                </a:cubicBezTo>
                <a:close/>
              </a:path>
            </a:pathLst>
          </a:custGeom>
          <a:solidFill>
            <a:srgbClr val="00BCAD"/>
          </a:solidFill>
          <a:ln w="2618" cap="flat">
            <a:noFill/>
            <a:prstDash val="solid"/>
            <a:miter/>
          </a:ln>
        </p:spPr>
        <p:txBody>
          <a:bodyPr lIns="216000" rtlCol="0" anchor="ctr"/>
          <a:lstStyle/>
          <a:p>
            <a:pPr algn="ctr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230BE99F-402B-0E6F-8384-6BEC0FBF1115}"/>
              </a:ext>
            </a:extLst>
          </p:cNvPr>
          <p:cNvSpPr/>
          <p:nvPr userDrawn="1"/>
        </p:nvSpPr>
        <p:spPr>
          <a:xfrm rot="10800000">
            <a:off x="7819942" y="4709989"/>
            <a:ext cx="2148011" cy="2148011"/>
          </a:xfrm>
          <a:custGeom>
            <a:avLst/>
            <a:gdLst>
              <a:gd name="connsiteX0" fmla="*/ 266734 w 533495"/>
              <a:gd name="connsiteY0" fmla="*/ 0 h 533495"/>
              <a:gd name="connsiteX1" fmla="*/ 533495 w 533495"/>
              <a:gd name="connsiteY1" fmla="*/ 0 h 533495"/>
              <a:gd name="connsiteX2" fmla="*/ 533495 w 533495"/>
              <a:gd name="connsiteY2" fmla="*/ 533495 h 533495"/>
              <a:gd name="connsiteX3" fmla="*/ 266760 w 533495"/>
              <a:gd name="connsiteY3" fmla="*/ 533495 h 533495"/>
              <a:gd name="connsiteX4" fmla="*/ 0 w 533495"/>
              <a:gd name="connsiteY4" fmla="*/ 266734 h 533495"/>
              <a:gd name="connsiteX5" fmla="*/ 266734 w 533495"/>
              <a:gd name="connsiteY5" fmla="*/ 0 h 53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95" h="533495">
                <a:moveTo>
                  <a:pt x="266734" y="0"/>
                </a:moveTo>
                <a:lnTo>
                  <a:pt x="533495" y="0"/>
                </a:lnTo>
                <a:lnTo>
                  <a:pt x="533495" y="533495"/>
                </a:lnTo>
                <a:lnTo>
                  <a:pt x="266760" y="533495"/>
                </a:lnTo>
                <a:cubicBezTo>
                  <a:pt x="119431" y="533495"/>
                  <a:pt x="0" y="414063"/>
                  <a:pt x="0" y="266734"/>
                </a:cubicBezTo>
                <a:cubicBezTo>
                  <a:pt x="0" y="119405"/>
                  <a:pt x="119431" y="0"/>
                  <a:pt x="266734" y="0"/>
                </a:cubicBezTo>
                <a:close/>
              </a:path>
            </a:pathLst>
          </a:custGeom>
          <a:solidFill>
            <a:srgbClr val="FF37FF"/>
          </a:solidFill>
          <a:ln w="2618" cap="flat">
            <a:noFill/>
            <a:prstDash val="solid"/>
            <a:miter/>
          </a:ln>
        </p:spPr>
        <p:txBody>
          <a:bodyPr lIns="216000" rtlCol="0" anchor="ctr"/>
          <a:lstStyle/>
          <a:p>
            <a:pPr algn="ctr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F4AAB2A-FC23-9043-CF2B-C5D98591D762}"/>
              </a:ext>
            </a:extLst>
          </p:cNvPr>
          <p:cNvSpPr/>
          <p:nvPr userDrawn="1"/>
        </p:nvSpPr>
        <p:spPr>
          <a:xfrm rot="5400000">
            <a:off x="10043988" y="4709990"/>
            <a:ext cx="2148011" cy="2148011"/>
          </a:xfrm>
          <a:custGeom>
            <a:avLst/>
            <a:gdLst>
              <a:gd name="connsiteX0" fmla="*/ 266734 w 533495"/>
              <a:gd name="connsiteY0" fmla="*/ 0 h 533495"/>
              <a:gd name="connsiteX1" fmla="*/ 533495 w 533495"/>
              <a:gd name="connsiteY1" fmla="*/ 0 h 533495"/>
              <a:gd name="connsiteX2" fmla="*/ 533495 w 533495"/>
              <a:gd name="connsiteY2" fmla="*/ 533495 h 533495"/>
              <a:gd name="connsiteX3" fmla="*/ 266760 w 533495"/>
              <a:gd name="connsiteY3" fmla="*/ 533495 h 533495"/>
              <a:gd name="connsiteX4" fmla="*/ 0 w 533495"/>
              <a:gd name="connsiteY4" fmla="*/ 266734 h 533495"/>
              <a:gd name="connsiteX5" fmla="*/ 266734 w 533495"/>
              <a:gd name="connsiteY5" fmla="*/ 0 h 53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95" h="533495">
                <a:moveTo>
                  <a:pt x="266734" y="0"/>
                </a:moveTo>
                <a:lnTo>
                  <a:pt x="533495" y="0"/>
                </a:lnTo>
                <a:lnTo>
                  <a:pt x="533495" y="533495"/>
                </a:lnTo>
                <a:lnTo>
                  <a:pt x="266760" y="533495"/>
                </a:lnTo>
                <a:cubicBezTo>
                  <a:pt x="119431" y="533495"/>
                  <a:pt x="0" y="414063"/>
                  <a:pt x="0" y="266734"/>
                </a:cubicBezTo>
                <a:cubicBezTo>
                  <a:pt x="0" y="119405"/>
                  <a:pt x="119431" y="0"/>
                  <a:pt x="266734" y="0"/>
                </a:cubicBezTo>
                <a:close/>
              </a:path>
            </a:pathLst>
          </a:custGeom>
          <a:solidFill>
            <a:srgbClr val="00B2FF"/>
          </a:solidFill>
          <a:ln w="2618" cap="flat">
            <a:noFill/>
            <a:prstDash val="solid"/>
            <a:miter/>
          </a:ln>
        </p:spPr>
        <p:txBody>
          <a:bodyPr lIns="216000" rtlCol="0" anchor="ctr"/>
          <a:lstStyle/>
          <a:p>
            <a:pPr algn="ctr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260EA09-8870-857B-FD3C-1D21C7684560}"/>
              </a:ext>
            </a:extLst>
          </p:cNvPr>
          <p:cNvGrpSpPr/>
          <p:nvPr userDrawn="1"/>
        </p:nvGrpSpPr>
        <p:grpSpPr>
          <a:xfrm>
            <a:off x="431800" y="431800"/>
            <a:ext cx="2597149" cy="771563"/>
            <a:chOff x="431800" y="431800"/>
            <a:chExt cx="2597149" cy="771563"/>
          </a:xfrm>
        </p:grpSpPr>
        <p:grpSp>
          <p:nvGrpSpPr>
            <p:cNvPr id="3" name="Graphic 6">
              <a:extLst>
                <a:ext uri="{FF2B5EF4-FFF2-40B4-BE49-F238E27FC236}">
                  <a16:creationId xmlns:a16="http://schemas.microsoft.com/office/drawing/2014/main" id="{E8F4BCA6-0806-649E-1BCF-85255E33BECF}"/>
                </a:ext>
              </a:extLst>
            </p:cNvPr>
            <p:cNvGrpSpPr/>
            <p:nvPr/>
          </p:nvGrpSpPr>
          <p:grpSpPr>
            <a:xfrm>
              <a:off x="431800" y="432093"/>
              <a:ext cx="771787" cy="769200"/>
              <a:chOff x="576263" y="5110157"/>
              <a:chExt cx="1173074" cy="1169141"/>
            </a:xfrm>
          </p:grpSpPr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7B12D03C-2E96-48E0-4BEC-86D9C0FB3E48}"/>
                  </a:ext>
                </a:extLst>
              </p:cNvPr>
              <p:cNvSpPr/>
              <p:nvPr/>
            </p:nvSpPr>
            <p:spPr>
              <a:xfrm>
                <a:off x="576263" y="5110157"/>
                <a:ext cx="533520" cy="533494"/>
              </a:xfrm>
              <a:custGeom>
                <a:avLst/>
                <a:gdLst>
                  <a:gd name="connsiteX0" fmla="*/ 446314 w 533520"/>
                  <a:gd name="connsiteY0" fmla="*/ 215474 h 533494"/>
                  <a:gd name="connsiteX1" fmla="*/ 407194 w 533520"/>
                  <a:gd name="connsiteY1" fmla="*/ 243608 h 533494"/>
                  <a:gd name="connsiteX2" fmla="*/ 421851 w 533520"/>
                  <a:gd name="connsiteY2" fmla="*/ 289126 h 533494"/>
                  <a:gd name="connsiteX3" fmla="*/ 383334 w 533520"/>
                  <a:gd name="connsiteY3" fmla="*/ 260992 h 533494"/>
                  <a:gd name="connsiteX4" fmla="*/ 344764 w 533520"/>
                  <a:gd name="connsiteY4" fmla="*/ 289126 h 533494"/>
                  <a:gd name="connsiteX5" fmla="*/ 359421 w 533520"/>
                  <a:gd name="connsiteY5" fmla="*/ 243608 h 533494"/>
                  <a:gd name="connsiteX6" fmla="*/ 320301 w 533520"/>
                  <a:gd name="connsiteY6" fmla="*/ 215474 h 533494"/>
                  <a:gd name="connsiteX7" fmla="*/ 368546 w 533520"/>
                  <a:gd name="connsiteY7" fmla="*/ 215527 h 533494"/>
                  <a:gd name="connsiteX8" fmla="*/ 383334 w 533520"/>
                  <a:gd name="connsiteY8" fmla="*/ 169354 h 533494"/>
                  <a:gd name="connsiteX9" fmla="*/ 398096 w 533520"/>
                  <a:gd name="connsiteY9" fmla="*/ 215474 h 533494"/>
                  <a:gd name="connsiteX10" fmla="*/ 446366 w 533520"/>
                  <a:gd name="connsiteY10" fmla="*/ 215474 h 533494"/>
                  <a:gd name="connsiteX11" fmla="*/ 300322 w 533520"/>
                  <a:gd name="connsiteY11" fmla="*/ 361781 h 533494"/>
                  <a:gd name="connsiteX12" fmla="*/ 261176 w 533520"/>
                  <a:gd name="connsiteY12" fmla="*/ 389915 h 533494"/>
                  <a:gd name="connsiteX13" fmla="*/ 275859 w 533520"/>
                  <a:gd name="connsiteY13" fmla="*/ 435433 h 533494"/>
                  <a:gd name="connsiteX14" fmla="*/ 237289 w 533520"/>
                  <a:gd name="connsiteY14" fmla="*/ 407299 h 533494"/>
                  <a:gd name="connsiteX15" fmla="*/ 198720 w 533520"/>
                  <a:gd name="connsiteY15" fmla="*/ 435433 h 533494"/>
                  <a:gd name="connsiteX16" fmla="*/ 213403 w 533520"/>
                  <a:gd name="connsiteY16" fmla="*/ 389915 h 533494"/>
                  <a:gd name="connsiteX17" fmla="*/ 174257 w 533520"/>
                  <a:gd name="connsiteY17" fmla="*/ 361781 h 533494"/>
                  <a:gd name="connsiteX18" fmla="*/ 222501 w 533520"/>
                  <a:gd name="connsiteY18" fmla="*/ 361834 h 533494"/>
                  <a:gd name="connsiteX19" fmla="*/ 237263 w 533520"/>
                  <a:gd name="connsiteY19" fmla="*/ 315660 h 533494"/>
                  <a:gd name="connsiteX20" fmla="*/ 252025 w 533520"/>
                  <a:gd name="connsiteY20" fmla="*/ 361781 h 533494"/>
                  <a:gd name="connsiteX21" fmla="*/ 300269 w 533520"/>
                  <a:gd name="connsiteY21" fmla="*/ 361781 h 533494"/>
                  <a:gd name="connsiteX22" fmla="*/ 533495 w 533520"/>
                  <a:gd name="connsiteY22" fmla="*/ 533495 h 533494"/>
                  <a:gd name="connsiteX23" fmla="*/ 533495 w 533520"/>
                  <a:gd name="connsiteY23" fmla="*/ 0 h 533494"/>
                  <a:gd name="connsiteX24" fmla="*/ 266734 w 533520"/>
                  <a:gd name="connsiteY24" fmla="*/ 0 h 533494"/>
                  <a:gd name="connsiteX25" fmla="*/ 0 w 533520"/>
                  <a:gd name="connsiteY25" fmla="*/ 266734 h 533494"/>
                  <a:gd name="connsiteX26" fmla="*/ 266760 w 533520"/>
                  <a:gd name="connsiteY26" fmla="*/ 533495 h 533494"/>
                  <a:gd name="connsiteX27" fmla="*/ 533521 w 533520"/>
                  <a:gd name="connsiteY27" fmla="*/ 533495 h 53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494">
                    <a:moveTo>
                      <a:pt x="446314" y="215474"/>
                    </a:moveTo>
                    <a:lnTo>
                      <a:pt x="407194" y="243608"/>
                    </a:lnTo>
                    <a:lnTo>
                      <a:pt x="421851" y="289126"/>
                    </a:lnTo>
                    <a:lnTo>
                      <a:pt x="383334" y="260992"/>
                    </a:lnTo>
                    <a:lnTo>
                      <a:pt x="344764" y="289126"/>
                    </a:lnTo>
                    <a:lnTo>
                      <a:pt x="359421" y="243608"/>
                    </a:lnTo>
                    <a:lnTo>
                      <a:pt x="320301" y="215474"/>
                    </a:lnTo>
                    <a:lnTo>
                      <a:pt x="368546" y="215527"/>
                    </a:lnTo>
                    <a:lnTo>
                      <a:pt x="383334" y="169354"/>
                    </a:lnTo>
                    <a:lnTo>
                      <a:pt x="398096" y="215474"/>
                    </a:lnTo>
                    <a:lnTo>
                      <a:pt x="446366" y="215474"/>
                    </a:lnTo>
                    <a:close/>
                    <a:moveTo>
                      <a:pt x="300322" y="361781"/>
                    </a:moveTo>
                    <a:lnTo>
                      <a:pt x="261176" y="389915"/>
                    </a:lnTo>
                    <a:lnTo>
                      <a:pt x="275859" y="435433"/>
                    </a:lnTo>
                    <a:lnTo>
                      <a:pt x="237289" y="407299"/>
                    </a:lnTo>
                    <a:lnTo>
                      <a:pt x="198720" y="435433"/>
                    </a:lnTo>
                    <a:lnTo>
                      <a:pt x="213403" y="389915"/>
                    </a:lnTo>
                    <a:lnTo>
                      <a:pt x="174257" y="361781"/>
                    </a:lnTo>
                    <a:lnTo>
                      <a:pt x="222501" y="361834"/>
                    </a:lnTo>
                    <a:lnTo>
                      <a:pt x="237263" y="315660"/>
                    </a:lnTo>
                    <a:lnTo>
                      <a:pt x="252025" y="361781"/>
                    </a:lnTo>
                    <a:lnTo>
                      <a:pt x="300269" y="361781"/>
                    </a:lnTo>
                    <a:close/>
                    <a:moveTo>
                      <a:pt x="533495" y="533495"/>
                    </a:moveTo>
                    <a:lnTo>
                      <a:pt x="533495" y="0"/>
                    </a:lnTo>
                    <a:lnTo>
                      <a:pt x="266734" y="0"/>
                    </a:lnTo>
                    <a:cubicBezTo>
                      <a:pt x="119431" y="0"/>
                      <a:pt x="0" y="119405"/>
                      <a:pt x="0" y="266734"/>
                    </a:cubicBezTo>
                    <a:cubicBezTo>
                      <a:pt x="0" y="414063"/>
                      <a:pt x="119431" y="533495"/>
                      <a:pt x="266760" y="533495"/>
                    </a:cubicBezTo>
                    <a:lnTo>
                      <a:pt x="533521" y="533495"/>
                    </a:lnTo>
                    <a:close/>
                  </a:path>
                </a:pathLst>
              </a:custGeom>
              <a:solidFill>
                <a:srgbClr val="8C67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191919"/>
                  </a:solidFill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ED453448-59E4-6CEB-C924-DAE50D30DF80}"/>
                  </a:ext>
                </a:extLst>
              </p:cNvPr>
              <p:cNvSpPr/>
              <p:nvPr/>
            </p:nvSpPr>
            <p:spPr>
              <a:xfrm>
                <a:off x="576263" y="5745778"/>
                <a:ext cx="533520" cy="533494"/>
              </a:xfrm>
              <a:custGeom>
                <a:avLst/>
                <a:gdLst>
                  <a:gd name="connsiteX0" fmla="*/ 446628 w 533520"/>
                  <a:gd name="connsiteY0" fmla="*/ 271585 h 533494"/>
                  <a:gd name="connsiteX1" fmla="*/ 407482 w 533520"/>
                  <a:gd name="connsiteY1" fmla="*/ 299719 h 533494"/>
                  <a:gd name="connsiteX2" fmla="*/ 422139 w 533520"/>
                  <a:gd name="connsiteY2" fmla="*/ 345210 h 533494"/>
                  <a:gd name="connsiteX3" fmla="*/ 383622 w 533520"/>
                  <a:gd name="connsiteY3" fmla="*/ 317076 h 533494"/>
                  <a:gd name="connsiteX4" fmla="*/ 345053 w 533520"/>
                  <a:gd name="connsiteY4" fmla="*/ 345210 h 533494"/>
                  <a:gd name="connsiteX5" fmla="*/ 359710 w 533520"/>
                  <a:gd name="connsiteY5" fmla="*/ 299719 h 533494"/>
                  <a:gd name="connsiteX6" fmla="*/ 320590 w 533520"/>
                  <a:gd name="connsiteY6" fmla="*/ 271585 h 533494"/>
                  <a:gd name="connsiteX7" fmla="*/ 368860 w 533520"/>
                  <a:gd name="connsiteY7" fmla="*/ 271637 h 533494"/>
                  <a:gd name="connsiteX8" fmla="*/ 383622 w 533520"/>
                  <a:gd name="connsiteY8" fmla="*/ 225543 h 533494"/>
                  <a:gd name="connsiteX9" fmla="*/ 398384 w 533520"/>
                  <a:gd name="connsiteY9" fmla="*/ 271585 h 533494"/>
                  <a:gd name="connsiteX10" fmla="*/ 446655 w 533520"/>
                  <a:gd name="connsiteY10" fmla="*/ 271585 h 533494"/>
                  <a:gd name="connsiteX11" fmla="*/ 300322 w 533520"/>
                  <a:gd name="connsiteY11" fmla="*/ 125305 h 533494"/>
                  <a:gd name="connsiteX12" fmla="*/ 261176 w 533520"/>
                  <a:gd name="connsiteY12" fmla="*/ 153438 h 533494"/>
                  <a:gd name="connsiteX13" fmla="*/ 275859 w 533520"/>
                  <a:gd name="connsiteY13" fmla="*/ 198930 h 533494"/>
                  <a:gd name="connsiteX14" fmla="*/ 237316 w 533520"/>
                  <a:gd name="connsiteY14" fmla="*/ 170743 h 533494"/>
                  <a:gd name="connsiteX15" fmla="*/ 198746 w 533520"/>
                  <a:gd name="connsiteY15" fmla="*/ 198930 h 533494"/>
                  <a:gd name="connsiteX16" fmla="*/ 213429 w 533520"/>
                  <a:gd name="connsiteY16" fmla="*/ 153438 h 533494"/>
                  <a:gd name="connsiteX17" fmla="*/ 174309 w 533520"/>
                  <a:gd name="connsiteY17" fmla="*/ 125305 h 533494"/>
                  <a:gd name="connsiteX18" fmla="*/ 222554 w 533520"/>
                  <a:gd name="connsiteY18" fmla="*/ 125357 h 533494"/>
                  <a:gd name="connsiteX19" fmla="*/ 237342 w 533520"/>
                  <a:gd name="connsiteY19" fmla="*/ 79210 h 533494"/>
                  <a:gd name="connsiteX20" fmla="*/ 252104 w 533520"/>
                  <a:gd name="connsiteY20" fmla="*/ 125305 h 533494"/>
                  <a:gd name="connsiteX21" fmla="*/ 300348 w 533520"/>
                  <a:gd name="connsiteY21" fmla="*/ 125305 h 533494"/>
                  <a:gd name="connsiteX22" fmla="*/ 533495 w 533520"/>
                  <a:gd name="connsiteY22" fmla="*/ 266760 h 533494"/>
                  <a:gd name="connsiteX23" fmla="*/ 266734 w 533520"/>
                  <a:gd name="connsiteY23" fmla="*/ 0 h 533494"/>
                  <a:gd name="connsiteX24" fmla="*/ 0 w 533520"/>
                  <a:gd name="connsiteY24" fmla="*/ 0 h 533494"/>
                  <a:gd name="connsiteX25" fmla="*/ 0 w 533520"/>
                  <a:gd name="connsiteY25" fmla="*/ 533495 h 533494"/>
                  <a:gd name="connsiteX26" fmla="*/ 266760 w 533520"/>
                  <a:gd name="connsiteY26" fmla="*/ 533495 h 533494"/>
                  <a:gd name="connsiteX27" fmla="*/ 533521 w 533520"/>
                  <a:gd name="connsiteY27" fmla="*/ 266734 h 53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494">
                    <a:moveTo>
                      <a:pt x="446628" y="271585"/>
                    </a:moveTo>
                    <a:lnTo>
                      <a:pt x="407482" y="299719"/>
                    </a:lnTo>
                    <a:lnTo>
                      <a:pt x="422139" y="345210"/>
                    </a:lnTo>
                    <a:lnTo>
                      <a:pt x="383622" y="317076"/>
                    </a:lnTo>
                    <a:lnTo>
                      <a:pt x="345053" y="345210"/>
                    </a:lnTo>
                    <a:lnTo>
                      <a:pt x="359710" y="299719"/>
                    </a:lnTo>
                    <a:lnTo>
                      <a:pt x="320590" y="271585"/>
                    </a:lnTo>
                    <a:lnTo>
                      <a:pt x="368860" y="271637"/>
                    </a:lnTo>
                    <a:lnTo>
                      <a:pt x="383622" y="225543"/>
                    </a:lnTo>
                    <a:lnTo>
                      <a:pt x="398384" y="271585"/>
                    </a:lnTo>
                    <a:lnTo>
                      <a:pt x="446655" y="271585"/>
                    </a:lnTo>
                    <a:close/>
                    <a:moveTo>
                      <a:pt x="300322" y="125305"/>
                    </a:moveTo>
                    <a:lnTo>
                      <a:pt x="261176" y="153438"/>
                    </a:lnTo>
                    <a:lnTo>
                      <a:pt x="275859" y="198930"/>
                    </a:lnTo>
                    <a:lnTo>
                      <a:pt x="237316" y="170743"/>
                    </a:lnTo>
                    <a:lnTo>
                      <a:pt x="198746" y="198930"/>
                    </a:lnTo>
                    <a:lnTo>
                      <a:pt x="213429" y="153438"/>
                    </a:lnTo>
                    <a:lnTo>
                      <a:pt x="174309" y="125305"/>
                    </a:lnTo>
                    <a:lnTo>
                      <a:pt x="222554" y="125357"/>
                    </a:lnTo>
                    <a:lnTo>
                      <a:pt x="237342" y="79210"/>
                    </a:lnTo>
                    <a:lnTo>
                      <a:pt x="252104" y="125305"/>
                    </a:lnTo>
                    <a:lnTo>
                      <a:pt x="300348" y="125305"/>
                    </a:lnTo>
                    <a:close/>
                    <a:moveTo>
                      <a:pt x="533495" y="266760"/>
                    </a:moveTo>
                    <a:cubicBezTo>
                      <a:pt x="533495" y="119431"/>
                      <a:pt x="414063" y="0"/>
                      <a:pt x="266734" y="0"/>
                    </a:cubicBezTo>
                    <a:lnTo>
                      <a:pt x="0" y="0"/>
                    </a:lnTo>
                    <a:lnTo>
                      <a:pt x="0" y="533495"/>
                    </a:lnTo>
                    <a:lnTo>
                      <a:pt x="266760" y="533495"/>
                    </a:lnTo>
                    <a:cubicBezTo>
                      <a:pt x="414090" y="533495"/>
                      <a:pt x="533521" y="414063"/>
                      <a:pt x="533521" y="266734"/>
                    </a:cubicBezTo>
                  </a:path>
                </a:pathLst>
              </a:custGeom>
              <a:solidFill>
                <a:srgbClr val="FF37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191919"/>
                  </a:solidFill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7FE3DE98-F4E9-093D-1F8A-FEED19DD20FC}"/>
                  </a:ext>
                </a:extLst>
              </p:cNvPr>
              <p:cNvSpPr/>
              <p:nvPr/>
            </p:nvSpPr>
            <p:spPr>
              <a:xfrm>
                <a:off x="1215790" y="5745778"/>
                <a:ext cx="533520" cy="533520"/>
              </a:xfrm>
              <a:custGeom>
                <a:avLst/>
                <a:gdLst>
                  <a:gd name="connsiteX0" fmla="*/ 351922 w 533520"/>
                  <a:gd name="connsiteY0" fmla="*/ 125305 h 533520"/>
                  <a:gd name="connsiteX1" fmla="*/ 312750 w 533520"/>
                  <a:gd name="connsiteY1" fmla="*/ 153438 h 533520"/>
                  <a:gd name="connsiteX2" fmla="*/ 327459 w 533520"/>
                  <a:gd name="connsiteY2" fmla="*/ 198930 h 533520"/>
                  <a:gd name="connsiteX3" fmla="*/ 288916 w 533520"/>
                  <a:gd name="connsiteY3" fmla="*/ 170743 h 533520"/>
                  <a:gd name="connsiteX4" fmla="*/ 250347 w 533520"/>
                  <a:gd name="connsiteY4" fmla="*/ 198930 h 533520"/>
                  <a:gd name="connsiteX5" fmla="*/ 265056 w 533520"/>
                  <a:gd name="connsiteY5" fmla="*/ 153438 h 533520"/>
                  <a:gd name="connsiteX6" fmla="*/ 225910 w 533520"/>
                  <a:gd name="connsiteY6" fmla="*/ 125305 h 533520"/>
                  <a:gd name="connsiteX7" fmla="*/ 274128 w 533520"/>
                  <a:gd name="connsiteY7" fmla="*/ 125357 h 533520"/>
                  <a:gd name="connsiteX8" fmla="*/ 288942 w 533520"/>
                  <a:gd name="connsiteY8" fmla="*/ 79210 h 533520"/>
                  <a:gd name="connsiteX9" fmla="*/ 303730 w 533520"/>
                  <a:gd name="connsiteY9" fmla="*/ 125305 h 533520"/>
                  <a:gd name="connsiteX10" fmla="*/ 351949 w 533520"/>
                  <a:gd name="connsiteY10" fmla="*/ 125305 h 533520"/>
                  <a:gd name="connsiteX11" fmla="*/ 205642 w 533520"/>
                  <a:gd name="connsiteY11" fmla="*/ 271585 h 533520"/>
                  <a:gd name="connsiteX12" fmla="*/ 166470 w 533520"/>
                  <a:gd name="connsiteY12" fmla="*/ 299719 h 533520"/>
                  <a:gd name="connsiteX13" fmla="*/ 181179 w 533520"/>
                  <a:gd name="connsiteY13" fmla="*/ 345210 h 533520"/>
                  <a:gd name="connsiteX14" fmla="*/ 142636 w 533520"/>
                  <a:gd name="connsiteY14" fmla="*/ 317076 h 533520"/>
                  <a:gd name="connsiteX15" fmla="*/ 104066 w 533520"/>
                  <a:gd name="connsiteY15" fmla="*/ 345210 h 533520"/>
                  <a:gd name="connsiteX16" fmla="*/ 118723 w 533520"/>
                  <a:gd name="connsiteY16" fmla="*/ 299719 h 533520"/>
                  <a:gd name="connsiteX17" fmla="*/ 79630 w 533520"/>
                  <a:gd name="connsiteY17" fmla="*/ 271585 h 533520"/>
                  <a:gd name="connsiteX18" fmla="*/ 127848 w 533520"/>
                  <a:gd name="connsiteY18" fmla="*/ 271637 h 533520"/>
                  <a:gd name="connsiteX19" fmla="*/ 142636 w 533520"/>
                  <a:gd name="connsiteY19" fmla="*/ 225543 h 533520"/>
                  <a:gd name="connsiteX20" fmla="*/ 157371 w 533520"/>
                  <a:gd name="connsiteY20" fmla="*/ 271585 h 533520"/>
                  <a:gd name="connsiteX21" fmla="*/ 205642 w 533520"/>
                  <a:gd name="connsiteY21" fmla="*/ 271585 h 533520"/>
                  <a:gd name="connsiteX22" fmla="*/ 533521 w 533520"/>
                  <a:gd name="connsiteY22" fmla="*/ 533521 h 533520"/>
                  <a:gd name="connsiteX23" fmla="*/ 533521 w 533520"/>
                  <a:gd name="connsiteY23" fmla="*/ 266760 h 533520"/>
                  <a:gd name="connsiteX24" fmla="*/ 266760 w 533520"/>
                  <a:gd name="connsiteY24" fmla="*/ 0 h 533520"/>
                  <a:gd name="connsiteX25" fmla="*/ 0 w 533520"/>
                  <a:gd name="connsiteY25" fmla="*/ 266760 h 533520"/>
                  <a:gd name="connsiteX26" fmla="*/ 0 w 533520"/>
                  <a:gd name="connsiteY26" fmla="*/ 533521 h 533520"/>
                  <a:gd name="connsiteX27" fmla="*/ 533495 w 533520"/>
                  <a:gd name="connsiteY27" fmla="*/ 533521 h 533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520">
                    <a:moveTo>
                      <a:pt x="351922" y="125305"/>
                    </a:moveTo>
                    <a:lnTo>
                      <a:pt x="312750" y="153438"/>
                    </a:lnTo>
                    <a:lnTo>
                      <a:pt x="327459" y="198930"/>
                    </a:lnTo>
                    <a:lnTo>
                      <a:pt x="288916" y="170743"/>
                    </a:lnTo>
                    <a:lnTo>
                      <a:pt x="250347" y="198930"/>
                    </a:lnTo>
                    <a:lnTo>
                      <a:pt x="265056" y="153438"/>
                    </a:lnTo>
                    <a:lnTo>
                      <a:pt x="225910" y="125305"/>
                    </a:lnTo>
                    <a:lnTo>
                      <a:pt x="274128" y="125357"/>
                    </a:lnTo>
                    <a:lnTo>
                      <a:pt x="288942" y="79210"/>
                    </a:lnTo>
                    <a:lnTo>
                      <a:pt x="303730" y="125305"/>
                    </a:lnTo>
                    <a:lnTo>
                      <a:pt x="351949" y="125305"/>
                    </a:lnTo>
                    <a:close/>
                    <a:moveTo>
                      <a:pt x="205642" y="271585"/>
                    </a:moveTo>
                    <a:lnTo>
                      <a:pt x="166470" y="299719"/>
                    </a:lnTo>
                    <a:lnTo>
                      <a:pt x="181179" y="345210"/>
                    </a:lnTo>
                    <a:lnTo>
                      <a:pt x="142636" y="317076"/>
                    </a:lnTo>
                    <a:lnTo>
                      <a:pt x="104066" y="345210"/>
                    </a:lnTo>
                    <a:lnTo>
                      <a:pt x="118723" y="299719"/>
                    </a:lnTo>
                    <a:lnTo>
                      <a:pt x="79630" y="271585"/>
                    </a:lnTo>
                    <a:lnTo>
                      <a:pt x="127848" y="271637"/>
                    </a:lnTo>
                    <a:lnTo>
                      <a:pt x="142636" y="225543"/>
                    </a:lnTo>
                    <a:lnTo>
                      <a:pt x="157371" y="271585"/>
                    </a:lnTo>
                    <a:lnTo>
                      <a:pt x="205642" y="271585"/>
                    </a:lnTo>
                    <a:close/>
                    <a:moveTo>
                      <a:pt x="533521" y="533521"/>
                    </a:moveTo>
                    <a:lnTo>
                      <a:pt x="533521" y="266760"/>
                    </a:lnTo>
                    <a:cubicBezTo>
                      <a:pt x="533521" y="119431"/>
                      <a:pt x="414090" y="0"/>
                      <a:pt x="266760" y="0"/>
                    </a:cubicBezTo>
                    <a:cubicBezTo>
                      <a:pt x="119431" y="0"/>
                      <a:pt x="0" y="119431"/>
                      <a:pt x="0" y="266760"/>
                    </a:cubicBezTo>
                    <a:lnTo>
                      <a:pt x="0" y="533521"/>
                    </a:lnTo>
                    <a:lnTo>
                      <a:pt x="533495" y="533521"/>
                    </a:lnTo>
                    <a:close/>
                  </a:path>
                </a:pathLst>
              </a:custGeom>
              <a:solidFill>
                <a:srgbClr val="00B2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191919"/>
                  </a:solidFill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F0EAA435-CA79-ADBE-1BE4-314CDB8735DB}"/>
                  </a:ext>
                </a:extLst>
              </p:cNvPr>
              <p:cNvSpPr/>
              <p:nvPr/>
            </p:nvSpPr>
            <p:spPr>
              <a:xfrm>
                <a:off x="1215816" y="5110157"/>
                <a:ext cx="533520" cy="533520"/>
              </a:xfrm>
              <a:custGeom>
                <a:avLst/>
                <a:gdLst>
                  <a:gd name="connsiteX0" fmla="*/ 351896 w 533520"/>
                  <a:gd name="connsiteY0" fmla="*/ 361230 h 533520"/>
                  <a:gd name="connsiteX1" fmla="*/ 312750 w 533520"/>
                  <a:gd name="connsiteY1" fmla="*/ 389312 h 533520"/>
                  <a:gd name="connsiteX2" fmla="*/ 327459 w 533520"/>
                  <a:gd name="connsiteY2" fmla="*/ 434830 h 533520"/>
                  <a:gd name="connsiteX3" fmla="*/ 288916 w 533520"/>
                  <a:gd name="connsiteY3" fmla="*/ 406696 h 533520"/>
                  <a:gd name="connsiteX4" fmla="*/ 250347 w 533520"/>
                  <a:gd name="connsiteY4" fmla="*/ 434830 h 533520"/>
                  <a:gd name="connsiteX5" fmla="*/ 265056 w 533520"/>
                  <a:gd name="connsiteY5" fmla="*/ 389312 h 533520"/>
                  <a:gd name="connsiteX6" fmla="*/ 225910 w 533520"/>
                  <a:gd name="connsiteY6" fmla="*/ 361230 h 533520"/>
                  <a:gd name="connsiteX7" fmla="*/ 274128 w 533520"/>
                  <a:gd name="connsiteY7" fmla="*/ 361283 h 533520"/>
                  <a:gd name="connsiteX8" fmla="*/ 288942 w 533520"/>
                  <a:gd name="connsiteY8" fmla="*/ 315110 h 533520"/>
                  <a:gd name="connsiteX9" fmla="*/ 303730 w 533520"/>
                  <a:gd name="connsiteY9" fmla="*/ 361230 h 533520"/>
                  <a:gd name="connsiteX10" fmla="*/ 351949 w 533520"/>
                  <a:gd name="connsiteY10" fmla="*/ 361230 h 533520"/>
                  <a:gd name="connsiteX11" fmla="*/ 206219 w 533520"/>
                  <a:gd name="connsiteY11" fmla="*/ 215448 h 533520"/>
                  <a:gd name="connsiteX12" fmla="*/ 167047 w 533520"/>
                  <a:gd name="connsiteY12" fmla="*/ 243635 h 533520"/>
                  <a:gd name="connsiteX13" fmla="*/ 181703 w 533520"/>
                  <a:gd name="connsiteY13" fmla="*/ 289152 h 533520"/>
                  <a:gd name="connsiteX14" fmla="*/ 143186 w 533520"/>
                  <a:gd name="connsiteY14" fmla="*/ 260966 h 533520"/>
                  <a:gd name="connsiteX15" fmla="*/ 104591 w 533520"/>
                  <a:gd name="connsiteY15" fmla="*/ 289152 h 533520"/>
                  <a:gd name="connsiteX16" fmla="*/ 119248 w 533520"/>
                  <a:gd name="connsiteY16" fmla="*/ 243635 h 533520"/>
                  <a:gd name="connsiteX17" fmla="*/ 80128 w 533520"/>
                  <a:gd name="connsiteY17" fmla="*/ 215448 h 533520"/>
                  <a:gd name="connsiteX18" fmla="*/ 128399 w 533520"/>
                  <a:gd name="connsiteY18" fmla="*/ 215553 h 533520"/>
                  <a:gd name="connsiteX19" fmla="*/ 143134 w 533520"/>
                  <a:gd name="connsiteY19" fmla="*/ 169380 h 533520"/>
                  <a:gd name="connsiteX20" fmla="*/ 157870 w 533520"/>
                  <a:gd name="connsiteY20" fmla="*/ 215422 h 533520"/>
                  <a:gd name="connsiteX21" fmla="*/ 206193 w 533520"/>
                  <a:gd name="connsiteY21" fmla="*/ 215422 h 533520"/>
                  <a:gd name="connsiteX22" fmla="*/ 533495 w 533520"/>
                  <a:gd name="connsiteY22" fmla="*/ 266734 h 533520"/>
                  <a:gd name="connsiteX23" fmla="*/ 533495 w 533520"/>
                  <a:gd name="connsiteY23" fmla="*/ 0 h 533520"/>
                  <a:gd name="connsiteX24" fmla="*/ 0 w 533520"/>
                  <a:gd name="connsiteY24" fmla="*/ 0 h 533520"/>
                  <a:gd name="connsiteX25" fmla="*/ 0 w 533520"/>
                  <a:gd name="connsiteY25" fmla="*/ 266760 h 533520"/>
                  <a:gd name="connsiteX26" fmla="*/ 266760 w 533520"/>
                  <a:gd name="connsiteY26" fmla="*/ 533521 h 533520"/>
                  <a:gd name="connsiteX27" fmla="*/ 533521 w 533520"/>
                  <a:gd name="connsiteY27" fmla="*/ 266760 h 533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520">
                    <a:moveTo>
                      <a:pt x="351896" y="361230"/>
                    </a:moveTo>
                    <a:lnTo>
                      <a:pt x="312750" y="389312"/>
                    </a:lnTo>
                    <a:lnTo>
                      <a:pt x="327459" y="434830"/>
                    </a:lnTo>
                    <a:lnTo>
                      <a:pt x="288916" y="406696"/>
                    </a:lnTo>
                    <a:lnTo>
                      <a:pt x="250347" y="434830"/>
                    </a:lnTo>
                    <a:lnTo>
                      <a:pt x="265056" y="389312"/>
                    </a:lnTo>
                    <a:lnTo>
                      <a:pt x="225910" y="361230"/>
                    </a:lnTo>
                    <a:lnTo>
                      <a:pt x="274128" y="361283"/>
                    </a:lnTo>
                    <a:lnTo>
                      <a:pt x="288942" y="315110"/>
                    </a:lnTo>
                    <a:lnTo>
                      <a:pt x="303730" y="361230"/>
                    </a:lnTo>
                    <a:lnTo>
                      <a:pt x="351949" y="361230"/>
                    </a:lnTo>
                    <a:close/>
                    <a:moveTo>
                      <a:pt x="206219" y="215448"/>
                    </a:moveTo>
                    <a:lnTo>
                      <a:pt x="167047" y="243635"/>
                    </a:lnTo>
                    <a:lnTo>
                      <a:pt x="181703" y="289152"/>
                    </a:lnTo>
                    <a:lnTo>
                      <a:pt x="143186" y="260966"/>
                    </a:lnTo>
                    <a:lnTo>
                      <a:pt x="104591" y="289152"/>
                    </a:lnTo>
                    <a:lnTo>
                      <a:pt x="119248" y="243635"/>
                    </a:lnTo>
                    <a:lnTo>
                      <a:pt x="80128" y="215448"/>
                    </a:lnTo>
                    <a:lnTo>
                      <a:pt x="128399" y="215553"/>
                    </a:lnTo>
                    <a:lnTo>
                      <a:pt x="143134" y="169380"/>
                    </a:lnTo>
                    <a:lnTo>
                      <a:pt x="157870" y="215422"/>
                    </a:lnTo>
                    <a:lnTo>
                      <a:pt x="206193" y="215422"/>
                    </a:lnTo>
                    <a:close/>
                    <a:moveTo>
                      <a:pt x="533495" y="266734"/>
                    </a:moveTo>
                    <a:lnTo>
                      <a:pt x="533495" y="0"/>
                    </a:lnTo>
                    <a:lnTo>
                      <a:pt x="0" y="0"/>
                    </a:lnTo>
                    <a:lnTo>
                      <a:pt x="0" y="266760"/>
                    </a:lnTo>
                    <a:cubicBezTo>
                      <a:pt x="0" y="414090"/>
                      <a:pt x="119431" y="533521"/>
                      <a:pt x="266760" y="533521"/>
                    </a:cubicBezTo>
                    <a:cubicBezTo>
                      <a:pt x="414090" y="533521"/>
                      <a:pt x="533521" y="414090"/>
                      <a:pt x="533521" y="266760"/>
                    </a:cubicBezTo>
                  </a:path>
                </a:pathLst>
              </a:custGeom>
              <a:solidFill>
                <a:srgbClr val="00BCAD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191919"/>
                  </a:solidFill>
                </a:endParaRPr>
              </a:p>
            </p:txBody>
          </p:sp>
        </p:grpSp>
        <p:grpSp>
          <p:nvGrpSpPr>
            <p:cNvPr id="72" name="Graphic 6">
              <a:extLst>
                <a:ext uri="{FF2B5EF4-FFF2-40B4-BE49-F238E27FC236}">
                  <a16:creationId xmlns:a16="http://schemas.microsoft.com/office/drawing/2014/main" id="{0486B913-8DCF-47ED-F1DD-24E0C81F606E}"/>
                </a:ext>
              </a:extLst>
            </p:cNvPr>
            <p:cNvGrpSpPr/>
            <p:nvPr/>
          </p:nvGrpSpPr>
          <p:grpSpPr>
            <a:xfrm>
              <a:off x="1373522" y="431800"/>
              <a:ext cx="1655427" cy="771563"/>
              <a:chOff x="2007629" y="5109712"/>
              <a:chExt cx="2516159" cy="1172733"/>
            </a:xfrm>
            <a:solidFill>
              <a:srgbClr val="191919"/>
            </a:solidFill>
          </p:grpSpPr>
          <p:grpSp>
            <p:nvGrpSpPr>
              <p:cNvPr id="73" name="Graphic 6">
                <a:extLst>
                  <a:ext uri="{FF2B5EF4-FFF2-40B4-BE49-F238E27FC236}">
                    <a16:creationId xmlns:a16="http://schemas.microsoft.com/office/drawing/2014/main" id="{184C59F6-D85C-362D-D887-6C2FE6FB8B13}"/>
                  </a:ext>
                </a:extLst>
              </p:cNvPr>
              <p:cNvGrpSpPr/>
              <p:nvPr/>
            </p:nvGrpSpPr>
            <p:grpSpPr>
              <a:xfrm>
                <a:off x="2007629" y="5109712"/>
                <a:ext cx="1920470" cy="515901"/>
                <a:chOff x="2007629" y="5109712"/>
                <a:chExt cx="1920470" cy="515901"/>
              </a:xfrm>
              <a:grpFill/>
            </p:grpSpPr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8D518CD4-4203-506A-60A0-FADBC140B211}"/>
                    </a:ext>
                  </a:extLst>
                </p:cNvPr>
                <p:cNvSpPr/>
                <p:nvPr/>
              </p:nvSpPr>
              <p:spPr>
                <a:xfrm>
                  <a:off x="2007629" y="5109712"/>
                  <a:ext cx="357507" cy="508638"/>
                </a:xfrm>
                <a:custGeom>
                  <a:avLst/>
                  <a:gdLst>
                    <a:gd name="connsiteX0" fmla="*/ 0 w 357507"/>
                    <a:gd name="connsiteY0" fmla="*/ 508638 h 508638"/>
                    <a:gd name="connsiteX1" fmla="*/ 0 w 357507"/>
                    <a:gd name="connsiteY1" fmla="*/ 0 h 508638"/>
                    <a:gd name="connsiteX2" fmla="*/ 351686 w 357507"/>
                    <a:gd name="connsiteY2" fmla="*/ 0 h 508638"/>
                    <a:gd name="connsiteX3" fmla="*/ 351686 w 357507"/>
                    <a:gd name="connsiteY3" fmla="*/ 90091 h 508638"/>
                    <a:gd name="connsiteX4" fmla="*/ 114817 w 357507"/>
                    <a:gd name="connsiteY4" fmla="*/ 90091 h 508638"/>
                    <a:gd name="connsiteX5" fmla="*/ 114817 w 357507"/>
                    <a:gd name="connsiteY5" fmla="*/ 201263 h 508638"/>
                    <a:gd name="connsiteX6" fmla="*/ 306641 w 357507"/>
                    <a:gd name="connsiteY6" fmla="*/ 201263 h 508638"/>
                    <a:gd name="connsiteX7" fmla="*/ 306641 w 357507"/>
                    <a:gd name="connsiteY7" fmla="*/ 289913 h 508638"/>
                    <a:gd name="connsiteX8" fmla="*/ 114817 w 357507"/>
                    <a:gd name="connsiteY8" fmla="*/ 289913 h 508638"/>
                    <a:gd name="connsiteX9" fmla="*/ 114817 w 357507"/>
                    <a:gd name="connsiteY9" fmla="*/ 418521 h 508638"/>
                    <a:gd name="connsiteX10" fmla="*/ 357507 w 357507"/>
                    <a:gd name="connsiteY10" fmla="*/ 418521 h 508638"/>
                    <a:gd name="connsiteX11" fmla="*/ 357507 w 357507"/>
                    <a:gd name="connsiteY11" fmla="*/ 508612 h 508638"/>
                    <a:gd name="connsiteX12" fmla="*/ 0 w 357507"/>
                    <a:gd name="connsiteY12" fmla="*/ 508612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7507" h="508638">
                      <a:moveTo>
                        <a:pt x="0" y="508638"/>
                      </a:moveTo>
                      <a:lnTo>
                        <a:pt x="0" y="0"/>
                      </a:lnTo>
                      <a:lnTo>
                        <a:pt x="351686" y="0"/>
                      </a:lnTo>
                      <a:lnTo>
                        <a:pt x="351686" y="90091"/>
                      </a:lnTo>
                      <a:lnTo>
                        <a:pt x="114817" y="90091"/>
                      </a:lnTo>
                      <a:lnTo>
                        <a:pt x="114817" y="201263"/>
                      </a:lnTo>
                      <a:lnTo>
                        <a:pt x="306641" y="201263"/>
                      </a:lnTo>
                      <a:lnTo>
                        <a:pt x="306641" y="289913"/>
                      </a:lnTo>
                      <a:lnTo>
                        <a:pt x="114817" y="289913"/>
                      </a:lnTo>
                      <a:lnTo>
                        <a:pt x="114817" y="418521"/>
                      </a:lnTo>
                      <a:lnTo>
                        <a:pt x="357507" y="418521"/>
                      </a:lnTo>
                      <a:lnTo>
                        <a:pt x="357507" y="508612"/>
                      </a:lnTo>
                      <a:lnTo>
                        <a:pt x="0" y="508612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1AF6B584-27D7-855E-5D1A-351FE292BB8B}"/>
                    </a:ext>
                  </a:extLst>
                </p:cNvPr>
                <p:cNvSpPr/>
                <p:nvPr/>
              </p:nvSpPr>
              <p:spPr>
                <a:xfrm>
                  <a:off x="2434147" y="5109712"/>
                  <a:ext cx="430162" cy="515901"/>
                </a:xfrm>
                <a:custGeom>
                  <a:avLst/>
                  <a:gdLst>
                    <a:gd name="connsiteX0" fmla="*/ 314638 w 430162"/>
                    <a:gd name="connsiteY0" fmla="*/ 0 h 515901"/>
                    <a:gd name="connsiteX1" fmla="*/ 430162 w 430162"/>
                    <a:gd name="connsiteY1" fmla="*/ 0 h 515901"/>
                    <a:gd name="connsiteX2" fmla="*/ 430162 w 430162"/>
                    <a:gd name="connsiteY2" fmla="*/ 346600 h 515901"/>
                    <a:gd name="connsiteX3" fmla="*/ 212171 w 430162"/>
                    <a:gd name="connsiteY3" fmla="*/ 515901 h 515901"/>
                    <a:gd name="connsiteX4" fmla="*/ 0 w 430162"/>
                    <a:gd name="connsiteY4" fmla="*/ 346600 h 515901"/>
                    <a:gd name="connsiteX5" fmla="*/ 0 w 430162"/>
                    <a:gd name="connsiteY5" fmla="*/ 0 h 515901"/>
                    <a:gd name="connsiteX6" fmla="*/ 114817 w 430162"/>
                    <a:gd name="connsiteY6" fmla="*/ 0 h 515901"/>
                    <a:gd name="connsiteX7" fmla="*/ 114817 w 430162"/>
                    <a:gd name="connsiteY7" fmla="*/ 324811 h 515901"/>
                    <a:gd name="connsiteX8" fmla="*/ 215081 w 430162"/>
                    <a:gd name="connsiteY8" fmla="*/ 419989 h 515901"/>
                    <a:gd name="connsiteX9" fmla="*/ 314638 w 430162"/>
                    <a:gd name="connsiteY9" fmla="*/ 324811 h 515901"/>
                    <a:gd name="connsiteX10" fmla="*/ 314638 w 430162"/>
                    <a:gd name="connsiteY10" fmla="*/ 0 h 515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30162" h="515901">
                      <a:moveTo>
                        <a:pt x="314638" y="0"/>
                      </a:moveTo>
                      <a:lnTo>
                        <a:pt x="430162" y="0"/>
                      </a:lnTo>
                      <a:lnTo>
                        <a:pt x="430162" y="346600"/>
                      </a:lnTo>
                      <a:cubicBezTo>
                        <a:pt x="430162" y="462124"/>
                        <a:pt x="321901" y="515901"/>
                        <a:pt x="212171" y="515901"/>
                      </a:cubicBezTo>
                      <a:cubicBezTo>
                        <a:pt x="102441" y="515901"/>
                        <a:pt x="0" y="462124"/>
                        <a:pt x="0" y="346600"/>
                      </a:cubicBezTo>
                      <a:lnTo>
                        <a:pt x="0" y="0"/>
                      </a:lnTo>
                      <a:lnTo>
                        <a:pt x="114817" y="0"/>
                      </a:lnTo>
                      <a:lnTo>
                        <a:pt x="114817" y="324811"/>
                      </a:lnTo>
                      <a:cubicBezTo>
                        <a:pt x="114817" y="392380"/>
                        <a:pt x="146779" y="419989"/>
                        <a:pt x="215081" y="419989"/>
                      </a:cubicBezTo>
                      <a:cubicBezTo>
                        <a:pt x="283384" y="419989"/>
                        <a:pt x="314638" y="392380"/>
                        <a:pt x="314638" y="324811"/>
                      </a:cubicBezTo>
                      <a:lnTo>
                        <a:pt x="314638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AE414242-D1BB-04D5-F312-F2362C2CA2AB}"/>
                    </a:ext>
                  </a:extLst>
                </p:cNvPr>
                <p:cNvSpPr/>
                <p:nvPr/>
              </p:nvSpPr>
              <p:spPr>
                <a:xfrm>
                  <a:off x="2968192" y="5109712"/>
                  <a:ext cx="444714" cy="508638"/>
                </a:xfrm>
                <a:custGeom>
                  <a:avLst/>
                  <a:gdLst>
                    <a:gd name="connsiteX0" fmla="*/ 26 w 444714"/>
                    <a:gd name="connsiteY0" fmla="*/ 508638 h 508638"/>
                    <a:gd name="connsiteX1" fmla="*/ 26 w 444714"/>
                    <a:gd name="connsiteY1" fmla="*/ 0 h 508638"/>
                    <a:gd name="connsiteX2" fmla="*/ 225281 w 444714"/>
                    <a:gd name="connsiteY2" fmla="*/ 0 h 508638"/>
                    <a:gd name="connsiteX3" fmla="*/ 444714 w 444714"/>
                    <a:gd name="connsiteY3" fmla="*/ 253598 h 508638"/>
                    <a:gd name="connsiteX4" fmla="*/ 231075 w 444714"/>
                    <a:gd name="connsiteY4" fmla="*/ 508638 h 508638"/>
                    <a:gd name="connsiteX5" fmla="*/ 0 w 444714"/>
                    <a:gd name="connsiteY5" fmla="*/ 508638 h 508638"/>
                    <a:gd name="connsiteX6" fmla="*/ 204934 w 444714"/>
                    <a:gd name="connsiteY6" fmla="*/ 418547 h 508638"/>
                    <a:gd name="connsiteX7" fmla="*/ 324837 w 444714"/>
                    <a:gd name="connsiteY7" fmla="*/ 254332 h 508638"/>
                    <a:gd name="connsiteX8" fmla="*/ 201316 w 444714"/>
                    <a:gd name="connsiteY8" fmla="*/ 90118 h 508638"/>
                    <a:gd name="connsiteX9" fmla="*/ 114843 w 444714"/>
                    <a:gd name="connsiteY9" fmla="*/ 90118 h 508638"/>
                    <a:gd name="connsiteX10" fmla="*/ 114843 w 444714"/>
                    <a:gd name="connsiteY10" fmla="*/ 418547 h 508638"/>
                    <a:gd name="connsiteX11" fmla="*/ 204934 w 444714"/>
                    <a:gd name="connsiteY11" fmla="*/ 418547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44714" h="508638">
                      <a:moveTo>
                        <a:pt x="26" y="508638"/>
                      </a:moveTo>
                      <a:lnTo>
                        <a:pt x="26" y="0"/>
                      </a:lnTo>
                      <a:lnTo>
                        <a:pt x="225281" y="0"/>
                      </a:lnTo>
                      <a:cubicBezTo>
                        <a:pt x="361152" y="0"/>
                        <a:pt x="444714" y="93736"/>
                        <a:pt x="444714" y="253598"/>
                      </a:cubicBezTo>
                      <a:cubicBezTo>
                        <a:pt x="444714" y="413460"/>
                        <a:pt x="364062" y="508638"/>
                        <a:pt x="231075" y="508638"/>
                      </a:cubicBezTo>
                      <a:lnTo>
                        <a:pt x="0" y="508638"/>
                      </a:lnTo>
                      <a:close/>
                      <a:moveTo>
                        <a:pt x="204934" y="418547"/>
                      </a:moveTo>
                      <a:cubicBezTo>
                        <a:pt x="286320" y="418547"/>
                        <a:pt x="324837" y="372033"/>
                        <a:pt x="324837" y="254332"/>
                      </a:cubicBezTo>
                      <a:cubicBezTo>
                        <a:pt x="324837" y="136631"/>
                        <a:pt x="284144" y="90118"/>
                        <a:pt x="201316" y="90118"/>
                      </a:cubicBezTo>
                      <a:lnTo>
                        <a:pt x="114843" y="90118"/>
                      </a:lnTo>
                      <a:lnTo>
                        <a:pt x="114843" y="418547"/>
                      </a:lnTo>
                      <a:lnTo>
                        <a:pt x="204934" y="41854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D0AC4EF2-4B78-10EB-721E-AFC7E1216452}"/>
                    </a:ext>
                  </a:extLst>
                </p:cNvPr>
                <p:cNvSpPr/>
                <p:nvPr/>
              </p:nvSpPr>
              <p:spPr>
                <a:xfrm>
                  <a:off x="3422398" y="5109712"/>
                  <a:ext cx="505701" cy="508638"/>
                </a:xfrm>
                <a:custGeom>
                  <a:avLst/>
                  <a:gdLst>
                    <a:gd name="connsiteX0" fmla="*/ 337134 w 505701"/>
                    <a:gd name="connsiteY0" fmla="*/ 0 h 508638"/>
                    <a:gd name="connsiteX1" fmla="*/ 505702 w 505701"/>
                    <a:gd name="connsiteY1" fmla="*/ 508638 h 508638"/>
                    <a:gd name="connsiteX2" fmla="*/ 379270 w 505701"/>
                    <a:gd name="connsiteY2" fmla="*/ 508638 h 508638"/>
                    <a:gd name="connsiteX3" fmla="*/ 340045 w 505701"/>
                    <a:gd name="connsiteY3" fmla="*/ 383648 h 508638"/>
                    <a:gd name="connsiteX4" fmla="*/ 159836 w 505701"/>
                    <a:gd name="connsiteY4" fmla="*/ 383648 h 508638"/>
                    <a:gd name="connsiteX5" fmla="*/ 120611 w 505701"/>
                    <a:gd name="connsiteY5" fmla="*/ 508638 h 508638"/>
                    <a:gd name="connsiteX6" fmla="*/ 0 w 505701"/>
                    <a:gd name="connsiteY6" fmla="*/ 508638 h 508638"/>
                    <a:gd name="connsiteX7" fmla="*/ 170009 w 505701"/>
                    <a:gd name="connsiteY7" fmla="*/ 0 h 508638"/>
                    <a:gd name="connsiteX8" fmla="*/ 337134 w 505701"/>
                    <a:gd name="connsiteY8" fmla="*/ 0 h 508638"/>
                    <a:gd name="connsiteX9" fmla="*/ 231023 w 505701"/>
                    <a:gd name="connsiteY9" fmla="*/ 152599 h 508638"/>
                    <a:gd name="connsiteX10" fmla="*/ 185977 w 505701"/>
                    <a:gd name="connsiteY10" fmla="*/ 296468 h 508638"/>
                    <a:gd name="connsiteX11" fmla="*/ 313877 w 505701"/>
                    <a:gd name="connsiteY11" fmla="*/ 296468 h 508638"/>
                    <a:gd name="connsiteX12" fmla="*/ 268832 w 505701"/>
                    <a:gd name="connsiteY12" fmla="*/ 151131 h 508638"/>
                    <a:gd name="connsiteX13" fmla="*/ 250661 w 505701"/>
                    <a:gd name="connsiteY13" fmla="*/ 74831 h 508638"/>
                    <a:gd name="connsiteX14" fmla="*/ 231049 w 505701"/>
                    <a:gd name="connsiteY14" fmla="*/ 152573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05701" h="508638">
                      <a:moveTo>
                        <a:pt x="337134" y="0"/>
                      </a:moveTo>
                      <a:lnTo>
                        <a:pt x="505702" y="508638"/>
                      </a:lnTo>
                      <a:lnTo>
                        <a:pt x="379270" y="508638"/>
                      </a:lnTo>
                      <a:lnTo>
                        <a:pt x="340045" y="383648"/>
                      </a:lnTo>
                      <a:lnTo>
                        <a:pt x="159836" y="383648"/>
                      </a:lnTo>
                      <a:lnTo>
                        <a:pt x="120611" y="508638"/>
                      </a:lnTo>
                      <a:lnTo>
                        <a:pt x="0" y="508638"/>
                      </a:lnTo>
                      <a:lnTo>
                        <a:pt x="170009" y="0"/>
                      </a:lnTo>
                      <a:lnTo>
                        <a:pt x="337134" y="0"/>
                      </a:lnTo>
                      <a:close/>
                      <a:moveTo>
                        <a:pt x="231023" y="152599"/>
                      </a:moveTo>
                      <a:lnTo>
                        <a:pt x="185977" y="296468"/>
                      </a:lnTo>
                      <a:lnTo>
                        <a:pt x="313877" y="296468"/>
                      </a:lnTo>
                      <a:lnTo>
                        <a:pt x="268832" y="151131"/>
                      </a:lnTo>
                      <a:cubicBezTo>
                        <a:pt x="262303" y="130050"/>
                        <a:pt x="254306" y="95912"/>
                        <a:pt x="250661" y="74831"/>
                      </a:cubicBezTo>
                      <a:cubicBezTo>
                        <a:pt x="246309" y="96620"/>
                        <a:pt x="237578" y="130784"/>
                        <a:pt x="231049" y="152573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</p:grpSp>
          <p:grpSp>
            <p:nvGrpSpPr>
              <p:cNvPr id="74" name="Graphic 6">
                <a:extLst>
                  <a:ext uri="{FF2B5EF4-FFF2-40B4-BE49-F238E27FC236}">
                    <a16:creationId xmlns:a16="http://schemas.microsoft.com/office/drawing/2014/main" id="{1C36D30C-2438-F097-5152-1E66889148B1}"/>
                  </a:ext>
                </a:extLst>
              </p:cNvPr>
              <p:cNvGrpSpPr/>
              <p:nvPr/>
            </p:nvGrpSpPr>
            <p:grpSpPr>
              <a:xfrm>
                <a:off x="2007786" y="5787546"/>
                <a:ext cx="2516001" cy="206821"/>
                <a:chOff x="2007786" y="5787546"/>
                <a:chExt cx="2516001" cy="206821"/>
              </a:xfrm>
              <a:grpFill/>
            </p:grpSpPr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7184453A-53CE-9245-4D2E-DBB8A42CC617}"/>
                    </a:ext>
                  </a:extLst>
                </p:cNvPr>
                <p:cNvSpPr/>
                <p:nvPr/>
              </p:nvSpPr>
              <p:spPr>
                <a:xfrm>
                  <a:off x="2007786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0D3E50A1-1A63-5204-37FA-27763A345416}"/>
                    </a:ext>
                  </a:extLst>
                </p:cNvPr>
                <p:cNvSpPr/>
                <p:nvPr/>
              </p:nvSpPr>
              <p:spPr>
                <a:xfrm>
                  <a:off x="2178687" y="5790430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B8AF1B40-7F77-EA2E-8DDE-C9A94A02E8FF}"/>
                    </a:ext>
                  </a:extLst>
                </p:cNvPr>
                <p:cNvSpPr/>
                <p:nvPr/>
              </p:nvSpPr>
              <p:spPr>
                <a:xfrm>
                  <a:off x="2389494" y="5790430"/>
                  <a:ext cx="160858" cy="201053"/>
                </a:xfrm>
                <a:custGeom>
                  <a:avLst/>
                  <a:gdLst>
                    <a:gd name="connsiteX0" fmla="*/ 115761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1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1" y="201054"/>
                      </a:moveTo>
                      <a:cubicBezTo>
                        <a:pt x="115761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1" y="201054"/>
                      </a:lnTo>
                      <a:close/>
                      <a:moveTo>
                        <a:pt x="84454" y="88754"/>
                      </a:moveTo>
                      <a:cubicBezTo>
                        <a:pt x="105142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2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93D08342-C6B8-131F-764F-69C6DC9BBC87}"/>
                    </a:ext>
                  </a:extLst>
                </p:cNvPr>
                <p:cNvSpPr/>
                <p:nvPr/>
              </p:nvSpPr>
              <p:spPr>
                <a:xfrm>
                  <a:off x="2578749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1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1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6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1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1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D3861518-DACB-F350-D1DA-39A061C1C090}"/>
                    </a:ext>
                  </a:extLst>
                </p:cNvPr>
                <p:cNvSpPr/>
                <p:nvPr/>
              </p:nvSpPr>
              <p:spPr>
                <a:xfrm>
                  <a:off x="2807648" y="5790430"/>
                  <a:ext cx="158289" cy="201053"/>
                </a:xfrm>
                <a:custGeom>
                  <a:avLst/>
                  <a:gdLst>
                    <a:gd name="connsiteX0" fmla="*/ 158289 w 158289"/>
                    <a:gd name="connsiteY0" fmla="*/ 65209 h 201053"/>
                    <a:gd name="connsiteX1" fmla="*/ 92215 w 158289"/>
                    <a:gd name="connsiteY1" fmla="*/ 131545 h 201053"/>
                    <a:gd name="connsiteX2" fmla="*/ 45387 w 158289"/>
                    <a:gd name="connsiteY2" fmla="*/ 131545 h 201053"/>
                    <a:gd name="connsiteX3" fmla="*/ 45387 w 158289"/>
                    <a:gd name="connsiteY3" fmla="*/ 201054 h 201053"/>
                    <a:gd name="connsiteX4" fmla="*/ 0 w 158289"/>
                    <a:gd name="connsiteY4" fmla="*/ 201054 h 201053"/>
                    <a:gd name="connsiteX5" fmla="*/ 0 w 158289"/>
                    <a:gd name="connsiteY5" fmla="*/ 0 h 201053"/>
                    <a:gd name="connsiteX6" fmla="*/ 94785 w 158289"/>
                    <a:gd name="connsiteY6" fmla="*/ 0 h 201053"/>
                    <a:gd name="connsiteX7" fmla="*/ 158263 w 158289"/>
                    <a:gd name="connsiteY7" fmla="*/ 65209 h 201053"/>
                    <a:gd name="connsiteX8" fmla="*/ 45413 w 158289"/>
                    <a:gd name="connsiteY8" fmla="*/ 35633 h 201053"/>
                    <a:gd name="connsiteX9" fmla="*/ 45413 w 158289"/>
                    <a:gd name="connsiteY9" fmla="*/ 99111 h 201053"/>
                    <a:gd name="connsiteX10" fmla="*/ 83327 w 158289"/>
                    <a:gd name="connsiteY10" fmla="*/ 99111 h 201053"/>
                    <a:gd name="connsiteX11" fmla="*/ 112037 w 158289"/>
                    <a:gd name="connsiteY11" fmla="*/ 66362 h 201053"/>
                    <a:gd name="connsiteX12" fmla="*/ 83327 w 158289"/>
                    <a:gd name="connsiteY12" fmla="*/ 35633 h 201053"/>
                    <a:gd name="connsiteX13" fmla="*/ 45413 w 158289"/>
                    <a:gd name="connsiteY13" fmla="*/ 35633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8289" h="201053">
                      <a:moveTo>
                        <a:pt x="158289" y="65209"/>
                      </a:moveTo>
                      <a:cubicBezTo>
                        <a:pt x="158289" y="101680"/>
                        <a:pt x="136736" y="131545"/>
                        <a:pt x="92215" y="131545"/>
                      </a:cubicBezTo>
                      <a:lnTo>
                        <a:pt x="45387" y="13154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4785" y="0"/>
                      </a:lnTo>
                      <a:cubicBezTo>
                        <a:pt x="136133" y="0"/>
                        <a:pt x="158263" y="29576"/>
                        <a:pt x="158263" y="65209"/>
                      </a:cubicBezTo>
                      <a:close/>
                      <a:moveTo>
                        <a:pt x="45413" y="35633"/>
                      </a:moveTo>
                      <a:lnTo>
                        <a:pt x="45413" y="99111"/>
                      </a:lnTo>
                      <a:lnTo>
                        <a:pt x="83327" y="99111"/>
                      </a:lnTo>
                      <a:cubicBezTo>
                        <a:pt x="103726" y="99111"/>
                        <a:pt x="112037" y="85608"/>
                        <a:pt x="112037" y="66362"/>
                      </a:cubicBezTo>
                      <a:cubicBezTo>
                        <a:pt x="112037" y="47117"/>
                        <a:pt x="103988" y="35633"/>
                        <a:pt x="83327" y="35633"/>
                      </a:cubicBezTo>
                      <a:lnTo>
                        <a:pt x="45413" y="35633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EF270251-C320-EF64-9729-825E84124C02}"/>
                    </a:ext>
                  </a:extLst>
                </p:cNvPr>
                <p:cNvSpPr/>
                <p:nvPr/>
              </p:nvSpPr>
              <p:spPr>
                <a:xfrm>
                  <a:off x="2994071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152B7197-78E6-409F-E7D4-70045B004C4C}"/>
                    </a:ext>
                  </a:extLst>
                </p:cNvPr>
                <p:cNvSpPr/>
                <p:nvPr/>
              </p:nvSpPr>
              <p:spPr>
                <a:xfrm>
                  <a:off x="3141112" y="5790430"/>
                  <a:ext cx="199925" cy="201053"/>
                </a:xfrm>
                <a:custGeom>
                  <a:avLst/>
                  <a:gdLst>
                    <a:gd name="connsiteX0" fmla="*/ 133302 w 199925"/>
                    <a:gd name="connsiteY0" fmla="*/ 0 h 201053"/>
                    <a:gd name="connsiteX1" fmla="*/ 199926 w 199925"/>
                    <a:gd name="connsiteY1" fmla="*/ 201054 h 201053"/>
                    <a:gd name="connsiteX2" fmla="*/ 149951 w 199925"/>
                    <a:gd name="connsiteY2" fmla="*/ 201054 h 201053"/>
                    <a:gd name="connsiteX3" fmla="*/ 134429 w 199925"/>
                    <a:gd name="connsiteY3" fmla="*/ 151655 h 201053"/>
                    <a:gd name="connsiteX4" fmla="*/ 63190 w 199925"/>
                    <a:gd name="connsiteY4" fmla="*/ 151655 h 201053"/>
                    <a:gd name="connsiteX5" fmla="*/ 47668 w 199925"/>
                    <a:gd name="connsiteY5" fmla="*/ 201054 h 201053"/>
                    <a:gd name="connsiteX6" fmla="*/ 0 w 199925"/>
                    <a:gd name="connsiteY6" fmla="*/ 201054 h 201053"/>
                    <a:gd name="connsiteX7" fmla="*/ 67201 w 199925"/>
                    <a:gd name="connsiteY7" fmla="*/ 0 h 201053"/>
                    <a:gd name="connsiteX8" fmla="*/ 133249 w 199925"/>
                    <a:gd name="connsiteY8" fmla="*/ 0 h 201053"/>
                    <a:gd name="connsiteX9" fmla="*/ 91350 w 199925"/>
                    <a:gd name="connsiteY9" fmla="*/ 60332 h 201053"/>
                    <a:gd name="connsiteX10" fmla="*/ 73547 w 199925"/>
                    <a:gd name="connsiteY10" fmla="*/ 117203 h 201053"/>
                    <a:gd name="connsiteX11" fmla="*/ 124098 w 199925"/>
                    <a:gd name="connsiteY11" fmla="*/ 117203 h 201053"/>
                    <a:gd name="connsiteX12" fmla="*/ 106295 w 199925"/>
                    <a:gd name="connsiteY12" fmla="*/ 59755 h 201053"/>
                    <a:gd name="connsiteX13" fmla="*/ 99111 w 199925"/>
                    <a:gd name="connsiteY13" fmla="*/ 29602 h 201053"/>
                    <a:gd name="connsiteX14" fmla="*/ 91350 w 199925"/>
                    <a:gd name="connsiteY14" fmla="*/ 60332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5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32"/>
                      </a:moveTo>
                      <a:lnTo>
                        <a:pt x="73547" y="117203"/>
                      </a:lnTo>
                      <a:lnTo>
                        <a:pt x="124098" y="117203"/>
                      </a:lnTo>
                      <a:lnTo>
                        <a:pt x="106295" y="59755"/>
                      </a:lnTo>
                      <a:cubicBezTo>
                        <a:pt x="103699" y="51417"/>
                        <a:pt x="100553" y="37914"/>
                        <a:pt x="99111" y="29602"/>
                      </a:cubicBezTo>
                      <a:cubicBezTo>
                        <a:pt x="97380" y="38229"/>
                        <a:pt x="93946" y="51705"/>
                        <a:pt x="91350" y="603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305CD592-2769-339A-1327-1FDB3B6118C0}"/>
                    </a:ext>
                  </a:extLst>
                </p:cNvPr>
                <p:cNvSpPr/>
                <p:nvPr/>
              </p:nvSpPr>
              <p:spPr>
                <a:xfrm>
                  <a:off x="3357976" y="5790430"/>
                  <a:ext cx="166888" cy="201079"/>
                </a:xfrm>
                <a:custGeom>
                  <a:avLst/>
                  <a:gdLst>
                    <a:gd name="connsiteX0" fmla="*/ 64055 w 166888"/>
                    <a:gd name="connsiteY0" fmla="*/ 0 h 201079"/>
                    <a:gd name="connsiteX1" fmla="*/ 116337 w 166888"/>
                    <a:gd name="connsiteY1" fmla="*/ 123495 h 201079"/>
                    <a:gd name="connsiteX2" fmla="*/ 124098 w 166888"/>
                    <a:gd name="connsiteY2" fmla="*/ 150213 h 201079"/>
                    <a:gd name="connsiteX3" fmla="*/ 122656 w 166888"/>
                    <a:gd name="connsiteY3" fmla="*/ 121503 h 201079"/>
                    <a:gd name="connsiteX4" fmla="*/ 122656 w 166888"/>
                    <a:gd name="connsiteY4" fmla="*/ 0 h 201079"/>
                    <a:gd name="connsiteX5" fmla="*/ 166889 w 166888"/>
                    <a:gd name="connsiteY5" fmla="*/ 0 h 201079"/>
                    <a:gd name="connsiteX6" fmla="*/ 166889 w 166888"/>
                    <a:gd name="connsiteY6" fmla="*/ 201054 h 201079"/>
                    <a:gd name="connsiteX7" fmla="*/ 107999 w 166888"/>
                    <a:gd name="connsiteY7" fmla="*/ 201054 h 201079"/>
                    <a:gd name="connsiteX8" fmla="*/ 51417 w 166888"/>
                    <a:gd name="connsiteY8" fmla="*/ 65786 h 201079"/>
                    <a:gd name="connsiteX9" fmla="*/ 44233 w 166888"/>
                    <a:gd name="connsiteY9" fmla="*/ 39644 h 201079"/>
                    <a:gd name="connsiteX10" fmla="*/ 45386 w 166888"/>
                    <a:gd name="connsiteY10" fmla="*/ 66074 h 201079"/>
                    <a:gd name="connsiteX11" fmla="*/ 45386 w 166888"/>
                    <a:gd name="connsiteY11" fmla="*/ 201080 h 201079"/>
                    <a:gd name="connsiteX12" fmla="*/ 0 w 166888"/>
                    <a:gd name="connsiteY12" fmla="*/ 201080 h 201079"/>
                    <a:gd name="connsiteX13" fmla="*/ 0 w 166888"/>
                    <a:gd name="connsiteY13" fmla="*/ 26 h 201079"/>
                    <a:gd name="connsiteX14" fmla="*/ 64055 w 166888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8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CBDAB27B-47DB-7F64-AE83-5AAAF1A79905}"/>
                    </a:ext>
                  </a:extLst>
                </p:cNvPr>
                <p:cNvSpPr/>
                <p:nvPr/>
              </p:nvSpPr>
              <p:spPr>
                <a:xfrm>
                  <a:off x="3625680" y="5790430"/>
                  <a:ext cx="170035" cy="203911"/>
                </a:xfrm>
                <a:custGeom>
                  <a:avLst/>
                  <a:gdLst>
                    <a:gd name="connsiteX0" fmla="*/ 124360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6 w 170035"/>
                    <a:gd name="connsiteY6" fmla="*/ 0 h 203911"/>
                    <a:gd name="connsiteX7" fmla="*/ 45386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0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6" y="0"/>
                      </a:lnTo>
                      <a:lnTo>
                        <a:pt x="45386" y="128398"/>
                      </a:lnTo>
                      <a:cubicBezTo>
                        <a:pt x="45386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024F5A11-BD5E-849D-01ED-795A7B9BAA10}"/>
                    </a:ext>
                  </a:extLst>
                </p:cNvPr>
                <p:cNvSpPr/>
                <p:nvPr/>
              </p:nvSpPr>
              <p:spPr>
                <a:xfrm>
                  <a:off x="3836461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624DA0FB-3E02-ADAF-016F-19F7ECD7170D}"/>
                    </a:ext>
                  </a:extLst>
                </p:cNvPr>
                <p:cNvSpPr/>
                <p:nvPr/>
              </p:nvSpPr>
              <p:spPr>
                <a:xfrm>
                  <a:off x="4046430" y="5790430"/>
                  <a:ext cx="45386" cy="201053"/>
                </a:xfrm>
                <a:custGeom>
                  <a:avLst/>
                  <a:gdLst>
                    <a:gd name="connsiteX0" fmla="*/ 0 w 45386"/>
                    <a:gd name="connsiteY0" fmla="*/ 201054 h 201053"/>
                    <a:gd name="connsiteX1" fmla="*/ 0 w 45386"/>
                    <a:gd name="connsiteY1" fmla="*/ 0 h 201053"/>
                    <a:gd name="connsiteX2" fmla="*/ 45387 w 45386"/>
                    <a:gd name="connsiteY2" fmla="*/ 0 h 201053"/>
                    <a:gd name="connsiteX3" fmla="*/ 45387 w 45386"/>
                    <a:gd name="connsiteY3" fmla="*/ 201054 h 201053"/>
                    <a:gd name="connsiteX4" fmla="*/ 0 w 45386"/>
                    <a:gd name="connsiteY4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386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282620E4-69DA-E6CD-F63A-6BF487246757}"/>
                    </a:ext>
                  </a:extLst>
                </p:cNvPr>
                <p:cNvSpPr/>
                <p:nvPr/>
              </p:nvSpPr>
              <p:spPr>
                <a:xfrm>
                  <a:off x="4127973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2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2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2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2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3799EA61-E9B0-B713-2640-E0BA24A3C6E4}"/>
                    </a:ext>
                  </a:extLst>
                </p:cNvPr>
                <p:cNvSpPr/>
                <p:nvPr/>
              </p:nvSpPr>
              <p:spPr>
                <a:xfrm>
                  <a:off x="4356899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</p:grpSp>
          <p:grpSp>
            <p:nvGrpSpPr>
              <p:cNvPr id="75" name="Graphic 6">
                <a:extLst>
                  <a:ext uri="{FF2B5EF4-FFF2-40B4-BE49-F238E27FC236}">
                    <a16:creationId xmlns:a16="http://schemas.microsoft.com/office/drawing/2014/main" id="{E5833B3D-F999-1C0B-EC32-9E151C35AAF0}"/>
                  </a:ext>
                </a:extLst>
              </p:cNvPr>
              <p:cNvGrpSpPr/>
              <p:nvPr/>
            </p:nvGrpSpPr>
            <p:grpSpPr>
              <a:xfrm>
                <a:off x="2007786" y="6075571"/>
                <a:ext cx="2264369" cy="206874"/>
                <a:chOff x="2007786" y="6075571"/>
                <a:chExt cx="2264369" cy="206874"/>
              </a:xfrm>
              <a:grpFill/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4C26FFDA-A5B4-CCCA-DD52-D3C0A2BBDF8B}"/>
                    </a:ext>
                  </a:extLst>
                </p:cNvPr>
                <p:cNvSpPr/>
                <p:nvPr/>
              </p:nvSpPr>
              <p:spPr>
                <a:xfrm>
                  <a:off x="2007786" y="6078508"/>
                  <a:ext cx="175777" cy="201053"/>
                </a:xfrm>
                <a:custGeom>
                  <a:avLst/>
                  <a:gdLst>
                    <a:gd name="connsiteX0" fmla="*/ 0 w 175777"/>
                    <a:gd name="connsiteY0" fmla="*/ 201054 h 201053"/>
                    <a:gd name="connsiteX1" fmla="*/ 0 w 175777"/>
                    <a:gd name="connsiteY1" fmla="*/ 0 h 201053"/>
                    <a:gd name="connsiteX2" fmla="*/ 89043 w 175777"/>
                    <a:gd name="connsiteY2" fmla="*/ 0 h 201053"/>
                    <a:gd name="connsiteX3" fmla="*/ 175778 w 175777"/>
                    <a:gd name="connsiteY3" fmla="*/ 100238 h 201053"/>
                    <a:gd name="connsiteX4" fmla="*/ 91324 w 175777"/>
                    <a:gd name="connsiteY4" fmla="*/ 201054 h 201053"/>
                    <a:gd name="connsiteX5" fmla="*/ 0 w 175777"/>
                    <a:gd name="connsiteY5" fmla="*/ 201054 h 201053"/>
                    <a:gd name="connsiteX6" fmla="*/ 80993 w 175777"/>
                    <a:gd name="connsiteY6" fmla="*/ 165447 h 201053"/>
                    <a:gd name="connsiteX7" fmla="*/ 128372 w 175777"/>
                    <a:gd name="connsiteY7" fmla="*/ 100527 h 201053"/>
                    <a:gd name="connsiteX8" fmla="*/ 79551 w 175777"/>
                    <a:gd name="connsiteY8" fmla="*/ 35607 h 201053"/>
                    <a:gd name="connsiteX9" fmla="*/ 45360 w 175777"/>
                    <a:gd name="connsiteY9" fmla="*/ 35607 h 201053"/>
                    <a:gd name="connsiteX10" fmla="*/ 45360 w 175777"/>
                    <a:gd name="connsiteY10" fmla="*/ 165421 h 201053"/>
                    <a:gd name="connsiteX11" fmla="*/ 80967 w 175777"/>
                    <a:gd name="connsiteY11" fmla="*/ 165421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5777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89043" y="0"/>
                      </a:lnTo>
                      <a:cubicBezTo>
                        <a:pt x="142741" y="0"/>
                        <a:pt x="175778" y="37049"/>
                        <a:pt x="175778" y="100238"/>
                      </a:cubicBezTo>
                      <a:cubicBezTo>
                        <a:pt x="175778" y="163428"/>
                        <a:pt x="143894" y="201054"/>
                        <a:pt x="91324" y="201054"/>
                      </a:cubicBezTo>
                      <a:lnTo>
                        <a:pt x="0" y="201054"/>
                      </a:lnTo>
                      <a:close/>
                      <a:moveTo>
                        <a:pt x="80993" y="165447"/>
                      </a:moveTo>
                      <a:cubicBezTo>
                        <a:pt x="113165" y="165447"/>
                        <a:pt x="128372" y="147067"/>
                        <a:pt x="128372" y="100527"/>
                      </a:cubicBezTo>
                      <a:cubicBezTo>
                        <a:pt x="128372" y="53987"/>
                        <a:pt x="112300" y="35607"/>
                        <a:pt x="79551" y="35607"/>
                      </a:cubicBezTo>
                      <a:lnTo>
                        <a:pt x="45360" y="35607"/>
                      </a:lnTo>
                      <a:lnTo>
                        <a:pt x="45360" y="165421"/>
                      </a:lnTo>
                      <a:lnTo>
                        <a:pt x="80967" y="165421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290ED335-123D-83B2-AB62-DCCEF75277C3}"/>
                    </a:ext>
                  </a:extLst>
                </p:cNvPr>
                <p:cNvSpPr/>
                <p:nvPr/>
              </p:nvSpPr>
              <p:spPr>
                <a:xfrm>
                  <a:off x="2219459" y="6078508"/>
                  <a:ext cx="160858" cy="201053"/>
                </a:xfrm>
                <a:custGeom>
                  <a:avLst/>
                  <a:gdLst>
                    <a:gd name="connsiteX0" fmla="*/ 115760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0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0" y="201054"/>
                      </a:moveTo>
                      <a:cubicBezTo>
                        <a:pt x="115760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0" y="201054"/>
                      </a:lnTo>
                      <a:close/>
                      <a:moveTo>
                        <a:pt x="84454" y="88754"/>
                      </a:moveTo>
                      <a:cubicBezTo>
                        <a:pt x="105141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1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BBD9847A-1220-985B-893B-80F6A1739023}"/>
                    </a:ext>
                  </a:extLst>
                </p:cNvPr>
                <p:cNvSpPr/>
                <p:nvPr/>
              </p:nvSpPr>
              <p:spPr>
                <a:xfrm>
                  <a:off x="2413354" y="6078508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850EDB07-EC2D-F389-1590-C6F220E7BCDD}"/>
                    </a:ext>
                  </a:extLst>
                </p:cNvPr>
                <p:cNvSpPr/>
                <p:nvPr/>
              </p:nvSpPr>
              <p:spPr>
                <a:xfrm>
                  <a:off x="2617528" y="6075597"/>
                  <a:ext cx="184115" cy="206821"/>
                </a:xfrm>
                <a:custGeom>
                  <a:avLst/>
                  <a:gdLst>
                    <a:gd name="connsiteX0" fmla="*/ 182700 w 184115"/>
                    <a:gd name="connsiteY0" fmla="*/ 69535 h 206821"/>
                    <a:gd name="connsiteX1" fmla="*/ 136448 w 184115"/>
                    <a:gd name="connsiteY1" fmla="*/ 69535 h 206821"/>
                    <a:gd name="connsiteX2" fmla="*/ 96515 w 184115"/>
                    <a:gd name="connsiteY2" fmla="*/ 39959 h 206821"/>
                    <a:gd name="connsiteX3" fmla="*/ 48848 w 184115"/>
                    <a:gd name="connsiteY3" fmla="*/ 103437 h 206821"/>
                    <a:gd name="connsiteX4" fmla="*/ 95099 w 184115"/>
                    <a:gd name="connsiteY4" fmla="*/ 167492 h 206821"/>
                    <a:gd name="connsiteX5" fmla="*/ 139044 w 184115"/>
                    <a:gd name="connsiteY5" fmla="*/ 125567 h 206821"/>
                    <a:gd name="connsiteX6" fmla="*/ 92792 w 184115"/>
                    <a:gd name="connsiteY6" fmla="*/ 125567 h 206821"/>
                    <a:gd name="connsiteX7" fmla="*/ 92792 w 184115"/>
                    <a:gd name="connsiteY7" fmla="*/ 92241 h 206821"/>
                    <a:gd name="connsiteX8" fmla="*/ 184116 w 184115"/>
                    <a:gd name="connsiteY8" fmla="*/ 92241 h 206821"/>
                    <a:gd name="connsiteX9" fmla="*/ 184116 w 184115"/>
                    <a:gd name="connsiteY9" fmla="*/ 203964 h 206821"/>
                    <a:gd name="connsiteX10" fmla="*/ 141325 w 184115"/>
                    <a:gd name="connsiteY10" fmla="*/ 203964 h 206821"/>
                    <a:gd name="connsiteX11" fmla="*/ 141325 w 184115"/>
                    <a:gd name="connsiteY11" fmla="*/ 170639 h 206821"/>
                    <a:gd name="connsiteX12" fmla="*/ 85608 w 184115"/>
                    <a:gd name="connsiteY12" fmla="*/ 206822 h 206821"/>
                    <a:gd name="connsiteX13" fmla="*/ 0 w 184115"/>
                    <a:gd name="connsiteY13" fmla="*/ 103411 h 206821"/>
                    <a:gd name="connsiteX14" fmla="*/ 97092 w 184115"/>
                    <a:gd name="connsiteY14" fmla="*/ 0 h 206821"/>
                    <a:gd name="connsiteX15" fmla="*/ 182673 w 184115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115" h="206821">
                      <a:moveTo>
                        <a:pt x="182700" y="69535"/>
                      </a:moveTo>
                      <a:lnTo>
                        <a:pt x="136448" y="69535"/>
                      </a:lnTo>
                      <a:cubicBezTo>
                        <a:pt x="133852" y="50578"/>
                        <a:pt x="120375" y="39959"/>
                        <a:pt x="96515" y="39959"/>
                      </a:cubicBezTo>
                      <a:cubicBezTo>
                        <a:pt x="63190" y="39959"/>
                        <a:pt x="48848" y="65523"/>
                        <a:pt x="48848" y="103437"/>
                      </a:cubicBezTo>
                      <a:cubicBezTo>
                        <a:pt x="48848" y="144209"/>
                        <a:pt x="62351" y="167492"/>
                        <a:pt x="95099" y="167492"/>
                      </a:cubicBezTo>
                      <a:cubicBezTo>
                        <a:pt x="122682" y="167492"/>
                        <a:pt x="138755" y="152259"/>
                        <a:pt x="139044" y="125567"/>
                      </a:cubicBezTo>
                      <a:lnTo>
                        <a:pt x="92792" y="125567"/>
                      </a:lnTo>
                      <a:lnTo>
                        <a:pt x="92792" y="92241"/>
                      </a:lnTo>
                      <a:lnTo>
                        <a:pt x="184116" y="92241"/>
                      </a:lnTo>
                      <a:lnTo>
                        <a:pt x="184116" y="203964"/>
                      </a:lnTo>
                      <a:lnTo>
                        <a:pt x="141325" y="203964"/>
                      </a:lnTo>
                      <a:lnTo>
                        <a:pt x="141325" y="170639"/>
                      </a:lnTo>
                      <a:cubicBezTo>
                        <a:pt x="133275" y="191326"/>
                        <a:pt x="119484" y="206822"/>
                        <a:pt x="85608" y="206822"/>
                      </a:cubicBezTo>
                      <a:cubicBezTo>
                        <a:pt x="45098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3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5ABDAD68-C131-C40C-D49B-31CDE91243D7}"/>
                    </a:ext>
                  </a:extLst>
                </p:cNvPr>
                <p:cNvSpPr/>
                <p:nvPr/>
              </p:nvSpPr>
              <p:spPr>
                <a:xfrm>
                  <a:off x="2836096" y="6075571"/>
                  <a:ext cx="167728" cy="206821"/>
                </a:xfrm>
                <a:custGeom>
                  <a:avLst/>
                  <a:gdLst>
                    <a:gd name="connsiteX0" fmla="*/ 166601 w 167728"/>
                    <a:gd name="connsiteY0" fmla="*/ 64684 h 206821"/>
                    <a:gd name="connsiteX1" fmla="*/ 119772 w 167728"/>
                    <a:gd name="connsiteY1" fmla="*/ 64684 h 206821"/>
                    <a:gd name="connsiteX2" fmla="*/ 83589 w 167728"/>
                    <a:gd name="connsiteY2" fmla="*/ 35947 h 206821"/>
                    <a:gd name="connsiteX3" fmla="*/ 51129 w 167728"/>
                    <a:gd name="connsiteY3" fmla="*/ 58916 h 206821"/>
                    <a:gd name="connsiteX4" fmla="*/ 88177 w 167728"/>
                    <a:gd name="connsiteY4" fmla="*/ 81885 h 206821"/>
                    <a:gd name="connsiteX5" fmla="*/ 167728 w 167728"/>
                    <a:gd name="connsiteY5" fmla="*/ 139621 h 206821"/>
                    <a:gd name="connsiteX6" fmla="*/ 82435 w 167728"/>
                    <a:gd name="connsiteY6" fmla="*/ 206822 h 206821"/>
                    <a:gd name="connsiteX7" fmla="*/ 0 w 167728"/>
                    <a:gd name="connsiteY7" fmla="*/ 141325 h 206821"/>
                    <a:gd name="connsiteX8" fmla="*/ 46829 w 167728"/>
                    <a:gd name="connsiteY8" fmla="*/ 141325 h 206821"/>
                    <a:gd name="connsiteX9" fmla="*/ 84166 w 167728"/>
                    <a:gd name="connsiteY9" fmla="*/ 171189 h 206821"/>
                    <a:gd name="connsiteX10" fmla="*/ 118068 w 167728"/>
                    <a:gd name="connsiteY10" fmla="*/ 146490 h 206821"/>
                    <a:gd name="connsiteX11" fmla="*/ 78423 w 167728"/>
                    <a:gd name="connsiteY11" fmla="*/ 122079 h 206821"/>
                    <a:gd name="connsiteX12" fmla="*/ 2596 w 167728"/>
                    <a:gd name="connsiteY12" fmla="*/ 62901 h 206821"/>
                    <a:gd name="connsiteX13" fmla="*/ 84742 w 167728"/>
                    <a:gd name="connsiteY13" fmla="*/ 0 h 206821"/>
                    <a:gd name="connsiteX14" fmla="*/ 166601 w 167728"/>
                    <a:gd name="connsiteY14" fmla="*/ 64632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7728" h="206821">
                      <a:moveTo>
                        <a:pt x="166601" y="64684"/>
                      </a:moveTo>
                      <a:lnTo>
                        <a:pt x="119772" y="64684"/>
                      </a:lnTo>
                      <a:cubicBezTo>
                        <a:pt x="118330" y="47169"/>
                        <a:pt x="111146" y="35947"/>
                        <a:pt x="83589" y="35947"/>
                      </a:cubicBezTo>
                      <a:cubicBezTo>
                        <a:pt x="58601" y="35947"/>
                        <a:pt x="51129" y="46566"/>
                        <a:pt x="51129" y="58916"/>
                      </a:cubicBezTo>
                      <a:cubicBezTo>
                        <a:pt x="51129" y="74438"/>
                        <a:pt x="62901" y="79027"/>
                        <a:pt x="88177" y="81885"/>
                      </a:cubicBezTo>
                      <a:cubicBezTo>
                        <a:pt x="136999" y="86473"/>
                        <a:pt x="167728" y="102572"/>
                        <a:pt x="167728" y="139621"/>
                      </a:cubicBezTo>
                      <a:cubicBezTo>
                        <a:pt x="167728" y="178977"/>
                        <a:pt x="136422" y="206822"/>
                        <a:pt x="82435" y="206822"/>
                      </a:cubicBezTo>
                      <a:cubicBezTo>
                        <a:pt x="31883" y="206822"/>
                        <a:pt x="1730" y="179527"/>
                        <a:pt x="0" y="141325"/>
                      </a:cubicBezTo>
                      <a:lnTo>
                        <a:pt x="46829" y="141325"/>
                      </a:lnTo>
                      <a:cubicBezTo>
                        <a:pt x="47982" y="159128"/>
                        <a:pt x="56871" y="171189"/>
                        <a:pt x="84166" y="171189"/>
                      </a:cubicBezTo>
                      <a:cubicBezTo>
                        <a:pt x="109442" y="171189"/>
                        <a:pt x="118068" y="159705"/>
                        <a:pt x="118068" y="146490"/>
                      </a:cubicBezTo>
                      <a:cubicBezTo>
                        <a:pt x="118068" y="129841"/>
                        <a:pt x="106295" y="125514"/>
                        <a:pt x="78423" y="122079"/>
                      </a:cubicBezTo>
                      <a:cubicBezTo>
                        <a:pt x="27295" y="116049"/>
                        <a:pt x="2596" y="101104"/>
                        <a:pt x="2596" y="62901"/>
                      </a:cubicBezTo>
                      <a:cubicBezTo>
                        <a:pt x="2596" y="27872"/>
                        <a:pt x="31018" y="0"/>
                        <a:pt x="84742" y="0"/>
                      </a:cubicBezTo>
                      <a:cubicBezTo>
                        <a:pt x="135294" y="0"/>
                        <a:pt x="164870" y="26718"/>
                        <a:pt x="166601" y="646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C34E41CB-C4ED-CC42-4826-D4F8D0224A11}"/>
                    </a:ext>
                  </a:extLst>
                </p:cNvPr>
                <p:cNvSpPr/>
                <p:nvPr/>
              </p:nvSpPr>
              <p:spPr>
                <a:xfrm>
                  <a:off x="3072180" y="6078508"/>
                  <a:ext cx="199926" cy="201053"/>
                </a:xfrm>
                <a:custGeom>
                  <a:avLst/>
                  <a:gdLst>
                    <a:gd name="connsiteX0" fmla="*/ 133302 w 199926"/>
                    <a:gd name="connsiteY0" fmla="*/ 0 h 201053"/>
                    <a:gd name="connsiteX1" fmla="*/ 199926 w 199926"/>
                    <a:gd name="connsiteY1" fmla="*/ 201054 h 201053"/>
                    <a:gd name="connsiteX2" fmla="*/ 149951 w 199926"/>
                    <a:gd name="connsiteY2" fmla="*/ 201054 h 201053"/>
                    <a:gd name="connsiteX3" fmla="*/ 134429 w 199926"/>
                    <a:gd name="connsiteY3" fmla="*/ 151655 h 201053"/>
                    <a:gd name="connsiteX4" fmla="*/ 63190 w 199926"/>
                    <a:gd name="connsiteY4" fmla="*/ 151655 h 201053"/>
                    <a:gd name="connsiteX5" fmla="*/ 47668 w 199926"/>
                    <a:gd name="connsiteY5" fmla="*/ 201054 h 201053"/>
                    <a:gd name="connsiteX6" fmla="*/ 0 w 199926"/>
                    <a:gd name="connsiteY6" fmla="*/ 201054 h 201053"/>
                    <a:gd name="connsiteX7" fmla="*/ 67201 w 199926"/>
                    <a:gd name="connsiteY7" fmla="*/ 0 h 201053"/>
                    <a:gd name="connsiteX8" fmla="*/ 133249 w 199926"/>
                    <a:gd name="connsiteY8" fmla="*/ 0 h 201053"/>
                    <a:gd name="connsiteX9" fmla="*/ 91350 w 199926"/>
                    <a:gd name="connsiteY9" fmla="*/ 60306 h 201053"/>
                    <a:gd name="connsiteX10" fmla="*/ 73547 w 199926"/>
                    <a:gd name="connsiteY10" fmla="*/ 117176 h 201053"/>
                    <a:gd name="connsiteX11" fmla="*/ 124098 w 199926"/>
                    <a:gd name="connsiteY11" fmla="*/ 117176 h 201053"/>
                    <a:gd name="connsiteX12" fmla="*/ 106295 w 199926"/>
                    <a:gd name="connsiteY12" fmla="*/ 59729 h 201053"/>
                    <a:gd name="connsiteX13" fmla="*/ 99111 w 199926"/>
                    <a:gd name="connsiteY13" fmla="*/ 29576 h 201053"/>
                    <a:gd name="connsiteX14" fmla="*/ 91350 w 199926"/>
                    <a:gd name="connsiteY14" fmla="*/ 60306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6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06"/>
                      </a:moveTo>
                      <a:lnTo>
                        <a:pt x="73547" y="117176"/>
                      </a:lnTo>
                      <a:lnTo>
                        <a:pt x="124098" y="117176"/>
                      </a:lnTo>
                      <a:lnTo>
                        <a:pt x="106295" y="59729"/>
                      </a:lnTo>
                      <a:cubicBezTo>
                        <a:pt x="103699" y="51391"/>
                        <a:pt x="100553" y="37888"/>
                        <a:pt x="99111" y="29576"/>
                      </a:cubicBezTo>
                      <a:cubicBezTo>
                        <a:pt x="97380" y="38202"/>
                        <a:pt x="93946" y="51705"/>
                        <a:pt x="91350" y="60306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A913BC53-BD58-0B3D-87C9-EE670BF9AE30}"/>
                    </a:ext>
                  </a:extLst>
                </p:cNvPr>
                <p:cNvSpPr/>
                <p:nvPr/>
              </p:nvSpPr>
              <p:spPr>
                <a:xfrm>
                  <a:off x="3282436" y="6075597"/>
                  <a:ext cx="184089" cy="206821"/>
                </a:xfrm>
                <a:custGeom>
                  <a:avLst/>
                  <a:gdLst>
                    <a:gd name="connsiteX0" fmla="*/ 182674 w 184089"/>
                    <a:gd name="connsiteY0" fmla="*/ 69535 h 206821"/>
                    <a:gd name="connsiteX1" fmla="*/ 136422 w 184089"/>
                    <a:gd name="connsiteY1" fmla="*/ 69535 h 206821"/>
                    <a:gd name="connsiteX2" fmla="*/ 96489 w 184089"/>
                    <a:gd name="connsiteY2" fmla="*/ 39959 h 206821"/>
                    <a:gd name="connsiteX3" fmla="*/ 48821 w 184089"/>
                    <a:gd name="connsiteY3" fmla="*/ 103437 h 206821"/>
                    <a:gd name="connsiteX4" fmla="*/ 95073 w 184089"/>
                    <a:gd name="connsiteY4" fmla="*/ 167492 h 206821"/>
                    <a:gd name="connsiteX5" fmla="*/ 139018 w 184089"/>
                    <a:gd name="connsiteY5" fmla="*/ 125567 h 206821"/>
                    <a:gd name="connsiteX6" fmla="*/ 92766 w 184089"/>
                    <a:gd name="connsiteY6" fmla="*/ 125567 h 206821"/>
                    <a:gd name="connsiteX7" fmla="*/ 92766 w 184089"/>
                    <a:gd name="connsiteY7" fmla="*/ 92241 h 206821"/>
                    <a:gd name="connsiteX8" fmla="*/ 184089 w 184089"/>
                    <a:gd name="connsiteY8" fmla="*/ 92241 h 206821"/>
                    <a:gd name="connsiteX9" fmla="*/ 184089 w 184089"/>
                    <a:gd name="connsiteY9" fmla="*/ 203964 h 206821"/>
                    <a:gd name="connsiteX10" fmla="*/ 141299 w 184089"/>
                    <a:gd name="connsiteY10" fmla="*/ 203964 h 206821"/>
                    <a:gd name="connsiteX11" fmla="*/ 141299 w 184089"/>
                    <a:gd name="connsiteY11" fmla="*/ 170639 h 206821"/>
                    <a:gd name="connsiteX12" fmla="*/ 85582 w 184089"/>
                    <a:gd name="connsiteY12" fmla="*/ 206822 h 206821"/>
                    <a:gd name="connsiteX13" fmla="*/ 0 w 184089"/>
                    <a:gd name="connsiteY13" fmla="*/ 103411 h 206821"/>
                    <a:gd name="connsiteX14" fmla="*/ 97092 w 184089"/>
                    <a:gd name="connsiteY14" fmla="*/ 0 h 206821"/>
                    <a:gd name="connsiteX15" fmla="*/ 182674 w 184089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089" h="206821">
                      <a:moveTo>
                        <a:pt x="182674" y="69535"/>
                      </a:moveTo>
                      <a:lnTo>
                        <a:pt x="136422" y="69535"/>
                      </a:lnTo>
                      <a:cubicBezTo>
                        <a:pt x="133826" y="50578"/>
                        <a:pt x="120349" y="39959"/>
                        <a:pt x="96489" y="39959"/>
                      </a:cubicBezTo>
                      <a:cubicBezTo>
                        <a:pt x="63163" y="39959"/>
                        <a:pt x="48821" y="65523"/>
                        <a:pt x="48821" y="103437"/>
                      </a:cubicBezTo>
                      <a:cubicBezTo>
                        <a:pt x="48821" y="144209"/>
                        <a:pt x="62325" y="167492"/>
                        <a:pt x="95073" y="167492"/>
                      </a:cubicBezTo>
                      <a:cubicBezTo>
                        <a:pt x="122656" y="167492"/>
                        <a:pt x="138729" y="152259"/>
                        <a:pt x="139018" y="125567"/>
                      </a:cubicBezTo>
                      <a:lnTo>
                        <a:pt x="92766" y="125567"/>
                      </a:lnTo>
                      <a:lnTo>
                        <a:pt x="92766" y="92241"/>
                      </a:lnTo>
                      <a:lnTo>
                        <a:pt x="184089" y="92241"/>
                      </a:lnTo>
                      <a:lnTo>
                        <a:pt x="184089" y="203964"/>
                      </a:lnTo>
                      <a:lnTo>
                        <a:pt x="141299" y="203964"/>
                      </a:lnTo>
                      <a:lnTo>
                        <a:pt x="141299" y="170639"/>
                      </a:lnTo>
                      <a:cubicBezTo>
                        <a:pt x="133249" y="191326"/>
                        <a:pt x="119458" y="206822"/>
                        <a:pt x="85582" y="206822"/>
                      </a:cubicBezTo>
                      <a:cubicBezTo>
                        <a:pt x="45072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4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68C2A504-514E-33CD-A61C-811A4D34668C}"/>
                    </a:ext>
                  </a:extLst>
                </p:cNvPr>
                <p:cNvSpPr/>
                <p:nvPr/>
              </p:nvSpPr>
              <p:spPr>
                <a:xfrm>
                  <a:off x="3509343" y="6078508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6 w 141324"/>
                    <a:gd name="connsiteY4" fmla="*/ 35607 h 201053"/>
                    <a:gd name="connsiteX5" fmla="*/ 45386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6 w 141324"/>
                    <a:gd name="connsiteY8" fmla="*/ 114581 h 201053"/>
                    <a:gd name="connsiteX9" fmla="*/ 45386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6" y="35607"/>
                      </a:lnTo>
                      <a:lnTo>
                        <a:pt x="45386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6" y="114581"/>
                      </a:lnTo>
                      <a:lnTo>
                        <a:pt x="45386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CF5610F2-1572-450B-DAE1-3A3E3369BF4C}"/>
                    </a:ext>
                  </a:extLst>
                </p:cNvPr>
                <p:cNvSpPr/>
                <p:nvPr/>
              </p:nvSpPr>
              <p:spPr>
                <a:xfrm>
                  <a:off x="3682525" y="6078481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26 h 201079"/>
                    <a:gd name="connsiteX1" fmla="*/ 116337 w 166889"/>
                    <a:gd name="connsiteY1" fmla="*/ 123522 h 201079"/>
                    <a:gd name="connsiteX2" fmla="*/ 124099 w 166889"/>
                    <a:gd name="connsiteY2" fmla="*/ 150240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8000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7 w 166889"/>
                    <a:gd name="connsiteY10" fmla="*/ 66074 h 201079"/>
                    <a:gd name="connsiteX11" fmla="*/ 45387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26"/>
                      </a:moveTo>
                      <a:lnTo>
                        <a:pt x="116337" y="123522"/>
                      </a:lnTo>
                      <a:cubicBezTo>
                        <a:pt x="118645" y="129264"/>
                        <a:pt x="122080" y="140748"/>
                        <a:pt x="124099" y="150240"/>
                      </a:cubicBezTo>
                      <a:cubicBezTo>
                        <a:pt x="123522" y="143921"/>
                        <a:pt x="122656" y="127848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8000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7" y="60332"/>
                        <a:pt x="45387" y="66074"/>
                      </a:cubicBezTo>
                      <a:lnTo>
                        <a:pt x="45387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D2BFD5E5-C6D0-F625-4368-443A23B20EB5}"/>
                    </a:ext>
                  </a:extLst>
                </p:cNvPr>
                <p:cNvSpPr/>
                <p:nvPr/>
              </p:nvSpPr>
              <p:spPr>
                <a:xfrm>
                  <a:off x="3885597" y="6075624"/>
                  <a:ext cx="182961" cy="206821"/>
                </a:xfrm>
                <a:custGeom>
                  <a:avLst/>
                  <a:gdLst>
                    <a:gd name="connsiteX0" fmla="*/ 182962 w 182961"/>
                    <a:gd name="connsiteY0" fmla="*/ 137025 h 206821"/>
                    <a:gd name="connsiteX1" fmla="*/ 96515 w 182961"/>
                    <a:gd name="connsiteY1" fmla="*/ 206822 h 206821"/>
                    <a:gd name="connsiteX2" fmla="*/ 0 w 182961"/>
                    <a:gd name="connsiteY2" fmla="*/ 103411 h 206821"/>
                    <a:gd name="connsiteX3" fmla="*/ 96515 w 182961"/>
                    <a:gd name="connsiteY3" fmla="*/ 0 h 206821"/>
                    <a:gd name="connsiteX4" fmla="*/ 182962 w 182961"/>
                    <a:gd name="connsiteY4" fmla="*/ 69797 h 206821"/>
                    <a:gd name="connsiteX5" fmla="*/ 136422 w 182961"/>
                    <a:gd name="connsiteY5" fmla="*/ 69797 h 206821"/>
                    <a:gd name="connsiteX6" fmla="*/ 96489 w 182961"/>
                    <a:gd name="connsiteY6" fmla="*/ 39933 h 206821"/>
                    <a:gd name="connsiteX7" fmla="*/ 49083 w 182961"/>
                    <a:gd name="connsiteY7" fmla="*/ 103411 h 206821"/>
                    <a:gd name="connsiteX8" fmla="*/ 96489 w 182961"/>
                    <a:gd name="connsiteY8" fmla="*/ 166889 h 206821"/>
                    <a:gd name="connsiteX9" fmla="*/ 136422 w 182961"/>
                    <a:gd name="connsiteY9" fmla="*/ 137025 h 206821"/>
                    <a:gd name="connsiteX10" fmla="*/ 182962 w 182961"/>
                    <a:gd name="connsiteY10" fmla="*/ 137025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961" h="206821">
                      <a:moveTo>
                        <a:pt x="182962" y="137025"/>
                      </a:moveTo>
                      <a:cubicBezTo>
                        <a:pt x="179527" y="178373"/>
                        <a:pt x="146779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625" y="0"/>
                        <a:pt x="96515" y="0"/>
                      </a:cubicBezTo>
                      <a:cubicBezTo>
                        <a:pt x="146779" y="0"/>
                        <a:pt x="179527" y="28422"/>
                        <a:pt x="182962" y="69797"/>
                      </a:cubicBezTo>
                      <a:lnTo>
                        <a:pt x="136422" y="69797"/>
                      </a:lnTo>
                      <a:cubicBezTo>
                        <a:pt x="133826" y="50840"/>
                        <a:pt x="120611" y="39933"/>
                        <a:pt x="96489" y="39933"/>
                      </a:cubicBezTo>
                      <a:cubicBezTo>
                        <a:pt x="63163" y="39933"/>
                        <a:pt x="49083" y="65497"/>
                        <a:pt x="49083" y="103411"/>
                      </a:cubicBezTo>
                      <a:cubicBezTo>
                        <a:pt x="49083" y="141325"/>
                        <a:pt x="63163" y="166889"/>
                        <a:pt x="96489" y="166889"/>
                      </a:cubicBezTo>
                      <a:cubicBezTo>
                        <a:pt x="120611" y="166889"/>
                        <a:pt x="133826" y="155982"/>
                        <a:pt x="136422" y="137025"/>
                      </a:cubicBezTo>
                      <a:lnTo>
                        <a:pt x="182962" y="137025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7DC1135D-68F9-32BE-C05E-9FACD2998BE3}"/>
                    </a:ext>
                  </a:extLst>
                </p:cNvPr>
                <p:cNvSpPr/>
                <p:nvPr/>
              </p:nvSpPr>
              <p:spPr>
                <a:xfrm>
                  <a:off x="4072544" y="6078508"/>
                  <a:ext cx="199611" cy="201053"/>
                </a:xfrm>
                <a:custGeom>
                  <a:avLst/>
                  <a:gdLst>
                    <a:gd name="connsiteX0" fmla="*/ 77270 w 199611"/>
                    <a:gd name="connsiteY0" fmla="*/ 201054 h 201053"/>
                    <a:gd name="connsiteX1" fmla="*/ 77270 w 199611"/>
                    <a:gd name="connsiteY1" fmla="*/ 115761 h 201053"/>
                    <a:gd name="connsiteX2" fmla="*/ 0 w 199611"/>
                    <a:gd name="connsiteY2" fmla="*/ 0 h 201053"/>
                    <a:gd name="connsiteX3" fmla="*/ 53148 w 199611"/>
                    <a:gd name="connsiteY3" fmla="*/ 0 h 201053"/>
                    <a:gd name="connsiteX4" fmla="*/ 101392 w 199611"/>
                    <a:gd name="connsiteY4" fmla="*/ 77270 h 201053"/>
                    <a:gd name="connsiteX5" fmla="*/ 150213 w 199611"/>
                    <a:gd name="connsiteY5" fmla="*/ 0 h 201053"/>
                    <a:gd name="connsiteX6" fmla="*/ 199612 w 199611"/>
                    <a:gd name="connsiteY6" fmla="*/ 0 h 201053"/>
                    <a:gd name="connsiteX7" fmla="*/ 122630 w 199611"/>
                    <a:gd name="connsiteY7" fmla="*/ 115761 h 201053"/>
                    <a:gd name="connsiteX8" fmla="*/ 122630 w 199611"/>
                    <a:gd name="connsiteY8" fmla="*/ 201054 h 201053"/>
                    <a:gd name="connsiteX9" fmla="*/ 77244 w 199611"/>
                    <a:gd name="connsiteY9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9611" h="201053">
                      <a:moveTo>
                        <a:pt x="77270" y="201054"/>
                      </a:moveTo>
                      <a:lnTo>
                        <a:pt x="77270" y="115761"/>
                      </a:lnTo>
                      <a:lnTo>
                        <a:pt x="0" y="0"/>
                      </a:lnTo>
                      <a:lnTo>
                        <a:pt x="53148" y="0"/>
                      </a:lnTo>
                      <a:lnTo>
                        <a:pt x="101392" y="77270"/>
                      </a:lnTo>
                      <a:lnTo>
                        <a:pt x="150213" y="0"/>
                      </a:lnTo>
                      <a:lnTo>
                        <a:pt x="199612" y="0"/>
                      </a:lnTo>
                      <a:lnTo>
                        <a:pt x="122630" y="115761"/>
                      </a:lnTo>
                      <a:lnTo>
                        <a:pt x="122630" y="201054"/>
                      </a:lnTo>
                      <a:lnTo>
                        <a:pt x="77244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</p:grpSp>
          <p:grpSp>
            <p:nvGrpSpPr>
              <p:cNvPr id="76" name="Graphic 6">
                <a:extLst>
                  <a:ext uri="{FF2B5EF4-FFF2-40B4-BE49-F238E27FC236}">
                    <a16:creationId xmlns:a16="http://schemas.microsoft.com/office/drawing/2014/main" id="{CCEDFE11-019B-0005-3EC2-3E0BA36EF735}"/>
                  </a:ext>
                </a:extLst>
              </p:cNvPr>
              <p:cNvGrpSpPr/>
              <p:nvPr/>
            </p:nvGrpSpPr>
            <p:grpSpPr>
              <a:xfrm>
                <a:off x="2007786" y="5787546"/>
                <a:ext cx="2516001" cy="206821"/>
                <a:chOff x="2007786" y="5787546"/>
                <a:chExt cx="2516001" cy="206821"/>
              </a:xfrm>
              <a:grpFill/>
            </p:grpSpPr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4D73E669-774D-C7E1-C27E-D4B2B5A5413F}"/>
                    </a:ext>
                  </a:extLst>
                </p:cNvPr>
                <p:cNvSpPr/>
                <p:nvPr/>
              </p:nvSpPr>
              <p:spPr>
                <a:xfrm>
                  <a:off x="2007786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CEB63BD9-5B9C-567C-9607-D2CFDA97B70A}"/>
                    </a:ext>
                  </a:extLst>
                </p:cNvPr>
                <p:cNvSpPr/>
                <p:nvPr/>
              </p:nvSpPr>
              <p:spPr>
                <a:xfrm>
                  <a:off x="2178687" y="5790430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D35F9C95-F0BF-CF46-5720-117AB89C359B}"/>
                    </a:ext>
                  </a:extLst>
                </p:cNvPr>
                <p:cNvSpPr/>
                <p:nvPr/>
              </p:nvSpPr>
              <p:spPr>
                <a:xfrm>
                  <a:off x="2389494" y="5790430"/>
                  <a:ext cx="160858" cy="201053"/>
                </a:xfrm>
                <a:custGeom>
                  <a:avLst/>
                  <a:gdLst>
                    <a:gd name="connsiteX0" fmla="*/ 115761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1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1" y="201054"/>
                      </a:moveTo>
                      <a:cubicBezTo>
                        <a:pt x="115761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1" y="201054"/>
                      </a:lnTo>
                      <a:close/>
                      <a:moveTo>
                        <a:pt x="84454" y="88754"/>
                      </a:moveTo>
                      <a:cubicBezTo>
                        <a:pt x="105142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2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EFBF3B8C-7386-EB55-72C0-FCDDBB1DB9DF}"/>
                    </a:ext>
                  </a:extLst>
                </p:cNvPr>
                <p:cNvSpPr/>
                <p:nvPr/>
              </p:nvSpPr>
              <p:spPr>
                <a:xfrm>
                  <a:off x="2578749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1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1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6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1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1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1748208D-FAC3-C10F-7A54-2341CADA8D73}"/>
                    </a:ext>
                  </a:extLst>
                </p:cNvPr>
                <p:cNvSpPr/>
                <p:nvPr/>
              </p:nvSpPr>
              <p:spPr>
                <a:xfrm>
                  <a:off x="2807648" y="5790430"/>
                  <a:ext cx="158289" cy="201053"/>
                </a:xfrm>
                <a:custGeom>
                  <a:avLst/>
                  <a:gdLst>
                    <a:gd name="connsiteX0" fmla="*/ 158289 w 158289"/>
                    <a:gd name="connsiteY0" fmla="*/ 65209 h 201053"/>
                    <a:gd name="connsiteX1" fmla="*/ 92215 w 158289"/>
                    <a:gd name="connsiteY1" fmla="*/ 131545 h 201053"/>
                    <a:gd name="connsiteX2" fmla="*/ 45387 w 158289"/>
                    <a:gd name="connsiteY2" fmla="*/ 131545 h 201053"/>
                    <a:gd name="connsiteX3" fmla="*/ 45387 w 158289"/>
                    <a:gd name="connsiteY3" fmla="*/ 201054 h 201053"/>
                    <a:gd name="connsiteX4" fmla="*/ 0 w 158289"/>
                    <a:gd name="connsiteY4" fmla="*/ 201054 h 201053"/>
                    <a:gd name="connsiteX5" fmla="*/ 0 w 158289"/>
                    <a:gd name="connsiteY5" fmla="*/ 0 h 201053"/>
                    <a:gd name="connsiteX6" fmla="*/ 94785 w 158289"/>
                    <a:gd name="connsiteY6" fmla="*/ 0 h 201053"/>
                    <a:gd name="connsiteX7" fmla="*/ 158263 w 158289"/>
                    <a:gd name="connsiteY7" fmla="*/ 65209 h 201053"/>
                    <a:gd name="connsiteX8" fmla="*/ 45413 w 158289"/>
                    <a:gd name="connsiteY8" fmla="*/ 35633 h 201053"/>
                    <a:gd name="connsiteX9" fmla="*/ 45413 w 158289"/>
                    <a:gd name="connsiteY9" fmla="*/ 99111 h 201053"/>
                    <a:gd name="connsiteX10" fmla="*/ 83327 w 158289"/>
                    <a:gd name="connsiteY10" fmla="*/ 99111 h 201053"/>
                    <a:gd name="connsiteX11" fmla="*/ 112037 w 158289"/>
                    <a:gd name="connsiteY11" fmla="*/ 66362 h 201053"/>
                    <a:gd name="connsiteX12" fmla="*/ 83327 w 158289"/>
                    <a:gd name="connsiteY12" fmla="*/ 35633 h 201053"/>
                    <a:gd name="connsiteX13" fmla="*/ 45413 w 158289"/>
                    <a:gd name="connsiteY13" fmla="*/ 35633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8289" h="201053">
                      <a:moveTo>
                        <a:pt x="158289" y="65209"/>
                      </a:moveTo>
                      <a:cubicBezTo>
                        <a:pt x="158289" y="101680"/>
                        <a:pt x="136736" y="131545"/>
                        <a:pt x="92215" y="131545"/>
                      </a:cubicBezTo>
                      <a:lnTo>
                        <a:pt x="45387" y="13154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4785" y="0"/>
                      </a:lnTo>
                      <a:cubicBezTo>
                        <a:pt x="136133" y="0"/>
                        <a:pt x="158263" y="29576"/>
                        <a:pt x="158263" y="65209"/>
                      </a:cubicBezTo>
                      <a:close/>
                      <a:moveTo>
                        <a:pt x="45413" y="35633"/>
                      </a:moveTo>
                      <a:lnTo>
                        <a:pt x="45413" y="99111"/>
                      </a:lnTo>
                      <a:lnTo>
                        <a:pt x="83327" y="99111"/>
                      </a:lnTo>
                      <a:cubicBezTo>
                        <a:pt x="103726" y="99111"/>
                        <a:pt x="112037" y="85608"/>
                        <a:pt x="112037" y="66362"/>
                      </a:cubicBezTo>
                      <a:cubicBezTo>
                        <a:pt x="112037" y="47117"/>
                        <a:pt x="103988" y="35633"/>
                        <a:pt x="83327" y="35633"/>
                      </a:cubicBezTo>
                      <a:lnTo>
                        <a:pt x="45413" y="35633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402BDD67-5A90-A312-DC01-DE9E16DB6811}"/>
                    </a:ext>
                  </a:extLst>
                </p:cNvPr>
                <p:cNvSpPr/>
                <p:nvPr/>
              </p:nvSpPr>
              <p:spPr>
                <a:xfrm>
                  <a:off x="2994071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95B0E97C-3FFA-54F0-C6D1-6EA879046C17}"/>
                    </a:ext>
                  </a:extLst>
                </p:cNvPr>
                <p:cNvSpPr/>
                <p:nvPr/>
              </p:nvSpPr>
              <p:spPr>
                <a:xfrm>
                  <a:off x="3141112" y="5790430"/>
                  <a:ext cx="199925" cy="201053"/>
                </a:xfrm>
                <a:custGeom>
                  <a:avLst/>
                  <a:gdLst>
                    <a:gd name="connsiteX0" fmla="*/ 133302 w 199925"/>
                    <a:gd name="connsiteY0" fmla="*/ 0 h 201053"/>
                    <a:gd name="connsiteX1" fmla="*/ 199926 w 199925"/>
                    <a:gd name="connsiteY1" fmla="*/ 201054 h 201053"/>
                    <a:gd name="connsiteX2" fmla="*/ 149951 w 199925"/>
                    <a:gd name="connsiteY2" fmla="*/ 201054 h 201053"/>
                    <a:gd name="connsiteX3" fmla="*/ 134429 w 199925"/>
                    <a:gd name="connsiteY3" fmla="*/ 151655 h 201053"/>
                    <a:gd name="connsiteX4" fmla="*/ 63190 w 199925"/>
                    <a:gd name="connsiteY4" fmla="*/ 151655 h 201053"/>
                    <a:gd name="connsiteX5" fmla="*/ 47668 w 199925"/>
                    <a:gd name="connsiteY5" fmla="*/ 201054 h 201053"/>
                    <a:gd name="connsiteX6" fmla="*/ 0 w 199925"/>
                    <a:gd name="connsiteY6" fmla="*/ 201054 h 201053"/>
                    <a:gd name="connsiteX7" fmla="*/ 67201 w 199925"/>
                    <a:gd name="connsiteY7" fmla="*/ 0 h 201053"/>
                    <a:gd name="connsiteX8" fmla="*/ 133249 w 199925"/>
                    <a:gd name="connsiteY8" fmla="*/ 0 h 201053"/>
                    <a:gd name="connsiteX9" fmla="*/ 91350 w 199925"/>
                    <a:gd name="connsiteY9" fmla="*/ 60332 h 201053"/>
                    <a:gd name="connsiteX10" fmla="*/ 73547 w 199925"/>
                    <a:gd name="connsiteY10" fmla="*/ 117203 h 201053"/>
                    <a:gd name="connsiteX11" fmla="*/ 124098 w 199925"/>
                    <a:gd name="connsiteY11" fmla="*/ 117203 h 201053"/>
                    <a:gd name="connsiteX12" fmla="*/ 106295 w 199925"/>
                    <a:gd name="connsiteY12" fmla="*/ 59755 h 201053"/>
                    <a:gd name="connsiteX13" fmla="*/ 99111 w 199925"/>
                    <a:gd name="connsiteY13" fmla="*/ 29602 h 201053"/>
                    <a:gd name="connsiteX14" fmla="*/ 91350 w 199925"/>
                    <a:gd name="connsiteY14" fmla="*/ 60332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5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32"/>
                      </a:moveTo>
                      <a:lnTo>
                        <a:pt x="73547" y="117203"/>
                      </a:lnTo>
                      <a:lnTo>
                        <a:pt x="124098" y="117203"/>
                      </a:lnTo>
                      <a:lnTo>
                        <a:pt x="106295" y="59755"/>
                      </a:lnTo>
                      <a:cubicBezTo>
                        <a:pt x="103699" y="51417"/>
                        <a:pt x="100553" y="37914"/>
                        <a:pt x="99111" y="29602"/>
                      </a:cubicBezTo>
                      <a:cubicBezTo>
                        <a:pt x="97380" y="38229"/>
                        <a:pt x="93946" y="51705"/>
                        <a:pt x="91350" y="603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92B6A652-7A8E-6257-1A87-94BC5984BCB3}"/>
                    </a:ext>
                  </a:extLst>
                </p:cNvPr>
                <p:cNvSpPr/>
                <p:nvPr/>
              </p:nvSpPr>
              <p:spPr>
                <a:xfrm>
                  <a:off x="3357976" y="5790430"/>
                  <a:ext cx="166888" cy="201079"/>
                </a:xfrm>
                <a:custGeom>
                  <a:avLst/>
                  <a:gdLst>
                    <a:gd name="connsiteX0" fmla="*/ 64055 w 166888"/>
                    <a:gd name="connsiteY0" fmla="*/ 0 h 201079"/>
                    <a:gd name="connsiteX1" fmla="*/ 116337 w 166888"/>
                    <a:gd name="connsiteY1" fmla="*/ 123495 h 201079"/>
                    <a:gd name="connsiteX2" fmla="*/ 124098 w 166888"/>
                    <a:gd name="connsiteY2" fmla="*/ 150213 h 201079"/>
                    <a:gd name="connsiteX3" fmla="*/ 122656 w 166888"/>
                    <a:gd name="connsiteY3" fmla="*/ 121503 h 201079"/>
                    <a:gd name="connsiteX4" fmla="*/ 122656 w 166888"/>
                    <a:gd name="connsiteY4" fmla="*/ 0 h 201079"/>
                    <a:gd name="connsiteX5" fmla="*/ 166889 w 166888"/>
                    <a:gd name="connsiteY5" fmla="*/ 0 h 201079"/>
                    <a:gd name="connsiteX6" fmla="*/ 166889 w 166888"/>
                    <a:gd name="connsiteY6" fmla="*/ 201054 h 201079"/>
                    <a:gd name="connsiteX7" fmla="*/ 107999 w 166888"/>
                    <a:gd name="connsiteY7" fmla="*/ 201054 h 201079"/>
                    <a:gd name="connsiteX8" fmla="*/ 51417 w 166888"/>
                    <a:gd name="connsiteY8" fmla="*/ 65786 h 201079"/>
                    <a:gd name="connsiteX9" fmla="*/ 44233 w 166888"/>
                    <a:gd name="connsiteY9" fmla="*/ 39644 h 201079"/>
                    <a:gd name="connsiteX10" fmla="*/ 45386 w 166888"/>
                    <a:gd name="connsiteY10" fmla="*/ 66074 h 201079"/>
                    <a:gd name="connsiteX11" fmla="*/ 45386 w 166888"/>
                    <a:gd name="connsiteY11" fmla="*/ 201080 h 201079"/>
                    <a:gd name="connsiteX12" fmla="*/ 0 w 166888"/>
                    <a:gd name="connsiteY12" fmla="*/ 201080 h 201079"/>
                    <a:gd name="connsiteX13" fmla="*/ 0 w 166888"/>
                    <a:gd name="connsiteY13" fmla="*/ 26 h 201079"/>
                    <a:gd name="connsiteX14" fmla="*/ 64055 w 166888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8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241176B8-AD61-12A8-5BCB-4661A3929A89}"/>
                    </a:ext>
                  </a:extLst>
                </p:cNvPr>
                <p:cNvSpPr/>
                <p:nvPr/>
              </p:nvSpPr>
              <p:spPr>
                <a:xfrm>
                  <a:off x="3625680" y="5790430"/>
                  <a:ext cx="170035" cy="203911"/>
                </a:xfrm>
                <a:custGeom>
                  <a:avLst/>
                  <a:gdLst>
                    <a:gd name="connsiteX0" fmla="*/ 124360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6 w 170035"/>
                    <a:gd name="connsiteY6" fmla="*/ 0 h 203911"/>
                    <a:gd name="connsiteX7" fmla="*/ 45386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0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6" y="0"/>
                      </a:lnTo>
                      <a:lnTo>
                        <a:pt x="45386" y="128398"/>
                      </a:lnTo>
                      <a:cubicBezTo>
                        <a:pt x="45386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8E0170A4-1D08-2EB2-41C7-75EC707E0770}"/>
                    </a:ext>
                  </a:extLst>
                </p:cNvPr>
                <p:cNvSpPr/>
                <p:nvPr/>
              </p:nvSpPr>
              <p:spPr>
                <a:xfrm>
                  <a:off x="3836461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9A45E39C-CA1D-A06F-B2AF-0D389FB159F8}"/>
                    </a:ext>
                  </a:extLst>
                </p:cNvPr>
                <p:cNvSpPr/>
                <p:nvPr/>
              </p:nvSpPr>
              <p:spPr>
                <a:xfrm>
                  <a:off x="4046430" y="5790430"/>
                  <a:ext cx="45386" cy="201053"/>
                </a:xfrm>
                <a:custGeom>
                  <a:avLst/>
                  <a:gdLst>
                    <a:gd name="connsiteX0" fmla="*/ 0 w 45386"/>
                    <a:gd name="connsiteY0" fmla="*/ 201054 h 201053"/>
                    <a:gd name="connsiteX1" fmla="*/ 0 w 45386"/>
                    <a:gd name="connsiteY1" fmla="*/ 0 h 201053"/>
                    <a:gd name="connsiteX2" fmla="*/ 45387 w 45386"/>
                    <a:gd name="connsiteY2" fmla="*/ 0 h 201053"/>
                    <a:gd name="connsiteX3" fmla="*/ 45387 w 45386"/>
                    <a:gd name="connsiteY3" fmla="*/ 201054 h 201053"/>
                    <a:gd name="connsiteX4" fmla="*/ 0 w 45386"/>
                    <a:gd name="connsiteY4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386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82153932-849A-566E-DA9E-79E4D495E2BC}"/>
                    </a:ext>
                  </a:extLst>
                </p:cNvPr>
                <p:cNvSpPr/>
                <p:nvPr/>
              </p:nvSpPr>
              <p:spPr>
                <a:xfrm>
                  <a:off x="4127973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2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2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2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2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EE13871E-4D5F-0E1D-D1D9-ABD1856F2031}"/>
                    </a:ext>
                  </a:extLst>
                </p:cNvPr>
                <p:cNvSpPr/>
                <p:nvPr/>
              </p:nvSpPr>
              <p:spPr>
                <a:xfrm>
                  <a:off x="4356899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</p:grpSp>
          <p:grpSp>
            <p:nvGrpSpPr>
              <p:cNvPr id="77" name="Graphic 6">
                <a:extLst>
                  <a:ext uri="{FF2B5EF4-FFF2-40B4-BE49-F238E27FC236}">
                    <a16:creationId xmlns:a16="http://schemas.microsoft.com/office/drawing/2014/main" id="{1813E4F9-B4C8-A336-7785-1AC6093BC730}"/>
                  </a:ext>
                </a:extLst>
              </p:cNvPr>
              <p:cNvGrpSpPr/>
              <p:nvPr/>
            </p:nvGrpSpPr>
            <p:grpSpPr>
              <a:xfrm>
                <a:off x="2007786" y="6075571"/>
                <a:ext cx="2264369" cy="206874"/>
                <a:chOff x="2007786" y="6075571"/>
                <a:chExt cx="2264369" cy="206874"/>
              </a:xfrm>
              <a:grpFill/>
            </p:grpSpPr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B29057DC-6EEE-E4F0-E0FB-053794D8A148}"/>
                    </a:ext>
                  </a:extLst>
                </p:cNvPr>
                <p:cNvSpPr/>
                <p:nvPr/>
              </p:nvSpPr>
              <p:spPr>
                <a:xfrm>
                  <a:off x="2007786" y="6078508"/>
                  <a:ext cx="175777" cy="201053"/>
                </a:xfrm>
                <a:custGeom>
                  <a:avLst/>
                  <a:gdLst>
                    <a:gd name="connsiteX0" fmla="*/ 0 w 175777"/>
                    <a:gd name="connsiteY0" fmla="*/ 201054 h 201053"/>
                    <a:gd name="connsiteX1" fmla="*/ 0 w 175777"/>
                    <a:gd name="connsiteY1" fmla="*/ 0 h 201053"/>
                    <a:gd name="connsiteX2" fmla="*/ 89043 w 175777"/>
                    <a:gd name="connsiteY2" fmla="*/ 0 h 201053"/>
                    <a:gd name="connsiteX3" fmla="*/ 175778 w 175777"/>
                    <a:gd name="connsiteY3" fmla="*/ 100238 h 201053"/>
                    <a:gd name="connsiteX4" fmla="*/ 91324 w 175777"/>
                    <a:gd name="connsiteY4" fmla="*/ 201054 h 201053"/>
                    <a:gd name="connsiteX5" fmla="*/ 0 w 175777"/>
                    <a:gd name="connsiteY5" fmla="*/ 201054 h 201053"/>
                    <a:gd name="connsiteX6" fmla="*/ 80993 w 175777"/>
                    <a:gd name="connsiteY6" fmla="*/ 165447 h 201053"/>
                    <a:gd name="connsiteX7" fmla="*/ 128372 w 175777"/>
                    <a:gd name="connsiteY7" fmla="*/ 100527 h 201053"/>
                    <a:gd name="connsiteX8" fmla="*/ 79551 w 175777"/>
                    <a:gd name="connsiteY8" fmla="*/ 35607 h 201053"/>
                    <a:gd name="connsiteX9" fmla="*/ 45360 w 175777"/>
                    <a:gd name="connsiteY9" fmla="*/ 35607 h 201053"/>
                    <a:gd name="connsiteX10" fmla="*/ 45360 w 175777"/>
                    <a:gd name="connsiteY10" fmla="*/ 165421 h 201053"/>
                    <a:gd name="connsiteX11" fmla="*/ 80967 w 175777"/>
                    <a:gd name="connsiteY11" fmla="*/ 165421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5777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89043" y="0"/>
                      </a:lnTo>
                      <a:cubicBezTo>
                        <a:pt x="142741" y="0"/>
                        <a:pt x="175778" y="37049"/>
                        <a:pt x="175778" y="100238"/>
                      </a:cubicBezTo>
                      <a:cubicBezTo>
                        <a:pt x="175778" y="163428"/>
                        <a:pt x="143894" y="201054"/>
                        <a:pt x="91324" y="201054"/>
                      </a:cubicBezTo>
                      <a:lnTo>
                        <a:pt x="0" y="201054"/>
                      </a:lnTo>
                      <a:close/>
                      <a:moveTo>
                        <a:pt x="80993" y="165447"/>
                      </a:moveTo>
                      <a:cubicBezTo>
                        <a:pt x="113165" y="165447"/>
                        <a:pt x="128372" y="147067"/>
                        <a:pt x="128372" y="100527"/>
                      </a:cubicBezTo>
                      <a:cubicBezTo>
                        <a:pt x="128372" y="53987"/>
                        <a:pt x="112300" y="35607"/>
                        <a:pt x="79551" y="35607"/>
                      </a:cubicBezTo>
                      <a:lnTo>
                        <a:pt x="45360" y="35607"/>
                      </a:lnTo>
                      <a:lnTo>
                        <a:pt x="45360" y="165421"/>
                      </a:lnTo>
                      <a:lnTo>
                        <a:pt x="80967" y="165421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1B892321-7A24-DE10-B703-59C74E43CEE2}"/>
                    </a:ext>
                  </a:extLst>
                </p:cNvPr>
                <p:cNvSpPr/>
                <p:nvPr/>
              </p:nvSpPr>
              <p:spPr>
                <a:xfrm>
                  <a:off x="2219459" y="6078508"/>
                  <a:ext cx="160858" cy="201053"/>
                </a:xfrm>
                <a:custGeom>
                  <a:avLst/>
                  <a:gdLst>
                    <a:gd name="connsiteX0" fmla="*/ 115760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0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0" y="201054"/>
                      </a:moveTo>
                      <a:cubicBezTo>
                        <a:pt x="115760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0" y="201054"/>
                      </a:lnTo>
                      <a:close/>
                      <a:moveTo>
                        <a:pt x="84454" y="88754"/>
                      </a:moveTo>
                      <a:cubicBezTo>
                        <a:pt x="105141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1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3105AEA0-A026-0C5D-198A-CB21A98FB730}"/>
                    </a:ext>
                  </a:extLst>
                </p:cNvPr>
                <p:cNvSpPr/>
                <p:nvPr/>
              </p:nvSpPr>
              <p:spPr>
                <a:xfrm>
                  <a:off x="2413354" y="6078508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0514F157-4D27-641A-B861-CC5812F5DB94}"/>
                    </a:ext>
                  </a:extLst>
                </p:cNvPr>
                <p:cNvSpPr/>
                <p:nvPr/>
              </p:nvSpPr>
              <p:spPr>
                <a:xfrm>
                  <a:off x="2617528" y="6075597"/>
                  <a:ext cx="184115" cy="206821"/>
                </a:xfrm>
                <a:custGeom>
                  <a:avLst/>
                  <a:gdLst>
                    <a:gd name="connsiteX0" fmla="*/ 182700 w 184115"/>
                    <a:gd name="connsiteY0" fmla="*/ 69535 h 206821"/>
                    <a:gd name="connsiteX1" fmla="*/ 136448 w 184115"/>
                    <a:gd name="connsiteY1" fmla="*/ 69535 h 206821"/>
                    <a:gd name="connsiteX2" fmla="*/ 96515 w 184115"/>
                    <a:gd name="connsiteY2" fmla="*/ 39959 h 206821"/>
                    <a:gd name="connsiteX3" fmla="*/ 48848 w 184115"/>
                    <a:gd name="connsiteY3" fmla="*/ 103437 h 206821"/>
                    <a:gd name="connsiteX4" fmla="*/ 95099 w 184115"/>
                    <a:gd name="connsiteY4" fmla="*/ 167492 h 206821"/>
                    <a:gd name="connsiteX5" fmla="*/ 139044 w 184115"/>
                    <a:gd name="connsiteY5" fmla="*/ 125567 h 206821"/>
                    <a:gd name="connsiteX6" fmla="*/ 92792 w 184115"/>
                    <a:gd name="connsiteY6" fmla="*/ 125567 h 206821"/>
                    <a:gd name="connsiteX7" fmla="*/ 92792 w 184115"/>
                    <a:gd name="connsiteY7" fmla="*/ 92241 h 206821"/>
                    <a:gd name="connsiteX8" fmla="*/ 184116 w 184115"/>
                    <a:gd name="connsiteY8" fmla="*/ 92241 h 206821"/>
                    <a:gd name="connsiteX9" fmla="*/ 184116 w 184115"/>
                    <a:gd name="connsiteY9" fmla="*/ 203964 h 206821"/>
                    <a:gd name="connsiteX10" fmla="*/ 141325 w 184115"/>
                    <a:gd name="connsiteY10" fmla="*/ 203964 h 206821"/>
                    <a:gd name="connsiteX11" fmla="*/ 141325 w 184115"/>
                    <a:gd name="connsiteY11" fmla="*/ 170639 h 206821"/>
                    <a:gd name="connsiteX12" fmla="*/ 85608 w 184115"/>
                    <a:gd name="connsiteY12" fmla="*/ 206822 h 206821"/>
                    <a:gd name="connsiteX13" fmla="*/ 0 w 184115"/>
                    <a:gd name="connsiteY13" fmla="*/ 103411 h 206821"/>
                    <a:gd name="connsiteX14" fmla="*/ 97092 w 184115"/>
                    <a:gd name="connsiteY14" fmla="*/ 0 h 206821"/>
                    <a:gd name="connsiteX15" fmla="*/ 182673 w 184115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115" h="206821">
                      <a:moveTo>
                        <a:pt x="182700" y="69535"/>
                      </a:moveTo>
                      <a:lnTo>
                        <a:pt x="136448" y="69535"/>
                      </a:lnTo>
                      <a:cubicBezTo>
                        <a:pt x="133852" y="50578"/>
                        <a:pt x="120375" y="39959"/>
                        <a:pt x="96515" y="39959"/>
                      </a:cubicBezTo>
                      <a:cubicBezTo>
                        <a:pt x="63190" y="39959"/>
                        <a:pt x="48848" y="65523"/>
                        <a:pt x="48848" y="103437"/>
                      </a:cubicBezTo>
                      <a:cubicBezTo>
                        <a:pt x="48848" y="144209"/>
                        <a:pt x="62351" y="167492"/>
                        <a:pt x="95099" y="167492"/>
                      </a:cubicBezTo>
                      <a:cubicBezTo>
                        <a:pt x="122682" y="167492"/>
                        <a:pt x="138755" y="152259"/>
                        <a:pt x="139044" y="125567"/>
                      </a:cubicBezTo>
                      <a:lnTo>
                        <a:pt x="92792" y="125567"/>
                      </a:lnTo>
                      <a:lnTo>
                        <a:pt x="92792" y="92241"/>
                      </a:lnTo>
                      <a:lnTo>
                        <a:pt x="184116" y="92241"/>
                      </a:lnTo>
                      <a:lnTo>
                        <a:pt x="184116" y="203964"/>
                      </a:lnTo>
                      <a:lnTo>
                        <a:pt x="141325" y="203964"/>
                      </a:lnTo>
                      <a:lnTo>
                        <a:pt x="141325" y="170639"/>
                      </a:lnTo>
                      <a:cubicBezTo>
                        <a:pt x="133275" y="191326"/>
                        <a:pt x="119484" y="206822"/>
                        <a:pt x="85608" y="206822"/>
                      </a:cubicBezTo>
                      <a:cubicBezTo>
                        <a:pt x="45098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3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3C5A8C8E-6953-5692-3851-A65FE9AD1FD9}"/>
                    </a:ext>
                  </a:extLst>
                </p:cNvPr>
                <p:cNvSpPr/>
                <p:nvPr/>
              </p:nvSpPr>
              <p:spPr>
                <a:xfrm>
                  <a:off x="2836096" y="6075571"/>
                  <a:ext cx="167728" cy="206821"/>
                </a:xfrm>
                <a:custGeom>
                  <a:avLst/>
                  <a:gdLst>
                    <a:gd name="connsiteX0" fmla="*/ 166601 w 167728"/>
                    <a:gd name="connsiteY0" fmla="*/ 64684 h 206821"/>
                    <a:gd name="connsiteX1" fmla="*/ 119772 w 167728"/>
                    <a:gd name="connsiteY1" fmla="*/ 64684 h 206821"/>
                    <a:gd name="connsiteX2" fmla="*/ 83589 w 167728"/>
                    <a:gd name="connsiteY2" fmla="*/ 35947 h 206821"/>
                    <a:gd name="connsiteX3" fmla="*/ 51129 w 167728"/>
                    <a:gd name="connsiteY3" fmla="*/ 58916 h 206821"/>
                    <a:gd name="connsiteX4" fmla="*/ 88177 w 167728"/>
                    <a:gd name="connsiteY4" fmla="*/ 81885 h 206821"/>
                    <a:gd name="connsiteX5" fmla="*/ 167728 w 167728"/>
                    <a:gd name="connsiteY5" fmla="*/ 139621 h 206821"/>
                    <a:gd name="connsiteX6" fmla="*/ 82435 w 167728"/>
                    <a:gd name="connsiteY6" fmla="*/ 206822 h 206821"/>
                    <a:gd name="connsiteX7" fmla="*/ 0 w 167728"/>
                    <a:gd name="connsiteY7" fmla="*/ 141325 h 206821"/>
                    <a:gd name="connsiteX8" fmla="*/ 46829 w 167728"/>
                    <a:gd name="connsiteY8" fmla="*/ 141325 h 206821"/>
                    <a:gd name="connsiteX9" fmla="*/ 84166 w 167728"/>
                    <a:gd name="connsiteY9" fmla="*/ 171189 h 206821"/>
                    <a:gd name="connsiteX10" fmla="*/ 118068 w 167728"/>
                    <a:gd name="connsiteY10" fmla="*/ 146490 h 206821"/>
                    <a:gd name="connsiteX11" fmla="*/ 78423 w 167728"/>
                    <a:gd name="connsiteY11" fmla="*/ 122079 h 206821"/>
                    <a:gd name="connsiteX12" fmla="*/ 2596 w 167728"/>
                    <a:gd name="connsiteY12" fmla="*/ 62901 h 206821"/>
                    <a:gd name="connsiteX13" fmla="*/ 84742 w 167728"/>
                    <a:gd name="connsiteY13" fmla="*/ 0 h 206821"/>
                    <a:gd name="connsiteX14" fmla="*/ 166601 w 167728"/>
                    <a:gd name="connsiteY14" fmla="*/ 64632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7728" h="206821">
                      <a:moveTo>
                        <a:pt x="166601" y="64684"/>
                      </a:moveTo>
                      <a:lnTo>
                        <a:pt x="119772" y="64684"/>
                      </a:lnTo>
                      <a:cubicBezTo>
                        <a:pt x="118330" y="47169"/>
                        <a:pt x="111146" y="35947"/>
                        <a:pt x="83589" y="35947"/>
                      </a:cubicBezTo>
                      <a:cubicBezTo>
                        <a:pt x="58601" y="35947"/>
                        <a:pt x="51129" y="46566"/>
                        <a:pt x="51129" y="58916"/>
                      </a:cubicBezTo>
                      <a:cubicBezTo>
                        <a:pt x="51129" y="74438"/>
                        <a:pt x="62901" y="79027"/>
                        <a:pt x="88177" y="81885"/>
                      </a:cubicBezTo>
                      <a:cubicBezTo>
                        <a:pt x="136999" y="86473"/>
                        <a:pt x="167728" y="102572"/>
                        <a:pt x="167728" y="139621"/>
                      </a:cubicBezTo>
                      <a:cubicBezTo>
                        <a:pt x="167728" y="178977"/>
                        <a:pt x="136422" y="206822"/>
                        <a:pt x="82435" y="206822"/>
                      </a:cubicBezTo>
                      <a:cubicBezTo>
                        <a:pt x="31883" y="206822"/>
                        <a:pt x="1730" y="179527"/>
                        <a:pt x="0" y="141325"/>
                      </a:cubicBezTo>
                      <a:lnTo>
                        <a:pt x="46829" y="141325"/>
                      </a:lnTo>
                      <a:cubicBezTo>
                        <a:pt x="47982" y="159128"/>
                        <a:pt x="56871" y="171189"/>
                        <a:pt x="84166" y="171189"/>
                      </a:cubicBezTo>
                      <a:cubicBezTo>
                        <a:pt x="109442" y="171189"/>
                        <a:pt x="118068" y="159705"/>
                        <a:pt x="118068" y="146490"/>
                      </a:cubicBezTo>
                      <a:cubicBezTo>
                        <a:pt x="118068" y="129841"/>
                        <a:pt x="106295" y="125514"/>
                        <a:pt x="78423" y="122079"/>
                      </a:cubicBezTo>
                      <a:cubicBezTo>
                        <a:pt x="27295" y="116049"/>
                        <a:pt x="2596" y="101104"/>
                        <a:pt x="2596" y="62901"/>
                      </a:cubicBezTo>
                      <a:cubicBezTo>
                        <a:pt x="2596" y="27872"/>
                        <a:pt x="31018" y="0"/>
                        <a:pt x="84742" y="0"/>
                      </a:cubicBezTo>
                      <a:cubicBezTo>
                        <a:pt x="135294" y="0"/>
                        <a:pt x="164870" y="26718"/>
                        <a:pt x="166601" y="646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97830E9C-DD88-9D5D-484C-DB4563CFCD8A}"/>
                    </a:ext>
                  </a:extLst>
                </p:cNvPr>
                <p:cNvSpPr/>
                <p:nvPr/>
              </p:nvSpPr>
              <p:spPr>
                <a:xfrm>
                  <a:off x="3072180" y="6078508"/>
                  <a:ext cx="199926" cy="201053"/>
                </a:xfrm>
                <a:custGeom>
                  <a:avLst/>
                  <a:gdLst>
                    <a:gd name="connsiteX0" fmla="*/ 133302 w 199926"/>
                    <a:gd name="connsiteY0" fmla="*/ 0 h 201053"/>
                    <a:gd name="connsiteX1" fmla="*/ 199926 w 199926"/>
                    <a:gd name="connsiteY1" fmla="*/ 201054 h 201053"/>
                    <a:gd name="connsiteX2" fmla="*/ 149951 w 199926"/>
                    <a:gd name="connsiteY2" fmla="*/ 201054 h 201053"/>
                    <a:gd name="connsiteX3" fmla="*/ 134429 w 199926"/>
                    <a:gd name="connsiteY3" fmla="*/ 151655 h 201053"/>
                    <a:gd name="connsiteX4" fmla="*/ 63190 w 199926"/>
                    <a:gd name="connsiteY4" fmla="*/ 151655 h 201053"/>
                    <a:gd name="connsiteX5" fmla="*/ 47668 w 199926"/>
                    <a:gd name="connsiteY5" fmla="*/ 201054 h 201053"/>
                    <a:gd name="connsiteX6" fmla="*/ 0 w 199926"/>
                    <a:gd name="connsiteY6" fmla="*/ 201054 h 201053"/>
                    <a:gd name="connsiteX7" fmla="*/ 67201 w 199926"/>
                    <a:gd name="connsiteY7" fmla="*/ 0 h 201053"/>
                    <a:gd name="connsiteX8" fmla="*/ 133249 w 199926"/>
                    <a:gd name="connsiteY8" fmla="*/ 0 h 201053"/>
                    <a:gd name="connsiteX9" fmla="*/ 91350 w 199926"/>
                    <a:gd name="connsiteY9" fmla="*/ 60306 h 201053"/>
                    <a:gd name="connsiteX10" fmla="*/ 73547 w 199926"/>
                    <a:gd name="connsiteY10" fmla="*/ 117176 h 201053"/>
                    <a:gd name="connsiteX11" fmla="*/ 124098 w 199926"/>
                    <a:gd name="connsiteY11" fmla="*/ 117176 h 201053"/>
                    <a:gd name="connsiteX12" fmla="*/ 106295 w 199926"/>
                    <a:gd name="connsiteY12" fmla="*/ 59729 h 201053"/>
                    <a:gd name="connsiteX13" fmla="*/ 99111 w 199926"/>
                    <a:gd name="connsiteY13" fmla="*/ 29576 h 201053"/>
                    <a:gd name="connsiteX14" fmla="*/ 91350 w 199926"/>
                    <a:gd name="connsiteY14" fmla="*/ 60306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6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06"/>
                      </a:moveTo>
                      <a:lnTo>
                        <a:pt x="73547" y="117176"/>
                      </a:lnTo>
                      <a:lnTo>
                        <a:pt x="124098" y="117176"/>
                      </a:lnTo>
                      <a:lnTo>
                        <a:pt x="106295" y="59729"/>
                      </a:lnTo>
                      <a:cubicBezTo>
                        <a:pt x="103699" y="51391"/>
                        <a:pt x="100553" y="37888"/>
                        <a:pt x="99111" y="29576"/>
                      </a:cubicBezTo>
                      <a:cubicBezTo>
                        <a:pt x="97380" y="38202"/>
                        <a:pt x="93946" y="51705"/>
                        <a:pt x="91350" y="60306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A6B279B2-BAFA-61AA-2C89-B81729C1ED25}"/>
                    </a:ext>
                  </a:extLst>
                </p:cNvPr>
                <p:cNvSpPr/>
                <p:nvPr/>
              </p:nvSpPr>
              <p:spPr>
                <a:xfrm>
                  <a:off x="3282436" y="6075597"/>
                  <a:ext cx="184089" cy="206821"/>
                </a:xfrm>
                <a:custGeom>
                  <a:avLst/>
                  <a:gdLst>
                    <a:gd name="connsiteX0" fmla="*/ 182674 w 184089"/>
                    <a:gd name="connsiteY0" fmla="*/ 69535 h 206821"/>
                    <a:gd name="connsiteX1" fmla="*/ 136422 w 184089"/>
                    <a:gd name="connsiteY1" fmla="*/ 69535 h 206821"/>
                    <a:gd name="connsiteX2" fmla="*/ 96489 w 184089"/>
                    <a:gd name="connsiteY2" fmla="*/ 39959 h 206821"/>
                    <a:gd name="connsiteX3" fmla="*/ 48821 w 184089"/>
                    <a:gd name="connsiteY3" fmla="*/ 103437 h 206821"/>
                    <a:gd name="connsiteX4" fmla="*/ 95073 w 184089"/>
                    <a:gd name="connsiteY4" fmla="*/ 167492 h 206821"/>
                    <a:gd name="connsiteX5" fmla="*/ 139018 w 184089"/>
                    <a:gd name="connsiteY5" fmla="*/ 125567 h 206821"/>
                    <a:gd name="connsiteX6" fmla="*/ 92766 w 184089"/>
                    <a:gd name="connsiteY6" fmla="*/ 125567 h 206821"/>
                    <a:gd name="connsiteX7" fmla="*/ 92766 w 184089"/>
                    <a:gd name="connsiteY7" fmla="*/ 92241 h 206821"/>
                    <a:gd name="connsiteX8" fmla="*/ 184089 w 184089"/>
                    <a:gd name="connsiteY8" fmla="*/ 92241 h 206821"/>
                    <a:gd name="connsiteX9" fmla="*/ 184089 w 184089"/>
                    <a:gd name="connsiteY9" fmla="*/ 203964 h 206821"/>
                    <a:gd name="connsiteX10" fmla="*/ 141299 w 184089"/>
                    <a:gd name="connsiteY10" fmla="*/ 203964 h 206821"/>
                    <a:gd name="connsiteX11" fmla="*/ 141299 w 184089"/>
                    <a:gd name="connsiteY11" fmla="*/ 170639 h 206821"/>
                    <a:gd name="connsiteX12" fmla="*/ 85582 w 184089"/>
                    <a:gd name="connsiteY12" fmla="*/ 206822 h 206821"/>
                    <a:gd name="connsiteX13" fmla="*/ 0 w 184089"/>
                    <a:gd name="connsiteY13" fmla="*/ 103411 h 206821"/>
                    <a:gd name="connsiteX14" fmla="*/ 97092 w 184089"/>
                    <a:gd name="connsiteY14" fmla="*/ 0 h 206821"/>
                    <a:gd name="connsiteX15" fmla="*/ 182674 w 184089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089" h="206821">
                      <a:moveTo>
                        <a:pt x="182674" y="69535"/>
                      </a:moveTo>
                      <a:lnTo>
                        <a:pt x="136422" y="69535"/>
                      </a:lnTo>
                      <a:cubicBezTo>
                        <a:pt x="133826" y="50578"/>
                        <a:pt x="120349" y="39959"/>
                        <a:pt x="96489" y="39959"/>
                      </a:cubicBezTo>
                      <a:cubicBezTo>
                        <a:pt x="63163" y="39959"/>
                        <a:pt x="48821" y="65523"/>
                        <a:pt x="48821" y="103437"/>
                      </a:cubicBezTo>
                      <a:cubicBezTo>
                        <a:pt x="48821" y="144209"/>
                        <a:pt x="62325" y="167492"/>
                        <a:pt x="95073" y="167492"/>
                      </a:cubicBezTo>
                      <a:cubicBezTo>
                        <a:pt x="122656" y="167492"/>
                        <a:pt x="138729" y="152259"/>
                        <a:pt x="139018" y="125567"/>
                      </a:cubicBezTo>
                      <a:lnTo>
                        <a:pt x="92766" y="125567"/>
                      </a:lnTo>
                      <a:lnTo>
                        <a:pt x="92766" y="92241"/>
                      </a:lnTo>
                      <a:lnTo>
                        <a:pt x="184089" y="92241"/>
                      </a:lnTo>
                      <a:lnTo>
                        <a:pt x="184089" y="203964"/>
                      </a:lnTo>
                      <a:lnTo>
                        <a:pt x="141299" y="203964"/>
                      </a:lnTo>
                      <a:lnTo>
                        <a:pt x="141299" y="170639"/>
                      </a:lnTo>
                      <a:cubicBezTo>
                        <a:pt x="133249" y="191326"/>
                        <a:pt x="119458" y="206822"/>
                        <a:pt x="85582" y="206822"/>
                      </a:cubicBezTo>
                      <a:cubicBezTo>
                        <a:pt x="45072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4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955CE098-6F1B-1459-00A9-E1DD1D96DDB7}"/>
                    </a:ext>
                  </a:extLst>
                </p:cNvPr>
                <p:cNvSpPr/>
                <p:nvPr/>
              </p:nvSpPr>
              <p:spPr>
                <a:xfrm>
                  <a:off x="3509343" y="6078508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6 w 141324"/>
                    <a:gd name="connsiteY4" fmla="*/ 35607 h 201053"/>
                    <a:gd name="connsiteX5" fmla="*/ 45386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6 w 141324"/>
                    <a:gd name="connsiteY8" fmla="*/ 114581 h 201053"/>
                    <a:gd name="connsiteX9" fmla="*/ 45386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6" y="35607"/>
                      </a:lnTo>
                      <a:lnTo>
                        <a:pt x="45386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6" y="114581"/>
                      </a:lnTo>
                      <a:lnTo>
                        <a:pt x="45386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F5D6830B-22F1-ED43-D644-D514AA78008A}"/>
                    </a:ext>
                  </a:extLst>
                </p:cNvPr>
                <p:cNvSpPr/>
                <p:nvPr/>
              </p:nvSpPr>
              <p:spPr>
                <a:xfrm>
                  <a:off x="3682525" y="6078481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26 h 201079"/>
                    <a:gd name="connsiteX1" fmla="*/ 116337 w 166889"/>
                    <a:gd name="connsiteY1" fmla="*/ 123522 h 201079"/>
                    <a:gd name="connsiteX2" fmla="*/ 124099 w 166889"/>
                    <a:gd name="connsiteY2" fmla="*/ 150240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8000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7 w 166889"/>
                    <a:gd name="connsiteY10" fmla="*/ 66074 h 201079"/>
                    <a:gd name="connsiteX11" fmla="*/ 45387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26"/>
                      </a:moveTo>
                      <a:lnTo>
                        <a:pt x="116337" y="123522"/>
                      </a:lnTo>
                      <a:cubicBezTo>
                        <a:pt x="118645" y="129264"/>
                        <a:pt x="122080" y="140748"/>
                        <a:pt x="124099" y="150240"/>
                      </a:cubicBezTo>
                      <a:cubicBezTo>
                        <a:pt x="123522" y="143921"/>
                        <a:pt x="122656" y="127848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8000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7" y="60332"/>
                        <a:pt x="45387" y="66074"/>
                      </a:cubicBezTo>
                      <a:lnTo>
                        <a:pt x="45387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9867CE5D-4951-22D4-8BCB-C6982EECA6C3}"/>
                    </a:ext>
                  </a:extLst>
                </p:cNvPr>
                <p:cNvSpPr/>
                <p:nvPr/>
              </p:nvSpPr>
              <p:spPr>
                <a:xfrm>
                  <a:off x="3885597" y="6075624"/>
                  <a:ext cx="182961" cy="206821"/>
                </a:xfrm>
                <a:custGeom>
                  <a:avLst/>
                  <a:gdLst>
                    <a:gd name="connsiteX0" fmla="*/ 182962 w 182961"/>
                    <a:gd name="connsiteY0" fmla="*/ 137025 h 206821"/>
                    <a:gd name="connsiteX1" fmla="*/ 96515 w 182961"/>
                    <a:gd name="connsiteY1" fmla="*/ 206822 h 206821"/>
                    <a:gd name="connsiteX2" fmla="*/ 0 w 182961"/>
                    <a:gd name="connsiteY2" fmla="*/ 103411 h 206821"/>
                    <a:gd name="connsiteX3" fmla="*/ 96515 w 182961"/>
                    <a:gd name="connsiteY3" fmla="*/ 0 h 206821"/>
                    <a:gd name="connsiteX4" fmla="*/ 182962 w 182961"/>
                    <a:gd name="connsiteY4" fmla="*/ 69797 h 206821"/>
                    <a:gd name="connsiteX5" fmla="*/ 136422 w 182961"/>
                    <a:gd name="connsiteY5" fmla="*/ 69797 h 206821"/>
                    <a:gd name="connsiteX6" fmla="*/ 96489 w 182961"/>
                    <a:gd name="connsiteY6" fmla="*/ 39933 h 206821"/>
                    <a:gd name="connsiteX7" fmla="*/ 49083 w 182961"/>
                    <a:gd name="connsiteY7" fmla="*/ 103411 h 206821"/>
                    <a:gd name="connsiteX8" fmla="*/ 96489 w 182961"/>
                    <a:gd name="connsiteY8" fmla="*/ 166889 h 206821"/>
                    <a:gd name="connsiteX9" fmla="*/ 136422 w 182961"/>
                    <a:gd name="connsiteY9" fmla="*/ 137025 h 206821"/>
                    <a:gd name="connsiteX10" fmla="*/ 182962 w 182961"/>
                    <a:gd name="connsiteY10" fmla="*/ 137025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961" h="206821">
                      <a:moveTo>
                        <a:pt x="182962" y="137025"/>
                      </a:moveTo>
                      <a:cubicBezTo>
                        <a:pt x="179527" y="178373"/>
                        <a:pt x="146779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625" y="0"/>
                        <a:pt x="96515" y="0"/>
                      </a:cubicBezTo>
                      <a:cubicBezTo>
                        <a:pt x="146779" y="0"/>
                        <a:pt x="179527" y="28422"/>
                        <a:pt x="182962" y="69797"/>
                      </a:cubicBezTo>
                      <a:lnTo>
                        <a:pt x="136422" y="69797"/>
                      </a:lnTo>
                      <a:cubicBezTo>
                        <a:pt x="133826" y="50840"/>
                        <a:pt x="120611" y="39933"/>
                        <a:pt x="96489" y="39933"/>
                      </a:cubicBezTo>
                      <a:cubicBezTo>
                        <a:pt x="63163" y="39933"/>
                        <a:pt x="49083" y="65497"/>
                        <a:pt x="49083" y="103411"/>
                      </a:cubicBezTo>
                      <a:cubicBezTo>
                        <a:pt x="49083" y="141325"/>
                        <a:pt x="63163" y="166889"/>
                        <a:pt x="96489" y="166889"/>
                      </a:cubicBezTo>
                      <a:cubicBezTo>
                        <a:pt x="120611" y="166889"/>
                        <a:pt x="133826" y="155982"/>
                        <a:pt x="136422" y="137025"/>
                      </a:cubicBezTo>
                      <a:lnTo>
                        <a:pt x="182962" y="137025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5C166A00-F869-D203-8AB2-1D1D4D5B2494}"/>
                    </a:ext>
                  </a:extLst>
                </p:cNvPr>
                <p:cNvSpPr/>
                <p:nvPr/>
              </p:nvSpPr>
              <p:spPr>
                <a:xfrm>
                  <a:off x="4072544" y="6078508"/>
                  <a:ext cx="199611" cy="201053"/>
                </a:xfrm>
                <a:custGeom>
                  <a:avLst/>
                  <a:gdLst>
                    <a:gd name="connsiteX0" fmla="*/ 77270 w 199611"/>
                    <a:gd name="connsiteY0" fmla="*/ 201054 h 201053"/>
                    <a:gd name="connsiteX1" fmla="*/ 77270 w 199611"/>
                    <a:gd name="connsiteY1" fmla="*/ 115761 h 201053"/>
                    <a:gd name="connsiteX2" fmla="*/ 0 w 199611"/>
                    <a:gd name="connsiteY2" fmla="*/ 0 h 201053"/>
                    <a:gd name="connsiteX3" fmla="*/ 53148 w 199611"/>
                    <a:gd name="connsiteY3" fmla="*/ 0 h 201053"/>
                    <a:gd name="connsiteX4" fmla="*/ 101392 w 199611"/>
                    <a:gd name="connsiteY4" fmla="*/ 77270 h 201053"/>
                    <a:gd name="connsiteX5" fmla="*/ 150213 w 199611"/>
                    <a:gd name="connsiteY5" fmla="*/ 0 h 201053"/>
                    <a:gd name="connsiteX6" fmla="*/ 199612 w 199611"/>
                    <a:gd name="connsiteY6" fmla="*/ 0 h 201053"/>
                    <a:gd name="connsiteX7" fmla="*/ 122630 w 199611"/>
                    <a:gd name="connsiteY7" fmla="*/ 115761 h 201053"/>
                    <a:gd name="connsiteX8" fmla="*/ 122630 w 199611"/>
                    <a:gd name="connsiteY8" fmla="*/ 201054 h 201053"/>
                    <a:gd name="connsiteX9" fmla="*/ 77244 w 199611"/>
                    <a:gd name="connsiteY9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9611" h="201053">
                      <a:moveTo>
                        <a:pt x="77270" y="201054"/>
                      </a:moveTo>
                      <a:lnTo>
                        <a:pt x="77270" y="115761"/>
                      </a:lnTo>
                      <a:lnTo>
                        <a:pt x="0" y="0"/>
                      </a:lnTo>
                      <a:lnTo>
                        <a:pt x="53148" y="0"/>
                      </a:lnTo>
                      <a:lnTo>
                        <a:pt x="101392" y="77270"/>
                      </a:lnTo>
                      <a:lnTo>
                        <a:pt x="150213" y="0"/>
                      </a:lnTo>
                      <a:lnTo>
                        <a:pt x="199612" y="0"/>
                      </a:lnTo>
                      <a:lnTo>
                        <a:pt x="122630" y="115761"/>
                      </a:lnTo>
                      <a:lnTo>
                        <a:pt x="122630" y="201054"/>
                      </a:lnTo>
                      <a:lnTo>
                        <a:pt x="77244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</p:grpSp>
        </p:grpSp>
      </p:grpSp>
      <p:sp>
        <p:nvSpPr>
          <p:cNvPr id="4" name="Text Placeholder 83">
            <a:extLst>
              <a:ext uri="{FF2B5EF4-FFF2-40B4-BE49-F238E27FC236}">
                <a16:creationId xmlns:a16="http://schemas.microsoft.com/office/drawing/2014/main" id="{0B0793DD-5489-F3EF-2DFB-A5288F1D5A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71849" y="3797299"/>
            <a:ext cx="8386763" cy="612775"/>
          </a:xfrm>
        </p:spPr>
        <p:txBody>
          <a:bodyPr anchor="t"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subtitle</a:t>
            </a:r>
            <a:endParaRPr lang="en-GB" dirty="0"/>
          </a:p>
        </p:txBody>
      </p:sp>
      <p:sp>
        <p:nvSpPr>
          <p:cNvPr id="5" name="Text Placeholder 83">
            <a:extLst>
              <a:ext uri="{FF2B5EF4-FFF2-40B4-BE49-F238E27FC236}">
                <a16:creationId xmlns:a16="http://schemas.microsoft.com/office/drawing/2014/main" id="{69989582-76FD-F2DA-57ED-F393CB6221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71849" y="1930400"/>
            <a:ext cx="8386763" cy="1498599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6" name="Text Placeholder 81">
            <a:extLst>
              <a:ext uri="{FF2B5EF4-FFF2-40B4-BE49-F238E27FC236}">
                <a16:creationId xmlns:a16="http://schemas.microsoft.com/office/drawing/2014/main" id="{213FBB64-5CCE-3DD0-7886-343620AF48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5326418"/>
            <a:ext cx="2506663" cy="246221"/>
          </a:xfrm>
        </p:spPr>
        <p:txBody>
          <a:bodyPr wrap="square" anchor="ctr">
            <a:spAutoFit/>
          </a:bodyPr>
          <a:lstStyle>
            <a:lvl1pPr>
              <a:spcBef>
                <a:spcPts val="2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7" name="Text Placeholder 81">
            <a:extLst>
              <a:ext uri="{FF2B5EF4-FFF2-40B4-BE49-F238E27FC236}">
                <a16:creationId xmlns:a16="http://schemas.microsoft.com/office/drawing/2014/main" id="{C71363BD-4086-8BD6-8723-BF36A64AB5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799" y="5590676"/>
            <a:ext cx="2506663" cy="246221"/>
          </a:xfrm>
        </p:spPr>
        <p:txBody>
          <a:bodyPr wrap="square" anchor="ctr">
            <a:spAutoFit/>
          </a:bodyPr>
          <a:lstStyle>
            <a:lvl1pPr>
              <a:spcBef>
                <a:spcPts val="200"/>
              </a:spcBef>
              <a:defRPr sz="16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Event</a:t>
            </a:r>
          </a:p>
        </p:txBody>
      </p:sp>
      <p:sp>
        <p:nvSpPr>
          <p:cNvPr id="11" name="Date Placeholder 78">
            <a:extLst>
              <a:ext uri="{FF2B5EF4-FFF2-40B4-BE49-F238E27FC236}">
                <a16:creationId xmlns:a16="http://schemas.microsoft.com/office/drawing/2014/main" id="{D0083783-66D0-0106-E65A-62B5CEFACAD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 flipH="1">
            <a:off x="431864" y="6239947"/>
            <a:ext cx="1080000" cy="184666"/>
          </a:xfrm>
          <a:prstGeom prst="rect">
            <a:avLst/>
          </a:prstGeom>
        </p:spPr>
        <p:txBody>
          <a:bodyPr wrap="none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1669D24-8EA0-4B0F-AF19-9D4775FDE954}" type="datetime3">
              <a:rPr lang="en-US" smtClean="0"/>
              <a:t>9 October 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43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Colour Block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D8A21AE-66F8-DA09-F01F-BE5738E0ECC8}"/>
              </a:ext>
            </a:extLst>
          </p:cNvPr>
          <p:cNvSpPr/>
          <p:nvPr userDrawn="1"/>
        </p:nvSpPr>
        <p:spPr>
          <a:xfrm>
            <a:off x="6095999" y="-1"/>
            <a:ext cx="6096001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aphic 6">
            <a:extLst>
              <a:ext uri="{FF2B5EF4-FFF2-40B4-BE49-F238E27FC236}">
                <a16:creationId xmlns:a16="http://schemas.microsoft.com/office/drawing/2014/main" id="{DC55739B-B6A1-7104-2079-B57B7AF1A7C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3525" y="6227466"/>
            <a:ext cx="906520" cy="197147"/>
            <a:chOff x="578404" y="5745750"/>
            <a:chExt cx="2453349" cy="533548"/>
          </a:xfrm>
          <a:solidFill>
            <a:srgbClr val="191919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91716D5-7165-FB35-FABF-C530D6100AF0}"/>
                </a:ext>
              </a:extLst>
            </p:cNvPr>
            <p:cNvSpPr/>
            <p:nvPr/>
          </p:nvSpPr>
          <p:spPr>
            <a:xfrm>
              <a:off x="578404" y="5745777"/>
              <a:ext cx="533519" cy="533494"/>
            </a:xfrm>
            <a:custGeom>
              <a:avLst/>
              <a:gdLst>
                <a:gd name="connsiteX0" fmla="*/ 446314 w 533520"/>
                <a:gd name="connsiteY0" fmla="*/ 215474 h 533494"/>
                <a:gd name="connsiteX1" fmla="*/ 407194 w 533520"/>
                <a:gd name="connsiteY1" fmla="*/ 243608 h 533494"/>
                <a:gd name="connsiteX2" fmla="*/ 421851 w 533520"/>
                <a:gd name="connsiteY2" fmla="*/ 289126 h 533494"/>
                <a:gd name="connsiteX3" fmla="*/ 383334 w 533520"/>
                <a:gd name="connsiteY3" fmla="*/ 260992 h 533494"/>
                <a:gd name="connsiteX4" fmla="*/ 344764 w 533520"/>
                <a:gd name="connsiteY4" fmla="*/ 289126 h 533494"/>
                <a:gd name="connsiteX5" fmla="*/ 359421 w 533520"/>
                <a:gd name="connsiteY5" fmla="*/ 243608 h 533494"/>
                <a:gd name="connsiteX6" fmla="*/ 320301 w 533520"/>
                <a:gd name="connsiteY6" fmla="*/ 215474 h 533494"/>
                <a:gd name="connsiteX7" fmla="*/ 368546 w 533520"/>
                <a:gd name="connsiteY7" fmla="*/ 215527 h 533494"/>
                <a:gd name="connsiteX8" fmla="*/ 383334 w 533520"/>
                <a:gd name="connsiteY8" fmla="*/ 169354 h 533494"/>
                <a:gd name="connsiteX9" fmla="*/ 398096 w 533520"/>
                <a:gd name="connsiteY9" fmla="*/ 215474 h 533494"/>
                <a:gd name="connsiteX10" fmla="*/ 446366 w 533520"/>
                <a:gd name="connsiteY10" fmla="*/ 215474 h 533494"/>
                <a:gd name="connsiteX11" fmla="*/ 300322 w 533520"/>
                <a:gd name="connsiteY11" fmla="*/ 361781 h 533494"/>
                <a:gd name="connsiteX12" fmla="*/ 261176 w 533520"/>
                <a:gd name="connsiteY12" fmla="*/ 389915 h 533494"/>
                <a:gd name="connsiteX13" fmla="*/ 275859 w 533520"/>
                <a:gd name="connsiteY13" fmla="*/ 435433 h 533494"/>
                <a:gd name="connsiteX14" fmla="*/ 237289 w 533520"/>
                <a:gd name="connsiteY14" fmla="*/ 407299 h 533494"/>
                <a:gd name="connsiteX15" fmla="*/ 198720 w 533520"/>
                <a:gd name="connsiteY15" fmla="*/ 435433 h 533494"/>
                <a:gd name="connsiteX16" fmla="*/ 213403 w 533520"/>
                <a:gd name="connsiteY16" fmla="*/ 389915 h 533494"/>
                <a:gd name="connsiteX17" fmla="*/ 174257 w 533520"/>
                <a:gd name="connsiteY17" fmla="*/ 361781 h 533494"/>
                <a:gd name="connsiteX18" fmla="*/ 222501 w 533520"/>
                <a:gd name="connsiteY18" fmla="*/ 361834 h 533494"/>
                <a:gd name="connsiteX19" fmla="*/ 237263 w 533520"/>
                <a:gd name="connsiteY19" fmla="*/ 315660 h 533494"/>
                <a:gd name="connsiteX20" fmla="*/ 252025 w 533520"/>
                <a:gd name="connsiteY20" fmla="*/ 361781 h 533494"/>
                <a:gd name="connsiteX21" fmla="*/ 300269 w 533520"/>
                <a:gd name="connsiteY21" fmla="*/ 361781 h 533494"/>
                <a:gd name="connsiteX22" fmla="*/ 533495 w 533520"/>
                <a:gd name="connsiteY22" fmla="*/ 533495 h 533494"/>
                <a:gd name="connsiteX23" fmla="*/ 533495 w 533520"/>
                <a:gd name="connsiteY23" fmla="*/ 0 h 533494"/>
                <a:gd name="connsiteX24" fmla="*/ 266734 w 533520"/>
                <a:gd name="connsiteY24" fmla="*/ 0 h 533494"/>
                <a:gd name="connsiteX25" fmla="*/ 0 w 533520"/>
                <a:gd name="connsiteY25" fmla="*/ 266734 h 533494"/>
                <a:gd name="connsiteX26" fmla="*/ 266760 w 533520"/>
                <a:gd name="connsiteY26" fmla="*/ 533495 h 533494"/>
                <a:gd name="connsiteX27" fmla="*/ 533521 w 533520"/>
                <a:gd name="connsiteY27" fmla="*/ 533495 h 53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494">
                  <a:moveTo>
                    <a:pt x="446314" y="215474"/>
                  </a:moveTo>
                  <a:lnTo>
                    <a:pt x="407194" y="243608"/>
                  </a:lnTo>
                  <a:lnTo>
                    <a:pt x="421851" y="289126"/>
                  </a:lnTo>
                  <a:lnTo>
                    <a:pt x="383334" y="260992"/>
                  </a:lnTo>
                  <a:lnTo>
                    <a:pt x="344764" y="289126"/>
                  </a:lnTo>
                  <a:lnTo>
                    <a:pt x="359421" y="243608"/>
                  </a:lnTo>
                  <a:lnTo>
                    <a:pt x="320301" y="215474"/>
                  </a:lnTo>
                  <a:lnTo>
                    <a:pt x="368546" y="215527"/>
                  </a:lnTo>
                  <a:lnTo>
                    <a:pt x="383334" y="169354"/>
                  </a:lnTo>
                  <a:lnTo>
                    <a:pt x="398096" y="215474"/>
                  </a:lnTo>
                  <a:lnTo>
                    <a:pt x="446366" y="215474"/>
                  </a:lnTo>
                  <a:close/>
                  <a:moveTo>
                    <a:pt x="300322" y="361781"/>
                  </a:moveTo>
                  <a:lnTo>
                    <a:pt x="261176" y="389915"/>
                  </a:lnTo>
                  <a:lnTo>
                    <a:pt x="275859" y="435433"/>
                  </a:lnTo>
                  <a:lnTo>
                    <a:pt x="237289" y="407299"/>
                  </a:lnTo>
                  <a:lnTo>
                    <a:pt x="198720" y="435433"/>
                  </a:lnTo>
                  <a:lnTo>
                    <a:pt x="213403" y="389915"/>
                  </a:lnTo>
                  <a:lnTo>
                    <a:pt x="174257" y="361781"/>
                  </a:lnTo>
                  <a:lnTo>
                    <a:pt x="222501" y="361834"/>
                  </a:lnTo>
                  <a:lnTo>
                    <a:pt x="237263" y="315660"/>
                  </a:lnTo>
                  <a:lnTo>
                    <a:pt x="252025" y="361781"/>
                  </a:lnTo>
                  <a:lnTo>
                    <a:pt x="300269" y="361781"/>
                  </a:lnTo>
                  <a:close/>
                  <a:moveTo>
                    <a:pt x="533495" y="533495"/>
                  </a:moveTo>
                  <a:lnTo>
                    <a:pt x="533495" y="0"/>
                  </a:lnTo>
                  <a:lnTo>
                    <a:pt x="266734" y="0"/>
                  </a:lnTo>
                  <a:cubicBezTo>
                    <a:pt x="119431" y="0"/>
                    <a:pt x="0" y="119405"/>
                    <a:pt x="0" y="266734"/>
                  </a:cubicBezTo>
                  <a:cubicBezTo>
                    <a:pt x="0" y="414063"/>
                    <a:pt x="119431" y="533495"/>
                    <a:pt x="266760" y="533495"/>
                  </a:cubicBezTo>
                  <a:lnTo>
                    <a:pt x="533521" y="533495"/>
                  </a:lnTo>
                  <a:close/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3D0F22E-C2D4-354E-6C47-BB0FDE5874F1}"/>
                </a:ext>
              </a:extLst>
            </p:cNvPr>
            <p:cNvSpPr/>
            <p:nvPr/>
          </p:nvSpPr>
          <p:spPr>
            <a:xfrm>
              <a:off x="1858291" y="5745777"/>
              <a:ext cx="533519" cy="533494"/>
            </a:xfrm>
            <a:custGeom>
              <a:avLst/>
              <a:gdLst>
                <a:gd name="connsiteX0" fmla="*/ 446628 w 533520"/>
                <a:gd name="connsiteY0" fmla="*/ 271585 h 533494"/>
                <a:gd name="connsiteX1" fmla="*/ 407482 w 533520"/>
                <a:gd name="connsiteY1" fmla="*/ 299719 h 533494"/>
                <a:gd name="connsiteX2" fmla="*/ 422139 w 533520"/>
                <a:gd name="connsiteY2" fmla="*/ 345210 h 533494"/>
                <a:gd name="connsiteX3" fmla="*/ 383622 w 533520"/>
                <a:gd name="connsiteY3" fmla="*/ 317076 h 533494"/>
                <a:gd name="connsiteX4" fmla="*/ 345053 w 533520"/>
                <a:gd name="connsiteY4" fmla="*/ 345210 h 533494"/>
                <a:gd name="connsiteX5" fmla="*/ 359710 w 533520"/>
                <a:gd name="connsiteY5" fmla="*/ 299719 h 533494"/>
                <a:gd name="connsiteX6" fmla="*/ 320590 w 533520"/>
                <a:gd name="connsiteY6" fmla="*/ 271585 h 533494"/>
                <a:gd name="connsiteX7" fmla="*/ 368860 w 533520"/>
                <a:gd name="connsiteY7" fmla="*/ 271637 h 533494"/>
                <a:gd name="connsiteX8" fmla="*/ 383622 w 533520"/>
                <a:gd name="connsiteY8" fmla="*/ 225543 h 533494"/>
                <a:gd name="connsiteX9" fmla="*/ 398384 w 533520"/>
                <a:gd name="connsiteY9" fmla="*/ 271585 h 533494"/>
                <a:gd name="connsiteX10" fmla="*/ 446655 w 533520"/>
                <a:gd name="connsiteY10" fmla="*/ 271585 h 533494"/>
                <a:gd name="connsiteX11" fmla="*/ 300322 w 533520"/>
                <a:gd name="connsiteY11" fmla="*/ 125305 h 533494"/>
                <a:gd name="connsiteX12" fmla="*/ 261176 w 533520"/>
                <a:gd name="connsiteY12" fmla="*/ 153438 h 533494"/>
                <a:gd name="connsiteX13" fmla="*/ 275859 w 533520"/>
                <a:gd name="connsiteY13" fmla="*/ 198930 h 533494"/>
                <a:gd name="connsiteX14" fmla="*/ 237316 w 533520"/>
                <a:gd name="connsiteY14" fmla="*/ 170743 h 533494"/>
                <a:gd name="connsiteX15" fmla="*/ 198746 w 533520"/>
                <a:gd name="connsiteY15" fmla="*/ 198930 h 533494"/>
                <a:gd name="connsiteX16" fmla="*/ 213429 w 533520"/>
                <a:gd name="connsiteY16" fmla="*/ 153438 h 533494"/>
                <a:gd name="connsiteX17" fmla="*/ 174309 w 533520"/>
                <a:gd name="connsiteY17" fmla="*/ 125305 h 533494"/>
                <a:gd name="connsiteX18" fmla="*/ 222554 w 533520"/>
                <a:gd name="connsiteY18" fmla="*/ 125357 h 533494"/>
                <a:gd name="connsiteX19" fmla="*/ 237342 w 533520"/>
                <a:gd name="connsiteY19" fmla="*/ 79210 h 533494"/>
                <a:gd name="connsiteX20" fmla="*/ 252104 w 533520"/>
                <a:gd name="connsiteY20" fmla="*/ 125305 h 533494"/>
                <a:gd name="connsiteX21" fmla="*/ 300348 w 533520"/>
                <a:gd name="connsiteY21" fmla="*/ 125305 h 533494"/>
                <a:gd name="connsiteX22" fmla="*/ 533495 w 533520"/>
                <a:gd name="connsiteY22" fmla="*/ 266760 h 533494"/>
                <a:gd name="connsiteX23" fmla="*/ 266734 w 533520"/>
                <a:gd name="connsiteY23" fmla="*/ 0 h 533494"/>
                <a:gd name="connsiteX24" fmla="*/ 0 w 533520"/>
                <a:gd name="connsiteY24" fmla="*/ 0 h 533494"/>
                <a:gd name="connsiteX25" fmla="*/ 0 w 533520"/>
                <a:gd name="connsiteY25" fmla="*/ 533495 h 533494"/>
                <a:gd name="connsiteX26" fmla="*/ 266760 w 533520"/>
                <a:gd name="connsiteY26" fmla="*/ 533495 h 533494"/>
                <a:gd name="connsiteX27" fmla="*/ 533521 w 533520"/>
                <a:gd name="connsiteY27" fmla="*/ 266734 h 53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494">
                  <a:moveTo>
                    <a:pt x="446628" y="271585"/>
                  </a:moveTo>
                  <a:lnTo>
                    <a:pt x="407482" y="299719"/>
                  </a:lnTo>
                  <a:lnTo>
                    <a:pt x="422139" y="345210"/>
                  </a:lnTo>
                  <a:lnTo>
                    <a:pt x="383622" y="317076"/>
                  </a:lnTo>
                  <a:lnTo>
                    <a:pt x="345053" y="345210"/>
                  </a:lnTo>
                  <a:lnTo>
                    <a:pt x="359710" y="299719"/>
                  </a:lnTo>
                  <a:lnTo>
                    <a:pt x="320590" y="271585"/>
                  </a:lnTo>
                  <a:lnTo>
                    <a:pt x="368860" y="271637"/>
                  </a:lnTo>
                  <a:lnTo>
                    <a:pt x="383622" y="225543"/>
                  </a:lnTo>
                  <a:lnTo>
                    <a:pt x="398384" y="271585"/>
                  </a:lnTo>
                  <a:lnTo>
                    <a:pt x="446655" y="271585"/>
                  </a:lnTo>
                  <a:close/>
                  <a:moveTo>
                    <a:pt x="300322" y="125305"/>
                  </a:moveTo>
                  <a:lnTo>
                    <a:pt x="261176" y="153438"/>
                  </a:lnTo>
                  <a:lnTo>
                    <a:pt x="275859" y="198930"/>
                  </a:lnTo>
                  <a:lnTo>
                    <a:pt x="237316" y="170743"/>
                  </a:lnTo>
                  <a:lnTo>
                    <a:pt x="198746" y="198930"/>
                  </a:lnTo>
                  <a:lnTo>
                    <a:pt x="213429" y="153438"/>
                  </a:lnTo>
                  <a:lnTo>
                    <a:pt x="174309" y="125305"/>
                  </a:lnTo>
                  <a:lnTo>
                    <a:pt x="222554" y="125357"/>
                  </a:lnTo>
                  <a:lnTo>
                    <a:pt x="237342" y="79210"/>
                  </a:lnTo>
                  <a:lnTo>
                    <a:pt x="252104" y="125305"/>
                  </a:lnTo>
                  <a:lnTo>
                    <a:pt x="300348" y="125305"/>
                  </a:lnTo>
                  <a:close/>
                  <a:moveTo>
                    <a:pt x="533495" y="266760"/>
                  </a:moveTo>
                  <a:cubicBezTo>
                    <a:pt x="533495" y="119431"/>
                    <a:pt x="414063" y="0"/>
                    <a:pt x="266734" y="0"/>
                  </a:cubicBezTo>
                  <a:lnTo>
                    <a:pt x="0" y="0"/>
                  </a:lnTo>
                  <a:lnTo>
                    <a:pt x="0" y="533495"/>
                  </a:lnTo>
                  <a:lnTo>
                    <a:pt x="266760" y="533495"/>
                  </a:lnTo>
                  <a:cubicBezTo>
                    <a:pt x="414090" y="533495"/>
                    <a:pt x="533521" y="414063"/>
                    <a:pt x="533521" y="266734"/>
                  </a:cubicBezTo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BD8E392-91E0-AF46-4686-F1AF13C93866}"/>
                </a:ext>
              </a:extLst>
            </p:cNvPr>
            <p:cNvSpPr/>
            <p:nvPr/>
          </p:nvSpPr>
          <p:spPr>
            <a:xfrm>
              <a:off x="2498234" y="5745777"/>
              <a:ext cx="533519" cy="533521"/>
            </a:xfrm>
            <a:custGeom>
              <a:avLst/>
              <a:gdLst>
                <a:gd name="connsiteX0" fmla="*/ 351922 w 533520"/>
                <a:gd name="connsiteY0" fmla="*/ 125305 h 533520"/>
                <a:gd name="connsiteX1" fmla="*/ 312750 w 533520"/>
                <a:gd name="connsiteY1" fmla="*/ 153438 h 533520"/>
                <a:gd name="connsiteX2" fmla="*/ 327459 w 533520"/>
                <a:gd name="connsiteY2" fmla="*/ 198930 h 533520"/>
                <a:gd name="connsiteX3" fmla="*/ 288916 w 533520"/>
                <a:gd name="connsiteY3" fmla="*/ 170743 h 533520"/>
                <a:gd name="connsiteX4" fmla="*/ 250347 w 533520"/>
                <a:gd name="connsiteY4" fmla="*/ 198930 h 533520"/>
                <a:gd name="connsiteX5" fmla="*/ 265056 w 533520"/>
                <a:gd name="connsiteY5" fmla="*/ 153438 h 533520"/>
                <a:gd name="connsiteX6" fmla="*/ 225910 w 533520"/>
                <a:gd name="connsiteY6" fmla="*/ 125305 h 533520"/>
                <a:gd name="connsiteX7" fmla="*/ 274128 w 533520"/>
                <a:gd name="connsiteY7" fmla="*/ 125357 h 533520"/>
                <a:gd name="connsiteX8" fmla="*/ 288942 w 533520"/>
                <a:gd name="connsiteY8" fmla="*/ 79210 h 533520"/>
                <a:gd name="connsiteX9" fmla="*/ 303730 w 533520"/>
                <a:gd name="connsiteY9" fmla="*/ 125305 h 533520"/>
                <a:gd name="connsiteX10" fmla="*/ 351949 w 533520"/>
                <a:gd name="connsiteY10" fmla="*/ 125305 h 533520"/>
                <a:gd name="connsiteX11" fmla="*/ 205642 w 533520"/>
                <a:gd name="connsiteY11" fmla="*/ 271585 h 533520"/>
                <a:gd name="connsiteX12" fmla="*/ 166470 w 533520"/>
                <a:gd name="connsiteY12" fmla="*/ 299719 h 533520"/>
                <a:gd name="connsiteX13" fmla="*/ 181179 w 533520"/>
                <a:gd name="connsiteY13" fmla="*/ 345210 h 533520"/>
                <a:gd name="connsiteX14" fmla="*/ 142636 w 533520"/>
                <a:gd name="connsiteY14" fmla="*/ 317076 h 533520"/>
                <a:gd name="connsiteX15" fmla="*/ 104066 w 533520"/>
                <a:gd name="connsiteY15" fmla="*/ 345210 h 533520"/>
                <a:gd name="connsiteX16" fmla="*/ 118723 w 533520"/>
                <a:gd name="connsiteY16" fmla="*/ 299719 h 533520"/>
                <a:gd name="connsiteX17" fmla="*/ 79630 w 533520"/>
                <a:gd name="connsiteY17" fmla="*/ 271585 h 533520"/>
                <a:gd name="connsiteX18" fmla="*/ 127848 w 533520"/>
                <a:gd name="connsiteY18" fmla="*/ 271637 h 533520"/>
                <a:gd name="connsiteX19" fmla="*/ 142636 w 533520"/>
                <a:gd name="connsiteY19" fmla="*/ 225543 h 533520"/>
                <a:gd name="connsiteX20" fmla="*/ 157371 w 533520"/>
                <a:gd name="connsiteY20" fmla="*/ 271585 h 533520"/>
                <a:gd name="connsiteX21" fmla="*/ 205642 w 533520"/>
                <a:gd name="connsiteY21" fmla="*/ 271585 h 533520"/>
                <a:gd name="connsiteX22" fmla="*/ 533521 w 533520"/>
                <a:gd name="connsiteY22" fmla="*/ 533521 h 533520"/>
                <a:gd name="connsiteX23" fmla="*/ 533521 w 533520"/>
                <a:gd name="connsiteY23" fmla="*/ 266760 h 533520"/>
                <a:gd name="connsiteX24" fmla="*/ 266760 w 533520"/>
                <a:gd name="connsiteY24" fmla="*/ 0 h 533520"/>
                <a:gd name="connsiteX25" fmla="*/ 0 w 533520"/>
                <a:gd name="connsiteY25" fmla="*/ 266760 h 533520"/>
                <a:gd name="connsiteX26" fmla="*/ 0 w 533520"/>
                <a:gd name="connsiteY26" fmla="*/ 533521 h 533520"/>
                <a:gd name="connsiteX27" fmla="*/ 533495 w 533520"/>
                <a:gd name="connsiteY27" fmla="*/ 533521 h 53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520">
                  <a:moveTo>
                    <a:pt x="351922" y="125305"/>
                  </a:moveTo>
                  <a:lnTo>
                    <a:pt x="312750" y="153438"/>
                  </a:lnTo>
                  <a:lnTo>
                    <a:pt x="327459" y="198930"/>
                  </a:lnTo>
                  <a:lnTo>
                    <a:pt x="288916" y="170743"/>
                  </a:lnTo>
                  <a:lnTo>
                    <a:pt x="250347" y="198930"/>
                  </a:lnTo>
                  <a:lnTo>
                    <a:pt x="265056" y="153438"/>
                  </a:lnTo>
                  <a:lnTo>
                    <a:pt x="225910" y="125305"/>
                  </a:lnTo>
                  <a:lnTo>
                    <a:pt x="274128" y="125357"/>
                  </a:lnTo>
                  <a:lnTo>
                    <a:pt x="288942" y="79210"/>
                  </a:lnTo>
                  <a:lnTo>
                    <a:pt x="303730" y="125305"/>
                  </a:lnTo>
                  <a:lnTo>
                    <a:pt x="351949" y="125305"/>
                  </a:lnTo>
                  <a:close/>
                  <a:moveTo>
                    <a:pt x="205642" y="271585"/>
                  </a:moveTo>
                  <a:lnTo>
                    <a:pt x="166470" y="299719"/>
                  </a:lnTo>
                  <a:lnTo>
                    <a:pt x="181179" y="345210"/>
                  </a:lnTo>
                  <a:lnTo>
                    <a:pt x="142636" y="317076"/>
                  </a:lnTo>
                  <a:lnTo>
                    <a:pt x="104066" y="345210"/>
                  </a:lnTo>
                  <a:lnTo>
                    <a:pt x="118723" y="299719"/>
                  </a:lnTo>
                  <a:lnTo>
                    <a:pt x="79630" y="271585"/>
                  </a:lnTo>
                  <a:lnTo>
                    <a:pt x="127848" y="271637"/>
                  </a:lnTo>
                  <a:lnTo>
                    <a:pt x="142636" y="225543"/>
                  </a:lnTo>
                  <a:lnTo>
                    <a:pt x="157371" y="271585"/>
                  </a:lnTo>
                  <a:lnTo>
                    <a:pt x="205642" y="271585"/>
                  </a:lnTo>
                  <a:close/>
                  <a:moveTo>
                    <a:pt x="533521" y="533521"/>
                  </a:moveTo>
                  <a:lnTo>
                    <a:pt x="533521" y="266760"/>
                  </a:lnTo>
                  <a:cubicBezTo>
                    <a:pt x="533521" y="119431"/>
                    <a:pt x="414090" y="0"/>
                    <a:pt x="266760" y="0"/>
                  </a:cubicBezTo>
                  <a:cubicBezTo>
                    <a:pt x="119431" y="0"/>
                    <a:pt x="0" y="119431"/>
                    <a:pt x="0" y="266760"/>
                  </a:cubicBezTo>
                  <a:lnTo>
                    <a:pt x="0" y="533521"/>
                  </a:lnTo>
                  <a:lnTo>
                    <a:pt x="533495" y="533521"/>
                  </a:lnTo>
                  <a:close/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638029F-ABE7-91A4-0869-AB6C9B36D333}"/>
                </a:ext>
              </a:extLst>
            </p:cNvPr>
            <p:cNvSpPr/>
            <p:nvPr/>
          </p:nvSpPr>
          <p:spPr>
            <a:xfrm>
              <a:off x="1218347" y="5745750"/>
              <a:ext cx="533519" cy="533521"/>
            </a:xfrm>
            <a:custGeom>
              <a:avLst/>
              <a:gdLst>
                <a:gd name="connsiteX0" fmla="*/ 351896 w 533520"/>
                <a:gd name="connsiteY0" fmla="*/ 361230 h 533520"/>
                <a:gd name="connsiteX1" fmla="*/ 312750 w 533520"/>
                <a:gd name="connsiteY1" fmla="*/ 389312 h 533520"/>
                <a:gd name="connsiteX2" fmla="*/ 327459 w 533520"/>
                <a:gd name="connsiteY2" fmla="*/ 434830 h 533520"/>
                <a:gd name="connsiteX3" fmla="*/ 288916 w 533520"/>
                <a:gd name="connsiteY3" fmla="*/ 406696 h 533520"/>
                <a:gd name="connsiteX4" fmla="*/ 250347 w 533520"/>
                <a:gd name="connsiteY4" fmla="*/ 434830 h 533520"/>
                <a:gd name="connsiteX5" fmla="*/ 265056 w 533520"/>
                <a:gd name="connsiteY5" fmla="*/ 389312 h 533520"/>
                <a:gd name="connsiteX6" fmla="*/ 225910 w 533520"/>
                <a:gd name="connsiteY6" fmla="*/ 361230 h 533520"/>
                <a:gd name="connsiteX7" fmla="*/ 274128 w 533520"/>
                <a:gd name="connsiteY7" fmla="*/ 361283 h 533520"/>
                <a:gd name="connsiteX8" fmla="*/ 288942 w 533520"/>
                <a:gd name="connsiteY8" fmla="*/ 315110 h 533520"/>
                <a:gd name="connsiteX9" fmla="*/ 303730 w 533520"/>
                <a:gd name="connsiteY9" fmla="*/ 361230 h 533520"/>
                <a:gd name="connsiteX10" fmla="*/ 351949 w 533520"/>
                <a:gd name="connsiteY10" fmla="*/ 361230 h 533520"/>
                <a:gd name="connsiteX11" fmla="*/ 206219 w 533520"/>
                <a:gd name="connsiteY11" fmla="*/ 215448 h 533520"/>
                <a:gd name="connsiteX12" fmla="*/ 167047 w 533520"/>
                <a:gd name="connsiteY12" fmla="*/ 243635 h 533520"/>
                <a:gd name="connsiteX13" fmla="*/ 181703 w 533520"/>
                <a:gd name="connsiteY13" fmla="*/ 289152 h 533520"/>
                <a:gd name="connsiteX14" fmla="*/ 143186 w 533520"/>
                <a:gd name="connsiteY14" fmla="*/ 260966 h 533520"/>
                <a:gd name="connsiteX15" fmla="*/ 104591 w 533520"/>
                <a:gd name="connsiteY15" fmla="*/ 289152 h 533520"/>
                <a:gd name="connsiteX16" fmla="*/ 119248 w 533520"/>
                <a:gd name="connsiteY16" fmla="*/ 243635 h 533520"/>
                <a:gd name="connsiteX17" fmla="*/ 80128 w 533520"/>
                <a:gd name="connsiteY17" fmla="*/ 215448 h 533520"/>
                <a:gd name="connsiteX18" fmla="*/ 128399 w 533520"/>
                <a:gd name="connsiteY18" fmla="*/ 215553 h 533520"/>
                <a:gd name="connsiteX19" fmla="*/ 143134 w 533520"/>
                <a:gd name="connsiteY19" fmla="*/ 169380 h 533520"/>
                <a:gd name="connsiteX20" fmla="*/ 157870 w 533520"/>
                <a:gd name="connsiteY20" fmla="*/ 215422 h 533520"/>
                <a:gd name="connsiteX21" fmla="*/ 206193 w 533520"/>
                <a:gd name="connsiteY21" fmla="*/ 215422 h 533520"/>
                <a:gd name="connsiteX22" fmla="*/ 533495 w 533520"/>
                <a:gd name="connsiteY22" fmla="*/ 266734 h 533520"/>
                <a:gd name="connsiteX23" fmla="*/ 533495 w 533520"/>
                <a:gd name="connsiteY23" fmla="*/ 0 h 533520"/>
                <a:gd name="connsiteX24" fmla="*/ 0 w 533520"/>
                <a:gd name="connsiteY24" fmla="*/ 0 h 533520"/>
                <a:gd name="connsiteX25" fmla="*/ 0 w 533520"/>
                <a:gd name="connsiteY25" fmla="*/ 266760 h 533520"/>
                <a:gd name="connsiteX26" fmla="*/ 266760 w 533520"/>
                <a:gd name="connsiteY26" fmla="*/ 533521 h 533520"/>
                <a:gd name="connsiteX27" fmla="*/ 533521 w 533520"/>
                <a:gd name="connsiteY27" fmla="*/ 266760 h 53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520">
                  <a:moveTo>
                    <a:pt x="351896" y="361230"/>
                  </a:moveTo>
                  <a:lnTo>
                    <a:pt x="312750" y="389312"/>
                  </a:lnTo>
                  <a:lnTo>
                    <a:pt x="327459" y="434830"/>
                  </a:lnTo>
                  <a:lnTo>
                    <a:pt x="288916" y="406696"/>
                  </a:lnTo>
                  <a:lnTo>
                    <a:pt x="250347" y="434830"/>
                  </a:lnTo>
                  <a:lnTo>
                    <a:pt x="265056" y="389312"/>
                  </a:lnTo>
                  <a:lnTo>
                    <a:pt x="225910" y="361230"/>
                  </a:lnTo>
                  <a:lnTo>
                    <a:pt x="274128" y="361283"/>
                  </a:lnTo>
                  <a:lnTo>
                    <a:pt x="288942" y="315110"/>
                  </a:lnTo>
                  <a:lnTo>
                    <a:pt x="303730" y="361230"/>
                  </a:lnTo>
                  <a:lnTo>
                    <a:pt x="351949" y="361230"/>
                  </a:lnTo>
                  <a:close/>
                  <a:moveTo>
                    <a:pt x="206219" y="215448"/>
                  </a:moveTo>
                  <a:lnTo>
                    <a:pt x="167047" y="243635"/>
                  </a:lnTo>
                  <a:lnTo>
                    <a:pt x="181703" y="289152"/>
                  </a:lnTo>
                  <a:lnTo>
                    <a:pt x="143186" y="260966"/>
                  </a:lnTo>
                  <a:lnTo>
                    <a:pt x="104591" y="289152"/>
                  </a:lnTo>
                  <a:lnTo>
                    <a:pt x="119248" y="243635"/>
                  </a:lnTo>
                  <a:lnTo>
                    <a:pt x="80128" y="215448"/>
                  </a:lnTo>
                  <a:lnTo>
                    <a:pt x="128399" y="215553"/>
                  </a:lnTo>
                  <a:lnTo>
                    <a:pt x="143134" y="169380"/>
                  </a:lnTo>
                  <a:lnTo>
                    <a:pt x="157870" y="215422"/>
                  </a:lnTo>
                  <a:lnTo>
                    <a:pt x="206193" y="215422"/>
                  </a:lnTo>
                  <a:close/>
                  <a:moveTo>
                    <a:pt x="533495" y="266734"/>
                  </a:moveTo>
                  <a:lnTo>
                    <a:pt x="533495" y="0"/>
                  </a:lnTo>
                  <a:lnTo>
                    <a:pt x="0" y="0"/>
                  </a:lnTo>
                  <a:lnTo>
                    <a:pt x="0" y="266760"/>
                  </a:lnTo>
                  <a:cubicBezTo>
                    <a:pt x="0" y="414090"/>
                    <a:pt x="119431" y="533521"/>
                    <a:pt x="266760" y="533521"/>
                  </a:cubicBezTo>
                  <a:cubicBezTo>
                    <a:pt x="414090" y="533521"/>
                    <a:pt x="533521" y="414090"/>
                    <a:pt x="533521" y="266760"/>
                  </a:cubicBezTo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698BF81-13B0-86E6-4DEC-DCDDF637C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31800"/>
            <a:ext cx="5292725" cy="11112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A60036-9684-D381-C280-47B26ECC25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FBDD211-8621-2EF6-6D31-201F100EA76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527800" y="431800"/>
            <a:ext cx="5232400" cy="5553076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F462F-020A-3AA7-82E8-745F344FBBF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To change the footer go to menu "Insert" &gt; "Header and Footer" and click on "Apply to All"</a:t>
            </a:r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6AE84FF-8EB6-4603-B73D-C39BA67870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27800" y="6327696"/>
            <a:ext cx="4320000" cy="123111"/>
          </a:xfrm>
        </p:spPr>
        <p:txBody>
          <a:bodyPr anchor="b">
            <a:spAutoFit/>
          </a:bodyPr>
          <a:lstStyle>
            <a:lvl1pPr>
              <a:defRPr sz="8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a source or footnote here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080328-A518-7A2C-78EA-1787ED7A1D72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31800" y="1930401"/>
            <a:ext cx="5232400" cy="4054476"/>
          </a:xfrm>
        </p:spPr>
        <p:txBody>
          <a:bodyPr/>
          <a:lstStyle>
            <a:lvl3pPr marL="288000" indent="-288000">
              <a:buFontTx/>
              <a:buBlip>
                <a:blip r:embed="rId2"/>
              </a:buBlip>
              <a:defRPr/>
            </a:lvl3pPr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408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Colour Block L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3274471-E3AF-18B8-AD35-100AB11682AF}"/>
              </a:ext>
            </a:extLst>
          </p:cNvPr>
          <p:cNvSpPr/>
          <p:nvPr userDrawn="1"/>
        </p:nvSpPr>
        <p:spPr>
          <a:xfrm>
            <a:off x="6095999" y="-1"/>
            <a:ext cx="6096001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aphic 6">
            <a:extLst>
              <a:ext uri="{FF2B5EF4-FFF2-40B4-BE49-F238E27FC236}">
                <a16:creationId xmlns:a16="http://schemas.microsoft.com/office/drawing/2014/main" id="{DC55739B-B6A1-7104-2079-B57B7AF1A7C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3525" y="6227466"/>
            <a:ext cx="906520" cy="197147"/>
            <a:chOff x="578404" y="5745750"/>
            <a:chExt cx="2453349" cy="533548"/>
          </a:xfrm>
          <a:solidFill>
            <a:schemeClr val="bg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91716D5-7165-FB35-FABF-C530D6100AF0}"/>
                </a:ext>
              </a:extLst>
            </p:cNvPr>
            <p:cNvSpPr/>
            <p:nvPr/>
          </p:nvSpPr>
          <p:spPr>
            <a:xfrm>
              <a:off x="578404" y="5745777"/>
              <a:ext cx="533519" cy="533494"/>
            </a:xfrm>
            <a:custGeom>
              <a:avLst/>
              <a:gdLst>
                <a:gd name="connsiteX0" fmla="*/ 446314 w 533520"/>
                <a:gd name="connsiteY0" fmla="*/ 215474 h 533494"/>
                <a:gd name="connsiteX1" fmla="*/ 407194 w 533520"/>
                <a:gd name="connsiteY1" fmla="*/ 243608 h 533494"/>
                <a:gd name="connsiteX2" fmla="*/ 421851 w 533520"/>
                <a:gd name="connsiteY2" fmla="*/ 289126 h 533494"/>
                <a:gd name="connsiteX3" fmla="*/ 383334 w 533520"/>
                <a:gd name="connsiteY3" fmla="*/ 260992 h 533494"/>
                <a:gd name="connsiteX4" fmla="*/ 344764 w 533520"/>
                <a:gd name="connsiteY4" fmla="*/ 289126 h 533494"/>
                <a:gd name="connsiteX5" fmla="*/ 359421 w 533520"/>
                <a:gd name="connsiteY5" fmla="*/ 243608 h 533494"/>
                <a:gd name="connsiteX6" fmla="*/ 320301 w 533520"/>
                <a:gd name="connsiteY6" fmla="*/ 215474 h 533494"/>
                <a:gd name="connsiteX7" fmla="*/ 368546 w 533520"/>
                <a:gd name="connsiteY7" fmla="*/ 215527 h 533494"/>
                <a:gd name="connsiteX8" fmla="*/ 383334 w 533520"/>
                <a:gd name="connsiteY8" fmla="*/ 169354 h 533494"/>
                <a:gd name="connsiteX9" fmla="*/ 398096 w 533520"/>
                <a:gd name="connsiteY9" fmla="*/ 215474 h 533494"/>
                <a:gd name="connsiteX10" fmla="*/ 446366 w 533520"/>
                <a:gd name="connsiteY10" fmla="*/ 215474 h 533494"/>
                <a:gd name="connsiteX11" fmla="*/ 300322 w 533520"/>
                <a:gd name="connsiteY11" fmla="*/ 361781 h 533494"/>
                <a:gd name="connsiteX12" fmla="*/ 261176 w 533520"/>
                <a:gd name="connsiteY12" fmla="*/ 389915 h 533494"/>
                <a:gd name="connsiteX13" fmla="*/ 275859 w 533520"/>
                <a:gd name="connsiteY13" fmla="*/ 435433 h 533494"/>
                <a:gd name="connsiteX14" fmla="*/ 237289 w 533520"/>
                <a:gd name="connsiteY14" fmla="*/ 407299 h 533494"/>
                <a:gd name="connsiteX15" fmla="*/ 198720 w 533520"/>
                <a:gd name="connsiteY15" fmla="*/ 435433 h 533494"/>
                <a:gd name="connsiteX16" fmla="*/ 213403 w 533520"/>
                <a:gd name="connsiteY16" fmla="*/ 389915 h 533494"/>
                <a:gd name="connsiteX17" fmla="*/ 174257 w 533520"/>
                <a:gd name="connsiteY17" fmla="*/ 361781 h 533494"/>
                <a:gd name="connsiteX18" fmla="*/ 222501 w 533520"/>
                <a:gd name="connsiteY18" fmla="*/ 361834 h 533494"/>
                <a:gd name="connsiteX19" fmla="*/ 237263 w 533520"/>
                <a:gd name="connsiteY19" fmla="*/ 315660 h 533494"/>
                <a:gd name="connsiteX20" fmla="*/ 252025 w 533520"/>
                <a:gd name="connsiteY20" fmla="*/ 361781 h 533494"/>
                <a:gd name="connsiteX21" fmla="*/ 300269 w 533520"/>
                <a:gd name="connsiteY21" fmla="*/ 361781 h 533494"/>
                <a:gd name="connsiteX22" fmla="*/ 533495 w 533520"/>
                <a:gd name="connsiteY22" fmla="*/ 533495 h 533494"/>
                <a:gd name="connsiteX23" fmla="*/ 533495 w 533520"/>
                <a:gd name="connsiteY23" fmla="*/ 0 h 533494"/>
                <a:gd name="connsiteX24" fmla="*/ 266734 w 533520"/>
                <a:gd name="connsiteY24" fmla="*/ 0 h 533494"/>
                <a:gd name="connsiteX25" fmla="*/ 0 w 533520"/>
                <a:gd name="connsiteY25" fmla="*/ 266734 h 533494"/>
                <a:gd name="connsiteX26" fmla="*/ 266760 w 533520"/>
                <a:gd name="connsiteY26" fmla="*/ 533495 h 533494"/>
                <a:gd name="connsiteX27" fmla="*/ 533521 w 533520"/>
                <a:gd name="connsiteY27" fmla="*/ 533495 h 53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494">
                  <a:moveTo>
                    <a:pt x="446314" y="215474"/>
                  </a:moveTo>
                  <a:lnTo>
                    <a:pt x="407194" y="243608"/>
                  </a:lnTo>
                  <a:lnTo>
                    <a:pt x="421851" y="289126"/>
                  </a:lnTo>
                  <a:lnTo>
                    <a:pt x="383334" y="260992"/>
                  </a:lnTo>
                  <a:lnTo>
                    <a:pt x="344764" y="289126"/>
                  </a:lnTo>
                  <a:lnTo>
                    <a:pt x="359421" y="243608"/>
                  </a:lnTo>
                  <a:lnTo>
                    <a:pt x="320301" y="215474"/>
                  </a:lnTo>
                  <a:lnTo>
                    <a:pt x="368546" y="215527"/>
                  </a:lnTo>
                  <a:lnTo>
                    <a:pt x="383334" y="169354"/>
                  </a:lnTo>
                  <a:lnTo>
                    <a:pt x="398096" y="215474"/>
                  </a:lnTo>
                  <a:lnTo>
                    <a:pt x="446366" y="215474"/>
                  </a:lnTo>
                  <a:close/>
                  <a:moveTo>
                    <a:pt x="300322" y="361781"/>
                  </a:moveTo>
                  <a:lnTo>
                    <a:pt x="261176" y="389915"/>
                  </a:lnTo>
                  <a:lnTo>
                    <a:pt x="275859" y="435433"/>
                  </a:lnTo>
                  <a:lnTo>
                    <a:pt x="237289" y="407299"/>
                  </a:lnTo>
                  <a:lnTo>
                    <a:pt x="198720" y="435433"/>
                  </a:lnTo>
                  <a:lnTo>
                    <a:pt x="213403" y="389915"/>
                  </a:lnTo>
                  <a:lnTo>
                    <a:pt x="174257" y="361781"/>
                  </a:lnTo>
                  <a:lnTo>
                    <a:pt x="222501" y="361834"/>
                  </a:lnTo>
                  <a:lnTo>
                    <a:pt x="237263" y="315660"/>
                  </a:lnTo>
                  <a:lnTo>
                    <a:pt x="252025" y="361781"/>
                  </a:lnTo>
                  <a:lnTo>
                    <a:pt x="300269" y="361781"/>
                  </a:lnTo>
                  <a:close/>
                  <a:moveTo>
                    <a:pt x="533495" y="533495"/>
                  </a:moveTo>
                  <a:lnTo>
                    <a:pt x="533495" y="0"/>
                  </a:lnTo>
                  <a:lnTo>
                    <a:pt x="266734" y="0"/>
                  </a:lnTo>
                  <a:cubicBezTo>
                    <a:pt x="119431" y="0"/>
                    <a:pt x="0" y="119405"/>
                    <a:pt x="0" y="266734"/>
                  </a:cubicBezTo>
                  <a:cubicBezTo>
                    <a:pt x="0" y="414063"/>
                    <a:pt x="119431" y="533495"/>
                    <a:pt x="266760" y="533495"/>
                  </a:cubicBezTo>
                  <a:lnTo>
                    <a:pt x="533521" y="533495"/>
                  </a:lnTo>
                  <a:close/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3D0F22E-C2D4-354E-6C47-BB0FDE5874F1}"/>
                </a:ext>
              </a:extLst>
            </p:cNvPr>
            <p:cNvSpPr/>
            <p:nvPr/>
          </p:nvSpPr>
          <p:spPr>
            <a:xfrm>
              <a:off x="1858291" y="5745777"/>
              <a:ext cx="533519" cy="533494"/>
            </a:xfrm>
            <a:custGeom>
              <a:avLst/>
              <a:gdLst>
                <a:gd name="connsiteX0" fmla="*/ 446628 w 533520"/>
                <a:gd name="connsiteY0" fmla="*/ 271585 h 533494"/>
                <a:gd name="connsiteX1" fmla="*/ 407482 w 533520"/>
                <a:gd name="connsiteY1" fmla="*/ 299719 h 533494"/>
                <a:gd name="connsiteX2" fmla="*/ 422139 w 533520"/>
                <a:gd name="connsiteY2" fmla="*/ 345210 h 533494"/>
                <a:gd name="connsiteX3" fmla="*/ 383622 w 533520"/>
                <a:gd name="connsiteY3" fmla="*/ 317076 h 533494"/>
                <a:gd name="connsiteX4" fmla="*/ 345053 w 533520"/>
                <a:gd name="connsiteY4" fmla="*/ 345210 h 533494"/>
                <a:gd name="connsiteX5" fmla="*/ 359710 w 533520"/>
                <a:gd name="connsiteY5" fmla="*/ 299719 h 533494"/>
                <a:gd name="connsiteX6" fmla="*/ 320590 w 533520"/>
                <a:gd name="connsiteY6" fmla="*/ 271585 h 533494"/>
                <a:gd name="connsiteX7" fmla="*/ 368860 w 533520"/>
                <a:gd name="connsiteY7" fmla="*/ 271637 h 533494"/>
                <a:gd name="connsiteX8" fmla="*/ 383622 w 533520"/>
                <a:gd name="connsiteY8" fmla="*/ 225543 h 533494"/>
                <a:gd name="connsiteX9" fmla="*/ 398384 w 533520"/>
                <a:gd name="connsiteY9" fmla="*/ 271585 h 533494"/>
                <a:gd name="connsiteX10" fmla="*/ 446655 w 533520"/>
                <a:gd name="connsiteY10" fmla="*/ 271585 h 533494"/>
                <a:gd name="connsiteX11" fmla="*/ 300322 w 533520"/>
                <a:gd name="connsiteY11" fmla="*/ 125305 h 533494"/>
                <a:gd name="connsiteX12" fmla="*/ 261176 w 533520"/>
                <a:gd name="connsiteY12" fmla="*/ 153438 h 533494"/>
                <a:gd name="connsiteX13" fmla="*/ 275859 w 533520"/>
                <a:gd name="connsiteY13" fmla="*/ 198930 h 533494"/>
                <a:gd name="connsiteX14" fmla="*/ 237316 w 533520"/>
                <a:gd name="connsiteY14" fmla="*/ 170743 h 533494"/>
                <a:gd name="connsiteX15" fmla="*/ 198746 w 533520"/>
                <a:gd name="connsiteY15" fmla="*/ 198930 h 533494"/>
                <a:gd name="connsiteX16" fmla="*/ 213429 w 533520"/>
                <a:gd name="connsiteY16" fmla="*/ 153438 h 533494"/>
                <a:gd name="connsiteX17" fmla="*/ 174309 w 533520"/>
                <a:gd name="connsiteY17" fmla="*/ 125305 h 533494"/>
                <a:gd name="connsiteX18" fmla="*/ 222554 w 533520"/>
                <a:gd name="connsiteY18" fmla="*/ 125357 h 533494"/>
                <a:gd name="connsiteX19" fmla="*/ 237342 w 533520"/>
                <a:gd name="connsiteY19" fmla="*/ 79210 h 533494"/>
                <a:gd name="connsiteX20" fmla="*/ 252104 w 533520"/>
                <a:gd name="connsiteY20" fmla="*/ 125305 h 533494"/>
                <a:gd name="connsiteX21" fmla="*/ 300348 w 533520"/>
                <a:gd name="connsiteY21" fmla="*/ 125305 h 533494"/>
                <a:gd name="connsiteX22" fmla="*/ 533495 w 533520"/>
                <a:gd name="connsiteY22" fmla="*/ 266760 h 533494"/>
                <a:gd name="connsiteX23" fmla="*/ 266734 w 533520"/>
                <a:gd name="connsiteY23" fmla="*/ 0 h 533494"/>
                <a:gd name="connsiteX24" fmla="*/ 0 w 533520"/>
                <a:gd name="connsiteY24" fmla="*/ 0 h 533494"/>
                <a:gd name="connsiteX25" fmla="*/ 0 w 533520"/>
                <a:gd name="connsiteY25" fmla="*/ 533495 h 533494"/>
                <a:gd name="connsiteX26" fmla="*/ 266760 w 533520"/>
                <a:gd name="connsiteY26" fmla="*/ 533495 h 533494"/>
                <a:gd name="connsiteX27" fmla="*/ 533521 w 533520"/>
                <a:gd name="connsiteY27" fmla="*/ 266734 h 53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494">
                  <a:moveTo>
                    <a:pt x="446628" y="271585"/>
                  </a:moveTo>
                  <a:lnTo>
                    <a:pt x="407482" y="299719"/>
                  </a:lnTo>
                  <a:lnTo>
                    <a:pt x="422139" y="345210"/>
                  </a:lnTo>
                  <a:lnTo>
                    <a:pt x="383622" y="317076"/>
                  </a:lnTo>
                  <a:lnTo>
                    <a:pt x="345053" y="345210"/>
                  </a:lnTo>
                  <a:lnTo>
                    <a:pt x="359710" y="299719"/>
                  </a:lnTo>
                  <a:lnTo>
                    <a:pt x="320590" y="271585"/>
                  </a:lnTo>
                  <a:lnTo>
                    <a:pt x="368860" y="271637"/>
                  </a:lnTo>
                  <a:lnTo>
                    <a:pt x="383622" y="225543"/>
                  </a:lnTo>
                  <a:lnTo>
                    <a:pt x="398384" y="271585"/>
                  </a:lnTo>
                  <a:lnTo>
                    <a:pt x="446655" y="271585"/>
                  </a:lnTo>
                  <a:close/>
                  <a:moveTo>
                    <a:pt x="300322" y="125305"/>
                  </a:moveTo>
                  <a:lnTo>
                    <a:pt x="261176" y="153438"/>
                  </a:lnTo>
                  <a:lnTo>
                    <a:pt x="275859" y="198930"/>
                  </a:lnTo>
                  <a:lnTo>
                    <a:pt x="237316" y="170743"/>
                  </a:lnTo>
                  <a:lnTo>
                    <a:pt x="198746" y="198930"/>
                  </a:lnTo>
                  <a:lnTo>
                    <a:pt x="213429" y="153438"/>
                  </a:lnTo>
                  <a:lnTo>
                    <a:pt x="174309" y="125305"/>
                  </a:lnTo>
                  <a:lnTo>
                    <a:pt x="222554" y="125357"/>
                  </a:lnTo>
                  <a:lnTo>
                    <a:pt x="237342" y="79210"/>
                  </a:lnTo>
                  <a:lnTo>
                    <a:pt x="252104" y="125305"/>
                  </a:lnTo>
                  <a:lnTo>
                    <a:pt x="300348" y="125305"/>
                  </a:lnTo>
                  <a:close/>
                  <a:moveTo>
                    <a:pt x="533495" y="266760"/>
                  </a:moveTo>
                  <a:cubicBezTo>
                    <a:pt x="533495" y="119431"/>
                    <a:pt x="414063" y="0"/>
                    <a:pt x="266734" y="0"/>
                  </a:cubicBezTo>
                  <a:lnTo>
                    <a:pt x="0" y="0"/>
                  </a:lnTo>
                  <a:lnTo>
                    <a:pt x="0" y="533495"/>
                  </a:lnTo>
                  <a:lnTo>
                    <a:pt x="266760" y="533495"/>
                  </a:lnTo>
                  <a:cubicBezTo>
                    <a:pt x="414090" y="533495"/>
                    <a:pt x="533521" y="414063"/>
                    <a:pt x="533521" y="266734"/>
                  </a:cubicBezTo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BD8E392-91E0-AF46-4686-F1AF13C93866}"/>
                </a:ext>
              </a:extLst>
            </p:cNvPr>
            <p:cNvSpPr/>
            <p:nvPr/>
          </p:nvSpPr>
          <p:spPr>
            <a:xfrm>
              <a:off x="2498234" y="5745777"/>
              <a:ext cx="533519" cy="533521"/>
            </a:xfrm>
            <a:custGeom>
              <a:avLst/>
              <a:gdLst>
                <a:gd name="connsiteX0" fmla="*/ 351922 w 533520"/>
                <a:gd name="connsiteY0" fmla="*/ 125305 h 533520"/>
                <a:gd name="connsiteX1" fmla="*/ 312750 w 533520"/>
                <a:gd name="connsiteY1" fmla="*/ 153438 h 533520"/>
                <a:gd name="connsiteX2" fmla="*/ 327459 w 533520"/>
                <a:gd name="connsiteY2" fmla="*/ 198930 h 533520"/>
                <a:gd name="connsiteX3" fmla="*/ 288916 w 533520"/>
                <a:gd name="connsiteY3" fmla="*/ 170743 h 533520"/>
                <a:gd name="connsiteX4" fmla="*/ 250347 w 533520"/>
                <a:gd name="connsiteY4" fmla="*/ 198930 h 533520"/>
                <a:gd name="connsiteX5" fmla="*/ 265056 w 533520"/>
                <a:gd name="connsiteY5" fmla="*/ 153438 h 533520"/>
                <a:gd name="connsiteX6" fmla="*/ 225910 w 533520"/>
                <a:gd name="connsiteY6" fmla="*/ 125305 h 533520"/>
                <a:gd name="connsiteX7" fmla="*/ 274128 w 533520"/>
                <a:gd name="connsiteY7" fmla="*/ 125357 h 533520"/>
                <a:gd name="connsiteX8" fmla="*/ 288942 w 533520"/>
                <a:gd name="connsiteY8" fmla="*/ 79210 h 533520"/>
                <a:gd name="connsiteX9" fmla="*/ 303730 w 533520"/>
                <a:gd name="connsiteY9" fmla="*/ 125305 h 533520"/>
                <a:gd name="connsiteX10" fmla="*/ 351949 w 533520"/>
                <a:gd name="connsiteY10" fmla="*/ 125305 h 533520"/>
                <a:gd name="connsiteX11" fmla="*/ 205642 w 533520"/>
                <a:gd name="connsiteY11" fmla="*/ 271585 h 533520"/>
                <a:gd name="connsiteX12" fmla="*/ 166470 w 533520"/>
                <a:gd name="connsiteY12" fmla="*/ 299719 h 533520"/>
                <a:gd name="connsiteX13" fmla="*/ 181179 w 533520"/>
                <a:gd name="connsiteY13" fmla="*/ 345210 h 533520"/>
                <a:gd name="connsiteX14" fmla="*/ 142636 w 533520"/>
                <a:gd name="connsiteY14" fmla="*/ 317076 h 533520"/>
                <a:gd name="connsiteX15" fmla="*/ 104066 w 533520"/>
                <a:gd name="connsiteY15" fmla="*/ 345210 h 533520"/>
                <a:gd name="connsiteX16" fmla="*/ 118723 w 533520"/>
                <a:gd name="connsiteY16" fmla="*/ 299719 h 533520"/>
                <a:gd name="connsiteX17" fmla="*/ 79630 w 533520"/>
                <a:gd name="connsiteY17" fmla="*/ 271585 h 533520"/>
                <a:gd name="connsiteX18" fmla="*/ 127848 w 533520"/>
                <a:gd name="connsiteY18" fmla="*/ 271637 h 533520"/>
                <a:gd name="connsiteX19" fmla="*/ 142636 w 533520"/>
                <a:gd name="connsiteY19" fmla="*/ 225543 h 533520"/>
                <a:gd name="connsiteX20" fmla="*/ 157371 w 533520"/>
                <a:gd name="connsiteY20" fmla="*/ 271585 h 533520"/>
                <a:gd name="connsiteX21" fmla="*/ 205642 w 533520"/>
                <a:gd name="connsiteY21" fmla="*/ 271585 h 533520"/>
                <a:gd name="connsiteX22" fmla="*/ 533521 w 533520"/>
                <a:gd name="connsiteY22" fmla="*/ 533521 h 533520"/>
                <a:gd name="connsiteX23" fmla="*/ 533521 w 533520"/>
                <a:gd name="connsiteY23" fmla="*/ 266760 h 533520"/>
                <a:gd name="connsiteX24" fmla="*/ 266760 w 533520"/>
                <a:gd name="connsiteY24" fmla="*/ 0 h 533520"/>
                <a:gd name="connsiteX25" fmla="*/ 0 w 533520"/>
                <a:gd name="connsiteY25" fmla="*/ 266760 h 533520"/>
                <a:gd name="connsiteX26" fmla="*/ 0 w 533520"/>
                <a:gd name="connsiteY26" fmla="*/ 533521 h 533520"/>
                <a:gd name="connsiteX27" fmla="*/ 533495 w 533520"/>
                <a:gd name="connsiteY27" fmla="*/ 533521 h 53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520">
                  <a:moveTo>
                    <a:pt x="351922" y="125305"/>
                  </a:moveTo>
                  <a:lnTo>
                    <a:pt x="312750" y="153438"/>
                  </a:lnTo>
                  <a:lnTo>
                    <a:pt x="327459" y="198930"/>
                  </a:lnTo>
                  <a:lnTo>
                    <a:pt x="288916" y="170743"/>
                  </a:lnTo>
                  <a:lnTo>
                    <a:pt x="250347" y="198930"/>
                  </a:lnTo>
                  <a:lnTo>
                    <a:pt x="265056" y="153438"/>
                  </a:lnTo>
                  <a:lnTo>
                    <a:pt x="225910" y="125305"/>
                  </a:lnTo>
                  <a:lnTo>
                    <a:pt x="274128" y="125357"/>
                  </a:lnTo>
                  <a:lnTo>
                    <a:pt x="288942" y="79210"/>
                  </a:lnTo>
                  <a:lnTo>
                    <a:pt x="303730" y="125305"/>
                  </a:lnTo>
                  <a:lnTo>
                    <a:pt x="351949" y="125305"/>
                  </a:lnTo>
                  <a:close/>
                  <a:moveTo>
                    <a:pt x="205642" y="271585"/>
                  </a:moveTo>
                  <a:lnTo>
                    <a:pt x="166470" y="299719"/>
                  </a:lnTo>
                  <a:lnTo>
                    <a:pt x="181179" y="345210"/>
                  </a:lnTo>
                  <a:lnTo>
                    <a:pt x="142636" y="317076"/>
                  </a:lnTo>
                  <a:lnTo>
                    <a:pt x="104066" y="345210"/>
                  </a:lnTo>
                  <a:lnTo>
                    <a:pt x="118723" y="299719"/>
                  </a:lnTo>
                  <a:lnTo>
                    <a:pt x="79630" y="271585"/>
                  </a:lnTo>
                  <a:lnTo>
                    <a:pt x="127848" y="271637"/>
                  </a:lnTo>
                  <a:lnTo>
                    <a:pt x="142636" y="225543"/>
                  </a:lnTo>
                  <a:lnTo>
                    <a:pt x="157371" y="271585"/>
                  </a:lnTo>
                  <a:lnTo>
                    <a:pt x="205642" y="271585"/>
                  </a:lnTo>
                  <a:close/>
                  <a:moveTo>
                    <a:pt x="533521" y="533521"/>
                  </a:moveTo>
                  <a:lnTo>
                    <a:pt x="533521" y="266760"/>
                  </a:lnTo>
                  <a:cubicBezTo>
                    <a:pt x="533521" y="119431"/>
                    <a:pt x="414090" y="0"/>
                    <a:pt x="266760" y="0"/>
                  </a:cubicBezTo>
                  <a:cubicBezTo>
                    <a:pt x="119431" y="0"/>
                    <a:pt x="0" y="119431"/>
                    <a:pt x="0" y="266760"/>
                  </a:cubicBezTo>
                  <a:lnTo>
                    <a:pt x="0" y="533521"/>
                  </a:lnTo>
                  <a:lnTo>
                    <a:pt x="533495" y="533521"/>
                  </a:lnTo>
                  <a:close/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638029F-ABE7-91A4-0869-AB6C9B36D333}"/>
                </a:ext>
              </a:extLst>
            </p:cNvPr>
            <p:cNvSpPr/>
            <p:nvPr/>
          </p:nvSpPr>
          <p:spPr>
            <a:xfrm>
              <a:off x="1218347" y="5745750"/>
              <a:ext cx="533519" cy="533521"/>
            </a:xfrm>
            <a:custGeom>
              <a:avLst/>
              <a:gdLst>
                <a:gd name="connsiteX0" fmla="*/ 351896 w 533520"/>
                <a:gd name="connsiteY0" fmla="*/ 361230 h 533520"/>
                <a:gd name="connsiteX1" fmla="*/ 312750 w 533520"/>
                <a:gd name="connsiteY1" fmla="*/ 389312 h 533520"/>
                <a:gd name="connsiteX2" fmla="*/ 327459 w 533520"/>
                <a:gd name="connsiteY2" fmla="*/ 434830 h 533520"/>
                <a:gd name="connsiteX3" fmla="*/ 288916 w 533520"/>
                <a:gd name="connsiteY3" fmla="*/ 406696 h 533520"/>
                <a:gd name="connsiteX4" fmla="*/ 250347 w 533520"/>
                <a:gd name="connsiteY4" fmla="*/ 434830 h 533520"/>
                <a:gd name="connsiteX5" fmla="*/ 265056 w 533520"/>
                <a:gd name="connsiteY5" fmla="*/ 389312 h 533520"/>
                <a:gd name="connsiteX6" fmla="*/ 225910 w 533520"/>
                <a:gd name="connsiteY6" fmla="*/ 361230 h 533520"/>
                <a:gd name="connsiteX7" fmla="*/ 274128 w 533520"/>
                <a:gd name="connsiteY7" fmla="*/ 361283 h 533520"/>
                <a:gd name="connsiteX8" fmla="*/ 288942 w 533520"/>
                <a:gd name="connsiteY8" fmla="*/ 315110 h 533520"/>
                <a:gd name="connsiteX9" fmla="*/ 303730 w 533520"/>
                <a:gd name="connsiteY9" fmla="*/ 361230 h 533520"/>
                <a:gd name="connsiteX10" fmla="*/ 351949 w 533520"/>
                <a:gd name="connsiteY10" fmla="*/ 361230 h 533520"/>
                <a:gd name="connsiteX11" fmla="*/ 206219 w 533520"/>
                <a:gd name="connsiteY11" fmla="*/ 215448 h 533520"/>
                <a:gd name="connsiteX12" fmla="*/ 167047 w 533520"/>
                <a:gd name="connsiteY12" fmla="*/ 243635 h 533520"/>
                <a:gd name="connsiteX13" fmla="*/ 181703 w 533520"/>
                <a:gd name="connsiteY13" fmla="*/ 289152 h 533520"/>
                <a:gd name="connsiteX14" fmla="*/ 143186 w 533520"/>
                <a:gd name="connsiteY14" fmla="*/ 260966 h 533520"/>
                <a:gd name="connsiteX15" fmla="*/ 104591 w 533520"/>
                <a:gd name="connsiteY15" fmla="*/ 289152 h 533520"/>
                <a:gd name="connsiteX16" fmla="*/ 119248 w 533520"/>
                <a:gd name="connsiteY16" fmla="*/ 243635 h 533520"/>
                <a:gd name="connsiteX17" fmla="*/ 80128 w 533520"/>
                <a:gd name="connsiteY17" fmla="*/ 215448 h 533520"/>
                <a:gd name="connsiteX18" fmla="*/ 128399 w 533520"/>
                <a:gd name="connsiteY18" fmla="*/ 215553 h 533520"/>
                <a:gd name="connsiteX19" fmla="*/ 143134 w 533520"/>
                <a:gd name="connsiteY19" fmla="*/ 169380 h 533520"/>
                <a:gd name="connsiteX20" fmla="*/ 157870 w 533520"/>
                <a:gd name="connsiteY20" fmla="*/ 215422 h 533520"/>
                <a:gd name="connsiteX21" fmla="*/ 206193 w 533520"/>
                <a:gd name="connsiteY21" fmla="*/ 215422 h 533520"/>
                <a:gd name="connsiteX22" fmla="*/ 533495 w 533520"/>
                <a:gd name="connsiteY22" fmla="*/ 266734 h 533520"/>
                <a:gd name="connsiteX23" fmla="*/ 533495 w 533520"/>
                <a:gd name="connsiteY23" fmla="*/ 0 h 533520"/>
                <a:gd name="connsiteX24" fmla="*/ 0 w 533520"/>
                <a:gd name="connsiteY24" fmla="*/ 0 h 533520"/>
                <a:gd name="connsiteX25" fmla="*/ 0 w 533520"/>
                <a:gd name="connsiteY25" fmla="*/ 266760 h 533520"/>
                <a:gd name="connsiteX26" fmla="*/ 266760 w 533520"/>
                <a:gd name="connsiteY26" fmla="*/ 533521 h 533520"/>
                <a:gd name="connsiteX27" fmla="*/ 533521 w 533520"/>
                <a:gd name="connsiteY27" fmla="*/ 266760 h 53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520">
                  <a:moveTo>
                    <a:pt x="351896" y="361230"/>
                  </a:moveTo>
                  <a:lnTo>
                    <a:pt x="312750" y="389312"/>
                  </a:lnTo>
                  <a:lnTo>
                    <a:pt x="327459" y="434830"/>
                  </a:lnTo>
                  <a:lnTo>
                    <a:pt x="288916" y="406696"/>
                  </a:lnTo>
                  <a:lnTo>
                    <a:pt x="250347" y="434830"/>
                  </a:lnTo>
                  <a:lnTo>
                    <a:pt x="265056" y="389312"/>
                  </a:lnTo>
                  <a:lnTo>
                    <a:pt x="225910" y="361230"/>
                  </a:lnTo>
                  <a:lnTo>
                    <a:pt x="274128" y="361283"/>
                  </a:lnTo>
                  <a:lnTo>
                    <a:pt x="288942" y="315110"/>
                  </a:lnTo>
                  <a:lnTo>
                    <a:pt x="303730" y="361230"/>
                  </a:lnTo>
                  <a:lnTo>
                    <a:pt x="351949" y="361230"/>
                  </a:lnTo>
                  <a:close/>
                  <a:moveTo>
                    <a:pt x="206219" y="215448"/>
                  </a:moveTo>
                  <a:lnTo>
                    <a:pt x="167047" y="243635"/>
                  </a:lnTo>
                  <a:lnTo>
                    <a:pt x="181703" y="289152"/>
                  </a:lnTo>
                  <a:lnTo>
                    <a:pt x="143186" y="260966"/>
                  </a:lnTo>
                  <a:lnTo>
                    <a:pt x="104591" y="289152"/>
                  </a:lnTo>
                  <a:lnTo>
                    <a:pt x="119248" y="243635"/>
                  </a:lnTo>
                  <a:lnTo>
                    <a:pt x="80128" y="215448"/>
                  </a:lnTo>
                  <a:lnTo>
                    <a:pt x="128399" y="215553"/>
                  </a:lnTo>
                  <a:lnTo>
                    <a:pt x="143134" y="169380"/>
                  </a:lnTo>
                  <a:lnTo>
                    <a:pt x="157870" y="215422"/>
                  </a:lnTo>
                  <a:lnTo>
                    <a:pt x="206193" y="215422"/>
                  </a:lnTo>
                  <a:close/>
                  <a:moveTo>
                    <a:pt x="533495" y="266734"/>
                  </a:moveTo>
                  <a:lnTo>
                    <a:pt x="533495" y="0"/>
                  </a:lnTo>
                  <a:lnTo>
                    <a:pt x="0" y="0"/>
                  </a:lnTo>
                  <a:lnTo>
                    <a:pt x="0" y="266760"/>
                  </a:lnTo>
                  <a:cubicBezTo>
                    <a:pt x="0" y="414090"/>
                    <a:pt x="119431" y="533521"/>
                    <a:pt x="266760" y="533521"/>
                  </a:cubicBezTo>
                  <a:cubicBezTo>
                    <a:pt x="414090" y="533521"/>
                    <a:pt x="533521" y="414090"/>
                    <a:pt x="533521" y="266760"/>
                  </a:cubicBezTo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698BF81-13B0-86E6-4DEC-DCDDF637C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31800"/>
            <a:ext cx="5292725" cy="1111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A60036-9684-D381-C280-47B26ECC25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BAAC065-3584-22B4-F074-CF7EC01F06B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527800" y="431800"/>
            <a:ext cx="5232400" cy="5553076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2777A18-6F4D-C5A1-D649-6A137B19126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To change the footer go to menu "Insert" &gt; "Header and Footer" and click on "Apply to All"</a:t>
            </a:r>
            <a:endParaRPr lang="en-US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FF516F5-71D8-4F78-4362-6EFA853847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27800" y="6327696"/>
            <a:ext cx="4320000" cy="123111"/>
          </a:xfrm>
        </p:spPr>
        <p:txBody>
          <a:bodyPr anchor="b">
            <a:spAutoFit/>
          </a:bodyPr>
          <a:lstStyle>
            <a:lvl1pPr>
              <a:defRPr sz="8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a source or footnote here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E6D9F00-358B-60F3-02B7-79493969B589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31800" y="1930401"/>
            <a:ext cx="5232400" cy="40544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288000" indent="-2880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03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3CB1195-EED5-822C-A2DC-BE2C8380A6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>
            <a:off x="6313489" y="436203"/>
            <a:ext cx="5878511" cy="1818000"/>
          </a:xfrm>
          <a:custGeom>
            <a:avLst/>
            <a:gdLst>
              <a:gd name="connsiteX0" fmla="*/ 4970213 w 5878511"/>
              <a:gd name="connsiteY0" fmla="*/ 1818000 h 1818000"/>
              <a:gd name="connsiteX1" fmla="*/ 4112517 w 5878511"/>
              <a:gd name="connsiteY1" fmla="*/ 1818000 h 1818000"/>
              <a:gd name="connsiteX2" fmla="*/ 4061914 w 5878511"/>
              <a:gd name="connsiteY2" fmla="*/ 1818000 h 1818000"/>
              <a:gd name="connsiteX3" fmla="*/ 0 w 5878511"/>
              <a:gd name="connsiteY3" fmla="*/ 1818000 h 1818000"/>
              <a:gd name="connsiteX4" fmla="*/ 0 w 5878511"/>
              <a:gd name="connsiteY4" fmla="*/ 0 h 1818000"/>
              <a:gd name="connsiteX5" fmla="*/ 4112517 w 5878511"/>
              <a:gd name="connsiteY5" fmla="*/ 0 h 1818000"/>
              <a:gd name="connsiteX6" fmla="*/ 4112517 w 5878511"/>
              <a:gd name="connsiteY6" fmla="*/ 1100 h 1818000"/>
              <a:gd name="connsiteX7" fmla="*/ 4970213 w 5878511"/>
              <a:gd name="connsiteY7" fmla="*/ 1100 h 1818000"/>
              <a:gd name="connsiteX8" fmla="*/ 5878511 w 5878511"/>
              <a:gd name="connsiteY8" fmla="*/ 909549 h 1818000"/>
              <a:gd name="connsiteX9" fmla="*/ 4970213 w 5878511"/>
              <a:gd name="connsiteY9" fmla="*/ 1818000 h 18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78511" h="1818000">
                <a:moveTo>
                  <a:pt x="4970213" y="1818000"/>
                </a:moveTo>
                <a:lnTo>
                  <a:pt x="4112517" y="1818000"/>
                </a:lnTo>
                <a:lnTo>
                  <a:pt x="4061914" y="1818000"/>
                </a:lnTo>
                <a:lnTo>
                  <a:pt x="0" y="1818000"/>
                </a:lnTo>
                <a:lnTo>
                  <a:pt x="0" y="0"/>
                </a:lnTo>
                <a:lnTo>
                  <a:pt x="4112517" y="0"/>
                </a:lnTo>
                <a:lnTo>
                  <a:pt x="4112517" y="1100"/>
                </a:lnTo>
                <a:lnTo>
                  <a:pt x="4970213" y="1100"/>
                </a:lnTo>
                <a:cubicBezTo>
                  <a:pt x="5471999" y="1100"/>
                  <a:pt x="5878511" y="408391"/>
                  <a:pt x="5878511" y="909549"/>
                </a:cubicBezTo>
                <a:cubicBezTo>
                  <a:pt x="5878511" y="1410708"/>
                  <a:pt x="5471999" y="1818000"/>
                  <a:pt x="4970213" y="181800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F54F200-D506-0BB7-2BBD-AE97C959DA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0800000">
            <a:off x="6313489" y="2304013"/>
            <a:ext cx="5878511" cy="1818000"/>
          </a:xfrm>
          <a:custGeom>
            <a:avLst/>
            <a:gdLst>
              <a:gd name="connsiteX0" fmla="*/ 4970213 w 5878511"/>
              <a:gd name="connsiteY0" fmla="*/ 1818000 h 1818000"/>
              <a:gd name="connsiteX1" fmla="*/ 4112517 w 5878511"/>
              <a:gd name="connsiteY1" fmla="*/ 1818000 h 1818000"/>
              <a:gd name="connsiteX2" fmla="*/ 4061914 w 5878511"/>
              <a:gd name="connsiteY2" fmla="*/ 1818000 h 1818000"/>
              <a:gd name="connsiteX3" fmla="*/ 0 w 5878511"/>
              <a:gd name="connsiteY3" fmla="*/ 1818000 h 1818000"/>
              <a:gd name="connsiteX4" fmla="*/ 0 w 5878511"/>
              <a:gd name="connsiteY4" fmla="*/ 0 h 1818000"/>
              <a:gd name="connsiteX5" fmla="*/ 4112517 w 5878511"/>
              <a:gd name="connsiteY5" fmla="*/ 0 h 1818000"/>
              <a:gd name="connsiteX6" fmla="*/ 4112517 w 5878511"/>
              <a:gd name="connsiteY6" fmla="*/ 1100 h 1818000"/>
              <a:gd name="connsiteX7" fmla="*/ 4970213 w 5878511"/>
              <a:gd name="connsiteY7" fmla="*/ 1100 h 1818000"/>
              <a:gd name="connsiteX8" fmla="*/ 5878511 w 5878511"/>
              <a:gd name="connsiteY8" fmla="*/ 909549 h 1818000"/>
              <a:gd name="connsiteX9" fmla="*/ 4970213 w 5878511"/>
              <a:gd name="connsiteY9" fmla="*/ 1818000 h 18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78511" h="1818000">
                <a:moveTo>
                  <a:pt x="4970213" y="1818000"/>
                </a:moveTo>
                <a:lnTo>
                  <a:pt x="4112517" y="1818000"/>
                </a:lnTo>
                <a:lnTo>
                  <a:pt x="4061914" y="1818000"/>
                </a:lnTo>
                <a:lnTo>
                  <a:pt x="0" y="1818000"/>
                </a:lnTo>
                <a:lnTo>
                  <a:pt x="0" y="0"/>
                </a:lnTo>
                <a:lnTo>
                  <a:pt x="4112517" y="0"/>
                </a:lnTo>
                <a:lnTo>
                  <a:pt x="4112517" y="1100"/>
                </a:lnTo>
                <a:lnTo>
                  <a:pt x="4970213" y="1100"/>
                </a:lnTo>
                <a:cubicBezTo>
                  <a:pt x="5471999" y="1100"/>
                  <a:pt x="5878511" y="408391"/>
                  <a:pt x="5878511" y="909549"/>
                </a:cubicBezTo>
                <a:cubicBezTo>
                  <a:pt x="5878511" y="1410708"/>
                  <a:pt x="5471999" y="1818000"/>
                  <a:pt x="4970213" y="181800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7249B67-C9CC-160C-DFFE-DA5DA282E6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0800000">
            <a:off x="6313489" y="4172925"/>
            <a:ext cx="5878511" cy="1818000"/>
          </a:xfrm>
          <a:custGeom>
            <a:avLst/>
            <a:gdLst>
              <a:gd name="connsiteX0" fmla="*/ 4970213 w 5878511"/>
              <a:gd name="connsiteY0" fmla="*/ 1818000 h 1818000"/>
              <a:gd name="connsiteX1" fmla="*/ 4112517 w 5878511"/>
              <a:gd name="connsiteY1" fmla="*/ 1818000 h 1818000"/>
              <a:gd name="connsiteX2" fmla="*/ 4061914 w 5878511"/>
              <a:gd name="connsiteY2" fmla="*/ 1818000 h 1818000"/>
              <a:gd name="connsiteX3" fmla="*/ 0 w 5878511"/>
              <a:gd name="connsiteY3" fmla="*/ 1818000 h 1818000"/>
              <a:gd name="connsiteX4" fmla="*/ 0 w 5878511"/>
              <a:gd name="connsiteY4" fmla="*/ 0 h 1818000"/>
              <a:gd name="connsiteX5" fmla="*/ 4112517 w 5878511"/>
              <a:gd name="connsiteY5" fmla="*/ 0 h 1818000"/>
              <a:gd name="connsiteX6" fmla="*/ 4112517 w 5878511"/>
              <a:gd name="connsiteY6" fmla="*/ 1100 h 1818000"/>
              <a:gd name="connsiteX7" fmla="*/ 4970213 w 5878511"/>
              <a:gd name="connsiteY7" fmla="*/ 1100 h 1818000"/>
              <a:gd name="connsiteX8" fmla="*/ 5878511 w 5878511"/>
              <a:gd name="connsiteY8" fmla="*/ 909549 h 1818000"/>
              <a:gd name="connsiteX9" fmla="*/ 4970213 w 5878511"/>
              <a:gd name="connsiteY9" fmla="*/ 1818000 h 18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78511" h="1818000">
                <a:moveTo>
                  <a:pt x="4970213" y="1818000"/>
                </a:moveTo>
                <a:lnTo>
                  <a:pt x="4112517" y="1818000"/>
                </a:lnTo>
                <a:lnTo>
                  <a:pt x="4061914" y="1818000"/>
                </a:lnTo>
                <a:lnTo>
                  <a:pt x="0" y="1818000"/>
                </a:lnTo>
                <a:lnTo>
                  <a:pt x="0" y="0"/>
                </a:lnTo>
                <a:lnTo>
                  <a:pt x="4112517" y="0"/>
                </a:lnTo>
                <a:lnTo>
                  <a:pt x="4112517" y="1100"/>
                </a:lnTo>
                <a:lnTo>
                  <a:pt x="4970213" y="1100"/>
                </a:lnTo>
                <a:cubicBezTo>
                  <a:pt x="5471999" y="1100"/>
                  <a:pt x="5878511" y="408391"/>
                  <a:pt x="5878511" y="909549"/>
                </a:cubicBezTo>
                <a:cubicBezTo>
                  <a:pt x="5878511" y="1410708"/>
                  <a:pt x="5471999" y="1818000"/>
                  <a:pt x="4970213" y="181800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584811-94A0-D54B-E6DB-618928235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31800"/>
            <a:ext cx="5446712" cy="11112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B313E5-3ABB-3DF1-9691-79BAF6BF75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8AE8BAC-82CC-6B02-F8D8-4D6686805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930400"/>
            <a:ext cx="5446713" cy="4054476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089F8872-FEA8-3709-903E-C9596D90033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780157" y="798900"/>
            <a:ext cx="3978456" cy="1092607"/>
          </a:xfrm>
        </p:spPr>
        <p:txBody>
          <a:bodyPr wrap="square" anchor="ctr">
            <a:spAutoFit/>
          </a:bodyPr>
          <a:lstStyle>
            <a:lvl3pPr marL="0" indent="0">
              <a:buFontTx/>
              <a:buNone/>
              <a:defRPr/>
            </a:lvl3pPr>
            <a:lvl4pPr marL="288000" indent="-288000">
              <a:buFontTx/>
              <a:buBlip>
                <a:blip r:embed="rId2"/>
              </a:buBlip>
              <a:defRPr/>
            </a:lvl4pPr>
            <a:lvl5pPr marL="288000" indent="-288000">
              <a:buFontTx/>
              <a:buBlip>
                <a:blip r:embed="rId3"/>
              </a:buBlip>
              <a:defRPr/>
            </a:lvl5pPr>
            <a:lvl6pPr marL="288000" indent="-288000">
              <a:buFontTx/>
              <a:buBlip>
                <a:blip r:embed="rId4"/>
              </a:buBlip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4C73F300-1E77-626F-CC95-DBAAEFC6A43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780157" y="2666710"/>
            <a:ext cx="3978456" cy="1092607"/>
          </a:xfrm>
        </p:spPr>
        <p:txBody>
          <a:bodyPr wrap="square" anchor="ctr">
            <a:spAutoFit/>
          </a:bodyPr>
          <a:lstStyle>
            <a:lvl3pPr marL="0" indent="0">
              <a:buFontTx/>
              <a:buNone/>
              <a:defRPr/>
            </a:lvl3pPr>
            <a:lvl4pPr marL="288000" indent="-288000">
              <a:buFontTx/>
              <a:buBlip>
                <a:blip r:embed="rId2"/>
              </a:buBlip>
              <a:defRPr/>
            </a:lvl4pPr>
            <a:lvl5pPr marL="288000" indent="-288000">
              <a:buFontTx/>
              <a:buBlip>
                <a:blip r:embed="rId3"/>
              </a:buBlip>
              <a:defRPr/>
            </a:lvl5pPr>
            <a:lvl6pPr marL="288000" indent="-288000">
              <a:buFontTx/>
              <a:buBlip>
                <a:blip r:embed="rId4"/>
              </a:buBlip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C39A2ACC-A2F7-E928-E1AC-8818C980D6E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780157" y="4535622"/>
            <a:ext cx="3978456" cy="1092607"/>
          </a:xfrm>
        </p:spPr>
        <p:txBody>
          <a:bodyPr wrap="square" anchor="ctr">
            <a:spAutoFit/>
          </a:bodyPr>
          <a:lstStyle>
            <a:lvl3pPr marL="0" indent="0">
              <a:buFontTx/>
              <a:buNone/>
              <a:defRPr/>
            </a:lvl3pPr>
            <a:lvl4pPr marL="288000" indent="-288000">
              <a:buFontTx/>
              <a:buBlip>
                <a:blip r:embed="rId2"/>
              </a:buBlip>
              <a:defRPr/>
            </a:lvl4pPr>
            <a:lvl5pPr marL="288000" indent="-288000">
              <a:buFontTx/>
              <a:buBlip>
                <a:blip r:embed="rId3"/>
              </a:buBlip>
              <a:defRPr/>
            </a:lvl5pPr>
            <a:lvl6pPr marL="288000" indent="-288000">
              <a:buFontTx/>
              <a:buBlip>
                <a:blip r:embed="rId4"/>
              </a:buBlip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8" name="Text Placeholder 33">
            <a:extLst>
              <a:ext uri="{FF2B5EF4-FFF2-40B4-BE49-F238E27FC236}">
                <a16:creationId xmlns:a16="http://schemas.microsoft.com/office/drawing/2014/main" id="{33D6AF55-2A9F-DCCF-4F13-D0DD4337876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03781" y="975871"/>
            <a:ext cx="686085" cy="738664"/>
          </a:xfrm>
        </p:spPr>
        <p:txBody>
          <a:bodyPr wrap="none" anchor="ctr">
            <a:spAutoFit/>
          </a:bodyPr>
          <a:lstStyle>
            <a:lvl1pPr>
              <a:defRPr sz="4800"/>
            </a:lvl1pPr>
            <a:lvl3pPr marL="0" indent="0">
              <a:buFontTx/>
              <a:buNone/>
              <a:defRPr/>
            </a:lvl3pPr>
            <a:lvl4pPr marL="288000" indent="-288000">
              <a:buFontTx/>
              <a:buBlip>
                <a:blip r:embed="rId2"/>
              </a:buBlip>
              <a:defRPr/>
            </a:lvl4pPr>
            <a:lvl5pPr marL="288000" indent="-288000">
              <a:buFontTx/>
              <a:buBlip>
                <a:blip r:embed="rId3"/>
              </a:buBlip>
              <a:defRPr/>
            </a:lvl5pPr>
            <a:lvl6pPr marL="288000" indent="-288000">
              <a:buFontTx/>
              <a:buBlip>
                <a:blip r:embed="rId4"/>
              </a:buBlip>
              <a:defRPr/>
            </a:lvl6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9" name="Text Placeholder 33">
            <a:extLst>
              <a:ext uri="{FF2B5EF4-FFF2-40B4-BE49-F238E27FC236}">
                <a16:creationId xmlns:a16="http://schemas.microsoft.com/office/drawing/2014/main" id="{1EAF691D-8617-7B6D-ED34-68BE9CDD4A3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703781" y="2843681"/>
            <a:ext cx="686085" cy="738664"/>
          </a:xfrm>
        </p:spPr>
        <p:txBody>
          <a:bodyPr wrap="none" anchor="ctr">
            <a:spAutoFit/>
          </a:bodyPr>
          <a:lstStyle>
            <a:lvl1pPr>
              <a:defRPr sz="4800"/>
            </a:lvl1pPr>
            <a:lvl3pPr marL="0" indent="0">
              <a:buFontTx/>
              <a:buNone/>
              <a:defRPr/>
            </a:lvl3pPr>
            <a:lvl4pPr marL="288000" indent="-288000">
              <a:buFontTx/>
              <a:buBlip>
                <a:blip r:embed="rId2"/>
              </a:buBlip>
              <a:defRPr/>
            </a:lvl4pPr>
            <a:lvl5pPr marL="288000" indent="-288000">
              <a:buFontTx/>
              <a:buBlip>
                <a:blip r:embed="rId3"/>
              </a:buBlip>
              <a:defRPr/>
            </a:lvl5pPr>
            <a:lvl6pPr marL="288000" indent="-288000">
              <a:buFontTx/>
              <a:buBlip>
                <a:blip r:embed="rId4"/>
              </a:buBlip>
              <a:defRPr/>
            </a:lvl6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0" name="Text Placeholder 33">
            <a:extLst>
              <a:ext uri="{FF2B5EF4-FFF2-40B4-BE49-F238E27FC236}">
                <a16:creationId xmlns:a16="http://schemas.microsoft.com/office/drawing/2014/main" id="{DBAD2EC5-8391-86FE-2013-2A8752B03DD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03781" y="4712593"/>
            <a:ext cx="686085" cy="738664"/>
          </a:xfrm>
        </p:spPr>
        <p:txBody>
          <a:bodyPr wrap="none" anchor="ctr">
            <a:spAutoFit/>
          </a:bodyPr>
          <a:lstStyle>
            <a:lvl1pPr>
              <a:defRPr sz="4800"/>
            </a:lvl1pPr>
            <a:lvl3pPr marL="0" indent="0">
              <a:buFontTx/>
              <a:buNone/>
              <a:defRPr/>
            </a:lvl3pPr>
            <a:lvl4pPr marL="288000" indent="-288000">
              <a:buFontTx/>
              <a:buBlip>
                <a:blip r:embed="rId2"/>
              </a:buBlip>
              <a:defRPr/>
            </a:lvl4pPr>
            <a:lvl5pPr marL="288000" indent="-288000">
              <a:buFontTx/>
              <a:buBlip>
                <a:blip r:embed="rId3"/>
              </a:buBlip>
              <a:defRPr/>
            </a:lvl5pPr>
            <a:lvl6pPr marL="288000" indent="-288000">
              <a:buFontTx/>
              <a:buBlip>
                <a:blip r:embed="rId4"/>
              </a:buBlip>
              <a:defRPr/>
            </a:lvl6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0EB1DF4B-70B8-AD65-BA58-14D267FAFF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6256" y="6327696"/>
            <a:ext cx="9072000" cy="123111"/>
          </a:xfrm>
        </p:spPr>
        <p:txBody>
          <a:bodyPr anchor="b">
            <a:spAutoFit/>
          </a:bodyPr>
          <a:lstStyle>
            <a:lvl1pPr>
              <a:defRPr sz="8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a source or footnote here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C883A-8464-F038-6C3A-E9C1330641FA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To change the footer go to menu "Insert" &gt; "Header and Footer" and click on "Apply to All"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20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0828E-4946-E543-78F6-13A582EE4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930400"/>
            <a:ext cx="5446713" cy="4054476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0C501-9911-5C9B-4701-A2DF8B06D7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C43502-3329-747B-8A4F-06ADE342A4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6256" y="6327696"/>
            <a:ext cx="9072000" cy="123111"/>
          </a:xfrm>
        </p:spPr>
        <p:txBody>
          <a:bodyPr anchor="b">
            <a:spAutoFit/>
          </a:bodyPr>
          <a:lstStyle>
            <a:lvl1pPr>
              <a:defRPr sz="8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a source or footnote here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781F7EB-A8EE-8791-8822-4D9930174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31800"/>
            <a:ext cx="5446713" cy="11112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6DA536E-C75D-99AE-6B2D-E15380D26E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11900" y="431800"/>
            <a:ext cx="5449888" cy="5553075"/>
          </a:xfrm>
          <a:solidFill>
            <a:schemeClr val="bg2"/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F16001-EB54-CDA1-4D0C-3D65D5DC024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To change the footer go to menu "Insert" &gt; "Header and Footer" and click on "Apply to All"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79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2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0828E-4946-E543-78F6-13A582EE4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930400"/>
            <a:ext cx="5446713" cy="4054476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0C501-9911-5C9B-4701-A2DF8B06D7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C43502-3329-747B-8A4F-06ADE342A4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6256" y="6327696"/>
            <a:ext cx="9072000" cy="123111"/>
          </a:xfrm>
        </p:spPr>
        <p:txBody>
          <a:bodyPr anchor="b">
            <a:spAutoFit/>
          </a:bodyPr>
          <a:lstStyle>
            <a:lvl1pPr>
              <a:defRPr sz="8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a source or footnote here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781F7EB-A8EE-8791-8822-4D9930174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31800"/>
            <a:ext cx="5446713" cy="11112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6DA536E-C75D-99AE-6B2D-E15380D26E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11900" y="431800"/>
            <a:ext cx="5449888" cy="2553917"/>
          </a:xfrm>
          <a:solidFill>
            <a:schemeClr val="bg2"/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5F815FAA-FF35-2002-B634-60DBF9B973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1900" y="3430959"/>
            <a:ext cx="5449888" cy="2553917"/>
          </a:xfrm>
          <a:solidFill>
            <a:schemeClr val="bg2"/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45866F-404E-5499-2F25-26A13CC9BF5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To change the footer go to menu "Insert" &gt; "Header and Footer" and click on "Apply to All"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84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3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0828E-4946-E543-78F6-13A582EE4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930400"/>
            <a:ext cx="11328400" cy="1577665"/>
          </a:xfrm>
        </p:spPr>
        <p:txBody>
          <a:bodyPr/>
          <a:lstStyle>
            <a:lvl5pPr>
              <a:defRPr/>
            </a:lvl5pPr>
            <a:lvl6pPr marL="576000" indent="0">
              <a:buNone/>
              <a:defRPr/>
            </a:lvl6pPr>
            <a:lvl8pPr marL="1152000" indent="0">
              <a:buNone/>
              <a:defRPr/>
            </a:lvl8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0C501-9911-5C9B-4701-A2DF8B06D7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C43502-3329-747B-8A4F-06ADE342A4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6256" y="6327696"/>
            <a:ext cx="9072000" cy="123111"/>
          </a:xfrm>
        </p:spPr>
        <p:txBody>
          <a:bodyPr anchor="b">
            <a:spAutoFit/>
          </a:bodyPr>
          <a:lstStyle>
            <a:lvl1pPr>
              <a:defRPr sz="8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a source or footnote here</a:t>
            </a:r>
            <a:endParaRPr lang="en-GB" dirty="0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5F815FAA-FF35-2002-B634-60DBF9B973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1800" y="3930881"/>
            <a:ext cx="3488400" cy="2045011"/>
          </a:xfrm>
          <a:solidFill>
            <a:schemeClr val="bg2"/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07D0CC4-967B-E84A-1FA8-D76427496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59E9F64B-26EF-7673-19DD-2A18E77378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51800" y="3930881"/>
            <a:ext cx="3488400" cy="2045011"/>
          </a:xfrm>
          <a:solidFill>
            <a:schemeClr val="bg2"/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0DC9297F-677C-C5B4-463E-6D8404E62F1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71800" y="3930881"/>
            <a:ext cx="3488400" cy="2045011"/>
          </a:xfrm>
          <a:solidFill>
            <a:schemeClr val="bg2"/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E6003-7313-406C-0421-DBE9C5F57B7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To change the footer go to menu "Insert" &gt; "Header and Footer" and click on "Apply to All"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07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E74A31F-1939-F575-78A1-E9BE571208A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1800" y="3871676"/>
            <a:ext cx="5446713" cy="2113200"/>
          </a:xfrm>
          <a:custGeom>
            <a:avLst/>
            <a:gdLst>
              <a:gd name="connsiteX0" fmla="*/ 0 w 5446713"/>
              <a:gd name="connsiteY0" fmla="*/ 0 h 2113200"/>
              <a:gd name="connsiteX1" fmla="*/ 666750 w 5446713"/>
              <a:gd name="connsiteY1" fmla="*/ 0 h 2113200"/>
              <a:gd name="connsiteX2" fmla="*/ 666750 w 5446713"/>
              <a:gd name="connsiteY2" fmla="*/ 1961 h 2113200"/>
              <a:gd name="connsiteX3" fmla="*/ 768069 w 5446713"/>
              <a:gd name="connsiteY3" fmla="*/ 1961 h 2113200"/>
              <a:gd name="connsiteX4" fmla="*/ 1265992 w 5446713"/>
              <a:gd name="connsiteY4" fmla="*/ 1961 h 2113200"/>
              <a:gd name="connsiteX5" fmla="*/ 1569488 w 5446713"/>
              <a:gd name="connsiteY5" fmla="*/ 1961 h 2113200"/>
              <a:gd name="connsiteX6" fmla="*/ 1924696 w 5446713"/>
              <a:gd name="connsiteY6" fmla="*/ 1961 h 2113200"/>
              <a:gd name="connsiteX7" fmla="*/ 2178847 w 5446713"/>
              <a:gd name="connsiteY7" fmla="*/ 1961 h 2113200"/>
              <a:gd name="connsiteX8" fmla="*/ 2676771 w 5446713"/>
              <a:gd name="connsiteY8" fmla="*/ 1961 h 2113200"/>
              <a:gd name="connsiteX9" fmla="*/ 2980266 w 5446713"/>
              <a:gd name="connsiteY9" fmla="*/ 1961 h 2113200"/>
              <a:gd name="connsiteX10" fmla="*/ 3335473 w 5446713"/>
              <a:gd name="connsiteY10" fmla="*/ 1961 h 2113200"/>
              <a:gd name="connsiteX11" fmla="*/ 3589623 w 5446713"/>
              <a:gd name="connsiteY11" fmla="*/ 1961 h 2113200"/>
              <a:gd name="connsiteX12" fmla="*/ 4391043 w 5446713"/>
              <a:gd name="connsiteY12" fmla="*/ 1961 h 2113200"/>
              <a:gd name="connsiteX13" fmla="*/ 5446713 w 5446713"/>
              <a:gd name="connsiteY13" fmla="*/ 1057634 h 2113200"/>
              <a:gd name="connsiteX14" fmla="*/ 4391147 w 5446713"/>
              <a:gd name="connsiteY14" fmla="*/ 2113200 h 2113200"/>
              <a:gd name="connsiteX15" fmla="*/ 3589728 w 5446713"/>
              <a:gd name="connsiteY15" fmla="*/ 2113200 h 2113200"/>
              <a:gd name="connsiteX16" fmla="*/ 3335473 w 5446713"/>
              <a:gd name="connsiteY16" fmla="*/ 2113200 h 2113200"/>
              <a:gd name="connsiteX17" fmla="*/ 2980368 w 5446713"/>
              <a:gd name="connsiteY17" fmla="*/ 2113200 h 2113200"/>
              <a:gd name="connsiteX18" fmla="*/ 2676771 w 5446713"/>
              <a:gd name="connsiteY18" fmla="*/ 2113200 h 2113200"/>
              <a:gd name="connsiteX19" fmla="*/ 2178949 w 5446713"/>
              <a:gd name="connsiteY19" fmla="*/ 2113200 h 2113200"/>
              <a:gd name="connsiteX20" fmla="*/ 1924696 w 5446713"/>
              <a:gd name="connsiteY20" fmla="*/ 2113200 h 2113200"/>
              <a:gd name="connsiteX21" fmla="*/ 1569591 w 5446713"/>
              <a:gd name="connsiteY21" fmla="*/ 2113200 h 2113200"/>
              <a:gd name="connsiteX22" fmla="*/ 1265992 w 5446713"/>
              <a:gd name="connsiteY22" fmla="*/ 2113200 h 2113200"/>
              <a:gd name="connsiteX23" fmla="*/ 768172 w 5446713"/>
              <a:gd name="connsiteY23" fmla="*/ 2113200 h 2113200"/>
              <a:gd name="connsiteX24" fmla="*/ 666750 w 5446713"/>
              <a:gd name="connsiteY24" fmla="*/ 2113200 h 2113200"/>
              <a:gd name="connsiteX25" fmla="*/ 513917 w 5446713"/>
              <a:gd name="connsiteY25" fmla="*/ 2113200 h 2113200"/>
              <a:gd name="connsiteX26" fmla="*/ 158815 w 5446713"/>
              <a:gd name="connsiteY26" fmla="*/ 2113200 h 2113200"/>
              <a:gd name="connsiteX27" fmla="*/ 34925 w 5446713"/>
              <a:gd name="connsiteY27" fmla="*/ 2113200 h 2113200"/>
              <a:gd name="connsiteX28" fmla="*/ 0 w 5446713"/>
              <a:gd name="connsiteY28" fmla="*/ 2113200 h 21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446713" h="2113200">
                <a:moveTo>
                  <a:pt x="0" y="0"/>
                </a:moveTo>
                <a:lnTo>
                  <a:pt x="666750" y="0"/>
                </a:lnTo>
                <a:lnTo>
                  <a:pt x="666750" y="1961"/>
                </a:lnTo>
                <a:lnTo>
                  <a:pt x="768069" y="1961"/>
                </a:lnTo>
                <a:lnTo>
                  <a:pt x="1265992" y="1961"/>
                </a:lnTo>
                <a:lnTo>
                  <a:pt x="1569488" y="1961"/>
                </a:lnTo>
                <a:lnTo>
                  <a:pt x="1924696" y="1961"/>
                </a:lnTo>
                <a:lnTo>
                  <a:pt x="2178847" y="1961"/>
                </a:lnTo>
                <a:lnTo>
                  <a:pt x="2676771" y="1961"/>
                </a:lnTo>
                <a:lnTo>
                  <a:pt x="2980266" y="1961"/>
                </a:lnTo>
                <a:lnTo>
                  <a:pt x="3335473" y="1961"/>
                </a:lnTo>
                <a:lnTo>
                  <a:pt x="3589623" y="1961"/>
                </a:lnTo>
                <a:lnTo>
                  <a:pt x="4391043" y="1961"/>
                </a:lnTo>
                <a:cubicBezTo>
                  <a:pt x="4974079" y="1961"/>
                  <a:pt x="5446713" y="474599"/>
                  <a:pt x="5446713" y="1057634"/>
                </a:cubicBezTo>
                <a:cubicBezTo>
                  <a:pt x="5446713" y="1640670"/>
                  <a:pt x="4974079" y="2113200"/>
                  <a:pt x="4391147" y="2113200"/>
                </a:cubicBezTo>
                <a:lnTo>
                  <a:pt x="3589728" y="2113200"/>
                </a:lnTo>
                <a:lnTo>
                  <a:pt x="3335473" y="2113200"/>
                </a:lnTo>
                <a:lnTo>
                  <a:pt x="2980368" y="2113200"/>
                </a:lnTo>
                <a:lnTo>
                  <a:pt x="2676771" y="2113200"/>
                </a:lnTo>
                <a:lnTo>
                  <a:pt x="2178949" y="2113200"/>
                </a:lnTo>
                <a:lnTo>
                  <a:pt x="1924696" y="2113200"/>
                </a:lnTo>
                <a:lnTo>
                  <a:pt x="1569591" y="2113200"/>
                </a:lnTo>
                <a:lnTo>
                  <a:pt x="1265992" y="2113200"/>
                </a:lnTo>
                <a:lnTo>
                  <a:pt x="768172" y="2113200"/>
                </a:lnTo>
                <a:lnTo>
                  <a:pt x="666750" y="2113200"/>
                </a:lnTo>
                <a:lnTo>
                  <a:pt x="513917" y="2113200"/>
                </a:lnTo>
                <a:lnTo>
                  <a:pt x="158815" y="2113200"/>
                </a:lnTo>
                <a:lnTo>
                  <a:pt x="34925" y="2113200"/>
                </a:lnTo>
                <a:lnTo>
                  <a:pt x="0" y="2113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0C501-9911-5C9B-4701-A2DF8B06D7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C43502-3329-747B-8A4F-06ADE342A4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6256" y="6327696"/>
            <a:ext cx="9072000" cy="123111"/>
          </a:xfrm>
        </p:spPr>
        <p:txBody>
          <a:bodyPr anchor="b">
            <a:spAutoFit/>
          </a:bodyPr>
          <a:lstStyle>
            <a:lvl1pPr>
              <a:defRPr sz="8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a source or footnote here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D3D16F6-FED7-16A8-0739-ECC247F7B28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313487" y="1930400"/>
            <a:ext cx="5446713" cy="4054476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781F7EB-A8EE-8791-8822-4D9930174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AE4CAC-8265-2A52-96B0-4095CD99B8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1930400"/>
            <a:ext cx="5446713" cy="1800000"/>
          </a:xfrm>
        </p:spPr>
        <p:txBody>
          <a:bodyPr/>
          <a:lstStyle>
            <a:lvl2pPr>
              <a:defRPr/>
            </a:lvl2pPr>
            <a:lvl4pPr>
              <a:defRPr/>
            </a:lvl4pPr>
            <a:lvl5pPr>
              <a:defRPr/>
            </a:lvl5pPr>
            <a:lvl6pPr marL="0" indent="0">
              <a:buNone/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56BAF5-9E81-FACF-7995-F9BB66CBE44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To change the footer go to menu "Insert" &gt; "Header and Footer" and click on "Apply to All"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30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92B7395-897E-439B-8BCD-BA03162904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3715" y="431799"/>
            <a:ext cx="5446487" cy="5446487"/>
          </a:xfrm>
          <a:custGeom>
            <a:avLst/>
            <a:gdLst>
              <a:gd name="connsiteX0" fmla="*/ 2723106 w 5446487"/>
              <a:gd name="connsiteY0" fmla="*/ 0 h 5446487"/>
              <a:gd name="connsiteX1" fmla="*/ 5446487 w 5446487"/>
              <a:gd name="connsiteY1" fmla="*/ 0 h 5446487"/>
              <a:gd name="connsiteX2" fmla="*/ 5446487 w 5446487"/>
              <a:gd name="connsiteY2" fmla="*/ 5446487 h 5446487"/>
              <a:gd name="connsiteX3" fmla="*/ 2723371 w 5446487"/>
              <a:gd name="connsiteY3" fmla="*/ 5446487 h 5446487"/>
              <a:gd name="connsiteX4" fmla="*/ 0 w 5446487"/>
              <a:gd name="connsiteY4" fmla="*/ 2723106 h 5446487"/>
              <a:gd name="connsiteX5" fmla="*/ 2723106 w 5446487"/>
              <a:gd name="connsiteY5" fmla="*/ 0 h 544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6487" h="5446487">
                <a:moveTo>
                  <a:pt x="2723106" y="0"/>
                </a:moveTo>
                <a:lnTo>
                  <a:pt x="5446487" y="0"/>
                </a:lnTo>
                <a:lnTo>
                  <a:pt x="5446487" y="5446487"/>
                </a:lnTo>
                <a:lnTo>
                  <a:pt x="2723371" y="5446487"/>
                </a:lnTo>
                <a:cubicBezTo>
                  <a:pt x="1219279" y="5446487"/>
                  <a:pt x="0" y="4227197"/>
                  <a:pt x="0" y="2723106"/>
                </a:cubicBezTo>
                <a:cubicBezTo>
                  <a:pt x="0" y="1219014"/>
                  <a:pt x="1219279" y="0"/>
                  <a:pt x="2723106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algn="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0828E-4946-E543-78F6-13A582EE4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930400"/>
            <a:ext cx="5446713" cy="4054476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0C501-9911-5C9B-4701-A2DF8B06D7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C43502-3329-747B-8A4F-06ADE342A4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13715" y="6327696"/>
            <a:ext cx="4522085" cy="123111"/>
          </a:xfrm>
        </p:spPr>
        <p:txBody>
          <a:bodyPr wrap="square" anchor="b">
            <a:spAutoFit/>
          </a:bodyPr>
          <a:lstStyle>
            <a:lvl1pPr>
              <a:defRPr sz="8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a source or footnote here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781F7EB-A8EE-8791-8822-4D9930174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31800"/>
            <a:ext cx="5446713" cy="11112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0DE12A-10FB-3672-E22F-00F4585B24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To change the footer go to menu "Insert" &gt; "Header and Footer" and click on "Apply to All"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45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D19E55D-65F9-A088-80C4-6BDFA430743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13714" y="431798"/>
            <a:ext cx="5446487" cy="5446487"/>
          </a:xfrm>
          <a:custGeom>
            <a:avLst/>
            <a:gdLst>
              <a:gd name="connsiteX0" fmla="*/ 0 w 5446487"/>
              <a:gd name="connsiteY0" fmla="*/ 0 h 5446487"/>
              <a:gd name="connsiteX1" fmla="*/ 5446487 w 5446487"/>
              <a:gd name="connsiteY1" fmla="*/ 0 h 5446487"/>
              <a:gd name="connsiteX2" fmla="*/ 5446487 w 5446487"/>
              <a:gd name="connsiteY2" fmla="*/ 2723116 h 5446487"/>
              <a:gd name="connsiteX3" fmla="*/ 2723106 w 5446487"/>
              <a:gd name="connsiteY3" fmla="*/ 5446487 h 5446487"/>
              <a:gd name="connsiteX4" fmla="*/ 0 w 5446487"/>
              <a:gd name="connsiteY4" fmla="*/ 2723381 h 544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6487" h="5446487">
                <a:moveTo>
                  <a:pt x="0" y="0"/>
                </a:moveTo>
                <a:lnTo>
                  <a:pt x="5446487" y="0"/>
                </a:lnTo>
                <a:lnTo>
                  <a:pt x="5446487" y="2723116"/>
                </a:lnTo>
                <a:cubicBezTo>
                  <a:pt x="5446487" y="4227208"/>
                  <a:pt x="4227197" y="5446487"/>
                  <a:pt x="2723106" y="5446487"/>
                </a:cubicBezTo>
                <a:cubicBezTo>
                  <a:pt x="1219014" y="5446487"/>
                  <a:pt x="0" y="4227208"/>
                  <a:pt x="0" y="272338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0828E-4946-E543-78F6-13A582EE4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930400"/>
            <a:ext cx="5446713" cy="4054476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0C501-9911-5C9B-4701-A2DF8B06D7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C43502-3329-747B-8A4F-06ADE342A4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13714" y="6327696"/>
            <a:ext cx="4521600" cy="123111"/>
          </a:xfrm>
        </p:spPr>
        <p:txBody>
          <a:bodyPr anchor="b">
            <a:spAutoFit/>
          </a:bodyPr>
          <a:lstStyle>
            <a:lvl1pPr>
              <a:defRPr sz="8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a source or footnote here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781F7EB-A8EE-8791-8822-4D9930174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31800"/>
            <a:ext cx="5446713" cy="11112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6AF4CC-E795-5D0E-0147-5EB9A608842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To change the footer go to menu "Insert" &gt; "Header and Footer" and click on "Apply to All"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09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FAB0A3E-036A-A9A2-2BD2-98F0EFB780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3714" y="431798"/>
            <a:ext cx="5446487" cy="5446487"/>
          </a:xfrm>
          <a:custGeom>
            <a:avLst/>
            <a:gdLst>
              <a:gd name="connsiteX0" fmla="*/ 0 w 5446487"/>
              <a:gd name="connsiteY0" fmla="*/ 0 h 5446487"/>
              <a:gd name="connsiteX1" fmla="*/ 2723116 w 5446487"/>
              <a:gd name="connsiteY1" fmla="*/ 0 h 5446487"/>
              <a:gd name="connsiteX2" fmla="*/ 5446487 w 5446487"/>
              <a:gd name="connsiteY2" fmla="*/ 2723381 h 5446487"/>
              <a:gd name="connsiteX3" fmla="*/ 2723381 w 5446487"/>
              <a:gd name="connsiteY3" fmla="*/ 5446487 h 5446487"/>
              <a:gd name="connsiteX4" fmla="*/ 0 w 5446487"/>
              <a:gd name="connsiteY4" fmla="*/ 5446487 h 544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6487" h="5446487">
                <a:moveTo>
                  <a:pt x="0" y="0"/>
                </a:moveTo>
                <a:lnTo>
                  <a:pt x="2723116" y="0"/>
                </a:lnTo>
                <a:cubicBezTo>
                  <a:pt x="4227208" y="0"/>
                  <a:pt x="5446487" y="1219290"/>
                  <a:pt x="5446487" y="2723381"/>
                </a:cubicBezTo>
                <a:cubicBezTo>
                  <a:pt x="5446487" y="4227473"/>
                  <a:pt x="4227208" y="5446487"/>
                  <a:pt x="2723381" y="5446487"/>
                </a:cubicBezTo>
                <a:lnTo>
                  <a:pt x="0" y="544648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0828E-4946-E543-78F6-13A582EE4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930400"/>
            <a:ext cx="5446713" cy="4054476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0C501-9911-5C9B-4701-A2DF8B06D7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C43502-3329-747B-8A4F-06ADE342A4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13714" y="6327696"/>
            <a:ext cx="4521600" cy="123111"/>
          </a:xfrm>
        </p:spPr>
        <p:txBody>
          <a:bodyPr anchor="b">
            <a:spAutoFit/>
          </a:bodyPr>
          <a:lstStyle>
            <a:lvl1pPr>
              <a:defRPr sz="8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a source or footnote here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781F7EB-A8EE-8791-8822-4D9930174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31800"/>
            <a:ext cx="5446713" cy="11112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1D0EB8-2072-DD31-C7B9-BA37E098D5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To change the footer go to menu "Insert" &gt; "Header and Footer" and click on "Apply to All"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37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Gradient Images">
    <p:bg>
      <p:bgPr>
        <a:gradFill>
          <a:gsLst>
            <a:gs pos="0">
              <a:srgbClr val="00B2FF"/>
            </a:gs>
            <a:gs pos="60000">
              <a:srgbClr val="00005A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icture Placeholder 70">
            <a:extLst>
              <a:ext uri="{FF2B5EF4-FFF2-40B4-BE49-F238E27FC236}">
                <a16:creationId xmlns:a16="http://schemas.microsoft.com/office/drawing/2014/main" id="{59A32B42-6A75-35F3-4FBE-F28BCF84F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371850" y="4709991"/>
            <a:ext cx="2148011" cy="2148011"/>
          </a:xfrm>
          <a:custGeom>
            <a:avLst/>
            <a:gdLst>
              <a:gd name="connsiteX0" fmla="*/ 1073951 w 2148011"/>
              <a:gd name="connsiteY0" fmla="*/ 0 h 2148011"/>
              <a:gd name="connsiteX1" fmla="*/ 2148011 w 2148011"/>
              <a:gd name="connsiteY1" fmla="*/ 0 h 2148011"/>
              <a:gd name="connsiteX2" fmla="*/ 2148011 w 2148011"/>
              <a:gd name="connsiteY2" fmla="*/ 2148011 h 2148011"/>
              <a:gd name="connsiteX3" fmla="*/ 1074056 w 2148011"/>
              <a:gd name="connsiteY3" fmla="*/ 2148011 h 2148011"/>
              <a:gd name="connsiteX4" fmla="*/ 0 w 2148011"/>
              <a:gd name="connsiteY4" fmla="*/ 1073951 h 2148011"/>
              <a:gd name="connsiteX5" fmla="*/ 1073951 w 2148011"/>
              <a:gd name="connsiteY5" fmla="*/ 0 h 214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8011" h="2148011">
                <a:moveTo>
                  <a:pt x="1073951" y="0"/>
                </a:moveTo>
                <a:lnTo>
                  <a:pt x="2148011" y="0"/>
                </a:lnTo>
                <a:lnTo>
                  <a:pt x="2148011" y="2148011"/>
                </a:lnTo>
                <a:lnTo>
                  <a:pt x="1074056" y="2148011"/>
                </a:lnTo>
                <a:cubicBezTo>
                  <a:pt x="480865" y="2148011"/>
                  <a:pt x="0" y="1667142"/>
                  <a:pt x="0" y="1073951"/>
                </a:cubicBezTo>
                <a:cubicBezTo>
                  <a:pt x="0" y="480761"/>
                  <a:pt x="480865" y="0"/>
                  <a:pt x="107395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72000" tIns="72000" rIns="72000" bIns="72000" rtlCol="0">
            <a:noAutofit/>
          </a:bodyPr>
          <a:lstStyle>
            <a:lvl1pPr algn="r">
              <a:defRPr lang="en-GB" sz="1600"/>
            </a:lvl1pPr>
          </a:lstStyle>
          <a:p>
            <a:pPr lvl="0"/>
            <a:r>
              <a:rPr lang="en-GB"/>
              <a:t>Click icon to add picture</a:t>
            </a:r>
          </a:p>
        </p:txBody>
      </p:sp>
      <p:sp>
        <p:nvSpPr>
          <p:cNvPr id="81" name="Picture Placeholder 80">
            <a:extLst>
              <a:ext uri="{FF2B5EF4-FFF2-40B4-BE49-F238E27FC236}">
                <a16:creationId xmlns:a16="http://schemas.microsoft.com/office/drawing/2014/main" id="{021BDC13-ECE0-9C58-7F98-E468302FBB5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95898" y="4709990"/>
            <a:ext cx="2148011" cy="2148011"/>
          </a:xfrm>
          <a:custGeom>
            <a:avLst/>
            <a:gdLst>
              <a:gd name="connsiteX0" fmla="*/ 0 w 2148011"/>
              <a:gd name="connsiteY0" fmla="*/ 0 h 2148011"/>
              <a:gd name="connsiteX1" fmla="*/ 2148011 w 2148011"/>
              <a:gd name="connsiteY1" fmla="*/ 0 h 2148011"/>
              <a:gd name="connsiteX2" fmla="*/ 2148011 w 2148011"/>
              <a:gd name="connsiteY2" fmla="*/ 1073955 h 2148011"/>
              <a:gd name="connsiteX3" fmla="*/ 1073951 w 2148011"/>
              <a:gd name="connsiteY3" fmla="*/ 2148011 h 2148011"/>
              <a:gd name="connsiteX4" fmla="*/ 0 w 2148011"/>
              <a:gd name="connsiteY4" fmla="*/ 1074060 h 214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8011" h="2148011">
                <a:moveTo>
                  <a:pt x="0" y="0"/>
                </a:moveTo>
                <a:lnTo>
                  <a:pt x="2148011" y="0"/>
                </a:lnTo>
                <a:lnTo>
                  <a:pt x="2148011" y="1073955"/>
                </a:lnTo>
                <a:cubicBezTo>
                  <a:pt x="2148011" y="1667146"/>
                  <a:pt x="1667142" y="2148011"/>
                  <a:pt x="1073951" y="2148011"/>
                </a:cubicBezTo>
                <a:cubicBezTo>
                  <a:pt x="480761" y="2148011"/>
                  <a:pt x="0" y="1667146"/>
                  <a:pt x="0" y="107406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 lIns="72000" tIns="72000" rIns="72000" bIns="72000">
            <a:noAutofit/>
          </a:bodyPr>
          <a:lstStyle>
            <a:lvl1pPr>
              <a:defRPr sz="160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3" name="Picture Placeholder 92">
            <a:extLst>
              <a:ext uri="{FF2B5EF4-FFF2-40B4-BE49-F238E27FC236}">
                <a16:creationId xmlns:a16="http://schemas.microsoft.com/office/drawing/2014/main" id="{5E6F0C22-3F9B-C4CF-7286-167382C9FA9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043989" y="4709991"/>
            <a:ext cx="2148011" cy="2148011"/>
          </a:xfrm>
          <a:custGeom>
            <a:avLst/>
            <a:gdLst>
              <a:gd name="connsiteX0" fmla="*/ 1074060 w 2148011"/>
              <a:gd name="connsiteY0" fmla="*/ 0 h 2148011"/>
              <a:gd name="connsiteX1" fmla="*/ 2148011 w 2148011"/>
              <a:gd name="connsiteY1" fmla="*/ 1073951 h 2148011"/>
              <a:gd name="connsiteX2" fmla="*/ 2148011 w 2148011"/>
              <a:gd name="connsiteY2" fmla="*/ 2148011 h 2148011"/>
              <a:gd name="connsiteX3" fmla="*/ 0 w 2148011"/>
              <a:gd name="connsiteY3" fmla="*/ 2148011 h 2148011"/>
              <a:gd name="connsiteX4" fmla="*/ 0 w 2148011"/>
              <a:gd name="connsiteY4" fmla="*/ 1074056 h 2148011"/>
              <a:gd name="connsiteX5" fmla="*/ 1074060 w 2148011"/>
              <a:gd name="connsiteY5" fmla="*/ 0 h 214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8011" h="2148011">
                <a:moveTo>
                  <a:pt x="1074060" y="0"/>
                </a:moveTo>
                <a:cubicBezTo>
                  <a:pt x="1667251" y="0"/>
                  <a:pt x="2148011" y="480865"/>
                  <a:pt x="2148011" y="1073951"/>
                </a:cubicBezTo>
                <a:lnTo>
                  <a:pt x="2148011" y="2148011"/>
                </a:lnTo>
                <a:lnTo>
                  <a:pt x="0" y="2148011"/>
                </a:lnTo>
                <a:lnTo>
                  <a:pt x="0" y="1074056"/>
                </a:lnTo>
                <a:cubicBezTo>
                  <a:pt x="0" y="480865"/>
                  <a:pt x="480869" y="0"/>
                  <a:pt x="107406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 lIns="72000" tIns="72000" rIns="72000" bIns="72000" anchor="b">
            <a:noAutofit/>
          </a:bodyPr>
          <a:lstStyle>
            <a:lvl1pPr>
              <a:defRPr sz="160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5" name="Picture Placeholder 94">
            <a:extLst>
              <a:ext uri="{FF2B5EF4-FFF2-40B4-BE49-F238E27FC236}">
                <a16:creationId xmlns:a16="http://schemas.microsoft.com/office/drawing/2014/main" id="{3E81167F-3DB1-2974-A9C3-C9783563F31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819943" y="4709990"/>
            <a:ext cx="2148011" cy="2148011"/>
          </a:xfrm>
          <a:custGeom>
            <a:avLst/>
            <a:gdLst>
              <a:gd name="connsiteX0" fmla="*/ 0 w 2148011"/>
              <a:gd name="connsiteY0" fmla="*/ 0 h 2148011"/>
              <a:gd name="connsiteX1" fmla="*/ 1073955 w 2148011"/>
              <a:gd name="connsiteY1" fmla="*/ 0 h 2148011"/>
              <a:gd name="connsiteX2" fmla="*/ 2148011 w 2148011"/>
              <a:gd name="connsiteY2" fmla="*/ 1074060 h 2148011"/>
              <a:gd name="connsiteX3" fmla="*/ 1074060 w 2148011"/>
              <a:gd name="connsiteY3" fmla="*/ 2148011 h 2148011"/>
              <a:gd name="connsiteX4" fmla="*/ 0 w 2148011"/>
              <a:gd name="connsiteY4" fmla="*/ 2148011 h 214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8011" h="2148011">
                <a:moveTo>
                  <a:pt x="0" y="0"/>
                </a:moveTo>
                <a:lnTo>
                  <a:pt x="1073955" y="0"/>
                </a:lnTo>
                <a:cubicBezTo>
                  <a:pt x="1667146" y="0"/>
                  <a:pt x="2148011" y="480869"/>
                  <a:pt x="2148011" y="1074060"/>
                </a:cubicBezTo>
                <a:cubicBezTo>
                  <a:pt x="2148011" y="1667251"/>
                  <a:pt x="1667146" y="2148011"/>
                  <a:pt x="1074060" y="2148011"/>
                </a:cubicBezTo>
                <a:lnTo>
                  <a:pt x="0" y="214801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 lIns="72000" tIns="72000" rIns="72000" bIns="72000">
            <a:noAutofit/>
          </a:bodyPr>
          <a:lstStyle>
            <a:lvl1pPr>
              <a:defRPr sz="1600"/>
            </a:lvl1pPr>
          </a:lstStyle>
          <a:p>
            <a:r>
              <a:rPr lang="en-GB"/>
              <a:t>Click icon to add picture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E0F5C4C-E940-58A8-DE00-C2FC31B3DCFD}"/>
              </a:ext>
            </a:extLst>
          </p:cNvPr>
          <p:cNvGrpSpPr/>
          <p:nvPr userDrawn="1"/>
        </p:nvGrpSpPr>
        <p:grpSpPr>
          <a:xfrm>
            <a:off x="431800" y="431800"/>
            <a:ext cx="2597149" cy="771563"/>
            <a:chOff x="576264" y="575856"/>
            <a:chExt cx="2597149" cy="771563"/>
          </a:xfrm>
        </p:grpSpPr>
        <p:grpSp>
          <p:nvGrpSpPr>
            <p:cNvPr id="5" name="Graphic 6">
              <a:extLst>
                <a:ext uri="{FF2B5EF4-FFF2-40B4-BE49-F238E27FC236}">
                  <a16:creationId xmlns:a16="http://schemas.microsoft.com/office/drawing/2014/main" id="{ABDC47ED-614E-341A-0C22-A8A1E05F1621}"/>
                </a:ext>
              </a:extLst>
            </p:cNvPr>
            <p:cNvGrpSpPr/>
            <p:nvPr/>
          </p:nvGrpSpPr>
          <p:grpSpPr>
            <a:xfrm>
              <a:off x="576264" y="576149"/>
              <a:ext cx="771787" cy="769200"/>
              <a:chOff x="576263" y="5110157"/>
              <a:chExt cx="1173074" cy="1169141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1C6DE968-1357-E518-EBF6-CD8DDBB6E571}"/>
                  </a:ext>
                </a:extLst>
              </p:cNvPr>
              <p:cNvSpPr/>
              <p:nvPr/>
            </p:nvSpPr>
            <p:spPr>
              <a:xfrm>
                <a:off x="576263" y="5110157"/>
                <a:ext cx="533520" cy="533494"/>
              </a:xfrm>
              <a:custGeom>
                <a:avLst/>
                <a:gdLst>
                  <a:gd name="connsiteX0" fmla="*/ 446314 w 533520"/>
                  <a:gd name="connsiteY0" fmla="*/ 215474 h 533494"/>
                  <a:gd name="connsiteX1" fmla="*/ 407194 w 533520"/>
                  <a:gd name="connsiteY1" fmla="*/ 243608 h 533494"/>
                  <a:gd name="connsiteX2" fmla="*/ 421851 w 533520"/>
                  <a:gd name="connsiteY2" fmla="*/ 289126 h 533494"/>
                  <a:gd name="connsiteX3" fmla="*/ 383334 w 533520"/>
                  <a:gd name="connsiteY3" fmla="*/ 260992 h 533494"/>
                  <a:gd name="connsiteX4" fmla="*/ 344764 w 533520"/>
                  <a:gd name="connsiteY4" fmla="*/ 289126 h 533494"/>
                  <a:gd name="connsiteX5" fmla="*/ 359421 w 533520"/>
                  <a:gd name="connsiteY5" fmla="*/ 243608 h 533494"/>
                  <a:gd name="connsiteX6" fmla="*/ 320301 w 533520"/>
                  <a:gd name="connsiteY6" fmla="*/ 215474 h 533494"/>
                  <a:gd name="connsiteX7" fmla="*/ 368546 w 533520"/>
                  <a:gd name="connsiteY7" fmla="*/ 215527 h 533494"/>
                  <a:gd name="connsiteX8" fmla="*/ 383334 w 533520"/>
                  <a:gd name="connsiteY8" fmla="*/ 169354 h 533494"/>
                  <a:gd name="connsiteX9" fmla="*/ 398096 w 533520"/>
                  <a:gd name="connsiteY9" fmla="*/ 215474 h 533494"/>
                  <a:gd name="connsiteX10" fmla="*/ 446366 w 533520"/>
                  <a:gd name="connsiteY10" fmla="*/ 215474 h 533494"/>
                  <a:gd name="connsiteX11" fmla="*/ 300322 w 533520"/>
                  <a:gd name="connsiteY11" fmla="*/ 361781 h 533494"/>
                  <a:gd name="connsiteX12" fmla="*/ 261176 w 533520"/>
                  <a:gd name="connsiteY12" fmla="*/ 389915 h 533494"/>
                  <a:gd name="connsiteX13" fmla="*/ 275859 w 533520"/>
                  <a:gd name="connsiteY13" fmla="*/ 435433 h 533494"/>
                  <a:gd name="connsiteX14" fmla="*/ 237289 w 533520"/>
                  <a:gd name="connsiteY14" fmla="*/ 407299 h 533494"/>
                  <a:gd name="connsiteX15" fmla="*/ 198720 w 533520"/>
                  <a:gd name="connsiteY15" fmla="*/ 435433 h 533494"/>
                  <a:gd name="connsiteX16" fmla="*/ 213403 w 533520"/>
                  <a:gd name="connsiteY16" fmla="*/ 389915 h 533494"/>
                  <a:gd name="connsiteX17" fmla="*/ 174257 w 533520"/>
                  <a:gd name="connsiteY17" fmla="*/ 361781 h 533494"/>
                  <a:gd name="connsiteX18" fmla="*/ 222501 w 533520"/>
                  <a:gd name="connsiteY18" fmla="*/ 361834 h 533494"/>
                  <a:gd name="connsiteX19" fmla="*/ 237263 w 533520"/>
                  <a:gd name="connsiteY19" fmla="*/ 315660 h 533494"/>
                  <a:gd name="connsiteX20" fmla="*/ 252025 w 533520"/>
                  <a:gd name="connsiteY20" fmla="*/ 361781 h 533494"/>
                  <a:gd name="connsiteX21" fmla="*/ 300269 w 533520"/>
                  <a:gd name="connsiteY21" fmla="*/ 361781 h 533494"/>
                  <a:gd name="connsiteX22" fmla="*/ 533495 w 533520"/>
                  <a:gd name="connsiteY22" fmla="*/ 533495 h 533494"/>
                  <a:gd name="connsiteX23" fmla="*/ 533495 w 533520"/>
                  <a:gd name="connsiteY23" fmla="*/ 0 h 533494"/>
                  <a:gd name="connsiteX24" fmla="*/ 266734 w 533520"/>
                  <a:gd name="connsiteY24" fmla="*/ 0 h 533494"/>
                  <a:gd name="connsiteX25" fmla="*/ 0 w 533520"/>
                  <a:gd name="connsiteY25" fmla="*/ 266734 h 533494"/>
                  <a:gd name="connsiteX26" fmla="*/ 266760 w 533520"/>
                  <a:gd name="connsiteY26" fmla="*/ 533495 h 533494"/>
                  <a:gd name="connsiteX27" fmla="*/ 533521 w 533520"/>
                  <a:gd name="connsiteY27" fmla="*/ 533495 h 53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494">
                    <a:moveTo>
                      <a:pt x="446314" y="215474"/>
                    </a:moveTo>
                    <a:lnTo>
                      <a:pt x="407194" y="243608"/>
                    </a:lnTo>
                    <a:lnTo>
                      <a:pt x="421851" y="289126"/>
                    </a:lnTo>
                    <a:lnTo>
                      <a:pt x="383334" y="260992"/>
                    </a:lnTo>
                    <a:lnTo>
                      <a:pt x="344764" y="289126"/>
                    </a:lnTo>
                    <a:lnTo>
                      <a:pt x="359421" y="243608"/>
                    </a:lnTo>
                    <a:lnTo>
                      <a:pt x="320301" y="215474"/>
                    </a:lnTo>
                    <a:lnTo>
                      <a:pt x="368546" y="215527"/>
                    </a:lnTo>
                    <a:lnTo>
                      <a:pt x="383334" y="169354"/>
                    </a:lnTo>
                    <a:lnTo>
                      <a:pt x="398096" y="215474"/>
                    </a:lnTo>
                    <a:lnTo>
                      <a:pt x="446366" y="215474"/>
                    </a:lnTo>
                    <a:close/>
                    <a:moveTo>
                      <a:pt x="300322" y="361781"/>
                    </a:moveTo>
                    <a:lnTo>
                      <a:pt x="261176" y="389915"/>
                    </a:lnTo>
                    <a:lnTo>
                      <a:pt x="275859" y="435433"/>
                    </a:lnTo>
                    <a:lnTo>
                      <a:pt x="237289" y="407299"/>
                    </a:lnTo>
                    <a:lnTo>
                      <a:pt x="198720" y="435433"/>
                    </a:lnTo>
                    <a:lnTo>
                      <a:pt x="213403" y="389915"/>
                    </a:lnTo>
                    <a:lnTo>
                      <a:pt x="174257" y="361781"/>
                    </a:lnTo>
                    <a:lnTo>
                      <a:pt x="222501" y="361834"/>
                    </a:lnTo>
                    <a:lnTo>
                      <a:pt x="237263" y="315660"/>
                    </a:lnTo>
                    <a:lnTo>
                      <a:pt x="252025" y="361781"/>
                    </a:lnTo>
                    <a:lnTo>
                      <a:pt x="300269" y="361781"/>
                    </a:lnTo>
                    <a:close/>
                    <a:moveTo>
                      <a:pt x="533495" y="533495"/>
                    </a:moveTo>
                    <a:lnTo>
                      <a:pt x="533495" y="0"/>
                    </a:lnTo>
                    <a:lnTo>
                      <a:pt x="266734" y="0"/>
                    </a:lnTo>
                    <a:cubicBezTo>
                      <a:pt x="119431" y="0"/>
                      <a:pt x="0" y="119405"/>
                      <a:pt x="0" y="266734"/>
                    </a:cubicBezTo>
                    <a:cubicBezTo>
                      <a:pt x="0" y="414063"/>
                      <a:pt x="119431" y="533495"/>
                      <a:pt x="266760" y="533495"/>
                    </a:cubicBezTo>
                    <a:lnTo>
                      <a:pt x="533521" y="533495"/>
                    </a:lnTo>
                    <a:close/>
                  </a:path>
                </a:pathLst>
              </a:custGeom>
              <a:solidFill>
                <a:srgbClr val="8C67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F0EF02AC-4EE9-6DF9-17A2-AB61B3239CFF}"/>
                  </a:ext>
                </a:extLst>
              </p:cNvPr>
              <p:cNvSpPr/>
              <p:nvPr/>
            </p:nvSpPr>
            <p:spPr>
              <a:xfrm>
                <a:off x="576263" y="5745778"/>
                <a:ext cx="533520" cy="533494"/>
              </a:xfrm>
              <a:custGeom>
                <a:avLst/>
                <a:gdLst>
                  <a:gd name="connsiteX0" fmla="*/ 446628 w 533520"/>
                  <a:gd name="connsiteY0" fmla="*/ 271585 h 533494"/>
                  <a:gd name="connsiteX1" fmla="*/ 407482 w 533520"/>
                  <a:gd name="connsiteY1" fmla="*/ 299719 h 533494"/>
                  <a:gd name="connsiteX2" fmla="*/ 422139 w 533520"/>
                  <a:gd name="connsiteY2" fmla="*/ 345210 h 533494"/>
                  <a:gd name="connsiteX3" fmla="*/ 383622 w 533520"/>
                  <a:gd name="connsiteY3" fmla="*/ 317076 h 533494"/>
                  <a:gd name="connsiteX4" fmla="*/ 345053 w 533520"/>
                  <a:gd name="connsiteY4" fmla="*/ 345210 h 533494"/>
                  <a:gd name="connsiteX5" fmla="*/ 359710 w 533520"/>
                  <a:gd name="connsiteY5" fmla="*/ 299719 h 533494"/>
                  <a:gd name="connsiteX6" fmla="*/ 320590 w 533520"/>
                  <a:gd name="connsiteY6" fmla="*/ 271585 h 533494"/>
                  <a:gd name="connsiteX7" fmla="*/ 368860 w 533520"/>
                  <a:gd name="connsiteY7" fmla="*/ 271637 h 533494"/>
                  <a:gd name="connsiteX8" fmla="*/ 383622 w 533520"/>
                  <a:gd name="connsiteY8" fmla="*/ 225543 h 533494"/>
                  <a:gd name="connsiteX9" fmla="*/ 398384 w 533520"/>
                  <a:gd name="connsiteY9" fmla="*/ 271585 h 533494"/>
                  <a:gd name="connsiteX10" fmla="*/ 446655 w 533520"/>
                  <a:gd name="connsiteY10" fmla="*/ 271585 h 533494"/>
                  <a:gd name="connsiteX11" fmla="*/ 300322 w 533520"/>
                  <a:gd name="connsiteY11" fmla="*/ 125305 h 533494"/>
                  <a:gd name="connsiteX12" fmla="*/ 261176 w 533520"/>
                  <a:gd name="connsiteY12" fmla="*/ 153438 h 533494"/>
                  <a:gd name="connsiteX13" fmla="*/ 275859 w 533520"/>
                  <a:gd name="connsiteY13" fmla="*/ 198930 h 533494"/>
                  <a:gd name="connsiteX14" fmla="*/ 237316 w 533520"/>
                  <a:gd name="connsiteY14" fmla="*/ 170743 h 533494"/>
                  <a:gd name="connsiteX15" fmla="*/ 198746 w 533520"/>
                  <a:gd name="connsiteY15" fmla="*/ 198930 h 533494"/>
                  <a:gd name="connsiteX16" fmla="*/ 213429 w 533520"/>
                  <a:gd name="connsiteY16" fmla="*/ 153438 h 533494"/>
                  <a:gd name="connsiteX17" fmla="*/ 174309 w 533520"/>
                  <a:gd name="connsiteY17" fmla="*/ 125305 h 533494"/>
                  <a:gd name="connsiteX18" fmla="*/ 222554 w 533520"/>
                  <a:gd name="connsiteY18" fmla="*/ 125357 h 533494"/>
                  <a:gd name="connsiteX19" fmla="*/ 237342 w 533520"/>
                  <a:gd name="connsiteY19" fmla="*/ 79210 h 533494"/>
                  <a:gd name="connsiteX20" fmla="*/ 252104 w 533520"/>
                  <a:gd name="connsiteY20" fmla="*/ 125305 h 533494"/>
                  <a:gd name="connsiteX21" fmla="*/ 300348 w 533520"/>
                  <a:gd name="connsiteY21" fmla="*/ 125305 h 533494"/>
                  <a:gd name="connsiteX22" fmla="*/ 533495 w 533520"/>
                  <a:gd name="connsiteY22" fmla="*/ 266760 h 533494"/>
                  <a:gd name="connsiteX23" fmla="*/ 266734 w 533520"/>
                  <a:gd name="connsiteY23" fmla="*/ 0 h 533494"/>
                  <a:gd name="connsiteX24" fmla="*/ 0 w 533520"/>
                  <a:gd name="connsiteY24" fmla="*/ 0 h 533494"/>
                  <a:gd name="connsiteX25" fmla="*/ 0 w 533520"/>
                  <a:gd name="connsiteY25" fmla="*/ 533495 h 533494"/>
                  <a:gd name="connsiteX26" fmla="*/ 266760 w 533520"/>
                  <a:gd name="connsiteY26" fmla="*/ 533495 h 533494"/>
                  <a:gd name="connsiteX27" fmla="*/ 533521 w 533520"/>
                  <a:gd name="connsiteY27" fmla="*/ 266734 h 53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494">
                    <a:moveTo>
                      <a:pt x="446628" y="271585"/>
                    </a:moveTo>
                    <a:lnTo>
                      <a:pt x="407482" y="299719"/>
                    </a:lnTo>
                    <a:lnTo>
                      <a:pt x="422139" y="345210"/>
                    </a:lnTo>
                    <a:lnTo>
                      <a:pt x="383622" y="317076"/>
                    </a:lnTo>
                    <a:lnTo>
                      <a:pt x="345053" y="345210"/>
                    </a:lnTo>
                    <a:lnTo>
                      <a:pt x="359710" y="299719"/>
                    </a:lnTo>
                    <a:lnTo>
                      <a:pt x="320590" y="271585"/>
                    </a:lnTo>
                    <a:lnTo>
                      <a:pt x="368860" y="271637"/>
                    </a:lnTo>
                    <a:lnTo>
                      <a:pt x="383622" y="225543"/>
                    </a:lnTo>
                    <a:lnTo>
                      <a:pt x="398384" y="271585"/>
                    </a:lnTo>
                    <a:lnTo>
                      <a:pt x="446655" y="271585"/>
                    </a:lnTo>
                    <a:close/>
                    <a:moveTo>
                      <a:pt x="300322" y="125305"/>
                    </a:moveTo>
                    <a:lnTo>
                      <a:pt x="261176" y="153438"/>
                    </a:lnTo>
                    <a:lnTo>
                      <a:pt x="275859" y="198930"/>
                    </a:lnTo>
                    <a:lnTo>
                      <a:pt x="237316" y="170743"/>
                    </a:lnTo>
                    <a:lnTo>
                      <a:pt x="198746" y="198930"/>
                    </a:lnTo>
                    <a:lnTo>
                      <a:pt x="213429" y="153438"/>
                    </a:lnTo>
                    <a:lnTo>
                      <a:pt x="174309" y="125305"/>
                    </a:lnTo>
                    <a:lnTo>
                      <a:pt x="222554" y="125357"/>
                    </a:lnTo>
                    <a:lnTo>
                      <a:pt x="237342" y="79210"/>
                    </a:lnTo>
                    <a:lnTo>
                      <a:pt x="252104" y="125305"/>
                    </a:lnTo>
                    <a:lnTo>
                      <a:pt x="300348" y="125305"/>
                    </a:lnTo>
                    <a:close/>
                    <a:moveTo>
                      <a:pt x="533495" y="266760"/>
                    </a:moveTo>
                    <a:cubicBezTo>
                      <a:pt x="533495" y="119431"/>
                      <a:pt x="414063" y="0"/>
                      <a:pt x="266734" y="0"/>
                    </a:cubicBezTo>
                    <a:lnTo>
                      <a:pt x="0" y="0"/>
                    </a:lnTo>
                    <a:lnTo>
                      <a:pt x="0" y="533495"/>
                    </a:lnTo>
                    <a:lnTo>
                      <a:pt x="266760" y="533495"/>
                    </a:lnTo>
                    <a:cubicBezTo>
                      <a:pt x="414090" y="533495"/>
                      <a:pt x="533521" y="414063"/>
                      <a:pt x="533521" y="266734"/>
                    </a:cubicBezTo>
                  </a:path>
                </a:pathLst>
              </a:custGeom>
              <a:solidFill>
                <a:srgbClr val="FF37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ADE6AFBB-7C0D-A78A-7487-0DC2B5449AEE}"/>
                  </a:ext>
                </a:extLst>
              </p:cNvPr>
              <p:cNvSpPr/>
              <p:nvPr/>
            </p:nvSpPr>
            <p:spPr>
              <a:xfrm>
                <a:off x="1215790" y="5745778"/>
                <a:ext cx="533520" cy="533520"/>
              </a:xfrm>
              <a:custGeom>
                <a:avLst/>
                <a:gdLst>
                  <a:gd name="connsiteX0" fmla="*/ 351922 w 533520"/>
                  <a:gd name="connsiteY0" fmla="*/ 125305 h 533520"/>
                  <a:gd name="connsiteX1" fmla="*/ 312750 w 533520"/>
                  <a:gd name="connsiteY1" fmla="*/ 153438 h 533520"/>
                  <a:gd name="connsiteX2" fmla="*/ 327459 w 533520"/>
                  <a:gd name="connsiteY2" fmla="*/ 198930 h 533520"/>
                  <a:gd name="connsiteX3" fmla="*/ 288916 w 533520"/>
                  <a:gd name="connsiteY3" fmla="*/ 170743 h 533520"/>
                  <a:gd name="connsiteX4" fmla="*/ 250347 w 533520"/>
                  <a:gd name="connsiteY4" fmla="*/ 198930 h 533520"/>
                  <a:gd name="connsiteX5" fmla="*/ 265056 w 533520"/>
                  <a:gd name="connsiteY5" fmla="*/ 153438 h 533520"/>
                  <a:gd name="connsiteX6" fmla="*/ 225910 w 533520"/>
                  <a:gd name="connsiteY6" fmla="*/ 125305 h 533520"/>
                  <a:gd name="connsiteX7" fmla="*/ 274128 w 533520"/>
                  <a:gd name="connsiteY7" fmla="*/ 125357 h 533520"/>
                  <a:gd name="connsiteX8" fmla="*/ 288942 w 533520"/>
                  <a:gd name="connsiteY8" fmla="*/ 79210 h 533520"/>
                  <a:gd name="connsiteX9" fmla="*/ 303730 w 533520"/>
                  <a:gd name="connsiteY9" fmla="*/ 125305 h 533520"/>
                  <a:gd name="connsiteX10" fmla="*/ 351949 w 533520"/>
                  <a:gd name="connsiteY10" fmla="*/ 125305 h 533520"/>
                  <a:gd name="connsiteX11" fmla="*/ 205642 w 533520"/>
                  <a:gd name="connsiteY11" fmla="*/ 271585 h 533520"/>
                  <a:gd name="connsiteX12" fmla="*/ 166470 w 533520"/>
                  <a:gd name="connsiteY12" fmla="*/ 299719 h 533520"/>
                  <a:gd name="connsiteX13" fmla="*/ 181179 w 533520"/>
                  <a:gd name="connsiteY13" fmla="*/ 345210 h 533520"/>
                  <a:gd name="connsiteX14" fmla="*/ 142636 w 533520"/>
                  <a:gd name="connsiteY14" fmla="*/ 317076 h 533520"/>
                  <a:gd name="connsiteX15" fmla="*/ 104066 w 533520"/>
                  <a:gd name="connsiteY15" fmla="*/ 345210 h 533520"/>
                  <a:gd name="connsiteX16" fmla="*/ 118723 w 533520"/>
                  <a:gd name="connsiteY16" fmla="*/ 299719 h 533520"/>
                  <a:gd name="connsiteX17" fmla="*/ 79630 w 533520"/>
                  <a:gd name="connsiteY17" fmla="*/ 271585 h 533520"/>
                  <a:gd name="connsiteX18" fmla="*/ 127848 w 533520"/>
                  <a:gd name="connsiteY18" fmla="*/ 271637 h 533520"/>
                  <a:gd name="connsiteX19" fmla="*/ 142636 w 533520"/>
                  <a:gd name="connsiteY19" fmla="*/ 225543 h 533520"/>
                  <a:gd name="connsiteX20" fmla="*/ 157371 w 533520"/>
                  <a:gd name="connsiteY20" fmla="*/ 271585 h 533520"/>
                  <a:gd name="connsiteX21" fmla="*/ 205642 w 533520"/>
                  <a:gd name="connsiteY21" fmla="*/ 271585 h 533520"/>
                  <a:gd name="connsiteX22" fmla="*/ 533521 w 533520"/>
                  <a:gd name="connsiteY22" fmla="*/ 533521 h 533520"/>
                  <a:gd name="connsiteX23" fmla="*/ 533521 w 533520"/>
                  <a:gd name="connsiteY23" fmla="*/ 266760 h 533520"/>
                  <a:gd name="connsiteX24" fmla="*/ 266760 w 533520"/>
                  <a:gd name="connsiteY24" fmla="*/ 0 h 533520"/>
                  <a:gd name="connsiteX25" fmla="*/ 0 w 533520"/>
                  <a:gd name="connsiteY25" fmla="*/ 266760 h 533520"/>
                  <a:gd name="connsiteX26" fmla="*/ 0 w 533520"/>
                  <a:gd name="connsiteY26" fmla="*/ 533521 h 533520"/>
                  <a:gd name="connsiteX27" fmla="*/ 533495 w 533520"/>
                  <a:gd name="connsiteY27" fmla="*/ 533521 h 533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520">
                    <a:moveTo>
                      <a:pt x="351922" y="125305"/>
                    </a:moveTo>
                    <a:lnTo>
                      <a:pt x="312750" y="153438"/>
                    </a:lnTo>
                    <a:lnTo>
                      <a:pt x="327459" y="198930"/>
                    </a:lnTo>
                    <a:lnTo>
                      <a:pt x="288916" y="170743"/>
                    </a:lnTo>
                    <a:lnTo>
                      <a:pt x="250347" y="198930"/>
                    </a:lnTo>
                    <a:lnTo>
                      <a:pt x="265056" y="153438"/>
                    </a:lnTo>
                    <a:lnTo>
                      <a:pt x="225910" y="125305"/>
                    </a:lnTo>
                    <a:lnTo>
                      <a:pt x="274128" y="125357"/>
                    </a:lnTo>
                    <a:lnTo>
                      <a:pt x="288942" y="79210"/>
                    </a:lnTo>
                    <a:lnTo>
                      <a:pt x="303730" y="125305"/>
                    </a:lnTo>
                    <a:lnTo>
                      <a:pt x="351949" y="125305"/>
                    </a:lnTo>
                    <a:close/>
                    <a:moveTo>
                      <a:pt x="205642" y="271585"/>
                    </a:moveTo>
                    <a:lnTo>
                      <a:pt x="166470" y="299719"/>
                    </a:lnTo>
                    <a:lnTo>
                      <a:pt x="181179" y="345210"/>
                    </a:lnTo>
                    <a:lnTo>
                      <a:pt x="142636" y="317076"/>
                    </a:lnTo>
                    <a:lnTo>
                      <a:pt x="104066" y="345210"/>
                    </a:lnTo>
                    <a:lnTo>
                      <a:pt x="118723" y="299719"/>
                    </a:lnTo>
                    <a:lnTo>
                      <a:pt x="79630" y="271585"/>
                    </a:lnTo>
                    <a:lnTo>
                      <a:pt x="127848" y="271637"/>
                    </a:lnTo>
                    <a:lnTo>
                      <a:pt x="142636" y="225543"/>
                    </a:lnTo>
                    <a:lnTo>
                      <a:pt x="157371" y="271585"/>
                    </a:lnTo>
                    <a:lnTo>
                      <a:pt x="205642" y="271585"/>
                    </a:lnTo>
                    <a:close/>
                    <a:moveTo>
                      <a:pt x="533521" y="533521"/>
                    </a:moveTo>
                    <a:lnTo>
                      <a:pt x="533521" y="266760"/>
                    </a:lnTo>
                    <a:cubicBezTo>
                      <a:pt x="533521" y="119431"/>
                      <a:pt x="414090" y="0"/>
                      <a:pt x="266760" y="0"/>
                    </a:cubicBezTo>
                    <a:cubicBezTo>
                      <a:pt x="119431" y="0"/>
                      <a:pt x="0" y="119431"/>
                      <a:pt x="0" y="266760"/>
                    </a:cubicBezTo>
                    <a:lnTo>
                      <a:pt x="0" y="533521"/>
                    </a:lnTo>
                    <a:lnTo>
                      <a:pt x="533495" y="533521"/>
                    </a:lnTo>
                    <a:close/>
                  </a:path>
                </a:pathLst>
              </a:custGeom>
              <a:solidFill>
                <a:srgbClr val="00B2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968695C-CCE8-AF97-B1FC-77DE5F53FB13}"/>
                  </a:ext>
                </a:extLst>
              </p:cNvPr>
              <p:cNvSpPr/>
              <p:nvPr/>
            </p:nvSpPr>
            <p:spPr>
              <a:xfrm>
                <a:off x="1215816" y="5110157"/>
                <a:ext cx="533520" cy="533520"/>
              </a:xfrm>
              <a:custGeom>
                <a:avLst/>
                <a:gdLst>
                  <a:gd name="connsiteX0" fmla="*/ 351896 w 533520"/>
                  <a:gd name="connsiteY0" fmla="*/ 361230 h 533520"/>
                  <a:gd name="connsiteX1" fmla="*/ 312750 w 533520"/>
                  <a:gd name="connsiteY1" fmla="*/ 389312 h 533520"/>
                  <a:gd name="connsiteX2" fmla="*/ 327459 w 533520"/>
                  <a:gd name="connsiteY2" fmla="*/ 434830 h 533520"/>
                  <a:gd name="connsiteX3" fmla="*/ 288916 w 533520"/>
                  <a:gd name="connsiteY3" fmla="*/ 406696 h 533520"/>
                  <a:gd name="connsiteX4" fmla="*/ 250347 w 533520"/>
                  <a:gd name="connsiteY4" fmla="*/ 434830 h 533520"/>
                  <a:gd name="connsiteX5" fmla="*/ 265056 w 533520"/>
                  <a:gd name="connsiteY5" fmla="*/ 389312 h 533520"/>
                  <a:gd name="connsiteX6" fmla="*/ 225910 w 533520"/>
                  <a:gd name="connsiteY6" fmla="*/ 361230 h 533520"/>
                  <a:gd name="connsiteX7" fmla="*/ 274128 w 533520"/>
                  <a:gd name="connsiteY7" fmla="*/ 361283 h 533520"/>
                  <a:gd name="connsiteX8" fmla="*/ 288942 w 533520"/>
                  <a:gd name="connsiteY8" fmla="*/ 315110 h 533520"/>
                  <a:gd name="connsiteX9" fmla="*/ 303730 w 533520"/>
                  <a:gd name="connsiteY9" fmla="*/ 361230 h 533520"/>
                  <a:gd name="connsiteX10" fmla="*/ 351949 w 533520"/>
                  <a:gd name="connsiteY10" fmla="*/ 361230 h 533520"/>
                  <a:gd name="connsiteX11" fmla="*/ 206219 w 533520"/>
                  <a:gd name="connsiteY11" fmla="*/ 215448 h 533520"/>
                  <a:gd name="connsiteX12" fmla="*/ 167047 w 533520"/>
                  <a:gd name="connsiteY12" fmla="*/ 243635 h 533520"/>
                  <a:gd name="connsiteX13" fmla="*/ 181703 w 533520"/>
                  <a:gd name="connsiteY13" fmla="*/ 289152 h 533520"/>
                  <a:gd name="connsiteX14" fmla="*/ 143186 w 533520"/>
                  <a:gd name="connsiteY14" fmla="*/ 260966 h 533520"/>
                  <a:gd name="connsiteX15" fmla="*/ 104591 w 533520"/>
                  <a:gd name="connsiteY15" fmla="*/ 289152 h 533520"/>
                  <a:gd name="connsiteX16" fmla="*/ 119248 w 533520"/>
                  <a:gd name="connsiteY16" fmla="*/ 243635 h 533520"/>
                  <a:gd name="connsiteX17" fmla="*/ 80128 w 533520"/>
                  <a:gd name="connsiteY17" fmla="*/ 215448 h 533520"/>
                  <a:gd name="connsiteX18" fmla="*/ 128399 w 533520"/>
                  <a:gd name="connsiteY18" fmla="*/ 215553 h 533520"/>
                  <a:gd name="connsiteX19" fmla="*/ 143134 w 533520"/>
                  <a:gd name="connsiteY19" fmla="*/ 169380 h 533520"/>
                  <a:gd name="connsiteX20" fmla="*/ 157870 w 533520"/>
                  <a:gd name="connsiteY20" fmla="*/ 215422 h 533520"/>
                  <a:gd name="connsiteX21" fmla="*/ 206193 w 533520"/>
                  <a:gd name="connsiteY21" fmla="*/ 215422 h 533520"/>
                  <a:gd name="connsiteX22" fmla="*/ 533495 w 533520"/>
                  <a:gd name="connsiteY22" fmla="*/ 266734 h 533520"/>
                  <a:gd name="connsiteX23" fmla="*/ 533495 w 533520"/>
                  <a:gd name="connsiteY23" fmla="*/ 0 h 533520"/>
                  <a:gd name="connsiteX24" fmla="*/ 0 w 533520"/>
                  <a:gd name="connsiteY24" fmla="*/ 0 h 533520"/>
                  <a:gd name="connsiteX25" fmla="*/ 0 w 533520"/>
                  <a:gd name="connsiteY25" fmla="*/ 266760 h 533520"/>
                  <a:gd name="connsiteX26" fmla="*/ 266760 w 533520"/>
                  <a:gd name="connsiteY26" fmla="*/ 533521 h 533520"/>
                  <a:gd name="connsiteX27" fmla="*/ 533521 w 533520"/>
                  <a:gd name="connsiteY27" fmla="*/ 266760 h 533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520">
                    <a:moveTo>
                      <a:pt x="351896" y="361230"/>
                    </a:moveTo>
                    <a:lnTo>
                      <a:pt x="312750" y="389312"/>
                    </a:lnTo>
                    <a:lnTo>
                      <a:pt x="327459" y="434830"/>
                    </a:lnTo>
                    <a:lnTo>
                      <a:pt x="288916" y="406696"/>
                    </a:lnTo>
                    <a:lnTo>
                      <a:pt x="250347" y="434830"/>
                    </a:lnTo>
                    <a:lnTo>
                      <a:pt x="265056" y="389312"/>
                    </a:lnTo>
                    <a:lnTo>
                      <a:pt x="225910" y="361230"/>
                    </a:lnTo>
                    <a:lnTo>
                      <a:pt x="274128" y="361283"/>
                    </a:lnTo>
                    <a:lnTo>
                      <a:pt x="288942" y="315110"/>
                    </a:lnTo>
                    <a:lnTo>
                      <a:pt x="303730" y="361230"/>
                    </a:lnTo>
                    <a:lnTo>
                      <a:pt x="351949" y="361230"/>
                    </a:lnTo>
                    <a:close/>
                    <a:moveTo>
                      <a:pt x="206219" y="215448"/>
                    </a:moveTo>
                    <a:lnTo>
                      <a:pt x="167047" y="243635"/>
                    </a:lnTo>
                    <a:lnTo>
                      <a:pt x="181703" y="289152"/>
                    </a:lnTo>
                    <a:lnTo>
                      <a:pt x="143186" y="260966"/>
                    </a:lnTo>
                    <a:lnTo>
                      <a:pt x="104591" y="289152"/>
                    </a:lnTo>
                    <a:lnTo>
                      <a:pt x="119248" y="243635"/>
                    </a:lnTo>
                    <a:lnTo>
                      <a:pt x="80128" y="215448"/>
                    </a:lnTo>
                    <a:lnTo>
                      <a:pt x="128399" y="215553"/>
                    </a:lnTo>
                    <a:lnTo>
                      <a:pt x="143134" y="169380"/>
                    </a:lnTo>
                    <a:lnTo>
                      <a:pt x="157870" y="215422"/>
                    </a:lnTo>
                    <a:lnTo>
                      <a:pt x="206193" y="215422"/>
                    </a:lnTo>
                    <a:close/>
                    <a:moveTo>
                      <a:pt x="533495" y="266734"/>
                    </a:moveTo>
                    <a:lnTo>
                      <a:pt x="533495" y="0"/>
                    </a:lnTo>
                    <a:lnTo>
                      <a:pt x="0" y="0"/>
                    </a:lnTo>
                    <a:lnTo>
                      <a:pt x="0" y="266760"/>
                    </a:lnTo>
                    <a:cubicBezTo>
                      <a:pt x="0" y="414090"/>
                      <a:pt x="119431" y="533521"/>
                      <a:pt x="266760" y="533521"/>
                    </a:cubicBezTo>
                    <a:cubicBezTo>
                      <a:pt x="414090" y="533521"/>
                      <a:pt x="533521" y="414090"/>
                      <a:pt x="533521" y="266760"/>
                    </a:cubicBezTo>
                  </a:path>
                </a:pathLst>
              </a:custGeom>
              <a:solidFill>
                <a:srgbClr val="00BCAD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6" name="Graphic 6">
              <a:extLst>
                <a:ext uri="{FF2B5EF4-FFF2-40B4-BE49-F238E27FC236}">
                  <a16:creationId xmlns:a16="http://schemas.microsoft.com/office/drawing/2014/main" id="{51D733BD-1E3C-4240-60A1-50CA7507309D}"/>
                </a:ext>
              </a:extLst>
            </p:cNvPr>
            <p:cNvGrpSpPr/>
            <p:nvPr/>
          </p:nvGrpSpPr>
          <p:grpSpPr>
            <a:xfrm>
              <a:off x="1517986" y="575856"/>
              <a:ext cx="1655427" cy="771563"/>
              <a:chOff x="2007629" y="5109712"/>
              <a:chExt cx="2516159" cy="1172733"/>
            </a:xfrm>
            <a:solidFill>
              <a:schemeClr val="bg1"/>
            </a:solidFill>
          </p:grpSpPr>
          <p:grpSp>
            <p:nvGrpSpPr>
              <p:cNvPr id="7" name="Graphic 6">
                <a:extLst>
                  <a:ext uri="{FF2B5EF4-FFF2-40B4-BE49-F238E27FC236}">
                    <a16:creationId xmlns:a16="http://schemas.microsoft.com/office/drawing/2014/main" id="{96BD89B3-CDB8-767F-E29F-C28F9AFD6A30}"/>
                  </a:ext>
                </a:extLst>
              </p:cNvPr>
              <p:cNvGrpSpPr/>
              <p:nvPr/>
            </p:nvGrpSpPr>
            <p:grpSpPr>
              <a:xfrm>
                <a:off x="2007629" y="5109712"/>
                <a:ext cx="1920470" cy="515901"/>
                <a:chOff x="2007629" y="5109712"/>
                <a:chExt cx="1920470" cy="515901"/>
              </a:xfrm>
              <a:grpFill/>
            </p:grpSpPr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F185F2F9-ACDA-9694-D211-AE4985C3630D}"/>
                    </a:ext>
                  </a:extLst>
                </p:cNvPr>
                <p:cNvSpPr/>
                <p:nvPr/>
              </p:nvSpPr>
              <p:spPr>
                <a:xfrm>
                  <a:off x="2007629" y="5109712"/>
                  <a:ext cx="357507" cy="508638"/>
                </a:xfrm>
                <a:custGeom>
                  <a:avLst/>
                  <a:gdLst>
                    <a:gd name="connsiteX0" fmla="*/ 0 w 357507"/>
                    <a:gd name="connsiteY0" fmla="*/ 508638 h 508638"/>
                    <a:gd name="connsiteX1" fmla="*/ 0 w 357507"/>
                    <a:gd name="connsiteY1" fmla="*/ 0 h 508638"/>
                    <a:gd name="connsiteX2" fmla="*/ 351686 w 357507"/>
                    <a:gd name="connsiteY2" fmla="*/ 0 h 508638"/>
                    <a:gd name="connsiteX3" fmla="*/ 351686 w 357507"/>
                    <a:gd name="connsiteY3" fmla="*/ 90091 h 508638"/>
                    <a:gd name="connsiteX4" fmla="*/ 114817 w 357507"/>
                    <a:gd name="connsiteY4" fmla="*/ 90091 h 508638"/>
                    <a:gd name="connsiteX5" fmla="*/ 114817 w 357507"/>
                    <a:gd name="connsiteY5" fmla="*/ 201263 h 508638"/>
                    <a:gd name="connsiteX6" fmla="*/ 306641 w 357507"/>
                    <a:gd name="connsiteY6" fmla="*/ 201263 h 508638"/>
                    <a:gd name="connsiteX7" fmla="*/ 306641 w 357507"/>
                    <a:gd name="connsiteY7" fmla="*/ 289913 h 508638"/>
                    <a:gd name="connsiteX8" fmla="*/ 114817 w 357507"/>
                    <a:gd name="connsiteY8" fmla="*/ 289913 h 508638"/>
                    <a:gd name="connsiteX9" fmla="*/ 114817 w 357507"/>
                    <a:gd name="connsiteY9" fmla="*/ 418521 h 508638"/>
                    <a:gd name="connsiteX10" fmla="*/ 357507 w 357507"/>
                    <a:gd name="connsiteY10" fmla="*/ 418521 h 508638"/>
                    <a:gd name="connsiteX11" fmla="*/ 357507 w 357507"/>
                    <a:gd name="connsiteY11" fmla="*/ 508612 h 508638"/>
                    <a:gd name="connsiteX12" fmla="*/ 0 w 357507"/>
                    <a:gd name="connsiteY12" fmla="*/ 508612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7507" h="508638">
                      <a:moveTo>
                        <a:pt x="0" y="508638"/>
                      </a:moveTo>
                      <a:lnTo>
                        <a:pt x="0" y="0"/>
                      </a:lnTo>
                      <a:lnTo>
                        <a:pt x="351686" y="0"/>
                      </a:lnTo>
                      <a:lnTo>
                        <a:pt x="351686" y="90091"/>
                      </a:lnTo>
                      <a:lnTo>
                        <a:pt x="114817" y="90091"/>
                      </a:lnTo>
                      <a:lnTo>
                        <a:pt x="114817" y="201263"/>
                      </a:lnTo>
                      <a:lnTo>
                        <a:pt x="306641" y="201263"/>
                      </a:lnTo>
                      <a:lnTo>
                        <a:pt x="306641" y="289913"/>
                      </a:lnTo>
                      <a:lnTo>
                        <a:pt x="114817" y="289913"/>
                      </a:lnTo>
                      <a:lnTo>
                        <a:pt x="114817" y="418521"/>
                      </a:lnTo>
                      <a:lnTo>
                        <a:pt x="357507" y="418521"/>
                      </a:lnTo>
                      <a:lnTo>
                        <a:pt x="357507" y="508612"/>
                      </a:lnTo>
                      <a:lnTo>
                        <a:pt x="0" y="508612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9348BBFA-E740-FB2A-A371-3D9D40F6588A}"/>
                    </a:ext>
                  </a:extLst>
                </p:cNvPr>
                <p:cNvSpPr/>
                <p:nvPr/>
              </p:nvSpPr>
              <p:spPr>
                <a:xfrm>
                  <a:off x="2434147" y="5109712"/>
                  <a:ext cx="430162" cy="515901"/>
                </a:xfrm>
                <a:custGeom>
                  <a:avLst/>
                  <a:gdLst>
                    <a:gd name="connsiteX0" fmla="*/ 314638 w 430162"/>
                    <a:gd name="connsiteY0" fmla="*/ 0 h 515901"/>
                    <a:gd name="connsiteX1" fmla="*/ 430162 w 430162"/>
                    <a:gd name="connsiteY1" fmla="*/ 0 h 515901"/>
                    <a:gd name="connsiteX2" fmla="*/ 430162 w 430162"/>
                    <a:gd name="connsiteY2" fmla="*/ 346600 h 515901"/>
                    <a:gd name="connsiteX3" fmla="*/ 212171 w 430162"/>
                    <a:gd name="connsiteY3" fmla="*/ 515901 h 515901"/>
                    <a:gd name="connsiteX4" fmla="*/ 0 w 430162"/>
                    <a:gd name="connsiteY4" fmla="*/ 346600 h 515901"/>
                    <a:gd name="connsiteX5" fmla="*/ 0 w 430162"/>
                    <a:gd name="connsiteY5" fmla="*/ 0 h 515901"/>
                    <a:gd name="connsiteX6" fmla="*/ 114817 w 430162"/>
                    <a:gd name="connsiteY6" fmla="*/ 0 h 515901"/>
                    <a:gd name="connsiteX7" fmla="*/ 114817 w 430162"/>
                    <a:gd name="connsiteY7" fmla="*/ 324811 h 515901"/>
                    <a:gd name="connsiteX8" fmla="*/ 215081 w 430162"/>
                    <a:gd name="connsiteY8" fmla="*/ 419989 h 515901"/>
                    <a:gd name="connsiteX9" fmla="*/ 314638 w 430162"/>
                    <a:gd name="connsiteY9" fmla="*/ 324811 h 515901"/>
                    <a:gd name="connsiteX10" fmla="*/ 314638 w 430162"/>
                    <a:gd name="connsiteY10" fmla="*/ 0 h 515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30162" h="515901">
                      <a:moveTo>
                        <a:pt x="314638" y="0"/>
                      </a:moveTo>
                      <a:lnTo>
                        <a:pt x="430162" y="0"/>
                      </a:lnTo>
                      <a:lnTo>
                        <a:pt x="430162" y="346600"/>
                      </a:lnTo>
                      <a:cubicBezTo>
                        <a:pt x="430162" y="462124"/>
                        <a:pt x="321901" y="515901"/>
                        <a:pt x="212171" y="515901"/>
                      </a:cubicBezTo>
                      <a:cubicBezTo>
                        <a:pt x="102441" y="515901"/>
                        <a:pt x="0" y="462124"/>
                        <a:pt x="0" y="346600"/>
                      </a:cubicBezTo>
                      <a:lnTo>
                        <a:pt x="0" y="0"/>
                      </a:lnTo>
                      <a:lnTo>
                        <a:pt x="114817" y="0"/>
                      </a:lnTo>
                      <a:lnTo>
                        <a:pt x="114817" y="324811"/>
                      </a:lnTo>
                      <a:cubicBezTo>
                        <a:pt x="114817" y="392380"/>
                        <a:pt x="146779" y="419989"/>
                        <a:pt x="215081" y="419989"/>
                      </a:cubicBezTo>
                      <a:cubicBezTo>
                        <a:pt x="283384" y="419989"/>
                        <a:pt x="314638" y="392380"/>
                        <a:pt x="314638" y="324811"/>
                      </a:cubicBezTo>
                      <a:lnTo>
                        <a:pt x="314638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2E32954F-3AC5-5CF9-EE22-49CBB9B215F9}"/>
                    </a:ext>
                  </a:extLst>
                </p:cNvPr>
                <p:cNvSpPr/>
                <p:nvPr/>
              </p:nvSpPr>
              <p:spPr>
                <a:xfrm>
                  <a:off x="2968192" y="5109712"/>
                  <a:ext cx="444714" cy="508638"/>
                </a:xfrm>
                <a:custGeom>
                  <a:avLst/>
                  <a:gdLst>
                    <a:gd name="connsiteX0" fmla="*/ 26 w 444714"/>
                    <a:gd name="connsiteY0" fmla="*/ 508638 h 508638"/>
                    <a:gd name="connsiteX1" fmla="*/ 26 w 444714"/>
                    <a:gd name="connsiteY1" fmla="*/ 0 h 508638"/>
                    <a:gd name="connsiteX2" fmla="*/ 225281 w 444714"/>
                    <a:gd name="connsiteY2" fmla="*/ 0 h 508638"/>
                    <a:gd name="connsiteX3" fmla="*/ 444714 w 444714"/>
                    <a:gd name="connsiteY3" fmla="*/ 253598 h 508638"/>
                    <a:gd name="connsiteX4" fmla="*/ 231075 w 444714"/>
                    <a:gd name="connsiteY4" fmla="*/ 508638 h 508638"/>
                    <a:gd name="connsiteX5" fmla="*/ 0 w 444714"/>
                    <a:gd name="connsiteY5" fmla="*/ 508638 h 508638"/>
                    <a:gd name="connsiteX6" fmla="*/ 204934 w 444714"/>
                    <a:gd name="connsiteY6" fmla="*/ 418547 h 508638"/>
                    <a:gd name="connsiteX7" fmla="*/ 324837 w 444714"/>
                    <a:gd name="connsiteY7" fmla="*/ 254332 h 508638"/>
                    <a:gd name="connsiteX8" fmla="*/ 201316 w 444714"/>
                    <a:gd name="connsiteY8" fmla="*/ 90118 h 508638"/>
                    <a:gd name="connsiteX9" fmla="*/ 114843 w 444714"/>
                    <a:gd name="connsiteY9" fmla="*/ 90118 h 508638"/>
                    <a:gd name="connsiteX10" fmla="*/ 114843 w 444714"/>
                    <a:gd name="connsiteY10" fmla="*/ 418547 h 508638"/>
                    <a:gd name="connsiteX11" fmla="*/ 204934 w 444714"/>
                    <a:gd name="connsiteY11" fmla="*/ 418547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44714" h="508638">
                      <a:moveTo>
                        <a:pt x="26" y="508638"/>
                      </a:moveTo>
                      <a:lnTo>
                        <a:pt x="26" y="0"/>
                      </a:lnTo>
                      <a:lnTo>
                        <a:pt x="225281" y="0"/>
                      </a:lnTo>
                      <a:cubicBezTo>
                        <a:pt x="361152" y="0"/>
                        <a:pt x="444714" y="93736"/>
                        <a:pt x="444714" y="253598"/>
                      </a:cubicBezTo>
                      <a:cubicBezTo>
                        <a:pt x="444714" y="413460"/>
                        <a:pt x="364062" y="508638"/>
                        <a:pt x="231075" y="508638"/>
                      </a:cubicBezTo>
                      <a:lnTo>
                        <a:pt x="0" y="508638"/>
                      </a:lnTo>
                      <a:close/>
                      <a:moveTo>
                        <a:pt x="204934" y="418547"/>
                      </a:moveTo>
                      <a:cubicBezTo>
                        <a:pt x="286320" y="418547"/>
                        <a:pt x="324837" y="372033"/>
                        <a:pt x="324837" y="254332"/>
                      </a:cubicBezTo>
                      <a:cubicBezTo>
                        <a:pt x="324837" y="136631"/>
                        <a:pt x="284144" y="90118"/>
                        <a:pt x="201316" y="90118"/>
                      </a:cubicBezTo>
                      <a:lnTo>
                        <a:pt x="114843" y="90118"/>
                      </a:lnTo>
                      <a:lnTo>
                        <a:pt x="114843" y="418547"/>
                      </a:lnTo>
                      <a:lnTo>
                        <a:pt x="204934" y="41854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9C10E3A0-0DBD-E29A-DB60-F55A30F39603}"/>
                    </a:ext>
                  </a:extLst>
                </p:cNvPr>
                <p:cNvSpPr/>
                <p:nvPr/>
              </p:nvSpPr>
              <p:spPr>
                <a:xfrm>
                  <a:off x="3422398" y="5109712"/>
                  <a:ext cx="505701" cy="508638"/>
                </a:xfrm>
                <a:custGeom>
                  <a:avLst/>
                  <a:gdLst>
                    <a:gd name="connsiteX0" fmla="*/ 337134 w 505701"/>
                    <a:gd name="connsiteY0" fmla="*/ 0 h 508638"/>
                    <a:gd name="connsiteX1" fmla="*/ 505702 w 505701"/>
                    <a:gd name="connsiteY1" fmla="*/ 508638 h 508638"/>
                    <a:gd name="connsiteX2" fmla="*/ 379270 w 505701"/>
                    <a:gd name="connsiteY2" fmla="*/ 508638 h 508638"/>
                    <a:gd name="connsiteX3" fmla="*/ 340045 w 505701"/>
                    <a:gd name="connsiteY3" fmla="*/ 383648 h 508638"/>
                    <a:gd name="connsiteX4" fmla="*/ 159836 w 505701"/>
                    <a:gd name="connsiteY4" fmla="*/ 383648 h 508638"/>
                    <a:gd name="connsiteX5" fmla="*/ 120611 w 505701"/>
                    <a:gd name="connsiteY5" fmla="*/ 508638 h 508638"/>
                    <a:gd name="connsiteX6" fmla="*/ 0 w 505701"/>
                    <a:gd name="connsiteY6" fmla="*/ 508638 h 508638"/>
                    <a:gd name="connsiteX7" fmla="*/ 170009 w 505701"/>
                    <a:gd name="connsiteY7" fmla="*/ 0 h 508638"/>
                    <a:gd name="connsiteX8" fmla="*/ 337134 w 505701"/>
                    <a:gd name="connsiteY8" fmla="*/ 0 h 508638"/>
                    <a:gd name="connsiteX9" fmla="*/ 231023 w 505701"/>
                    <a:gd name="connsiteY9" fmla="*/ 152599 h 508638"/>
                    <a:gd name="connsiteX10" fmla="*/ 185977 w 505701"/>
                    <a:gd name="connsiteY10" fmla="*/ 296468 h 508638"/>
                    <a:gd name="connsiteX11" fmla="*/ 313877 w 505701"/>
                    <a:gd name="connsiteY11" fmla="*/ 296468 h 508638"/>
                    <a:gd name="connsiteX12" fmla="*/ 268832 w 505701"/>
                    <a:gd name="connsiteY12" fmla="*/ 151131 h 508638"/>
                    <a:gd name="connsiteX13" fmla="*/ 250661 w 505701"/>
                    <a:gd name="connsiteY13" fmla="*/ 74831 h 508638"/>
                    <a:gd name="connsiteX14" fmla="*/ 231049 w 505701"/>
                    <a:gd name="connsiteY14" fmla="*/ 152573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05701" h="508638">
                      <a:moveTo>
                        <a:pt x="337134" y="0"/>
                      </a:moveTo>
                      <a:lnTo>
                        <a:pt x="505702" y="508638"/>
                      </a:lnTo>
                      <a:lnTo>
                        <a:pt x="379270" y="508638"/>
                      </a:lnTo>
                      <a:lnTo>
                        <a:pt x="340045" y="383648"/>
                      </a:lnTo>
                      <a:lnTo>
                        <a:pt x="159836" y="383648"/>
                      </a:lnTo>
                      <a:lnTo>
                        <a:pt x="120611" y="508638"/>
                      </a:lnTo>
                      <a:lnTo>
                        <a:pt x="0" y="508638"/>
                      </a:lnTo>
                      <a:lnTo>
                        <a:pt x="170009" y="0"/>
                      </a:lnTo>
                      <a:lnTo>
                        <a:pt x="337134" y="0"/>
                      </a:lnTo>
                      <a:close/>
                      <a:moveTo>
                        <a:pt x="231023" y="152599"/>
                      </a:moveTo>
                      <a:lnTo>
                        <a:pt x="185977" y="296468"/>
                      </a:lnTo>
                      <a:lnTo>
                        <a:pt x="313877" y="296468"/>
                      </a:lnTo>
                      <a:lnTo>
                        <a:pt x="268832" y="151131"/>
                      </a:lnTo>
                      <a:cubicBezTo>
                        <a:pt x="262303" y="130050"/>
                        <a:pt x="254306" y="95912"/>
                        <a:pt x="250661" y="74831"/>
                      </a:cubicBezTo>
                      <a:cubicBezTo>
                        <a:pt x="246309" y="96620"/>
                        <a:pt x="237578" y="130784"/>
                        <a:pt x="231049" y="152573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8" name="Graphic 6">
                <a:extLst>
                  <a:ext uri="{FF2B5EF4-FFF2-40B4-BE49-F238E27FC236}">
                    <a16:creationId xmlns:a16="http://schemas.microsoft.com/office/drawing/2014/main" id="{6FE255F6-8942-B656-7428-A357CBEB4E29}"/>
                  </a:ext>
                </a:extLst>
              </p:cNvPr>
              <p:cNvGrpSpPr/>
              <p:nvPr/>
            </p:nvGrpSpPr>
            <p:grpSpPr>
              <a:xfrm>
                <a:off x="2007786" y="5787546"/>
                <a:ext cx="2516001" cy="206821"/>
                <a:chOff x="2007786" y="5787546"/>
                <a:chExt cx="2516001" cy="206821"/>
              </a:xfrm>
              <a:grpFill/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7C48EF98-A100-43EC-3E89-B8DA74F28ED3}"/>
                    </a:ext>
                  </a:extLst>
                </p:cNvPr>
                <p:cNvSpPr/>
                <p:nvPr/>
              </p:nvSpPr>
              <p:spPr>
                <a:xfrm>
                  <a:off x="2007786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E53C3452-8029-566C-736A-EB52B365CA57}"/>
                    </a:ext>
                  </a:extLst>
                </p:cNvPr>
                <p:cNvSpPr/>
                <p:nvPr/>
              </p:nvSpPr>
              <p:spPr>
                <a:xfrm>
                  <a:off x="2178687" y="5790430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83DFA4C3-C294-232D-4075-FF6B61DF2D80}"/>
                    </a:ext>
                  </a:extLst>
                </p:cNvPr>
                <p:cNvSpPr/>
                <p:nvPr/>
              </p:nvSpPr>
              <p:spPr>
                <a:xfrm>
                  <a:off x="2389494" y="5790430"/>
                  <a:ext cx="160858" cy="201053"/>
                </a:xfrm>
                <a:custGeom>
                  <a:avLst/>
                  <a:gdLst>
                    <a:gd name="connsiteX0" fmla="*/ 115761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1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1" y="201054"/>
                      </a:moveTo>
                      <a:cubicBezTo>
                        <a:pt x="115761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1" y="201054"/>
                      </a:lnTo>
                      <a:close/>
                      <a:moveTo>
                        <a:pt x="84454" y="88754"/>
                      </a:moveTo>
                      <a:cubicBezTo>
                        <a:pt x="105142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2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F029C188-9525-3FF4-E04F-45F1BA14CCB6}"/>
                    </a:ext>
                  </a:extLst>
                </p:cNvPr>
                <p:cNvSpPr/>
                <p:nvPr/>
              </p:nvSpPr>
              <p:spPr>
                <a:xfrm>
                  <a:off x="2578749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1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1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6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1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1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1C9525A5-7DED-F68F-D98B-75F4613D7C03}"/>
                    </a:ext>
                  </a:extLst>
                </p:cNvPr>
                <p:cNvSpPr/>
                <p:nvPr/>
              </p:nvSpPr>
              <p:spPr>
                <a:xfrm>
                  <a:off x="2807648" y="5790430"/>
                  <a:ext cx="158289" cy="201053"/>
                </a:xfrm>
                <a:custGeom>
                  <a:avLst/>
                  <a:gdLst>
                    <a:gd name="connsiteX0" fmla="*/ 158289 w 158289"/>
                    <a:gd name="connsiteY0" fmla="*/ 65209 h 201053"/>
                    <a:gd name="connsiteX1" fmla="*/ 92215 w 158289"/>
                    <a:gd name="connsiteY1" fmla="*/ 131545 h 201053"/>
                    <a:gd name="connsiteX2" fmla="*/ 45387 w 158289"/>
                    <a:gd name="connsiteY2" fmla="*/ 131545 h 201053"/>
                    <a:gd name="connsiteX3" fmla="*/ 45387 w 158289"/>
                    <a:gd name="connsiteY3" fmla="*/ 201054 h 201053"/>
                    <a:gd name="connsiteX4" fmla="*/ 0 w 158289"/>
                    <a:gd name="connsiteY4" fmla="*/ 201054 h 201053"/>
                    <a:gd name="connsiteX5" fmla="*/ 0 w 158289"/>
                    <a:gd name="connsiteY5" fmla="*/ 0 h 201053"/>
                    <a:gd name="connsiteX6" fmla="*/ 94785 w 158289"/>
                    <a:gd name="connsiteY6" fmla="*/ 0 h 201053"/>
                    <a:gd name="connsiteX7" fmla="*/ 158263 w 158289"/>
                    <a:gd name="connsiteY7" fmla="*/ 65209 h 201053"/>
                    <a:gd name="connsiteX8" fmla="*/ 45413 w 158289"/>
                    <a:gd name="connsiteY8" fmla="*/ 35633 h 201053"/>
                    <a:gd name="connsiteX9" fmla="*/ 45413 w 158289"/>
                    <a:gd name="connsiteY9" fmla="*/ 99111 h 201053"/>
                    <a:gd name="connsiteX10" fmla="*/ 83327 w 158289"/>
                    <a:gd name="connsiteY10" fmla="*/ 99111 h 201053"/>
                    <a:gd name="connsiteX11" fmla="*/ 112037 w 158289"/>
                    <a:gd name="connsiteY11" fmla="*/ 66362 h 201053"/>
                    <a:gd name="connsiteX12" fmla="*/ 83327 w 158289"/>
                    <a:gd name="connsiteY12" fmla="*/ 35633 h 201053"/>
                    <a:gd name="connsiteX13" fmla="*/ 45413 w 158289"/>
                    <a:gd name="connsiteY13" fmla="*/ 35633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8289" h="201053">
                      <a:moveTo>
                        <a:pt x="158289" y="65209"/>
                      </a:moveTo>
                      <a:cubicBezTo>
                        <a:pt x="158289" y="101680"/>
                        <a:pt x="136736" y="131545"/>
                        <a:pt x="92215" y="131545"/>
                      </a:cubicBezTo>
                      <a:lnTo>
                        <a:pt x="45387" y="13154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4785" y="0"/>
                      </a:lnTo>
                      <a:cubicBezTo>
                        <a:pt x="136133" y="0"/>
                        <a:pt x="158263" y="29576"/>
                        <a:pt x="158263" y="65209"/>
                      </a:cubicBezTo>
                      <a:close/>
                      <a:moveTo>
                        <a:pt x="45413" y="35633"/>
                      </a:moveTo>
                      <a:lnTo>
                        <a:pt x="45413" y="99111"/>
                      </a:lnTo>
                      <a:lnTo>
                        <a:pt x="83327" y="99111"/>
                      </a:lnTo>
                      <a:cubicBezTo>
                        <a:pt x="103726" y="99111"/>
                        <a:pt x="112037" y="85608"/>
                        <a:pt x="112037" y="66362"/>
                      </a:cubicBezTo>
                      <a:cubicBezTo>
                        <a:pt x="112037" y="47117"/>
                        <a:pt x="103988" y="35633"/>
                        <a:pt x="83327" y="35633"/>
                      </a:cubicBezTo>
                      <a:lnTo>
                        <a:pt x="45413" y="35633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346628BF-4153-068E-5569-BBA65D775F46}"/>
                    </a:ext>
                  </a:extLst>
                </p:cNvPr>
                <p:cNvSpPr/>
                <p:nvPr/>
              </p:nvSpPr>
              <p:spPr>
                <a:xfrm>
                  <a:off x="2994071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DFF2306D-973D-7A64-AD64-8B237A356399}"/>
                    </a:ext>
                  </a:extLst>
                </p:cNvPr>
                <p:cNvSpPr/>
                <p:nvPr/>
              </p:nvSpPr>
              <p:spPr>
                <a:xfrm>
                  <a:off x="3141112" y="5790430"/>
                  <a:ext cx="199925" cy="201053"/>
                </a:xfrm>
                <a:custGeom>
                  <a:avLst/>
                  <a:gdLst>
                    <a:gd name="connsiteX0" fmla="*/ 133302 w 199925"/>
                    <a:gd name="connsiteY0" fmla="*/ 0 h 201053"/>
                    <a:gd name="connsiteX1" fmla="*/ 199926 w 199925"/>
                    <a:gd name="connsiteY1" fmla="*/ 201054 h 201053"/>
                    <a:gd name="connsiteX2" fmla="*/ 149951 w 199925"/>
                    <a:gd name="connsiteY2" fmla="*/ 201054 h 201053"/>
                    <a:gd name="connsiteX3" fmla="*/ 134429 w 199925"/>
                    <a:gd name="connsiteY3" fmla="*/ 151655 h 201053"/>
                    <a:gd name="connsiteX4" fmla="*/ 63190 w 199925"/>
                    <a:gd name="connsiteY4" fmla="*/ 151655 h 201053"/>
                    <a:gd name="connsiteX5" fmla="*/ 47668 w 199925"/>
                    <a:gd name="connsiteY5" fmla="*/ 201054 h 201053"/>
                    <a:gd name="connsiteX6" fmla="*/ 0 w 199925"/>
                    <a:gd name="connsiteY6" fmla="*/ 201054 h 201053"/>
                    <a:gd name="connsiteX7" fmla="*/ 67201 w 199925"/>
                    <a:gd name="connsiteY7" fmla="*/ 0 h 201053"/>
                    <a:gd name="connsiteX8" fmla="*/ 133249 w 199925"/>
                    <a:gd name="connsiteY8" fmla="*/ 0 h 201053"/>
                    <a:gd name="connsiteX9" fmla="*/ 91350 w 199925"/>
                    <a:gd name="connsiteY9" fmla="*/ 60332 h 201053"/>
                    <a:gd name="connsiteX10" fmla="*/ 73547 w 199925"/>
                    <a:gd name="connsiteY10" fmla="*/ 117203 h 201053"/>
                    <a:gd name="connsiteX11" fmla="*/ 124098 w 199925"/>
                    <a:gd name="connsiteY11" fmla="*/ 117203 h 201053"/>
                    <a:gd name="connsiteX12" fmla="*/ 106295 w 199925"/>
                    <a:gd name="connsiteY12" fmla="*/ 59755 h 201053"/>
                    <a:gd name="connsiteX13" fmla="*/ 99111 w 199925"/>
                    <a:gd name="connsiteY13" fmla="*/ 29602 h 201053"/>
                    <a:gd name="connsiteX14" fmla="*/ 91350 w 199925"/>
                    <a:gd name="connsiteY14" fmla="*/ 60332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5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32"/>
                      </a:moveTo>
                      <a:lnTo>
                        <a:pt x="73547" y="117203"/>
                      </a:lnTo>
                      <a:lnTo>
                        <a:pt x="124098" y="117203"/>
                      </a:lnTo>
                      <a:lnTo>
                        <a:pt x="106295" y="59755"/>
                      </a:lnTo>
                      <a:cubicBezTo>
                        <a:pt x="103699" y="51417"/>
                        <a:pt x="100553" y="37914"/>
                        <a:pt x="99111" y="29602"/>
                      </a:cubicBezTo>
                      <a:cubicBezTo>
                        <a:pt x="97380" y="38229"/>
                        <a:pt x="93946" y="51705"/>
                        <a:pt x="91350" y="603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D242868D-DD2B-B23F-0853-56840C56B227}"/>
                    </a:ext>
                  </a:extLst>
                </p:cNvPr>
                <p:cNvSpPr/>
                <p:nvPr/>
              </p:nvSpPr>
              <p:spPr>
                <a:xfrm>
                  <a:off x="3357976" y="5790430"/>
                  <a:ext cx="166888" cy="201079"/>
                </a:xfrm>
                <a:custGeom>
                  <a:avLst/>
                  <a:gdLst>
                    <a:gd name="connsiteX0" fmla="*/ 64055 w 166888"/>
                    <a:gd name="connsiteY0" fmla="*/ 0 h 201079"/>
                    <a:gd name="connsiteX1" fmla="*/ 116337 w 166888"/>
                    <a:gd name="connsiteY1" fmla="*/ 123495 h 201079"/>
                    <a:gd name="connsiteX2" fmla="*/ 124098 w 166888"/>
                    <a:gd name="connsiteY2" fmla="*/ 150213 h 201079"/>
                    <a:gd name="connsiteX3" fmla="*/ 122656 w 166888"/>
                    <a:gd name="connsiteY3" fmla="*/ 121503 h 201079"/>
                    <a:gd name="connsiteX4" fmla="*/ 122656 w 166888"/>
                    <a:gd name="connsiteY4" fmla="*/ 0 h 201079"/>
                    <a:gd name="connsiteX5" fmla="*/ 166889 w 166888"/>
                    <a:gd name="connsiteY5" fmla="*/ 0 h 201079"/>
                    <a:gd name="connsiteX6" fmla="*/ 166889 w 166888"/>
                    <a:gd name="connsiteY6" fmla="*/ 201054 h 201079"/>
                    <a:gd name="connsiteX7" fmla="*/ 107999 w 166888"/>
                    <a:gd name="connsiteY7" fmla="*/ 201054 h 201079"/>
                    <a:gd name="connsiteX8" fmla="*/ 51417 w 166888"/>
                    <a:gd name="connsiteY8" fmla="*/ 65786 h 201079"/>
                    <a:gd name="connsiteX9" fmla="*/ 44233 w 166888"/>
                    <a:gd name="connsiteY9" fmla="*/ 39644 h 201079"/>
                    <a:gd name="connsiteX10" fmla="*/ 45386 w 166888"/>
                    <a:gd name="connsiteY10" fmla="*/ 66074 h 201079"/>
                    <a:gd name="connsiteX11" fmla="*/ 45386 w 166888"/>
                    <a:gd name="connsiteY11" fmla="*/ 201080 h 201079"/>
                    <a:gd name="connsiteX12" fmla="*/ 0 w 166888"/>
                    <a:gd name="connsiteY12" fmla="*/ 201080 h 201079"/>
                    <a:gd name="connsiteX13" fmla="*/ 0 w 166888"/>
                    <a:gd name="connsiteY13" fmla="*/ 26 h 201079"/>
                    <a:gd name="connsiteX14" fmla="*/ 64055 w 166888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8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61C75BCA-1CCD-C543-6246-ACE2D4B6ABD5}"/>
                    </a:ext>
                  </a:extLst>
                </p:cNvPr>
                <p:cNvSpPr/>
                <p:nvPr/>
              </p:nvSpPr>
              <p:spPr>
                <a:xfrm>
                  <a:off x="3625680" y="5790430"/>
                  <a:ext cx="170035" cy="203911"/>
                </a:xfrm>
                <a:custGeom>
                  <a:avLst/>
                  <a:gdLst>
                    <a:gd name="connsiteX0" fmla="*/ 124360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6 w 170035"/>
                    <a:gd name="connsiteY6" fmla="*/ 0 h 203911"/>
                    <a:gd name="connsiteX7" fmla="*/ 45386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0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6" y="0"/>
                      </a:lnTo>
                      <a:lnTo>
                        <a:pt x="45386" y="128398"/>
                      </a:lnTo>
                      <a:cubicBezTo>
                        <a:pt x="45386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CD579F1A-F4FC-6DD0-6C2C-BF38318CB622}"/>
                    </a:ext>
                  </a:extLst>
                </p:cNvPr>
                <p:cNvSpPr/>
                <p:nvPr/>
              </p:nvSpPr>
              <p:spPr>
                <a:xfrm>
                  <a:off x="3836461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2095C9C3-60B8-3D04-D5F9-6009BB8E21E0}"/>
                    </a:ext>
                  </a:extLst>
                </p:cNvPr>
                <p:cNvSpPr/>
                <p:nvPr/>
              </p:nvSpPr>
              <p:spPr>
                <a:xfrm>
                  <a:off x="4046430" y="5790430"/>
                  <a:ext cx="45386" cy="201053"/>
                </a:xfrm>
                <a:custGeom>
                  <a:avLst/>
                  <a:gdLst>
                    <a:gd name="connsiteX0" fmla="*/ 0 w 45386"/>
                    <a:gd name="connsiteY0" fmla="*/ 201054 h 201053"/>
                    <a:gd name="connsiteX1" fmla="*/ 0 w 45386"/>
                    <a:gd name="connsiteY1" fmla="*/ 0 h 201053"/>
                    <a:gd name="connsiteX2" fmla="*/ 45387 w 45386"/>
                    <a:gd name="connsiteY2" fmla="*/ 0 h 201053"/>
                    <a:gd name="connsiteX3" fmla="*/ 45387 w 45386"/>
                    <a:gd name="connsiteY3" fmla="*/ 201054 h 201053"/>
                    <a:gd name="connsiteX4" fmla="*/ 0 w 45386"/>
                    <a:gd name="connsiteY4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386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10920FE5-CCB1-D5E7-DC20-4C8795E47C49}"/>
                    </a:ext>
                  </a:extLst>
                </p:cNvPr>
                <p:cNvSpPr/>
                <p:nvPr/>
              </p:nvSpPr>
              <p:spPr>
                <a:xfrm>
                  <a:off x="4127973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2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2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2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2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6E825FDB-633B-86E9-F841-AD5F7B5CAE0E}"/>
                    </a:ext>
                  </a:extLst>
                </p:cNvPr>
                <p:cNvSpPr/>
                <p:nvPr/>
              </p:nvSpPr>
              <p:spPr>
                <a:xfrm>
                  <a:off x="4356899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9" name="Graphic 6">
                <a:extLst>
                  <a:ext uri="{FF2B5EF4-FFF2-40B4-BE49-F238E27FC236}">
                    <a16:creationId xmlns:a16="http://schemas.microsoft.com/office/drawing/2014/main" id="{A3B818D4-8C02-96D6-633E-4446B6FB66A9}"/>
                  </a:ext>
                </a:extLst>
              </p:cNvPr>
              <p:cNvGrpSpPr/>
              <p:nvPr/>
            </p:nvGrpSpPr>
            <p:grpSpPr>
              <a:xfrm>
                <a:off x="2007786" y="6075571"/>
                <a:ext cx="2264369" cy="206874"/>
                <a:chOff x="2007786" y="6075571"/>
                <a:chExt cx="2264369" cy="206874"/>
              </a:xfrm>
              <a:grpFill/>
            </p:grpSpPr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9127B215-3CD4-511F-8843-BBBC7D2E28DC}"/>
                    </a:ext>
                  </a:extLst>
                </p:cNvPr>
                <p:cNvSpPr/>
                <p:nvPr/>
              </p:nvSpPr>
              <p:spPr>
                <a:xfrm>
                  <a:off x="2007786" y="6078508"/>
                  <a:ext cx="175777" cy="201053"/>
                </a:xfrm>
                <a:custGeom>
                  <a:avLst/>
                  <a:gdLst>
                    <a:gd name="connsiteX0" fmla="*/ 0 w 175777"/>
                    <a:gd name="connsiteY0" fmla="*/ 201054 h 201053"/>
                    <a:gd name="connsiteX1" fmla="*/ 0 w 175777"/>
                    <a:gd name="connsiteY1" fmla="*/ 0 h 201053"/>
                    <a:gd name="connsiteX2" fmla="*/ 89043 w 175777"/>
                    <a:gd name="connsiteY2" fmla="*/ 0 h 201053"/>
                    <a:gd name="connsiteX3" fmla="*/ 175778 w 175777"/>
                    <a:gd name="connsiteY3" fmla="*/ 100238 h 201053"/>
                    <a:gd name="connsiteX4" fmla="*/ 91324 w 175777"/>
                    <a:gd name="connsiteY4" fmla="*/ 201054 h 201053"/>
                    <a:gd name="connsiteX5" fmla="*/ 0 w 175777"/>
                    <a:gd name="connsiteY5" fmla="*/ 201054 h 201053"/>
                    <a:gd name="connsiteX6" fmla="*/ 80993 w 175777"/>
                    <a:gd name="connsiteY6" fmla="*/ 165447 h 201053"/>
                    <a:gd name="connsiteX7" fmla="*/ 128372 w 175777"/>
                    <a:gd name="connsiteY7" fmla="*/ 100527 h 201053"/>
                    <a:gd name="connsiteX8" fmla="*/ 79551 w 175777"/>
                    <a:gd name="connsiteY8" fmla="*/ 35607 h 201053"/>
                    <a:gd name="connsiteX9" fmla="*/ 45360 w 175777"/>
                    <a:gd name="connsiteY9" fmla="*/ 35607 h 201053"/>
                    <a:gd name="connsiteX10" fmla="*/ 45360 w 175777"/>
                    <a:gd name="connsiteY10" fmla="*/ 165421 h 201053"/>
                    <a:gd name="connsiteX11" fmla="*/ 80967 w 175777"/>
                    <a:gd name="connsiteY11" fmla="*/ 165421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5777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89043" y="0"/>
                      </a:lnTo>
                      <a:cubicBezTo>
                        <a:pt x="142741" y="0"/>
                        <a:pt x="175778" y="37049"/>
                        <a:pt x="175778" y="100238"/>
                      </a:cubicBezTo>
                      <a:cubicBezTo>
                        <a:pt x="175778" y="163428"/>
                        <a:pt x="143894" y="201054"/>
                        <a:pt x="91324" y="201054"/>
                      </a:cubicBezTo>
                      <a:lnTo>
                        <a:pt x="0" y="201054"/>
                      </a:lnTo>
                      <a:close/>
                      <a:moveTo>
                        <a:pt x="80993" y="165447"/>
                      </a:moveTo>
                      <a:cubicBezTo>
                        <a:pt x="113165" y="165447"/>
                        <a:pt x="128372" y="147067"/>
                        <a:pt x="128372" y="100527"/>
                      </a:cubicBezTo>
                      <a:cubicBezTo>
                        <a:pt x="128372" y="53987"/>
                        <a:pt x="112300" y="35607"/>
                        <a:pt x="79551" y="35607"/>
                      </a:cubicBezTo>
                      <a:lnTo>
                        <a:pt x="45360" y="35607"/>
                      </a:lnTo>
                      <a:lnTo>
                        <a:pt x="45360" y="165421"/>
                      </a:lnTo>
                      <a:lnTo>
                        <a:pt x="80967" y="165421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2B97260C-3C43-19BB-3B89-40FF3611BE98}"/>
                    </a:ext>
                  </a:extLst>
                </p:cNvPr>
                <p:cNvSpPr/>
                <p:nvPr/>
              </p:nvSpPr>
              <p:spPr>
                <a:xfrm>
                  <a:off x="2219459" y="6078508"/>
                  <a:ext cx="160858" cy="201053"/>
                </a:xfrm>
                <a:custGeom>
                  <a:avLst/>
                  <a:gdLst>
                    <a:gd name="connsiteX0" fmla="*/ 115760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0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0" y="201054"/>
                      </a:moveTo>
                      <a:cubicBezTo>
                        <a:pt x="115760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0" y="201054"/>
                      </a:lnTo>
                      <a:close/>
                      <a:moveTo>
                        <a:pt x="84454" y="88754"/>
                      </a:moveTo>
                      <a:cubicBezTo>
                        <a:pt x="105141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1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A0BE933A-BB1D-AE46-B07B-E775BB7F4BE4}"/>
                    </a:ext>
                  </a:extLst>
                </p:cNvPr>
                <p:cNvSpPr/>
                <p:nvPr/>
              </p:nvSpPr>
              <p:spPr>
                <a:xfrm>
                  <a:off x="2413354" y="6078508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17238C6C-4E7E-4705-E42E-E19FF626E74F}"/>
                    </a:ext>
                  </a:extLst>
                </p:cNvPr>
                <p:cNvSpPr/>
                <p:nvPr/>
              </p:nvSpPr>
              <p:spPr>
                <a:xfrm>
                  <a:off x="2617528" y="6075597"/>
                  <a:ext cx="184115" cy="206821"/>
                </a:xfrm>
                <a:custGeom>
                  <a:avLst/>
                  <a:gdLst>
                    <a:gd name="connsiteX0" fmla="*/ 182700 w 184115"/>
                    <a:gd name="connsiteY0" fmla="*/ 69535 h 206821"/>
                    <a:gd name="connsiteX1" fmla="*/ 136448 w 184115"/>
                    <a:gd name="connsiteY1" fmla="*/ 69535 h 206821"/>
                    <a:gd name="connsiteX2" fmla="*/ 96515 w 184115"/>
                    <a:gd name="connsiteY2" fmla="*/ 39959 h 206821"/>
                    <a:gd name="connsiteX3" fmla="*/ 48848 w 184115"/>
                    <a:gd name="connsiteY3" fmla="*/ 103437 h 206821"/>
                    <a:gd name="connsiteX4" fmla="*/ 95099 w 184115"/>
                    <a:gd name="connsiteY4" fmla="*/ 167492 h 206821"/>
                    <a:gd name="connsiteX5" fmla="*/ 139044 w 184115"/>
                    <a:gd name="connsiteY5" fmla="*/ 125567 h 206821"/>
                    <a:gd name="connsiteX6" fmla="*/ 92792 w 184115"/>
                    <a:gd name="connsiteY6" fmla="*/ 125567 h 206821"/>
                    <a:gd name="connsiteX7" fmla="*/ 92792 w 184115"/>
                    <a:gd name="connsiteY7" fmla="*/ 92241 h 206821"/>
                    <a:gd name="connsiteX8" fmla="*/ 184116 w 184115"/>
                    <a:gd name="connsiteY8" fmla="*/ 92241 h 206821"/>
                    <a:gd name="connsiteX9" fmla="*/ 184116 w 184115"/>
                    <a:gd name="connsiteY9" fmla="*/ 203964 h 206821"/>
                    <a:gd name="connsiteX10" fmla="*/ 141325 w 184115"/>
                    <a:gd name="connsiteY10" fmla="*/ 203964 h 206821"/>
                    <a:gd name="connsiteX11" fmla="*/ 141325 w 184115"/>
                    <a:gd name="connsiteY11" fmla="*/ 170639 h 206821"/>
                    <a:gd name="connsiteX12" fmla="*/ 85608 w 184115"/>
                    <a:gd name="connsiteY12" fmla="*/ 206822 h 206821"/>
                    <a:gd name="connsiteX13" fmla="*/ 0 w 184115"/>
                    <a:gd name="connsiteY13" fmla="*/ 103411 h 206821"/>
                    <a:gd name="connsiteX14" fmla="*/ 97092 w 184115"/>
                    <a:gd name="connsiteY14" fmla="*/ 0 h 206821"/>
                    <a:gd name="connsiteX15" fmla="*/ 182673 w 184115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115" h="206821">
                      <a:moveTo>
                        <a:pt x="182700" y="69535"/>
                      </a:moveTo>
                      <a:lnTo>
                        <a:pt x="136448" y="69535"/>
                      </a:lnTo>
                      <a:cubicBezTo>
                        <a:pt x="133852" y="50578"/>
                        <a:pt x="120375" y="39959"/>
                        <a:pt x="96515" y="39959"/>
                      </a:cubicBezTo>
                      <a:cubicBezTo>
                        <a:pt x="63190" y="39959"/>
                        <a:pt x="48848" y="65523"/>
                        <a:pt x="48848" y="103437"/>
                      </a:cubicBezTo>
                      <a:cubicBezTo>
                        <a:pt x="48848" y="144209"/>
                        <a:pt x="62351" y="167492"/>
                        <a:pt x="95099" y="167492"/>
                      </a:cubicBezTo>
                      <a:cubicBezTo>
                        <a:pt x="122682" y="167492"/>
                        <a:pt x="138755" y="152259"/>
                        <a:pt x="139044" y="125567"/>
                      </a:cubicBezTo>
                      <a:lnTo>
                        <a:pt x="92792" y="125567"/>
                      </a:lnTo>
                      <a:lnTo>
                        <a:pt x="92792" y="92241"/>
                      </a:lnTo>
                      <a:lnTo>
                        <a:pt x="184116" y="92241"/>
                      </a:lnTo>
                      <a:lnTo>
                        <a:pt x="184116" y="203964"/>
                      </a:lnTo>
                      <a:lnTo>
                        <a:pt x="141325" y="203964"/>
                      </a:lnTo>
                      <a:lnTo>
                        <a:pt x="141325" y="170639"/>
                      </a:lnTo>
                      <a:cubicBezTo>
                        <a:pt x="133275" y="191326"/>
                        <a:pt x="119484" y="206822"/>
                        <a:pt x="85608" y="206822"/>
                      </a:cubicBezTo>
                      <a:cubicBezTo>
                        <a:pt x="45098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3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1E5D989D-FE81-2CC3-43FC-0B476C44270A}"/>
                    </a:ext>
                  </a:extLst>
                </p:cNvPr>
                <p:cNvSpPr/>
                <p:nvPr/>
              </p:nvSpPr>
              <p:spPr>
                <a:xfrm>
                  <a:off x="2836096" y="6075571"/>
                  <a:ext cx="167728" cy="206821"/>
                </a:xfrm>
                <a:custGeom>
                  <a:avLst/>
                  <a:gdLst>
                    <a:gd name="connsiteX0" fmla="*/ 166601 w 167728"/>
                    <a:gd name="connsiteY0" fmla="*/ 64684 h 206821"/>
                    <a:gd name="connsiteX1" fmla="*/ 119772 w 167728"/>
                    <a:gd name="connsiteY1" fmla="*/ 64684 h 206821"/>
                    <a:gd name="connsiteX2" fmla="*/ 83589 w 167728"/>
                    <a:gd name="connsiteY2" fmla="*/ 35947 h 206821"/>
                    <a:gd name="connsiteX3" fmla="*/ 51129 w 167728"/>
                    <a:gd name="connsiteY3" fmla="*/ 58916 h 206821"/>
                    <a:gd name="connsiteX4" fmla="*/ 88177 w 167728"/>
                    <a:gd name="connsiteY4" fmla="*/ 81885 h 206821"/>
                    <a:gd name="connsiteX5" fmla="*/ 167728 w 167728"/>
                    <a:gd name="connsiteY5" fmla="*/ 139621 h 206821"/>
                    <a:gd name="connsiteX6" fmla="*/ 82435 w 167728"/>
                    <a:gd name="connsiteY6" fmla="*/ 206822 h 206821"/>
                    <a:gd name="connsiteX7" fmla="*/ 0 w 167728"/>
                    <a:gd name="connsiteY7" fmla="*/ 141325 h 206821"/>
                    <a:gd name="connsiteX8" fmla="*/ 46829 w 167728"/>
                    <a:gd name="connsiteY8" fmla="*/ 141325 h 206821"/>
                    <a:gd name="connsiteX9" fmla="*/ 84166 w 167728"/>
                    <a:gd name="connsiteY9" fmla="*/ 171189 h 206821"/>
                    <a:gd name="connsiteX10" fmla="*/ 118068 w 167728"/>
                    <a:gd name="connsiteY10" fmla="*/ 146490 h 206821"/>
                    <a:gd name="connsiteX11" fmla="*/ 78423 w 167728"/>
                    <a:gd name="connsiteY11" fmla="*/ 122079 h 206821"/>
                    <a:gd name="connsiteX12" fmla="*/ 2596 w 167728"/>
                    <a:gd name="connsiteY12" fmla="*/ 62901 h 206821"/>
                    <a:gd name="connsiteX13" fmla="*/ 84742 w 167728"/>
                    <a:gd name="connsiteY13" fmla="*/ 0 h 206821"/>
                    <a:gd name="connsiteX14" fmla="*/ 166601 w 167728"/>
                    <a:gd name="connsiteY14" fmla="*/ 64632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7728" h="206821">
                      <a:moveTo>
                        <a:pt x="166601" y="64684"/>
                      </a:moveTo>
                      <a:lnTo>
                        <a:pt x="119772" y="64684"/>
                      </a:lnTo>
                      <a:cubicBezTo>
                        <a:pt x="118330" y="47169"/>
                        <a:pt x="111146" y="35947"/>
                        <a:pt x="83589" y="35947"/>
                      </a:cubicBezTo>
                      <a:cubicBezTo>
                        <a:pt x="58601" y="35947"/>
                        <a:pt x="51129" y="46566"/>
                        <a:pt x="51129" y="58916"/>
                      </a:cubicBezTo>
                      <a:cubicBezTo>
                        <a:pt x="51129" y="74438"/>
                        <a:pt x="62901" y="79027"/>
                        <a:pt x="88177" y="81885"/>
                      </a:cubicBezTo>
                      <a:cubicBezTo>
                        <a:pt x="136999" y="86473"/>
                        <a:pt x="167728" y="102572"/>
                        <a:pt x="167728" y="139621"/>
                      </a:cubicBezTo>
                      <a:cubicBezTo>
                        <a:pt x="167728" y="178977"/>
                        <a:pt x="136422" y="206822"/>
                        <a:pt x="82435" y="206822"/>
                      </a:cubicBezTo>
                      <a:cubicBezTo>
                        <a:pt x="31883" y="206822"/>
                        <a:pt x="1730" y="179527"/>
                        <a:pt x="0" y="141325"/>
                      </a:cubicBezTo>
                      <a:lnTo>
                        <a:pt x="46829" y="141325"/>
                      </a:lnTo>
                      <a:cubicBezTo>
                        <a:pt x="47982" y="159128"/>
                        <a:pt x="56871" y="171189"/>
                        <a:pt x="84166" y="171189"/>
                      </a:cubicBezTo>
                      <a:cubicBezTo>
                        <a:pt x="109442" y="171189"/>
                        <a:pt x="118068" y="159705"/>
                        <a:pt x="118068" y="146490"/>
                      </a:cubicBezTo>
                      <a:cubicBezTo>
                        <a:pt x="118068" y="129841"/>
                        <a:pt x="106295" y="125514"/>
                        <a:pt x="78423" y="122079"/>
                      </a:cubicBezTo>
                      <a:cubicBezTo>
                        <a:pt x="27295" y="116049"/>
                        <a:pt x="2596" y="101104"/>
                        <a:pt x="2596" y="62901"/>
                      </a:cubicBezTo>
                      <a:cubicBezTo>
                        <a:pt x="2596" y="27872"/>
                        <a:pt x="31018" y="0"/>
                        <a:pt x="84742" y="0"/>
                      </a:cubicBezTo>
                      <a:cubicBezTo>
                        <a:pt x="135294" y="0"/>
                        <a:pt x="164870" y="26718"/>
                        <a:pt x="166601" y="646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B62A79A4-8F0D-18CF-54E4-620163000F61}"/>
                    </a:ext>
                  </a:extLst>
                </p:cNvPr>
                <p:cNvSpPr/>
                <p:nvPr/>
              </p:nvSpPr>
              <p:spPr>
                <a:xfrm>
                  <a:off x="3072180" y="6078508"/>
                  <a:ext cx="199926" cy="201053"/>
                </a:xfrm>
                <a:custGeom>
                  <a:avLst/>
                  <a:gdLst>
                    <a:gd name="connsiteX0" fmla="*/ 133302 w 199926"/>
                    <a:gd name="connsiteY0" fmla="*/ 0 h 201053"/>
                    <a:gd name="connsiteX1" fmla="*/ 199926 w 199926"/>
                    <a:gd name="connsiteY1" fmla="*/ 201054 h 201053"/>
                    <a:gd name="connsiteX2" fmla="*/ 149951 w 199926"/>
                    <a:gd name="connsiteY2" fmla="*/ 201054 h 201053"/>
                    <a:gd name="connsiteX3" fmla="*/ 134429 w 199926"/>
                    <a:gd name="connsiteY3" fmla="*/ 151655 h 201053"/>
                    <a:gd name="connsiteX4" fmla="*/ 63190 w 199926"/>
                    <a:gd name="connsiteY4" fmla="*/ 151655 h 201053"/>
                    <a:gd name="connsiteX5" fmla="*/ 47668 w 199926"/>
                    <a:gd name="connsiteY5" fmla="*/ 201054 h 201053"/>
                    <a:gd name="connsiteX6" fmla="*/ 0 w 199926"/>
                    <a:gd name="connsiteY6" fmla="*/ 201054 h 201053"/>
                    <a:gd name="connsiteX7" fmla="*/ 67201 w 199926"/>
                    <a:gd name="connsiteY7" fmla="*/ 0 h 201053"/>
                    <a:gd name="connsiteX8" fmla="*/ 133249 w 199926"/>
                    <a:gd name="connsiteY8" fmla="*/ 0 h 201053"/>
                    <a:gd name="connsiteX9" fmla="*/ 91350 w 199926"/>
                    <a:gd name="connsiteY9" fmla="*/ 60306 h 201053"/>
                    <a:gd name="connsiteX10" fmla="*/ 73547 w 199926"/>
                    <a:gd name="connsiteY10" fmla="*/ 117176 h 201053"/>
                    <a:gd name="connsiteX11" fmla="*/ 124098 w 199926"/>
                    <a:gd name="connsiteY11" fmla="*/ 117176 h 201053"/>
                    <a:gd name="connsiteX12" fmla="*/ 106295 w 199926"/>
                    <a:gd name="connsiteY12" fmla="*/ 59729 h 201053"/>
                    <a:gd name="connsiteX13" fmla="*/ 99111 w 199926"/>
                    <a:gd name="connsiteY13" fmla="*/ 29576 h 201053"/>
                    <a:gd name="connsiteX14" fmla="*/ 91350 w 199926"/>
                    <a:gd name="connsiteY14" fmla="*/ 60306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6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06"/>
                      </a:moveTo>
                      <a:lnTo>
                        <a:pt x="73547" y="117176"/>
                      </a:lnTo>
                      <a:lnTo>
                        <a:pt x="124098" y="117176"/>
                      </a:lnTo>
                      <a:lnTo>
                        <a:pt x="106295" y="59729"/>
                      </a:lnTo>
                      <a:cubicBezTo>
                        <a:pt x="103699" y="51391"/>
                        <a:pt x="100553" y="37888"/>
                        <a:pt x="99111" y="29576"/>
                      </a:cubicBezTo>
                      <a:cubicBezTo>
                        <a:pt x="97380" y="38202"/>
                        <a:pt x="93946" y="51705"/>
                        <a:pt x="91350" y="60306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F105A7CD-24B9-EA63-C15F-396D3D8E07D5}"/>
                    </a:ext>
                  </a:extLst>
                </p:cNvPr>
                <p:cNvSpPr/>
                <p:nvPr/>
              </p:nvSpPr>
              <p:spPr>
                <a:xfrm>
                  <a:off x="3282436" y="6075597"/>
                  <a:ext cx="184089" cy="206821"/>
                </a:xfrm>
                <a:custGeom>
                  <a:avLst/>
                  <a:gdLst>
                    <a:gd name="connsiteX0" fmla="*/ 182674 w 184089"/>
                    <a:gd name="connsiteY0" fmla="*/ 69535 h 206821"/>
                    <a:gd name="connsiteX1" fmla="*/ 136422 w 184089"/>
                    <a:gd name="connsiteY1" fmla="*/ 69535 h 206821"/>
                    <a:gd name="connsiteX2" fmla="*/ 96489 w 184089"/>
                    <a:gd name="connsiteY2" fmla="*/ 39959 h 206821"/>
                    <a:gd name="connsiteX3" fmla="*/ 48821 w 184089"/>
                    <a:gd name="connsiteY3" fmla="*/ 103437 h 206821"/>
                    <a:gd name="connsiteX4" fmla="*/ 95073 w 184089"/>
                    <a:gd name="connsiteY4" fmla="*/ 167492 h 206821"/>
                    <a:gd name="connsiteX5" fmla="*/ 139018 w 184089"/>
                    <a:gd name="connsiteY5" fmla="*/ 125567 h 206821"/>
                    <a:gd name="connsiteX6" fmla="*/ 92766 w 184089"/>
                    <a:gd name="connsiteY6" fmla="*/ 125567 h 206821"/>
                    <a:gd name="connsiteX7" fmla="*/ 92766 w 184089"/>
                    <a:gd name="connsiteY7" fmla="*/ 92241 h 206821"/>
                    <a:gd name="connsiteX8" fmla="*/ 184089 w 184089"/>
                    <a:gd name="connsiteY8" fmla="*/ 92241 h 206821"/>
                    <a:gd name="connsiteX9" fmla="*/ 184089 w 184089"/>
                    <a:gd name="connsiteY9" fmla="*/ 203964 h 206821"/>
                    <a:gd name="connsiteX10" fmla="*/ 141299 w 184089"/>
                    <a:gd name="connsiteY10" fmla="*/ 203964 h 206821"/>
                    <a:gd name="connsiteX11" fmla="*/ 141299 w 184089"/>
                    <a:gd name="connsiteY11" fmla="*/ 170639 h 206821"/>
                    <a:gd name="connsiteX12" fmla="*/ 85582 w 184089"/>
                    <a:gd name="connsiteY12" fmla="*/ 206822 h 206821"/>
                    <a:gd name="connsiteX13" fmla="*/ 0 w 184089"/>
                    <a:gd name="connsiteY13" fmla="*/ 103411 h 206821"/>
                    <a:gd name="connsiteX14" fmla="*/ 97092 w 184089"/>
                    <a:gd name="connsiteY14" fmla="*/ 0 h 206821"/>
                    <a:gd name="connsiteX15" fmla="*/ 182674 w 184089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089" h="206821">
                      <a:moveTo>
                        <a:pt x="182674" y="69535"/>
                      </a:moveTo>
                      <a:lnTo>
                        <a:pt x="136422" y="69535"/>
                      </a:lnTo>
                      <a:cubicBezTo>
                        <a:pt x="133826" y="50578"/>
                        <a:pt x="120349" y="39959"/>
                        <a:pt x="96489" y="39959"/>
                      </a:cubicBezTo>
                      <a:cubicBezTo>
                        <a:pt x="63163" y="39959"/>
                        <a:pt x="48821" y="65523"/>
                        <a:pt x="48821" y="103437"/>
                      </a:cubicBezTo>
                      <a:cubicBezTo>
                        <a:pt x="48821" y="144209"/>
                        <a:pt x="62325" y="167492"/>
                        <a:pt x="95073" y="167492"/>
                      </a:cubicBezTo>
                      <a:cubicBezTo>
                        <a:pt x="122656" y="167492"/>
                        <a:pt x="138729" y="152259"/>
                        <a:pt x="139018" y="125567"/>
                      </a:cubicBezTo>
                      <a:lnTo>
                        <a:pt x="92766" y="125567"/>
                      </a:lnTo>
                      <a:lnTo>
                        <a:pt x="92766" y="92241"/>
                      </a:lnTo>
                      <a:lnTo>
                        <a:pt x="184089" y="92241"/>
                      </a:lnTo>
                      <a:lnTo>
                        <a:pt x="184089" y="203964"/>
                      </a:lnTo>
                      <a:lnTo>
                        <a:pt x="141299" y="203964"/>
                      </a:lnTo>
                      <a:lnTo>
                        <a:pt x="141299" y="170639"/>
                      </a:lnTo>
                      <a:cubicBezTo>
                        <a:pt x="133249" y="191326"/>
                        <a:pt x="119458" y="206822"/>
                        <a:pt x="85582" y="206822"/>
                      </a:cubicBezTo>
                      <a:cubicBezTo>
                        <a:pt x="45072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4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DCC546F8-FE1B-9F3D-14A1-964B93EAD587}"/>
                    </a:ext>
                  </a:extLst>
                </p:cNvPr>
                <p:cNvSpPr/>
                <p:nvPr/>
              </p:nvSpPr>
              <p:spPr>
                <a:xfrm>
                  <a:off x="3509343" y="6078508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6 w 141324"/>
                    <a:gd name="connsiteY4" fmla="*/ 35607 h 201053"/>
                    <a:gd name="connsiteX5" fmla="*/ 45386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6 w 141324"/>
                    <a:gd name="connsiteY8" fmla="*/ 114581 h 201053"/>
                    <a:gd name="connsiteX9" fmla="*/ 45386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6" y="35607"/>
                      </a:lnTo>
                      <a:lnTo>
                        <a:pt x="45386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6" y="114581"/>
                      </a:lnTo>
                      <a:lnTo>
                        <a:pt x="45386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EC07D9F3-8B41-8E22-71FF-933D4AFB14CC}"/>
                    </a:ext>
                  </a:extLst>
                </p:cNvPr>
                <p:cNvSpPr/>
                <p:nvPr/>
              </p:nvSpPr>
              <p:spPr>
                <a:xfrm>
                  <a:off x="3682525" y="6078481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26 h 201079"/>
                    <a:gd name="connsiteX1" fmla="*/ 116337 w 166889"/>
                    <a:gd name="connsiteY1" fmla="*/ 123522 h 201079"/>
                    <a:gd name="connsiteX2" fmla="*/ 124099 w 166889"/>
                    <a:gd name="connsiteY2" fmla="*/ 150240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8000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7 w 166889"/>
                    <a:gd name="connsiteY10" fmla="*/ 66074 h 201079"/>
                    <a:gd name="connsiteX11" fmla="*/ 45387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26"/>
                      </a:moveTo>
                      <a:lnTo>
                        <a:pt x="116337" y="123522"/>
                      </a:lnTo>
                      <a:cubicBezTo>
                        <a:pt x="118645" y="129264"/>
                        <a:pt x="122080" y="140748"/>
                        <a:pt x="124099" y="150240"/>
                      </a:cubicBezTo>
                      <a:cubicBezTo>
                        <a:pt x="123522" y="143921"/>
                        <a:pt x="122656" y="127848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8000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7" y="60332"/>
                        <a:pt x="45387" y="66074"/>
                      </a:cubicBezTo>
                      <a:lnTo>
                        <a:pt x="45387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17BF3558-B319-E089-C03A-BEACB47FBEA4}"/>
                    </a:ext>
                  </a:extLst>
                </p:cNvPr>
                <p:cNvSpPr/>
                <p:nvPr/>
              </p:nvSpPr>
              <p:spPr>
                <a:xfrm>
                  <a:off x="3885597" y="6075624"/>
                  <a:ext cx="182961" cy="206821"/>
                </a:xfrm>
                <a:custGeom>
                  <a:avLst/>
                  <a:gdLst>
                    <a:gd name="connsiteX0" fmla="*/ 182962 w 182961"/>
                    <a:gd name="connsiteY0" fmla="*/ 137025 h 206821"/>
                    <a:gd name="connsiteX1" fmla="*/ 96515 w 182961"/>
                    <a:gd name="connsiteY1" fmla="*/ 206822 h 206821"/>
                    <a:gd name="connsiteX2" fmla="*/ 0 w 182961"/>
                    <a:gd name="connsiteY2" fmla="*/ 103411 h 206821"/>
                    <a:gd name="connsiteX3" fmla="*/ 96515 w 182961"/>
                    <a:gd name="connsiteY3" fmla="*/ 0 h 206821"/>
                    <a:gd name="connsiteX4" fmla="*/ 182962 w 182961"/>
                    <a:gd name="connsiteY4" fmla="*/ 69797 h 206821"/>
                    <a:gd name="connsiteX5" fmla="*/ 136422 w 182961"/>
                    <a:gd name="connsiteY5" fmla="*/ 69797 h 206821"/>
                    <a:gd name="connsiteX6" fmla="*/ 96489 w 182961"/>
                    <a:gd name="connsiteY6" fmla="*/ 39933 h 206821"/>
                    <a:gd name="connsiteX7" fmla="*/ 49083 w 182961"/>
                    <a:gd name="connsiteY7" fmla="*/ 103411 h 206821"/>
                    <a:gd name="connsiteX8" fmla="*/ 96489 w 182961"/>
                    <a:gd name="connsiteY8" fmla="*/ 166889 h 206821"/>
                    <a:gd name="connsiteX9" fmla="*/ 136422 w 182961"/>
                    <a:gd name="connsiteY9" fmla="*/ 137025 h 206821"/>
                    <a:gd name="connsiteX10" fmla="*/ 182962 w 182961"/>
                    <a:gd name="connsiteY10" fmla="*/ 137025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961" h="206821">
                      <a:moveTo>
                        <a:pt x="182962" y="137025"/>
                      </a:moveTo>
                      <a:cubicBezTo>
                        <a:pt x="179527" y="178373"/>
                        <a:pt x="146779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625" y="0"/>
                        <a:pt x="96515" y="0"/>
                      </a:cubicBezTo>
                      <a:cubicBezTo>
                        <a:pt x="146779" y="0"/>
                        <a:pt x="179527" y="28422"/>
                        <a:pt x="182962" y="69797"/>
                      </a:cubicBezTo>
                      <a:lnTo>
                        <a:pt x="136422" y="69797"/>
                      </a:lnTo>
                      <a:cubicBezTo>
                        <a:pt x="133826" y="50840"/>
                        <a:pt x="120611" y="39933"/>
                        <a:pt x="96489" y="39933"/>
                      </a:cubicBezTo>
                      <a:cubicBezTo>
                        <a:pt x="63163" y="39933"/>
                        <a:pt x="49083" y="65497"/>
                        <a:pt x="49083" y="103411"/>
                      </a:cubicBezTo>
                      <a:cubicBezTo>
                        <a:pt x="49083" y="141325"/>
                        <a:pt x="63163" y="166889"/>
                        <a:pt x="96489" y="166889"/>
                      </a:cubicBezTo>
                      <a:cubicBezTo>
                        <a:pt x="120611" y="166889"/>
                        <a:pt x="133826" y="155982"/>
                        <a:pt x="136422" y="137025"/>
                      </a:cubicBezTo>
                      <a:lnTo>
                        <a:pt x="182962" y="137025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37CE9BD8-2699-A11A-A852-368FF9A9DE00}"/>
                    </a:ext>
                  </a:extLst>
                </p:cNvPr>
                <p:cNvSpPr/>
                <p:nvPr/>
              </p:nvSpPr>
              <p:spPr>
                <a:xfrm>
                  <a:off x="4072544" y="6078508"/>
                  <a:ext cx="199611" cy="201053"/>
                </a:xfrm>
                <a:custGeom>
                  <a:avLst/>
                  <a:gdLst>
                    <a:gd name="connsiteX0" fmla="*/ 77270 w 199611"/>
                    <a:gd name="connsiteY0" fmla="*/ 201054 h 201053"/>
                    <a:gd name="connsiteX1" fmla="*/ 77270 w 199611"/>
                    <a:gd name="connsiteY1" fmla="*/ 115761 h 201053"/>
                    <a:gd name="connsiteX2" fmla="*/ 0 w 199611"/>
                    <a:gd name="connsiteY2" fmla="*/ 0 h 201053"/>
                    <a:gd name="connsiteX3" fmla="*/ 53148 w 199611"/>
                    <a:gd name="connsiteY3" fmla="*/ 0 h 201053"/>
                    <a:gd name="connsiteX4" fmla="*/ 101392 w 199611"/>
                    <a:gd name="connsiteY4" fmla="*/ 77270 h 201053"/>
                    <a:gd name="connsiteX5" fmla="*/ 150213 w 199611"/>
                    <a:gd name="connsiteY5" fmla="*/ 0 h 201053"/>
                    <a:gd name="connsiteX6" fmla="*/ 199612 w 199611"/>
                    <a:gd name="connsiteY6" fmla="*/ 0 h 201053"/>
                    <a:gd name="connsiteX7" fmla="*/ 122630 w 199611"/>
                    <a:gd name="connsiteY7" fmla="*/ 115761 h 201053"/>
                    <a:gd name="connsiteX8" fmla="*/ 122630 w 199611"/>
                    <a:gd name="connsiteY8" fmla="*/ 201054 h 201053"/>
                    <a:gd name="connsiteX9" fmla="*/ 77244 w 199611"/>
                    <a:gd name="connsiteY9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9611" h="201053">
                      <a:moveTo>
                        <a:pt x="77270" y="201054"/>
                      </a:moveTo>
                      <a:lnTo>
                        <a:pt x="77270" y="115761"/>
                      </a:lnTo>
                      <a:lnTo>
                        <a:pt x="0" y="0"/>
                      </a:lnTo>
                      <a:lnTo>
                        <a:pt x="53148" y="0"/>
                      </a:lnTo>
                      <a:lnTo>
                        <a:pt x="101392" y="77270"/>
                      </a:lnTo>
                      <a:lnTo>
                        <a:pt x="150213" y="0"/>
                      </a:lnTo>
                      <a:lnTo>
                        <a:pt x="199612" y="0"/>
                      </a:lnTo>
                      <a:lnTo>
                        <a:pt x="122630" y="115761"/>
                      </a:lnTo>
                      <a:lnTo>
                        <a:pt x="122630" y="201054"/>
                      </a:lnTo>
                      <a:lnTo>
                        <a:pt x="77244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0" name="Graphic 6">
                <a:extLst>
                  <a:ext uri="{FF2B5EF4-FFF2-40B4-BE49-F238E27FC236}">
                    <a16:creationId xmlns:a16="http://schemas.microsoft.com/office/drawing/2014/main" id="{FDB82FC4-6052-E36D-E846-C951FE7F8BB6}"/>
                  </a:ext>
                </a:extLst>
              </p:cNvPr>
              <p:cNvGrpSpPr/>
              <p:nvPr/>
            </p:nvGrpSpPr>
            <p:grpSpPr>
              <a:xfrm>
                <a:off x="2007786" y="5787546"/>
                <a:ext cx="2516001" cy="206821"/>
                <a:chOff x="2007786" y="5787546"/>
                <a:chExt cx="2516001" cy="206821"/>
              </a:xfrm>
              <a:grpFill/>
            </p:grpSpPr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38B657DE-625D-D304-1462-94567F9B551D}"/>
                    </a:ext>
                  </a:extLst>
                </p:cNvPr>
                <p:cNvSpPr/>
                <p:nvPr/>
              </p:nvSpPr>
              <p:spPr>
                <a:xfrm>
                  <a:off x="2007786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972D5BF4-DB90-DA15-25BF-E73B60FED900}"/>
                    </a:ext>
                  </a:extLst>
                </p:cNvPr>
                <p:cNvSpPr/>
                <p:nvPr/>
              </p:nvSpPr>
              <p:spPr>
                <a:xfrm>
                  <a:off x="2178687" y="5790430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275FD1B1-E0F8-6D78-037C-436F2BA50277}"/>
                    </a:ext>
                  </a:extLst>
                </p:cNvPr>
                <p:cNvSpPr/>
                <p:nvPr/>
              </p:nvSpPr>
              <p:spPr>
                <a:xfrm>
                  <a:off x="2389494" y="5790430"/>
                  <a:ext cx="160858" cy="201053"/>
                </a:xfrm>
                <a:custGeom>
                  <a:avLst/>
                  <a:gdLst>
                    <a:gd name="connsiteX0" fmla="*/ 115761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1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1" y="201054"/>
                      </a:moveTo>
                      <a:cubicBezTo>
                        <a:pt x="115761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1" y="201054"/>
                      </a:lnTo>
                      <a:close/>
                      <a:moveTo>
                        <a:pt x="84454" y="88754"/>
                      </a:moveTo>
                      <a:cubicBezTo>
                        <a:pt x="105142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2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8C8D47D7-6340-5F94-B614-5AE1C44B4D4B}"/>
                    </a:ext>
                  </a:extLst>
                </p:cNvPr>
                <p:cNvSpPr/>
                <p:nvPr/>
              </p:nvSpPr>
              <p:spPr>
                <a:xfrm>
                  <a:off x="2578749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1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1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6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1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1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B1454E3F-9296-2B19-D162-203C2693CAC5}"/>
                    </a:ext>
                  </a:extLst>
                </p:cNvPr>
                <p:cNvSpPr/>
                <p:nvPr/>
              </p:nvSpPr>
              <p:spPr>
                <a:xfrm>
                  <a:off x="2807648" y="5790430"/>
                  <a:ext cx="158289" cy="201053"/>
                </a:xfrm>
                <a:custGeom>
                  <a:avLst/>
                  <a:gdLst>
                    <a:gd name="connsiteX0" fmla="*/ 158289 w 158289"/>
                    <a:gd name="connsiteY0" fmla="*/ 65209 h 201053"/>
                    <a:gd name="connsiteX1" fmla="*/ 92215 w 158289"/>
                    <a:gd name="connsiteY1" fmla="*/ 131545 h 201053"/>
                    <a:gd name="connsiteX2" fmla="*/ 45387 w 158289"/>
                    <a:gd name="connsiteY2" fmla="*/ 131545 h 201053"/>
                    <a:gd name="connsiteX3" fmla="*/ 45387 w 158289"/>
                    <a:gd name="connsiteY3" fmla="*/ 201054 h 201053"/>
                    <a:gd name="connsiteX4" fmla="*/ 0 w 158289"/>
                    <a:gd name="connsiteY4" fmla="*/ 201054 h 201053"/>
                    <a:gd name="connsiteX5" fmla="*/ 0 w 158289"/>
                    <a:gd name="connsiteY5" fmla="*/ 0 h 201053"/>
                    <a:gd name="connsiteX6" fmla="*/ 94785 w 158289"/>
                    <a:gd name="connsiteY6" fmla="*/ 0 h 201053"/>
                    <a:gd name="connsiteX7" fmla="*/ 158263 w 158289"/>
                    <a:gd name="connsiteY7" fmla="*/ 65209 h 201053"/>
                    <a:gd name="connsiteX8" fmla="*/ 45413 w 158289"/>
                    <a:gd name="connsiteY8" fmla="*/ 35633 h 201053"/>
                    <a:gd name="connsiteX9" fmla="*/ 45413 w 158289"/>
                    <a:gd name="connsiteY9" fmla="*/ 99111 h 201053"/>
                    <a:gd name="connsiteX10" fmla="*/ 83327 w 158289"/>
                    <a:gd name="connsiteY10" fmla="*/ 99111 h 201053"/>
                    <a:gd name="connsiteX11" fmla="*/ 112037 w 158289"/>
                    <a:gd name="connsiteY11" fmla="*/ 66362 h 201053"/>
                    <a:gd name="connsiteX12" fmla="*/ 83327 w 158289"/>
                    <a:gd name="connsiteY12" fmla="*/ 35633 h 201053"/>
                    <a:gd name="connsiteX13" fmla="*/ 45413 w 158289"/>
                    <a:gd name="connsiteY13" fmla="*/ 35633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8289" h="201053">
                      <a:moveTo>
                        <a:pt x="158289" y="65209"/>
                      </a:moveTo>
                      <a:cubicBezTo>
                        <a:pt x="158289" y="101680"/>
                        <a:pt x="136736" y="131545"/>
                        <a:pt x="92215" y="131545"/>
                      </a:cubicBezTo>
                      <a:lnTo>
                        <a:pt x="45387" y="13154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4785" y="0"/>
                      </a:lnTo>
                      <a:cubicBezTo>
                        <a:pt x="136133" y="0"/>
                        <a:pt x="158263" y="29576"/>
                        <a:pt x="158263" y="65209"/>
                      </a:cubicBezTo>
                      <a:close/>
                      <a:moveTo>
                        <a:pt x="45413" y="35633"/>
                      </a:moveTo>
                      <a:lnTo>
                        <a:pt x="45413" y="99111"/>
                      </a:lnTo>
                      <a:lnTo>
                        <a:pt x="83327" y="99111"/>
                      </a:lnTo>
                      <a:cubicBezTo>
                        <a:pt x="103726" y="99111"/>
                        <a:pt x="112037" y="85608"/>
                        <a:pt x="112037" y="66362"/>
                      </a:cubicBezTo>
                      <a:cubicBezTo>
                        <a:pt x="112037" y="47117"/>
                        <a:pt x="103988" y="35633"/>
                        <a:pt x="83327" y="35633"/>
                      </a:cubicBezTo>
                      <a:lnTo>
                        <a:pt x="45413" y="35633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DCCDBB1F-9C9A-06EC-7B0A-DDEB08C4E550}"/>
                    </a:ext>
                  </a:extLst>
                </p:cNvPr>
                <p:cNvSpPr/>
                <p:nvPr/>
              </p:nvSpPr>
              <p:spPr>
                <a:xfrm>
                  <a:off x="2994071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09B896EB-6B46-206B-AD0A-48AD3B24958A}"/>
                    </a:ext>
                  </a:extLst>
                </p:cNvPr>
                <p:cNvSpPr/>
                <p:nvPr/>
              </p:nvSpPr>
              <p:spPr>
                <a:xfrm>
                  <a:off x="3141112" y="5790430"/>
                  <a:ext cx="199925" cy="201053"/>
                </a:xfrm>
                <a:custGeom>
                  <a:avLst/>
                  <a:gdLst>
                    <a:gd name="connsiteX0" fmla="*/ 133302 w 199925"/>
                    <a:gd name="connsiteY0" fmla="*/ 0 h 201053"/>
                    <a:gd name="connsiteX1" fmla="*/ 199926 w 199925"/>
                    <a:gd name="connsiteY1" fmla="*/ 201054 h 201053"/>
                    <a:gd name="connsiteX2" fmla="*/ 149951 w 199925"/>
                    <a:gd name="connsiteY2" fmla="*/ 201054 h 201053"/>
                    <a:gd name="connsiteX3" fmla="*/ 134429 w 199925"/>
                    <a:gd name="connsiteY3" fmla="*/ 151655 h 201053"/>
                    <a:gd name="connsiteX4" fmla="*/ 63190 w 199925"/>
                    <a:gd name="connsiteY4" fmla="*/ 151655 h 201053"/>
                    <a:gd name="connsiteX5" fmla="*/ 47668 w 199925"/>
                    <a:gd name="connsiteY5" fmla="*/ 201054 h 201053"/>
                    <a:gd name="connsiteX6" fmla="*/ 0 w 199925"/>
                    <a:gd name="connsiteY6" fmla="*/ 201054 h 201053"/>
                    <a:gd name="connsiteX7" fmla="*/ 67201 w 199925"/>
                    <a:gd name="connsiteY7" fmla="*/ 0 h 201053"/>
                    <a:gd name="connsiteX8" fmla="*/ 133249 w 199925"/>
                    <a:gd name="connsiteY8" fmla="*/ 0 h 201053"/>
                    <a:gd name="connsiteX9" fmla="*/ 91350 w 199925"/>
                    <a:gd name="connsiteY9" fmla="*/ 60332 h 201053"/>
                    <a:gd name="connsiteX10" fmla="*/ 73547 w 199925"/>
                    <a:gd name="connsiteY10" fmla="*/ 117203 h 201053"/>
                    <a:gd name="connsiteX11" fmla="*/ 124098 w 199925"/>
                    <a:gd name="connsiteY11" fmla="*/ 117203 h 201053"/>
                    <a:gd name="connsiteX12" fmla="*/ 106295 w 199925"/>
                    <a:gd name="connsiteY12" fmla="*/ 59755 h 201053"/>
                    <a:gd name="connsiteX13" fmla="*/ 99111 w 199925"/>
                    <a:gd name="connsiteY13" fmla="*/ 29602 h 201053"/>
                    <a:gd name="connsiteX14" fmla="*/ 91350 w 199925"/>
                    <a:gd name="connsiteY14" fmla="*/ 60332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5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32"/>
                      </a:moveTo>
                      <a:lnTo>
                        <a:pt x="73547" y="117203"/>
                      </a:lnTo>
                      <a:lnTo>
                        <a:pt x="124098" y="117203"/>
                      </a:lnTo>
                      <a:lnTo>
                        <a:pt x="106295" y="59755"/>
                      </a:lnTo>
                      <a:cubicBezTo>
                        <a:pt x="103699" y="51417"/>
                        <a:pt x="100553" y="37914"/>
                        <a:pt x="99111" y="29602"/>
                      </a:cubicBezTo>
                      <a:cubicBezTo>
                        <a:pt x="97380" y="38229"/>
                        <a:pt x="93946" y="51705"/>
                        <a:pt x="91350" y="603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DBC1E735-6B64-7C5E-1D2B-6EBE51BF9E2E}"/>
                    </a:ext>
                  </a:extLst>
                </p:cNvPr>
                <p:cNvSpPr/>
                <p:nvPr/>
              </p:nvSpPr>
              <p:spPr>
                <a:xfrm>
                  <a:off x="3357976" y="5790430"/>
                  <a:ext cx="166888" cy="201079"/>
                </a:xfrm>
                <a:custGeom>
                  <a:avLst/>
                  <a:gdLst>
                    <a:gd name="connsiteX0" fmla="*/ 64055 w 166888"/>
                    <a:gd name="connsiteY0" fmla="*/ 0 h 201079"/>
                    <a:gd name="connsiteX1" fmla="*/ 116337 w 166888"/>
                    <a:gd name="connsiteY1" fmla="*/ 123495 h 201079"/>
                    <a:gd name="connsiteX2" fmla="*/ 124098 w 166888"/>
                    <a:gd name="connsiteY2" fmla="*/ 150213 h 201079"/>
                    <a:gd name="connsiteX3" fmla="*/ 122656 w 166888"/>
                    <a:gd name="connsiteY3" fmla="*/ 121503 h 201079"/>
                    <a:gd name="connsiteX4" fmla="*/ 122656 w 166888"/>
                    <a:gd name="connsiteY4" fmla="*/ 0 h 201079"/>
                    <a:gd name="connsiteX5" fmla="*/ 166889 w 166888"/>
                    <a:gd name="connsiteY5" fmla="*/ 0 h 201079"/>
                    <a:gd name="connsiteX6" fmla="*/ 166889 w 166888"/>
                    <a:gd name="connsiteY6" fmla="*/ 201054 h 201079"/>
                    <a:gd name="connsiteX7" fmla="*/ 107999 w 166888"/>
                    <a:gd name="connsiteY7" fmla="*/ 201054 h 201079"/>
                    <a:gd name="connsiteX8" fmla="*/ 51417 w 166888"/>
                    <a:gd name="connsiteY8" fmla="*/ 65786 h 201079"/>
                    <a:gd name="connsiteX9" fmla="*/ 44233 w 166888"/>
                    <a:gd name="connsiteY9" fmla="*/ 39644 h 201079"/>
                    <a:gd name="connsiteX10" fmla="*/ 45386 w 166888"/>
                    <a:gd name="connsiteY10" fmla="*/ 66074 h 201079"/>
                    <a:gd name="connsiteX11" fmla="*/ 45386 w 166888"/>
                    <a:gd name="connsiteY11" fmla="*/ 201080 h 201079"/>
                    <a:gd name="connsiteX12" fmla="*/ 0 w 166888"/>
                    <a:gd name="connsiteY12" fmla="*/ 201080 h 201079"/>
                    <a:gd name="connsiteX13" fmla="*/ 0 w 166888"/>
                    <a:gd name="connsiteY13" fmla="*/ 26 h 201079"/>
                    <a:gd name="connsiteX14" fmla="*/ 64055 w 166888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8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0F653C52-F8EE-1F03-C184-9896306D3E56}"/>
                    </a:ext>
                  </a:extLst>
                </p:cNvPr>
                <p:cNvSpPr/>
                <p:nvPr/>
              </p:nvSpPr>
              <p:spPr>
                <a:xfrm>
                  <a:off x="3625680" y="5790430"/>
                  <a:ext cx="170035" cy="203911"/>
                </a:xfrm>
                <a:custGeom>
                  <a:avLst/>
                  <a:gdLst>
                    <a:gd name="connsiteX0" fmla="*/ 124360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6 w 170035"/>
                    <a:gd name="connsiteY6" fmla="*/ 0 h 203911"/>
                    <a:gd name="connsiteX7" fmla="*/ 45386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0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6" y="0"/>
                      </a:lnTo>
                      <a:lnTo>
                        <a:pt x="45386" y="128398"/>
                      </a:lnTo>
                      <a:cubicBezTo>
                        <a:pt x="45386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0A2FDFAA-8A33-4D59-2B1B-2308283CA974}"/>
                    </a:ext>
                  </a:extLst>
                </p:cNvPr>
                <p:cNvSpPr/>
                <p:nvPr/>
              </p:nvSpPr>
              <p:spPr>
                <a:xfrm>
                  <a:off x="3836461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92BB9582-D11B-2D15-1C21-CCD0965CE4A3}"/>
                    </a:ext>
                  </a:extLst>
                </p:cNvPr>
                <p:cNvSpPr/>
                <p:nvPr/>
              </p:nvSpPr>
              <p:spPr>
                <a:xfrm>
                  <a:off x="4046430" y="5790430"/>
                  <a:ext cx="45386" cy="201053"/>
                </a:xfrm>
                <a:custGeom>
                  <a:avLst/>
                  <a:gdLst>
                    <a:gd name="connsiteX0" fmla="*/ 0 w 45386"/>
                    <a:gd name="connsiteY0" fmla="*/ 201054 h 201053"/>
                    <a:gd name="connsiteX1" fmla="*/ 0 w 45386"/>
                    <a:gd name="connsiteY1" fmla="*/ 0 h 201053"/>
                    <a:gd name="connsiteX2" fmla="*/ 45387 w 45386"/>
                    <a:gd name="connsiteY2" fmla="*/ 0 h 201053"/>
                    <a:gd name="connsiteX3" fmla="*/ 45387 w 45386"/>
                    <a:gd name="connsiteY3" fmla="*/ 201054 h 201053"/>
                    <a:gd name="connsiteX4" fmla="*/ 0 w 45386"/>
                    <a:gd name="connsiteY4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386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BC09DB40-DB78-A391-8B4D-0E0B9E34657F}"/>
                    </a:ext>
                  </a:extLst>
                </p:cNvPr>
                <p:cNvSpPr/>
                <p:nvPr/>
              </p:nvSpPr>
              <p:spPr>
                <a:xfrm>
                  <a:off x="4127973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2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2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2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2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03E0A33F-287E-ABF9-7C69-BE8F01644412}"/>
                    </a:ext>
                  </a:extLst>
                </p:cNvPr>
                <p:cNvSpPr/>
                <p:nvPr/>
              </p:nvSpPr>
              <p:spPr>
                <a:xfrm>
                  <a:off x="4356899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1" name="Graphic 6">
                <a:extLst>
                  <a:ext uri="{FF2B5EF4-FFF2-40B4-BE49-F238E27FC236}">
                    <a16:creationId xmlns:a16="http://schemas.microsoft.com/office/drawing/2014/main" id="{3745F90B-C412-55C2-0459-548C0AC06C51}"/>
                  </a:ext>
                </a:extLst>
              </p:cNvPr>
              <p:cNvGrpSpPr/>
              <p:nvPr/>
            </p:nvGrpSpPr>
            <p:grpSpPr>
              <a:xfrm>
                <a:off x="2007786" y="6075571"/>
                <a:ext cx="2264369" cy="206874"/>
                <a:chOff x="2007786" y="6075571"/>
                <a:chExt cx="2264369" cy="206874"/>
              </a:xfrm>
              <a:grpFill/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3D80FDB6-6659-F895-F5DF-8DB0134CC228}"/>
                    </a:ext>
                  </a:extLst>
                </p:cNvPr>
                <p:cNvSpPr/>
                <p:nvPr/>
              </p:nvSpPr>
              <p:spPr>
                <a:xfrm>
                  <a:off x="2007786" y="6078508"/>
                  <a:ext cx="175777" cy="201053"/>
                </a:xfrm>
                <a:custGeom>
                  <a:avLst/>
                  <a:gdLst>
                    <a:gd name="connsiteX0" fmla="*/ 0 w 175777"/>
                    <a:gd name="connsiteY0" fmla="*/ 201054 h 201053"/>
                    <a:gd name="connsiteX1" fmla="*/ 0 w 175777"/>
                    <a:gd name="connsiteY1" fmla="*/ 0 h 201053"/>
                    <a:gd name="connsiteX2" fmla="*/ 89043 w 175777"/>
                    <a:gd name="connsiteY2" fmla="*/ 0 h 201053"/>
                    <a:gd name="connsiteX3" fmla="*/ 175778 w 175777"/>
                    <a:gd name="connsiteY3" fmla="*/ 100238 h 201053"/>
                    <a:gd name="connsiteX4" fmla="*/ 91324 w 175777"/>
                    <a:gd name="connsiteY4" fmla="*/ 201054 h 201053"/>
                    <a:gd name="connsiteX5" fmla="*/ 0 w 175777"/>
                    <a:gd name="connsiteY5" fmla="*/ 201054 h 201053"/>
                    <a:gd name="connsiteX6" fmla="*/ 80993 w 175777"/>
                    <a:gd name="connsiteY6" fmla="*/ 165447 h 201053"/>
                    <a:gd name="connsiteX7" fmla="*/ 128372 w 175777"/>
                    <a:gd name="connsiteY7" fmla="*/ 100527 h 201053"/>
                    <a:gd name="connsiteX8" fmla="*/ 79551 w 175777"/>
                    <a:gd name="connsiteY8" fmla="*/ 35607 h 201053"/>
                    <a:gd name="connsiteX9" fmla="*/ 45360 w 175777"/>
                    <a:gd name="connsiteY9" fmla="*/ 35607 h 201053"/>
                    <a:gd name="connsiteX10" fmla="*/ 45360 w 175777"/>
                    <a:gd name="connsiteY10" fmla="*/ 165421 h 201053"/>
                    <a:gd name="connsiteX11" fmla="*/ 80967 w 175777"/>
                    <a:gd name="connsiteY11" fmla="*/ 165421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5777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89043" y="0"/>
                      </a:lnTo>
                      <a:cubicBezTo>
                        <a:pt x="142741" y="0"/>
                        <a:pt x="175778" y="37049"/>
                        <a:pt x="175778" y="100238"/>
                      </a:cubicBezTo>
                      <a:cubicBezTo>
                        <a:pt x="175778" y="163428"/>
                        <a:pt x="143894" y="201054"/>
                        <a:pt x="91324" y="201054"/>
                      </a:cubicBezTo>
                      <a:lnTo>
                        <a:pt x="0" y="201054"/>
                      </a:lnTo>
                      <a:close/>
                      <a:moveTo>
                        <a:pt x="80993" y="165447"/>
                      </a:moveTo>
                      <a:cubicBezTo>
                        <a:pt x="113165" y="165447"/>
                        <a:pt x="128372" y="147067"/>
                        <a:pt x="128372" y="100527"/>
                      </a:cubicBezTo>
                      <a:cubicBezTo>
                        <a:pt x="128372" y="53987"/>
                        <a:pt x="112300" y="35607"/>
                        <a:pt x="79551" y="35607"/>
                      </a:cubicBezTo>
                      <a:lnTo>
                        <a:pt x="45360" y="35607"/>
                      </a:lnTo>
                      <a:lnTo>
                        <a:pt x="45360" y="165421"/>
                      </a:lnTo>
                      <a:lnTo>
                        <a:pt x="80967" y="165421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C5DE208E-53E7-BD3B-CF6E-85DB61A7E10C}"/>
                    </a:ext>
                  </a:extLst>
                </p:cNvPr>
                <p:cNvSpPr/>
                <p:nvPr/>
              </p:nvSpPr>
              <p:spPr>
                <a:xfrm>
                  <a:off x="2219459" y="6078508"/>
                  <a:ext cx="160858" cy="201053"/>
                </a:xfrm>
                <a:custGeom>
                  <a:avLst/>
                  <a:gdLst>
                    <a:gd name="connsiteX0" fmla="*/ 115760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0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0" y="201054"/>
                      </a:moveTo>
                      <a:cubicBezTo>
                        <a:pt x="115760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0" y="201054"/>
                      </a:lnTo>
                      <a:close/>
                      <a:moveTo>
                        <a:pt x="84454" y="88754"/>
                      </a:moveTo>
                      <a:cubicBezTo>
                        <a:pt x="105141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1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F9F509B4-05A9-DB02-A84D-C36402B78C51}"/>
                    </a:ext>
                  </a:extLst>
                </p:cNvPr>
                <p:cNvSpPr/>
                <p:nvPr/>
              </p:nvSpPr>
              <p:spPr>
                <a:xfrm>
                  <a:off x="2413354" y="6078508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9B965FFD-304E-3F01-009E-47DE1C004C57}"/>
                    </a:ext>
                  </a:extLst>
                </p:cNvPr>
                <p:cNvSpPr/>
                <p:nvPr/>
              </p:nvSpPr>
              <p:spPr>
                <a:xfrm>
                  <a:off x="2617528" y="6075597"/>
                  <a:ext cx="184115" cy="206821"/>
                </a:xfrm>
                <a:custGeom>
                  <a:avLst/>
                  <a:gdLst>
                    <a:gd name="connsiteX0" fmla="*/ 182700 w 184115"/>
                    <a:gd name="connsiteY0" fmla="*/ 69535 h 206821"/>
                    <a:gd name="connsiteX1" fmla="*/ 136448 w 184115"/>
                    <a:gd name="connsiteY1" fmla="*/ 69535 h 206821"/>
                    <a:gd name="connsiteX2" fmla="*/ 96515 w 184115"/>
                    <a:gd name="connsiteY2" fmla="*/ 39959 h 206821"/>
                    <a:gd name="connsiteX3" fmla="*/ 48848 w 184115"/>
                    <a:gd name="connsiteY3" fmla="*/ 103437 h 206821"/>
                    <a:gd name="connsiteX4" fmla="*/ 95099 w 184115"/>
                    <a:gd name="connsiteY4" fmla="*/ 167492 h 206821"/>
                    <a:gd name="connsiteX5" fmla="*/ 139044 w 184115"/>
                    <a:gd name="connsiteY5" fmla="*/ 125567 h 206821"/>
                    <a:gd name="connsiteX6" fmla="*/ 92792 w 184115"/>
                    <a:gd name="connsiteY6" fmla="*/ 125567 h 206821"/>
                    <a:gd name="connsiteX7" fmla="*/ 92792 w 184115"/>
                    <a:gd name="connsiteY7" fmla="*/ 92241 h 206821"/>
                    <a:gd name="connsiteX8" fmla="*/ 184116 w 184115"/>
                    <a:gd name="connsiteY8" fmla="*/ 92241 h 206821"/>
                    <a:gd name="connsiteX9" fmla="*/ 184116 w 184115"/>
                    <a:gd name="connsiteY9" fmla="*/ 203964 h 206821"/>
                    <a:gd name="connsiteX10" fmla="*/ 141325 w 184115"/>
                    <a:gd name="connsiteY10" fmla="*/ 203964 h 206821"/>
                    <a:gd name="connsiteX11" fmla="*/ 141325 w 184115"/>
                    <a:gd name="connsiteY11" fmla="*/ 170639 h 206821"/>
                    <a:gd name="connsiteX12" fmla="*/ 85608 w 184115"/>
                    <a:gd name="connsiteY12" fmla="*/ 206822 h 206821"/>
                    <a:gd name="connsiteX13" fmla="*/ 0 w 184115"/>
                    <a:gd name="connsiteY13" fmla="*/ 103411 h 206821"/>
                    <a:gd name="connsiteX14" fmla="*/ 97092 w 184115"/>
                    <a:gd name="connsiteY14" fmla="*/ 0 h 206821"/>
                    <a:gd name="connsiteX15" fmla="*/ 182673 w 184115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115" h="206821">
                      <a:moveTo>
                        <a:pt x="182700" y="69535"/>
                      </a:moveTo>
                      <a:lnTo>
                        <a:pt x="136448" y="69535"/>
                      </a:lnTo>
                      <a:cubicBezTo>
                        <a:pt x="133852" y="50578"/>
                        <a:pt x="120375" y="39959"/>
                        <a:pt x="96515" y="39959"/>
                      </a:cubicBezTo>
                      <a:cubicBezTo>
                        <a:pt x="63190" y="39959"/>
                        <a:pt x="48848" y="65523"/>
                        <a:pt x="48848" y="103437"/>
                      </a:cubicBezTo>
                      <a:cubicBezTo>
                        <a:pt x="48848" y="144209"/>
                        <a:pt x="62351" y="167492"/>
                        <a:pt x="95099" y="167492"/>
                      </a:cubicBezTo>
                      <a:cubicBezTo>
                        <a:pt x="122682" y="167492"/>
                        <a:pt x="138755" y="152259"/>
                        <a:pt x="139044" y="125567"/>
                      </a:cubicBezTo>
                      <a:lnTo>
                        <a:pt x="92792" y="125567"/>
                      </a:lnTo>
                      <a:lnTo>
                        <a:pt x="92792" y="92241"/>
                      </a:lnTo>
                      <a:lnTo>
                        <a:pt x="184116" y="92241"/>
                      </a:lnTo>
                      <a:lnTo>
                        <a:pt x="184116" y="203964"/>
                      </a:lnTo>
                      <a:lnTo>
                        <a:pt x="141325" y="203964"/>
                      </a:lnTo>
                      <a:lnTo>
                        <a:pt x="141325" y="170639"/>
                      </a:lnTo>
                      <a:cubicBezTo>
                        <a:pt x="133275" y="191326"/>
                        <a:pt x="119484" y="206822"/>
                        <a:pt x="85608" y="206822"/>
                      </a:cubicBezTo>
                      <a:cubicBezTo>
                        <a:pt x="45098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3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145BEBEF-68C5-D148-90D3-A8502C92A8B5}"/>
                    </a:ext>
                  </a:extLst>
                </p:cNvPr>
                <p:cNvSpPr/>
                <p:nvPr/>
              </p:nvSpPr>
              <p:spPr>
                <a:xfrm>
                  <a:off x="2836096" y="6075571"/>
                  <a:ext cx="167728" cy="206821"/>
                </a:xfrm>
                <a:custGeom>
                  <a:avLst/>
                  <a:gdLst>
                    <a:gd name="connsiteX0" fmla="*/ 166601 w 167728"/>
                    <a:gd name="connsiteY0" fmla="*/ 64684 h 206821"/>
                    <a:gd name="connsiteX1" fmla="*/ 119772 w 167728"/>
                    <a:gd name="connsiteY1" fmla="*/ 64684 h 206821"/>
                    <a:gd name="connsiteX2" fmla="*/ 83589 w 167728"/>
                    <a:gd name="connsiteY2" fmla="*/ 35947 h 206821"/>
                    <a:gd name="connsiteX3" fmla="*/ 51129 w 167728"/>
                    <a:gd name="connsiteY3" fmla="*/ 58916 h 206821"/>
                    <a:gd name="connsiteX4" fmla="*/ 88177 w 167728"/>
                    <a:gd name="connsiteY4" fmla="*/ 81885 h 206821"/>
                    <a:gd name="connsiteX5" fmla="*/ 167728 w 167728"/>
                    <a:gd name="connsiteY5" fmla="*/ 139621 h 206821"/>
                    <a:gd name="connsiteX6" fmla="*/ 82435 w 167728"/>
                    <a:gd name="connsiteY6" fmla="*/ 206822 h 206821"/>
                    <a:gd name="connsiteX7" fmla="*/ 0 w 167728"/>
                    <a:gd name="connsiteY7" fmla="*/ 141325 h 206821"/>
                    <a:gd name="connsiteX8" fmla="*/ 46829 w 167728"/>
                    <a:gd name="connsiteY8" fmla="*/ 141325 h 206821"/>
                    <a:gd name="connsiteX9" fmla="*/ 84166 w 167728"/>
                    <a:gd name="connsiteY9" fmla="*/ 171189 h 206821"/>
                    <a:gd name="connsiteX10" fmla="*/ 118068 w 167728"/>
                    <a:gd name="connsiteY10" fmla="*/ 146490 h 206821"/>
                    <a:gd name="connsiteX11" fmla="*/ 78423 w 167728"/>
                    <a:gd name="connsiteY11" fmla="*/ 122079 h 206821"/>
                    <a:gd name="connsiteX12" fmla="*/ 2596 w 167728"/>
                    <a:gd name="connsiteY12" fmla="*/ 62901 h 206821"/>
                    <a:gd name="connsiteX13" fmla="*/ 84742 w 167728"/>
                    <a:gd name="connsiteY13" fmla="*/ 0 h 206821"/>
                    <a:gd name="connsiteX14" fmla="*/ 166601 w 167728"/>
                    <a:gd name="connsiteY14" fmla="*/ 64632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7728" h="206821">
                      <a:moveTo>
                        <a:pt x="166601" y="64684"/>
                      </a:moveTo>
                      <a:lnTo>
                        <a:pt x="119772" y="64684"/>
                      </a:lnTo>
                      <a:cubicBezTo>
                        <a:pt x="118330" y="47169"/>
                        <a:pt x="111146" y="35947"/>
                        <a:pt x="83589" y="35947"/>
                      </a:cubicBezTo>
                      <a:cubicBezTo>
                        <a:pt x="58601" y="35947"/>
                        <a:pt x="51129" y="46566"/>
                        <a:pt x="51129" y="58916"/>
                      </a:cubicBezTo>
                      <a:cubicBezTo>
                        <a:pt x="51129" y="74438"/>
                        <a:pt x="62901" y="79027"/>
                        <a:pt x="88177" y="81885"/>
                      </a:cubicBezTo>
                      <a:cubicBezTo>
                        <a:pt x="136999" y="86473"/>
                        <a:pt x="167728" y="102572"/>
                        <a:pt x="167728" y="139621"/>
                      </a:cubicBezTo>
                      <a:cubicBezTo>
                        <a:pt x="167728" y="178977"/>
                        <a:pt x="136422" y="206822"/>
                        <a:pt x="82435" y="206822"/>
                      </a:cubicBezTo>
                      <a:cubicBezTo>
                        <a:pt x="31883" y="206822"/>
                        <a:pt x="1730" y="179527"/>
                        <a:pt x="0" y="141325"/>
                      </a:cubicBezTo>
                      <a:lnTo>
                        <a:pt x="46829" y="141325"/>
                      </a:lnTo>
                      <a:cubicBezTo>
                        <a:pt x="47982" y="159128"/>
                        <a:pt x="56871" y="171189"/>
                        <a:pt x="84166" y="171189"/>
                      </a:cubicBezTo>
                      <a:cubicBezTo>
                        <a:pt x="109442" y="171189"/>
                        <a:pt x="118068" y="159705"/>
                        <a:pt x="118068" y="146490"/>
                      </a:cubicBezTo>
                      <a:cubicBezTo>
                        <a:pt x="118068" y="129841"/>
                        <a:pt x="106295" y="125514"/>
                        <a:pt x="78423" y="122079"/>
                      </a:cubicBezTo>
                      <a:cubicBezTo>
                        <a:pt x="27295" y="116049"/>
                        <a:pt x="2596" y="101104"/>
                        <a:pt x="2596" y="62901"/>
                      </a:cubicBezTo>
                      <a:cubicBezTo>
                        <a:pt x="2596" y="27872"/>
                        <a:pt x="31018" y="0"/>
                        <a:pt x="84742" y="0"/>
                      </a:cubicBezTo>
                      <a:cubicBezTo>
                        <a:pt x="135294" y="0"/>
                        <a:pt x="164870" y="26718"/>
                        <a:pt x="166601" y="646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73114A0C-4C3A-4EF2-4B47-8027EA742C1D}"/>
                    </a:ext>
                  </a:extLst>
                </p:cNvPr>
                <p:cNvSpPr/>
                <p:nvPr/>
              </p:nvSpPr>
              <p:spPr>
                <a:xfrm>
                  <a:off x="3072180" y="6078508"/>
                  <a:ext cx="199926" cy="201053"/>
                </a:xfrm>
                <a:custGeom>
                  <a:avLst/>
                  <a:gdLst>
                    <a:gd name="connsiteX0" fmla="*/ 133302 w 199926"/>
                    <a:gd name="connsiteY0" fmla="*/ 0 h 201053"/>
                    <a:gd name="connsiteX1" fmla="*/ 199926 w 199926"/>
                    <a:gd name="connsiteY1" fmla="*/ 201054 h 201053"/>
                    <a:gd name="connsiteX2" fmla="*/ 149951 w 199926"/>
                    <a:gd name="connsiteY2" fmla="*/ 201054 h 201053"/>
                    <a:gd name="connsiteX3" fmla="*/ 134429 w 199926"/>
                    <a:gd name="connsiteY3" fmla="*/ 151655 h 201053"/>
                    <a:gd name="connsiteX4" fmla="*/ 63190 w 199926"/>
                    <a:gd name="connsiteY4" fmla="*/ 151655 h 201053"/>
                    <a:gd name="connsiteX5" fmla="*/ 47668 w 199926"/>
                    <a:gd name="connsiteY5" fmla="*/ 201054 h 201053"/>
                    <a:gd name="connsiteX6" fmla="*/ 0 w 199926"/>
                    <a:gd name="connsiteY6" fmla="*/ 201054 h 201053"/>
                    <a:gd name="connsiteX7" fmla="*/ 67201 w 199926"/>
                    <a:gd name="connsiteY7" fmla="*/ 0 h 201053"/>
                    <a:gd name="connsiteX8" fmla="*/ 133249 w 199926"/>
                    <a:gd name="connsiteY8" fmla="*/ 0 h 201053"/>
                    <a:gd name="connsiteX9" fmla="*/ 91350 w 199926"/>
                    <a:gd name="connsiteY9" fmla="*/ 60306 h 201053"/>
                    <a:gd name="connsiteX10" fmla="*/ 73547 w 199926"/>
                    <a:gd name="connsiteY10" fmla="*/ 117176 h 201053"/>
                    <a:gd name="connsiteX11" fmla="*/ 124098 w 199926"/>
                    <a:gd name="connsiteY11" fmla="*/ 117176 h 201053"/>
                    <a:gd name="connsiteX12" fmla="*/ 106295 w 199926"/>
                    <a:gd name="connsiteY12" fmla="*/ 59729 h 201053"/>
                    <a:gd name="connsiteX13" fmla="*/ 99111 w 199926"/>
                    <a:gd name="connsiteY13" fmla="*/ 29576 h 201053"/>
                    <a:gd name="connsiteX14" fmla="*/ 91350 w 199926"/>
                    <a:gd name="connsiteY14" fmla="*/ 60306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6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06"/>
                      </a:moveTo>
                      <a:lnTo>
                        <a:pt x="73547" y="117176"/>
                      </a:lnTo>
                      <a:lnTo>
                        <a:pt x="124098" y="117176"/>
                      </a:lnTo>
                      <a:lnTo>
                        <a:pt x="106295" y="59729"/>
                      </a:lnTo>
                      <a:cubicBezTo>
                        <a:pt x="103699" y="51391"/>
                        <a:pt x="100553" y="37888"/>
                        <a:pt x="99111" y="29576"/>
                      </a:cubicBezTo>
                      <a:cubicBezTo>
                        <a:pt x="97380" y="38202"/>
                        <a:pt x="93946" y="51705"/>
                        <a:pt x="91350" y="60306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A345470B-0148-A2D8-6933-B15A675DF493}"/>
                    </a:ext>
                  </a:extLst>
                </p:cNvPr>
                <p:cNvSpPr/>
                <p:nvPr/>
              </p:nvSpPr>
              <p:spPr>
                <a:xfrm>
                  <a:off x="3282436" y="6075597"/>
                  <a:ext cx="184089" cy="206821"/>
                </a:xfrm>
                <a:custGeom>
                  <a:avLst/>
                  <a:gdLst>
                    <a:gd name="connsiteX0" fmla="*/ 182674 w 184089"/>
                    <a:gd name="connsiteY0" fmla="*/ 69535 h 206821"/>
                    <a:gd name="connsiteX1" fmla="*/ 136422 w 184089"/>
                    <a:gd name="connsiteY1" fmla="*/ 69535 h 206821"/>
                    <a:gd name="connsiteX2" fmla="*/ 96489 w 184089"/>
                    <a:gd name="connsiteY2" fmla="*/ 39959 h 206821"/>
                    <a:gd name="connsiteX3" fmla="*/ 48821 w 184089"/>
                    <a:gd name="connsiteY3" fmla="*/ 103437 h 206821"/>
                    <a:gd name="connsiteX4" fmla="*/ 95073 w 184089"/>
                    <a:gd name="connsiteY4" fmla="*/ 167492 h 206821"/>
                    <a:gd name="connsiteX5" fmla="*/ 139018 w 184089"/>
                    <a:gd name="connsiteY5" fmla="*/ 125567 h 206821"/>
                    <a:gd name="connsiteX6" fmla="*/ 92766 w 184089"/>
                    <a:gd name="connsiteY6" fmla="*/ 125567 h 206821"/>
                    <a:gd name="connsiteX7" fmla="*/ 92766 w 184089"/>
                    <a:gd name="connsiteY7" fmla="*/ 92241 h 206821"/>
                    <a:gd name="connsiteX8" fmla="*/ 184089 w 184089"/>
                    <a:gd name="connsiteY8" fmla="*/ 92241 h 206821"/>
                    <a:gd name="connsiteX9" fmla="*/ 184089 w 184089"/>
                    <a:gd name="connsiteY9" fmla="*/ 203964 h 206821"/>
                    <a:gd name="connsiteX10" fmla="*/ 141299 w 184089"/>
                    <a:gd name="connsiteY10" fmla="*/ 203964 h 206821"/>
                    <a:gd name="connsiteX11" fmla="*/ 141299 w 184089"/>
                    <a:gd name="connsiteY11" fmla="*/ 170639 h 206821"/>
                    <a:gd name="connsiteX12" fmla="*/ 85582 w 184089"/>
                    <a:gd name="connsiteY12" fmla="*/ 206822 h 206821"/>
                    <a:gd name="connsiteX13" fmla="*/ 0 w 184089"/>
                    <a:gd name="connsiteY13" fmla="*/ 103411 h 206821"/>
                    <a:gd name="connsiteX14" fmla="*/ 97092 w 184089"/>
                    <a:gd name="connsiteY14" fmla="*/ 0 h 206821"/>
                    <a:gd name="connsiteX15" fmla="*/ 182674 w 184089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089" h="206821">
                      <a:moveTo>
                        <a:pt x="182674" y="69535"/>
                      </a:moveTo>
                      <a:lnTo>
                        <a:pt x="136422" y="69535"/>
                      </a:lnTo>
                      <a:cubicBezTo>
                        <a:pt x="133826" y="50578"/>
                        <a:pt x="120349" y="39959"/>
                        <a:pt x="96489" y="39959"/>
                      </a:cubicBezTo>
                      <a:cubicBezTo>
                        <a:pt x="63163" y="39959"/>
                        <a:pt x="48821" y="65523"/>
                        <a:pt x="48821" y="103437"/>
                      </a:cubicBezTo>
                      <a:cubicBezTo>
                        <a:pt x="48821" y="144209"/>
                        <a:pt x="62325" y="167492"/>
                        <a:pt x="95073" y="167492"/>
                      </a:cubicBezTo>
                      <a:cubicBezTo>
                        <a:pt x="122656" y="167492"/>
                        <a:pt x="138729" y="152259"/>
                        <a:pt x="139018" y="125567"/>
                      </a:cubicBezTo>
                      <a:lnTo>
                        <a:pt x="92766" y="125567"/>
                      </a:lnTo>
                      <a:lnTo>
                        <a:pt x="92766" y="92241"/>
                      </a:lnTo>
                      <a:lnTo>
                        <a:pt x="184089" y="92241"/>
                      </a:lnTo>
                      <a:lnTo>
                        <a:pt x="184089" y="203964"/>
                      </a:lnTo>
                      <a:lnTo>
                        <a:pt x="141299" y="203964"/>
                      </a:lnTo>
                      <a:lnTo>
                        <a:pt x="141299" y="170639"/>
                      </a:lnTo>
                      <a:cubicBezTo>
                        <a:pt x="133249" y="191326"/>
                        <a:pt x="119458" y="206822"/>
                        <a:pt x="85582" y="206822"/>
                      </a:cubicBezTo>
                      <a:cubicBezTo>
                        <a:pt x="45072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4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81413C82-013D-FC05-3B55-E7DCEE3DEE51}"/>
                    </a:ext>
                  </a:extLst>
                </p:cNvPr>
                <p:cNvSpPr/>
                <p:nvPr/>
              </p:nvSpPr>
              <p:spPr>
                <a:xfrm>
                  <a:off x="3509343" y="6078508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6 w 141324"/>
                    <a:gd name="connsiteY4" fmla="*/ 35607 h 201053"/>
                    <a:gd name="connsiteX5" fmla="*/ 45386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6 w 141324"/>
                    <a:gd name="connsiteY8" fmla="*/ 114581 h 201053"/>
                    <a:gd name="connsiteX9" fmla="*/ 45386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6" y="35607"/>
                      </a:lnTo>
                      <a:lnTo>
                        <a:pt x="45386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6" y="114581"/>
                      </a:lnTo>
                      <a:lnTo>
                        <a:pt x="45386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328E1447-333D-C5AA-E7F9-EE2014BDCEF3}"/>
                    </a:ext>
                  </a:extLst>
                </p:cNvPr>
                <p:cNvSpPr/>
                <p:nvPr/>
              </p:nvSpPr>
              <p:spPr>
                <a:xfrm>
                  <a:off x="3682525" y="6078481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26 h 201079"/>
                    <a:gd name="connsiteX1" fmla="*/ 116337 w 166889"/>
                    <a:gd name="connsiteY1" fmla="*/ 123522 h 201079"/>
                    <a:gd name="connsiteX2" fmla="*/ 124099 w 166889"/>
                    <a:gd name="connsiteY2" fmla="*/ 150240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8000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7 w 166889"/>
                    <a:gd name="connsiteY10" fmla="*/ 66074 h 201079"/>
                    <a:gd name="connsiteX11" fmla="*/ 45387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26"/>
                      </a:moveTo>
                      <a:lnTo>
                        <a:pt x="116337" y="123522"/>
                      </a:lnTo>
                      <a:cubicBezTo>
                        <a:pt x="118645" y="129264"/>
                        <a:pt x="122080" y="140748"/>
                        <a:pt x="124099" y="150240"/>
                      </a:cubicBezTo>
                      <a:cubicBezTo>
                        <a:pt x="123522" y="143921"/>
                        <a:pt x="122656" y="127848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8000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7" y="60332"/>
                        <a:pt x="45387" y="66074"/>
                      </a:cubicBezTo>
                      <a:lnTo>
                        <a:pt x="45387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E3D051EC-7901-830E-950A-7890A468AFA9}"/>
                    </a:ext>
                  </a:extLst>
                </p:cNvPr>
                <p:cNvSpPr/>
                <p:nvPr/>
              </p:nvSpPr>
              <p:spPr>
                <a:xfrm>
                  <a:off x="3885597" y="6075624"/>
                  <a:ext cx="182961" cy="206821"/>
                </a:xfrm>
                <a:custGeom>
                  <a:avLst/>
                  <a:gdLst>
                    <a:gd name="connsiteX0" fmla="*/ 182962 w 182961"/>
                    <a:gd name="connsiteY0" fmla="*/ 137025 h 206821"/>
                    <a:gd name="connsiteX1" fmla="*/ 96515 w 182961"/>
                    <a:gd name="connsiteY1" fmla="*/ 206822 h 206821"/>
                    <a:gd name="connsiteX2" fmla="*/ 0 w 182961"/>
                    <a:gd name="connsiteY2" fmla="*/ 103411 h 206821"/>
                    <a:gd name="connsiteX3" fmla="*/ 96515 w 182961"/>
                    <a:gd name="connsiteY3" fmla="*/ 0 h 206821"/>
                    <a:gd name="connsiteX4" fmla="*/ 182962 w 182961"/>
                    <a:gd name="connsiteY4" fmla="*/ 69797 h 206821"/>
                    <a:gd name="connsiteX5" fmla="*/ 136422 w 182961"/>
                    <a:gd name="connsiteY5" fmla="*/ 69797 h 206821"/>
                    <a:gd name="connsiteX6" fmla="*/ 96489 w 182961"/>
                    <a:gd name="connsiteY6" fmla="*/ 39933 h 206821"/>
                    <a:gd name="connsiteX7" fmla="*/ 49083 w 182961"/>
                    <a:gd name="connsiteY7" fmla="*/ 103411 h 206821"/>
                    <a:gd name="connsiteX8" fmla="*/ 96489 w 182961"/>
                    <a:gd name="connsiteY8" fmla="*/ 166889 h 206821"/>
                    <a:gd name="connsiteX9" fmla="*/ 136422 w 182961"/>
                    <a:gd name="connsiteY9" fmla="*/ 137025 h 206821"/>
                    <a:gd name="connsiteX10" fmla="*/ 182962 w 182961"/>
                    <a:gd name="connsiteY10" fmla="*/ 137025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961" h="206821">
                      <a:moveTo>
                        <a:pt x="182962" y="137025"/>
                      </a:moveTo>
                      <a:cubicBezTo>
                        <a:pt x="179527" y="178373"/>
                        <a:pt x="146779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625" y="0"/>
                        <a:pt x="96515" y="0"/>
                      </a:cubicBezTo>
                      <a:cubicBezTo>
                        <a:pt x="146779" y="0"/>
                        <a:pt x="179527" y="28422"/>
                        <a:pt x="182962" y="69797"/>
                      </a:cubicBezTo>
                      <a:lnTo>
                        <a:pt x="136422" y="69797"/>
                      </a:lnTo>
                      <a:cubicBezTo>
                        <a:pt x="133826" y="50840"/>
                        <a:pt x="120611" y="39933"/>
                        <a:pt x="96489" y="39933"/>
                      </a:cubicBezTo>
                      <a:cubicBezTo>
                        <a:pt x="63163" y="39933"/>
                        <a:pt x="49083" y="65497"/>
                        <a:pt x="49083" y="103411"/>
                      </a:cubicBezTo>
                      <a:cubicBezTo>
                        <a:pt x="49083" y="141325"/>
                        <a:pt x="63163" y="166889"/>
                        <a:pt x="96489" y="166889"/>
                      </a:cubicBezTo>
                      <a:cubicBezTo>
                        <a:pt x="120611" y="166889"/>
                        <a:pt x="133826" y="155982"/>
                        <a:pt x="136422" y="137025"/>
                      </a:cubicBezTo>
                      <a:lnTo>
                        <a:pt x="182962" y="137025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DFC30E40-A08E-612A-AC84-A8D7623D4195}"/>
                    </a:ext>
                  </a:extLst>
                </p:cNvPr>
                <p:cNvSpPr/>
                <p:nvPr/>
              </p:nvSpPr>
              <p:spPr>
                <a:xfrm>
                  <a:off x="4072544" y="6078508"/>
                  <a:ext cx="199611" cy="201053"/>
                </a:xfrm>
                <a:custGeom>
                  <a:avLst/>
                  <a:gdLst>
                    <a:gd name="connsiteX0" fmla="*/ 77270 w 199611"/>
                    <a:gd name="connsiteY0" fmla="*/ 201054 h 201053"/>
                    <a:gd name="connsiteX1" fmla="*/ 77270 w 199611"/>
                    <a:gd name="connsiteY1" fmla="*/ 115761 h 201053"/>
                    <a:gd name="connsiteX2" fmla="*/ 0 w 199611"/>
                    <a:gd name="connsiteY2" fmla="*/ 0 h 201053"/>
                    <a:gd name="connsiteX3" fmla="*/ 53148 w 199611"/>
                    <a:gd name="connsiteY3" fmla="*/ 0 h 201053"/>
                    <a:gd name="connsiteX4" fmla="*/ 101392 w 199611"/>
                    <a:gd name="connsiteY4" fmla="*/ 77270 h 201053"/>
                    <a:gd name="connsiteX5" fmla="*/ 150213 w 199611"/>
                    <a:gd name="connsiteY5" fmla="*/ 0 h 201053"/>
                    <a:gd name="connsiteX6" fmla="*/ 199612 w 199611"/>
                    <a:gd name="connsiteY6" fmla="*/ 0 h 201053"/>
                    <a:gd name="connsiteX7" fmla="*/ 122630 w 199611"/>
                    <a:gd name="connsiteY7" fmla="*/ 115761 h 201053"/>
                    <a:gd name="connsiteX8" fmla="*/ 122630 w 199611"/>
                    <a:gd name="connsiteY8" fmla="*/ 201054 h 201053"/>
                    <a:gd name="connsiteX9" fmla="*/ 77244 w 199611"/>
                    <a:gd name="connsiteY9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9611" h="201053">
                      <a:moveTo>
                        <a:pt x="77270" y="201054"/>
                      </a:moveTo>
                      <a:lnTo>
                        <a:pt x="77270" y="115761"/>
                      </a:lnTo>
                      <a:lnTo>
                        <a:pt x="0" y="0"/>
                      </a:lnTo>
                      <a:lnTo>
                        <a:pt x="53148" y="0"/>
                      </a:lnTo>
                      <a:lnTo>
                        <a:pt x="101392" y="77270"/>
                      </a:lnTo>
                      <a:lnTo>
                        <a:pt x="150213" y="0"/>
                      </a:lnTo>
                      <a:lnTo>
                        <a:pt x="199612" y="0"/>
                      </a:lnTo>
                      <a:lnTo>
                        <a:pt x="122630" y="115761"/>
                      </a:lnTo>
                      <a:lnTo>
                        <a:pt x="122630" y="201054"/>
                      </a:lnTo>
                      <a:lnTo>
                        <a:pt x="77244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88" name="Text Placeholder 83">
            <a:extLst>
              <a:ext uri="{FF2B5EF4-FFF2-40B4-BE49-F238E27FC236}">
                <a16:creationId xmlns:a16="http://schemas.microsoft.com/office/drawing/2014/main" id="{4CD369FE-D5AC-FE81-1A8B-E210B5C664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71849" y="3797299"/>
            <a:ext cx="8386763" cy="612775"/>
          </a:xfrm>
        </p:spPr>
        <p:txBody>
          <a:bodyPr anchor="t">
            <a:noAutofit/>
          </a:bodyPr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subtitle</a:t>
            </a:r>
            <a:endParaRPr lang="en-GB" dirty="0"/>
          </a:p>
        </p:txBody>
      </p:sp>
      <p:sp>
        <p:nvSpPr>
          <p:cNvPr id="89" name="Text Placeholder 83">
            <a:extLst>
              <a:ext uri="{FF2B5EF4-FFF2-40B4-BE49-F238E27FC236}">
                <a16:creationId xmlns:a16="http://schemas.microsoft.com/office/drawing/2014/main" id="{212E1FE0-F309-330C-D071-9A1DED3155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71849" y="1930400"/>
            <a:ext cx="8386763" cy="1498599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90" name="Text Placeholder 81">
            <a:extLst>
              <a:ext uri="{FF2B5EF4-FFF2-40B4-BE49-F238E27FC236}">
                <a16:creationId xmlns:a16="http://schemas.microsoft.com/office/drawing/2014/main" id="{DAA37642-3223-3CAF-A96B-43FA459218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5326418"/>
            <a:ext cx="2506663" cy="246221"/>
          </a:xfrm>
        </p:spPr>
        <p:txBody>
          <a:bodyPr wrap="square" anchor="ctr">
            <a:spAutoFit/>
          </a:bodyPr>
          <a:lstStyle>
            <a:lvl1pPr>
              <a:spcBef>
                <a:spcPts val="200"/>
              </a:spcBef>
              <a:defRPr sz="1600">
                <a:solidFill>
                  <a:schemeClr val="bg1"/>
                </a:solidFill>
              </a:defRPr>
            </a:lvl1pPr>
            <a:lvl2pPr>
              <a:spcBef>
                <a:spcPts val="200"/>
              </a:spcBef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91" name="Text Placeholder 81">
            <a:extLst>
              <a:ext uri="{FF2B5EF4-FFF2-40B4-BE49-F238E27FC236}">
                <a16:creationId xmlns:a16="http://schemas.microsoft.com/office/drawing/2014/main" id="{F086C942-0BF0-8B4B-4647-5EC8BB25CD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5590676"/>
            <a:ext cx="2506663" cy="246221"/>
          </a:xfrm>
        </p:spPr>
        <p:txBody>
          <a:bodyPr wrap="square" anchor="ctr">
            <a:spAutoFit/>
          </a:bodyPr>
          <a:lstStyle>
            <a:lvl1pPr>
              <a:spcBef>
                <a:spcPts val="200"/>
              </a:spcBef>
              <a:defRPr sz="1600" b="0">
                <a:solidFill>
                  <a:schemeClr val="bg1"/>
                </a:solidFill>
              </a:defRPr>
            </a:lvl1pPr>
            <a:lvl2pPr>
              <a:spcBef>
                <a:spcPts val="200"/>
              </a:spcBef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Event</a:t>
            </a:r>
          </a:p>
        </p:txBody>
      </p:sp>
      <p:sp>
        <p:nvSpPr>
          <p:cNvPr id="2" name="Date Placeholder 78">
            <a:extLst>
              <a:ext uri="{FF2B5EF4-FFF2-40B4-BE49-F238E27FC236}">
                <a16:creationId xmlns:a16="http://schemas.microsoft.com/office/drawing/2014/main" id="{BE259979-6E51-7BE1-28BB-5D04B4080B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 flipH="1">
            <a:off x="431864" y="6239947"/>
            <a:ext cx="1080000" cy="184666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DA4B87C-87D3-4550-9A9B-F0191A125450}" type="datetime3">
              <a:rPr lang="en-US" smtClean="0"/>
              <a:t>9 October 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471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C6B491-1C01-21CE-E865-62DCF63257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3714" y="431798"/>
            <a:ext cx="5446487" cy="5446487"/>
          </a:xfrm>
          <a:custGeom>
            <a:avLst/>
            <a:gdLst>
              <a:gd name="connsiteX0" fmla="*/ 2723381 w 5446487"/>
              <a:gd name="connsiteY0" fmla="*/ 0 h 5446487"/>
              <a:gd name="connsiteX1" fmla="*/ 5446487 w 5446487"/>
              <a:gd name="connsiteY1" fmla="*/ 2723106 h 5446487"/>
              <a:gd name="connsiteX2" fmla="*/ 5446487 w 5446487"/>
              <a:gd name="connsiteY2" fmla="*/ 5446487 h 5446487"/>
              <a:gd name="connsiteX3" fmla="*/ 0 w 5446487"/>
              <a:gd name="connsiteY3" fmla="*/ 5446487 h 5446487"/>
              <a:gd name="connsiteX4" fmla="*/ 0 w 5446487"/>
              <a:gd name="connsiteY4" fmla="*/ 2723371 h 5446487"/>
              <a:gd name="connsiteX5" fmla="*/ 2723381 w 5446487"/>
              <a:gd name="connsiteY5" fmla="*/ 0 h 544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6487" h="5446487">
                <a:moveTo>
                  <a:pt x="2723381" y="0"/>
                </a:moveTo>
                <a:cubicBezTo>
                  <a:pt x="4227473" y="0"/>
                  <a:pt x="5446487" y="1219279"/>
                  <a:pt x="5446487" y="2723106"/>
                </a:cubicBezTo>
                <a:lnTo>
                  <a:pt x="5446487" y="5446487"/>
                </a:lnTo>
                <a:lnTo>
                  <a:pt x="0" y="5446487"/>
                </a:lnTo>
                <a:lnTo>
                  <a:pt x="0" y="2723371"/>
                </a:lnTo>
                <a:cubicBezTo>
                  <a:pt x="0" y="1219279"/>
                  <a:pt x="1219290" y="0"/>
                  <a:pt x="272338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b">
            <a:noAutofit/>
          </a:bodyPr>
          <a:lstStyle>
            <a:lvl1pPr algn="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0828E-4946-E543-78F6-13A582EE4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930400"/>
            <a:ext cx="5446713" cy="4054476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0C501-9911-5C9B-4701-A2DF8B06D7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C43502-3329-747B-8A4F-06ADE342A4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13714" y="6327696"/>
            <a:ext cx="4521600" cy="123111"/>
          </a:xfrm>
        </p:spPr>
        <p:txBody>
          <a:bodyPr anchor="b">
            <a:spAutoFit/>
          </a:bodyPr>
          <a:lstStyle>
            <a:lvl1pPr>
              <a:defRPr sz="8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a source or footnote here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781F7EB-A8EE-8791-8822-4D9930174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31800"/>
            <a:ext cx="5446713" cy="11112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184822-E20D-0B5F-E2C7-504D815FC7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To change the footer go to menu "Insert" &gt; "Header and Footer" and click on "Apply to All"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84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+ 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6">
            <a:extLst>
              <a:ext uri="{FF2B5EF4-FFF2-40B4-BE49-F238E27FC236}">
                <a16:creationId xmlns:a16="http://schemas.microsoft.com/office/drawing/2014/main" id="{DA539F14-E262-9DDF-2737-DBBE37A23F8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3525" y="6227466"/>
            <a:ext cx="906520" cy="197147"/>
            <a:chOff x="578404" y="5745750"/>
            <a:chExt cx="2453349" cy="533548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428BE31-55B4-1AEF-470F-17D8716186EA}"/>
                </a:ext>
              </a:extLst>
            </p:cNvPr>
            <p:cNvSpPr/>
            <p:nvPr/>
          </p:nvSpPr>
          <p:spPr>
            <a:xfrm>
              <a:off x="578404" y="5745777"/>
              <a:ext cx="533519" cy="533494"/>
            </a:xfrm>
            <a:custGeom>
              <a:avLst/>
              <a:gdLst>
                <a:gd name="connsiteX0" fmla="*/ 446314 w 533520"/>
                <a:gd name="connsiteY0" fmla="*/ 215474 h 533494"/>
                <a:gd name="connsiteX1" fmla="*/ 407194 w 533520"/>
                <a:gd name="connsiteY1" fmla="*/ 243608 h 533494"/>
                <a:gd name="connsiteX2" fmla="*/ 421851 w 533520"/>
                <a:gd name="connsiteY2" fmla="*/ 289126 h 533494"/>
                <a:gd name="connsiteX3" fmla="*/ 383334 w 533520"/>
                <a:gd name="connsiteY3" fmla="*/ 260992 h 533494"/>
                <a:gd name="connsiteX4" fmla="*/ 344764 w 533520"/>
                <a:gd name="connsiteY4" fmla="*/ 289126 h 533494"/>
                <a:gd name="connsiteX5" fmla="*/ 359421 w 533520"/>
                <a:gd name="connsiteY5" fmla="*/ 243608 h 533494"/>
                <a:gd name="connsiteX6" fmla="*/ 320301 w 533520"/>
                <a:gd name="connsiteY6" fmla="*/ 215474 h 533494"/>
                <a:gd name="connsiteX7" fmla="*/ 368546 w 533520"/>
                <a:gd name="connsiteY7" fmla="*/ 215527 h 533494"/>
                <a:gd name="connsiteX8" fmla="*/ 383334 w 533520"/>
                <a:gd name="connsiteY8" fmla="*/ 169354 h 533494"/>
                <a:gd name="connsiteX9" fmla="*/ 398096 w 533520"/>
                <a:gd name="connsiteY9" fmla="*/ 215474 h 533494"/>
                <a:gd name="connsiteX10" fmla="*/ 446366 w 533520"/>
                <a:gd name="connsiteY10" fmla="*/ 215474 h 533494"/>
                <a:gd name="connsiteX11" fmla="*/ 300322 w 533520"/>
                <a:gd name="connsiteY11" fmla="*/ 361781 h 533494"/>
                <a:gd name="connsiteX12" fmla="*/ 261176 w 533520"/>
                <a:gd name="connsiteY12" fmla="*/ 389915 h 533494"/>
                <a:gd name="connsiteX13" fmla="*/ 275859 w 533520"/>
                <a:gd name="connsiteY13" fmla="*/ 435433 h 533494"/>
                <a:gd name="connsiteX14" fmla="*/ 237289 w 533520"/>
                <a:gd name="connsiteY14" fmla="*/ 407299 h 533494"/>
                <a:gd name="connsiteX15" fmla="*/ 198720 w 533520"/>
                <a:gd name="connsiteY15" fmla="*/ 435433 h 533494"/>
                <a:gd name="connsiteX16" fmla="*/ 213403 w 533520"/>
                <a:gd name="connsiteY16" fmla="*/ 389915 h 533494"/>
                <a:gd name="connsiteX17" fmla="*/ 174257 w 533520"/>
                <a:gd name="connsiteY17" fmla="*/ 361781 h 533494"/>
                <a:gd name="connsiteX18" fmla="*/ 222501 w 533520"/>
                <a:gd name="connsiteY18" fmla="*/ 361834 h 533494"/>
                <a:gd name="connsiteX19" fmla="*/ 237263 w 533520"/>
                <a:gd name="connsiteY19" fmla="*/ 315660 h 533494"/>
                <a:gd name="connsiteX20" fmla="*/ 252025 w 533520"/>
                <a:gd name="connsiteY20" fmla="*/ 361781 h 533494"/>
                <a:gd name="connsiteX21" fmla="*/ 300269 w 533520"/>
                <a:gd name="connsiteY21" fmla="*/ 361781 h 533494"/>
                <a:gd name="connsiteX22" fmla="*/ 533495 w 533520"/>
                <a:gd name="connsiteY22" fmla="*/ 533495 h 533494"/>
                <a:gd name="connsiteX23" fmla="*/ 533495 w 533520"/>
                <a:gd name="connsiteY23" fmla="*/ 0 h 533494"/>
                <a:gd name="connsiteX24" fmla="*/ 266734 w 533520"/>
                <a:gd name="connsiteY24" fmla="*/ 0 h 533494"/>
                <a:gd name="connsiteX25" fmla="*/ 0 w 533520"/>
                <a:gd name="connsiteY25" fmla="*/ 266734 h 533494"/>
                <a:gd name="connsiteX26" fmla="*/ 266760 w 533520"/>
                <a:gd name="connsiteY26" fmla="*/ 533495 h 533494"/>
                <a:gd name="connsiteX27" fmla="*/ 533521 w 533520"/>
                <a:gd name="connsiteY27" fmla="*/ 533495 h 53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494">
                  <a:moveTo>
                    <a:pt x="446314" y="215474"/>
                  </a:moveTo>
                  <a:lnTo>
                    <a:pt x="407194" y="243608"/>
                  </a:lnTo>
                  <a:lnTo>
                    <a:pt x="421851" y="289126"/>
                  </a:lnTo>
                  <a:lnTo>
                    <a:pt x="383334" y="260992"/>
                  </a:lnTo>
                  <a:lnTo>
                    <a:pt x="344764" y="289126"/>
                  </a:lnTo>
                  <a:lnTo>
                    <a:pt x="359421" y="243608"/>
                  </a:lnTo>
                  <a:lnTo>
                    <a:pt x="320301" y="215474"/>
                  </a:lnTo>
                  <a:lnTo>
                    <a:pt x="368546" y="215527"/>
                  </a:lnTo>
                  <a:lnTo>
                    <a:pt x="383334" y="169354"/>
                  </a:lnTo>
                  <a:lnTo>
                    <a:pt x="398096" y="215474"/>
                  </a:lnTo>
                  <a:lnTo>
                    <a:pt x="446366" y="215474"/>
                  </a:lnTo>
                  <a:close/>
                  <a:moveTo>
                    <a:pt x="300322" y="361781"/>
                  </a:moveTo>
                  <a:lnTo>
                    <a:pt x="261176" y="389915"/>
                  </a:lnTo>
                  <a:lnTo>
                    <a:pt x="275859" y="435433"/>
                  </a:lnTo>
                  <a:lnTo>
                    <a:pt x="237289" y="407299"/>
                  </a:lnTo>
                  <a:lnTo>
                    <a:pt x="198720" y="435433"/>
                  </a:lnTo>
                  <a:lnTo>
                    <a:pt x="213403" y="389915"/>
                  </a:lnTo>
                  <a:lnTo>
                    <a:pt x="174257" y="361781"/>
                  </a:lnTo>
                  <a:lnTo>
                    <a:pt x="222501" y="361834"/>
                  </a:lnTo>
                  <a:lnTo>
                    <a:pt x="237263" y="315660"/>
                  </a:lnTo>
                  <a:lnTo>
                    <a:pt x="252025" y="361781"/>
                  </a:lnTo>
                  <a:lnTo>
                    <a:pt x="300269" y="361781"/>
                  </a:lnTo>
                  <a:close/>
                  <a:moveTo>
                    <a:pt x="533495" y="533495"/>
                  </a:moveTo>
                  <a:lnTo>
                    <a:pt x="533495" y="0"/>
                  </a:lnTo>
                  <a:lnTo>
                    <a:pt x="266734" y="0"/>
                  </a:lnTo>
                  <a:cubicBezTo>
                    <a:pt x="119431" y="0"/>
                    <a:pt x="0" y="119405"/>
                    <a:pt x="0" y="266734"/>
                  </a:cubicBezTo>
                  <a:cubicBezTo>
                    <a:pt x="0" y="414063"/>
                    <a:pt x="119431" y="533495"/>
                    <a:pt x="266760" y="533495"/>
                  </a:cubicBezTo>
                  <a:lnTo>
                    <a:pt x="533521" y="533495"/>
                  </a:lnTo>
                  <a:close/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5304FA0-82AF-24E8-2761-F2BADCF247E7}"/>
                </a:ext>
              </a:extLst>
            </p:cNvPr>
            <p:cNvSpPr/>
            <p:nvPr/>
          </p:nvSpPr>
          <p:spPr>
            <a:xfrm>
              <a:off x="1858291" y="5745777"/>
              <a:ext cx="533519" cy="533494"/>
            </a:xfrm>
            <a:custGeom>
              <a:avLst/>
              <a:gdLst>
                <a:gd name="connsiteX0" fmla="*/ 446628 w 533520"/>
                <a:gd name="connsiteY0" fmla="*/ 271585 h 533494"/>
                <a:gd name="connsiteX1" fmla="*/ 407482 w 533520"/>
                <a:gd name="connsiteY1" fmla="*/ 299719 h 533494"/>
                <a:gd name="connsiteX2" fmla="*/ 422139 w 533520"/>
                <a:gd name="connsiteY2" fmla="*/ 345210 h 533494"/>
                <a:gd name="connsiteX3" fmla="*/ 383622 w 533520"/>
                <a:gd name="connsiteY3" fmla="*/ 317076 h 533494"/>
                <a:gd name="connsiteX4" fmla="*/ 345053 w 533520"/>
                <a:gd name="connsiteY4" fmla="*/ 345210 h 533494"/>
                <a:gd name="connsiteX5" fmla="*/ 359710 w 533520"/>
                <a:gd name="connsiteY5" fmla="*/ 299719 h 533494"/>
                <a:gd name="connsiteX6" fmla="*/ 320590 w 533520"/>
                <a:gd name="connsiteY6" fmla="*/ 271585 h 533494"/>
                <a:gd name="connsiteX7" fmla="*/ 368860 w 533520"/>
                <a:gd name="connsiteY7" fmla="*/ 271637 h 533494"/>
                <a:gd name="connsiteX8" fmla="*/ 383622 w 533520"/>
                <a:gd name="connsiteY8" fmla="*/ 225543 h 533494"/>
                <a:gd name="connsiteX9" fmla="*/ 398384 w 533520"/>
                <a:gd name="connsiteY9" fmla="*/ 271585 h 533494"/>
                <a:gd name="connsiteX10" fmla="*/ 446655 w 533520"/>
                <a:gd name="connsiteY10" fmla="*/ 271585 h 533494"/>
                <a:gd name="connsiteX11" fmla="*/ 300322 w 533520"/>
                <a:gd name="connsiteY11" fmla="*/ 125305 h 533494"/>
                <a:gd name="connsiteX12" fmla="*/ 261176 w 533520"/>
                <a:gd name="connsiteY12" fmla="*/ 153438 h 533494"/>
                <a:gd name="connsiteX13" fmla="*/ 275859 w 533520"/>
                <a:gd name="connsiteY13" fmla="*/ 198930 h 533494"/>
                <a:gd name="connsiteX14" fmla="*/ 237316 w 533520"/>
                <a:gd name="connsiteY14" fmla="*/ 170743 h 533494"/>
                <a:gd name="connsiteX15" fmla="*/ 198746 w 533520"/>
                <a:gd name="connsiteY15" fmla="*/ 198930 h 533494"/>
                <a:gd name="connsiteX16" fmla="*/ 213429 w 533520"/>
                <a:gd name="connsiteY16" fmla="*/ 153438 h 533494"/>
                <a:gd name="connsiteX17" fmla="*/ 174309 w 533520"/>
                <a:gd name="connsiteY17" fmla="*/ 125305 h 533494"/>
                <a:gd name="connsiteX18" fmla="*/ 222554 w 533520"/>
                <a:gd name="connsiteY18" fmla="*/ 125357 h 533494"/>
                <a:gd name="connsiteX19" fmla="*/ 237342 w 533520"/>
                <a:gd name="connsiteY19" fmla="*/ 79210 h 533494"/>
                <a:gd name="connsiteX20" fmla="*/ 252104 w 533520"/>
                <a:gd name="connsiteY20" fmla="*/ 125305 h 533494"/>
                <a:gd name="connsiteX21" fmla="*/ 300348 w 533520"/>
                <a:gd name="connsiteY21" fmla="*/ 125305 h 533494"/>
                <a:gd name="connsiteX22" fmla="*/ 533495 w 533520"/>
                <a:gd name="connsiteY22" fmla="*/ 266760 h 533494"/>
                <a:gd name="connsiteX23" fmla="*/ 266734 w 533520"/>
                <a:gd name="connsiteY23" fmla="*/ 0 h 533494"/>
                <a:gd name="connsiteX24" fmla="*/ 0 w 533520"/>
                <a:gd name="connsiteY24" fmla="*/ 0 h 533494"/>
                <a:gd name="connsiteX25" fmla="*/ 0 w 533520"/>
                <a:gd name="connsiteY25" fmla="*/ 533495 h 533494"/>
                <a:gd name="connsiteX26" fmla="*/ 266760 w 533520"/>
                <a:gd name="connsiteY26" fmla="*/ 533495 h 533494"/>
                <a:gd name="connsiteX27" fmla="*/ 533521 w 533520"/>
                <a:gd name="connsiteY27" fmla="*/ 266734 h 53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494">
                  <a:moveTo>
                    <a:pt x="446628" y="271585"/>
                  </a:moveTo>
                  <a:lnTo>
                    <a:pt x="407482" y="299719"/>
                  </a:lnTo>
                  <a:lnTo>
                    <a:pt x="422139" y="345210"/>
                  </a:lnTo>
                  <a:lnTo>
                    <a:pt x="383622" y="317076"/>
                  </a:lnTo>
                  <a:lnTo>
                    <a:pt x="345053" y="345210"/>
                  </a:lnTo>
                  <a:lnTo>
                    <a:pt x="359710" y="299719"/>
                  </a:lnTo>
                  <a:lnTo>
                    <a:pt x="320590" y="271585"/>
                  </a:lnTo>
                  <a:lnTo>
                    <a:pt x="368860" y="271637"/>
                  </a:lnTo>
                  <a:lnTo>
                    <a:pt x="383622" y="225543"/>
                  </a:lnTo>
                  <a:lnTo>
                    <a:pt x="398384" y="271585"/>
                  </a:lnTo>
                  <a:lnTo>
                    <a:pt x="446655" y="271585"/>
                  </a:lnTo>
                  <a:close/>
                  <a:moveTo>
                    <a:pt x="300322" y="125305"/>
                  </a:moveTo>
                  <a:lnTo>
                    <a:pt x="261176" y="153438"/>
                  </a:lnTo>
                  <a:lnTo>
                    <a:pt x="275859" y="198930"/>
                  </a:lnTo>
                  <a:lnTo>
                    <a:pt x="237316" y="170743"/>
                  </a:lnTo>
                  <a:lnTo>
                    <a:pt x="198746" y="198930"/>
                  </a:lnTo>
                  <a:lnTo>
                    <a:pt x="213429" y="153438"/>
                  </a:lnTo>
                  <a:lnTo>
                    <a:pt x="174309" y="125305"/>
                  </a:lnTo>
                  <a:lnTo>
                    <a:pt x="222554" y="125357"/>
                  </a:lnTo>
                  <a:lnTo>
                    <a:pt x="237342" y="79210"/>
                  </a:lnTo>
                  <a:lnTo>
                    <a:pt x="252104" y="125305"/>
                  </a:lnTo>
                  <a:lnTo>
                    <a:pt x="300348" y="125305"/>
                  </a:lnTo>
                  <a:close/>
                  <a:moveTo>
                    <a:pt x="533495" y="266760"/>
                  </a:moveTo>
                  <a:cubicBezTo>
                    <a:pt x="533495" y="119431"/>
                    <a:pt x="414063" y="0"/>
                    <a:pt x="266734" y="0"/>
                  </a:cubicBezTo>
                  <a:lnTo>
                    <a:pt x="0" y="0"/>
                  </a:lnTo>
                  <a:lnTo>
                    <a:pt x="0" y="533495"/>
                  </a:lnTo>
                  <a:lnTo>
                    <a:pt x="266760" y="533495"/>
                  </a:lnTo>
                  <a:cubicBezTo>
                    <a:pt x="414090" y="533495"/>
                    <a:pt x="533521" y="414063"/>
                    <a:pt x="533521" y="266734"/>
                  </a:cubicBezTo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4371A72-6647-31CC-085E-B96A79C474CF}"/>
                </a:ext>
              </a:extLst>
            </p:cNvPr>
            <p:cNvSpPr/>
            <p:nvPr/>
          </p:nvSpPr>
          <p:spPr>
            <a:xfrm>
              <a:off x="2498234" y="5745777"/>
              <a:ext cx="533519" cy="533521"/>
            </a:xfrm>
            <a:custGeom>
              <a:avLst/>
              <a:gdLst>
                <a:gd name="connsiteX0" fmla="*/ 351922 w 533520"/>
                <a:gd name="connsiteY0" fmla="*/ 125305 h 533520"/>
                <a:gd name="connsiteX1" fmla="*/ 312750 w 533520"/>
                <a:gd name="connsiteY1" fmla="*/ 153438 h 533520"/>
                <a:gd name="connsiteX2" fmla="*/ 327459 w 533520"/>
                <a:gd name="connsiteY2" fmla="*/ 198930 h 533520"/>
                <a:gd name="connsiteX3" fmla="*/ 288916 w 533520"/>
                <a:gd name="connsiteY3" fmla="*/ 170743 h 533520"/>
                <a:gd name="connsiteX4" fmla="*/ 250347 w 533520"/>
                <a:gd name="connsiteY4" fmla="*/ 198930 h 533520"/>
                <a:gd name="connsiteX5" fmla="*/ 265056 w 533520"/>
                <a:gd name="connsiteY5" fmla="*/ 153438 h 533520"/>
                <a:gd name="connsiteX6" fmla="*/ 225910 w 533520"/>
                <a:gd name="connsiteY6" fmla="*/ 125305 h 533520"/>
                <a:gd name="connsiteX7" fmla="*/ 274128 w 533520"/>
                <a:gd name="connsiteY7" fmla="*/ 125357 h 533520"/>
                <a:gd name="connsiteX8" fmla="*/ 288942 w 533520"/>
                <a:gd name="connsiteY8" fmla="*/ 79210 h 533520"/>
                <a:gd name="connsiteX9" fmla="*/ 303730 w 533520"/>
                <a:gd name="connsiteY9" fmla="*/ 125305 h 533520"/>
                <a:gd name="connsiteX10" fmla="*/ 351949 w 533520"/>
                <a:gd name="connsiteY10" fmla="*/ 125305 h 533520"/>
                <a:gd name="connsiteX11" fmla="*/ 205642 w 533520"/>
                <a:gd name="connsiteY11" fmla="*/ 271585 h 533520"/>
                <a:gd name="connsiteX12" fmla="*/ 166470 w 533520"/>
                <a:gd name="connsiteY12" fmla="*/ 299719 h 533520"/>
                <a:gd name="connsiteX13" fmla="*/ 181179 w 533520"/>
                <a:gd name="connsiteY13" fmla="*/ 345210 h 533520"/>
                <a:gd name="connsiteX14" fmla="*/ 142636 w 533520"/>
                <a:gd name="connsiteY14" fmla="*/ 317076 h 533520"/>
                <a:gd name="connsiteX15" fmla="*/ 104066 w 533520"/>
                <a:gd name="connsiteY15" fmla="*/ 345210 h 533520"/>
                <a:gd name="connsiteX16" fmla="*/ 118723 w 533520"/>
                <a:gd name="connsiteY16" fmla="*/ 299719 h 533520"/>
                <a:gd name="connsiteX17" fmla="*/ 79630 w 533520"/>
                <a:gd name="connsiteY17" fmla="*/ 271585 h 533520"/>
                <a:gd name="connsiteX18" fmla="*/ 127848 w 533520"/>
                <a:gd name="connsiteY18" fmla="*/ 271637 h 533520"/>
                <a:gd name="connsiteX19" fmla="*/ 142636 w 533520"/>
                <a:gd name="connsiteY19" fmla="*/ 225543 h 533520"/>
                <a:gd name="connsiteX20" fmla="*/ 157371 w 533520"/>
                <a:gd name="connsiteY20" fmla="*/ 271585 h 533520"/>
                <a:gd name="connsiteX21" fmla="*/ 205642 w 533520"/>
                <a:gd name="connsiteY21" fmla="*/ 271585 h 533520"/>
                <a:gd name="connsiteX22" fmla="*/ 533521 w 533520"/>
                <a:gd name="connsiteY22" fmla="*/ 533521 h 533520"/>
                <a:gd name="connsiteX23" fmla="*/ 533521 w 533520"/>
                <a:gd name="connsiteY23" fmla="*/ 266760 h 533520"/>
                <a:gd name="connsiteX24" fmla="*/ 266760 w 533520"/>
                <a:gd name="connsiteY24" fmla="*/ 0 h 533520"/>
                <a:gd name="connsiteX25" fmla="*/ 0 w 533520"/>
                <a:gd name="connsiteY25" fmla="*/ 266760 h 533520"/>
                <a:gd name="connsiteX26" fmla="*/ 0 w 533520"/>
                <a:gd name="connsiteY26" fmla="*/ 533521 h 533520"/>
                <a:gd name="connsiteX27" fmla="*/ 533495 w 533520"/>
                <a:gd name="connsiteY27" fmla="*/ 533521 h 53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520">
                  <a:moveTo>
                    <a:pt x="351922" y="125305"/>
                  </a:moveTo>
                  <a:lnTo>
                    <a:pt x="312750" y="153438"/>
                  </a:lnTo>
                  <a:lnTo>
                    <a:pt x="327459" y="198930"/>
                  </a:lnTo>
                  <a:lnTo>
                    <a:pt x="288916" y="170743"/>
                  </a:lnTo>
                  <a:lnTo>
                    <a:pt x="250347" y="198930"/>
                  </a:lnTo>
                  <a:lnTo>
                    <a:pt x="265056" y="153438"/>
                  </a:lnTo>
                  <a:lnTo>
                    <a:pt x="225910" y="125305"/>
                  </a:lnTo>
                  <a:lnTo>
                    <a:pt x="274128" y="125357"/>
                  </a:lnTo>
                  <a:lnTo>
                    <a:pt x="288942" y="79210"/>
                  </a:lnTo>
                  <a:lnTo>
                    <a:pt x="303730" y="125305"/>
                  </a:lnTo>
                  <a:lnTo>
                    <a:pt x="351949" y="125305"/>
                  </a:lnTo>
                  <a:close/>
                  <a:moveTo>
                    <a:pt x="205642" y="271585"/>
                  </a:moveTo>
                  <a:lnTo>
                    <a:pt x="166470" y="299719"/>
                  </a:lnTo>
                  <a:lnTo>
                    <a:pt x="181179" y="345210"/>
                  </a:lnTo>
                  <a:lnTo>
                    <a:pt x="142636" y="317076"/>
                  </a:lnTo>
                  <a:lnTo>
                    <a:pt x="104066" y="345210"/>
                  </a:lnTo>
                  <a:lnTo>
                    <a:pt x="118723" y="299719"/>
                  </a:lnTo>
                  <a:lnTo>
                    <a:pt x="79630" y="271585"/>
                  </a:lnTo>
                  <a:lnTo>
                    <a:pt x="127848" y="271637"/>
                  </a:lnTo>
                  <a:lnTo>
                    <a:pt x="142636" y="225543"/>
                  </a:lnTo>
                  <a:lnTo>
                    <a:pt x="157371" y="271585"/>
                  </a:lnTo>
                  <a:lnTo>
                    <a:pt x="205642" y="271585"/>
                  </a:lnTo>
                  <a:close/>
                  <a:moveTo>
                    <a:pt x="533521" y="533521"/>
                  </a:moveTo>
                  <a:lnTo>
                    <a:pt x="533521" y="266760"/>
                  </a:lnTo>
                  <a:cubicBezTo>
                    <a:pt x="533521" y="119431"/>
                    <a:pt x="414090" y="0"/>
                    <a:pt x="266760" y="0"/>
                  </a:cubicBezTo>
                  <a:cubicBezTo>
                    <a:pt x="119431" y="0"/>
                    <a:pt x="0" y="119431"/>
                    <a:pt x="0" y="266760"/>
                  </a:cubicBezTo>
                  <a:lnTo>
                    <a:pt x="0" y="533521"/>
                  </a:lnTo>
                  <a:lnTo>
                    <a:pt x="533495" y="533521"/>
                  </a:lnTo>
                  <a:close/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4C60EB7-FD71-AC92-E840-ECD7B4561B82}"/>
                </a:ext>
              </a:extLst>
            </p:cNvPr>
            <p:cNvSpPr/>
            <p:nvPr/>
          </p:nvSpPr>
          <p:spPr>
            <a:xfrm>
              <a:off x="1218347" y="5745750"/>
              <a:ext cx="533519" cy="533521"/>
            </a:xfrm>
            <a:custGeom>
              <a:avLst/>
              <a:gdLst>
                <a:gd name="connsiteX0" fmla="*/ 351896 w 533520"/>
                <a:gd name="connsiteY0" fmla="*/ 361230 h 533520"/>
                <a:gd name="connsiteX1" fmla="*/ 312750 w 533520"/>
                <a:gd name="connsiteY1" fmla="*/ 389312 h 533520"/>
                <a:gd name="connsiteX2" fmla="*/ 327459 w 533520"/>
                <a:gd name="connsiteY2" fmla="*/ 434830 h 533520"/>
                <a:gd name="connsiteX3" fmla="*/ 288916 w 533520"/>
                <a:gd name="connsiteY3" fmla="*/ 406696 h 533520"/>
                <a:gd name="connsiteX4" fmla="*/ 250347 w 533520"/>
                <a:gd name="connsiteY4" fmla="*/ 434830 h 533520"/>
                <a:gd name="connsiteX5" fmla="*/ 265056 w 533520"/>
                <a:gd name="connsiteY5" fmla="*/ 389312 h 533520"/>
                <a:gd name="connsiteX6" fmla="*/ 225910 w 533520"/>
                <a:gd name="connsiteY6" fmla="*/ 361230 h 533520"/>
                <a:gd name="connsiteX7" fmla="*/ 274128 w 533520"/>
                <a:gd name="connsiteY7" fmla="*/ 361283 h 533520"/>
                <a:gd name="connsiteX8" fmla="*/ 288942 w 533520"/>
                <a:gd name="connsiteY8" fmla="*/ 315110 h 533520"/>
                <a:gd name="connsiteX9" fmla="*/ 303730 w 533520"/>
                <a:gd name="connsiteY9" fmla="*/ 361230 h 533520"/>
                <a:gd name="connsiteX10" fmla="*/ 351949 w 533520"/>
                <a:gd name="connsiteY10" fmla="*/ 361230 h 533520"/>
                <a:gd name="connsiteX11" fmla="*/ 206219 w 533520"/>
                <a:gd name="connsiteY11" fmla="*/ 215448 h 533520"/>
                <a:gd name="connsiteX12" fmla="*/ 167047 w 533520"/>
                <a:gd name="connsiteY12" fmla="*/ 243635 h 533520"/>
                <a:gd name="connsiteX13" fmla="*/ 181703 w 533520"/>
                <a:gd name="connsiteY13" fmla="*/ 289152 h 533520"/>
                <a:gd name="connsiteX14" fmla="*/ 143186 w 533520"/>
                <a:gd name="connsiteY14" fmla="*/ 260966 h 533520"/>
                <a:gd name="connsiteX15" fmla="*/ 104591 w 533520"/>
                <a:gd name="connsiteY15" fmla="*/ 289152 h 533520"/>
                <a:gd name="connsiteX16" fmla="*/ 119248 w 533520"/>
                <a:gd name="connsiteY16" fmla="*/ 243635 h 533520"/>
                <a:gd name="connsiteX17" fmla="*/ 80128 w 533520"/>
                <a:gd name="connsiteY17" fmla="*/ 215448 h 533520"/>
                <a:gd name="connsiteX18" fmla="*/ 128399 w 533520"/>
                <a:gd name="connsiteY18" fmla="*/ 215553 h 533520"/>
                <a:gd name="connsiteX19" fmla="*/ 143134 w 533520"/>
                <a:gd name="connsiteY19" fmla="*/ 169380 h 533520"/>
                <a:gd name="connsiteX20" fmla="*/ 157870 w 533520"/>
                <a:gd name="connsiteY20" fmla="*/ 215422 h 533520"/>
                <a:gd name="connsiteX21" fmla="*/ 206193 w 533520"/>
                <a:gd name="connsiteY21" fmla="*/ 215422 h 533520"/>
                <a:gd name="connsiteX22" fmla="*/ 533495 w 533520"/>
                <a:gd name="connsiteY22" fmla="*/ 266734 h 533520"/>
                <a:gd name="connsiteX23" fmla="*/ 533495 w 533520"/>
                <a:gd name="connsiteY23" fmla="*/ 0 h 533520"/>
                <a:gd name="connsiteX24" fmla="*/ 0 w 533520"/>
                <a:gd name="connsiteY24" fmla="*/ 0 h 533520"/>
                <a:gd name="connsiteX25" fmla="*/ 0 w 533520"/>
                <a:gd name="connsiteY25" fmla="*/ 266760 h 533520"/>
                <a:gd name="connsiteX26" fmla="*/ 266760 w 533520"/>
                <a:gd name="connsiteY26" fmla="*/ 533521 h 533520"/>
                <a:gd name="connsiteX27" fmla="*/ 533521 w 533520"/>
                <a:gd name="connsiteY27" fmla="*/ 266760 h 53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520">
                  <a:moveTo>
                    <a:pt x="351896" y="361230"/>
                  </a:moveTo>
                  <a:lnTo>
                    <a:pt x="312750" y="389312"/>
                  </a:lnTo>
                  <a:lnTo>
                    <a:pt x="327459" y="434830"/>
                  </a:lnTo>
                  <a:lnTo>
                    <a:pt x="288916" y="406696"/>
                  </a:lnTo>
                  <a:lnTo>
                    <a:pt x="250347" y="434830"/>
                  </a:lnTo>
                  <a:lnTo>
                    <a:pt x="265056" y="389312"/>
                  </a:lnTo>
                  <a:lnTo>
                    <a:pt x="225910" y="361230"/>
                  </a:lnTo>
                  <a:lnTo>
                    <a:pt x="274128" y="361283"/>
                  </a:lnTo>
                  <a:lnTo>
                    <a:pt x="288942" y="315110"/>
                  </a:lnTo>
                  <a:lnTo>
                    <a:pt x="303730" y="361230"/>
                  </a:lnTo>
                  <a:lnTo>
                    <a:pt x="351949" y="361230"/>
                  </a:lnTo>
                  <a:close/>
                  <a:moveTo>
                    <a:pt x="206219" y="215448"/>
                  </a:moveTo>
                  <a:lnTo>
                    <a:pt x="167047" y="243635"/>
                  </a:lnTo>
                  <a:lnTo>
                    <a:pt x="181703" y="289152"/>
                  </a:lnTo>
                  <a:lnTo>
                    <a:pt x="143186" y="260966"/>
                  </a:lnTo>
                  <a:lnTo>
                    <a:pt x="104591" y="289152"/>
                  </a:lnTo>
                  <a:lnTo>
                    <a:pt x="119248" y="243635"/>
                  </a:lnTo>
                  <a:lnTo>
                    <a:pt x="80128" y="215448"/>
                  </a:lnTo>
                  <a:lnTo>
                    <a:pt x="128399" y="215553"/>
                  </a:lnTo>
                  <a:lnTo>
                    <a:pt x="143134" y="169380"/>
                  </a:lnTo>
                  <a:lnTo>
                    <a:pt x="157870" y="215422"/>
                  </a:lnTo>
                  <a:lnTo>
                    <a:pt x="206193" y="215422"/>
                  </a:lnTo>
                  <a:close/>
                  <a:moveTo>
                    <a:pt x="533495" y="266734"/>
                  </a:moveTo>
                  <a:lnTo>
                    <a:pt x="533495" y="0"/>
                  </a:lnTo>
                  <a:lnTo>
                    <a:pt x="0" y="0"/>
                  </a:lnTo>
                  <a:lnTo>
                    <a:pt x="0" y="266760"/>
                  </a:lnTo>
                  <a:cubicBezTo>
                    <a:pt x="0" y="414090"/>
                    <a:pt x="119431" y="533521"/>
                    <a:pt x="266760" y="533521"/>
                  </a:cubicBezTo>
                  <a:cubicBezTo>
                    <a:pt x="414090" y="533521"/>
                    <a:pt x="533521" y="414090"/>
                    <a:pt x="533521" y="266760"/>
                  </a:cubicBezTo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83B8633-6E7D-C2AA-8CFF-2287F0DCCC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1" y="0"/>
            <a:ext cx="5878513" cy="6858000"/>
          </a:xfrm>
          <a:custGeom>
            <a:avLst/>
            <a:gdLst>
              <a:gd name="connsiteX0" fmla="*/ 521194 w 5878513"/>
              <a:gd name="connsiteY0" fmla="*/ 6344112 h 6858000"/>
              <a:gd name="connsiteX1" fmla="*/ 526649 w 5878513"/>
              <a:gd name="connsiteY1" fmla="*/ 6361154 h 6858000"/>
              <a:gd name="connsiteX2" fmla="*/ 544475 w 5878513"/>
              <a:gd name="connsiteY2" fmla="*/ 6361154 h 6858000"/>
              <a:gd name="connsiteX3" fmla="*/ 544495 w 5878513"/>
              <a:gd name="connsiteY3" fmla="*/ 6361154 h 6858000"/>
              <a:gd name="connsiteX4" fmla="*/ 530030 w 5878513"/>
              <a:gd name="connsiteY4" fmla="*/ 6371550 h 6858000"/>
              <a:gd name="connsiteX5" fmla="*/ 535456 w 5878513"/>
              <a:gd name="connsiteY5" fmla="*/ 6388369 h 6858000"/>
              <a:gd name="connsiteX6" fmla="*/ 521204 w 5878513"/>
              <a:gd name="connsiteY6" fmla="*/ 6377973 h 6858000"/>
              <a:gd name="connsiteX7" fmla="*/ 506953 w 5878513"/>
              <a:gd name="connsiteY7" fmla="*/ 6388369 h 6858000"/>
              <a:gd name="connsiteX8" fmla="*/ 512378 w 5878513"/>
              <a:gd name="connsiteY8" fmla="*/ 6371550 h 6858000"/>
              <a:gd name="connsiteX9" fmla="*/ 497913 w 5878513"/>
              <a:gd name="connsiteY9" fmla="*/ 6361154 h 6858000"/>
              <a:gd name="connsiteX10" fmla="*/ 515740 w 5878513"/>
              <a:gd name="connsiteY10" fmla="*/ 6361174 h 6858000"/>
              <a:gd name="connsiteX11" fmla="*/ 776751 w 5878513"/>
              <a:gd name="connsiteY11" fmla="*/ 6343899 h 6858000"/>
              <a:gd name="connsiteX12" fmla="*/ 782215 w 5878513"/>
              <a:gd name="connsiteY12" fmla="*/ 6360941 h 6858000"/>
              <a:gd name="connsiteX13" fmla="*/ 800013 w 5878513"/>
              <a:gd name="connsiteY13" fmla="*/ 6360941 h 6858000"/>
              <a:gd name="connsiteX14" fmla="*/ 785548 w 5878513"/>
              <a:gd name="connsiteY14" fmla="*/ 6371317 h 6858000"/>
              <a:gd name="connsiteX15" fmla="*/ 790983 w 5878513"/>
              <a:gd name="connsiteY15" fmla="*/ 6388136 h 6858000"/>
              <a:gd name="connsiteX16" fmla="*/ 776741 w 5878513"/>
              <a:gd name="connsiteY16" fmla="*/ 6377740 h 6858000"/>
              <a:gd name="connsiteX17" fmla="*/ 762490 w 5878513"/>
              <a:gd name="connsiteY17" fmla="*/ 6388136 h 6858000"/>
              <a:gd name="connsiteX18" fmla="*/ 767925 w 5878513"/>
              <a:gd name="connsiteY18" fmla="*/ 6371317 h 6858000"/>
              <a:gd name="connsiteX19" fmla="*/ 753460 w 5878513"/>
              <a:gd name="connsiteY19" fmla="*/ 6360941 h 6858000"/>
              <a:gd name="connsiteX20" fmla="*/ 771277 w 5878513"/>
              <a:gd name="connsiteY20" fmla="*/ 6360960 h 6858000"/>
              <a:gd name="connsiteX21" fmla="*/ 1195612 w 5878513"/>
              <a:gd name="connsiteY21" fmla="*/ 6310814 h 6858000"/>
              <a:gd name="connsiteX22" fmla="*/ 1201057 w 5878513"/>
              <a:gd name="connsiteY22" fmla="*/ 6327827 h 6858000"/>
              <a:gd name="connsiteX23" fmla="*/ 1218893 w 5878513"/>
              <a:gd name="connsiteY23" fmla="*/ 6327827 h 6858000"/>
              <a:gd name="connsiteX24" fmla="*/ 1204419 w 5878513"/>
              <a:gd name="connsiteY24" fmla="*/ 6338222 h 6858000"/>
              <a:gd name="connsiteX25" fmla="*/ 1209854 w 5878513"/>
              <a:gd name="connsiteY25" fmla="*/ 6355031 h 6858000"/>
              <a:gd name="connsiteX26" fmla="*/ 1195612 w 5878513"/>
              <a:gd name="connsiteY26" fmla="*/ 6344636 h 6858000"/>
              <a:gd name="connsiteX27" fmla="*/ 1181361 w 5878513"/>
              <a:gd name="connsiteY27" fmla="*/ 6355031 h 6858000"/>
              <a:gd name="connsiteX28" fmla="*/ 1186777 w 5878513"/>
              <a:gd name="connsiteY28" fmla="*/ 6338222 h 6858000"/>
              <a:gd name="connsiteX29" fmla="*/ 1172332 w 5878513"/>
              <a:gd name="connsiteY29" fmla="*/ 6327827 h 6858000"/>
              <a:gd name="connsiteX30" fmla="*/ 1190148 w 5878513"/>
              <a:gd name="connsiteY30" fmla="*/ 6327846 h 6858000"/>
              <a:gd name="connsiteX31" fmla="*/ 1048196 w 5878513"/>
              <a:gd name="connsiteY31" fmla="*/ 6310814 h 6858000"/>
              <a:gd name="connsiteX32" fmla="*/ 1053651 w 5878513"/>
              <a:gd name="connsiteY32" fmla="*/ 6327826 h 6858000"/>
              <a:gd name="connsiteX33" fmla="*/ 1071477 w 5878513"/>
              <a:gd name="connsiteY33" fmla="*/ 6327826 h 6858000"/>
              <a:gd name="connsiteX34" fmla="*/ 1057013 w 5878513"/>
              <a:gd name="connsiteY34" fmla="*/ 6338222 h 6858000"/>
              <a:gd name="connsiteX35" fmla="*/ 1062429 w 5878513"/>
              <a:gd name="connsiteY35" fmla="*/ 6355031 h 6858000"/>
              <a:gd name="connsiteX36" fmla="*/ 1048196 w 5878513"/>
              <a:gd name="connsiteY36" fmla="*/ 6344635 h 6858000"/>
              <a:gd name="connsiteX37" fmla="*/ 1033945 w 5878513"/>
              <a:gd name="connsiteY37" fmla="*/ 6355031 h 6858000"/>
              <a:gd name="connsiteX38" fmla="*/ 1039361 w 5878513"/>
              <a:gd name="connsiteY38" fmla="*/ 6338222 h 6858000"/>
              <a:gd name="connsiteX39" fmla="*/ 1024906 w 5878513"/>
              <a:gd name="connsiteY39" fmla="*/ 6327826 h 6858000"/>
              <a:gd name="connsiteX40" fmla="*/ 1042742 w 5878513"/>
              <a:gd name="connsiteY40" fmla="*/ 6327846 h 6858000"/>
              <a:gd name="connsiteX41" fmla="*/ 722874 w 5878513"/>
              <a:gd name="connsiteY41" fmla="*/ 6290052 h 6858000"/>
              <a:gd name="connsiteX42" fmla="*/ 728319 w 5878513"/>
              <a:gd name="connsiteY42" fmla="*/ 6307064 h 6858000"/>
              <a:gd name="connsiteX43" fmla="*/ 746175 w 5878513"/>
              <a:gd name="connsiteY43" fmla="*/ 6307064 h 6858000"/>
              <a:gd name="connsiteX44" fmla="*/ 746184 w 5878513"/>
              <a:gd name="connsiteY44" fmla="*/ 6307074 h 6858000"/>
              <a:gd name="connsiteX45" fmla="*/ 731710 w 5878513"/>
              <a:gd name="connsiteY45" fmla="*/ 6317489 h 6858000"/>
              <a:gd name="connsiteX46" fmla="*/ 737126 w 5878513"/>
              <a:gd name="connsiteY46" fmla="*/ 6334308 h 6858000"/>
              <a:gd name="connsiteX47" fmla="*/ 722894 w 5878513"/>
              <a:gd name="connsiteY47" fmla="*/ 6323893 h 6858000"/>
              <a:gd name="connsiteX48" fmla="*/ 708633 w 5878513"/>
              <a:gd name="connsiteY48" fmla="*/ 6334308 h 6858000"/>
              <a:gd name="connsiteX49" fmla="*/ 714048 w 5878513"/>
              <a:gd name="connsiteY49" fmla="*/ 6317489 h 6858000"/>
              <a:gd name="connsiteX50" fmla="*/ 699594 w 5878513"/>
              <a:gd name="connsiteY50" fmla="*/ 6307074 h 6858000"/>
              <a:gd name="connsiteX51" fmla="*/ 717430 w 5878513"/>
              <a:gd name="connsiteY51" fmla="*/ 6307113 h 6858000"/>
              <a:gd name="connsiteX52" fmla="*/ 575168 w 5878513"/>
              <a:gd name="connsiteY52" fmla="*/ 6290052 h 6858000"/>
              <a:gd name="connsiteX53" fmla="*/ 580623 w 5878513"/>
              <a:gd name="connsiteY53" fmla="*/ 6307093 h 6858000"/>
              <a:gd name="connsiteX54" fmla="*/ 598439 w 5878513"/>
              <a:gd name="connsiteY54" fmla="*/ 6307093 h 6858000"/>
              <a:gd name="connsiteX55" fmla="*/ 583984 w 5878513"/>
              <a:gd name="connsiteY55" fmla="*/ 6317489 h 6858000"/>
              <a:gd name="connsiteX56" fmla="*/ 589400 w 5878513"/>
              <a:gd name="connsiteY56" fmla="*/ 6334308 h 6858000"/>
              <a:gd name="connsiteX57" fmla="*/ 575168 w 5878513"/>
              <a:gd name="connsiteY57" fmla="*/ 6323912 h 6858000"/>
              <a:gd name="connsiteX58" fmla="*/ 560916 w 5878513"/>
              <a:gd name="connsiteY58" fmla="*/ 6334308 h 6858000"/>
              <a:gd name="connsiteX59" fmla="*/ 566332 w 5878513"/>
              <a:gd name="connsiteY59" fmla="*/ 6317489 h 6858000"/>
              <a:gd name="connsiteX60" fmla="*/ 551877 w 5878513"/>
              <a:gd name="connsiteY60" fmla="*/ 6307093 h 6858000"/>
              <a:gd name="connsiteX61" fmla="*/ 569704 w 5878513"/>
              <a:gd name="connsiteY61" fmla="*/ 6307113 h 6858000"/>
              <a:gd name="connsiteX62" fmla="*/ 1249673 w 5878513"/>
              <a:gd name="connsiteY62" fmla="*/ 6256744 h 6858000"/>
              <a:gd name="connsiteX63" fmla="*/ 1255137 w 5878513"/>
              <a:gd name="connsiteY63" fmla="*/ 6273776 h 6858000"/>
              <a:gd name="connsiteX64" fmla="*/ 1272944 w 5878513"/>
              <a:gd name="connsiteY64" fmla="*/ 6273776 h 6858000"/>
              <a:gd name="connsiteX65" fmla="*/ 1258470 w 5878513"/>
              <a:gd name="connsiteY65" fmla="*/ 6284171 h 6858000"/>
              <a:gd name="connsiteX66" fmla="*/ 1263905 w 5878513"/>
              <a:gd name="connsiteY66" fmla="*/ 6300980 h 6858000"/>
              <a:gd name="connsiteX67" fmla="*/ 1249663 w 5878513"/>
              <a:gd name="connsiteY67" fmla="*/ 6290565 h 6858000"/>
              <a:gd name="connsiteX68" fmla="*/ 1235412 w 5878513"/>
              <a:gd name="connsiteY68" fmla="*/ 6300980 h 6858000"/>
              <a:gd name="connsiteX69" fmla="*/ 1240847 w 5878513"/>
              <a:gd name="connsiteY69" fmla="*/ 6284171 h 6858000"/>
              <a:gd name="connsiteX70" fmla="*/ 1226382 w 5878513"/>
              <a:gd name="connsiteY70" fmla="*/ 6273776 h 6858000"/>
              <a:gd name="connsiteX71" fmla="*/ 1244199 w 5878513"/>
              <a:gd name="connsiteY71" fmla="*/ 6273795 h 6858000"/>
              <a:gd name="connsiteX72" fmla="*/ 994146 w 5878513"/>
              <a:gd name="connsiteY72" fmla="*/ 6256743 h 6858000"/>
              <a:gd name="connsiteX73" fmla="*/ 999600 w 5878513"/>
              <a:gd name="connsiteY73" fmla="*/ 6273776 h 6858000"/>
              <a:gd name="connsiteX74" fmla="*/ 1017417 w 5878513"/>
              <a:gd name="connsiteY74" fmla="*/ 6273776 h 6858000"/>
              <a:gd name="connsiteX75" fmla="*/ 1002952 w 5878513"/>
              <a:gd name="connsiteY75" fmla="*/ 6284171 h 6858000"/>
              <a:gd name="connsiteX76" fmla="*/ 1008378 w 5878513"/>
              <a:gd name="connsiteY76" fmla="*/ 6300980 h 6858000"/>
              <a:gd name="connsiteX77" fmla="*/ 994136 w 5878513"/>
              <a:gd name="connsiteY77" fmla="*/ 6290565 h 6858000"/>
              <a:gd name="connsiteX78" fmla="*/ 979884 w 5878513"/>
              <a:gd name="connsiteY78" fmla="*/ 6300980 h 6858000"/>
              <a:gd name="connsiteX79" fmla="*/ 985310 w 5878513"/>
              <a:gd name="connsiteY79" fmla="*/ 6284171 h 6858000"/>
              <a:gd name="connsiteX80" fmla="*/ 970855 w 5878513"/>
              <a:gd name="connsiteY80" fmla="*/ 6273776 h 6858000"/>
              <a:gd name="connsiteX81" fmla="*/ 988681 w 5878513"/>
              <a:gd name="connsiteY81" fmla="*/ 6273795 h 6858000"/>
              <a:gd name="connsiteX82" fmla="*/ 1241477 w 5878513"/>
              <a:gd name="connsiteY82" fmla="*/ 6227475 h 6858000"/>
              <a:gd name="connsiteX83" fmla="*/ 1142908 w 5878513"/>
              <a:gd name="connsiteY83" fmla="*/ 6326044 h 6858000"/>
              <a:gd name="connsiteX84" fmla="*/ 1142908 w 5878513"/>
              <a:gd name="connsiteY84" fmla="*/ 6424613 h 6858000"/>
              <a:gd name="connsiteX85" fmla="*/ 1340036 w 5878513"/>
              <a:gd name="connsiteY85" fmla="*/ 6424613 h 6858000"/>
              <a:gd name="connsiteX86" fmla="*/ 1340045 w 5878513"/>
              <a:gd name="connsiteY86" fmla="*/ 6424613 h 6858000"/>
              <a:gd name="connsiteX87" fmla="*/ 1340045 w 5878513"/>
              <a:gd name="connsiteY87" fmla="*/ 6326044 h 6858000"/>
              <a:gd name="connsiteX88" fmla="*/ 1241477 w 5878513"/>
              <a:gd name="connsiteY88" fmla="*/ 6227475 h 6858000"/>
              <a:gd name="connsiteX89" fmla="*/ 906447 w 5878513"/>
              <a:gd name="connsiteY89" fmla="*/ 6227475 h 6858000"/>
              <a:gd name="connsiteX90" fmla="*/ 906447 w 5878513"/>
              <a:gd name="connsiteY90" fmla="*/ 6424603 h 6858000"/>
              <a:gd name="connsiteX91" fmla="*/ 1005016 w 5878513"/>
              <a:gd name="connsiteY91" fmla="*/ 6424603 h 6858000"/>
              <a:gd name="connsiteX92" fmla="*/ 1103584 w 5878513"/>
              <a:gd name="connsiteY92" fmla="*/ 6326034 h 6858000"/>
              <a:gd name="connsiteX93" fmla="*/ 1103575 w 5878513"/>
              <a:gd name="connsiteY93" fmla="*/ 6326044 h 6858000"/>
              <a:gd name="connsiteX94" fmla="*/ 1005006 w 5878513"/>
              <a:gd name="connsiteY94" fmla="*/ 6227475 h 6858000"/>
              <a:gd name="connsiteX95" fmla="*/ 532084 w 5878513"/>
              <a:gd name="connsiteY95" fmla="*/ 6227475 h 6858000"/>
              <a:gd name="connsiteX96" fmla="*/ 433525 w 5878513"/>
              <a:gd name="connsiteY96" fmla="*/ 6326034 h 6858000"/>
              <a:gd name="connsiteX97" fmla="*/ 532094 w 5878513"/>
              <a:gd name="connsiteY97" fmla="*/ 6424603 h 6858000"/>
              <a:gd name="connsiteX98" fmla="*/ 630653 w 5878513"/>
              <a:gd name="connsiteY98" fmla="*/ 6424603 h 6858000"/>
              <a:gd name="connsiteX99" fmla="*/ 630653 w 5878513"/>
              <a:gd name="connsiteY99" fmla="*/ 6227475 h 6858000"/>
              <a:gd name="connsiteX100" fmla="*/ 669986 w 5878513"/>
              <a:gd name="connsiteY100" fmla="*/ 6227465 h 6858000"/>
              <a:gd name="connsiteX101" fmla="*/ 669986 w 5878513"/>
              <a:gd name="connsiteY101" fmla="*/ 6326034 h 6858000"/>
              <a:gd name="connsiteX102" fmla="*/ 768555 w 5878513"/>
              <a:gd name="connsiteY102" fmla="*/ 6424603 h 6858000"/>
              <a:gd name="connsiteX103" fmla="*/ 867123 w 5878513"/>
              <a:gd name="connsiteY103" fmla="*/ 6326034 h 6858000"/>
              <a:gd name="connsiteX104" fmla="*/ 867114 w 5878513"/>
              <a:gd name="connsiteY104" fmla="*/ 6326024 h 6858000"/>
              <a:gd name="connsiteX105" fmla="*/ 867114 w 5878513"/>
              <a:gd name="connsiteY105" fmla="*/ 6227465 h 6858000"/>
              <a:gd name="connsiteX106" fmla="*/ 0 w 5878513"/>
              <a:gd name="connsiteY106" fmla="*/ 0 h 6858000"/>
              <a:gd name="connsiteX107" fmla="*/ 5878513 w 5878513"/>
              <a:gd name="connsiteY107" fmla="*/ 0 h 6858000"/>
              <a:gd name="connsiteX108" fmla="*/ 5878513 w 5878513"/>
              <a:gd name="connsiteY108" fmla="*/ 6858000 h 6858000"/>
              <a:gd name="connsiteX109" fmla="*/ 0 w 5878513"/>
              <a:gd name="connsiteY10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5878513" h="6858000">
                <a:moveTo>
                  <a:pt x="521194" y="6344112"/>
                </a:moveTo>
                <a:lnTo>
                  <a:pt x="526649" y="6361154"/>
                </a:lnTo>
                <a:lnTo>
                  <a:pt x="544475" y="6361154"/>
                </a:lnTo>
                <a:lnTo>
                  <a:pt x="544495" y="6361154"/>
                </a:lnTo>
                <a:lnTo>
                  <a:pt x="530030" y="6371550"/>
                </a:lnTo>
                <a:lnTo>
                  <a:pt x="535456" y="6388369"/>
                </a:lnTo>
                <a:lnTo>
                  <a:pt x="521204" y="6377973"/>
                </a:lnTo>
                <a:lnTo>
                  <a:pt x="506953" y="6388369"/>
                </a:lnTo>
                <a:lnTo>
                  <a:pt x="512378" y="6371550"/>
                </a:lnTo>
                <a:lnTo>
                  <a:pt x="497913" y="6361154"/>
                </a:lnTo>
                <a:lnTo>
                  <a:pt x="515740" y="6361174"/>
                </a:lnTo>
                <a:close/>
                <a:moveTo>
                  <a:pt x="776751" y="6343899"/>
                </a:moveTo>
                <a:lnTo>
                  <a:pt x="782215" y="6360941"/>
                </a:lnTo>
                <a:lnTo>
                  <a:pt x="800013" y="6360941"/>
                </a:lnTo>
                <a:lnTo>
                  <a:pt x="785548" y="6371317"/>
                </a:lnTo>
                <a:lnTo>
                  <a:pt x="790983" y="6388136"/>
                </a:lnTo>
                <a:lnTo>
                  <a:pt x="776741" y="6377740"/>
                </a:lnTo>
                <a:lnTo>
                  <a:pt x="762490" y="6388136"/>
                </a:lnTo>
                <a:lnTo>
                  <a:pt x="767925" y="6371317"/>
                </a:lnTo>
                <a:lnTo>
                  <a:pt x="753460" y="6360941"/>
                </a:lnTo>
                <a:lnTo>
                  <a:pt x="771277" y="6360960"/>
                </a:lnTo>
                <a:close/>
                <a:moveTo>
                  <a:pt x="1195612" y="6310814"/>
                </a:moveTo>
                <a:lnTo>
                  <a:pt x="1201057" y="6327827"/>
                </a:lnTo>
                <a:lnTo>
                  <a:pt x="1218893" y="6327827"/>
                </a:lnTo>
                <a:lnTo>
                  <a:pt x="1204419" y="6338222"/>
                </a:lnTo>
                <a:lnTo>
                  <a:pt x="1209854" y="6355031"/>
                </a:lnTo>
                <a:lnTo>
                  <a:pt x="1195612" y="6344636"/>
                </a:lnTo>
                <a:lnTo>
                  <a:pt x="1181361" y="6355031"/>
                </a:lnTo>
                <a:lnTo>
                  <a:pt x="1186777" y="6338222"/>
                </a:lnTo>
                <a:lnTo>
                  <a:pt x="1172332" y="6327827"/>
                </a:lnTo>
                <a:lnTo>
                  <a:pt x="1190148" y="6327846"/>
                </a:lnTo>
                <a:close/>
                <a:moveTo>
                  <a:pt x="1048196" y="6310814"/>
                </a:moveTo>
                <a:lnTo>
                  <a:pt x="1053651" y="6327826"/>
                </a:lnTo>
                <a:lnTo>
                  <a:pt x="1071477" y="6327826"/>
                </a:lnTo>
                <a:lnTo>
                  <a:pt x="1057013" y="6338222"/>
                </a:lnTo>
                <a:lnTo>
                  <a:pt x="1062429" y="6355031"/>
                </a:lnTo>
                <a:lnTo>
                  <a:pt x="1048196" y="6344635"/>
                </a:lnTo>
                <a:lnTo>
                  <a:pt x="1033945" y="6355031"/>
                </a:lnTo>
                <a:lnTo>
                  <a:pt x="1039361" y="6338222"/>
                </a:lnTo>
                <a:lnTo>
                  <a:pt x="1024906" y="6327826"/>
                </a:lnTo>
                <a:lnTo>
                  <a:pt x="1042742" y="6327846"/>
                </a:lnTo>
                <a:close/>
                <a:moveTo>
                  <a:pt x="722874" y="6290052"/>
                </a:moveTo>
                <a:lnTo>
                  <a:pt x="728319" y="6307064"/>
                </a:lnTo>
                <a:lnTo>
                  <a:pt x="746175" y="6307064"/>
                </a:lnTo>
                <a:lnTo>
                  <a:pt x="746184" y="6307074"/>
                </a:lnTo>
                <a:lnTo>
                  <a:pt x="731710" y="6317489"/>
                </a:lnTo>
                <a:lnTo>
                  <a:pt x="737126" y="6334308"/>
                </a:lnTo>
                <a:lnTo>
                  <a:pt x="722894" y="6323893"/>
                </a:lnTo>
                <a:lnTo>
                  <a:pt x="708633" y="6334308"/>
                </a:lnTo>
                <a:lnTo>
                  <a:pt x="714048" y="6317489"/>
                </a:lnTo>
                <a:lnTo>
                  <a:pt x="699594" y="6307074"/>
                </a:lnTo>
                <a:lnTo>
                  <a:pt x="717430" y="6307113"/>
                </a:lnTo>
                <a:close/>
                <a:moveTo>
                  <a:pt x="575168" y="6290052"/>
                </a:moveTo>
                <a:lnTo>
                  <a:pt x="580623" y="6307093"/>
                </a:lnTo>
                <a:lnTo>
                  <a:pt x="598439" y="6307093"/>
                </a:lnTo>
                <a:lnTo>
                  <a:pt x="583984" y="6317489"/>
                </a:lnTo>
                <a:lnTo>
                  <a:pt x="589400" y="6334308"/>
                </a:lnTo>
                <a:lnTo>
                  <a:pt x="575168" y="6323912"/>
                </a:lnTo>
                <a:lnTo>
                  <a:pt x="560916" y="6334308"/>
                </a:lnTo>
                <a:lnTo>
                  <a:pt x="566332" y="6317489"/>
                </a:lnTo>
                <a:lnTo>
                  <a:pt x="551877" y="6307093"/>
                </a:lnTo>
                <a:lnTo>
                  <a:pt x="569704" y="6307113"/>
                </a:lnTo>
                <a:close/>
                <a:moveTo>
                  <a:pt x="1249673" y="6256744"/>
                </a:moveTo>
                <a:lnTo>
                  <a:pt x="1255137" y="6273776"/>
                </a:lnTo>
                <a:lnTo>
                  <a:pt x="1272944" y="6273776"/>
                </a:lnTo>
                <a:lnTo>
                  <a:pt x="1258470" y="6284171"/>
                </a:lnTo>
                <a:lnTo>
                  <a:pt x="1263905" y="6300980"/>
                </a:lnTo>
                <a:lnTo>
                  <a:pt x="1249663" y="6290565"/>
                </a:lnTo>
                <a:lnTo>
                  <a:pt x="1235412" y="6300980"/>
                </a:lnTo>
                <a:lnTo>
                  <a:pt x="1240847" y="6284171"/>
                </a:lnTo>
                <a:lnTo>
                  <a:pt x="1226382" y="6273776"/>
                </a:lnTo>
                <a:lnTo>
                  <a:pt x="1244199" y="6273795"/>
                </a:lnTo>
                <a:close/>
                <a:moveTo>
                  <a:pt x="994146" y="6256743"/>
                </a:moveTo>
                <a:lnTo>
                  <a:pt x="999600" y="6273776"/>
                </a:lnTo>
                <a:lnTo>
                  <a:pt x="1017417" y="6273776"/>
                </a:lnTo>
                <a:lnTo>
                  <a:pt x="1002952" y="6284171"/>
                </a:lnTo>
                <a:lnTo>
                  <a:pt x="1008378" y="6300980"/>
                </a:lnTo>
                <a:lnTo>
                  <a:pt x="994136" y="6290565"/>
                </a:lnTo>
                <a:lnTo>
                  <a:pt x="979884" y="6300980"/>
                </a:lnTo>
                <a:lnTo>
                  <a:pt x="985310" y="6284171"/>
                </a:lnTo>
                <a:lnTo>
                  <a:pt x="970855" y="6273776"/>
                </a:lnTo>
                <a:lnTo>
                  <a:pt x="988681" y="6273795"/>
                </a:lnTo>
                <a:close/>
                <a:moveTo>
                  <a:pt x="1241477" y="6227475"/>
                </a:moveTo>
                <a:cubicBezTo>
                  <a:pt x="1187038" y="6227475"/>
                  <a:pt x="1142908" y="6271605"/>
                  <a:pt x="1142908" y="6326044"/>
                </a:cubicBezTo>
                <a:lnTo>
                  <a:pt x="1142908" y="6424613"/>
                </a:lnTo>
                <a:lnTo>
                  <a:pt x="1340036" y="6424613"/>
                </a:lnTo>
                <a:lnTo>
                  <a:pt x="1340045" y="6424613"/>
                </a:lnTo>
                <a:lnTo>
                  <a:pt x="1340045" y="6326044"/>
                </a:lnTo>
                <a:cubicBezTo>
                  <a:pt x="1340045" y="6271605"/>
                  <a:pt x="1295915" y="6227475"/>
                  <a:pt x="1241477" y="6227475"/>
                </a:cubicBezTo>
                <a:close/>
                <a:moveTo>
                  <a:pt x="906447" y="6227475"/>
                </a:moveTo>
                <a:lnTo>
                  <a:pt x="906447" y="6424603"/>
                </a:lnTo>
                <a:lnTo>
                  <a:pt x="1005016" y="6424603"/>
                </a:lnTo>
                <a:cubicBezTo>
                  <a:pt x="1059454" y="6424603"/>
                  <a:pt x="1103584" y="6380472"/>
                  <a:pt x="1103584" y="6326034"/>
                </a:cubicBezTo>
                <a:lnTo>
                  <a:pt x="1103575" y="6326044"/>
                </a:lnTo>
                <a:cubicBezTo>
                  <a:pt x="1103575" y="6271605"/>
                  <a:pt x="1059444" y="6227475"/>
                  <a:pt x="1005006" y="6227475"/>
                </a:cubicBezTo>
                <a:close/>
                <a:moveTo>
                  <a:pt x="532084" y="6227475"/>
                </a:moveTo>
                <a:cubicBezTo>
                  <a:pt x="477655" y="6227475"/>
                  <a:pt x="433525" y="6271596"/>
                  <a:pt x="433525" y="6326034"/>
                </a:cubicBezTo>
                <a:cubicBezTo>
                  <a:pt x="433525" y="6380472"/>
                  <a:pt x="477655" y="6424603"/>
                  <a:pt x="532094" y="6424603"/>
                </a:cubicBezTo>
                <a:lnTo>
                  <a:pt x="630653" y="6424603"/>
                </a:lnTo>
                <a:lnTo>
                  <a:pt x="630653" y="6227475"/>
                </a:lnTo>
                <a:close/>
                <a:moveTo>
                  <a:pt x="669986" y="6227465"/>
                </a:moveTo>
                <a:lnTo>
                  <a:pt x="669986" y="6326034"/>
                </a:lnTo>
                <a:cubicBezTo>
                  <a:pt x="669986" y="6380473"/>
                  <a:pt x="714116" y="6424603"/>
                  <a:pt x="768555" y="6424603"/>
                </a:cubicBezTo>
                <a:cubicBezTo>
                  <a:pt x="822993" y="6424603"/>
                  <a:pt x="867123" y="6380473"/>
                  <a:pt x="867123" y="6326034"/>
                </a:cubicBezTo>
                <a:lnTo>
                  <a:pt x="867114" y="6326024"/>
                </a:lnTo>
                <a:lnTo>
                  <a:pt x="867114" y="6227465"/>
                </a:lnTo>
                <a:close/>
                <a:moveTo>
                  <a:pt x="0" y="0"/>
                </a:moveTo>
                <a:lnTo>
                  <a:pt x="5878513" y="0"/>
                </a:lnTo>
                <a:lnTo>
                  <a:pt x="58785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72000" tIns="72000">
            <a:noAutofit/>
          </a:bodyPr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B44BF-790A-5859-248F-6AAD60544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1900" y="431800"/>
            <a:ext cx="5448300" cy="11112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4BD5CF-96BA-3591-E0B6-160F04A640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C548A662-69A4-4F12-E5C0-DCAC86243F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11900" y="6327696"/>
            <a:ext cx="4526356" cy="123111"/>
          </a:xfrm>
        </p:spPr>
        <p:txBody>
          <a:bodyPr wrap="square" anchor="b">
            <a:spAutoFit/>
          </a:bodyPr>
          <a:lstStyle>
            <a:lvl1pPr>
              <a:defRPr sz="8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a source or footnote here</a:t>
            </a:r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75D180B-9E43-F046-917E-1F523B8834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5400000">
            <a:off x="8100627" y="1930855"/>
            <a:ext cx="3660857" cy="3661468"/>
          </a:xfrm>
          <a:custGeom>
            <a:avLst/>
            <a:gdLst>
              <a:gd name="connsiteX0" fmla="*/ 748675 w 1497350"/>
              <a:gd name="connsiteY0" fmla="*/ 1494732 h 1494732"/>
              <a:gd name="connsiteX1" fmla="*/ 0 w 1497350"/>
              <a:gd name="connsiteY1" fmla="*/ 1494732 h 1494732"/>
              <a:gd name="connsiteX2" fmla="*/ 0 w 1497350"/>
              <a:gd name="connsiteY2" fmla="*/ 0 h 1494732"/>
              <a:gd name="connsiteX3" fmla="*/ 748675 w 1497350"/>
              <a:gd name="connsiteY3" fmla="*/ 0 h 1494732"/>
              <a:gd name="connsiteX4" fmla="*/ 1497350 w 1497350"/>
              <a:gd name="connsiteY4" fmla="*/ 747365 h 1494732"/>
              <a:gd name="connsiteX5" fmla="*/ 748675 w 1497350"/>
              <a:gd name="connsiteY5" fmla="*/ 1494732 h 14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350" h="1494732">
                <a:moveTo>
                  <a:pt x="748675" y="1494732"/>
                </a:moveTo>
                <a:lnTo>
                  <a:pt x="0" y="1494732"/>
                </a:lnTo>
                <a:lnTo>
                  <a:pt x="0" y="0"/>
                </a:lnTo>
                <a:lnTo>
                  <a:pt x="748675" y="0"/>
                </a:lnTo>
                <a:cubicBezTo>
                  <a:pt x="1162278" y="0"/>
                  <a:pt x="1497350" y="335071"/>
                  <a:pt x="1497350" y="747365"/>
                </a:cubicBezTo>
                <a:cubicBezTo>
                  <a:pt x="1497350" y="1159660"/>
                  <a:pt x="1162278" y="1494732"/>
                  <a:pt x="748675" y="1494732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C494E6D-4CB8-C0AB-68C2-0A1EFCFAE1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2476" y="1931160"/>
            <a:ext cx="3660857" cy="3661468"/>
          </a:xfrm>
          <a:custGeom>
            <a:avLst/>
            <a:gdLst>
              <a:gd name="connsiteX0" fmla="*/ 748675 w 1497350"/>
              <a:gd name="connsiteY0" fmla="*/ 1494732 h 1494732"/>
              <a:gd name="connsiteX1" fmla="*/ 0 w 1497350"/>
              <a:gd name="connsiteY1" fmla="*/ 1494732 h 1494732"/>
              <a:gd name="connsiteX2" fmla="*/ 0 w 1497350"/>
              <a:gd name="connsiteY2" fmla="*/ 0 h 1494732"/>
              <a:gd name="connsiteX3" fmla="*/ 748675 w 1497350"/>
              <a:gd name="connsiteY3" fmla="*/ 0 h 1494732"/>
              <a:gd name="connsiteX4" fmla="*/ 1497350 w 1497350"/>
              <a:gd name="connsiteY4" fmla="*/ 747365 h 1494732"/>
              <a:gd name="connsiteX5" fmla="*/ 748675 w 1497350"/>
              <a:gd name="connsiteY5" fmla="*/ 1494732 h 14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350" h="1494732">
                <a:moveTo>
                  <a:pt x="748675" y="1494732"/>
                </a:moveTo>
                <a:lnTo>
                  <a:pt x="0" y="1494732"/>
                </a:lnTo>
                <a:lnTo>
                  <a:pt x="0" y="0"/>
                </a:lnTo>
                <a:lnTo>
                  <a:pt x="748675" y="0"/>
                </a:lnTo>
                <a:cubicBezTo>
                  <a:pt x="1162278" y="0"/>
                  <a:pt x="1497350" y="335071"/>
                  <a:pt x="1497350" y="747365"/>
                </a:cubicBezTo>
                <a:cubicBezTo>
                  <a:pt x="1497350" y="1159660"/>
                  <a:pt x="1162278" y="1494732"/>
                  <a:pt x="748675" y="1494732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1B289-4F21-6D98-2B10-0050375176F8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To change the footer go to menu "Insert" &gt; "Header and Footer" and click on "Apply to All"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F16AD75-DEF5-4899-B345-8D6FCF473A5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351109" y="2125733"/>
            <a:ext cx="2583089" cy="3236841"/>
          </a:xfrm>
        </p:spPr>
        <p:txBody>
          <a:bodyPr/>
          <a:lstStyle>
            <a:lvl3pPr marL="288000" indent="-288000"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C1E5574-6D05-C713-43B9-A44D95580DC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289978" y="2125733"/>
            <a:ext cx="3354626" cy="3236841"/>
          </a:xfrm>
        </p:spPr>
        <p:txBody>
          <a:bodyPr/>
          <a:lstStyle>
            <a:lvl3pPr marL="288000" indent="-288000"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38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ur block + Text + Image +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324857-A7C0-AE38-E620-03D72E804965}"/>
              </a:ext>
            </a:extLst>
          </p:cNvPr>
          <p:cNvSpPr/>
          <p:nvPr userDrawn="1"/>
        </p:nvSpPr>
        <p:spPr>
          <a:xfrm>
            <a:off x="8125875" y="-1"/>
            <a:ext cx="4066125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aphic 6">
            <a:extLst>
              <a:ext uri="{FF2B5EF4-FFF2-40B4-BE49-F238E27FC236}">
                <a16:creationId xmlns:a16="http://schemas.microsoft.com/office/drawing/2014/main" id="{DD56780A-8AD7-B9C1-BD1D-9DA01C8FF10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3525" y="6227466"/>
            <a:ext cx="906520" cy="197147"/>
            <a:chOff x="578404" y="5745750"/>
            <a:chExt cx="2453349" cy="533548"/>
          </a:xfrm>
          <a:solidFill>
            <a:srgbClr val="191919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DEE328A-7D2A-779D-DD16-80B04D58BDED}"/>
                </a:ext>
              </a:extLst>
            </p:cNvPr>
            <p:cNvSpPr/>
            <p:nvPr/>
          </p:nvSpPr>
          <p:spPr>
            <a:xfrm>
              <a:off x="578404" y="5745777"/>
              <a:ext cx="533519" cy="533494"/>
            </a:xfrm>
            <a:custGeom>
              <a:avLst/>
              <a:gdLst>
                <a:gd name="connsiteX0" fmla="*/ 446314 w 533520"/>
                <a:gd name="connsiteY0" fmla="*/ 215474 h 533494"/>
                <a:gd name="connsiteX1" fmla="*/ 407194 w 533520"/>
                <a:gd name="connsiteY1" fmla="*/ 243608 h 533494"/>
                <a:gd name="connsiteX2" fmla="*/ 421851 w 533520"/>
                <a:gd name="connsiteY2" fmla="*/ 289126 h 533494"/>
                <a:gd name="connsiteX3" fmla="*/ 383334 w 533520"/>
                <a:gd name="connsiteY3" fmla="*/ 260992 h 533494"/>
                <a:gd name="connsiteX4" fmla="*/ 344764 w 533520"/>
                <a:gd name="connsiteY4" fmla="*/ 289126 h 533494"/>
                <a:gd name="connsiteX5" fmla="*/ 359421 w 533520"/>
                <a:gd name="connsiteY5" fmla="*/ 243608 h 533494"/>
                <a:gd name="connsiteX6" fmla="*/ 320301 w 533520"/>
                <a:gd name="connsiteY6" fmla="*/ 215474 h 533494"/>
                <a:gd name="connsiteX7" fmla="*/ 368546 w 533520"/>
                <a:gd name="connsiteY7" fmla="*/ 215527 h 533494"/>
                <a:gd name="connsiteX8" fmla="*/ 383334 w 533520"/>
                <a:gd name="connsiteY8" fmla="*/ 169354 h 533494"/>
                <a:gd name="connsiteX9" fmla="*/ 398096 w 533520"/>
                <a:gd name="connsiteY9" fmla="*/ 215474 h 533494"/>
                <a:gd name="connsiteX10" fmla="*/ 446366 w 533520"/>
                <a:gd name="connsiteY10" fmla="*/ 215474 h 533494"/>
                <a:gd name="connsiteX11" fmla="*/ 300322 w 533520"/>
                <a:gd name="connsiteY11" fmla="*/ 361781 h 533494"/>
                <a:gd name="connsiteX12" fmla="*/ 261176 w 533520"/>
                <a:gd name="connsiteY12" fmla="*/ 389915 h 533494"/>
                <a:gd name="connsiteX13" fmla="*/ 275859 w 533520"/>
                <a:gd name="connsiteY13" fmla="*/ 435433 h 533494"/>
                <a:gd name="connsiteX14" fmla="*/ 237289 w 533520"/>
                <a:gd name="connsiteY14" fmla="*/ 407299 h 533494"/>
                <a:gd name="connsiteX15" fmla="*/ 198720 w 533520"/>
                <a:gd name="connsiteY15" fmla="*/ 435433 h 533494"/>
                <a:gd name="connsiteX16" fmla="*/ 213403 w 533520"/>
                <a:gd name="connsiteY16" fmla="*/ 389915 h 533494"/>
                <a:gd name="connsiteX17" fmla="*/ 174257 w 533520"/>
                <a:gd name="connsiteY17" fmla="*/ 361781 h 533494"/>
                <a:gd name="connsiteX18" fmla="*/ 222501 w 533520"/>
                <a:gd name="connsiteY18" fmla="*/ 361834 h 533494"/>
                <a:gd name="connsiteX19" fmla="*/ 237263 w 533520"/>
                <a:gd name="connsiteY19" fmla="*/ 315660 h 533494"/>
                <a:gd name="connsiteX20" fmla="*/ 252025 w 533520"/>
                <a:gd name="connsiteY20" fmla="*/ 361781 h 533494"/>
                <a:gd name="connsiteX21" fmla="*/ 300269 w 533520"/>
                <a:gd name="connsiteY21" fmla="*/ 361781 h 533494"/>
                <a:gd name="connsiteX22" fmla="*/ 533495 w 533520"/>
                <a:gd name="connsiteY22" fmla="*/ 533495 h 533494"/>
                <a:gd name="connsiteX23" fmla="*/ 533495 w 533520"/>
                <a:gd name="connsiteY23" fmla="*/ 0 h 533494"/>
                <a:gd name="connsiteX24" fmla="*/ 266734 w 533520"/>
                <a:gd name="connsiteY24" fmla="*/ 0 h 533494"/>
                <a:gd name="connsiteX25" fmla="*/ 0 w 533520"/>
                <a:gd name="connsiteY25" fmla="*/ 266734 h 533494"/>
                <a:gd name="connsiteX26" fmla="*/ 266760 w 533520"/>
                <a:gd name="connsiteY26" fmla="*/ 533495 h 533494"/>
                <a:gd name="connsiteX27" fmla="*/ 533521 w 533520"/>
                <a:gd name="connsiteY27" fmla="*/ 533495 h 53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494">
                  <a:moveTo>
                    <a:pt x="446314" y="215474"/>
                  </a:moveTo>
                  <a:lnTo>
                    <a:pt x="407194" y="243608"/>
                  </a:lnTo>
                  <a:lnTo>
                    <a:pt x="421851" y="289126"/>
                  </a:lnTo>
                  <a:lnTo>
                    <a:pt x="383334" y="260992"/>
                  </a:lnTo>
                  <a:lnTo>
                    <a:pt x="344764" y="289126"/>
                  </a:lnTo>
                  <a:lnTo>
                    <a:pt x="359421" y="243608"/>
                  </a:lnTo>
                  <a:lnTo>
                    <a:pt x="320301" y="215474"/>
                  </a:lnTo>
                  <a:lnTo>
                    <a:pt x="368546" y="215527"/>
                  </a:lnTo>
                  <a:lnTo>
                    <a:pt x="383334" y="169354"/>
                  </a:lnTo>
                  <a:lnTo>
                    <a:pt x="398096" y="215474"/>
                  </a:lnTo>
                  <a:lnTo>
                    <a:pt x="446366" y="215474"/>
                  </a:lnTo>
                  <a:close/>
                  <a:moveTo>
                    <a:pt x="300322" y="361781"/>
                  </a:moveTo>
                  <a:lnTo>
                    <a:pt x="261176" y="389915"/>
                  </a:lnTo>
                  <a:lnTo>
                    <a:pt x="275859" y="435433"/>
                  </a:lnTo>
                  <a:lnTo>
                    <a:pt x="237289" y="407299"/>
                  </a:lnTo>
                  <a:lnTo>
                    <a:pt x="198720" y="435433"/>
                  </a:lnTo>
                  <a:lnTo>
                    <a:pt x="213403" y="389915"/>
                  </a:lnTo>
                  <a:lnTo>
                    <a:pt x="174257" y="361781"/>
                  </a:lnTo>
                  <a:lnTo>
                    <a:pt x="222501" y="361834"/>
                  </a:lnTo>
                  <a:lnTo>
                    <a:pt x="237263" y="315660"/>
                  </a:lnTo>
                  <a:lnTo>
                    <a:pt x="252025" y="361781"/>
                  </a:lnTo>
                  <a:lnTo>
                    <a:pt x="300269" y="361781"/>
                  </a:lnTo>
                  <a:close/>
                  <a:moveTo>
                    <a:pt x="533495" y="533495"/>
                  </a:moveTo>
                  <a:lnTo>
                    <a:pt x="533495" y="0"/>
                  </a:lnTo>
                  <a:lnTo>
                    <a:pt x="266734" y="0"/>
                  </a:lnTo>
                  <a:cubicBezTo>
                    <a:pt x="119431" y="0"/>
                    <a:pt x="0" y="119405"/>
                    <a:pt x="0" y="266734"/>
                  </a:cubicBezTo>
                  <a:cubicBezTo>
                    <a:pt x="0" y="414063"/>
                    <a:pt x="119431" y="533495"/>
                    <a:pt x="266760" y="533495"/>
                  </a:cubicBezTo>
                  <a:lnTo>
                    <a:pt x="533521" y="533495"/>
                  </a:lnTo>
                  <a:close/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5924065-851E-73C2-6C47-F842E4BE1863}"/>
                </a:ext>
              </a:extLst>
            </p:cNvPr>
            <p:cNvSpPr/>
            <p:nvPr/>
          </p:nvSpPr>
          <p:spPr>
            <a:xfrm>
              <a:off x="1858291" y="5745777"/>
              <a:ext cx="533519" cy="533494"/>
            </a:xfrm>
            <a:custGeom>
              <a:avLst/>
              <a:gdLst>
                <a:gd name="connsiteX0" fmla="*/ 446628 w 533520"/>
                <a:gd name="connsiteY0" fmla="*/ 271585 h 533494"/>
                <a:gd name="connsiteX1" fmla="*/ 407482 w 533520"/>
                <a:gd name="connsiteY1" fmla="*/ 299719 h 533494"/>
                <a:gd name="connsiteX2" fmla="*/ 422139 w 533520"/>
                <a:gd name="connsiteY2" fmla="*/ 345210 h 533494"/>
                <a:gd name="connsiteX3" fmla="*/ 383622 w 533520"/>
                <a:gd name="connsiteY3" fmla="*/ 317076 h 533494"/>
                <a:gd name="connsiteX4" fmla="*/ 345053 w 533520"/>
                <a:gd name="connsiteY4" fmla="*/ 345210 h 533494"/>
                <a:gd name="connsiteX5" fmla="*/ 359710 w 533520"/>
                <a:gd name="connsiteY5" fmla="*/ 299719 h 533494"/>
                <a:gd name="connsiteX6" fmla="*/ 320590 w 533520"/>
                <a:gd name="connsiteY6" fmla="*/ 271585 h 533494"/>
                <a:gd name="connsiteX7" fmla="*/ 368860 w 533520"/>
                <a:gd name="connsiteY7" fmla="*/ 271637 h 533494"/>
                <a:gd name="connsiteX8" fmla="*/ 383622 w 533520"/>
                <a:gd name="connsiteY8" fmla="*/ 225543 h 533494"/>
                <a:gd name="connsiteX9" fmla="*/ 398384 w 533520"/>
                <a:gd name="connsiteY9" fmla="*/ 271585 h 533494"/>
                <a:gd name="connsiteX10" fmla="*/ 446655 w 533520"/>
                <a:gd name="connsiteY10" fmla="*/ 271585 h 533494"/>
                <a:gd name="connsiteX11" fmla="*/ 300322 w 533520"/>
                <a:gd name="connsiteY11" fmla="*/ 125305 h 533494"/>
                <a:gd name="connsiteX12" fmla="*/ 261176 w 533520"/>
                <a:gd name="connsiteY12" fmla="*/ 153438 h 533494"/>
                <a:gd name="connsiteX13" fmla="*/ 275859 w 533520"/>
                <a:gd name="connsiteY13" fmla="*/ 198930 h 533494"/>
                <a:gd name="connsiteX14" fmla="*/ 237316 w 533520"/>
                <a:gd name="connsiteY14" fmla="*/ 170743 h 533494"/>
                <a:gd name="connsiteX15" fmla="*/ 198746 w 533520"/>
                <a:gd name="connsiteY15" fmla="*/ 198930 h 533494"/>
                <a:gd name="connsiteX16" fmla="*/ 213429 w 533520"/>
                <a:gd name="connsiteY16" fmla="*/ 153438 h 533494"/>
                <a:gd name="connsiteX17" fmla="*/ 174309 w 533520"/>
                <a:gd name="connsiteY17" fmla="*/ 125305 h 533494"/>
                <a:gd name="connsiteX18" fmla="*/ 222554 w 533520"/>
                <a:gd name="connsiteY18" fmla="*/ 125357 h 533494"/>
                <a:gd name="connsiteX19" fmla="*/ 237342 w 533520"/>
                <a:gd name="connsiteY19" fmla="*/ 79210 h 533494"/>
                <a:gd name="connsiteX20" fmla="*/ 252104 w 533520"/>
                <a:gd name="connsiteY20" fmla="*/ 125305 h 533494"/>
                <a:gd name="connsiteX21" fmla="*/ 300348 w 533520"/>
                <a:gd name="connsiteY21" fmla="*/ 125305 h 533494"/>
                <a:gd name="connsiteX22" fmla="*/ 533495 w 533520"/>
                <a:gd name="connsiteY22" fmla="*/ 266760 h 533494"/>
                <a:gd name="connsiteX23" fmla="*/ 266734 w 533520"/>
                <a:gd name="connsiteY23" fmla="*/ 0 h 533494"/>
                <a:gd name="connsiteX24" fmla="*/ 0 w 533520"/>
                <a:gd name="connsiteY24" fmla="*/ 0 h 533494"/>
                <a:gd name="connsiteX25" fmla="*/ 0 w 533520"/>
                <a:gd name="connsiteY25" fmla="*/ 533495 h 533494"/>
                <a:gd name="connsiteX26" fmla="*/ 266760 w 533520"/>
                <a:gd name="connsiteY26" fmla="*/ 533495 h 533494"/>
                <a:gd name="connsiteX27" fmla="*/ 533521 w 533520"/>
                <a:gd name="connsiteY27" fmla="*/ 266734 h 53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494">
                  <a:moveTo>
                    <a:pt x="446628" y="271585"/>
                  </a:moveTo>
                  <a:lnTo>
                    <a:pt x="407482" y="299719"/>
                  </a:lnTo>
                  <a:lnTo>
                    <a:pt x="422139" y="345210"/>
                  </a:lnTo>
                  <a:lnTo>
                    <a:pt x="383622" y="317076"/>
                  </a:lnTo>
                  <a:lnTo>
                    <a:pt x="345053" y="345210"/>
                  </a:lnTo>
                  <a:lnTo>
                    <a:pt x="359710" y="299719"/>
                  </a:lnTo>
                  <a:lnTo>
                    <a:pt x="320590" y="271585"/>
                  </a:lnTo>
                  <a:lnTo>
                    <a:pt x="368860" y="271637"/>
                  </a:lnTo>
                  <a:lnTo>
                    <a:pt x="383622" y="225543"/>
                  </a:lnTo>
                  <a:lnTo>
                    <a:pt x="398384" y="271585"/>
                  </a:lnTo>
                  <a:lnTo>
                    <a:pt x="446655" y="271585"/>
                  </a:lnTo>
                  <a:close/>
                  <a:moveTo>
                    <a:pt x="300322" y="125305"/>
                  </a:moveTo>
                  <a:lnTo>
                    <a:pt x="261176" y="153438"/>
                  </a:lnTo>
                  <a:lnTo>
                    <a:pt x="275859" y="198930"/>
                  </a:lnTo>
                  <a:lnTo>
                    <a:pt x="237316" y="170743"/>
                  </a:lnTo>
                  <a:lnTo>
                    <a:pt x="198746" y="198930"/>
                  </a:lnTo>
                  <a:lnTo>
                    <a:pt x="213429" y="153438"/>
                  </a:lnTo>
                  <a:lnTo>
                    <a:pt x="174309" y="125305"/>
                  </a:lnTo>
                  <a:lnTo>
                    <a:pt x="222554" y="125357"/>
                  </a:lnTo>
                  <a:lnTo>
                    <a:pt x="237342" y="79210"/>
                  </a:lnTo>
                  <a:lnTo>
                    <a:pt x="252104" y="125305"/>
                  </a:lnTo>
                  <a:lnTo>
                    <a:pt x="300348" y="125305"/>
                  </a:lnTo>
                  <a:close/>
                  <a:moveTo>
                    <a:pt x="533495" y="266760"/>
                  </a:moveTo>
                  <a:cubicBezTo>
                    <a:pt x="533495" y="119431"/>
                    <a:pt x="414063" y="0"/>
                    <a:pt x="266734" y="0"/>
                  </a:cubicBezTo>
                  <a:lnTo>
                    <a:pt x="0" y="0"/>
                  </a:lnTo>
                  <a:lnTo>
                    <a:pt x="0" y="533495"/>
                  </a:lnTo>
                  <a:lnTo>
                    <a:pt x="266760" y="533495"/>
                  </a:lnTo>
                  <a:cubicBezTo>
                    <a:pt x="414090" y="533495"/>
                    <a:pt x="533521" y="414063"/>
                    <a:pt x="533521" y="266734"/>
                  </a:cubicBezTo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3F2C3A4-7CD7-73CF-371A-ABD1E11F0CDB}"/>
                </a:ext>
              </a:extLst>
            </p:cNvPr>
            <p:cNvSpPr/>
            <p:nvPr/>
          </p:nvSpPr>
          <p:spPr>
            <a:xfrm>
              <a:off x="2498234" y="5745777"/>
              <a:ext cx="533519" cy="533521"/>
            </a:xfrm>
            <a:custGeom>
              <a:avLst/>
              <a:gdLst>
                <a:gd name="connsiteX0" fmla="*/ 351922 w 533520"/>
                <a:gd name="connsiteY0" fmla="*/ 125305 h 533520"/>
                <a:gd name="connsiteX1" fmla="*/ 312750 w 533520"/>
                <a:gd name="connsiteY1" fmla="*/ 153438 h 533520"/>
                <a:gd name="connsiteX2" fmla="*/ 327459 w 533520"/>
                <a:gd name="connsiteY2" fmla="*/ 198930 h 533520"/>
                <a:gd name="connsiteX3" fmla="*/ 288916 w 533520"/>
                <a:gd name="connsiteY3" fmla="*/ 170743 h 533520"/>
                <a:gd name="connsiteX4" fmla="*/ 250347 w 533520"/>
                <a:gd name="connsiteY4" fmla="*/ 198930 h 533520"/>
                <a:gd name="connsiteX5" fmla="*/ 265056 w 533520"/>
                <a:gd name="connsiteY5" fmla="*/ 153438 h 533520"/>
                <a:gd name="connsiteX6" fmla="*/ 225910 w 533520"/>
                <a:gd name="connsiteY6" fmla="*/ 125305 h 533520"/>
                <a:gd name="connsiteX7" fmla="*/ 274128 w 533520"/>
                <a:gd name="connsiteY7" fmla="*/ 125357 h 533520"/>
                <a:gd name="connsiteX8" fmla="*/ 288942 w 533520"/>
                <a:gd name="connsiteY8" fmla="*/ 79210 h 533520"/>
                <a:gd name="connsiteX9" fmla="*/ 303730 w 533520"/>
                <a:gd name="connsiteY9" fmla="*/ 125305 h 533520"/>
                <a:gd name="connsiteX10" fmla="*/ 351949 w 533520"/>
                <a:gd name="connsiteY10" fmla="*/ 125305 h 533520"/>
                <a:gd name="connsiteX11" fmla="*/ 205642 w 533520"/>
                <a:gd name="connsiteY11" fmla="*/ 271585 h 533520"/>
                <a:gd name="connsiteX12" fmla="*/ 166470 w 533520"/>
                <a:gd name="connsiteY12" fmla="*/ 299719 h 533520"/>
                <a:gd name="connsiteX13" fmla="*/ 181179 w 533520"/>
                <a:gd name="connsiteY13" fmla="*/ 345210 h 533520"/>
                <a:gd name="connsiteX14" fmla="*/ 142636 w 533520"/>
                <a:gd name="connsiteY14" fmla="*/ 317076 h 533520"/>
                <a:gd name="connsiteX15" fmla="*/ 104066 w 533520"/>
                <a:gd name="connsiteY15" fmla="*/ 345210 h 533520"/>
                <a:gd name="connsiteX16" fmla="*/ 118723 w 533520"/>
                <a:gd name="connsiteY16" fmla="*/ 299719 h 533520"/>
                <a:gd name="connsiteX17" fmla="*/ 79630 w 533520"/>
                <a:gd name="connsiteY17" fmla="*/ 271585 h 533520"/>
                <a:gd name="connsiteX18" fmla="*/ 127848 w 533520"/>
                <a:gd name="connsiteY18" fmla="*/ 271637 h 533520"/>
                <a:gd name="connsiteX19" fmla="*/ 142636 w 533520"/>
                <a:gd name="connsiteY19" fmla="*/ 225543 h 533520"/>
                <a:gd name="connsiteX20" fmla="*/ 157371 w 533520"/>
                <a:gd name="connsiteY20" fmla="*/ 271585 h 533520"/>
                <a:gd name="connsiteX21" fmla="*/ 205642 w 533520"/>
                <a:gd name="connsiteY21" fmla="*/ 271585 h 533520"/>
                <a:gd name="connsiteX22" fmla="*/ 533521 w 533520"/>
                <a:gd name="connsiteY22" fmla="*/ 533521 h 533520"/>
                <a:gd name="connsiteX23" fmla="*/ 533521 w 533520"/>
                <a:gd name="connsiteY23" fmla="*/ 266760 h 533520"/>
                <a:gd name="connsiteX24" fmla="*/ 266760 w 533520"/>
                <a:gd name="connsiteY24" fmla="*/ 0 h 533520"/>
                <a:gd name="connsiteX25" fmla="*/ 0 w 533520"/>
                <a:gd name="connsiteY25" fmla="*/ 266760 h 533520"/>
                <a:gd name="connsiteX26" fmla="*/ 0 w 533520"/>
                <a:gd name="connsiteY26" fmla="*/ 533521 h 533520"/>
                <a:gd name="connsiteX27" fmla="*/ 533495 w 533520"/>
                <a:gd name="connsiteY27" fmla="*/ 533521 h 53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520">
                  <a:moveTo>
                    <a:pt x="351922" y="125305"/>
                  </a:moveTo>
                  <a:lnTo>
                    <a:pt x="312750" y="153438"/>
                  </a:lnTo>
                  <a:lnTo>
                    <a:pt x="327459" y="198930"/>
                  </a:lnTo>
                  <a:lnTo>
                    <a:pt x="288916" y="170743"/>
                  </a:lnTo>
                  <a:lnTo>
                    <a:pt x="250347" y="198930"/>
                  </a:lnTo>
                  <a:lnTo>
                    <a:pt x="265056" y="153438"/>
                  </a:lnTo>
                  <a:lnTo>
                    <a:pt x="225910" y="125305"/>
                  </a:lnTo>
                  <a:lnTo>
                    <a:pt x="274128" y="125357"/>
                  </a:lnTo>
                  <a:lnTo>
                    <a:pt x="288942" y="79210"/>
                  </a:lnTo>
                  <a:lnTo>
                    <a:pt x="303730" y="125305"/>
                  </a:lnTo>
                  <a:lnTo>
                    <a:pt x="351949" y="125305"/>
                  </a:lnTo>
                  <a:close/>
                  <a:moveTo>
                    <a:pt x="205642" y="271585"/>
                  </a:moveTo>
                  <a:lnTo>
                    <a:pt x="166470" y="299719"/>
                  </a:lnTo>
                  <a:lnTo>
                    <a:pt x="181179" y="345210"/>
                  </a:lnTo>
                  <a:lnTo>
                    <a:pt x="142636" y="317076"/>
                  </a:lnTo>
                  <a:lnTo>
                    <a:pt x="104066" y="345210"/>
                  </a:lnTo>
                  <a:lnTo>
                    <a:pt x="118723" y="299719"/>
                  </a:lnTo>
                  <a:lnTo>
                    <a:pt x="79630" y="271585"/>
                  </a:lnTo>
                  <a:lnTo>
                    <a:pt x="127848" y="271637"/>
                  </a:lnTo>
                  <a:lnTo>
                    <a:pt x="142636" y="225543"/>
                  </a:lnTo>
                  <a:lnTo>
                    <a:pt x="157371" y="271585"/>
                  </a:lnTo>
                  <a:lnTo>
                    <a:pt x="205642" y="271585"/>
                  </a:lnTo>
                  <a:close/>
                  <a:moveTo>
                    <a:pt x="533521" y="533521"/>
                  </a:moveTo>
                  <a:lnTo>
                    <a:pt x="533521" y="266760"/>
                  </a:lnTo>
                  <a:cubicBezTo>
                    <a:pt x="533521" y="119431"/>
                    <a:pt x="414090" y="0"/>
                    <a:pt x="266760" y="0"/>
                  </a:cubicBezTo>
                  <a:cubicBezTo>
                    <a:pt x="119431" y="0"/>
                    <a:pt x="0" y="119431"/>
                    <a:pt x="0" y="266760"/>
                  </a:cubicBezTo>
                  <a:lnTo>
                    <a:pt x="0" y="533521"/>
                  </a:lnTo>
                  <a:lnTo>
                    <a:pt x="533495" y="533521"/>
                  </a:lnTo>
                  <a:close/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4573C3C-356C-95A5-3B08-0E238FED4C6F}"/>
                </a:ext>
              </a:extLst>
            </p:cNvPr>
            <p:cNvSpPr/>
            <p:nvPr/>
          </p:nvSpPr>
          <p:spPr>
            <a:xfrm>
              <a:off x="1218347" y="5745750"/>
              <a:ext cx="533519" cy="533521"/>
            </a:xfrm>
            <a:custGeom>
              <a:avLst/>
              <a:gdLst>
                <a:gd name="connsiteX0" fmla="*/ 351896 w 533520"/>
                <a:gd name="connsiteY0" fmla="*/ 361230 h 533520"/>
                <a:gd name="connsiteX1" fmla="*/ 312750 w 533520"/>
                <a:gd name="connsiteY1" fmla="*/ 389312 h 533520"/>
                <a:gd name="connsiteX2" fmla="*/ 327459 w 533520"/>
                <a:gd name="connsiteY2" fmla="*/ 434830 h 533520"/>
                <a:gd name="connsiteX3" fmla="*/ 288916 w 533520"/>
                <a:gd name="connsiteY3" fmla="*/ 406696 h 533520"/>
                <a:gd name="connsiteX4" fmla="*/ 250347 w 533520"/>
                <a:gd name="connsiteY4" fmla="*/ 434830 h 533520"/>
                <a:gd name="connsiteX5" fmla="*/ 265056 w 533520"/>
                <a:gd name="connsiteY5" fmla="*/ 389312 h 533520"/>
                <a:gd name="connsiteX6" fmla="*/ 225910 w 533520"/>
                <a:gd name="connsiteY6" fmla="*/ 361230 h 533520"/>
                <a:gd name="connsiteX7" fmla="*/ 274128 w 533520"/>
                <a:gd name="connsiteY7" fmla="*/ 361283 h 533520"/>
                <a:gd name="connsiteX8" fmla="*/ 288942 w 533520"/>
                <a:gd name="connsiteY8" fmla="*/ 315110 h 533520"/>
                <a:gd name="connsiteX9" fmla="*/ 303730 w 533520"/>
                <a:gd name="connsiteY9" fmla="*/ 361230 h 533520"/>
                <a:gd name="connsiteX10" fmla="*/ 351949 w 533520"/>
                <a:gd name="connsiteY10" fmla="*/ 361230 h 533520"/>
                <a:gd name="connsiteX11" fmla="*/ 206219 w 533520"/>
                <a:gd name="connsiteY11" fmla="*/ 215448 h 533520"/>
                <a:gd name="connsiteX12" fmla="*/ 167047 w 533520"/>
                <a:gd name="connsiteY12" fmla="*/ 243635 h 533520"/>
                <a:gd name="connsiteX13" fmla="*/ 181703 w 533520"/>
                <a:gd name="connsiteY13" fmla="*/ 289152 h 533520"/>
                <a:gd name="connsiteX14" fmla="*/ 143186 w 533520"/>
                <a:gd name="connsiteY14" fmla="*/ 260966 h 533520"/>
                <a:gd name="connsiteX15" fmla="*/ 104591 w 533520"/>
                <a:gd name="connsiteY15" fmla="*/ 289152 h 533520"/>
                <a:gd name="connsiteX16" fmla="*/ 119248 w 533520"/>
                <a:gd name="connsiteY16" fmla="*/ 243635 h 533520"/>
                <a:gd name="connsiteX17" fmla="*/ 80128 w 533520"/>
                <a:gd name="connsiteY17" fmla="*/ 215448 h 533520"/>
                <a:gd name="connsiteX18" fmla="*/ 128399 w 533520"/>
                <a:gd name="connsiteY18" fmla="*/ 215553 h 533520"/>
                <a:gd name="connsiteX19" fmla="*/ 143134 w 533520"/>
                <a:gd name="connsiteY19" fmla="*/ 169380 h 533520"/>
                <a:gd name="connsiteX20" fmla="*/ 157870 w 533520"/>
                <a:gd name="connsiteY20" fmla="*/ 215422 h 533520"/>
                <a:gd name="connsiteX21" fmla="*/ 206193 w 533520"/>
                <a:gd name="connsiteY21" fmla="*/ 215422 h 533520"/>
                <a:gd name="connsiteX22" fmla="*/ 533495 w 533520"/>
                <a:gd name="connsiteY22" fmla="*/ 266734 h 533520"/>
                <a:gd name="connsiteX23" fmla="*/ 533495 w 533520"/>
                <a:gd name="connsiteY23" fmla="*/ 0 h 533520"/>
                <a:gd name="connsiteX24" fmla="*/ 0 w 533520"/>
                <a:gd name="connsiteY24" fmla="*/ 0 h 533520"/>
                <a:gd name="connsiteX25" fmla="*/ 0 w 533520"/>
                <a:gd name="connsiteY25" fmla="*/ 266760 h 533520"/>
                <a:gd name="connsiteX26" fmla="*/ 266760 w 533520"/>
                <a:gd name="connsiteY26" fmla="*/ 533521 h 533520"/>
                <a:gd name="connsiteX27" fmla="*/ 533521 w 533520"/>
                <a:gd name="connsiteY27" fmla="*/ 266760 h 53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520">
                  <a:moveTo>
                    <a:pt x="351896" y="361230"/>
                  </a:moveTo>
                  <a:lnTo>
                    <a:pt x="312750" y="389312"/>
                  </a:lnTo>
                  <a:lnTo>
                    <a:pt x="327459" y="434830"/>
                  </a:lnTo>
                  <a:lnTo>
                    <a:pt x="288916" y="406696"/>
                  </a:lnTo>
                  <a:lnTo>
                    <a:pt x="250347" y="434830"/>
                  </a:lnTo>
                  <a:lnTo>
                    <a:pt x="265056" y="389312"/>
                  </a:lnTo>
                  <a:lnTo>
                    <a:pt x="225910" y="361230"/>
                  </a:lnTo>
                  <a:lnTo>
                    <a:pt x="274128" y="361283"/>
                  </a:lnTo>
                  <a:lnTo>
                    <a:pt x="288942" y="315110"/>
                  </a:lnTo>
                  <a:lnTo>
                    <a:pt x="303730" y="361230"/>
                  </a:lnTo>
                  <a:lnTo>
                    <a:pt x="351949" y="361230"/>
                  </a:lnTo>
                  <a:close/>
                  <a:moveTo>
                    <a:pt x="206219" y="215448"/>
                  </a:moveTo>
                  <a:lnTo>
                    <a:pt x="167047" y="243635"/>
                  </a:lnTo>
                  <a:lnTo>
                    <a:pt x="181703" y="289152"/>
                  </a:lnTo>
                  <a:lnTo>
                    <a:pt x="143186" y="260966"/>
                  </a:lnTo>
                  <a:lnTo>
                    <a:pt x="104591" y="289152"/>
                  </a:lnTo>
                  <a:lnTo>
                    <a:pt x="119248" y="243635"/>
                  </a:lnTo>
                  <a:lnTo>
                    <a:pt x="80128" y="215448"/>
                  </a:lnTo>
                  <a:lnTo>
                    <a:pt x="128399" y="215553"/>
                  </a:lnTo>
                  <a:lnTo>
                    <a:pt x="143134" y="169380"/>
                  </a:lnTo>
                  <a:lnTo>
                    <a:pt x="157870" y="215422"/>
                  </a:lnTo>
                  <a:lnTo>
                    <a:pt x="206193" y="215422"/>
                  </a:lnTo>
                  <a:close/>
                  <a:moveTo>
                    <a:pt x="533495" y="266734"/>
                  </a:moveTo>
                  <a:lnTo>
                    <a:pt x="533495" y="0"/>
                  </a:lnTo>
                  <a:lnTo>
                    <a:pt x="0" y="0"/>
                  </a:lnTo>
                  <a:lnTo>
                    <a:pt x="0" y="266760"/>
                  </a:lnTo>
                  <a:cubicBezTo>
                    <a:pt x="0" y="414090"/>
                    <a:pt x="119431" y="533521"/>
                    <a:pt x="266760" y="533521"/>
                  </a:cubicBezTo>
                  <a:cubicBezTo>
                    <a:pt x="414090" y="533521"/>
                    <a:pt x="533521" y="414090"/>
                    <a:pt x="533521" y="266760"/>
                  </a:cubicBezTo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A69515C-19EE-77DB-E519-7FB974AD50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63800" y="0"/>
            <a:ext cx="4064400" cy="6858000"/>
          </a:xfrm>
          <a:solidFill>
            <a:schemeClr val="bg2"/>
          </a:solidFill>
        </p:spPr>
        <p:txBody>
          <a:bodyPr lIns="72000" tIns="72000"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8F1496-4C26-85B2-64E3-FBD6300425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61385" y="431800"/>
            <a:ext cx="3198814" cy="1111250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C65880-BA02-073B-BA2B-34931241AD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C96D7C8-4C93-D7FC-44FB-F8EB4493193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561385" y="1930400"/>
            <a:ext cx="3198814" cy="4054476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C86362C8-A523-6EAC-5A87-F5035A9AD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6256" y="6327696"/>
            <a:ext cx="9072000" cy="123111"/>
          </a:xfrm>
        </p:spPr>
        <p:txBody>
          <a:bodyPr anchor="b">
            <a:spAutoFit/>
          </a:bodyPr>
          <a:lstStyle>
            <a:lvl1pPr>
              <a:defRPr sz="8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a source or footnote here</a:t>
            </a:r>
            <a:endParaRPr lang="en-GB" dirty="0"/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3D83C02D-7330-92C9-3351-57717FE6F5E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525" y="1376368"/>
            <a:ext cx="4062075" cy="4105264"/>
          </a:xfrm>
          <a:solidFill>
            <a:schemeClr val="bg1"/>
          </a:solidFill>
        </p:spPr>
        <p:txBody>
          <a:bodyPr lIns="216000" tIns="216000" rIns="216000" bIns="216000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D1D22-D5F0-3EC5-7AED-B340C5BA40A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To change the footer go to menu "Insert" &gt; "Header and Footer" and click on "Apply to All"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49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 Image + Big headlin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4946600-66D6-B267-E60E-2DAAEB0CEB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376363"/>
            <a:ext cx="5386112" cy="4105274"/>
          </a:xfrm>
          <a:custGeom>
            <a:avLst/>
            <a:gdLst>
              <a:gd name="connsiteX0" fmla="*/ 0 w 5386112"/>
              <a:gd name="connsiteY0" fmla="*/ 0 h 4105274"/>
              <a:gd name="connsiteX1" fmla="*/ 1280838 w 5386112"/>
              <a:gd name="connsiteY1" fmla="*/ 0 h 4105274"/>
              <a:gd name="connsiteX2" fmla="*/ 1775031 w 5386112"/>
              <a:gd name="connsiteY2" fmla="*/ 0 h 4105274"/>
              <a:gd name="connsiteX3" fmla="*/ 3333379 w 5386112"/>
              <a:gd name="connsiteY3" fmla="*/ 0 h 4105274"/>
              <a:gd name="connsiteX4" fmla="*/ 5386112 w 5386112"/>
              <a:gd name="connsiteY4" fmla="*/ 2052740 h 4105274"/>
              <a:gd name="connsiteX5" fmla="*/ 3333579 w 5386112"/>
              <a:gd name="connsiteY5" fmla="*/ 4105274 h 4105274"/>
              <a:gd name="connsiteX6" fmla="*/ 1775231 w 5386112"/>
              <a:gd name="connsiteY6" fmla="*/ 4105274 h 4105274"/>
              <a:gd name="connsiteX7" fmla="*/ 1280838 w 5386112"/>
              <a:gd name="connsiteY7" fmla="*/ 4105274 h 4105274"/>
              <a:gd name="connsiteX8" fmla="*/ 0 w 5386112"/>
              <a:gd name="connsiteY8" fmla="*/ 4105274 h 410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86112" h="4105274">
                <a:moveTo>
                  <a:pt x="0" y="0"/>
                </a:moveTo>
                <a:lnTo>
                  <a:pt x="1280838" y="0"/>
                </a:lnTo>
                <a:lnTo>
                  <a:pt x="1775031" y="0"/>
                </a:lnTo>
                <a:lnTo>
                  <a:pt x="3333379" y="0"/>
                </a:lnTo>
                <a:cubicBezTo>
                  <a:pt x="4467084" y="0"/>
                  <a:pt x="5386112" y="919036"/>
                  <a:pt x="5386112" y="2052740"/>
                </a:cubicBezTo>
                <a:cubicBezTo>
                  <a:pt x="5386112" y="3186446"/>
                  <a:pt x="4467083" y="4105274"/>
                  <a:pt x="3333579" y="4105274"/>
                </a:cubicBezTo>
                <a:lnTo>
                  <a:pt x="1775231" y="4105274"/>
                </a:lnTo>
                <a:lnTo>
                  <a:pt x="1280838" y="4105274"/>
                </a:lnTo>
                <a:lnTo>
                  <a:pt x="0" y="4105274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A54714-55DF-76B0-7898-53B2433C5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376363"/>
            <a:ext cx="5664200" cy="20526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98F93D-827C-5118-0297-5AB2C47C86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E03846F1-8D77-E8FC-0DFF-E36389482F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6256" y="6327696"/>
            <a:ext cx="9072000" cy="123111"/>
          </a:xfrm>
        </p:spPr>
        <p:txBody>
          <a:bodyPr anchor="b">
            <a:spAutoFit/>
          </a:bodyPr>
          <a:lstStyle>
            <a:lvl1pPr>
              <a:defRPr sz="8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a source or footnote here</a:t>
            </a:r>
            <a:endParaRPr lang="en-GB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0326CA9-9673-A070-200E-2B3B37179B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28511" y="1824035"/>
            <a:ext cx="3209926" cy="3209928"/>
          </a:xfrm>
          <a:custGeom>
            <a:avLst/>
            <a:gdLst>
              <a:gd name="connsiteX0" fmla="*/ 1604963 w 3209926"/>
              <a:gd name="connsiteY0" fmla="*/ 0 h 3209928"/>
              <a:gd name="connsiteX1" fmla="*/ 3209926 w 3209926"/>
              <a:gd name="connsiteY1" fmla="*/ 1604964 h 3209928"/>
              <a:gd name="connsiteX2" fmla="*/ 1604963 w 3209926"/>
              <a:gd name="connsiteY2" fmla="*/ 3209928 h 3209928"/>
              <a:gd name="connsiteX3" fmla="*/ 0 w 3209926"/>
              <a:gd name="connsiteY3" fmla="*/ 1604964 h 3209928"/>
              <a:gd name="connsiteX4" fmla="*/ 1604963 w 3209926"/>
              <a:gd name="connsiteY4" fmla="*/ 0 h 320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9926" h="3209928">
                <a:moveTo>
                  <a:pt x="1604963" y="0"/>
                </a:moveTo>
                <a:cubicBezTo>
                  <a:pt x="2491360" y="0"/>
                  <a:pt x="3209926" y="718567"/>
                  <a:pt x="3209926" y="1604964"/>
                </a:cubicBezTo>
                <a:cubicBezTo>
                  <a:pt x="3209926" y="2491361"/>
                  <a:pt x="2491360" y="3209928"/>
                  <a:pt x="1604963" y="3209928"/>
                </a:cubicBezTo>
                <a:cubicBezTo>
                  <a:pt x="718566" y="3209928"/>
                  <a:pt x="0" y="2491361"/>
                  <a:pt x="0" y="1604964"/>
                </a:cubicBezTo>
                <a:cubicBezTo>
                  <a:pt x="0" y="718567"/>
                  <a:pt x="718566" y="0"/>
                  <a:pt x="1604963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tIns="72000">
            <a:noAutofit/>
          </a:bodyPr>
          <a:lstStyle>
            <a:lvl1pPr algn="ctr">
              <a:defRPr sz="18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A993CEE-580A-0A13-81D4-EDB8440FA0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5999" y="3810000"/>
            <a:ext cx="5662613" cy="2174875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53445-9736-90EE-2A6B-B56F8619788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To change the footer go to menu "Insert" &gt; "Header and Footer" and click on "Apply to All"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69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headline + Text + 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0C22D33-766B-44CA-A17C-5242CDC7D6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5400000">
            <a:off x="6234314" y="939800"/>
            <a:ext cx="5984875" cy="4105274"/>
          </a:xfrm>
          <a:custGeom>
            <a:avLst/>
            <a:gdLst>
              <a:gd name="connsiteX0" fmla="*/ 0 w 5984875"/>
              <a:gd name="connsiteY0" fmla="*/ 4105274 h 4105274"/>
              <a:gd name="connsiteX1" fmla="*/ 0 w 5984875"/>
              <a:gd name="connsiteY1" fmla="*/ 0 h 4105274"/>
              <a:gd name="connsiteX2" fmla="*/ 598763 w 5984875"/>
              <a:gd name="connsiteY2" fmla="*/ 0 h 4105274"/>
              <a:gd name="connsiteX3" fmla="*/ 1280838 w 5984875"/>
              <a:gd name="connsiteY3" fmla="*/ 0 h 4105274"/>
              <a:gd name="connsiteX4" fmla="*/ 1775031 w 5984875"/>
              <a:gd name="connsiteY4" fmla="*/ 0 h 4105274"/>
              <a:gd name="connsiteX5" fmla="*/ 1879601 w 5984875"/>
              <a:gd name="connsiteY5" fmla="*/ 0 h 4105274"/>
              <a:gd name="connsiteX6" fmla="*/ 2373794 w 5984875"/>
              <a:gd name="connsiteY6" fmla="*/ 0 h 4105274"/>
              <a:gd name="connsiteX7" fmla="*/ 3333379 w 5984875"/>
              <a:gd name="connsiteY7" fmla="*/ 0 h 4105274"/>
              <a:gd name="connsiteX8" fmla="*/ 3932142 w 5984875"/>
              <a:gd name="connsiteY8" fmla="*/ 0 h 4105274"/>
              <a:gd name="connsiteX9" fmla="*/ 5984875 w 5984875"/>
              <a:gd name="connsiteY9" fmla="*/ 2052740 h 4105274"/>
              <a:gd name="connsiteX10" fmla="*/ 3932342 w 5984875"/>
              <a:gd name="connsiteY10" fmla="*/ 4105274 h 4105274"/>
              <a:gd name="connsiteX11" fmla="*/ 3333579 w 5984875"/>
              <a:gd name="connsiteY11" fmla="*/ 4105274 h 4105274"/>
              <a:gd name="connsiteX12" fmla="*/ 2373994 w 5984875"/>
              <a:gd name="connsiteY12" fmla="*/ 4105274 h 4105274"/>
              <a:gd name="connsiteX13" fmla="*/ 1879601 w 5984875"/>
              <a:gd name="connsiteY13" fmla="*/ 4105274 h 4105274"/>
              <a:gd name="connsiteX14" fmla="*/ 1775231 w 5984875"/>
              <a:gd name="connsiteY14" fmla="*/ 4105274 h 4105274"/>
              <a:gd name="connsiteX15" fmla="*/ 1280838 w 5984875"/>
              <a:gd name="connsiteY15" fmla="*/ 4105274 h 4105274"/>
              <a:gd name="connsiteX16" fmla="*/ 598763 w 5984875"/>
              <a:gd name="connsiteY16" fmla="*/ 4105274 h 410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84875" h="4105274">
                <a:moveTo>
                  <a:pt x="0" y="4105274"/>
                </a:moveTo>
                <a:lnTo>
                  <a:pt x="0" y="0"/>
                </a:lnTo>
                <a:lnTo>
                  <a:pt x="598763" y="0"/>
                </a:lnTo>
                <a:lnTo>
                  <a:pt x="1280838" y="0"/>
                </a:lnTo>
                <a:lnTo>
                  <a:pt x="1775031" y="0"/>
                </a:lnTo>
                <a:lnTo>
                  <a:pt x="1879601" y="0"/>
                </a:lnTo>
                <a:lnTo>
                  <a:pt x="2373794" y="0"/>
                </a:lnTo>
                <a:lnTo>
                  <a:pt x="3333379" y="0"/>
                </a:lnTo>
                <a:lnTo>
                  <a:pt x="3932142" y="0"/>
                </a:lnTo>
                <a:cubicBezTo>
                  <a:pt x="5065847" y="0"/>
                  <a:pt x="5984875" y="919036"/>
                  <a:pt x="5984875" y="2052740"/>
                </a:cubicBezTo>
                <a:cubicBezTo>
                  <a:pt x="5984875" y="3186446"/>
                  <a:pt x="5065846" y="4105274"/>
                  <a:pt x="3932342" y="4105274"/>
                </a:cubicBezTo>
                <a:lnTo>
                  <a:pt x="3333579" y="4105274"/>
                </a:lnTo>
                <a:lnTo>
                  <a:pt x="2373994" y="4105274"/>
                </a:lnTo>
                <a:lnTo>
                  <a:pt x="1879601" y="4105274"/>
                </a:lnTo>
                <a:lnTo>
                  <a:pt x="1775231" y="4105274"/>
                </a:lnTo>
                <a:lnTo>
                  <a:pt x="1280838" y="4105274"/>
                </a:lnTo>
                <a:lnTo>
                  <a:pt x="598763" y="4105274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A54714-55DF-76B0-7898-53B2433C5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8" y="1376363"/>
            <a:ext cx="5664200" cy="20526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98F93D-827C-5118-0297-5AB2C47C86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E03846F1-8D77-E8FC-0DFF-E36389482F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6256" y="6327696"/>
            <a:ext cx="9072000" cy="123111"/>
          </a:xfrm>
        </p:spPr>
        <p:txBody>
          <a:bodyPr anchor="b">
            <a:spAutoFit/>
          </a:bodyPr>
          <a:lstStyle>
            <a:lvl1pPr>
              <a:defRPr sz="8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a source or footnote here</a:t>
            </a:r>
            <a:endParaRPr lang="en-GB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0326CA9-9673-A070-200E-2B3B37179B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21788" y="2327272"/>
            <a:ext cx="3209926" cy="3209928"/>
          </a:xfrm>
          <a:custGeom>
            <a:avLst/>
            <a:gdLst>
              <a:gd name="connsiteX0" fmla="*/ 1604963 w 3209926"/>
              <a:gd name="connsiteY0" fmla="*/ 0 h 3209928"/>
              <a:gd name="connsiteX1" fmla="*/ 3209926 w 3209926"/>
              <a:gd name="connsiteY1" fmla="*/ 1604964 h 3209928"/>
              <a:gd name="connsiteX2" fmla="*/ 1604963 w 3209926"/>
              <a:gd name="connsiteY2" fmla="*/ 3209928 h 3209928"/>
              <a:gd name="connsiteX3" fmla="*/ 0 w 3209926"/>
              <a:gd name="connsiteY3" fmla="*/ 1604964 h 3209928"/>
              <a:gd name="connsiteX4" fmla="*/ 1604963 w 3209926"/>
              <a:gd name="connsiteY4" fmla="*/ 0 h 320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9926" h="3209928">
                <a:moveTo>
                  <a:pt x="1604963" y="0"/>
                </a:moveTo>
                <a:cubicBezTo>
                  <a:pt x="2491360" y="0"/>
                  <a:pt x="3209926" y="718567"/>
                  <a:pt x="3209926" y="1604964"/>
                </a:cubicBezTo>
                <a:cubicBezTo>
                  <a:pt x="3209926" y="2491361"/>
                  <a:pt x="2491360" y="3209928"/>
                  <a:pt x="1604963" y="3209928"/>
                </a:cubicBezTo>
                <a:cubicBezTo>
                  <a:pt x="718566" y="3209928"/>
                  <a:pt x="0" y="2491361"/>
                  <a:pt x="0" y="1604964"/>
                </a:cubicBezTo>
                <a:cubicBezTo>
                  <a:pt x="0" y="718567"/>
                  <a:pt x="718566" y="0"/>
                  <a:pt x="1604963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tIns="72000">
            <a:noAutofit/>
          </a:bodyPr>
          <a:lstStyle>
            <a:lvl1pPr algn="ctr">
              <a:defRPr sz="18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A993CEE-580A-0A13-81D4-EDB8440FA0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3387" y="3810000"/>
            <a:ext cx="5662613" cy="2174875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53445-9736-90EE-2A6B-B56F8619788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To change the footer go to menu "Insert" &gt; "Header and Footer" and click on "Apply to All"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88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2A93AD01-4E8F-535F-4EFC-D27BA8B1E3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67404" y="1927854"/>
            <a:ext cx="1496054" cy="748058"/>
          </a:xfrm>
          <a:custGeom>
            <a:avLst/>
            <a:gdLst>
              <a:gd name="connsiteX0" fmla="*/ 748027 w 1496054"/>
              <a:gd name="connsiteY0" fmla="*/ 0 h 748058"/>
              <a:gd name="connsiteX1" fmla="*/ 1496054 w 1496054"/>
              <a:gd name="connsiteY1" fmla="*/ 748025 h 748058"/>
              <a:gd name="connsiteX2" fmla="*/ 1496051 w 1496054"/>
              <a:gd name="connsiteY2" fmla="*/ 748058 h 748058"/>
              <a:gd name="connsiteX3" fmla="*/ 4 w 1496054"/>
              <a:gd name="connsiteY3" fmla="*/ 748058 h 748058"/>
              <a:gd name="connsiteX4" fmla="*/ 0 w 1496054"/>
              <a:gd name="connsiteY4" fmla="*/ 748025 h 748058"/>
              <a:gd name="connsiteX5" fmla="*/ 748027 w 1496054"/>
              <a:gd name="connsiteY5" fmla="*/ 0 h 74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054" h="748058">
                <a:moveTo>
                  <a:pt x="748027" y="0"/>
                </a:moveTo>
                <a:cubicBezTo>
                  <a:pt x="1161151" y="0"/>
                  <a:pt x="1496054" y="334902"/>
                  <a:pt x="1496054" y="748025"/>
                </a:cubicBezTo>
                <a:lnTo>
                  <a:pt x="1496051" y="748058"/>
                </a:lnTo>
                <a:lnTo>
                  <a:pt x="4" y="748058"/>
                </a:lnTo>
                <a:lnTo>
                  <a:pt x="0" y="748025"/>
                </a:lnTo>
                <a:cubicBezTo>
                  <a:pt x="0" y="334902"/>
                  <a:pt x="334903" y="0"/>
                  <a:pt x="748027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5A92B71E-1AC2-2DF7-2EC7-E9C2C381C4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58564" y="4915333"/>
            <a:ext cx="1490806" cy="1494734"/>
          </a:xfrm>
          <a:custGeom>
            <a:avLst/>
            <a:gdLst>
              <a:gd name="connsiteX0" fmla="*/ 745403 w 1490806"/>
              <a:gd name="connsiteY0" fmla="*/ 0 h 1494734"/>
              <a:gd name="connsiteX1" fmla="*/ 1490806 w 1490806"/>
              <a:gd name="connsiteY1" fmla="*/ 747367 h 1494734"/>
              <a:gd name="connsiteX2" fmla="*/ 745403 w 1490806"/>
              <a:gd name="connsiteY2" fmla="*/ 1494734 h 1494734"/>
              <a:gd name="connsiteX3" fmla="*/ 0 w 1490806"/>
              <a:gd name="connsiteY3" fmla="*/ 747367 h 1494734"/>
              <a:gd name="connsiteX4" fmla="*/ 745403 w 1490806"/>
              <a:gd name="connsiteY4" fmla="*/ 0 h 149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0806" h="1494734">
                <a:moveTo>
                  <a:pt x="745403" y="0"/>
                </a:moveTo>
                <a:cubicBezTo>
                  <a:pt x="1157078" y="0"/>
                  <a:pt x="1490806" y="334608"/>
                  <a:pt x="1490806" y="747367"/>
                </a:cubicBezTo>
                <a:cubicBezTo>
                  <a:pt x="1490806" y="1160126"/>
                  <a:pt x="1157078" y="1494734"/>
                  <a:pt x="745403" y="1494734"/>
                </a:cubicBezTo>
                <a:cubicBezTo>
                  <a:pt x="333728" y="1494734"/>
                  <a:pt x="0" y="1160126"/>
                  <a:pt x="0" y="747367"/>
                </a:cubicBezTo>
                <a:cubicBezTo>
                  <a:pt x="0" y="334608"/>
                  <a:pt x="333728" y="0"/>
                  <a:pt x="745403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tIns="72000">
            <a:no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1EEE4CA3-D6F6-F012-B9B2-B82B5E83E5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5400000">
            <a:off x="10264315" y="1931036"/>
            <a:ext cx="1497350" cy="1497600"/>
          </a:xfrm>
          <a:custGeom>
            <a:avLst/>
            <a:gdLst>
              <a:gd name="connsiteX0" fmla="*/ 748675 w 1497350"/>
              <a:gd name="connsiteY0" fmla="*/ 1494732 h 1494732"/>
              <a:gd name="connsiteX1" fmla="*/ 0 w 1497350"/>
              <a:gd name="connsiteY1" fmla="*/ 1494732 h 1494732"/>
              <a:gd name="connsiteX2" fmla="*/ 0 w 1497350"/>
              <a:gd name="connsiteY2" fmla="*/ 0 h 1494732"/>
              <a:gd name="connsiteX3" fmla="*/ 748675 w 1497350"/>
              <a:gd name="connsiteY3" fmla="*/ 0 h 1494732"/>
              <a:gd name="connsiteX4" fmla="*/ 1497350 w 1497350"/>
              <a:gd name="connsiteY4" fmla="*/ 747365 h 1494732"/>
              <a:gd name="connsiteX5" fmla="*/ 748675 w 1497350"/>
              <a:gd name="connsiteY5" fmla="*/ 1494732 h 14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350" h="1494732">
                <a:moveTo>
                  <a:pt x="748675" y="1494732"/>
                </a:moveTo>
                <a:lnTo>
                  <a:pt x="0" y="1494732"/>
                </a:lnTo>
                <a:lnTo>
                  <a:pt x="0" y="0"/>
                </a:lnTo>
                <a:lnTo>
                  <a:pt x="748675" y="0"/>
                </a:lnTo>
                <a:cubicBezTo>
                  <a:pt x="1162278" y="0"/>
                  <a:pt x="1497350" y="335071"/>
                  <a:pt x="1497350" y="747365"/>
                </a:cubicBezTo>
                <a:cubicBezTo>
                  <a:pt x="1497350" y="1159660"/>
                  <a:pt x="1162278" y="1494732"/>
                  <a:pt x="748675" y="1494732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F5AF2B0-5DD4-AE70-28E7-68F80A8A52A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764793" y="433121"/>
            <a:ext cx="1497351" cy="1494732"/>
          </a:xfrm>
          <a:custGeom>
            <a:avLst/>
            <a:gdLst>
              <a:gd name="connsiteX0" fmla="*/ 748676 w 1497351"/>
              <a:gd name="connsiteY0" fmla="*/ 0 h 1494732"/>
              <a:gd name="connsiteX1" fmla="*/ 1497351 w 1497351"/>
              <a:gd name="connsiteY1" fmla="*/ 0 h 1494732"/>
              <a:gd name="connsiteX2" fmla="*/ 1497351 w 1497351"/>
              <a:gd name="connsiteY2" fmla="*/ 1494732 h 1494732"/>
              <a:gd name="connsiteX3" fmla="*/ 748676 w 1497351"/>
              <a:gd name="connsiteY3" fmla="*/ 1494732 h 1494732"/>
              <a:gd name="connsiteX4" fmla="*/ 0 w 1497351"/>
              <a:gd name="connsiteY4" fmla="*/ 747367 h 1494732"/>
              <a:gd name="connsiteX5" fmla="*/ 748676 w 1497351"/>
              <a:gd name="connsiteY5" fmla="*/ 0 h 14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351" h="1494732">
                <a:moveTo>
                  <a:pt x="748676" y="0"/>
                </a:moveTo>
                <a:lnTo>
                  <a:pt x="1497351" y="0"/>
                </a:lnTo>
                <a:lnTo>
                  <a:pt x="1497351" y="1494732"/>
                </a:lnTo>
                <a:lnTo>
                  <a:pt x="748676" y="1494732"/>
                </a:lnTo>
                <a:cubicBezTo>
                  <a:pt x="335073" y="1494732"/>
                  <a:pt x="0" y="1159662"/>
                  <a:pt x="0" y="747367"/>
                </a:cubicBezTo>
                <a:cubicBezTo>
                  <a:pt x="0" y="335071"/>
                  <a:pt x="335073" y="0"/>
                  <a:pt x="748676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tIns="72000">
            <a:no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9B8F24D8-4A0D-7C91-0579-B3441D38E6E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65858" y="3430520"/>
            <a:ext cx="1497600" cy="1497600"/>
          </a:xfrm>
          <a:custGeom>
            <a:avLst/>
            <a:gdLst>
              <a:gd name="connsiteX0" fmla="*/ 0 w 1497600"/>
              <a:gd name="connsiteY0" fmla="*/ 0 h 1497600"/>
              <a:gd name="connsiteX1" fmla="*/ 1497600 w 1497600"/>
              <a:gd name="connsiteY1" fmla="*/ 0 h 1497600"/>
              <a:gd name="connsiteX2" fmla="*/ 1497600 w 1497600"/>
              <a:gd name="connsiteY2" fmla="*/ 1497600 h 1497600"/>
              <a:gd name="connsiteX3" fmla="*/ 0 w 1497600"/>
              <a:gd name="connsiteY3" fmla="*/ 1497600 h 149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7600" h="1497600">
                <a:moveTo>
                  <a:pt x="0" y="0"/>
                </a:moveTo>
                <a:lnTo>
                  <a:pt x="1497600" y="0"/>
                </a:lnTo>
                <a:lnTo>
                  <a:pt x="1497600" y="1497600"/>
                </a:lnTo>
                <a:lnTo>
                  <a:pt x="0" y="14976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72000">
            <a:no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BD31BC23-D360-62C0-9FE7-392E385067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5858" y="4927013"/>
            <a:ext cx="1497600" cy="1497600"/>
          </a:xfrm>
          <a:custGeom>
            <a:avLst/>
            <a:gdLst>
              <a:gd name="connsiteX0" fmla="*/ 0 w 1497600"/>
              <a:gd name="connsiteY0" fmla="*/ 0 h 1497600"/>
              <a:gd name="connsiteX1" fmla="*/ 1497600 w 1497600"/>
              <a:gd name="connsiteY1" fmla="*/ 0 h 1497600"/>
              <a:gd name="connsiteX2" fmla="*/ 1497600 w 1497600"/>
              <a:gd name="connsiteY2" fmla="*/ 1497600 h 1497600"/>
              <a:gd name="connsiteX3" fmla="*/ 0 w 1497600"/>
              <a:gd name="connsiteY3" fmla="*/ 1497600 h 149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7600" h="1497600">
                <a:moveTo>
                  <a:pt x="0" y="0"/>
                </a:moveTo>
                <a:lnTo>
                  <a:pt x="1497600" y="0"/>
                </a:lnTo>
                <a:lnTo>
                  <a:pt x="1497600" y="1497600"/>
                </a:lnTo>
                <a:lnTo>
                  <a:pt x="0" y="14976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69C2B80-4A7E-6D61-6D64-A820289735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10800000">
            <a:off x="7266224" y="3429564"/>
            <a:ext cx="1497350" cy="1497600"/>
          </a:xfrm>
          <a:custGeom>
            <a:avLst/>
            <a:gdLst>
              <a:gd name="connsiteX0" fmla="*/ 748675 w 1497350"/>
              <a:gd name="connsiteY0" fmla="*/ 1494732 h 1494732"/>
              <a:gd name="connsiteX1" fmla="*/ 0 w 1497350"/>
              <a:gd name="connsiteY1" fmla="*/ 1494732 h 1494732"/>
              <a:gd name="connsiteX2" fmla="*/ 0 w 1497350"/>
              <a:gd name="connsiteY2" fmla="*/ 0 h 1494732"/>
              <a:gd name="connsiteX3" fmla="*/ 748675 w 1497350"/>
              <a:gd name="connsiteY3" fmla="*/ 0 h 1494732"/>
              <a:gd name="connsiteX4" fmla="*/ 1497350 w 1497350"/>
              <a:gd name="connsiteY4" fmla="*/ 747365 h 1494732"/>
              <a:gd name="connsiteX5" fmla="*/ 748675 w 1497350"/>
              <a:gd name="connsiteY5" fmla="*/ 1494732 h 14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350" h="1494732">
                <a:moveTo>
                  <a:pt x="748675" y="1494732"/>
                </a:moveTo>
                <a:lnTo>
                  <a:pt x="0" y="1494732"/>
                </a:lnTo>
                <a:lnTo>
                  <a:pt x="0" y="0"/>
                </a:lnTo>
                <a:lnTo>
                  <a:pt x="748675" y="0"/>
                </a:lnTo>
                <a:cubicBezTo>
                  <a:pt x="1162278" y="0"/>
                  <a:pt x="1497350" y="335071"/>
                  <a:pt x="1497350" y="747365"/>
                </a:cubicBezTo>
                <a:cubicBezTo>
                  <a:pt x="1497350" y="1159660"/>
                  <a:pt x="1162278" y="1494732"/>
                  <a:pt x="748675" y="149473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6AD55A-A5CE-FA65-CCB7-C7756AD8B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31800"/>
            <a:ext cx="4933739" cy="11112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E566C4-5C34-D1B4-9A1E-CE66B9259D0C}"/>
              </a:ext>
            </a:extLst>
          </p:cNvPr>
          <p:cNvSpPr txBox="1"/>
          <p:nvPr userDrawn="1"/>
        </p:nvSpPr>
        <p:spPr>
          <a:xfrm>
            <a:off x="7912711" y="2906003"/>
            <a:ext cx="684483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2.1m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8D3967-3316-6D57-3BA6-F57104FFAC65}"/>
              </a:ext>
            </a:extLst>
          </p:cNvPr>
          <p:cNvSpPr txBox="1"/>
          <p:nvPr userDrawn="1"/>
        </p:nvSpPr>
        <p:spPr>
          <a:xfrm>
            <a:off x="7386434" y="2087566"/>
            <a:ext cx="1179861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Worldwide employees</a:t>
            </a:r>
            <a:endParaRPr lang="en-GB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5BC632-71DA-73CF-1565-0C132E4ACC55}"/>
              </a:ext>
            </a:extLst>
          </p:cNvPr>
          <p:cNvSpPr txBox="1"/>
          <p:nvPr userDrawn="1"/>
        </p:nvSpPr>
        <p:spPr>
          <a:xfrm>
            <a:off x="5890792" y="5095130"/>
            <a:ext cx="859616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revenue</a:t>
            </a:r>
            <a:endParaRPr lang="en-GB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376726-D480-C249-4305-3C1EE06C1213}"/>
              </a:ext>
            </a:extLst>
          </p:cNvPr>
          <p:cNvSpPr txBox="1"/>
          <p:nvPr userDrawn="1"/>
        </p:nvSpPr>
        <p:spPr>
          <a:xfrm>
            <a:off x="5890792" y="5914751"/>
            <a:ext cx="668453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600k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6F615723-C74E-ED78-6BFA-43535E8A311D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431800" y="1930400"/>
            <a:ext cx="4933739" cy="4054476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F29D3E41-7011-4CE6-B943-B9DBF33E6BF6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764794" y="4929881"/>
            <a:ext cx="1497350" cy="1497600"/>
          </a:xfrm>
          <a:custGeom>
            <a:avLst/>
            <a:gdLst>
              <a:gd name="connsiteX0" fmla="*/ 748675 w 1497350"/>
              <a:gd name="connsiteY0" fmla="*/ 1494732 h 1494732"/>
              <a:gd name="connsiteX1" fmla="*/ 0 w 1497350"/>
              <a:gd name="connsiteY1" fmla="*/ 1494732 h 1494732"/>
              <a:gd name="connsiteX2" fmla="*/ 0 w 1497350"/>
              <a:gd name="connsiteY2" fmla="*/ 0 h 1494732"/>
              <a:gd name="connsiteX3" fmla="*/ 748675 w 1497350"/>
              <a:gd name="connsiteY3" fmla="*/ 0 h 1494732"/>
              <a:gd name="connsiteX4" fmla="*/ 1497350 w 1497350"/>
              <a:gd name="connsiteY4" fmla="*/ 747365 h 1494732"/>
              <a:gd name="connsiteX5" fmla="*/ 748675 w 1497350"/>
              <a:gd name="connsiteY5" fmla="*/ 1494732 h 14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350" h="1494732">
                <a:moveTo>
                  <a:pt x="748675" y="1494732"/>
                </a:moveTo>
                <a:lnTo>
                  <a:pt x="0" y="1494732"/>
                </a:lnTo>
                <a:lnTo>
                  <a:pt x="0" y="0"/>
                </a:lnTo>
                <a:lnTo>
                  <a:pt x="748675" y="0"/>
                </a:lnTo>
                <a:cubicBezTo>
                  <a:pt x="1162278" y="0"/>
                  <a:pt x="1497350" y="335071"/>
                  <a:pt x="1497350" y="747365"/>
                </a:cubicBezTo>
                <a:cubicBezTo>
                  <a:pt x="1497350" y="1159660"/>
                  <a:pt x="1162278" y="1494732"/>
                  <a:pt x="748675" y="1494732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ABCD8E54-02A8-9072-082D-B6641A57AD96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265974" y="1931160"/>
            <a:ext cx="1497600" cy="1497600"/>
          </a:xfrm>
          <a:custGeom>
            <a:avLst/>
            <a:gdLst>
              <a:gd name="connsiteX0" fmla="*/ 0 w 1497600"/>
              <a:gd name="connsiteY0" fmla="*/ 0 h 1497600"/>
              <a:gd name="connsiteX1" fmla="*/ 1497600 w 1497600"/>
              <a:gd name="connsiteY1" fmla="*/ 0 h 1497600"/>
              <a:gd name="connsiteX2" fmla="*/ 1497600 w 1497600"/>
              <a:gd name="connsiteY2" fmla="*/ 1497600 h 1497600"/>
              <a:gd name="connsiteX3" fmla="*/ 0 w 1497600"/>
              <a:gd name="connsiteY3" fmla="*/ 1497600 h 149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7600" h="1497600">
                <a:moveTo>
                  <a:pt x="0" y="0"/>
                </a:moveTo>
                <a:lnTo>
                  <a:pt x="1497600" y="0"/>
                </a:lnTo>
                <a:lnTo>
                  <a:pt x="1497600" y="1497600"/>
                </a:lnTo>
                <a:lnTo>
                  <a:pt x="0" y="14976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BED48967-8640-AD61-55C0-5B2B66D4D938}"/>
              </a:ext>
            </a:extLst>
          </p:cNvPr>
          <p:cNvSpPr>
            <a:spLocks noGrp="1"/>
          </p:cNvSpPr>
          <p:nvPr userDrawn="1">
            <p:ph type="pic" sz="quarter" idx="18"/>
          </p:nvPr>
        </p:nvSpPr>
        <p:spPr>
          <a:xfrm>
            <a:off x="8765858" y="431800"/>
            <a:ext cx="1497600" cy="1497600"/>
          </a:xfrm>
          <a:custGeom>
            <a:avLst/>
            <a:gdLst>
              <a:gd name="connsiteX0" fmla="*/ 0 w 1497600"/>
              <a:gd name="connsiteY0" fmla="*/ 0 h 1497600"/>
              <a:gd name="connsiteX1" fmla="*/ 1497600 w 1497600"/>
              <a:gd name="connsiteY1" fmla="*/ 0 h 1497600"/>
              <a:gd name="connsiteX2" fmla="*/ 1497600 w 1497600"/>
              <a:gd name="connsiteY2" fmla="*/ 1497600 h 1497600"/>
              <a:gd name="connsiteX3" fmla="*/ 0 w 1497600"/>
              <a:gd name="connsiteY3" fmla="*/ 1497600 h 149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7600" h="1497600">
                <a:moveTo>
                  <a:pt x="0" y="0"/>
                </a:moveTo>
                <a:lnTo>
                  <a:pt x="1497600" y="0"/>
                </a:lnTo>
                <a:lnTo>
                  <a:pt x="1497600" y="1497600"/>
                </a:lnTo>
                <a:lnTo>
                  <a:pt x="0" y="14976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72000">
            <a:no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CEA36233-5DAA-96F3-6C91-81211B46693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 rot="16200000">
            <a:off x="5764669" y="1931036"/>
            <a:ext cx="1497350" cy="1497600"/>
          </a:xfrm>
          <a:custGeom>
            <a:avLst/>
            <a:gdLst>
              <a:gd name="connsiteX0" fmla="*/ 748675 w 1497350"/>
              <a:gd name="connsiteY0" fmla="*/ 1494732 h 1494732"/>
              <a:gd name="connsiteX1" fmla="*/ 0 w 1497350"/>
              <a:gd name="connsiteY1" fmla="*/ 1494732 h 1494732"/>
              <a:gd name="connsiteX2" fmla="*/ 0 w 1497350"/>
              <a:gd name="connsiteY2" fmla="*/ 0 h 1494732"/>
              <a:gd name="connsiteX3" fmla="*/ 748675 w 1497350"/>
              <a:gd name="connsiteY3" fmla="*/ 0 h 1494732"/>
              <a:gd name="connsiteX4" fmla="*/ 1497350 w 1497350"/>
              <a:gd name="connsiteY4" fmla="*/ 747365 h 1494732"/>
              <a:gd name="connsiteX5" fmla="*/ 748675 w 1497350"/>
              <a:gd name="connsiteY5" fmla="*/ 1494732 h 14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350" h="1494732">
                <a:moveTo>
                  <a:pt x="748675" y="1494732"/>
                </a:moveTo>
                <a:lnTo>
                  <a:pt x="0" y="1494732"/>
                </a:lnTo>
                <a:lnTo>
                  <a:pt x="0" y="0"/>
                </a:lnTo>
                <a:lnTo>
                  <a:pt x="748675" y="0"/>
                </a:lnTo>
                <a:cubicBezTo>
                  <a:pt x="1162278" y="0"/>
                  <a:pt x="1497350" y="335071"/>
                  <a:pt x="1497350" y="747365"/>
                </a:cubicBezTo>
                <a:cubicBezTo>
                  <a:pt x="1497350" y="1159660"/>
                  <a:pt x="1162278" y="1494732"/>
                  <a:pt x="748675" y="1494732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6ED62E4-F363-3C43-212F-054C836393C8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265974" y="433121"/>
            <a:ext cx="1497600" cy="1497600"/>
          </a:xfrm>
          <a:prstGeom prst="ellipse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D510E0F4-7E03-91FA-4195-51D962BBB036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 rot="5400000">
            <a:off x="10639734" y="805798"/>
            <a:ext cx="1496054" cy="748058"/>
          </a:xfrm>
          <a:custGeom>
            <a:avLst/>
            <a:gdLst>
              <a:gd name="connsiteX0" fmla="*/ 748027 w 1496054"/>
              <a:gd name="connsiteY0" fmla="*/ 0 h 748058"/>
              <a:gd name="connsiteX1" fmla="*/ 1496054 w 1496054"/>
              <a:gd name="connsiteY1" fmla="*/ 748025 h 748058"/>
              <a:gd name="connsiteX2" fmla="*/ 1496051 w 1496054"/>
              <a:gd name="connsiteY2" fmla="*/ 748058 h 748058"/>
              <a:gd name="connsiteX3" fmla="*/ 4 w 1496054"/>
              <a:gd name="connsiteY3" fmla="*/ 748058 h 748058"/>
              <a:gd name="connsiteX4" fmla="*/ 0 w 1496054"/>
              <a:gd name="connsiteY4" fmla="*/ 748025 h 748058"/>
              <a:gd name="connsiteX5" fmla="*/ 748027 w 1496054"/>
              <a:gd name="connsiteY5" fmla="*/ 0 h 74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054" h="748058">
                <a:moveTo>
                  <a:pt x="748027" y="0"/>
                </a:moveTo>
                <a:cubicBezTo>
                  <a:pt x="1161151" y="0"/>
                  <a:pt x="1496054" y="334902"/>
                  <a:pt x="1496054" y="748025"/>
                </a:cubicBezTo>
                <a:lnTo>
                  <a:pt x="1496051" y="748058"/>
                </a:lnTo>
                <a:lnTo>
                  <a:pt x="4" y="748058"/>
                </a:lnTo>
                <a:lnTo>
                  <a:pt x="0" y="748025"/>
                </a:lnTo>
                <a:cubicBezTo>
                  <a:pt x="0" y="334902"/>
                  <a:pt x="334903" y="0"/>
                  <a:pt x="748027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A56E8BA7-6E25-B0CE-071F-7E8FF52DA0B5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 rot="10800000">
            <a:off x="10265736" y="4180062"/>
            <a:ext cx="1496054" cy="748058"/>
          </a:xfrm>
          <a:custGeom>
            <a:avLst/>
            <a:gdLst>
              <a:gd name="connsiteX0" fmla="*/ 748027 w 1496054"/>
              <a:gd name="connsiteY0" fmla="*/ 0 h 748058"/>
              <a:gd name="connsiteX1" fmla="*/ 1496054 w 1496054"/>
              <a:gd name="connsiteY1" fmla="*/ 748025 h 748058"/>
              <a:gd name="connsiteX2" fmla="*/ 1496051 w 1496054"/>
              <a:gd name="connsiteY2" fmla="*/ 748058 h 748058"/>
              <a:gd name="connsiteX3" fmla="*/ 4 w 1496054"/>
              <a:gd name="connsiteY3" fmla="*/ 748058 h 748058"/>
              <a:gd name="connsiteX4" fmla="*/ 0 w 1496054"/>
              <a:gd name="connsiteY4" fmla="*/ 748025 h 748058"/>
              <a:gd name="connsiteX5" fmla="*/ 748027 w 1496054"/>
              <a:gd name="connsiteY5" fmla="*/ 0 h 74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054" h="748058">
                <a:moveTo>
                  <a:pt x="748027" y="0"/>
                </a:moveTo>
                <a:cubicBezTo>
                  <a:pt x="1161151" y="0"/>
                  <a:pt x="1496054" y="334902"/>
                  <a:pt x="1496054" y="748025"/>
                </a:cubicBezTo>
                <a:lnTo>
                  <a:pt x="1496051" y="748058"/>
                </a:lnTo>
                <a:lnTo>
                  <a:pt x="4" y="748058"/>
                </a:lnTo>
                <a:lnTo>
                  <a:pt x="0" y="748025"/>
                </a:lnTo>
                <a:cubicBezTo>
                  <a:pt x="0" y="334902"/>
                  <a:pt x="334903" y="0"/>
                  <a:pt x="748027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48F197D4-AF6F-59B3-6683-EF2340746918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 rot="16200000">
            <a:off x="5390546" y="3803563"/>
            <a:ext cx="1496054" cy="748058"/>
          </a:xfrm>
          <a:custGeom>
            <a:avLst/>
            <a:gdLst>
              <a:gd name="connsiteX0" fmla="*/ 748027 w 1496054"/>
              <a:gd name="connsiteY0" fmla="*/ 0 h 748058"/>
              <a:gd name="connsiteX1" fmla="*/ 1496054 w 1496054"/>
              <a:gd name="connsiteY1" fmla="*/ 748025 h 748058"/>
              <a:gd name="connsiteX2" fmla="*/ 1496051 w 1496054"/>
              <a:gd name="connsiteY2" fmla="*/ 748058 h 748058"/>
              <a:gd name="connsiteX3" fmla="*/ 4 w 1496054"/>
              <a:gd name="connsiteY3" fmla="*/ 748058 h 748058"/>
              <a:gd name="connsiteX4" fmla="*/ 0 w 1496054"/>
              <a:gd name="connsiteY4" fmla="*/ 748025 h 748058"/>
              <a:gd name="connsiteX5" fmla="*/ 748027 w 1496054"/>
              <a:gd name="connsiteY5" fmla="*/ 0 h 74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054" h="748058">
                <a:moveTo>
                  <a:pt x="748027" y="0"/>
                </a:moveTo>
                <a:cubicBezTo>
                  <a:pt x="1161151" y="0"/>
                  <a:pt x="1496054" y="334902"/>
                  <a:pt x="1496054" y="748025"/>
                </a:cubicBezTo>
                <a:lnTo>
                  <a:pt x="1496051" y="748058"/>
                </a:lnTo>
                <a:lnTo>
                  <a:pt x="4" y="748058"/>
                </a:lnTo>
                <a:lnTo>
                  <a:pt x="0" y="748025"/>
                </a:lnTo>
                <a:cubicBezTo>
                  <a:pt x="0" y="334902"/>
                  <a:pt x="334903" y="0"/>
                  <a:pt x="74802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948F474E-B5DB-F014-4BD9-0AB74472A4FF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0455577" y="2222050"/>
            <a:ext cx="1114826" cy="414338"/>
          </a:xfrm>
        </p:spPr>
        <p:txBody>
          <a:bodyPr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##</a:t>
            </a:r>
            <a:endParaRPr lang="en-US" dirty="0"/>
          </a:p>
        </p:txBody>
      </p:sp>
      <p:sp>
        <p:nvSpPr>
          <p:cNvPr id="61" name="Text Placeholder 59">
            <a:extLst>
              <a:ext uri="{FF2B5EF4-FFF2-40B4-BE49-F238E27FC236}">
                <a16:creationId xmlns:a16="http://schemas.microsoft.com/office/drawing/2014/main" id="{467F463C-C967-7443-EC71-B783AE70A9C6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10304568" y="2624687"/>
            <a:ext cx="1416844" cy="414338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  <a:lvl2pPr algn="ctr"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sp>
        <p:nvSpPr>
          <p:cNvPr id="64" name="Text Placeholder 59">
            <a:extLst>
              <a:ext uri="{FF2B5EF4-FFF2-40B4-BE49-F238E27FC236}">
                <a16:creationId xmlns:a16="http://schemas.microsoft.com/office/drawing/2014/main" id="{BF3DF131-6E52-604D-483D-EE0AD839B43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50464" y="2912892"/>
            <a:ext cx="1328620" cy="414338"/>
          </a:xfrm>
        </p:spPr>
        <p:txBody>
          <a:bodyPr/>
          <a:lstStyle>
            <a:lvl1pPr algn="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##</a:t>
            </a:r>
            <a:endParaRPr lang="en-US" dirty="0"/>
          </a:p>
        </p:txBody>
      </p:sp>
      <p:sp>
        <p:nvSpPr>
          <p:cNvPr id="65" name="Text Placeholder 59">
            <a:extLst>
              <a:ext uri="{FF2B5EF4-FFF2-40B4-BE49-F238E27FC236}">
                <a16:creationId xmlns:a16="http://schemas.microsoft.com/office/drawing/2014/main" id="{F4D529FB-0B3F-72FC-9753-EB845A28F35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350464" y="2035424"/>
            <a:ext cx="1328620" cy="775937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  <a:lvl2pPr algn="l"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sp>
        <p:nvSpPr>
          <p:cNvPr id="69" name="Text Placeholder 59">
            <a:extLst>
              <a:ext uri="{FF2B5EF4-FFF2-40B4-BE49-F238E27FC236}">
                <a16:creationId xmlns:a16="http://schemas.microsoft.com/office/drawing/2014/main" id="{3B64F819-402E-077B-0F10-22E4EEC1E84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855828" y="5913328"/>
            <a:ext cx="1013425" cy="414338"/>
          </a:xfrm>
        </p:spPr>
        <p:txBody>
          <a:bodyPr/>
          <a:lstStyle>
            <a:lvl1pPr algn="l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##</a:t>
            </a:r>
            <a:endParaRPr lang="en-US" dirty="0"/>
          </a:p>
        </p:txBody>
      </p:sp>
      <p:sp>
        <p:nvSpPr>
          <p:cNvPr id="70" name="Text Placeholder 59">
            <a:extLst>
              <a:ext uri="{FF2B5EF4-FFF2-40B4-BE49-F238E27FC236}">
                <a16:creationId xmlns:a16="http://schemas.microsoft.com/office/drawing/2014/main" id="{BEF3F623-B59C-E2B4-A716-F61D350E9AE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855828" y="5035860"/>
            <a:ext cx="1013425" cy="775937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  <a:lvl2pPr algn="l"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sp>
        <p:nvSpPr>
          <p:cNvPr id="72" name="Text Placeholder 59">
            <a:extLst>
              <a:ext uri="{FF2B5EF4-FFF2-40B4-BE49-F238E27FC236}">
                <a16:creationId xmlns:a16="http://schemas.microsoft.com/office/drawing/2014/main" id="{9025FF95-AECC-8C5D-CB59-9A8C14EF65E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24750" y="4398312"/>
            <a:ext cx="1154334" cy="414338"/>
          </a:xfrm>
        </p:spPr>
        <p:txBody>
          <a:bodyPr/>
          <a:lstStyle>
            <a:lvl1pPr algn="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##</a:t>
            </a:r>
            <a:endParaRPr lang="en-US" dirty="0"/>
          </a:p>
        </p:txBody>
      </p:sp>
      <p:sp>
        <p:nvSpPr>
          <p:cNvPr id="73" name="Text Placeholder 59">
            <a:extLst>
              <a:ext uri="{FF2B5EF4-FFF2-40B4-BE49-F238E27FC236}">
                <a16:creationId xmlns:a16="http://schemas.microsoft.com/office/drawing/2014/main" id="{B281BC9E-E646-F238-319C-7D63C6B216D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24750" y="3520844"/>
            <a:ext cx="1154334" cy="775937"/>
          </a:xfrm>
        </p:spPr>
        <p:txBody>
          <a:bodyPr>
            <a:noAutofit/>
          </a:bodyPr>
          <a:lstStyle>
            <a:lvl1pPr algn="r"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  <a:lvl2pPr algn="r"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sp>
        <p:nvSpPr>
          <p:cNvPr id="75" name="Text Placeholder 59">
            <a:extLst>
              <a:ext uri="{FF2B5EF4-FFF2-40B4-BE49-F238E27FC236}">
                <a16:creationId xmlns:a16="http://schemas.microsoft.com/office/drawing/2014/main" id="{9C9CF9EE-CC4D-5400-55BD-0CC8F2598CB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855952" y="2912892"/>
            <a:ext cx="1328620" cy="414338"/>
          </a:xfrm>
        </p:spPr>
        <p:txBody>
          <a:bodyPr/>
          <a:lstStyle>
            <a:lvl1pPr algn="l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##</a:t>
            </a:r>
            <a:endParaRPr lang="en-US" dirty="0"/>
          </a:p>
        </p:txBody>
      </p:sp>
      <p:sp>
        <p:nvSpPr>
          <p:cNvPr id="76" name="Text Placeholder 59">
            <a:extLst>
              <a:ext uri="{FF2B5EF4-FFF2-40B4-BE49-F238E27FC236}">
                <a16:creationId xmlns:a16="http://schemas.microsoft.com/office/drawing/2014/main" id="{24AFFBD3-C61A-8406-6032-F29D2F2C064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855952" y="2305050"/>
            <a:ext cx="1328620" cy="506311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  <a:lvl2pPr algn="l"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sp>
        <p:nvSpPr>
          <p:cNvPr id="78" name="Text Placeholder 59">
            <a:extLst>
              <a:ext uri="{FF2B5EF4-FFF2-40B4-BE49-F238E27FC236}">
                <a16:creationId xmlns:a16="http://schemas.microsoft.com/office/drawing/2014/main" id="{1166CDD7-FB95-1D1A-FB34-03FD37EFEE6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50714" y="5913328"/>
            <a:ext cx="1328620" cy="414338"/>
          </a:xfrm>
        </p:spPr>
        <p:txBody>
          <a:bodyPr/>
          <a:lstStyle>
            <a:lvl1pPr algn="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##</a:t>
            </a:r>
            <a:endParaRPr lang="en-US" dirty="0"/>
          </a:p>
        </p:txBody>
      </p:sp>
      <p:sp>
        <p:nvSpPr>
          <p:cNvPr id="79" name="Text Placeholder 59">
            <a:extLst>
              <a:ext uri="{FF2B5EF4-FFF2-40B4-BE49-F238E27FC236}">
                <a16:creationId xmlns:a16="http://schemas.microsoft.com/office/drawing/2014/main" id="{73986876-AF6D-B451-A897-8D9714C1243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850714" y="5035860"/>
            <a:ext cx="1328620" cy="775937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  <a:lvl2pPr algn="l"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sp>
        <p:nvSpPr>
          <p:cNvPr id="80" name="Text Placeholder 59">
            <a:extLst>
              <a:ext uri="{FF2B5EF4-FFF2-40B4-BE49-F238E27FC236}">
                <a16:creationId xmlns:a16="http://schemas.microsoft.com/office/drawing/2014/main" id="{1B9ED209-147D-9E8E-063C-B6ED7F1FEFC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457361" y="796607"/>
            <a:ext cx="1114826" cy="414338"/>
          </a:xfrm>
        </p:spPr>
        <p:txBody>
          <a:bodyPr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##</a:t>
            </a:r>
            <a:endParaRPr lang="en-US" dirty="0"/>
          </a:p>
        </p:txBody>
      </p:sp>
      <p:sp>
        <p:nvSpPr>
          <p:cNvPr id="81" name="Text Placeholder 59">
            <a:extLst>
              <a:ext uri="{FF2B5EF4-FFF2-40B4-BE49-F238E27FC236}">
                <a16:creationId xmlns:a16="http://schemas.microsoft.com/office/drawing/2014/main" id="{C8694DF0-0074-258C-B54A-82FCAF15773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306352" y="1199244"/>
            <a:ext cx="1416844" cy="414338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  <a:lvl2pPr algn="ctr"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sp>
        <p:nvSpPr>
          <p:cNvPr id="82" name="Text Placeholder 10">
            <a:extLst>
              <a:ext uri="{FF2B5EF4-FFF2-40B4-BE49-F238E27FC236}">
                <a16:creationId xmlns:a16="http://schemas.microsoft.com/office/drawing/2014/main" id="{87394A4F-9363-1D40-D55D-4AA03BFC20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6256" y="6327696"/>
            <a:ext cx="3600000" cy="123111"/>
          </a:xfrm>
        </p:spPr>
        <p:txBody>
          <a:bodyPr anchor="b">
            <a:spAutoFit/>
          </a:bodyPr>
          <a:lstStyle>
            <a:lvl1pPr>
              <a:defRPr sz="8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a source or footnote here</a:t>
            </a:r>
            <a:endParaRPr lang="en-GB" dirty="0"/>
          </a:p>
        </p:txBody>
      </p:sp>
      <p:sp>
        <p:nvSpPr>
          <p:cNvPr id="83" name="Slide Number Placeholder 2">
            <a:extLst>
              <a:ext uri="{FF2B5EF4-FFF2-40B4-BE49-F238E27FC236}">
                <a16:creationId xmlns:a16="http://schemas.microsoft.com/office/drawing/2014/main" id="{F7AE3EEE-449B-40AD-63A9-DA7A3D80E0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79389" y="6111525"/>
            <a:ext cx="482401" cy="746477"/>
          </a:xfrm>
        </p:spPr>
        <p:txBody>
          <a:bodyPr/>
          <a:lstStyle/>
          <a:p>
            <a:fld id="{5DF0AB3B-E46A-4DB2-8ADD-4BB74BFAC3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519774-942A-14EC-551D-D1E7DD9C054C}"/>
              </a:ext>
            </a:extLst>
          </p:cNvPr>
          <p:cNvSpPr>
            <a:spLocks noGrp="1"/>
          </p:cNvSpPr>
          <p:nvPr>
            <p:ph type="ftr" sz="quarter" idx="47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To change the footer go to menu "Insert" &gt; "Header and Footer" and click on "Apply to All"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00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FC9D55-A311-85ED-B055-FD201800FCD1}"/>
              </a:ext>
            </a:extLst>
          </p:cNvPr>
          <p:cNvSpPr/>
          <p:nvPr userDrawn="1"/>
        </p:nvSpPr>
        <p:spPr>
          <a:xfrm>
            <a:off x="436531" y="1936749"/>
            <a:ext cx="5550587" cy="4048125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CC0A242-E7A9-227D-55BD-A1C8230E41C4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36530" y="2147414"/>
            <a:ext cx="584410" cy="584508"/>
          </a:xfrm>
          <a:custGeom>
            <a:avLst/>
            <a:gdLst>
              <a:gd name="connsiteX0" fmla="*/ 748675 w 1497350"/>
              <a:gd name="connsiteY0" fmla="*/ 1494732 h 1494732"/>
              <a:gd name="connsiteX1" fmla="*/ 0 w 1497350"/>
              <a:gd name="connsiteY1" fmla="*/ 1494732 h 1494732"/>
              <a:gd name="connsiteX2" fmla="*/ 0 w 1497350"/>
              <a:gd name="connsiteY2" fmla="*/ 0 h 1494732"/>
              <a:gd name="connsiteX3" fmla="*/ 748675 w 1497350"/>
              <a:gd name="connsiteY3" fmla="*/ 0 h 1494732"/>
              <a:gd name="connsiteX4" fmla="*/ 1497350 w 1497350"/>
              <a:gd name="connsiteY4" fmla="*/ 747365 h 1494732"/>
              <a:gd name="connsiteX5" fmla="*/ 748675 w 1497350"/>
              <a:gd name="connsiteY5" fmla="*/ 1494732 h 14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350" h="1494732">
                <a:moveTo>
                  <a:pt x="748675" y="1494732"/>
                </a:moveTo>
                <a:lnTo>
                  <a:pt x="0" y="1494732"/>
                </a:lnTo>
                <a:lnTo>
                  <a:pt x="0" y="0"/>
                </a:lnTo>
                <a:lnTo>
                  <a:pt x="748675" y="0"/>
                </a:lnTo>
                <a:cubicBezTo>
                  <a:pt x="1162278" y="0"/>
                  <a:pt x="1497350" y="335071"/>
                  <a:pt x="1497350" y="747365"/>
                </a:cubicBezTo>
                <a:cubicBezTo>
                  <a:pt x="1497350" y="1159660"/>
                  <a:pt x="1162278" y="1494732"/>
                  <a:pt x="748675" y="149473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126B8-CD1B-D430-C20E-A5D28176488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1800" y="431800"/>
            <a:ext cx="11328400" cy="11112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21A8EB-6E3B-1CFB-C155-EFF01E7BA00C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E656AF2A-B78B-903D-50AF-7A93C44E6FEC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165860" y="2255002"/>
            <a:ext cx="4707674" cy="369332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EA29E2FD-A80A-7ECE-2D0C-C1A82F7901FA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550114" y="2255002"/>
            <a:ext cx="343043" cy="369332"/>
          </a:xfrm>
        </p:spPr>
        <p:txBody>
          <a:bodyPr wrap="none" anchor="ctr">
            <a:spAutoFit/>
          </a:bodyPr>
          <a:lstStyle>
            <a:lvl1pPr algn="ctr">
              <a:defRPr sz="2400"/>
            </a:lvl1pPr>
            <a:lvl3pPr marL="0" indent="0">
              <a:buFontTx/>
              <a:buNone/>
              <a:defRPr/>
            </a:lvl3pPr>
            <a:lvl4pPr marL="288000" indent="-288000">
              <a:buFontTx/>
              <a:buBlip>
                <a:blip r:embed="rId2"/>
              </a:buBlip>
              <a:defRPr/>
            </a:lvl4pPr>
            <a:lvl5pPr marL="288000" indent="-288000">
              <a:buFontTx/>
              <a:buBlip>
                <a:blip r:embed="rId3"/>
              </a:buBlip>
              <a:defRPr/>
            </a:lvl5pPr>
            <a:lvl6pPr marL="288000" indent="-288000">
              <a:buFontTx/>
              <a:buBlip>
                <a:blip r:embed="rId4"/>
              </a:buBlip>
              <a:defRPr/>
            </a:lvl6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C902D1-629A-9F80-C6F4-3B6219E3E06D}"/>
              </a:ext>
            </a:extLst>
          </p:cNvPr>
          <p:cNvSpPr/>
          <p:nvPr userDrawn="1"/>
        </p:nvSpPr>
        <p:spPr>
          <a:xfrm>
            <a:off x="6204883" y="1936749"/>
            <a:ext cx="5550587" cy="4048125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2D3F0D20-C7C0-9318-3235-B713E1DB12B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04882" y="2147414"/>
            <a:ext cx="584410" cy="584508"/>
          </a:xfrm>
          <a:custGeom>
            <a:avLst/>
            <a:gdLst>
              <a:gd name="connsiteX0" fmla="*/ 748675 w 1497350"/>
              <a:gd name="connsiteY0" fmla="*/ 1494732 h 1494732"/>
              <a:gd name="connsiteX1" fmla="*/ 0 w 1497350"/>
              <a:gd name="connsiteY1" fmla="*/ 1494732 h 1494732"/>
              <a:gd name="connsiteX2" fmla="*/ 0 w 1497350"/>
              <a:gd name="connsiteY2" fmla="*/ 0 h 1494732"/>
              <a:gd name="connsiteX3" fmla="*/ 748675 w 1497350"/>
              <a:gd name="connsiteY3" fmla="*/ 0 h 1494732"/>
              <a:gd name="connsiteX4" fmla="*/ 1497350 w 1497350"/>
              <a:gd name="connsiteY4" fmla="*/ 747365 h 1494732"/>
              <a:gd name="connsiteX5" fmla="*/ 748675 w 1497350"/>
              <a:gd name="connsiteY5" fmla="*/ 1494732 h 14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350" h="1494732">
                <a:moveTo>
                  <a:pt x="748675" y="1494732"/>
                </a:moveTo>
                <a:lnTo>
                  <a:pt x="0" y="1494732"/>
                </a:lnTo>
                <a:lnTo>
                  <a:pt x="0" y="0"/>
                </a:lnTo>
                <a:lnTo>
                  <a:pt x="748675" y="0"/>
                </a:lnTo>
                <a:cubicBezTo>
                  <a:pt x="1162278" y="0"/>
                  <a:pt x="1497350" y="335071"/>
                  <a:pt x="1497350" y="747365"/>
                </a:cubicBezTo>
                <a:cubicBezTo>
                  <a:pt x="1497350" y="1159660"/>
                  <a:pt x="1162278" y="1494732"/>
                  <a:pt x="748675" y="1494732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C4550265-A829-1452-72B0-9DB62B2FF6D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34212" y="2255002"/>
            <a:ext cx="4707674" cy="369332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8" name="Text Placeholder 33">
            <a:extLst>
              <a:ext uri="{FF2B5EF4-FFF2-40B4-BE49-F238E27FC236}">
                <a16:creationId xmlns:a16="http://schemas.microsoft.com/office/drawing/2014/main" id="{104DC3AA-1212-AE2E-6BFB-A79FEE64B99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18466" y="2255002"/>
            <a:ext cx="343043" cy="369332"/>
          </a:xfrm>
        </p:spPr>
        <p:txBody>
          <a:bodyPr wrap="none" anchor="ctr">
            <a:spAutoFit/>
          </a:bodyPr>
          <a:lstStyle>
            <a:lvl1pPr algn="ctr">
              <a:defRPr sz="2400"/>
            </a:lvl1pPr>
            <a:lvl3pPr marL="0" indent="0">
              <a:buFontTx/>
              <a:buNone/>
              <a:defRPr/>
            </a:lvl3pPr>
            <a:lvl4pPr marL="288000" indent="-288000">
              <a:buFontTx/>
              <a:buBlip>
                <a:blip r:embed="rId2"/>
              </a:buBlip>
              <a:defRPr/>
            </a:lvl4pPr>
            <a:lvl5pPr marL="288000" indent="-288000">
              <a:buFontTx/>
              <a:buBlip>
                <a:blip r:embed="rId3"/>
              </a:buBlip>
              <a:defRPr/>
            </a:lvl5pPr>
            <a:lvl6pPr marL="288000" indent="-288000">
              <a:buFontTx/>
              <a:buBlip>
                <a:blip r:embed="rId4"/>
              </a:buBlip>
              <a:defRPr/>
            </a:lvl6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5C3D174D-4057-213D-22B9-1625AB1E34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6256" y="6327696"/>
            <a:ext cx="9072000" cy="123111"/>
          </a:xfrm>
        </p:spPr>
        <p:txBody>
          <a:bodyPr anchor="b">
            <a:spAutoFit/>
          </a:bodyPr>
          <a:lstStyle>
            <a:lvl1pPr>
              <a:defRPr sz="8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a source or footnote here</a:t>
            </a:r>
            <a:endParaRPr lang="en-GB" dirty="0"/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8D6BDF5E-680D-D07F-E9F1-8F470AFA753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50114" y="2942586"/>
            <a:ext cx="5328399" cy="2977200"/>
          </a:xfrm>
        </p:spPr>
        <p:txBody>
          <a:bodyPr/>
          <a:lstStyle>
            <a:lvl1pPr>
              <a:defRPr sz="1800"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89B21CBF-7B5E-DF17-8045-28C6D4C37FA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313487" y="2942586"/>
            <a:ext cx="5328399" cy="2977200"/>
          </a:xfrm>
        </p:spPr>
        <p:txBody>
          <a:bodyPr/>
          <a:lstStyle>
            <a:lvl1pPr>
              <a:defRPr sz="1800"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BF32E3-EF67-ACCF-95EB-897297AC73C6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To change the footer go to menu "Insert" &gt; "Header and Footer" and click on "Apply to All"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40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FC9D55-A311-85ED-B055-FD201800FCD1}"/>
              </a:ext>
            </a:extLst>
          </p:cNvPr>
          <p:cNvSpPr/>
          <p:nvPr userDrawn="1"/>
        </p:nvSpPr>
        <p:spPr>
          <a:xfrm>
            <a:off x="436530" y="1936749"/>
            <a:ext cx="3627470" cy="4048125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CC0A242-E7A9-227D-55BD-A1C8230E41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530" y="2147414"/>
            <a:ext cx="584410" cy="584508"/>
          </a:xfrm>
          <a:custGeom>
            <a:avLst/>
            <a:gdLst>
              <a:gd name="connsiteX0" fmla="*/ 748675 w 1497350"/>
              <a:gd name="connsiteY0" fmla="*/ 1494732 h 1494732"/>
              <a:gd name="connsiteX1" fmla="*/ 0 w 1497350"/>
              <a:gd name="connsiteY1" fmla="*/ 1494732 h 1494732"/>
              <a:gd name="connsiteX2" fmla="*/ 0 w 1497350"/>
              <a:gd name="connsiteY2" fmla="*/ 0 h 1494732"/>
              <a:gd name="connsiteX3" fmla="*/ 748675 w 1497350"/>
              <a:gd name="connsiteY3" fmla="*/ 0 h 1494732"/>
              <a:gd name="connsiteX4" fmla="*/ 1497350 w 1497350"/>
              <a:gd name="connsiteY4" fmla="*/ 747365 h 1494732"/>
              <a:gd name="connsiteX5" fmla="*/ 748675 w 1497350"/>
              <a:gd name="connsiteY5" fmla="*/ 1494732 h 14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350" h="1494732">
                <a:moveTo>
                  <a:pt x="748675" y="1494732"/>
                </a:moveTo>
                <a:lnTo>
                  <a:pt x="0" y="1494732"/>
                </a:lnTo>
                <a:lnTo>
                  <a:pt x="0" y="0"/>
                </a:lnTo>
                <a:lnTo>
                  <a:pt x="748675" y="0"/>
                </a:lnTo>
                <a:cubicBezTo>
                  <a:pt x="1162278" y="0"/>
                  <a:pt x="1497350" y="335071"/>
                  <a:pt x="1497350" y="747365"/>
                </a:cubicBezTo>
                <a:cubicBezTo>
                  <a:pt x="1497350" y="1159660"/>
                  <a:pt x="1162278" y="1494732"/>
                  <a:pt x="748675" y="149473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126B8-CD1B-D430-C20E-A5D281764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31800"/>
            <a:ext cx="11328400" cy="111125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21A8EB-6E3B-1CFB-C155-EFF01E7BA0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261C15E2-7632-A992-2960-AA74AD763C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114" y="2942586"/>
            <a:ext cx="3378743" cy="2977200"/>
          </a:xfrm>
        </p:spPr>
        <p:txBody>
          <a:bodyPr/>
          <a:lstStyle>
            <a:lvl1pPr>
              <a:defRPr sz="1800"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E656AF2A-B78B-903D-50AF-7A93C44E6F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5860" y="2070336"/>
            <a:ext cx="2773680" cy="738664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EA29E2FD-A80A-7ECE-2D0C-C1A82F7901F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0114" y="2255002"/>
            <a:ext cx="343043" cy="369332"/>
          </a:xfrm>
        </p:spPr>
        <p:txBody>
          <a:bodyPr wrap="none" anchor="ctr">
            <a:spAutoFit/>
          </a:bodyPr>
          <a:lstStyle>
            <a:lvl1pPr algn="ctr">
              <a:defRPr sz="2400"/>
            </a:lvl1pPr>
            <a:lvl3pPr marL="0" indent="0">
              <a:buFontTx/>
              <a:buNone/>
              <a:defRPr/>
            </a:lvl3pPr>
            <a:lvl4pPr marL="288000" indent="-288000">
              <a:buFontTx/>
              <a:buBlip>
                <a:blip r:embed="rId2"/>
              </a:buBlip>
              <a:defRPr/>
            </a:lvl4pPr>
            <a:lvl5pPr marL="288000" indent="-288000">
              <a:buFontTx/>
              <a:buBlip>
                <a:blip r:embed="rId3"/>
              </a:buBlip>
              <a:defRPr/>
            </a:lvl5pPr>
            <a:lvl6pPr marL="288000" indent="-288000">
              <a:buFontTx/>
              <a:buBlip>
                <a:blip r:embed="rId4"/>
              </a:buBlip>
              <a:defRPr/>
            </a:lvl6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1B4B1D-503C-0FDC-9180-6E4734527B5E}"/>
              </a:ext>
            </a:extLst>
          </p:cNvPr>
          <p:cNvSpPr/>
          <p:nvPr userDrawn="1"/>
        </p:nvSpPr>
        <p:spPr>
          <a:xfrm>
            <a:off x="4283059" y="1936749"/>
            <a:ext cx="3627470" cy="4048125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E891639-E0BF-261D-F5BF-E4246CE51AA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283059" y="2147414"/>
            <a:ext cx="584410" cy="584508"/>
          </a:xfrm>
          <a:custGeom>
            <a:avLst/>
            <a:gdLst>
              <a:gd name="connsiteX0" fmla="*/ 748675 w 1497350"/>
              <a:gd name="connsiteY0" fmla="*/ 1494732 h 1494732"/>
              <a:gd name="connsiteX1" fmla="*/ 0 w 1497350"/>
              <a:gd name="connsiteY1" fmla="*/ 1494732 h 1494732"/>
              <a:gd name="connsiteX2" fmla="*/ 0 w 1497350"/>
              <a:gd name="connsiteY2" fmla="*/ 0 h 1494732"/>
              <a:gd name="connsiteX3" fmla="*/ 748675 w 1497350"/>
              <a:gd name="connsiteY3" fmla="*/ 0 h 1494732"/>
              <a:gd name="connsiteX4" fmla="*/ 1497350 w 1497350"/>
              <a:gd name="connsiteY4" fmla="*/ 747365 h 1494732"/>
              <a:gd name="connsiteX5" fmla="*/ 748675 w 1497350"/>
              <a:gd name="connsiteY5" fmla="*/ 1494732 h 14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350" h="1494732">
                <a:moveTo>
                  <a:pt x="748675" y="1494732"/>
                </a:moveTo>
                <a:lnTo>
                  <a:pt x="0" y="1494732"/>
                </a:lnTo>
                <a:lnTo>
                  <a:pt x="0" y="0"/>
                </a:lnTo>
                <a:lnTo>
                  <a:pt x="748675" y="0"/>
                </a:lnTo>
                <a:cubicBezTo>
                  <a:pt x="1162278" y="0"/>
                  <a:pt x="1497350" y="335071"/>
                  <a:pt x="1497350" y="747365"/>
                </a:cubicBezTo>
                <a:cubicBezTo>
                  <a:pt x="1497350" y="1159660"/>
                  <a:pt x="1162278" y="1494732"/>
                  <a:pt x="748675" y="1494732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5135D264-8897-E971-9F88-1578ACAE3D1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396643" y="2942586"/>
            <a:ext cx="3378743" cy="2977200"/>
          </a:xfrm>
        </p:spPr>
        <p:txBody>
          <a:bodyPr/>
          <a:lstStyle>
            <a:lvl1pPr>
              <a:defRPr sz="1800"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258A6202-3A85-BBFC-07A8-2B4B996864E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12389" y="2070336"/>
            <a:ext cx="2773680" cy="738664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9" name="Text Placeholder 33">
            <a:extLst>
              <a:ext uri="{FF2B5EF4-FFF2-40B4-BE49-F238E27FC236}">
                <a16:creationId xmlns:a16="http://schemas.microsoft.com/office/drawing/2014/main" id="{72A81747-1337-301D-EBF0-82542F698B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96643" y="2255002"/>
            <a:ext cx="343043" cy="369332"/>
          </a:xfrm>
        </p:spPr>
        <p:txBody>
          <a:bodyPr wrap="none" anchor="ctr">
            <a:spAutoFit/>
          </a:bodyPr>
          <a:lstStyle>
            <a:lvl1pPr algn="ctr">
              <a:defRPr sz="2400"/>
            </a:lvl1pPr>
            <a:lvl3pPr marL="0" indent="0">
              <a:buFontTx/>
              <a:buNone/>
              <a:defRPr/>
            </a:lvl3pPr>
            <a:lvl4pPr marL="288000" indent="-288000">
              <a:buFontTx/>
              <a:buBlip>
                <a:blip r:embed="rId2"/>
              </a:buBlip>
              <a:defRPr/>
            </a:lvl4pPr>
            <a:lvl5pPr marL="288000" indent="-288000">
              <a:buFontTx/>
              <a:buBlip>
                <a:blip r:embed="rId3"/>
              </a:buBlip>
              <a:defRPr/>
            </a:lvl5pPr>
            <a:lvl6pPr marL="288000" indent="-288000">
              <a:buFontTx/>
              <a:buBlip>
                <a:blip r:embed="rId4"/>
              </a:buBlip>
              <a:defRPr/>
            </a:lvl6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EF62D6A-F902-3592-DE39-469E4D0F3191}"/>
              </a:ext>
            </a:extLst>
          </p:cNvPr>
          <p:cNvSpPr/>
          <p:nvPr userDrawn="1"/>
        </p:nvSpPr>
        <p:spPr>
          <a:xfrm>
            <a:off x="8132730" y="1936749"/>
            <a:ext cx="3627470" cy="4048125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A0BB48A6-8F2E-B0F7-F9E6-C7402424E3A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31143" y="2147414"/>
            <a:ext cx="584410" cy="584508"/>
          </a:xfrm>
          <a:custGeom>
            <a:avLst/>
            <a:gdLst>
              <a:gd name="connsiteX0" fmla="*/ 748675 w 1497350"/>
              <a:gd name="connsiteY0" fmla="*/ 1494732 h 1494732"/>
              <a:gd name="connsiteX1" fmla="*/ 0 w 1497350"/>
              <a:gd name="connsiteY1" fmla="*/ 1494732 h 1494732"/>
              <a:gd name="connsiteX2" fmla="*/ 0 w 1497350"/>
              <a:gd name="connsiteY2" fmla="*/ 0 h 1494732"/>
              <a:gd name="connsiteX3" fmla="*/ 748675 w 1497350"/>
              <a:gd name="connsiteY3" fmla="*/ 0 h 1494732"/>
              <a:gd name="connsiteX4" fmla="*/ 1497350 w 1497350"/>
              <a:gd name="connsiteY4" fmla="*/ 747365 h 1494732"/>
              <a:gd name="connsiteX5" fmla="*/ 748675 w 1497350"/>
              <a:gd name="connsiteY5" fmla="*/ 1494732 h 14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350" h="1494732">
                <a:moveTo>
                  <a:pt x="748675" y="1494732"/>
                </a:moveTo>
                <a:lnTo>
                  <a:pt x="0" y="1494732"/>
                </a:lnTo>
                <a:lnTo>
                  <a:pt x="0" y="0"/>
                </a:lnTo>
                <a:lnTo>
                  <a:pt x="748675" y="0"/>
                </a:lnTo>
                <a:cubicBezTo>
                  <a:pt x="1162278" y="0"/>
                  <a:pt x="1497350" y="335071"/>
                  <a:pt x="1497350" y="747365"/>
                </a:cubicBezTo>
                <a:cubicBezTo>
                  <a:pt x="1497350" y="1159660"/>
                  <a:pt x="1162278" y="1494732"/>
                  <a:pt x="748675" y="1494732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E109B051-6E22-15AB-B3ED-975C1366361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244727" y="2942586"/>
            <a:ext cx="3378743" cy="2977200"/>
          </a:xfrm>
        </p:spPr>
        <p:txBody>
          <a:bodyPr/>
          <a:lstStyle>
            <a:lvl1pPr>
              <a:defRPr sz="1800"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DF65D9E1-020C-62E7-C2E9-E6AE23D2888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860473" y="2070336"/>
            <a:ext cx="2773680" cy="738664"/>
          </a:xfrm>
        </p:spPr>
        <p:txBody>
          <a:bodyPr wrap="square" anchor="ctr">
            <a:spAutoFit/>
          </a:bodyPr>
          <a:lstStyle>
            <a:lvl1pPr>
              <a:defRPr sz="2400"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B09C00F-2359-E502-58BD-DFE43C74678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44727" y="2255002"/>
            <a:ext cx="343043" cy="369332"/>
          </a:xfrm>
        </p:spPr>
        <p:txBody>
          <a:bodyPr wrap="none" anchor="ctr">
            <a:spAutoFit/>
          </a:bodyPr>
          <a:lstStyle>
            <a:lvl1pPr algn="ctr">
              <a:defRPr sz="2400"/>
            </a:lvl1pPr>
            <a:lvl3pPr marL="0" indent="0">
              <a:buFontTx/>
              <a:buNone/>
              <a:defRPr/>
            </a:lvl3pPr>
            <a:lvl4pPr marL="288000" indent="-288000">
              <a:buFontTx/>
              <a:buBlip>
                <a:blip r:embed="rId2"/>
              </a:buBlip>
              <a:defRPr/>
            </a:lvl4pPr>
            <a:lvl5pPr marL="288000" indent="-288000">
              <a:buFontTx/>
              <a:buBlip>
                <a:blip r:embed="rId3"/>
              </a:buBlip>
              <a:defRPr/>
            </a:lvl5pPr>
            <a:lvl6pPr marL="288000" indent="-288000">
              <a:buFontTx/>
              <a:buBlip>
                <a:blip r:embed="rId4"/>
              </a:buBlip>
              <a:defRPr/>
            </a:lvl6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321EC120-171E-DDC7-480A-0BFD88CE45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6256" y="6327696"/>
            <a:ext cx="9072000" cy="123111"/>
          </a:xfrm>
        </p:spPr>
        <p:txBody>
          <a:bodyPr anchor="b">
            <a:spAutoFit/>
          </a:bodyPr>
          <a:lstStyle>
            <a:lvl1pPr>
              <a:defRPr sz="8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a source or footnote here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F1CBF9-36A9-7CBB-7E6E-738CCEF65ABC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To change the footer go to menu "Insert" &gt; "Header and Footer" and click on "Apply to All"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38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FC9D55-A311-85ED-B055-FD201800FCD1}"/>
              </a:ext>
            </a:extLst>
          </p:cNvPr>
          <p:cNvSpPr/>
          <p:nvPr userDrawn="1"/>
        </p:nvSpPr>
        <p:spPr>
          <a:xfrm>
            <a:off x="436532" y="1936749"/>
            <a:ext cx="2671140" cy="4048125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CC0A242-E7A9-227D-55BD-A1C8230E41C4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36530" y="2147414"/>
            <a:ext cx="584410" cy="584508"/>
          </a:xfrm>
          <a:custGeom>
            <a:avLst/>
            <a:gdLst>
              <a:gd name="connsiteX0" fmla="*/ 748675 w 1497350"/>
              <a:gd name="connsiteY0" fmla="*/ 1494732 h 1494732"/>
              <a:gd name="connsiteX1" fmla="*/ 0 w 1497350"/>
              <a:gd name="connsiteY1" fmla="*/ 1494732 h 1494732"/>
              <a:gd name="connsiteX2" fmla="*/ 0 w 1497350"/>
              <a:gd name="connsiteY2" fmla="*/ 0 h 1494732"/>
              <a:gd name="connsiteX3" fmla="*/ 748675 w 1497350"/>
              <a:gd name="connsiteY3" fmla="*/ 0 h 1494732"/>
              <a:gd name="connsiteX4" fmla="*/ 1497350 w 1497350"/>
              <a:gd name="connsiteY4" fmla="*/ 747365 h 1494732"/>
              <a:gd name="connsiteX5" fmla="*/ 748675 w 1497350"/>
              <a:gd name="connsiteY5" fmla="*/ 1494732 h 14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350" h="1494732">
                <a:moveTo>
                  <a:pt x="748675" y="1494732"/>
                </a:moveTo>
                <a:lnTo>
                  <a:pt x="0" y="1494732"/>
                </a:lnTo>
                <a:lnTo>
                  <a:pt x="0" y="0"/>
                </a:lnTo>
                <a:lnTo>
                  <a:pt x="748675" y="0"/>
                </a:lnTo>
                <a:cubicBezTo>
                  <a:pt x="1162278" y="0"/>
                  <a:pt x="1497350" y="335071"/>
                  <a:pt x="1497350" y="747365"/>
                </a:cubicBezTo>
                <a:cubicBezTo>
                  <a:pt x="1497350" y="1159660"/>
                  <a:pt x="1162278" y="1494732"/>
                  <a:pt x="748675" y="149473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126B8-CD1B-D430-C20E-A5D28176488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1800" y="431800"/>
            <a:ext cx="11328400" cy="11112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21A8EB-6E3B-1CFB-C155-EFF01E7BA00C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261C15E2-7632-A992-2960-AA74AD763CEC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550115" y="2942585"/>
            <a:ext cx="2438182" cy="29774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400"/>
            </a:lvl8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E656AF2A-B78B-903D-50AF-7A93C44E6FEC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165860" y="2131891"/>
            <a:ext cx="1822437" cy="615553"/>
          </a:xfrm>
        </p:spPr>
        <p:txBody>
          <a:bodyPr wrap="square" anchor="ctr">
            <a:spAutoFit/>
          </a:bodyPr>
          <a:lstStyle>
            <a:lvl1pPr>
              <a:defRPr sz="2000"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EA29E2FD-A80A-7ECE-2D0C-C1A82F7901FA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550114" y="2255002"/>
            <a:ext cx="343043" cy="369332"/>
          </a:xfrm>
        </p:spPr>
        <p:txBody>
          <a:bodyPr wrap="none" anchor="ctr">
            <a:spAutoFit/>
          </a:bodyPr>
          <a:lstStyle>
            <a:lvl1pPr algn="ctr">
              <a:defRPr sz="2400"/>
            </a:lvl1pPr>
            <a:lvl3pPr marL="0" indent="0">
              <a:buFontTx/>
              <a:buNone/>
              <a:defRPr/>
            </a:lvl3pPr>
            <a:lvl4pPr marL="288000" indent="-288000">
              <a:buFontTx/>
              <a:buBlip>
                <a:blip r:embed="rId2"/>
              </a:buBlip>
              <a:defRPr/>
            </a:lvl4pPr>
            <a:lvl5pPr marL="288000" indent="-288000">
              <a:buFontTx/>
              <a:buBlip>
                <a:blip r:embed="rId3"/>
              </a:buBlip>
              <a:defRPr/>
            </a:lvl5pPr>
            <a:lvl6pPr marL="288000" indent="-288000">
              <a:buFontTx/>
              <a:buBlip>
                <a:blip r:embed="rId4"/>
              </a:buBlip>
              <a:defRPr/>
            </a:lvl6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471C83-A10A-7421-6915-61DF7D12BCD4}"/>
              </a:ext>
            </a:extLst>
          </p:cNvPr>
          <p:cNvSpPr/>
          <p:nvPr userDrawn="1"/>
        </p:nvSpPr>
        <p:spPr>
          <a:xfrm>
            <a:off x="3320710" y="1936749"/>
            <a:ext cx="2671140" cy="4048125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C5A97942-780D-81DB-5DEE-CE04D5623FB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20708" y="2147414"/>
            <a:ext cx="584410" cy="584508"/>
          </a:xfrm>
          <a:custGeom>
            <a:avLst/>
            <a:gdLst>
              <a:gd name="connsiteX0" fmla="*/ 748675 w 1497350"/>
              <a:gd name="connsiteY0" fmla="*/ 1494732 h 1494732"/>
              <a:gd name="connsiteX1" fmla="*/ 0 w 1497350"/>
              <a:gd name="connsiteY1" fmla="*/ 1494732 h 1494732"/>
              <a:gd name="connsiteX2" fmla="*/ 0 w 1497350"/>
              <a:gd name="connsiteY2" fmla="*/ 0 h 1494732"/>
              <a:gd name="connsiteX3" fmla="*/ 748675 w 1497350"/>
              <a:gd name="connsiteY3" fmla="*/ 0 h 1494732"/>
              <a:gd name="connsiteX4" fmla="*/ 1497350 w 1497350"/>
              <a:gd name="connsiteY4" fmla="*/ 747365 h 1494732"/>
              <a:gd name="connsiteX5" fmla="*/ 748675 w 1497350"/>
              <a:gd name="connsiteY5" fmla="*/ 1494732 h 14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350" h="1494732">
                <a:moveTo>
                  <a:pt x="748675" y="1494732"/>
                </a:moveTo>
                <a:lnTo>
                  <a:pt x="0" y="1494732"/>
                </a:lnTo>
                <a:lnTo>
                  <a:pt x="0" y="0"/>
                </a:lnTo>
                <a:lnTo>
                  <a:pt x="748675" y="0"/>
                </a:lnTo>
                <a:cubicBezTo>
                  <a:pt x="1162278" y="0"/>
                  <a:pt x="1497350" y="335071"/>
                  <a:pt x="1497350" y="747365"/>
                </a:cubicBezTo>
                <a:cubicBezTo>
                  <a:pt x="1497350" y="1159660"/>
                  <a:pt x="1162278" y="1494732"/>
                  <a:pt x="748675" y="1494732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B6405B95-A81A-FF8A-0DBF-B4D65D80AC6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434293" y="2942585"/>
            <a:ext cx="2438182" cy="29774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400"/>
            </a:lvl8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0A1691D-3263-3711-2709-DD60F4B35CC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50038" y="2131891"/>
            <a:ext cx="1822437" cy="615553"/>
          </a:xfrm>
        </p:spPr>
        <p:txBody>
          <a:bodyPr wrap="square" anchor="ctr">
            <a:spAutoFit/>
          </a:bodyPr>
          <a:lstStyle>
            <a:lvl1pPr>
              <a:defRPr sz="2000"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85675693-BEC0-8FEC-423F-B685614C96B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434292" y="2255002"/>
            <a:ext cx="343043" cy="369332"/>
          </a:xfrm>
        </p:spPr>
        <p:txBody>
          <a:bodyPr wrap="none" anchor="ctr">
            <a:spAutoFit/>
          </a:bodyPr>
          <a:lstStyle>
            <a:lvl1pPr algn="ctr">
              <a:defRPr sz="2400"/>
            </a:lvl1pPr>
            <a:lvl3pPr marL="0" indent="0">
              <a:buFontTx/>
              <a:buNone/>
              <a:defRPr/>
            </a:lvl3pPr>
            <a:lvl4pPr marL="288000" indent="-288000">
              <a:buFontTx/>
              <a:buBlip>
                <a:blip r:embed="rId2"/>
              </a:buBlip>
              <a:defRPr/>
            </a:lvl4pPr>
            <a:lvl5pPr marL="288000" indent="-288000">
              <a:buFontTx/>
              <a:buBlip>
                <a:blip r:embed="rId3"/>
              </a:buBlip>
              <a:defRPr/>
            </a:lvl5pPr>
            <a:lvl6pPr marL="288000" indent="-288000">
              <a:buFontTx/>
              <a:buBlip>
                <a:blip r:embed="rId4"/>
              </a:buBlip>
              <a:defRPr/>
            </a:lvl6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C902D1-629A-9F80-C6F4-3B6219E3E06D}"/>
              </a:ext>
            </a:extLst>
          </p:cNvPr>
          <p:cNvSpPr/>
          <p:nvPr userDrawn="1"/>
        </p:nvSpPr>
        <p:spPr>
          <a:xfrm>
            <a:off x="6204884" y="1936749"/>
            <a:ext cx="2671140" cy="4048125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2D3F0D20-C7C0-9318-3235-B713E1DB12B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04882" y="2147414"/>
            <a:ext cx="584410" cy="584508"/>
          </a:xfrm>
          <a:custGeom>
            <a:avLst/>
            <a:gdLst>
              <a:gd name="connsiteX0" fmla="*/ 748675 w 1497350"/>
              <a:gd name="connsiteY0" fmla="*/ 1494732 h 1494732"/>
              <a:gd name="connsiteX1" fmla="*/ 0 w 1497350"/>
              <a:gd name="connsiteY1" fmla="*/ 1494732 h 1494732"/>
              <a:gd name="connsiteX2" fmla="*/ 0 w 1497350"/>
              <a:gd name="connsiteY2" fmla="*/ 0 h 1494732"/>
              <a:gd name="connsiteX3" fmla="*/ 748675 w 1497350"/>
              <a:gd name="connsiteY3" fmla="*/ 0 h 1494732"/>
              <a:gd name="connsiteX4" fmla="*/ 1497350 w 1497350"/>
              <a:gd name="connsiteY4" fmla="*/ 747365 h 1494732"/>
              <a:gd name="connsiteX5" fmla="*/ 748675 w 1497350"/>
              <a:gd name="connsiteY5" fmla="*/ 1494732 h 14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350" h="1494732">
                <a:moveTo>
                  <a:pt x="748675" y="1494732"/>
                </a:moveTo>
                <a:lnTo>
                  <a:pt x="0" y="1494732"/>
                </a:lnTo>
                <a:lnTo>
                  <a:pt x="0" y="0"/>
                </a:lnTo>
                <a:lnTo>
                  <a:pt x="748675" y="0"/>
                </a:lnTo>
                <a:cubicBezTo>
                  <a:pt x="1162278" y="0"/>
                  <a:pt x="1497350" y="335071"/>
                  <a:pt x="1497350" y="747365"/>
                </a:cubicBezTo>
                <a:cubicBezTo>
                  <a:pt x="1497350" y="1159660"/>
                  <a:pt x="1162278" y="1494732"/>
                  <a:pt x="748675" y="1494732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34BD8056-1E41-DED4-AD22-F354315EB52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318467" y="2942585"/>
            <a:ext cx="2438182" cy="29774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400"/>
            </a:lvl8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C4550265-A829-1452-72B0-9DB62B2FF6D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34212" y="2131891"/>
            <a:ext cx="1822437" cy="615553"/>
          </a:xfrm>
        </p:spPr>
        <p:txBody>
          <a:bodyPr wrap="square" anchor="ctr">
            <a:spAutoFit/>
          </a:bodyPr>
          <a:lstStyle>
            <a:lvl1pPr>
              <a:defRPr sz="2000"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8" name="Text Placeholder 33">
            <a:extLst>
              <a:ext uri="{FF2B5EF4-FFF2-40B4-BE49-F238E27FC236}">
                <a16:creationId xmlns:a16="http://schemas.microsoft.com/office/drawing/2014/main" id="{104DC3AA-1212-AE2E-6BFB-A79FEE64B99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18466" y="2255002"/>
            <a:ext cx="343043" cy="369332"/>
          </a:xfrm>
        </p:spPr>
        <p:txBody>
          <a:bodyPr wrap="none" anchor="ctr">
            <a:spAutoFit/>
          </a:bodyPr>
          <a:lstStyle>
            <a:lvl1pPr algn="ctr">
              <a:defRPr sz="2400"/>
            </a:lvl1pPr>
            <a:lvl3pPr marL="0" indent="0">
              <a:buFontTx/>
              <a:buNone/>
              <a:defRPr/>
            </a:lvl3pPr>
            <a:lvl4pPr marL="288000" indent="-288000">
              <a:buFontTx/>
              <a:buBlip>
                <a:blip r:embed="rId2"/>
              </a:buBlip>
              <a:defRPr/>
            </a:lvl4pPr>
            <a:lvl5pPr marL="288000" indent="-288000">
              <a:buFontTx/>
              <a:buBlip>
                <a:blip r:embed="rId3"/>
              </a:buBlip>
              <a:defRPr/>
            </a:lvl5pPr>
            <a:lvl6pPr marL="288000" indent="-288000">
              <a:buFontTx/>
              <a:buBlip>
                <a:blip r:embed="rId4"/>
              </a:buBlip>
              <a:defRPr/>
            </a:lvl6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357224-F66B-F8FB-F879-F34083055B4F}"/>
              </a:ext>
            </a:extLst>
          </p:cNvPr>
          <p:cNvSpPr/>
          <p:nvPr userDrawn="1"/>
        </p:nvSpPr>
        <p:spPr>
          <a:xfrm>
            <a:off x="9084328" y="1936749"/>
            <a:ext cx="2671140" cy="4048125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240397C6-7C10-0729-BBE4-313AB79AEF3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084326" y="2147414"/>
            <a:ext cx="584410" cy="584508"/>
          </a:xfrm>
          <a:custGeom>
            <a:avLst/>
            <a:gdLst>
              <a:gd name="connsiteX0" fmla="*/ 748675 w 1497350"/>
              <a:gd name="connsiteY0" fmla="*/ 1494732 h 1494732"/>
              <a:gd name="connsiteX1" fmla="*/ 0 w 1497350"/>
              <a:gd name="connsiteY1" fmla="*/ 1494732 h 1494732"/>
              <a:gd name="connsiteX2" fmla="*/ 0 w 1497350"/>
              <a:gd name="connsiteY2" fmla="*/ 0 h 1494732"/>
              <a:gd name="connsiteX3" fmla="*/ 748675 w 1497350"/>
              <a:gd name="connsiteY3" fmla="*/ 0 h 1494732"/>
              <a:gd name="connsiteX4" fmla="*/ 1497350 w 1497350"/>
              <a:gd name="connsiteY4" fmla="*/ 747365 h 1494732"/>
              <a:gd name="connsiteX5" fmla="*/ 748675 w 1497350"/>
              <a:gd name="connsiteY5" fmla="*/ 1494732 h 14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350" h="1494732">
                <a:moveTo>
                  <a:pt x="748675" y="1494732"/>
                </a:moveTo>
                <a:lnTo>
                  <a:pt x="0" y="1494732"/>
                </a:lnTo>
                <a:lnTo>
                  <a:pt x="0" y="0"/>
                </a:lnTo>
                <a:lnTo>
                  <a:pt x="748675" y="0"/>
                </a:lnTo>
                <a:cubicBezTo>
                  <a:pt x="1162278" y="0"/>
                  <a:pt x="1497350" y="335071"/>
                  <a:pt x="1497350" y="747365"/>
                </a:cubicBezTo>
                <a:cubicBezTo>
                  <a:pt x="1497350" y="1159660"/>
                  <a:pt x="1162278" y="1494732"/>
                  <a:pt x="748675" y="1494732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35" name="Text Placeholder 18">
            <a:extLst>
              <a:ext uri="{FF2B5EF4-FFF2-40B4-BE49-F238E27FC236}">
                <a16:creationId xmlns:a16="http://schemas.microsoft.com/office/drawing/2014/main" id="{7E2085E9-552A-F77B-DBEC-42F3C0323DC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197911" y="2942585"/>
            <a:ext cx="2438182" cy="29774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400"/>
            </a:lvl8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6" name="Text Placeholder 18">
            <a:extLst>
              <a:ext uri="{FF2B5EF4-FFF2-40B4-BE49-F238E27FC236}">
                <a16:creationId xmlns:a16="http://schemas.microsoft.com/office/drawing/2014/main" id="{CA5074DF-C4E2-588B-56D9-9974B1793D1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813656" y="2131891"/>
            <a:ext cx="1822437" cy="615553"/>
          </a:xfrm>
        </p:spPr>
        <p:txBody>
          <a:bodyPr wrap="square" anchor="ctr">
            <a:spAutoFit/>
          </a:bodyPr>
          <a:lstStyle>
            <a:lvl1pPr>
              <a:defRPr sz="2000"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14569E99-339C-0F9C-F07A-EC19E0BF4A2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97910" y="2255002"/>
            <a:ext cx="343043" cy="369332"/>
          </a:xfrm>
        </p:spPr>
        <p:txBody>
          <a:bodyPr wrap="none" anchor="ctr">
            <a:spAutoFit/>
          </a:bodyPr>
          <a:lstStyle>
            <a:lvl1pPr algn="ctr">
              <a:defRPr sz="2400"/>
            </a:lvl1pPr>
            <a:lvl3pPr marL="0" indent="0">
              <a:buFontTx/>
              <a:buNone/>
              <a:defRPr/>
            </a:lvl3pPr>
            <a:lvl4pPr marL="288000" indent="-288000">
              <a:buFontTx/>
              <a:buBlip>
                <a:blip r:embed="rId2"/>
              </a:buBlip>
              <a:defRPr/>
            </a:lvl4pPr>
            <a:lvl5pPr marL="288000" indent="-288000">
              <a:buFontTx/>
              <a:buBlip>
                <a:blip r:embed="rId3"/>
              </a:buBlip>
              <a:defRPr/>
            </a:lvl5pPr>
            <a:lvl6pPr marL="288000" indent="-288000">
              <a:buFontTx/>
              <a:buBlip>
                <a:blip r:embed="rId4"/>
              </a:buBlip>
              <a:defRPr/>
            </a:lvl6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5C3D174D-4057-213D-22B9-1625AB1E34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6256" y="6327696"/>
            <a:ext cx="9072000" cy="123111"/>
          </a:xfrm>
        </p:spPr>
        <p:txBody>
          <a:bodyPr anchor="b">
            <a:spAutoFit/>
          </a:bodyPr>
          <a:lstStyle>
            <a:lvl1pPr>
              <a:defRPr sz="8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a source or footnote here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87612-E085-F8B3-4C9E-8E439F492B9B}"/>
              </a:ext>
            </a:extLst>
          </p:cNvPr>
          <p:cNvSpPr>
            <a:spLocks noGrp="1"/>
          </p:cNvSpPr>
          <p:nvPr>
            <p:ph type="ftr" sz="quarter" idx="45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To change the footer go to menu "Insert" &gt; "Header and Footer" and click on "Apply to All"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23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+ Colour blo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BFBC67B-14BF-7F91-A0D7-CCA10419A1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21193 w 12192000"/>
              <a:gd name="connsiteY0" fmla="*/ 6344112 h 6858000"/>
              <a:gd name="connsiteX1" fmla="*/ 526648 w 12192000"/>
              <a:gd name="connsiteY1" fmla="*/ 6361154 h 6858000"/>
              <a:gd name="connsiteX2" fmla="*/ 544474 w 12192000"/>
              <a:gd name="connsiteY2" fmla="*/ 6361154 h 6858000"/>
              <a:gd name="connsiteX3" fmla="*/ 544494 w 12192000"/>
              <a:gd name="connsiteY3" fmla="*/ 6361154 h 6858000"/>
              <a:gd name="connsiteX4" fmla="*/ 530029 w 12192000"/>
              <a:gd name="connsiteY4" fmla="*/ 6371550 h 6858000"/>
              <a:gd name="connsiteX5" fmla="*/ 535455 w 12192000"/>
              <a:gd name="connsiteY5" fmla="*/ 6388369 h 6858000"/>
              <a:gd name="connsiteX6" fmla="*/ 521203 w 12192000"/>
              <a:gd name="connsiteY6" fmla="*/ 6377973 h 6858000"/>
              <a:gd name="connsiteX7" fmla="*/ 506952 w 12192000"/>
              <a:gd name="connsiteY7" fmla="*/ 6388369 h 6858000"/>
              <a:gd name="connsiteX8" fmla="*/ 512377 w 12192000"/>
              <a:gd name="connsiteY8" fmla="*/ 6371550 h 6858000"/>
              <a:gd name="connsiteX9" fmla="*/ 497912 w 12192000"/>
              <a:gd name="connsiteY9" fmla="*/ 6361154 h 6858000"/>
              <a:gd name="connsiteX10" fmla="*/ 515739 w 12192000"/>
              <a:gd name="connsiteY10" fmla="*/ 6361174 h 6858000"/>
              <a:gd name="connsiteX11" fmla="*/ 776750 w 12192000"/>
              <a:gd name="connsiteY11" fmla="*/ 6343899 h 6858000"/>
              <a:gd name="connsiteX12" fmla="*/ 782214 w 12192000"/>
              <a:gd name="connsiteY12" fmla="*/ 6360941 h 6858000"/>
              <a:gd name="connsiteX13" fmla="*/ 800012 w 12192000"/>
              <a:gd name="connsiteY13" fmla="*/ 6360941 h 6858000"/>
              <a:gd name="connsiteX14" fmla="*/ 785547 w 12192000"/>
              <a:gd name="connsiteY14" fmla="*/ 6371317 h 6858000"/>
              <a:gd name="connsiteX15" fmla="*/ 790982 w 12192000"/>
              <a:gd name="connsiteY15" fmla="*/ 6388136 h 6858000"/>
              <a:gd name="connsiteX16" fmla="*/ 776740 w 12192000"/>
              <a:gd name="connsiteY16" fmla="*/ 6377740 h 6858000"/>
              <a:gd name="connsiteX17" fmla="*/ 762489 w 12192000"/>
              <a:gd name="connsiteY17" fmla="*/ 6388136 h 6858000"/>
              <a:gd name="connsiteX18" fmla="*/ 767924 w 12192000"/>
              <a:gd name="connsiteY18" fmla="*/ 6371317 h 6858000"/>
              <a:gd name="connsiteX19" fmla="*/ 753459 w 12192000"/>
              <a:gd name="connsiteY19" fmla="*/ 6360941 h 6858000"/>
              <a:gd name="connsiteX20" fmla="*/ 771276 w 12192000"/>
              <a:gd name="connsiteY20" fmla="*/ 6360960 h 6858000"/>
              <a:gd name="connsiteX21" fmla="*/ 1195611 w 12192000"/>
              <a:gd name="connsiteY21" fmla="*/ 6310814 h 6858000"/>
              <a:gd name="connsiteX22" fmla="*/ 1201056 w 12192000"/>
              <a:gd name="connsiteY22" fmla="*/ 6327827 h 6858000"/>
              <a:gd name="connsiteX23" fmla="*/ 1218892 w 12192000"/>
              <a:gd name="connsiteY23" fmla="*/ 6327827 h 6858000"/>
              <a:gd name="connsiteX24" fmla="*/ 1204418 w 12192000"/>
              <a:gd name="connsiteY24" fmla="*/ 6338222 h 6858000"/>
              <a:gd name="connsiteX25" fmla="*/ 1209853 w 12192000"/>
              <a:gd name="connsiteY25" fmla="*/ 6355031 h 6858000"/>
              <a:gd name="connsiteX26" fmla="*/ 1195611 w 12192000"/>
              <a:gd name="connsiteY26" fmla="*/ 6344636 h 6858000"/>
              <a:gd name="connsiteX27" fmla="*/ 1181360 w 12192000"/>
              <a:gd name="connsiteY27" fmla="*/ 6355031 h 6858000"/>
              <a:gd name="connsiteX28" fmla="*/ 1186776 w 12192000"/>
              <a:gd name="connsiteY28" fmla="*/ 6338222 h 6858000"/>
              <a:gd name="connsiteX29" fmla="*/ 1172331 w 12192000"/>
              <a:gd name="connsiteY29" fmla="*/ 6327827 h 6858000"/>
              <a:gd name="connsiteX30" fmla="*/ 1190147 w 12192000"/>
              <a:gd name="connsiteY30" fmla="*/ 6327846 h 6858000"/>
              <a:gd name="connsiteX31" fmla="*/ 1048195 w 12192000"/>
              <a:gd name="connsiteY31" fmla="*/ 6310814 h 6858000"/>
              <a:gd name="connsiteX32" fmla="*/ 1053650 w 12192000"/>
              <a:gd name="connsiteY32" fmla="*/ 6327826 h 6858000"/>
              <a:gd name="connsiteX33" fmla="*/ 1071476 w 12192000"/>
              <a:gd name="connsiteY33" fmla="*/ 6327826 h 6858000"/>
              <a:gd name="connsiteX34" fmla="*/ 1057012 w 12192000"/>
              <a:gd name="connsiteY34" fmla="*/ 6338222 h 6858000"/>
              <a:gd name="connsiteX35" fmla="*/ 1062428 w 12192000"/>
              <a:gd name="connsiteY35" fmla="*/ 6355031 h 6858000"/>
              <a:gd name="connsiteX36" fmla="*/ 1048195 w 12192000"/>
              <a:gd name="connsiteY36" fmla="*/ 6344635 h 6858000"/>
              <a:gd name="connsiteX37" fmla="*/ 1033944 w 12192000"/>
              <a:gd name="connsiteY37" fmla="*/ 6355031 h 6858000"/>
              <a:gd name="connsiteX38" fmla="*/ 1039360 w 12192000"/>
              <a:gd name="connsiteY38" fmla="*/ 6338222 h 6858000"/>
              <a:gd name="connsiteX39" fmla="*/ 1024905 w 12192000"/>
              <a:gd name="connsiteY39" fmla="*/ 6327826 h 6858000"/>
              <a:gd name="connsiteX40" fmla="*/ 1042741 w 12192000"/>
              <a:gd name="connsiteY40" fmla="*/ 6327846 h 6858000"/>
              <a:gd name="connsiteX41" fmla="*/ 722873 w 12192000"/>
              <a:gd name="connsiteY41" fmla="*/ 6290052 h 6858000"/>
              <a:gd name="connsiteX42" fmla="*/ 728318 w 12192000"/>
              <a:gd name="connsiteY42" fmla="*/ 6307064 h 6858000"/>
              <a:gd name="connsiteX43" fmla="*/ 746174 w 12192000"/>
              <a:gd name="connsiteY43" fmla="*/ 6307064 h 6858000"/>
              <a:gd name="connsiteX44" fmla="*/ 746183 w 12192000"/>
              <a:gd name="connsiteY44" fmla="*/ 6307074 h 6858000"/>
              <a:gd name="connsiteX45" fmla="*/ 731709 w 12192000"/>
              <a:gd name="connsiteY45" fmla="*/ 6317489 h 6858000"/>
              <a:gd name="connsiteX46" fmla="*/ 737125 w 12192000"/>
              <a:gd name="connsiteY46" fmla="*/ 6334308 h 6858000"/>
              <a:gd name="connsiteX47" fmla="*/ 722893 w 12192000"/>
              <a:gd name="connsiteY47" fmla="*/ 6323893 h 6858000"/>
              <a:gd name="connsiteX48" fmla="*/ 708632 w 12192000"/>
              <a:gd name="connsiteY48" fmla="*/ 6334308 h 6858000"/>
              <a:gd name="connsiteX49" fmla="*/ 714047 w 12192000"/>
              <a:gd name="connsiteY49" fmla="*/ 6317489 h 6858000"/>
              <a:gd name="connsiteX50" fmla="*/ 699593 w 12192000"/>
              <a:gd name="connsiteY50" fmla="*/ 6307074 h 6858000"/>
              <a:gd name="connsiteX51" fmla="*/ 717429 w 12192000"/>
              <a:gd name="connsiteY51" fmla="*/ 6307113 h 6858000"/>
              <a:gd name="connsiteX52" fmla="*/ 575167 w 12192000"/>
              <a:gd name="connsiteY52" fmla="*/ 6290052 h 6858000"/>
              <a:gd name="connsiteX53" fmla="*/ 580622 w 12192000"/>
              <a:gd name="connsiteY53" fmla="*/ 6307093 h 6858000"/>
              <a:gd name="connsiteX54" fmla="*/ 598438 w 12192000"/>
              <a:gd name="connsiteY54" fmla="*/ 6307093 h 6858000"/>
              <a:gd name="connsiteX55" fmla="*/ 583983 w 12192000"/>
              <a:gd name="connsiteY55" fmla="*/ 6317489 h 6858000"/>
              <a:gd name="connsiteX56" fmla="*/ 589399 w 12192000"/>
              <a:gd name="connsiteY56" fmla="*/ 6334308 h 6858000"/>
              <a:gd name="connsiteX57" fmla="*/ 575167 w 12192000"/>
              <a:gd name="connsiteY57" fmla="*/ 6323912 h 6858000"/>
              <a:gd name="connsiteX58" fmla="*/ 560915 w 12192000"/>
              <a:gd name="connsiteY58" fmla="*/ 6334308 h 6858000"/>
              <a:gd name="connsiteX59" fmla="*/ 566331 w 12192000"/>
              <a:gd name="connsiteY59" fmla="*/ 6317489 h 6858000"/>
              <a:gd name="connsiteX60" fmla="*/ 551876 w 12192000"/>
              <a:gd name="connsiteY60" fmla="*/ 6307093 h 6858000"/>
              <a:gd name="connsiteX61" fmla="*/ 569703 w 12192000"/>
              <a:gd name="connsiteY61" fmla="*/ 6307113 h 6858000"/>
              <a:gd name="connsiteX62" fmla="*/ 1249672 w 12192000"/>
              <a:gd name="connsiteY62" fmla="*/ 6256744 h 6858000"/>
              <a:gd name="connsiteX63" fmla="*/ 1255136 w 12192000"/>
              <a:gd name="connsiteY63" fmla="*/ 6273776 h 6858000"/>
              <a:gd name="connsiteX64" fmla="*/ 1272943 w 12192000"/>
              <a:gd name="connsiteY64" fmla="*/ 6273776 h 6858000"/>
              <a:gd name="connsiteX65" fmla="*/ 1258469 w 12192000"/>
              <a:gd name="connsiteY65" fmla="*/ 6284171 h 6858000"/>
              <a:gd name="connsiteX66" fmla="*/ 1263904 w 12192000"/>
              <a:gd name="connsiteY66" fmla="*/ 6300980 h 6858000"/>
              <a:gd name="connsiteX67" fmla="*/ 1249662 w 12192000"/>
              <a:gd name="connsiteY67" fmla="*/ 6290565 h 6858000"/>
              <a:gd name="connsiteX68" fmla="*/ 1235411 w 12192000"/>
              <a:gd name="connsiteY68" fmla="*/ 6300980 h 6858000"/>
              <a:gd name="connsiteX69" fmla="*/ 1240846 w 12192000"/>
              <a:gd name="connsiteY69" fmla="*/ 6284171 h 6858000"/>
              <a:gd name="connsiteX70" fmla="*/ 1226381 w 12192000"/>
              <a:gd name="connsiteY70" fmla="*/ 6273776 h 6858000"/>
              <a:gd name="connsiteX71" fmla="*/ 1244198 w 12192000"/>
              <a:gd name="connsiteY71" fmla="*/ 6273795 h 6858000"/>
              <a:gd name="connsiteX72" fmla="*/ 994145 w 12192000"/>
              <a:gd name="connsiteY72" fmla="*/ 6256743 h 6858000"/>
              <a:gd name="connsiteX73" fmla="*/ 999599 w 12192000"/>
              <a:gd name="connsiteY73" fmla="*/ 6273776 h 6858000"/>
              <a:gd name="connsiteX74" fmla="*/ 1017416 w 12192000"/>
              <a:gd name="connsiteY74" fmla="*/ 6273776 h 6858000"/>
              <a:gd name="connsiteX75" fmla="*/ 1002951 w 12192000"/>
              <a:gd name="connsiteY75" fmla="*/ 6284171 h 6858000"/>
              <a:gd name="connsiteX76" fmla="*/ 1008377 w 12192000"/>
              <a:gd name="connsiteY76" fmla="*/ 6300980 h 6858000"/>
              <a:gd name="connsiteX77" fmla="*/ 994135 w 12192000"/>
              <a:gd name="connsiteY77" fmla="*/ 6290565 h 6858000"/>
              <a:gd name="connsiteX78" fmla="*/ 979883 w 12192000"/>
              <a:gd name="connsiteY78" fmla="*/ 6300980 h 6858000"/>
              <a:gd name="connsiteX79" fmla="*/ 985309 w 12192000"/>
              <a:gd name="connsiteY79" fmla="*/ 6284171 h 6858000"/>
              <a:gd name="connsiteX80" fmla="*/ 970854 w 12192000"/>
              <a:gd name="connsiteY80" fmla="*/ 6273776 h 6858000"/>
              <a:gd name="connsiteX81" fmla="*/ 988680 w 12192000"/>
              <a:gd name="connsiteY81" fmla="*/ 6273795 h 6858000"/>
              <a:gd name="connsiteX82" fmla="*/ 1241476 w 12192000"/>
              <a:gd name="connsiteY82" fmla="*/ 6227475 h 6858000"/>
              <a:gd name="connsiteX83" fmla="*/ 1142907 w 12192000"/>
              <a:gd name="connsiteY83" fmla="*/ 6326044 h 6858000"/>
              <a:gd name="connsiteX84" fmla="*/ 1142907 w 12192000"/>
              <a:gd name="connsiteY84" fmla="*/ 6424613 h 6858000"/>
              <a:gd name="connsiteX85" fmla="*/ 1340035 w 12192000"/>
              <a:gd name="connsiteY85" fmla="*/ 6424613 h 6858000"/>
              <a:gd name="connsiteX86" fmla="*/ 1340044 w 12192000"/>
              <a:gd name="connsiteY86" fmla="*/ 6424613 h 6858000"/>
              <a:gd name="connsiteX87" fmla="*/ 1340044 w 12192000"/>
              <a:gd name="connsiteY87" fmla="*/ 6326044 h 6858000"/>
              <a:gd name="connsiteX88" fmla="*/ 1241476 w 12192000"/>
              <a:gd name="connsiteY88" fmla="*/ 6227475 h 6858000"/>
              <a:gd name="connsiteX89" fmla="*/ 906446 w 12192000"/>
              <a:gd name="connsiteY89" fmla="*/ 6227475 h 6858000"/>
              <a:gd name="connsiteX90" fmla="*/ 906446 w 12192000"/>
              <a:gd name="connsiteY90" fmla="*/ 6424603 h 6858000"/>
              <a:gd name="connsiteX91" fmla="*/ 1005015 w 12192000"/>
              <a:gd name="connsiteY91" fmla="*/ 6424603 h 6858000"/>
              <a:gd name="connsiteX92" fmla="*/ 1103583 w 12192000"/>
              <a:gd name="connsiteY92" fmla="*/ 6326034 h 6858000"/>
              <a:gd name="connsiteX93" fmla="*/ 1103574 w 12192000"/>
              <a:gd name="connsiteY93" fmla="*/ 6326044 h 6858000"/>
              <a:gd name="connsiteX94" fmla="*/ 1005005 w 12192000"/>
              <a:gd name="connsiteY94" fmla="*/ 6227475 h 6858000"/>
              <a:gd name="connsiteX95" fmla="*/ 532083 w 12192000"/>
              <a:gd name="connsiteY95" fmla="*/ 6227475 h 6858000"/>
              <a:gd name="connsiteX96" fmla="*/ 433524 w 12192000"/>
              <a:gd name="connsiteY96" fmla="*/ 6326034 h 6858000"/>
              <a:gd name="connsiteX97" fmla="*/ 532093 w 12192000"/>
              <a:gd name="connsiteY97" fmla="*/ 6424603 h 6858000"/>
              <a:gd name="connsiteX98" fmla="*/ 630652 w 12192000"/>
              <a:gd name="connsiteY98" fmla="*/ 6424603 h 6858000"/>
              <a:gd name="connsiteX99" fmla="*/ 630652 w 12192000"/>
              <a:gd name="connsiteY99" fmla="*/ 6227475 h 6858000"/>
              <a:gd name="connsiteX100" fmla="*/ 669985 w 12192000"/>
              <a:gd name="connsiteY100" fmla="*/ 6227465 h 6858000"/>
              <a:gd name="connsiteX101" fmla="*/ 669985 w 12192000"/>
              <a:gd name="connsiteY101" fmla="*/ 6326034 h 6858000"/>
              <a:gd name="connsiteX102" fmla="*/ 768554 w 12192000"/>
              <a:gd name="connsiteY102" fmla="*/ 6424603 h 6858000"/>
              <a:gd name="connsiteX103" fmla="*/ 867122 w 12192000"/>
              <a:gd name="connsiteY103" fmla="*/ 6326034 h 6858000"/>
              <a:gd name="connsiteX104" fmla="*/ 867113 w 12192000"/>
              <a:gd name="connsiteY104" fmla="*/ 6326024 h 6858000"/>
              <a:gd name="connsiteX105" fmla="*/ 867113 w 12192000"/>
              <a:gd name="connsiteY105" fmla="*/ 6227465 h 6858000"/>
              <a:gd name="connsiteX106" fmla="*/ 0 w 12192000"/>
              <a:gd name="connsiteY106" fmla="*/ 0 h 6858000"/>
              <a:gd name="connsiteX107" fmla="*/ 12192000 w 12192000"/>
              <a:gd name="connsiteY107" fmla="*/ 0 h 6858000"/>
              <a:gd name="connsiteX108" fmla="*/ 12192000 w 12192000"/>
              <a:gd name="connsiteY108" fmla="*/ 6858000 h 6858000"/>
              <a:gd name="connsiteX109" fmla="*/ 0 w 12192000"/>
              <a:gd name="connsiteY10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2192000" h="6858000">
                <a:moveTo>
                  <a:pt x="521193" y="6344112"/>
                </a:moveTo>
                <a:lnTo>
                  <a:pt x="526648" y="6361154"/>
                </a:lnTo>
                <a:lnTo>
                  <a:pt x="544474" y="6361154"/>
                </a:lnTo>
                <a:lnTo>
                  <a:pt x="544494" y="6361154"/>
                </a:lnTo>
                <a:lnTo>
                  <a:pt x="530029" y="6371550"/>
                </a:lnTo>
                <a:lnTo>
                  <a:pt x="535455" y="6388369"/>
                </a:lnTo>
                <a:lnTo>
                  <a:pt x="521203" y="6377973"/>
                </a:lnTo>
                <a:lnTo>
                  <a:pt x="506952" y="6388369"/>
                </a:lnTo>
                <a:lnTo>
                  <a:pt x="512377" y="6371550"/>
                </a:lnTo>
                <a:lnTo>
                  <a:pt x="497912" y="6361154"/>
                </a:lnTo>
                <a:lnTo>
                  <a:pt x="515739" y="6361174"/>
                </a:lnTo>
                <a:close/>
                <a:moveTo>
                  <a:pt x="776750" y="6343899"/>
                </a:moveTo>
                <a:lnTo>
                  <a:pt x="782214" y="6360941"/>
                </a:lnTo>
                <a:lnTo>
                  <a:pt x="800012" y="6360941"/>
                </a:lnTo>
                <a:lnTo>
                  <a:pt x="785547" y="6371317"/>
                </a:lnTo>
                <a:lnTo>
                  <a:pt x="790982" y="6388136"/>
                </a:lnTo>
                <a:lnTo>
                  <a:pt x="776740" y="6377740"/>
                </a:lnTo>
                <a:lnTo>
                  <a:pt x="762489" y="6388136"/>
                </a:lnTo>
                <a:lnTo>
                  <a:pt x="767924" y="6371317"/>
                </a:lnTo>
                <a:lnTo>
                  <a:pt x="753459" y="6360941"/>
                </a:lnTo>
                <a:lnTo>
                  <a:pt x="771276" y="6360960"/>
                </a:lnTo>
                <a:close/>
                <a:moveTo>
                  <a:pt x="1195611" y="6310814"/>
                </a:moveTo>
                <a:lnTo>
                  <a:pt x="1201056" y="6327827"/>
                </a:lnTo>
                <a:lnTo>
                  <a:pt x="1218892" y="6327827"/>
                </a:lnTo>
                <a:lnTo>
                  <a:pt x="1204418" y="6338222"/>
                </a:lnTo>
                <a:lnTo>
                  <a:pt x="1209853" y="6355031"/>
                </a:lnTo>
                <a:lnTo>
                  <a:pt x="1195611" y="6344636"/>
                </a:lnTo>
                <a:lnTo>
                  <a:pt x="1181360" y="6355031"/>
                </a:lnTo>
                <a:lnTo>
                  <a:pt x="1186776" y="6338222"/>
                </a:lnTo>
                <a:lnTo>
                  <a:pt x="1172331" y="6327827"/>
                </a:lnTo>
                <a:lnTo>
                  <a:pt x="1190147" y="6327846"/>
                </a:lnTo>
                <a:close/>
                <a:moveTo>
                  <a:pt x="1048195" y="6310814"/>
                </a:moveTo>
                <a:lnTo>
                  <a:pt x="1053650" y="6327826"/>
                </a:lnTo>
                <a:lnTo>
                  <a:pt x="1071476" y="6327826"/>
                </a:lnTo>
                <a:lnTo>
                  <a:pt x="1057012" y="6338222"/>
                </a:lnTo>
                <a:lnTo>
                  <a:pt x="1062428" y="6355031"/>
                </a:lnTo>
                <a:lnTo>
                  <a:pt x="1048195" y="6344635"/>
                </a:lnTo>
                <a:lnTo>
                  <a:pt x="1033944" y="6355031"/>
                </a:lnTo>
                <a:lnTo>
                  <a:pt x="1039360" y="6338222"/>
                </a:lnTo>
                <a:lnTo>
                  <a:pt x="1024905" y="6327826"/>
                </a:lnTo>
                <a:lnTo>
                  <a:pt x="1042741" y="6327846"/>
                </a:lnTo>
                <a:close/>
                <a:moveTo>
                  <a:pt x="722873" y="6290052"/>
                </a:moveTo>
                <a:lnTo>
                  <a:pt x="728318" y="6307064"/>
                </a:lnTo>
                <a:lnTo>
                  <a:pt x="746174" y="6307064"/>
                </a:lnTo>
                <a:lnTo>
                  <a:pt x="746183" y="6307074"/>
                </a:lnTo>
                <a:lnTo>
                  <a:pt x="731709" y="6317489"/>
                </a:lnTo>
                <a:lnTo>
                  <a:pt x="737125" y="6334308"/>
                </a:lnTo>
                <a:lnTo>
                  <a:pt x="722893" y="6323893"/>
                </a:lnTo>
                <a:lnTo>
                  <a:pt x="708632" y="6334308"/>
                </a:lnTo>
                <a:lnTo>
                  <a:pt x="714047" y="6317489"/>
                </a:lnTo>
                <a:lnTo>
                  <a:pt x="699593" y="6307074"/>
                </a:lnTo>
                <a:lnTo>
                  <a:pt x="717429" y="6307113"/>
                </a:lnTo>
                <a:close/>
                <a:moveTo>
                  <a:pt x="575167" y="6290052"/>
                </a:moveTo>
                <a:lnTo>
                  <a:pt x="580622" y="6307093"/>
                </a:lnTo>
                <a:lnTo>
                  <a:pt x="598438" y="6307093"/>
                </a:lnTo>
                <a:lnTo>
                  <a:pt x="583983" y="6317489"/>
                </a:lnTo>
                <a:lnTo>
                  <a:pt x="589399" y="6334308"/>
                </a:lnTo>
                <a:lnTo>
                  <a:pt x="575167" y="6323912"/>
                </a:lnTo>
                <a:lnTo>
                  <a:pt x="560915" y="6334308"/>
                </a:lnTo>
                <a:lnTo>
                  <a:pt x="566331" y="6317489"/>
                </a:lnTo>
                <a:lnTo>
                  <a:pt x="551876" y="6307093"/>
                </a:lnTo>
                <a:lnTo>
                  <a:pt x="569703" y="6307113"/>
                </a:lnTo>
                <a:close/>
                <a:moveTo>
                  <a:pt x="1249672" y="6256744"/>
                </a:moveTo>
                <a:lnTo>
                  <a:pt x="1255136" y="6273776"/>
                </a:lnTo>
                <a:lnTo>
                  <a:pt x="1272943" y="6273776"/>
                </a:lnTo>
                <a:lnTo>
                  <a:pt x="1258469" y="6284171"/>
                </a:lnTo>
                <a:lnTo>
                  <a:pt x="1263904" y="6300980"/>
                </a:lnTo>
                <a:lnTo>
                  <a:pt x="1249662" y="6290565"/>
                </a:lnTo>
                <a:lnTo>
                  <a:pt x="1235411" y="6300980"/>
                </a:lnTo>
                <a:lnTo>
                  <a:pt x="1240846" y="6284171"/>
                </a:lnTo>
                <a:lnTo>
                  <a:pt x="1226381" y="6273776"/>
                </a:lnTo>
                <a:lnTo>
                  <a:pt x="1244198" y="6273795"/>
                </a:lnTo>
                <a:close/>
                <a:moveTo>
                  <a:pt x="994145" y="6256743"/>
                </a:moveTo>
                <a:lnTo>
                  <a:pt x="999599" y="6273776"/>
                </a:lnTo>
                <a:lnTo>
                  <a:pt x="1017416" y="6273776"/>
                </a:lnTo>
                <a:lnTo>
                  <a:pt x="1002951" y="6284171"/>
                </a:lnTo>
                <a:lnTo>
                  <a:pt x="1008377" y="6300980"/>
                </a:lnTo>
                <a:lnTo>
                  <a:pt x="994135" y="6290565"/>
                </a:lnTo>
                <a:lnTo>
                  <a:pt x="979883" y="6300980"/>
                </a:lnTo>
                <a:lnTo>
                  <a:pt x="985309" y="6284171"/>
                </a:lnTo>
                <a:lnTo>
                  <a:pt x="970854" y="6273776"/>
                </a:lnTo>
                <a:lnTo>
                  <a:pt x="988680" y="6273795"/>
                </a:lnTo>
                <a:close/>
                <a:moveTo>
                  <a:pt x="1241476" y="6227475"/>
                </a:moveTo>
                <a:cubicBezTo>
                  <a:pt x="1187037" y="6227475"/>
                  <a:pt x="1142907" y="6271605"/>
                  <a:pt x="1142907" y="6326044"/>
                </a:cubicBezTo>
                <a:lnTo>
                  <a:pt x="1142907" y="6424613"/>
                </a:lnTo>
                <a:lnTo>
                  <a:pt x="1340035" y="6424613"/>
                </a:lnTo>
                <a:lnTo>
                  <a:pt x="1340044" y="6424613"/>
                </a:lnTo>
                <a:lnTo>
                  <a:pt x="1340044" y="6326044"/>
                </a:lnTo>
                <a:cubicBezTo>
                  <a:pt x="1340044" y="6271605"/>
                  <a:pt x="1295914" y="6227475"/>
                  <a:pt x="1241476" y="6227475"/>
                </a:cubicBezTo>
                <a:close/>
                <a:moveTo>
                  <a:pt x="906446" y="6227475"/>
                </a:moveTo>
                <a:lnTo>
                  <a:pt x="906446" y="6424603"/>
                </a:lnTo>
                <a:lnTo>
                  <a:pt x="1005015" y="6424603"/>
                </a:lnTo>
                <a:cubicBezTo>
                  <a:pt x="1059453" y="6424603"/>
                  <a:pt x="1103583" y="6380472"/>
                  <a:pt x="1103583" y="6326034"/>
                </a:cubicBezTo>
                <a:lnTo>
                  <a:pt x="1103574" y="6326044"/>
                </a:lnTo>
                <a:cubicBezTo>
                  <a:pt x="1103574" y="6271605"/>
                  <a:pt x="1059443" y="6227475"/>
                  <a:pt x="1005005" y="6227475"/>
                </a:cubicBezTo>
                <a:close/>
                <a:moveTo>
                  <a:pt x="532083" y="6227475"/>
                </a:moveTo>
                <a:cubicBezTo>
                  <a:pt x="477654" y="6227475"/>
                  <a:pt x="433524" y="6271596"/>
                  <a:pt x="433524" y="6326034"/>
                </a:cubicBezTo>
                <a:cubicBezTo>
                  <a:pt x="433524" y="6380472"/>
                  <a:pt x="477654" y="6424603"/>
                  <a:pt x="532093" y="6424603"/>
                </a:cubicBezTo>
                <a:lnTo>
                  <a:pt x="630652" y="6424603"/>
                </a:lnTo>
                <a:lnTo>
                  <a:pt x="630652" y="6227475"/>
                </a:lnTo>
                <a:close/>
                <a:moveTo>
                  <a:pt x="669985" y="6227465"/>
                </a:moveTo>
                <a:lnTo>
                  <a:pt x="669985" y="6326034"/>
                </a:lnTo>
                <a:cubicBezTo>
                  <a:pt x="669985" y="6380473"/>
                  <a:pt x="714115" y="6424603"/>
                  <a:pt x="768554" y="6424603"/>
                </a:cubicBezTo>
                <a:cubicBezTo>
                  <a:pt x="822992" y="6424603"/>
                  <a:pt x="867122" y="6380473"/>
                  <a:pt x="867122" y="6326034"/>
                </a:cubicBezTo>
                <a:lnTo>
                  <a:pt x="867113" y="6326024"/>
                </a:lnTo>
                <a:lnTo>
                  <a:pt x="867113" y="622746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6048000" tIns="144000" rIns="432000" bIns="72000">
            <a:noAutofit/>
          </a:bodyPr>
          <a:lstStyle>
            <a:lvl1pPr algn="r">
              <a:defRPr sz="18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in the icon to add a picture. Alternatively, </a:t>
            </a:r>
            <a:br>
              <a:rPr lang="en-GB" dirty="0"/>
            </a:br>
            <a:r>
              <a:rPr lang="en-GB" dirty="0"/>
              <a:t>drag an image from a local folder, or copy </a:t>
            </a:r>
            <a:br>
              <a:rPr lang="en-GB" dirty="0"/>
            </a:br>
            <a:r>
              <a:rPr lang="en-GB" dirty="0"/>
              <a:t>and paste it here.  </a:t>
            </a:r>
            <a:r>
              <a:rPr lang="en-US" dirty="0"/>
              <a:t>After adding an image, select it and go to ‘Arrange’ on top menu, and select “Send to Back”.</a:t>
            </a:r>
            <a:endParaRPr lang="en-GB" dirty="0"/>
          </a:p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74E659-DCBD-B84D-EE43-18FCE637C7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380274" y="486637"/>
            <a:ext cx="5551488" cy="544498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grpSp>
        <p:nvGrpSpPr>
          <p:cNvPr id="17" name="Graphic 6">
            <a:extLst>
              <a:ext uri="{FF2B5EF4-FFF2-40B4-BE49-F238E27FC236}">
                <a16:creationId xmlns:a16="http://schemas.microsoft.com/office/drawing/2014/main" id="{97AC8223-B9BC-0A96-6288-97046F5F52D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3525" y="6227466"/>
            <a:ext cx="906520" cy="197147"/>
            <a:chOff x="578404" y="5745750"/>
            <a:chExt cx="2453349" cy="533548"/>
          </a:xfrm>
          <a:solidFill>
            <a:schemeClr val="bg1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35323D1-2D7D-415B-5ED8-ADB50E37EA99}"/>
                </a:ext>
              </a:extLst>
            </p:cNvPr>
            <p:cNvSpPr/>
            <p:nvPr/>
          </p:nvSpPr>
          <p:spPr>
            <a:xfrm>
              <a:off x="578404" y="5745777"/>
              <a:ext cx="533519" cy="533494"/>
            </a:xfrm>
            <a:custGeom>
              <a:avLst/>
              <a:gdLst>
                <a:gd name="connsiteX0" fmla="*/ 446314 w 533520"/>
                <a:gd name="connsiteY0" fmla="*/ 215474 h 533494"/>
                <a:gd name="connsiteX1" fmla="*/ 407194 w 533520"/>
                <a:gd name="connsiteY1" fmla="*/ 243608 h 533494"/>
                <a:gd name="connsiteX2" fmla="*/ 421851 w 533520"/>
                <a:gd name="connsiteY2" fmla="*/ 289126 h 533494"/>
                <a:gd name="connsiteX3" fmla="*/ 383334 w 533520"/>
                <a:gd name="connsiteY3" fmla="*/ 260992 h 533494"/>
                <a:gd name="connsiteX4" fmla="*/ 344764 w 533520"/>
                <a:gd name="connsiteY4" fmla="*/ 289126 h 533494"/>
                <a:gd name="connsiteX5" fmla="*/ 359421 w 533520"/>
                <a:gd name="connsiteY5" fmla="*/ 243608 h 533494"/>
                <a:gd name="connsiteX6" fmla="*/ 320301 w 533520"/>
                <a:gd name="connsiteY6" fmla="*/ 215474 h 533494"/>
                <a:gd name="connsiteX7" fmla="*/ 368546 w 533520"/>
                <a:gd name="connsiteY7" fmla="*/ 215527 h 533494"/>
                <a:gd name="connsiteX8" fmla="*/ 383334 w 533520"/>
                <a:gd name="connsiteY8" fmla="*/ 169354 h 533494"/>
                <a:gd name="connsiteX9" fmla="*/ 398096 w 533520"/>
                <a:gd name="connsiteY9" fmla="*/ 215474 h 533494"/>
                <a:gd name="connsiteX10" fmla="*/ 446366 w 533520"/>
                <a:gd name="connsiteY10" fmla="*/ 215474 h 533494"/>
                <a:gd name="connsiteX11" fmla="*/ 300322 w 533520"/>
                <a:gd name="connsiteY11" fmla="*/ 361781 h 533494"/>
                <a:gd name="connsiteX12" fmla="*/ 261176 w 533520"/>
                <a:gd name="connsiteY12" fmla="*/ 389915 h 533494"/>
                <a:gd name="connsiteX13" fmla="*/ 275859 w 533520"/>
                <a:gd name="connsiteY13" fmla="*/ 435433 h 533494"/>
                <a:gd name="connsiteX14" fmla="*/ 237289 w 533520"/>
                <a:gd name="connsiteY14" fmla="*/ 407299 h 533494"/>
                <a:gd name="connsiteX15" fmla="*/ 198720 w 533520"/>
                <a:gd name="connsiteY15" fmla="*/ 435433 h 533494"/>
                <a:gd name="connsiteX16" fmla="*/ 213403 w 533520"/>
                <a:gd name="connsiteY16" fmla="*/ 389915 h 533494"/>
                <a:gd name="connsiteX17" fmla="*/ 174257 w 533520"/>
                <a:gd name="connsiteY17" fmla="*/ 361781 h 533494"/>
                <a:gd name="connsiteX18" fmla="*/ 222501 w 533520"/>
                <a:gd name="connsiteY18" fmla="*/ 361834 h 533494"/>
                <a:gd name="connsiteX19" fmla="*/ 237263 w 533520"/>
                <a:gd name="connsiteY19" fmla="*/ 315660 h 533494"/>
                <a:gd name="connsiteX20" fmla="*/ 252025 w 533520"/>
                <a:gd name="connsiteY20" fmla="*/ 361781 h 533494"/>
                <a:gd name="connsiteX21" fmla="*/ 300269 w 533520"/>
                <a:gd name="connsiteY21" fmla="*/ 361781 h 533494"/>
                <a:gd name="connsiteX22" fmla="*/ 533495 w 533520"/>
                <a:gd name="connsiteY22" fmla="*/ 533495 h 533494"/>
                <a:gd name="connsiteX23" fmla="*/ 533495 w 533520"/>
                <a:gd name="connsiteY23" fmla="*/ 0 h 533494"/>
                <a:gd name="connsiteX24" fmla="*/ 266734 w 533520"/>
                <a:gd name="connsiteY24" fmla="*/ 0 h 533494"/>
                <a:gd name="connsiteX25" fmla="*/ 0 w 533520"/>
                <a:gd name="connsiteY25" fmla="*/ 266734 h 533494"/>
                <a:gd name="connsiteX26" fmla="*/ 266760 w 533520"/>
                <a:gd name="connsiteY26" fmla="*/ 533495 h 533494"/>
                <a:gd name="connsiteX27" fmla="*/ 533521 w 533520"/>
                <a:gd name="connsiteY27" fmla="*/ 533495 h 53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494">
                  <a:moveTo>
                    <a:pt x="446314" y="215474"/>
                  </a:moveTo>
                  <a:lnTo>
                    <a:pt x="407194" y="243608"/>
                  </a:lnTo>
                  <a:lnTo>
                    <a:pt x="421851" y="289126"/>
                  </a:lnTo>
                  <a:lnTo>
                    <a:pt x="383334" y="260992"/>
                  </a:lnTo>
                  <a:lnTo>
                    <a:pt x="344764" y="289126"/>
                  </a:lnTo>
                  <a:lnTo>
                    <a:pt x="359421" y="243608"/>
                  </a:lnTo>
                  <a:lnTo>
                    <a:pt x="320301" y="215474"/>
                  </a:lnTo>
                  <a:lnTo>
                    <a:pt x="368546" y="215527"/>
                  </a:lnTo>
                  <a:lnTo>
                    <a:pt x="383334" y="169354"/>
                  </a:lnTo>
                  <a:lnTo>
                    <a:pt x="398096" y="215474"/>
                  </a:lnTo>
                  <a:lnTo>
                    <a:pt x="446366" y="215474"/>
                  </a:lnTo>
                  <a:close/>
                  <a:moveTo>
                    <a:pt x="300322" y="361781"/>
                  </a:moveTo>
                  <a:lnTo>
                    <a:pt x="261176" y="389915"/>
                  </a:lnTo>
                  <a:lnTo>
                    <a:pt x="275859" y="435433"/>
                  </a:lnTo>
                  <a:lnTo>
                    <a:pt x="237289" y="407299"/>
                  </a:lnTo>
                  <a:lnTo>
                    <a:pt x="198720" y="435433"/>
                  </a:lnTo>
                  <a:lnTo>
                    <a:pt x="213403" y="389915"/>
                  </a:lnTo>
                  <a:lnTo>
                    <a:pt x="174257" y="361781"/>
                  </a:lnTo>
                  <a:lnTo>
                    <a:pt x="222501" y="361834"/>
                  </a:lnTo>
                  <a:lnTo>
                    <a:pt x="237263" y="315660"/>
                  </a:lnTo>
                  <a:lnTo>
                    <a:pt x="252025" y="361781"/>
                  </a:lnTo>
                  <a:lnTo>
                    <a:pt x="300269" y="361781"/>
                  </a:lnTo>
                  <a:close/>
                  <a:moveTo>
                    <a:pt x="533495" y="533495"/>
                  </a:moveTo>
                  <a:lnTo>
                    <a:pt x="533495" y="0"/>
                  </a:lnTo>
                  <a:lnTo>
                    <a:pt x="266734" y="0"/>
                  </a:lnTo>
                  <a:cubicBezTo>
                    <a:pt x="119431" y="0"/>
                    <a:pt x="0" y="119405"/>
                    <a:pt x="0" y="266734"/>
                  </a:cubicBezTo>
                  <a:cubicBezTo>
                    <a:pt x="0" y="414063"/>
                    <a:pt x="119431" y="533495"/>
                    <a:pt x="266760" y="533495"/>
                  </a:cubicBezTo>
                  <a:lnTo>
                    <a:pt x="533521" y="533495"/>
                  </a:lnTo>
                  <a:close/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B38BED9-6B8A-E690-C184-6527FB24B189}"/>
                </a:ext>
              </a:extLst>
            </p:cNvPr>
            <p:cNvSpPr/>
            <p:nvPr/>
          </p:nvSpPr>
          <p:spPr>
            <a:xfrm>
              <a:off x="1858291" y="5745777"/>
              <a:ext cx="533519" cy="533494"/>
            </a:xfrm>
            <a:custGeom>
              <a:avLst/>
              <a:gdLst>
                <a:gd name="connsiteX0" fmla="*/ 446628 w 533520"/>
                <a:gd name="connsiteY0" fmla="*/ 271585 h 533494"/>
                <a:gd name="connsiteX1" fmla="*/ 407482 w 533520"/>
                <a:gd name="connsiteY1" fmla="*/ 299719 h 533494"/>
                <a:gd name="connsiteX2" fmla="*/ 422139 w 533520"/>
                <a:gd name="connsiteY2" fmla="*/ 345210 h 533494"/>
                <a:gd name="connsiteX3" fmla="*/ 383622 w 533520"/>
                <a:gd name="connsiteY3" fmla="*/ 317076 h 533494"/>
                <a:gd name="connsiteX4" fmla="*/ 345053 w 533520"/>
                <a:gd name="connsiteY4" fmla="*/ 345210 h 533494"/>
                <a:gd name="connsiteX5" fmla="*/ 359710 w 533520"/>
                <a:gd name="connsiteY5" fmla="*/ 299719 h 533494"/>
                <a:gd name="connsiteX6" fmla="*/ 320590 w 533520"/>
                <a:gd name="connsiteY6" fmla="*/ 271585 h 533494"/>
                <a:gd name="connsiteX7" fmla="*/ 368860 w 533520"/>
                <a:gd name="connsiteY7" fmla="*/ 271637 h 533494"/>
                <a:gd name="connsiteX8" fmla="*/ 383622 w 533520"/>
                <a:gd name="connsiteY8" fmla="*/ 225543 h 533494"/>
                <a:gd name="connsiteX9" fmla="*/ 398384 w 533520"/>
                <a:gd name="connsiteY9" fmla="*/ 271585 h 533494"/>
                <a:gd name="connsiteX10" fmla="*/ 446655 w 533520"/>
                <a:gd name="connsiteY10" fmla="*/ 271585 h 533494"/>
                <a:gd name="connsiteX11" fmla="*/ 300322 w 533520"/>
                <a:gd name="connsiteY11" fmla="*/ 125305 h 533494"/>
                <a:gd name="connsiteX12" fmla="*/ 261176 w 533520"/>
                <a:gd name="connsiteY12" fmla="*/ 153438 h 533494"/>
                <a:gd name="connsiteX13" fmla="*/ 275859 w 533520"/>
                <a:gd name="connsiteY13" fmla="*/ 198930 h 533494"/>
                <a:gd name="connsiteX14" fmla="*/ 237316 w 533520"/>
                <a:gd name="connsiteY14" fmla="*/ 170743 h 533494"/>
                <a:gd name="connsiteX15" fmla="*/ 198746 w 533520"/>
                <a:gd name="connsiteY15" fmla="*/ 198930 h 533494"/>
                <a:gd name="connsiteX16" fmla="*/ 213429 w 533520"/>
                <a:gd name="connsiteY16" fmla="*/ 153438 h 533494"/>
                <a:gd name="connsiteX17" fmla="*/ 174309 w 533520"/>
                <a:gd name="connsiteY17" fmla="*/ 125305 h 533494"/>
                <a:gd name="connsiteX18" fmla="*/ 222554 w 533520"/>
                <a:gd name="connsiteY18" fmla="*/ 125357 h 533494"/>
                <a:gd name="connsiteX19" fmla="*/ 237342 w 533520"/>
                <a:gd name="connsiteY19" fmla="*/ 79210 h 533494"/>
                <a:gd name="connsiteX20" fmla="*/ 252104 w 533520"/>
                <a:gd name="connsiteY20" fmla="*/ 125305 h 533494"/>
                <a:gd name="connsiteX21" fmla="*/ 300348 w 533520"/>
                <a:gd name="connsiteY21" fmla="*/ 125305 h 533494"/>
                <a:gd name="connsiteX22" fmla="*/ 533495 w 533520"/>
                <a:gd name="connsiteY22" fmla="*/ 266760 h 533494"/>
                <a:gd name="connsiteX23" fmla="*/ 266734 w 533520"/>
                <a:gd name="connsiteY23" fmla="*/ 0 h 533494"/>
                <a:gd name="connsiteX24" fmla="*/ 0 w 533520"/>
                <a:gd name="connsiteY24" fmla="*/ 0 h 533494"/>
                <a:gd name="connsiteX25" fmla="*/ 0 w 533520"/>
                <a:gd name="connsiteY25" fmla="*/ 533495 h 533494"/>
                <a:gd name="connsiteX26" fmla="*/ 266760 w 533520"/>
                <a:gd name="connsiteY26" fmla="*/ 533495 h 533494"/>
                <a:gd name="connsiteX27" fmla="*/ 533521 w 533520"/>
                <a:gd name="connsiteY27" fmla="*/ 266734 h 53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494">
                  <a:moveTo>
                    <a:pt x="446628" y="271585"/>
                  </a:moveTo>
                  <a:lnTo>
                    <a:pt x="407482" y="299719"/>
                  </a:lnTo>
                  <a:lnTo>
                    <a:pt x="422139" y="345210"/>
                  </a:lnTo>
                  <a:lnTo>
                    <a:pt x="383622" y="317076"/>
                  </a:lnTo>
                  <a:lnTo>
                    <a:pt x="345053" y="345210"/>
                  </a:lnTo>
                  <a:lnTo>
                    <a:pt x="359710" y="299719"/>
                  </a:lnTo>
                  <a:lnTo>
                    <a:pt x="320590" y="271585"/>
                  </a:lnTo>
                  <a:lnTo>
                    <a:pt x="368860" y="271637"/>
                  </a:lnTo>
                  <a:lnTo>
                    <a:pt x="383622" y="225543"/>
                  </a:lnTo>
                  <a:lnTo>
                    <a:pt x="398384" y="271585"/>
                  </a:lnTo>
                  <a:lnTo>
                    <a:pt x="446655" y="271585"/>
                  </a:lnTo>
                  <a:close/>
                  <a:moveTo>
                    <a:pt x="300322" y="125305"/>
                  </a:moveTo>
                  <a:lnTo>
                    <a:pt x="261176" y="153438"/>
                  </a:lnTo>
                  <a:lnTo>
                    <a:pt x="275859" y="198930"/>
                  </a:lnTo>
                  <a:lnTo>
                    <a:pt x="237316" y="170743"/>
                  </a:lnTo>
                  <a:lnTo>
                    <a:pt x="198746" y="198930"/>
                  </a:lnTo>
                  <a:lnTo>
                    <a:pt x="213429" y="153438"/>
                  </a:lnTo>
                  <a:lnTo>
                    <a:pt x="174309" y="125305"/>
                  </a:lnTo>
                  <a:lnTo>
                    <a:pt x="222554" y="125357"/>
                  </a:lnTo>
                  <a:lnTo>
                    <a:pt x="237342" y="79210"/>
                  </a:lnTo>
                  <a:lnTo>
                    <a:pt x="252104" y="125305"/>
                  </a:lnTo>
                  <a:lnTo>
                    <a:pt x="300348" y="125305"/>
                  </a:lnTo>
                  <a:close/>
                  <a:moveTo>
                    <a:pt x="533495" y="266760"/>
                  </a:moveTo>
                  <a:cubicBezTo>
                    <a:pt x="533495" y="119431"/>
                    <a:pt x="414063" y="0"/>
                    <a:pt x="266734" y="0"/>
                  </a:cubicBezTo>
                  <a:lnTo>
                    <a:pt x="0" y="0"/>
                  </a:lnTo>
                  <a:lnTo>
                    <a:pt x="0" y="533495"/>
                  </a:lnTo>
                  <a:lnTo>
                    <a:pt x="266760" y="533495"/>
                  </a:lnTo>
                  <a:cubicBezTo>
                    <a:pt x="414090" y="533495"/>
                    <a:pt x="533521" y="414063"/>
                    <a:pt x="533521" y="266734"/>
                  </a:cubicBezTo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AAF77A8-6764-2656-AF7F-B062605EF92B}"/>
                </a:ext>
              </a:extLst>
            </p:cNvPr>
            <p:cNvSpPr/>
            <p:nvPr/>
          </p:nvSpPr>
          <p:spPr>
            <a:xfrm>
              <a:off x="2498234" y="5745777"/>
              <a:ext cx="533519" cy="533521"/>
            </a:xfrm>
            <a:custGeom>
              <a:avLst/>
              <a:gdLst>
                <a:gd name="connsiteX0" fmla="*/ 351922 w 533520"/>
                <a:gd name="connsiteY0" fmla="*/ 125305 h 533520"/>
                <a:gd name="connsiteX1" fmla="*/ 312750 w 533520"/>
                <a:gd name="connsiteY1" fmla="*/ 153438 h 533520"/>
                <a:gd name="connsiteX2" fmla="*/ 327459 w 533520"/>
                <a:gd name="connsiteY2" fmla="*/ 198930 h 533520"/>
                <a:gd name="connsiteX3" fmla="*/ 288916 w 533520"/>
                <a:gd name="connsiteY3" fmla="*/ 170743 h 533520"/>
                <a:gd name="connsiteX4" fmla="*/ 250347 w 533520"/>
                <a:gd name="connsiteY4" fmla="*/ 198930 h 533520"/>
                <a:gd name="connsiteX5" fmla="*/ 265056 w 533520"/>
                <a:gd name="connsiteY5" fmla="*/ 153438 h 533520"/>
                <a:gd name="connsiteX6" fmla="*/ 225910 w 533520"/>
                <a:gd name="connsiteY6" fmla="*/ 125305 h 533520"/>
                <a:gd name="connsiteX7" fmla="*/ 274128 w 533520"/>
                <a:gd name="connsiteY7" fmla="*/ 125357 h 533520"/>
                <a:gd name="connsiteX8" fmla="*/ 288942 w 533520"/>
                <a:gd name="connsiteY8" fmla="*/ 79210 h 533520"/>
                <a:gd name="connsiteX9" fmla="*/ 303730 w 533520"/>
                <a:gd name="connsiteY9" fmla="*/ 125305 h 533520"/>
                <a:gd name="connsiteX10" fmla="*/ 351949 w 533520"/>
                <a:gd name="connsiteY10" fmla="*/ 125305 h 533520"/>
                <a:gd name="connsiteX11" fmla="*/ 205642 w 533520"/>
                <a:gd name="connsiteY11" fmla="*/ 271585 h 533520"/>
                <a:gd name="connsiteX12" fmla="*/ 166470 w 533520"/>
                <a:gd name="connsiteY12" fmla="*/ 299719 h 533520"/>
                <a:gd name="connsiteX13" fmla="*/ 181179 w 533520"/>
                <a:gd name="connsiteY13" fmla="*/ 345210 h 533520"/>
                <a:gd name="connsiteX14" fmla="*/ 142636 w 533520"/>
                <a:gd name="connsiteY14" fmla="*/ 317076 h 533520"/>
                <a:gd name="connsiteX15" fmla="*/ 104066 w 533520"/>
                <a:gd name="connsiteY15" fmla="*/ 345210 h 533520"/>
                <a:gd name="connsiteX16" fmla="*/ 118723 w 533520"/>
                <a:gd name="connsiteY16" fmla="*/ 299719 h 533520"/>
                <a:gd name="connsiteX17" fmla="*/ 79630 w 533520"/>
                <a:gd name="connsiteY17" fmla="*/ 271585 h 533520"/>
                <a:gd name="connsiteX18" fmla="*/ 127848 w 533520"/>
                <a:gd name="connsiteY18" fmla="*/ 271637 h 533520"/>
                <a:gd name="connsiteX19" fmla="*/ 142636 w 533520"/>
                <a:gd name="connsiteY19" fmla="*/ 225543 h 533520"/>
                <a:gd name="connsiteX20" fmla="*/ 157371 w 533520"/>
                <a:gd name="connsiteY20" fmla="*/ 271585 h 533520"/>
                <a:gd name="connsiteX21" fmla="*/ 205642 w 533520"/>
                <a:gd name="connsiteY21" fmla="*/ 271585 h 533520"/>
                <a:gd name="connsiteX22" fmla="*/ 533521 w 533520"/>
                <a:gd name="connsiteY22" fmla="*/ 533521 h 533520"/>
                <a:gd name="connsiteX23" fmla="*/ 533521 w 533520"/>
                <a:gd name="connsiteY23" fmla="*/ 266760 h 533520"/>
                <a:gd name="connsiteX24" fmla="*/ 266760 w 533520"/>
                <a:gd name="connsiteY24" fmla="*/ 0 h 533520"/>
                <a:gd name="connsiteX25" fmla="*/ 0 w 533520"/>
                <a:gd name="connsiteY25" fmla="*/ 266760 h 533520"/>
                <a:gd name="connsiteX26" fmla="*/ 0 w 533520"/>
                <a:gd name="connsiteY26" fmla="*/ 533521 h 533520"/>
                <a:gd name="connsiteX27" fmla="*/ 533495 w 533520"/>
                <a:gd name="connsiteY27" fmla="*/ 533521 h 53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520">
                  <a:moveTo>
                    <a:pt x="351922" y="125305"/>
                  </a:moveTo>
                  <a:lnTo>
                    <a:pt x="312750" y="153438"/>
                  </a:lnTo>
                  <a:lnTo>
                    <a:pt x="327459" y="198930"/>
                  </a:lnTo>
                  <a:lnTo>
                    <a:pt x="288916" y="170743"/>
                  </a:lnTo>
                  <a:lnTo>
                    <a:pt x="250347" y="198930"/>
                  </a:lnTo>
                  <a:lnTo>
                    <a:pt x="265056" y="153438"/>
                  </a:lnTo>
                  <a:lnTo>
                    <a:pt x="225910" y="125305"/>
                  </a:lnTo>
                  <a:lnTo>
                    <a:pt x="274128" y="125357"/>
                  </a:lnTo>
                  <a:lnTo>
                    <a:pt x="288942" y="79210"/>
                  </a:lnTo>
                  <a:lnTo>
                    <a:pt x="303730" y="125305"/>
                  </a:lnTo>
                  <a:lnTo>
                    <a:pt x="351949" y="125305"/>
                  </a:lnTo>
                  <a:close/>
                  <a:moveTo>
                    <a:pt x="205642" y="271585"/>
                  </a:moveTo>
                  <a:lnTo>
                    <a:pt x="166470" y="299719"/>
                  </a:lnTo>
                  <a:lnTo>
                    <a:pt x="181179" y="345210"/>
                  </a:lnTo>
                  <a:lnTo>
                    <a:pt x="142636" y="317076"/>
                  </a:lnTo>
                  <a:lnTo>
                    <a:pt x="104066" y="345210"/>
                  </a:lnTo>
                  <a:lnTo>
                    <a:pt x="118723" y="299719"/>
                  </a:lnTo>
                  <a:lnTo>
                    <a:pt x="79630" y="271585"/>
                  </a:lnTo>
                  <a:lnTo>
                    <a:pt x="127848" y="271637"/>
                  </a:lnTo>
                  <a:lnTo>
                    <a:pt x="142636" y="225543"/>
                  </a:lnTo>
                  <a:lnTo>
                    <a:pt x="157371" y="271585"/>
                  </a:lnTo>
                  <a:lnTo>
                    <a:pt x="205642" y="271585"/>
                  </a:lnTo>
                  <a:close/>
                  <a:moveTo>
                    <a:pt x="533521" y="533521"/>
                  </a:moveTo>
                  <a:lnTo>
                    <a:pt x="533521" y="266760"/>
                  </a:lnTo>
                  <a:cubicBezTo>
                    <a:pt x="533521" y="119431"/>
                    <a:pt x="414090" y="0"/>
                    <a:pt x="266760" y="0"/>
                  </a:cubicBezTo>
                  <a:cubicBezTo>
                    <a:pt x="119431" y="0"/>
                    <a:pt x="0" y="119431"/>
                    <a:pt x="0" y="266760"/>
                  </a:cubicBezTo>
                  <a:lnTo>
                    <a:pt x="0" y="533521"/>
                  </a:lnTo>
                  <a:lnTo>
                    <a:pt x="533495" y="533521"/>
                  </a:lnTo>
                  <a:close/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0B0C9B4-26D9-FC9B-843F-33C316B88303}"/>
                </a:ext>
              </a:extLst>
            </p:cNvPr>
            <p:cNvSpPr/>
            <p:nvPr/>
          </p:nvSpPr>
          <p:spPr>
            <a:xfrm>
              <a:off x="1218347" y="5745750"/>
              <a:ext cx="533519" cy="533521"/>
            </a:xfrm>
            <a:custGeom>
              <a:avLst/>
              <a:gdLst>
                <a:gd name="connsiteX0" fmla="*/ 351896 w 533520"/>
                <a:gd name="connsiteY0" fmla="*/ 361230 h 533520"/>
                <a:gd name="connsiteX1" fmla="*/ 312750 w 533520"/>
                <a:gd name="connsiteY1" fmla="*/ 389312 h 533520"/>
                <a:gd name="connsiteX2" fmla="*/ 327459 w 533520"/>
                <a:gd name="connsiteY2" fmla="*/ 434830 h 533520"/>
                <a:gd name="connsiteX3" fmla="*/ 288916 w 533520"/>
                <a:gd name="connsiteY3" fmla="*/ 406696 h 533520"/>
                <a:gd name="connsiteX4" fmla="*/ 250347 w 533520"/>
                <a:gd name="connsiteY4" fmla="*/ 434830 h 533520"/>
                <a:gd name="connsiteX5" fmla="*/ 265056 w 533520"/>
                <a:gd name="connsiteY5" fmla="*/ 389312 h 533520"/>
                <a:gd name="connsiteX6" fmla="*/ 225910 w 533520"/>
                <a:gd name="connsiteY6" fmla="*/ 361230 h 533520"/>
                <a:gd name="connsiteX7" fmla="*/ 274128 w 533520"/>
                <a:gd name="connsiteY7" fmla="*/ 361283 h 533520"/>
                <a:gd name="connsiteX8" fmla="*/ 288942 w 533520"/>
                <a:gd name="connsiteY8" fmla="*/ 315110 h 533520"/>
                <a:gd name="connsiteX9" fmla="*/ 303730 w 533520"/>
                <a:gd name="connsiteY9" fmla="*/ 361230 h 533520"/>
                <a:gd name="connsiteX10" fmla="*/ 351949 w 533520"/>
                <a:gd name="connsiteY10" fmla="*/ 361230 h 533520"/>
                <a:gd name="connsiteX11" fmla="*/ 206219 w 533520"/>
                <a:gd name="connsiteY11" fmla="*/ 215448 h 533520"/>
                <a:gd name="connsiteX12" fmla="*/ 167047 w 533520"/>
                <a:gd name="connsiteY12" fmla="*/ 243635 h 533520"/>
                <a:gd name="connsiteX13" fmla="*/ 181703 w 533520"/>
                <a:gd name="connsiteY13" fmla="*/ 289152 h 533520"/>
                <a:gd name="connsiteX14" fmla="*/ 143186 w 533520"/>
                <a:gd name="connsiteY14" fmla="*/ 260966 h 533520"/>
                <a:gd name="connsiteX15" fmla="*/ 104591 w 533520"/>
                <a:gd name="connsiteY15" fmla="*/ 289152 h 533520"/>
                <a:gd name="connsiteX16" fmla="*/ 119248 w 533520"/>
                <a:gd name="connsiteY16" fmla="*/ 243635 h 533520"/>
                <a:gd name="connsiteX17" fmla="*/ 80128 w 533520"/>
                <a:gd name="connsiteY17" fmla="*/ 215448 h 533520"/>
                <a:gd name="connsiteX18" fmla="*/ 128399 w 533520"/>
                <a:gd name="connsiteY18" fmla="*/ 215553 h 533520"/>
                <a:gd name="connsiteX19" fmla="*/ 143134 w 533520"/>
                <a:gd name="connsiteY19" fmla="*/ 169380 h 533520"/>
                <a:gd name="connsiteX20" fmla="*/ 157870 w 533520"/>
                <a:gd name="connsiteY20" fmla="*/ 215422 h 533520"/>
                <a:gd name="connsiteX21" fmla="*/ 206193 w 533520"/>
                <a:gd name="connsiteY21" fmla="*/ 215422 h 533520"/>
                <a:gd name="connsiteX22" fmla="*/ 533495 w 533520"/>
                <a:gd name="connsiteY22" fmla="*/ 266734 h 533520"/>
                <a:gd name="connsiteX23" fmla="*/ 533495 w 533520"/>
                <a:gd name="connsiteY23" fmla="*/ 0 h 533520"/>
                <a:gd name="connsiteX24" fmla="*/ 0 w 533520"/>
                <a:gd name="connsiteY24" fmla="*/ 0 h 533520"/>
                <a:gd name="connsiteX25" fmla="*/ 0 w 533520"/>
                <a:gd name="connsiteY25" fmla="*/ 266760 h 533520"/>
                <a:gd name="connsiteX26" fmla="*/ 266760 w 533520"/>
                <a:gd name="connsiteY26" fmla="*/ 533521 h 533520"/>
                <a:gd name="connsiteX27" fmla="*/ 533521 w 533520"/>
                <a:gd name="connsiteY27" fmla="*/ 266760 h 53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520">
                  <a:moveTo>
                    <a:pt x="351896" y="361230"/>
                  </a:moveTo>
                  <a:lnTo>
                    <a:pt x="312750" y="389312"/>
                  </a:lnTo>
                  <a:lnTo>
                    <a:pt x="327459" y="434830"/>
                  </a:lnTo>
                  <a:lnTo>
                    <a:pt x="288916" y="406696"/>
                  </a:lnTo>
                  <a:lnTo>
                    <a:pt x="250347" y="434830"/>
                  </a:lnTo>
                  <a:lnTo>
                    <a:pt x="265056" y="389312"/>
                  </a:lnTo>
                  <a:lnTo>
                    <a:pt x="225910" y="361230"/>
                  </a:lnTo>
                  <a:lnTo>
                    <a:pt x="274128" y="361283"/>
                  </a:lnTo>
                  <a:lnTo>
                    <a:pt x="288942" y="315110"/>
                  </a:lnTo>
                  <a:lnTo>
                    <a:pt x="303730" y="361230"/>
                  </a:lnTo>
                  <a:lnTo>
                    <a:pt x="351949" y="361230"/>
                  </a:lnTo>
                  <a:close/>
                  <a:moveTo>
                    <a:pt x="206219" y="215448"/>
                  </a:moveTo>
                  <a:lnTo>
                    <a:pt x="167047" y="243635"/>
                  </a:lnTo>
                  <a:lnTo>
                    <a:pt x="181703" y="289152"/>
                  </a:lnTo>
                  <a:lnTo>
                    <a:pt x="143186" y="260966"/>
                  </a:lnTo>
                  <a:lnTo>
                    <a:pt x="104591" y="289152"/>
                  </a:lnTo>
                  <a:lnTo>
                    <a:pt x="119248" y="243635"/>
                  </a:lnTo>
                  <a:lnTo>
                    <a:pt x="80128" y="215448"/>
                  </a:lnTo>
                  <a:lnTo>
                    <a:pt x="128399" y="215553"/>
                  </a:lnTo>
                  <a:lnTo>
                    <a:pt x="143134" y="169380"/>
                  </a:lnTo>
                  <a:lnTo>
                    <a:pt x="157870" y="215422"/>
                  </a:lnTo>
                  <a:lnTo>
                    <a:pt x="206193" y="215422"/>
                  </a:lnTo>
                  <a:close/>
                  <a:moveTo>
                    <a:pt x="533495" y="266734"/>
                  </a:moveTo>
                  <a:lnTo>
                    <a:pt x="533495" y="0"/>
                  </a:lnTo>
                  <a:lnTo>
                    <a:pt x="0" y="0"/>
                  </a:lnTo>
                  <a:lnTo>
                    <a:pt x="0" y="266760"/>
                  </a:lnTo>
                  <a:cubicBezTo>
                    <a:pt x="0" y="414090"/>
                    <a:pt x="119431" y="533521"/>
                    <a:pt x="266760" y="533521"/>
                  </a:cubicBezTo>
                  <a:cubicBezTo>
                    <a:pt x="414090" y="533521"/>
                    <a:pt x="533521" y="414090"/>
                    <a:pt x="533521" y="266760"/>
                  </a:cubicBezTo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2" name="Title 4">
            <a:extLst>
              <a:ext uri="{FF2B5EF4-FFF2-40B4-BE49-F238E27FC236}">
                <a16:creationId xmlns:a16="http://schemas.microsoft.com/office/drawing/2014/main" id="{D4B0CEBD-DC24-B2AD-13D7-4167AE502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86" y="711200"/>
            <a:ext cx="4932528" cy="2017711"/>
          </a:xfrm>
        </p:spPr>
        <p:txBody>
          <a:bodyPr anchor="t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16C848C7-27D8-0399-B867-1966384624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204100" y="3151319"/>
            <a:ext cx="5544000" cy="123111"/>
          </a:xfrm>
        </p:spPr>
        <p:txBody>
          <a:bodyPr wrap="square" anchor="b">
            <a:spAutoFit/>
          </a:bodyPr>
          <a:lstStyle>
            <a:lvl1pPr algn="r">
              <a:defRPr sz="8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photo source here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0F72323-99AB-C9F4-10FF-2BC8349B07F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69760" y="2965449"/>
            <a:ext cx="4932528" cy="28286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433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icture Placeholder 80">
            <a:extLst>
              <a:ext uri="{FF2B5EF4-FFF2-40B4-BE49-F238E27FC236}">
                <a16:creationId xmlns:a16="http://schemas.microsoft.com/office/drawing/2014/main" id="{021BDC13-ECE0-9C58-7F98-E468302FBB5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95898" y="4709990"/>
            <a:ext cx="2148011" cy="2148011"/>
          </a:xfrm>
          <a:custGeom>
            <a:avLst/>
            <a:gdLst>
              <a:gd name="connsiteX0" fmla="*/ 0 w 2148011"/>
              <a:gd name="connsiteY0" fmla="*/ 0 h 2148011"/>
              <a:gd name="connsiteX1" fmla="*/ 2148011 w 2148011"/>
              <a:gd name="connsiteY1" fmla="*/ 0 h 2148011"/>
              <a:gd name="connsiteX2" fmla="*/ 2148011 w 2148011"/>
              <a:gd name="connsiteY2" fmla="*/ 1073955 h 2148011"/>
              <a:gd name="connsiteX3" fmla="*/ 1073951 w 2148011"/>
              <a:gd name="connsiteY3" fmla="*/ 2148011 h 2148011"/>
              <a:gd name="connsiteX4" fmla="*/ 0 w 2148011"/>
              <a:gd name="connsiteY4" fmla="*/ 1074060 h 214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8011" h="2148011">
                <a:moveTo>
                  <a:pt x="0" y="0"/>
                </a:moveTo>
                <a:lnTo>
                  <a:pt x="2148011" y="0"/>
                </a:lnTo>
                <a:lnTo>
                  <a:pt x="2148011" y="1073955"/>
                </a:lnTo>
                <a:cubicBezTo>
                  <a:pt x="2148011" y="1667146"/>
                  <a:pt x="1667142" y="2148011"/>
                  <a:pt x="1073951" y="2148011"/>
                </a:cubicBezTo>
                <a:cubicBezTo>
                  <a:pt x="480761" y="2148011"/>
                  <a:pt x="0" y="1667146"/>
                  <a:pt x="0" y="107406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 lIns="72000" tIns="72000" rIns="72000" bIns="72000">
            <a:noAutofit/>
          </a:bodyPr>
          <a:lstStyle>
            <a:lvl1pPr>
              <a:defRPr sz="160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3" name="Picture Placeholder 82">
            <a:extLst>
              <a:ext uri="{FF2B5EF4-FFF2-40B4-BE49-F238E27FC236}">
                <a16:creationId xmlns:a16="http://schemas.microsoft.com/office/drawing/2014/main" id="{87FEAAEC-2901-02D8-6240-50438F40F16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819943" y="4709989"/>
            <a:ext cx="2148011" cy="2148011"/>
          </a:xfrm>
          <a:custGeom>
            <a:avLst/>
            <a:gdLst>
              <a:gd name="connsiteX0" fmla="*/ 0 w 2148011"/>
              <a:gd name="connsiteY0" fmla="*/ 0 h 2148011"/>
              <a:gd name="connsiteX1" fmla="*/ 1073955 w 2148011"/>
              <a:gd name="connsiteY1" fmla="*/ 0 h 2148011"/>
              <a:gd name="connsiteX2" fmla="*/ 2148011 w 2148011"/>
              <a:gd name="connsiteY2" fmla="*/ 1074060 h 2148011"/>
              <a:gd name="connsiteX3" fmla="*/ 1074060 w 2148011"/>
              <a:gd name="connsiteY3" fmla="*/ 2148011 h 2148011"/>
              <a:gd name="connsiteX4" fmla="*/ 0 w 2148011"/>
              <a:gd name="connsiteY4" fmla="*/ 2148011 h 214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8011" h="2148011">
                <a:moveTo>
                  <a:pt x="0" y="0"/>
                </a:moveTo>
                <a:lnTo>
                  <a:pt x="1073955" y="0"/>
                </a:lnTo>
                <a:cubicBezTo>
                  <a:pt x="1667146" y="0"/>
                  <a:pt x="2148011" y="480869"/>
                  <a:pt x="2148011" y="1074060"/>
                </a:cubicBezTo>
                <a:cubicBezTo>
                  <a:pt x="2148011" y="1667251"/>
                  <a:pt x="1667146" y="2148011"/>
                  <a:pt x="1074060" y="2148011"/>
                </a:cubicBezTo>
                <a:lnTo>
                  <a:pt x="0" y="214801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 lIns="72000" tIns="72000" rIns="72000" bIns="72000">
            <a:noAutofit/>
          </a:bodyPr>
          <a:lstStyle>
            <a:lvl1pPr>
              <a:defRPr sz="16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87" name="Picture Placeholder 86">
            <a:extLst>
              <a:ext uri="{FF2B5EF4-FFF2-40B4-BE49-F238E27FC236}">
                <a16:creationId xmlns:a16="http://schemas.microsoft.com/office/drawing/2014/main" id="{05EFA8A3-DCCF-B9BE-76CA-8D29482F946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043989" y="4709990"/>
            <a:ext cx="2148011" cy="2148011"/>
          </a:xfrm>
          <a:custGeom>
            <a:avLst/>
            <a:gdLst>
              <a:gd name="connsiteX0" fmla="*/ 1074060 w 2148011"/>
              <a:gd name="connsiteY0" fmla="*/ 0 h 2148011"/>
              <a:gd name="connsiteX1" fmla="*/ 2148011 w 2148011"/>
              <a:gd name="connsiteY1" fmla="*/ 1073951 h 2148011"/>
              <a:gd name="connsiteX2" fmla="*/ 2148011 w 2148011"/>
              <a:gd name="connsiteY2" fmla="*/ 2148011 h 2148011"/>
              <a:gd name="connsiteX3" fmla="*/ 0 w 2148011"/>
              <a:gd name="connsiteY3" fmla="*/ 2148011 h 2148011"/>
              <a:gd name="connsiteX4" fmla="*/ 0 w 2148011"/>
              <a:gd name="connsiteY4" fmla="*/ 1074056 h 2148011"/>
              <a:gd name="connsiteX5" fmla="*/ 1074060 w 2148011"/>
              <a:gd name="connsiteY5" fmla="*/ 0 h 214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8011" h="2148011">
                <a:moveTo>
                  <a:pt x="1074060" y="0"/>
                </a:moveTo>
                <a:cubicBezTo>
                  <a:pt x="1667251" y="0"/>
                  <a:pt x="2148011" y="480865"/>
                  <a:pt x="2148011" y="1073951"/>
                </a:cubicBezTo>
                <a:lnTo>
                  <a:pt x="2148011" y="2148011"/>
                </a:lnTo>
                <a:lnTo>
                  <a:pt x="0" y="2148011"/>
                </a:lnTo>
                <a:lnTo>
                  <a:pt x="0" y="1074056"/>
                </a:lnTo>
                <a:cubicBezTo>
                  <a:pt x="0" y="480865"/>
                  <a:pt x="480869" y="0"/>
                  <a:pt x="107406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 lIns="72000" tIns="72000" rIns="72000" bIns="72000" anchor="b">
            <a:noAutofit/>
          </a:bodyPr>
          <a:lstStyle>
            <a:lvl1pPr>
              <a:defRPr sz="160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260EA09-8870-857B-FD3C-1D21C7684560}"/>
              </a:ext>
            </a:extLst>
          </p:cNvPr>
          <p:cNvGrpSpPr/>
          <p:nvPr userDrawn="1"/>
        </p:nvGrpSpPr>
        <p:grpSpPr>
          <a:xfrm>
            <a:off x="431800" y="431800"/>
            <a:ext cx="2597149" cy="771563"/>
            <a:chOff x="431800" y="431800"/>
            <a:chExt cx="2597149" cy="771563"/>
          </a:xfrm>
        </p:grpSpPr>
        <p:grpSp>
          <p:nvGrpSpPr>
            <p:cNvPr id="3" name="Graphic 6">
              <a:extLst>
                <a:ext uri="{FF2B5EF4-FFF2-40B4-BE49-F238E27FC236}">
                  <a16:creationId xmlns:a16="http://schemas.microsoft.com/office/drawing/2014/main" id="{E8F4BCA6-0806-649E-1BCF-85255E33BECF}"/>
                </a:ext>
              </a:extLst>
            </p:cNvPr>
            <p:cNvGrpSpPr/>
            <p:nvPr/>
          </p:nvGrpSpPr>
          <p:grpSpPr>
            <a:xfrm>
              <a:off x="431800" y="432093"/>
              <a:ext cx="771787" cy="769200"/>
              <a:chOff x="576263" y="5110157"/>
              <a:chExt cx="1173074" cy="1169141"/>
            </a:xfrm>
          </p:grpSpPr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7B12D03C-2E96-48E0-4BEC-86D9C0FB3E48}"/>
                  </a:ext>
                </a:extLst>
              </p:cNvPr>
              <p:cNvSpPr/>
              <p:nvPr/>
            </p:nvSpPr>
            <p:spPr>
              <a:xfrm>
                <a:off x="576263" y="5110157"/>
                <a:ext cx="533520" cy="533494"/>
              </a:xfrm>
              <a:custGeom>
                <a:avLst/>
                <a:gdLst>
                  <a:gd name="connsiteX0" fmla="*/ 446314 w 533520"/>
                  <a:gd name="connsiteY0" fmla="*/ 215474 h 533494"/>
                  <a:gd name="connsiteX1" fmla="*/ 407194 w 533520"/>
                  <a:gd name="connsiteY1" fmla="*/ 243608 h 533494"/>
                  <a:gd name="connsiteX2" fmla="*/ 421851 w 533520"/>
                  <a:gd name="connsiteY2" fmla="*/ 289126 h 533494"/>
                  <a:gd name="connsiteX3" fmla="*/ 383334 w 533520"/>
                  <a:gd name="connsiteY3" fmla="*/ 260992 h 533494"/>
                  <a:gd name="connsiteX4" fmla="*/ 344764 w 533520"/>
                  <a:gd name="connsiteY4" fmla="*/ 289126 h 533494"/>
                  <a:gd name="connsiteX5" fmla="*/ 359421 w 533520"/>
                  <a:gd name="connsiteY5" fmla="*/ 243608 h 533494"/>
                  <a:gd name="connsiteX6" fmla="*/ 320301 w 533520"/>
                  <a:gd name="connsiteY6" fmla="*/ 215474 h 533494"/>
                  <a:gd name="connsiteX7" fmla="*/ 368546 w 533520"/>
                  <a:gd name="connsiteY7" fmla="*/ 215527 h 533494"/>
                  <a:gd name="connsiteX8" fmla="*/ 383334 w 533520"/>
                  <a:gd name="connsiteY8" fmla="*/ 169354 h 533494"/>
                  <a:gd name="connsiteX9" fmla="*/ 398096 w 533520"/>
                  <a:gd name="connsiteY9" fmla="*/ 215474 h 533494"/>
                  <a:gd name="connsiteX10" fmla="*/ 446366 w 533520"/>
                  <a:gd name="connsiteY10" fmla="*/ 215474 h 533494"/>
                  <a:gd name="connsiteX11" fmla="*/ 300322 w 533520"/>
                  <a:gd name="connsiteY11" fmla="*/ 361781 h 533494"/>
                  <a:gd name="connsiteX12" fmla="*/ 261176 w 533520"/>
                  <a:gd name="connsiteY12" fmla="*/ 389915 h 533494"/>
                  <a:gd name="connsiteX13" fmla="*/ 275859 w 533520"/>
                  <a:gd name="connsiteY13" fmla="*/ 435433 h 533494"/>
                  <a:gd name="connsiteX14" fmla="*/ 237289 w 533520"/>
                  <a:gd name="connsiteY14" fmla="*/ 407299 h 533494"/>
                  <a:gd name="connsiteX15" fmla="*/ 198720 w 533520"/>
                  <a:gd name="connsiteY15" fmla="*/ 435433 h 533494"/>
                  <a:gd name="connsiteX16" fmla="*/ 213403 w 533520"/>
                  <a:gd name="connsiteY16" fmla="*/ 389915 h 533494"/>
                  <a:gd name="connsiteX17" fmla="*/ 174257 w 533520"/>
                  <a:gd name="connsiteY17" fmla="*/ 361781 h 533494"/>
                  <a:gd name="connsiteX18" fmla="*/ 222501 w 533520"/>
                  <a:gd name="connsiteY18" fmla="*/ 361834 h 533494"/>
                  <a:gd name="connsiteX19" fmla="*/ 237263 w 533520"/>
                  <a:gd name="connsiteY19" fmla="*/ 315660 h 533494"/>
                  <a:gd name="connsiteX20" fmla="*/ 252025 w 533520"/>
                  <a:gd name="connsiteY20" fmla="*/ 361781 h 533494"/>
                  <a:gd name="connsiteX21" fmla="*/ 300269 w 533520"/>
                  <a:gd name="connsiteY21" fmla="*/ 361781 h 533494"/>
                  <a:gd name="connsiteX22" fmla="*/ 533495 w 533520"/>
                  <a:gd name="connsiteY22" fmla="*/ 533495 h 533494"/>
                  <a:gd name="connsiteX23" fmla="*/ 533495 w 533520"/>
                  <a:gd name="connsiteY23" fmla="*/ 0 h 533494"/>
                  <a:gd name="connsiteX24" fmla="*/ 266734 w 533520"/>
                  <a:gd name="connsiteY24" fmla="*/ 0 h 533494"/>
                  <a:gd name="connsiteX25" fmla="*/ 0 w 533520"/>
                  <a:gd name="connsiteY25" fmla="*/ 266734 h 533494"/>
                  <a:gd name="connsiteX26" fmla="*/ 266760 w 533520"/>
                  <a:gd name="connsiteY26" fmla="*/ 533495 h 533494"/>
                  <a:gd name="connsiteX27" fmla="*/ 533521 w 533520"/>
                  <a:gd name="connsiteY27" fmla="*/ 533495 h 53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494">
                    <a:moveTo>
                      <a:pt x="446314" y="215474"/>
                    </a:moveTo>
                    <a:lnTo>
                      <a:pt x="407194" y="243608"/>
                    </a:lnTo>
                    <a:lnTo>
                      <a:pt x="421851" y="289126"/>
                    </a:lnTo>
                    <a:lnTo>
                      <a:pt x="383334" y="260992"/>
                    </a:lnTo>
                    <a:lnTo>
                      <a:pt x="344764" y="289126"/>
                    </a:lnTo>
                    <a:lnTo>
                      <a:pt x="359421" y="243608"/>
                    </a:lnTo>
                    <a:lnTo>
                      <a:pt x="320301" y="215474"/>
                    </a:lnTo>
                    <a:lnTo>
                      <a:pt x="368546" y="215527"/>
                    </a:lnTo>
                    <a:lnTo>
                      <a:pt x="383334" y="169354"/>
                    </a:lnTo>
                    <a:lnTo>
                      <a:pt x="398096" y="215474"/>
                    </a:lnTo>
                    <a:lnTo>
                      <a:pt x="446366" y="215474"/>
                    </a:lnTo>
                    <a:close/>
                    <a:moveTo>
                      <a:pt x="300322" y="361781"/>
                    </a:moveTo>
                    <a:lnTo>
                      <a:pt x="261176" y="389915"/>
                    </a:lnTo>
                    <a:lnTo>
                      <a:pt x="275859" y="435433"/>
                    </a:lnTo>
                    <a:lnTo>
                      <a:pt x="237289" y="407299"/>
                    </a:lnTo>
                    <a:lnTo>
                      <a:pt x="198720" y="435433"/>
                    </a:lnTo>
                    <a:lnTo>
                      <a:pt x="213403" y="389915"/>
                    </a:lnTo>
                    <a:lnTo>
                      <a:pt x="174257" y="361781"/>
                    </a:lnTo>
                    <a:lnTo>
                      <a:pt x="222501" y="361834"/>
                    </a:lnTo>
                    <a:lnTo>
                      <a:pt x="237263" y="315660"/>
                    </a:lnTo>
                    <a:lnTo>
                      <a:pt x="252025" y="361781"/>
                    </a:lnTo>
                    <a:lnTo>
                      <a:pt x="300269" y="361781"/>
                    </a:lnTo>
                    <a:close/>
                    <a:moveTo>
                      <a:pt x="533495" y="533495"/>
                    </a:moveTo>
                    <a:lnTo>
                      <a:pt x="533495" y="0"/>
                    </a:lnTo>
                    <a:lnTo>
                      <a:pt x="266734" y="0"/>
                    </a:lnTo>
                    <a:cubicBezTo>
                      <a:pt x="119431" y="0"/>
                      <a:pt x="0" y="119405"/>
                      <a:pt x="0" y="266734"/>
                    </a:cubicBezTo>
                    <a:cubicBezTo>
                      <a:pt x="0" y="414063"/>
                      <a:pt x="119431" y="533495"/>
                      <a:pt x="266760" y="533495"/>
                    </a:cubicBezTo>
                    <a:lnTo>
                      <a:pt x="533521" y="533495"/>
                    </a:lnTo>
                    <a:close/>
                  </a:path>
                </a:pathLst>
              </a:custGeom>
              <a:solidFill>
                <a:srgbClr val="8C67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191919"/>
                  </a:solidFill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ED453448-59E4-6CEB-C924-DAE50D30DF80}"/>
                  </a:ext>
                </a:extLst>
              </p:cNvPr>
              <p:cNvSpPr/>
              <p:nvPr/>
            </p:nvSpPr>
            <p:spPr>
              <a:xfrm>
                <a:off x="576263" y="5745778"/>
                <a:ext cx="533520" cy="533494"/>
              </a:xfrm>
              <a:custGeom>
                <a:avLst/>
                <a:gdLst>
                  <a:gd name="connsiteX0" fmla="*/ 446628 w 533520"/>
                  <a:gd name="connsiteY0" fmla="*/ 271585 h 533494"/>
                  <a:gd name="connsiteX1" fmla="*/ 407482 w 533520"/>
                  <a:gd name="connsiteY1" fmla="*/ 299719 h 533494"/>
                  <a:gd name="connsiteX2" fmla="*/ 422139 w 533520"/>
                  <a:gd name="connsiteY2" fmla="*/ 345210 h 533494"/>
                  <a:gd name="connsiteX3" fmla="*/ 383622 w 533520"/>
                  <a:gd name="connsiteY3" fmla="*/ 317076 h 533494"/>
                  <a:gd name="connsiteX4" fmla="*/ 345053 w 533520"/>
                  <a:gd name="connsiteY4" fmla="*/ 345210 h 533494"/>
                  <a:gd name="connsiteX5" fmla="*/ 359710 w 533520"/>
                  <a:gd name="connsiteY5" fmla="*/ 299719 h 533494"/>
                  <a:gd name="connsiteX6" fmla="*/ 320590 w 533520"/>
                  <a:gd name="connsiteY6" fmla="*/ 271585 h 533494"/>
                  <a:gd name="connsiteX7" fmla="*/ 368860 w 533520"/>
                  <a:gd name="connsiteY7" fmla="*/ 271637 h 533494"/>
                  <a:gd name="connsiteX8" fmla="*/ 383622 w 533520"/>
                  <a:gd name="connsiteY8" fmla="*/ 225543 h 533494"/>
                  <a:gd name="connsiteX9" fmla="*/ 398384 w 533520"/>
                  <a:gd name="connsiteY9" fmla="*/ 271585 h 533494"/>
                  <a:gd name="connsiteX10" fmla="*/ 446655 w 533520"/>
                  <a:gd name="connsiteY10" fmla="*/ 271585 h 533494"/>
                  <a:gd name="connsiteX11" fmla="*/ 300322 w 533520"/>
                  <a:gd name="connsiteY11" fmla="*/ 125305 h 533494"/>
                  <a:gd name="connsiteX12" fmla="*/ 261176 w 533520"/>
                  <a:gd name="connsiteY12" fmla="*/ 153438 h 533494"/>
                  <a:gd name="connsiteX13" fmla="*/ 275859 w 533520"/>
                  <a:gd name="connsiteY13" fmla="*/ 198930 h 533494"/>
                  <a:gd name="connsiteX14" fmla="*/ 237316 w 533520"/>
                  <a:gd name="connsiteY14" fmla="*/ 170743 h 533494"/>
                  <a:gd name="connsiteX15" fmla="*/ 198746 w 533520"/>
                  <a:gd name="connsiteY15" fmla="*/ 198930 h 533494"/>
                  <a:gd name="connsiteX16" fmla="*/ 213429 w 533520"/>
                  <a:gd name="connsiteY16" fmla="*/ 153438 h 533494"/>
                  <a:gd name="connsiteX17" fmla="*/ 174309 w 533520"/>
                  <a:gd name="connsiteY17" fmla="*/ 125305 h 533494"/>
                  <a:gd name="connsiteX18" fmla="*/ 222554 w 533520"/>
                  <a:gd name="connsiteY18" fmla="*/ 125357 h 533494"/>
                  <a:gd name="connsiteX19" fmla="*/ 237342 w 533520"/>
                  <a:gd name="connsiteY19" fmla="*/ 79210 h 533494"/>
                  <a:gd name="connsiteX20" fmla="*/ 252104 w 533520"/>
                  <a:gd name="connsiteY20" fmla="*/ 125305 h 533494"/>
                  <a:gd name="connsiteX21" fmla="*/ 300348 w 533520"/>
                  <a:gd name="connsiteY21" fmla="*/ 125305 h 533494"/>
                  <a:gd name="connsiteX22" fmla="*/ 533495 w 533520"/>
                  <a:gd name="connsiteY22" fmla="*/ 266760 h 533494"/>
                  <a:gd name="connsiteX23" fmla="*/ 266734 w 533520"/>
                  <a:gd name="connsiteY23" fmla="*/ 0 h 533494"/>
                  <a:gd name="connsiteX24" fmla="*/ 0 w 533520"/>
                  <a:gd name="connsiteY24" fmla="*/ 0 h 533494"/>
                  <a:gd name="connsiteX25" fmla="*/ 0 w 533520"/>
                  <a:gd name="connsiteY25" fmla="*/ 533495 h 533494"/>
                  <a:gd name="connsiteX26" fmla="*/ 266760 w 533520"/>
                  <a:gd name="connsiteY26" fmla="*/ 533495 h 533494"/>
                  <a:gd name="connsiteX27" fmla="*/ 533521 w 533520"/>
                  <a:gd name="connsiteY27" fmla="*/ 266734 h 53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494">
                    <a:moveTo>
                      <a:pt x="446628" y="271585"/>
                    </a:moveTo>
                    <a:lnTo>
                      <a:pt x="407482" y="299719"/>
                    </a:lnTo>
                    <a:lnTo>
                      <a:pt x="422139" y="345210"/>
                    </a:lnTo>
                    <a:lnTo>
                      <a:pt x="383622" y="317076"/>
                    </a:lnTo>
                    <a:lnTo>
                      <a:pt x="345053" y="345210"/>
                    </a:lnTo>
                    <a:lnTo>
                      <a:pt x="359710" y="299719"/>
                    </a:lnTo>
                    <a:lnTo>
                      <a:pt x="320590" y="271585"/>
                    </a:lnTo>
                    <a:lnTo>
                      <a:pt x="368860" y="271637"/>
                    </a:lnTo>
                    <a:lnTo>
                      <a:pt x="383622" y="225543"/>
                    </a:lnTo>
                    <a:lnTo>
                      <a:pt x="398384" y="271585"/>
                    </a:lnTo>
                    <a:lnTo>
                      <a:pt x="446655" y="271585"/>
                    </a:lnTo>
                    <a:close/>
                    <a:moveTo>
                      <a:pt x="300322" y="125305"/>
                    </a:moveTo>
                    <a:lnTo>
                      <a:pt x="261176" y="153438"/>
                    </a:lnTo>
                    <a:lnTo>
                      <a:pt x="275859" y="198930"/>
                    </a:lnTo>
                    <a:lnTo>
                      <a:pt x="237316" y="170743"/>
                    </a:lnTo>
                    <a:lnTo>
                      <a:pt x="198746" y="198930"/>
                    </a:lnTo>
                    <a:lnTo>
                      <a:pt x="213429" y="153438"/>
                    </a:lnTo>
                    <a:lnTo>
                      <a:pt x="174309" y="125305"/>
                    </a:lnTo>
                    <a:lnTo>
                      <a:pt x="222554" y="125357"/>
                    </a:lnTo>
                    <a:lnTo>
                      <a:pt x="237342" y="79210"/>
                    </a:lnTo>
                    <a:lnTo>
                      <a:pt x="252104" y="125305"/>
                    </a:lnTo>
                    <a:lnTo>
                      <a:pt x="300348" y="125305"/>
                    </a:lnTo>
                    <a:close/>
                    <a:moveTo>
                      <a:pt x="533495" y="266760"/>
                    </a:moveTo>
                    <a:cubicBezTo>
                      <a:pt x="533495" y="119431"/>
                      <a:pt x="414063" y="0"/>
                      <a:pt x="266734" y="0"/>
                    </a:cubicBezTo>
                    <a:lnTo>
                      <a:pt x="0" y="0"/>
                    </a:lnTo>
                    <a:lnTo>
                      <a:pt x="0" y="533495"/>
                    </a:lnTo>
                    <a:lnTo>
                      <a:pt x="266760" y="533495"/>
                    </a:lnTo>
                    <a:cubicBezTo>
                      <a:pt x="414090" y="533495"/>
                      <a:pt x="533521" y="414063"/>
                      <a:pt x="533521" y="266734"/>
                    </a:cubicBezTo>
                  </a:path>
                </a:pathLst>
              </a:custGeom>
              <a:solidFill>
                <a:srgbClr val="FF37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191919"/>
                  </a:solidFill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7FE3DE98-F4E9-093D-1F8A-FEED19DD20FC}"/>
                  </a:ext>
                </a:extLst>
              </p:cNvPr>
              <p:cNvSpPr/>
              <p:nvPr/>
            </p:nvSpPr>
            <p:spPr>
              <a:xfrm>
                <a:off x="1215790" y="5745778"/>
                <a:ext cx="533520" cy="533520"/>
              </a:xfrm>
              <a:custGeom>
                <a:avLst/>
                <a:gdLst>
                  <a:gd name="connsiteX0" fmla="*/ 351922 w 533520"/>
                  <a:gd name="connsiteY0" fmla="*/ 125305 h 533520"/>
                  <a:gd name="connsiteX1" fmla="*/ 312750 w 533520"/>
                  <a:gd name="connsiteY1" fmla="*/ 153438 h 533520"/>
                  <a:gd name="connsiteX2" fmla="*/ 327459 w 533520"/>
                  <a:gd name="connsiteY2" fmla="*/ 198930 h 533520"/>
                  <a:gd name="connsiteX3" fmla="*/ 288916 w 533520"/>
                  <a:gd name="connsiteY3" fmla="*/ 170743 h 533520"/>
                  <a:gd name="connsiteX4" fmla="*/ 250347 w 533520"/>
                  <a:gd name="connsiteY4" fmla="*/ 198930 h 533520"/>
                  <a:gd name="connsiteX5" fmla="*/ 265056 w 533520"/>
                  <a:gd name="connsiteY5" fmla="*/ 153438 h 533520"/>
                  <a:gd name="connsiteX6" fmla="*/ 225910 w 533520"/>
                  <a:gd name="connsiteY6" fmla="*/ 125305 h 533520"/>
                  <a:gd name="connsiteX7" fmla="*/ 274128 w 533520"/>
                  <a:gd name="connsiteY7" fmla="*/ 125357 h 533520"/>
                  <a:gd name="connsiteX8" fmla="*/ 288942 w 533520"/>
                  <a:gd name="connsiteY8" fmla="*/ 79210 h 533520"/>
                  <a:gd name="connsiteX9" fmla="*/ 303730 w 533520"/>
                  <a:gd name="connsiteY9" fmla="*/ 125305 h 533520"/>
                  <a:gd name="connsiteX10" fmla="*/ 351949 w 533520"/>
                  <a:gd name="connsiteY10" fmla="*/ 125305 h 533520"/>
                  <a:gd name="connsiteX11" fmla="*/ 205642 w 533520"/>
                  <a:gd name="connsiteY11" fmla="*/ 271585 h 533520"/>
                  <a:gd name="connsiteX12" fmla="*/ 166470 w 533520"/>
                  <a:gd name="connsiteY12" fmla="*/ 299719 h 533520"/>
                  <a:gd name="connsiteX13" fmla="*/ 181179 w 533520"/>
                  <a:gd name="connsiteY13" fmla="*/ 345210 h 533520"/>
                  <a:gd name="connsiteX14" fmla="*/ 142636 w 533520"/>
                  <a:gd name="connsiteY14" fmla="*/ 317076 h 533520"/>
                  <a:gd name="connsiteX15" fmla="*/ 104066 w 533520"/>
                  <a:gd name="connsiteY15" fmla="*/ 345210 h 533520"/>
                  <a:gd name="connsiteX16" fmla="*/ 118723 w 533520"/>
                  <a:gd name="connsiteY16" fmla="*/ 299719 h 533520"/>
                  <a:gd name="connsiteX17" fmla="*/ 79630 w 533520"/>
                  <a:gd name="connsiteY17" fmla="*/ 271585 h 533520"/>
                  <a:gd name="connsiteX18" fmla="*/ 127848 w 533520"/>
                  <a:gd name="connsiteY18" fmla="*/ 271637 h 533520"/>
                  <a:gd name="connsiteX19" fmla="*/ 142636 w 533520"/>
                  <a:gd name="connsiteY19" fmla="*/ 225543 h 533520"/>
                  <a:gd name="connsiteX20" fmla="*/ 157371 w 533520"/>
                  <a:gd name="connsiteY20" fmla="*/ 271585 h 533520"/>
                  <a:gd name="connsiteX21" fmla="*/ 205642 w 533520"/>
                  <a:gd name="connsiteY21" fmla="*/ 271585 h 533520"/>
                  <a:gd name="connsiteX22" fmla="*/ 533521 w 533520"/>
                  <a:gd name="connsiteY22" fmla="*/ 533521 h 533520"/>
                  <a:gd name="connsiteX23" fmla="*/ 533521 w 533520"/>
                  <a:gd name="connsiteY23" fmla="*/ 266760 h 533520"/>
                  <a:gd name="connsiteX24" fmla="*/ 266760 w 533520"/>
                  <a:gd name="connsiteY24" fmla="*/ 0 h 533520"/>
                  <a:gd name="connsiteX25" fmla="*/ 0 w 533520"/>
                  <a:gd name="connsiteY25" fmla="*/ 266760 h 533520"/>
                  <a:gd name="connsiteX26" fmla="*/ 0 w 533520"/>
                  <a:gd name="connsiteY26" fmla="*/ 533521 h 533520"/>
                  <a:gd name="connsiteX27" fmla="*/ 533495 w 533520"/>
                  <a:gd name="connsiteY27" fmla="*/ 533521 h 533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520">
                    <a:moveTo>
                      <a:pt x="351922" y="125305"/>
                    </a:moveTo>
                    <a:lnTo>
                      <a:pt x="312750" y="153438"/>
                    </a:lnTo>
                    <a:lnTo>
                      <a:pt x="327459" y="198930"/>
                    </a:lnTo>
                    <a:lnTo>
                      <a:pt x="288916" y="170743"/>
                    </a:lnTo>
                    <a:lnTo>
                      <a:pt x="250347" y="198930"/>
                    </a:lnTo>
                    <a:lnTo>
                      <a:pt x="265056" y="153438"/>
                    </a:lnTo>
                    <a:lnTo>
                      <a:pt x="225910" y="125305"/>
                    </a:lnTo>
                    <a:lnTo>
                      <a:pt x="274128" y="125357"/>
                    </a:lnTo>
                    <a:lnTo>
                      <a:pt x="288942" y="79210"/>
                    </a:lnTo>
                    <a:lnTo>
                      <a:pt x="303730" y="125305"/>
                    </a:lnTo>
                    <a:lnTo>
                      <a:pt x="351949" y="125305"/>
                    </a:lnTo>
                    <a:close/>
                    <a:moveTo>
                      <a:pt x="205642" y="271585"/>
                    </a:moveTo>
                    <a:lnTo>
                      <a:pt x="166470" y="299719"/>
                    </a:lnTo>
                    <a:lnTo>
                      <a:pt x="181179" y="345210"/>
                    </a:lnTo>
                    <a:lnTo>
                      <a:pt x="142636" y="317076"/>
                    </a:lnTo>
                    <a:lnTo>
                      <a:pt x="104066" y="345210"/>
                    </a:lnTo>
                    <a:lnTo>
                      <a:pt x="118723" y="299719"/>
                    </a:lnTo>
                    <a:lnTo>
                      <a:pt x="79630" y="271585"/>
                    </a:lnTo>
                    <a:lnTo>
                      <a:pt x="127848" y="271637"/>
                    </a:lnTo>
                    <a:lnTo>
                      <a:pt x="142636" y="225543"/>
                    </a:lnTo>
                    <a:lnTo>
                      <a:pt x="157371" y="271585"/>
                    </a:lnTo>
                    <a:lnTo>
                      <a:pt x="205642" y="271585"/>
                    </a:lnTo>
                    <a:close/>
                    <a:moveTo>
                      <a:pt x="533521" y="533521"/>
                    </a:moveTo>
                    <a:lnTo>
                      <a:pt x="533521" y="266760"/>
                    </a:lnTo>
                    <a:cubicBezTo>
                      <a:pt x="533521" y="119431"/>
                      <a:pt x="414090" y="0"/>
                      <a:pt x="266760" y="0"/>
                    </a:cubicBezTo>
                    <a:cubicBezTo>
                      <a:pt x="119431" y="0"/>
                      <a:pt x="0" y="119431"/>
                      <a:pt x="0" y="266760"/>
                    </a:cubicBezTo>
                    <a:lnTo>
                      <a:pt x="0" y="533521"/>
                    </a:lnTo>
                    <a:lnTo>
                      <a:pt x="533495" y="533521"/>
                    </a:lnTo>
                    <a:close/>
                  </a:path>
                </a:pathLst>
              </a:custGeom>
              <a:solidFill>
                <a:srgbClr val="00B2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191919"/>
                  </a:solidFill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F0EAA435-CA79-ADBE-1BE4-314CDB8735DB}"/>
                  </a:ext>
                </a:extLst>
              </p:cNvPr>
              <p:cNvSpPr/>
              <p:nvPr/>
            </p:nvSpPr>
            <p:spPr>
              <a:xfrm>
                <a:off x="1215816" y="5110157"/>
                <a:ext cx="533520" cy="533520"/>
              </a:xfrm>
              <a:custGeom>
                <a:avLst/>
                <a:gdLst>
                  <a:gd name="connsiteX0" fmla="*/ 351896 w 533520"/>
                  <a:gd name="connsiteY0" fmla="*/ 361230 h 533520"/>
                  <a:gd name="connsiteX1" fmla="*/ 312750 w 533520"/>
                  <a:gd name="connsiteY1" fmla="*/ 389312 h 533520"/>
                  <a:gd name="connsiteX2" fmla="*/ 327459 w 533520"/>
                  <a:gd name="connsiteY2" fmla="*/ 434830 h 533520"/>
                  <a:gd name="connsiteX3" fmla="*/ 288916 w 533520"/>
                  <a:gd name="connsiteY3" fmla="*/ 406696 h 533520"/>
                  <a:gd name="connsiteX4" fmla="*/ 250347 w 533520"/>
                  <a:gd name="connsiteY4" fmla="*/ 434830 h 533520"/>
                  <a:gd name="connsiteX5" fmla="*/ 265056 w 533520"/>
                  <a:gd name="connsiteY5" fmla="*/ 389312 h 533520"/>
                  <a:gd name="connsiteX6" fmla="*/ 225910 w 533520"/>
                  <a:gd name="connsiteY6" fmla="*/ 361230 h 533520"/>
                  <a:gd name="connsiteX7" fmla="*/ 274128 w 533520"/>
                  <a:gd name="connsiteY7" fmla="*/ 361283 h 533520"/>
                  <a:gd name="connsiteX8" fmla="*/ 288942 w 533520"/>
                  <a:gd name="connsiteY8" fmla="*/ 315110 h 533520"/>
                  <a:gd name="connsiteX9" fmla="*/ 303730 w 533520"/>
                  <a:gd name="connsiteY9" fmla="*/ 361230 h 533520"/>
                  <a:gd name="connsiteX10" fmla="*/ 351949 w 533520"/>
                  <a:gd name="connsiteY10" fmla="*/ 361230 h 533520"/>
                  <a:gd name="connsiteX11" fmla="*/ 206219 w 533520"/>
                  <a:gd name="connsiteY11" fmla="*/ 215448 h 533520"/>
                  <a:gd name="connsiteX12" fmla="*/ 167047 w 533520"/>
                  <a:gd name="connsiteY12" fmla="*/ 243635 h 533520"/>
                  <a:gd name="connsiteX13" fmla="*/ 181703 w 533520"/>
                  <a:gd name="connsiteY13" fmla="*/ 289152 h 533520"/>
                  <a:gd name="connsiteX14" fmla="*/ 143186 w 533520"/>
                  <a:gd name="connsiteY14" fmla="*/ 260966 h 533520"/>
                  <a:gd name="connsiteX15" fmla="*/ 104591 w 533520"/>
                  <a:gd name="connsiteY15" fmla="*/ 289152 h 533520"/>
                  <a:gd name="connsiteX16" fmla="*/ 119248 w 533520"/>
                  <a:gd name="connsiteY16" fmla="*/ 243635 h 533520"/>
                  <a:gd name="connsiteX17" fmla="*/ 80128 w 533520"/>
                  <a:gd name="connsiteY17" fmla="*/ 215448 h 533520"/>
                  <a:gd name="connsiteX18" fmla="*/ 128399 w 533520"/>
                  <a:gd name="connsiteY18" fmla="*/ 215553 h 533520"/>
                  <a:gd name="connsiteX19" fmla="*/ 143134 w 533520"/>
                  <a:gd name="connsiteY19" fmla="*/ 169380 h 533520"/>
                  <a:gd name="connsiteX20" fmla="*/ 157870 w 533520"/>
                  <a:gd name="connsiteY20" fmla="*/ 215422 h 533520"/>
                  <a:gd name="connsiteX21" fmla="*/ 206193 w 533520"/>
                  <a:gd name="connsiteY21" fmla="*/ 215422 h 533520"/>
                  <a:gd name="connsiteX22" fmla="*/ 533495 w 533520"/>
                  <a:gd name="connsiteY22" fmla="*/ 266734 h 533520"/>
                  <a:gd name="connsiteX23" fmla="*/ 533495 w 533520"/>
                  <a:gd name="connsiteY23" fmla="*/ 0 h 533520"/>
                  <a:gd name="connsiteX24" fmla="*/ 0 w 533520"/>
                  <a:gd name="connsiteY24" fmla="*/ 0 h 533520"/>
                  <a:gd name="connsiteX25" fmla="*/ 0 w 533520"/>
                  <a:gd name="connsiteY25" fmla="*/ 266760 h 533520"/>
                  <a:gd name="connsiteX26" fmla="*/ 266760 w 533520"/>
                  <a:gd name="connsiteY26" fmla="*/ 533521 h 533520"/>
                  <a:gd name="connsiteX27" fmla="*/ 533521 w 533520"/>
                  <a:gd name="connsiteY27" fmla="*/ 266760 h 533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520">
                    <a:moveTo>
                      <a:pt x="351896" y="361230"/>
                    </a:moveTo>
                    <a:lnTo>
                      <a:pt x="312750" y="389312"/>
                    </a:lnTo>
                    <a:lnTo>
                      <a:pt x="327459" y="434830"/>
                    </a:lnTo>
                    <a:lnTo>
                      <a:pt x="288916" y="406696"/>
                    </a:lnTo>
                    <a:lnTo>
                      <a:pt x="250347" y="434830"/>
                    </a:lnTo>
                    <a:lnTo>
                      <a:pt x="265056" y="389312"/>
                    </a:lnTo>
                    <a:lnTo>
                      <a:pt x="225910" y="361230"/>
                    </a:lnTo>
                    <a:lnTo>
                      <a:pt x="274128" y="361283"/>
                    </a:lnTo>
                    <a:lnTo>
                      <a:pt x="288942" y="315110"/>
                    </a:lnTo>
                    <a:lnTo>
                      <a:pt x="303730" y="361230"/>
                    </a:lnTo>
                    <a:lnTo>
                      <a:pt x="351949" y="361230"/>
                    </a:lnTo>
                    <a:close/>
                    <a:moveTo>
                      <a:pt x="206219" y="215448"/>
                    </a:moveTo>
                    <a:lnTo>
                      <a:pt x="167047" y="243635"/>
                    </a:lnTo>
                    <a:lnTo>
                      <a:pt x="181703" y="289152"/>
                    </a:lnTo>
                    <a:lnTo>
                      <a:pt x="143186" y="260966"/>
                    </a:lnTo>
                    <a:lnTo>
                      <a:pt x="104591" y="289152"/>
                    </a:lnTo>
                    <a:lnTo>
                      <a:pt x="119248" y="243635"/>
                    </a:lnTo>
                    <a:lnTo>
                      <a:pt x="80128" y="215448"/>
                    </a:lnTo>
                    <a:lnTo>
                      <a:pt x="128399" y="215553"/>
                    </a:lnTo>
                    <a:lnTo>
                      <a:pt x="143134" y="169380"/>
                    </a:lnTo>
                    <a:lnTo>
                      <a:pt x="157870" y="215422"/>
                    </a:lnTo>
                    <a:lnTo>
                      <a:pt x="206193" y="215422"/>
                    </a:lnTo>
                    <a:close/>
                    <a:moveTo>
                      <a:pt x="533495" y="266734"/>
                    </a:moveTo>
                    <a:lnTo>
                      <a:pt x="533495" y="0"/>
                    </a:lnTo>
                    <a:lnTo>
                      <a:pt x="0" y="0"/>
                    </a:lnTo>
                    <a:lnTo>
                      <a:pt x="0" y="266760"/>
                    </a:lnTo>
                    <a:cubicBezTo>
                      <a:pt x="0" y="414090"/>
                      <a:pt x="119431" y="533521"/>
                      <a:pt x="266760" y="533521"/>
                    </a:cubicBezTo>
                    <a:cubicBezTo>
                      <a:pt x="414090" y="533521"/>
                      <a:pt x="533521" y="414090"/>
                      <a:pt x="533521" y="266760"/>
                    </a:cubicBezTo>
                  </a:path>
                </a:pathLst>
              </a:custGeom>
              <a:solidFill>
                <a:srgbClr val="00BCAD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191919"/>
                  </a:solidFill>
                </a:endParaRPr>
              </a:p>
            </p:txBody>
          </p:sp>
        </p:grpSp>
        <p:grpSp>
          <p:nvGrpSpPr>
            <p:cNvPr id="72" name="Graphic 6">
              <a:extLst>
                <a:ext uri="{FF2B5EF4-FFF2-40B4-BE49-F238E27FC236}">
                  <a16:creationId xmlns:a16="http://schemas.microsoft.com/office/drawing/2014/main" id="{0486B913-8DCF-47ED-F1DD-24E0C81F606E}"/>
                </a:ext>
              </a:extLst>
            </p:cNvPr>
            <p:cNvGrpSpPr/>
            <p:nvPr/>
          </p:nvGrpSpPr>
          <p:grpSpPr>
            <a:xfrm>
              <a:off x="1373522" y="431800"/>
              <a:ext cx="1655427" cy="771563"/>
              <a:chOff x="2007629" y="5109712"/>
              <a:chExt cx="2516159" cy="1172733"/>
            </a:xfrm>
            <a:solidFill>
              <a:srgbClr val="191919"/>
            </a:solidFill>
          </p:grpSpPr>
          <p:grpSp>
            <p:nvGrpSpPr>
              <p:cNvPr id="73" name="Graphic 6">
                <a:extLst>
                  <a:ext uri="{FF2B5EF4-FFF2-40B4-BE49-F238E27FC236}">
                    <a16:creationId xmlns:a16="http://schemas.microsoft.com/office/drawing/2014/main" id="{184C59F6-D85C-362D-D887-6C2FE6FB8B13}"/>
                  </a:ext>
                </a:extLst>
              </p:cNvPr>
              <p:cNvGrpSpPr/>
              <p:nvPr/>
            </p:nvGrpSpPr>
            <p:grpSpPr>
              <a:xfrm>
                <a:off x="2007629" y="5109712"/>
                <a:ext cx="1920470" cy="515901"/>
                <a:chOff x="2007629" y="5109712"/>
                <a:chExt cx="1920470" cy="515901"/>
              </a:xfrm>
              <a:grpFill/>
            </p:grpSpPr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8D518CD4-4203-506A-60A0-FADBC140B211}"/>
                    </a:ext>
                  </a:extLst>
                </p:cNvPr>
                <p:cNvSpPr/>
                <p:nvPr/>
              </p:nvSpPr>
              <p:spPr>
                <a:xfrm>
                  <a:off x="2007629" y="5109712"/>
                  <a:ext cx="357507" cy="508638"/>
                </a:xfrm>
                <a:custGeom>
                  <a:avLst/>
                  <a:gdLst>
                    <a:gd name="connsiteX0" fmla="*/ 0 w 357507"/>
                    <a:gd name="connsiteY0" fmla="*/ 508638 h 508638"/>
                    <a:gd name="connsiteX1" fmla="*/ 0 w 357507"/>
                    <a:gd name="connsiteY1" fmla="*/ 0 h 508638"/>
                    <a:gd name="connsiteX2" fmla="*/ 351686 w 357507"/>
                    <a:gd name="connsiteY2" fmla="*/ 0 h 508638"/>
                    <a:gd name="connsiteX3" fmla="*/ 351686 w 357507"/>
                    <a:gd name="connsiteY3" fmla="*/ 90091 h 508638"/>
                    <a:gd name="connsiteX4" fmla="*/ 114817 w 357507"/>
                    <a:gd name="connsiteY4" fmla="*/ 90091 h 508638"/>
                    <a:gd name="connsiteX5" fmla="*/ 114817 w 357507"/>
                    <a:gd name="connsiteY5" fmla="*/ 201263 h 508638"/>
                    <a:gd name="connsiteX6" fmla="*/ 306641 w 357507"/>
                    <a:gd name="connsiteY6" fmla="*/ 201263 h 508638"/>
                    <a:gd name="connsiteX7" fmla="*/ 306641 w 357507"/>
                    <a:gd name="connsiteY7" fmla="*/ 289913 h 508638"/>
                    <a:gd name="connsiteX8" fmla="*/ 114817 w 357507"/>
                    <a:gd name="connsiteY8" fmla="*/ 289913 h 508638"/>
                    <a:gd name="connsiteX9" fmla="*/ 114817 w 357507"/>
                    <a:gd name="connsiteY9" fmla="*/ 418521 h 508638"/>
                    <a:gd name="connsiteX10" fmla="*/ 357507 w 357507"/>
                    <a:gd name="connsiteY10" fmla="*/ 418521 h 508638"/>
                    <a:gd name="connsiteX11" fmla="*/ 357507 w 357507"/>
                    <a:gd name="connsiteY11" fmla="*/ 508612 h 508638"/>
                    <a:gd name="connsiteX12" fmla="*/ 0 w 357507"/>
                    <a:gd name="connsiteY12" fmla="*/ 508612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7507" h="508638">
                      <a:moveTo>
                        <a:pt x="0" y="508638"/>
                      </a:moveTo>
                      <a:lnTo>
                        <a:pt x="0" y="0"/>
                      </a:lnTo>
                      <a:lnTo>
                        <a:pt x="351686" y="0"/>
                      </a:lnTo>
                      <a:lnTo>
                        <a:pt x="351686" y="90091"/>
                      </a:lnTo>
                      <a:lnTo>
                        <a:pt x="114817" y="90091"/>
                      </a:lnTo>
                      <a:lnTo>
                        <a:pt x="114817" y="201263"/>
                      </a:lnTo>
                      <a:lnTo>
                        <a:pt x="306641" y="201263"/>
                      </a:lnTo>
                      <a:lnTo>
                        <a:pt x="306641" y="289913"/>
                      </a:lnTo>
                      <a:lnTo>
                        <a:pt x="114817" y="289913"/>
                      </a:lnTo>
                      <a:lnTo>
                        <a:pt x="114817" y="418521"/>
                      </a:lnTo>
                      <a:lnTo>
                        <a:pt x="357507" y="418521"/>
                      </a:lnTo>
                      <a:lnTo>
                        <a:pt x="357507" y="508612"/>
                      </a:lnTo>
                      <a:lnTo>
                        <a:pt x="0" y="508612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1AF6B584-27D7-855E-5D1A-351FE292BB8B}"/>
                    </a:ext>
                  </a:extLst>
                </p:cNvPr>
                <p:cNvSpPr/>
                <p:nvPr/>
              </p:nvSpPr>
              <p:spPr>
                <a:xfrm>
                  <a:off x="2434147" y="5109712"/>
                  <a:ext cx="430162" cy="515901"/>
                </a:xfrm>
                <a:custGeom>
                  <a:avLst/>
                  <a:gdLst>
                    <a:gd name="connsiteX0" fmla="*/ 314638 w 430162"/>
                    <a:gd name="connsiteY0" fmla="*/ 0 h 515901"/>
                    <a:gd name="connsiteX1" fmla="*/ 430162 w 430162"/>
                    <a:gd name="connsiteY1" fmla="*/ 0 h 515901"/>
                    <a:gd name="connsiteX2" fmla="*/ 430162 w 430162"/>
                    <a:gd name="connsiteY2" fmla="*/ 346600 h 515901"/>
                    <a:gd name="connsiteX3" fmla="*/ 212171 w 430162"/>
                    <a:gd name="connsiteY3" fmla="*/ 515901 h 515901"/>
                    <a:gd name="connsiteX4" fmla="*/ 0 w 430162"/>
                    <a:gd name="connsiteY4" fmla="*/ 346600 h 515901"/>
                    <a:gd name="connsiteX5" fmla="*/ 0 w 430162"/>
                    <a:gd name="connsiteY5" fmla="*/ 0 h 515901"/>
                    <a:gd name="connsiteX6" fmla="*/ 114817 w 430162"/>
                    <a:gd name="connsiteY6" fmla="*/ 0 h 515901"/>
                    <a:gd name="connsiteX7" fmla="*/ 114817 w 430162"/>
                    <a:gd name="connsiteY7" fmla="*/ 324811 h 515901"/>
                    <a:gd name="connsiteX8" fmla="*/ 215081 w 430162"/>
                    <a:gd name="connsiteY8" fmla="*/ 419989 h 515901"/>
                    <a:gd name="connsiteX9" fmla="*/ 314638 w 430162"/>
                    <a:gd name="connsiteY9" fmla="*/ 324811 h 515901"/>
                    <a:gd name="connsiteX10" fmla="*/ 314638 w 430162"/>
                    <a:gd name="connsiteY10" fmla="*/ 0 h 515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30162" h="515901">
                      <a:moveTo>
                        <a:pt x="314638" y="0"/>
                      </a:moveTo>
                      <a:lnTo>
                        <a:pt x="430162" y="0"/>
                      </a:lnTo>
                      <a:lnTo>
                        <a:pt x="430162" y="346600"/>
                      </a:lnTo>
                      <a:cubicBezTo>
                        <a:pt x="430162" y="462124"/>
                        <a:pt x="321901" y="515901"/>
                        <a:pt x="212171" y="515901"/>
                      </a:cubicBezTo>
                      <a:cubicBezTo>
                        <a:pt x="102441" y="515901"/>
                        <a:pt x="0" y="462124"/>
                        <a:pt x="0" y="346600"/>
                      </a:cubicBezTo>
                      <a:lnTo>
                        <a:pt x="0" y="0"/>
                      </a:lnTo>
                      <a:lnTo>
                        <a:pt x="114817" y="0"/>
                      </a:lnTo>
                      <a:lnTo>
                        <a:pt x="114817" y="324811"/>
                      </a:lnTo>
                      <a:cubicBezTo>
                        <a:pt x="114817" y="392380"/>
                        <a:pt x="146779" y="419989"/>
                        <a:pt x="215081" y="419989"/>
                      </a:cubicBezTo>
                      <a:cubicBezTo>
                        <a:pt x="283384" y="419989"/>
                        <a:pt x="314638" y="392380"/>
                        <a:pt x="314638" y="324811"/>
                      </a:cubicBezTo>
                      <a:lnTo>
                        <a:pt x="314638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AE414242-D1BB-04D5-F312-F2362C2CA2AB}"/>
                    </a:ext>
                  </a:extLst>
                </p:cNvPr>
                <p:cNvSpPr/>
                <p:nvPr/>
              </p:nvSpPr>
              <p:spPr>
                <a:xfrm>
                  <a:off x="2968192" y="5109712"/>
                  <a:ext cx="444714" cy="508638"/>
                </a:xfrm>
                <a:custGeom>
                  <a:avLst/>
                  <a:gdLst>
                    <a:gd name="connsiteX0" fmla="*/ 26 w 444714"/>
                    <a:gd name="connsiteY0" fmla="*/ 508638 h 508638"/>
                    <a:gd name="connsiteX1" fmla="*/ 26 w 444714"/>
                    <a:gd name="connsiteY1" fmla="*/ 0 h 508638"/>
                    <a:gd name="connsiteX2" fmla="*/ 225281 w 444714"/>
                    <a:gd name="connsiteY2" fmla="*/ 0 h 508638"/>
                    <a:gd name="connsiteX3" fmla="*/ 444714 w 444714"/>
                    <a:gd name="connsiteY3" fmla="*/ 253598 h 508638"/>
                    <a:gd name="connsiteX4" fmla="*/ 231075 w 444714"/>
                    <a:gd name="connsiteY4" fmla="*/ 508638 h 508638"/>
                    <a:gd name="connsiteX5" fmla="*/ 0 w 444714"/>
                    <a:gd name="connsiteY5" fmla="*/ 508638 h 508638"/>
                    <a:gd name="connsiteX6" fmla="*/ 204934 w 444714"/>
                    <a:gd name="connsiteY6" fmla="*/ 418547 h 508638"/>
                    <a:gd name="connsiteX7" fmla="*/ 324837 w 444714"/>
                    <a:gd name="connsiteY7" fmla="*/ 254332 h 508638"/>
                    <a:gd name="connsiteX8" fmla="*/ 201316 w 444714"/>
                    <a:gd name="connsiteY8" fmla="*/ 90118 h 508638"/>
                    <a:gd name="connsiteX9" fmla="*/ 114843 w 444714"/>
                    <a:gd name="connsiteY9" fmla="*/ 90118 h 508638"/>
                    <a:gd name="connsiteX10" fmla="*/ 114843 w 444714"/>
                    <a:gd name="connsiteY10" fmla="*/ 418547 h 508638"/>
                    <a:gd name="connsiteX11" fmla="*/ 204934 w 444714"/>
                    <a:gd name="connsiteY11" fmla="*/ 418547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44714" h="508638">
                      <a:moveTo>
                        <a:pt x="26" y="508638"/>
                      </a:moveTo>
                      <a:lnTo>
                        <a:pt x="26" y="0"/>
                      </a:lnTo>
                      <a:lnTo>
                        <a:pt x="225281" y="0"/>
                      </a:lnTo>
                      <a:cubicBezTo>
                        <a:pt x="361152" y="0"/>
                        <a:pt x="444714" y="93736"/>
                        <a:pt x="444714" y="253598"/>
                      </a:cubicBezTo>
                      <a:cubicBezTo>
                        <a:pt x="444714" y="413460"/>
                        <a:pt x="364062" y="508638"/>
                        <a:pt x="231075" y="508638"/>
                      </a:cubicBezTo>
                      <a:lnTo>
                        <a:pt x="0" y="508638"/>
                      </a:lnTo>
                      <a:close/>
                      <a:moveTo>
                        <a:pt x="204934" y="418547"/>
                      </a:moveTo>
                      <a:cubicBezTo>
                        <a:pt x="286320" y="418547"/>
                        <a:pt x="324837" y="372033"/>
                        <a:pt x="324837" y="254332"/>
                      </a:cubicBezTo>
                      <a:cubicBezTo>
                        <a:pt x="324837" y="136631"/>
                        <a:pt x="284144" y="90118"/>
                        <a:pt x="201316" y="90118"/>
                      </a:cubicBezTo>
                      <a:lnTo>
                        <a:pt x="114843" y="90118"/>
                      </a:lnTo>
                      <a:lnTo>
                        <a:pt x="114843" y="418547"/>
                      </a:lnTo>
                      <a:lnTo>
                        <a:pt x="204934" y="41854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D0AC4EF2-4B78-10EB-721E-AFC7E1216452}"/>
                    </a:ext>
                  </a:extLst>
                </p:cNvPr>
                <p:cNvSpPr/>
                <p:nvPr/>
              </p:nvSpPr>
              <p:spPr>
                <a:xfrm>
                  <a:off x="3422398" y="5109712"/>
                  <a:ext cx="505701" cy="508638"/>
                </a:xfrm>
                <a:custGeom>
                  <a:avLst/>
                  <a:gdLst>
                    <a:gd name="connsiteX0" fmla="*/ 337134 w 505701"/>
                    <a:gd name="connsiteY0" fmla="*/ 0 h 508638"/>
                    <a:gd name="connsiteX1" fmla="*/ 505702 w 505701"/>
                    <a:gd name="connsiteY1" fmla="*/ 508638 h 508638"/>
                    <a:gd name="connsiteX2" fmla="*/ 379270 w 505701"/>
                    <a:gd name="connsiteY2" fmla="*/ 508638 h 508638"/>
                    <a:gd name="connsiteX3" fmla="*/ 340045 w 505701"/>
                    <a:gd name="connsiteY3" fmla="*/ 383648 h 508638"/>
                    <a:gd name="connsiteX4" fmla="*/ 159836 w 505701"/>
                    <a:gd name="connsiteY4" fmla="*/ 383648 h 508638"/>
                    <a:gd name="connsiteX5" fmla="*/ 120611 w 505701"/>
                    <a:gd name="connsiteY5" fmla="*/ 508638 h 508638"/>
                    <a:gd name="connsiteX6" fmla="*/ 0 w 505701"/>
                    <a:gd name="connsiteY6" fmla="*/ 508638 h 508638"/>
                    <a:gd name="connsiteX7" fmla="*/ 170009 w 505701"/>
                    <a:gd name="connsiteY7" fmla="*/ 0 h 508638"/>
                    <a:gd name="connsiteX8" fmla="*/ 337134 w 505701"/>
                    <a:gd name="connsiteY8" fmla="*/ 0 h 508638"/>
                    <a:gd name="connsiteX9" fmla="*/ 231023 w 505701"/>
                    <a:gd name="connsiteY9" fmla="*/ 152599 h 508638"/>
                    <a:gd name="connsiteX10" fmla="*/ 185977 w 505701"/>
                    <a:gd name="connsiteY10" fmla="*/ 296468 h 508638"/>
                    <a:gd name="connsiteX11" fmla="*/ 313877 w 505701"/>
                    <a:gd name="connsiteY11" fmla="*/ 296468 h 508638"/>
                    <a:gd name="connsiteX12" fmla="*/ 268832 w 505701"/>
                    <a:gd name="connsiteY12" fmla="*/ 151131 h 508638"/>
                    <a:gd name="connsiteX13" fmla="*/ 250661 w 505701"/>
                    <a:gd name="connsiteY13" fmla="*/ 74831 h 508638"/>
                    <a:gd name="connsiteX14" fmla="*/ 231049 w 505701"/>
                    <a:gd name="connsiteY14" fmla="*/ 152573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05701" h="508638">
                      <a:moveTo>
                        <a:pt x="337134" y="0"/>
                      </a:moveTo>
                      <a:lnTo>
                        <a:pt x="505702" y="508638"/>
                      </a:lnTo>
                      <a:lnTo>
                        <a:pt x="379270" y="508638"/>
                      </a:lnTo>
                      <a:lnTo>
                        <a:pt x="340045" y="383648"/>
                      </a:lnTo>
                      <a:lnTo>
                        <a:pt x="159836" y="383648"/>
                      </a:lnTo>
                      <a:lnTo>
                        <a:pt x="120611" y="508638"/>
                      </a:lnTo>
                      <a:lnTo>
                        <a:pt x="0" y="508638"/>
                      </a:lnTo>
                      <a:lnTo>
                        <a:pt x="170009" y="0"/>
                      </a:lnTo>
                      <a:lnTo>
                        <a:pt x="337134" y="0"/>
                      </a:lnTo>
                      <a:close/>
                      <a:moveTo>
                        <a:pt x="231023" y="152599"/>
                      </a:moveTo>
                      <a:lnTo>
                        <a:pt x="185977" y="296468"/>
                      </a:lnTo>
                      <a:lnTo>
                        <a:pt x="313877" y="296468"/>
                      </a:lnTo>
                      <a:lnTo>
                        <a:pt x="268832" y="151131"/>
                      </a:lnTo>
                      <a:cubicBezTo>
                        <a:pt x="262303" y="130050"/>
                        <a:pt x="254306" y="95912"/>
                        <a:pt x="250661" y="74831"/>
                      </a:cubicBezTo>
                      <a:cubicBezTo>
                        <a:pt x="246309" y="96620"/>
                        <a:pt x="237578" y="130784"/>
                        <a:pt x="231049" y="152573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</p:grpSp>
          <p:grpSp>
            <p:nvGrpSpPr>
              <p:cNvPr id="74" name="Graphic 6">
                <a:extLst>
                  <a:ext uri="{FF2B5EF4-FFF2-40B4-BE49-F238E27FC236}">
                    <a16:creationId xmlns:a16="http://schemas.microsoft.com/office/drawing/2014/main" id="{1C36D30C-2438-F097-5152-1E66889148B1}"/>
                  </a:ext>
                </a:extLst>
              </p:cNvPr>
              <p:cNvGrpSpPr/>
              <p:nvPr/>
            </p:nvGrpSpPr>
            <p:grpSpPr>
              <a:xfrm>
                <a:off x="2007786" y="5787546"/>
                <a:ext cx="2516001" cy="206821"/>
                <a:chOff x="2007786" y="5787546"/>
                <a:chExt cx="2516001" cy="206821"/>
              </a:xfrm>
              <a:grpFill/>
            </p:grpSpPr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7184453A-53CE-9245-4D2E-DBB8A42CC617}"/>
                    </a:ext>
                  </a:extLst>
                </p:cNvPr>
                <p:cNvSpPr/>
                <p:nvPr/>
              </p:nvSpPr>
              <p:spPr>
                <a:xfrm>
                  <a:off x="2007786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0D3E50A1-1A63-5204-37FA-27763A345416}"/>
                    </a:ext>
                  </a:extLst>
                </p:cNvPr>
                <p:cNvSpPr/>
                <p:nvPr/>
              </p:nvSpPr>
              <p:spPr>
                <a:xfrm>
                  <a:off x="2178687" y="5790430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B8AF1B40-7F77-EA2E-8DDE-C9A94A02E8FF}"/>
                    </a:ext>
                  </a:extLst>
                </p:cNvPr>
                <p:cNvSpPr/>
                <p:nvPr/>
              </p:nvSpPr>
              <p:spPr>
                <a:xfrm>
                  <a:off x="2389494" y="5790430"/>
                  <a:ext cx="160858" cy="201053"/>
                </a:xfrm>
                <a:custGeom>
                  <a:avLst/>
                  <a:gdLst>
                    <a:gd name="connsiteX0" fmla="*/ 115761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1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1" y="201054"/>
                      </a:moveTo>
                      <a:cubicBezTo>
                        <a:pt x="115761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1" y="201054"/>
                      </a:lnTo>
                      <a:close/>
                      <a:moveTo>
                        <a:pt x="84454" y="88754"/>
                      </a:moveTo>
                      <a:cubicBezTo>
                        <a:pt x="105142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2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93D08342-C6B8-131F-764F-69C6DC9BBC87}"/>
                    </a:ext>
                  </a:extLst>
                </p:cNvPr>
                <p:cNvSpPr/>
                <p:nvPr/>
              </p:nvSpPr>
              <p:spPr>
                <a:xfrm>
                  <a:off x="2578749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1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1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6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1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1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D3861518-DACB-F350-D1DA-39A061C1C090}"/>
                    </a:ext>
                  </a:extLst>
                </p:cNvPr>
                <p:cNvSpPr/>
                <p:nvPr/>
              </p:nvSpPr>
              <p:spPr>
                <a:xfrm>
                  <a:off x="2807648" y="5790430"/>
                  <a:ext cx="158289" cy="201053"/>
                </a:xfrm>
                <a:custGeom>
                  <a:avLst/>
                  <a:gdLst>
                    <a:gd name="connsiteX0" fmla="*/ 158289 w 158289"/>
                    <a:gd name="connsiteY0" fmla="*/ 65209 h 201053"/>
                    <a:gd name="connsiteX1" fmla="*/ 92215 w 158289"/>
                    <a:gd name="connsiteY1" fmla="*/ 131545 h 201053"/>
                    <a:gd name="connsiteX2" fmla="*/ 45387 w 158289"/>
                    <a:gd name="connsiteY2" fmla="*/ 131545 h 201053"/>
                    <a:gd name="connsiteX3" fmla="*/ 45387 w 158289"/>
                    <a:gd name="connsiteY3" fmla="*/ 201054 h 201053"/>
                    <a:gd name="connsiteX4" fmla="*/ 0 w 158289"/>
                    <a:gd name="connsiteY4" fmla="*/ 201054 h 201053"/>
                    <a:gd name="connsiteX5" fmla="*/ 0 w 158289"/>
                    <a:gd name="connsiteY5" fmla="*/ 0 h 201053"/>
                    <a:gd name="connsiteX6" fmla="*/ 94785 w 158289"/>
                    <a:gd name="connsiteY6" fmla="*/ 0 h 201053"/>
                    <a:gd name="connsiteX7" fmla="*/ 158263 w 158289"/>
                    <a:gd name="connsiteY7" fmla="*/ 65209 h 201053"/>
                    <a:gd name="connsiteX8" fmla="*/ 45413 w 158289"/>
                    <a:gd name="connsiteY8" fmla="*/ 35633 h 201053"/>
                    <a:gd name="connsiteX9" fmla="*/ 45413 w 158289"/>
                    <a:gd name="connsiteY9" fmla="*/ 99111 h 201053"/>
                    <a:gd name="connsiteX10" fmla="*/ 83327 w 158289"/>
                    <a:gd name="connsiteY10" fmla="*/ 99111 h 201053"/>
                    <a:gd name="connsiteX11" fmla="*/ 112037 w 158289"/>
                    <a:gd name="connsiteY11" fmla="*/ 66362 h 201053"/>
                    <a:gd name="connsiteX12" fmla="*/ 83327 w 158289"/>
                    <a:gd name="connsiteY12" fmla="*/ 35633 h 201053"/>
                    <a:gd name="connsiteX13" fmla="*/ 45413 w 158289"/>
                    <a:gd name="connsiteY13" fmla="*/ 35633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8289" h="201053">
                      <a:moveTo>
                        <a:pt x="158289" y="65209"/>
                      </a:moveTo>
                      <a:cubicBezTo>
                        <a:pt x="158289" y="101680"/>
                        <a:pt x="136736" y="131545"/>
                        <a:pt x="92215" y="131545"/>
                      </a:cubicBezTo>
                      <a:lnTo>
                        <a:pt x="45387" y="13154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4785" y="0"/>
                      </a:lnTo>
                      <a:cubicBezTo>
                        <a:pt x="136133" y="0"/>
                        <a:pt x="158263" y="29576"/>
                        <a:pt x="158263" y="65209"/>
                      </a:cubicBezTo>
                      <a:close/>
                      <a:moveTo>
                        <a:pt x="45413" y="35633"/>
                      </a:moveTo>
                      <a:lnTo>
                        <a:pt x="45413" y="99111"/>
                      </a:lnTo>
                      <a:lnTo>
                        <a:pt x="83327" y="99111"/>
                      </a:lnTo>
                      <a:cubicBezTo>
                        <a:pt x="103726" y="99111"/>
                        <a:pt x="112037" y="85608"/>
                        <a:pt x="112037" y="66362"/>
                      </a:cubicBezTo>
                      <a:cubicBezTo>
                        <a:pt x="112037" y="47117"/>
                        <a:pt x="103988" y="35633"/>
                        <a:pt x="83327" y="35633"/>
                      </a:cubicBezTo>
                      <a:lnTo>
                        <a:pt x="45413" y="35633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EF270251-C320-EF64-9729-825E84124C02}"/>
                    </a:ext>
                  </a:extLst>
                </p:cNvPr>
                <p:cNvSpPr/>
                <p:nvPr/>
              </p:nvSpPr>
              <p:spPr>
                <a:xfrm>
                  <a:off x="2994071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152B7197-78E6-409F-E7D4-70045B004C4C}"/>
                    </a:ext>
                  </a:extLst>
                </p:cNvPr>
                <p:cNvSpPr/>
                <p:nvPr/>
              </p:nvSpPr>
              <p:spPr>
                <a:xfrm>
                  <a:off x="3141112" y="5790430"/>
                  <a:ext cx="199925" cy="201053"/>
                </a:xfrm>
                <a:custGeom>
                  <a:avLst/>
                  <a:gdLst>
                    <a:gd name="connsiteX0" fmla="*/ 133302 w 199925"/>
                    <a:gd name="connsiteY0" fmla="*/ 0 h 201053"/>
                    <a:gd name="connsiteX1" fmla="*/ 199926 w 199925"/>
                    <a:gd name="connsiteY1" fmla="*/ 201054 h 201053"/>
                    <a:gd name="connsiteX2" fmla="*/ 149951 w 199925"/>
                    <a:gd name="connsiteY2" fmla="*/ 201054 h 201053"/>
                    <a:gd name="connsiteX3" fmla="*/ 134429 w 199925"/>
                    <a:gd name="connsiteY3" fmla="*/ 151655 h 201053"/>
                    <a:gd name="connsiteX4" fmla="*/ 63190 w 199925"/>
                    <a:gd name="connsiteY4" fmla="*/ 151655 h 201053"/>
                    <a:gd name="connsiteX5" fmla="*/ 47668 w 199925"/>
                    <a:gd name="connsiteY5" fmla="*/ 201054 h 201053"/>
                    <a:gd name="connsiteX6" fmla="*/ 0 w 199925"/>
                    <a:gd name="connsiteY6" fmla="*/ 201054 h 201053"/>
                    <a:gd name="connsiteX7" fmla="*/ 67201 w 199925"/>
                    <a:gd name="connsiteY7" fmla="*/ 0 h 201053"/>
                    <a:gd name="connsiteX8" fmla="*/ 133249 w 199925"/>
                    <a:gd name="connsiteY8" fmla="*/ 0 h 201053"/>
                    <a:gd name="connsiteX9" fmla="*/ 91350 w 199925"/>
                    <a:gd name="connsiteY9" fmla="*/ 60332 h 201053"/>
                    <a:gd name="connsiteX10" fmla="*/ 73547 w 199925"/>
                    <a:gd name="connsiteY10" fmla="*/ 117203 h 201053"/>
                    <a:gd name="connsiteX11" fmla="*/ 124098 w 199925"/>
                    <a:gd name="connsiteY11" fmla="*/ 117203 h 201053"/>
                    <a:gd name="connsiteX12" fmla="*/ 106295 w 199925"/>
                    <a:gd name="connsiteY12" fmla="*/ 59755 h 201053"/>
                    <a:gd name="connsiteX13" fmla="*/ 99111 w 199925"/>
                    <a:gd name="connsiteY13" fmla="*/ 29602 h 201053"/>
                    <a:gd name="connsiteX14" fmla="*/ 91350 w 199925"/>
                    <a:gd name="connsiteY14" fmla="*/ 60332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5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32"/>
                      </a:moveTo>
                      <a:lnTo>
                        <a:pt x="73547" y="117203"/>
                      </a:lnTo>
                      <a:lnTo>
                        <a:pt x="124098" y="117203"/>
                      </a:lnTo>
                      <a:lnTo>
                        <a:pt x="106295" y="59755"/>
                      </a:lnTo>
                      <a:cubicBezTo>
                        <a:pt x="103699" y="51417"/>
                        <a:pt x="100553" y="37914"/>
                        <a:pt x="99111" y="29602"/>
                      </a:cubicBezTo>
                      <a:cubicBezTo>
                        <a:pt x="97380" y="38229"/>
                        <a:pt x="93946" y="51705"/>
                        <a:pt x="91350" y="603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305CD592-2769-339A-1327-1FDB3B6118C0}"/>
                    </a:ext>
                  </a:extLst>
                </p:cNvPr>
                <p:cNvSpPr/>
                <p:nvPr/>
              </p:nvSpPr>
              <p:spPr>
                <a:xfrm>
                  <a:off x="3357976" y="5790430"/>
                  <a:ext cx="166888" cy="201079"/>
                </a:xfrm>
                <a:custGeom>
                  <a:avLst/>
                  <a:gdLst>
                    <a:gd name="connsiteX0" fmla="*/ 64055 w 166888"/>
                    <a:gd name="connsiteY0" fmla="*/ 0 h 201079"/>
                    <a:gd name="connsiteX1" fmla="*/ 116337 w 166888"/>
                    <a:gd name="connsiteY1" fmla="*/ 123495 h 201079"/>
                    <a:gd name="connsiteX2" fmla="*/ 124098 w 166888"/>
                    <a:gd name="connsiteY2" fmla="*/ 150213 h 201079"/>
                    <a:gd name="connsiteX3" fmla="*/ 122656 w 166888"/>
                    <a:gd name="connsiteY3" fmla="*/ 121503 h 201079"/>
                    <a:gd name="connsiteX4" fmla="*/ 122656 w 166888"/>
                    <a:gd name="connsiteY4" fmla="*/ 0 h 201079"/>
                    <a:gd name="connsiteX5" fmla="*/ 166889 w 166888"/>
                    <a:gd name="connsiteY5" fmla="*/ 0 h 201079"/>
                    <a:gd name="connsiteX6" fmla="*/ 166889 w 166888"/>
                    <a:gd name="connsiteY6" fmla="*/ 201054 h 201079"/>
                    <a:gd name="connsiteX7" fmla="*/ 107999 w 166888"/>
                    <a:gd name="connsiteY7" fmla="*/ 201054 h 201079"/>
                    <a:gd name="connsiteX8" fmla="*/ 51417 w 166888"/>
                    <a:gd name="connsiteY8" fmla="*/ 65786 h 201079"/>
                    <a:gd name="connsiteX9" fmla="*/ 44233 w 166888"/>
                    <a:gd name="connsiteY9" fmla="*/ 39644 h 201079"/>
                    <a:gd name="connsiteX10" fmla="*/ 45386 w 166888"/>
                    <a:gd name="connsiteY10" fmla="*/ 66074 h 201079"/>
                    <a:gd name="connsiteX11" fmla="*/ 45386 w 166888"/>
                    <a:gd name="connsiteY11" fmla="*/ 201080 h 201079"/>
                    <a:gd name="connsiteX12" fmla="*/ 0 w 166888"/>
                    <a:gd name="connsiteY12" fmla="*/ 201080 h 201079"/>
                    <a:gd name="connsiteX13" fmla="*/ 0 w 166888"/>
                    <a:gd name="connsiteY13" fmla="*/ 26 h 201079"/>
                    <a:gd name="connsiteX14" fmla="*/ 64055 w 166888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8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CBDAB27B-47DB-7F64-AE83-5AAAF1A79905}"/>
                    </a:ext>
                  </a:extLst>
                </p:cNvPr>
                <p:cNvSpPr/>
                <p:nvPr/>
              </p:nvSpPr>
              <p:spPr>
                <a:xfrm>
                  <a:off x="3625680" y="5790430"/>
                  <a:ext cx="170035" cy="203911"/>
                </a:xfrm>
                <a:custGeom>
                  <a:avLst/>
                  <a:gdLst>
                    <a:gd name="connsiteX0" fmla="*/ 124360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6 w 170035"/>
                    <a:gd name="connsiteY6" fmla="*/ 0 h 203911"/>
                    <a:gd name="connsiteX7" fmla="*/ 45386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0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6" y="0"/>
                      </a:lnTo>
                      <a:lnTo>
                        <a:pt x="45386" y="128398"/>
                      </a:lnTo>
                      <a:cubicBezTo>
                        <a:pt x="45386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024F5A11-BD5E-849D-01ED-795A7B9BAA10}"/>
                    </a:ext>
                  </a:extLst>
                </p:cNvPr>
                <p:cNvSpPr/>
                <p:nvPr/>
              </p:nvSpPr>
              <p:spPr>
                <a:xfrm>
                  <a:off x="3836461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624DA0FB-3E02-ADAF-016F-19F7ECD7170D}"/>
                    </a:ext>
                  </a:extLst>
                </p:cNvPr>
                <p:cNvSpPr/>
                <p:nvPr/>
              </p:nvSpPr>
              <p:spPr>
                <a:xfrm>
                  <a:off x="4046430" y="5790430"/>
                  <a:ext cx="45386" cy="201053"/>
                </a:xfrm>
                <a:custGeom>
                  <a:avLst/>
                  <a:gdLst>
                    <a:gd name="connsiteX0" fmla="*/ 0 w 45386"/>
                    <a:gd name="connsiteY0" fmla="*/ 201054 h 201053"/>
                    <a:gd name="connsiteX1" fmla="*/ 0 w 45386"/>
                    <a:gd name="connsiteY1" fmla="*/ 0 h 201053"/>
                    <a:gd name="connsiteX2" fmla="*/ 45387 w 45386"/>
                    <a:gd name="connsiteY2" fmla="*/ 0 h 201053"/>
                    <a:gd name="connsiteX3" fmla="*/ 45387 w 45386"/>
                    <a:gd name="connsiteY3" fmla="*/ 201054 h 201053"/>
                    <a:gd name="connsiteX4" fmla="*/ 0 w 45386"/>
                    <a:gd name="connsiteY4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386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282620E4-69DA-E6CD-F63A-6BF487246757}"/>
                    </a:ext>
                  </a:extLst>
                </p:cNvPr>
                <p:cNvSpPr/>
                <p:nvPr/>
              </p:nvSpPr>
              <p:spPr>
                <a:xfrm>
                  <a:off x="4127973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2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2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2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2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3799EA61-E9B0-B713-2640-E0BA24A3C6E4}"/>
                    </a:ext>
                  </a:extLst>
                </p:cNvPr>
                <p:cNvSpPr/>
                <p:nvPr/>
              </p:nvSpPr>
              <p:spPr>
                <a:xfrm>
                  <a:off x="4356899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</p:grpSp>
          <p:grpSp>
            <p:nvGrpSpPr>
              <p:cNvPr id="75" name="Graphic 6">
                <a:extLst>
                  <a:ext uri="{FF2B5EF4-FFF2-40B4-BE49-F238E27FC236}">
                    <a16:creationId xmlns:a16="http://schemas.microsoft.com/office/drawing/2014/main" id="{E5833B3D-F999-1C0B-EC32-9E151C35AAF0}"/>
                  </a:ext>
                </a:extLst>
              </p:cNvPr>
              <p:cNvGrpSpPr/>
              <p:nvPr/>
            </p:nvGrpSpPr>
            <p:grpSpPr>
              <a:xfrm>
                <a:off x="2007786" y="6075571"/>
                <a:ext cx="2264369" cy="206874"/>
                <a:chOff x="2007786" y="6075571"/>
                <a:chExt cx="2264369" cy="206874"/>
              </a:xfrm>
              <a:grpFill/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4C26FFDA-A5B4-CCCA-DD52-D3C0A2BBDF8B}"/>
                    </a:ext>
                  </a:extLst>
                </p:cNvPr>
                <p:cNvSpPr/>
                <p:nvPr/>
              </p:nvSpPr>
              <p:spPr>
                <a:xfrm>
                  <a:off x="2007786" y="6078508"/>
                  <a:ext cx="175777" cy="201053"/>
                </a:xfrm>
                <a:custGeom>
                  <a:avLst/>
                  <a:gdLst>
                    <a:gd name="connsiteX0" fmla="*/ 0 w 175777"/>
                    <a:gd name="connsiteY0" fmla="*/ 201054 h 201053"/>
                    <a:gd name="connsiteX1" fmla="*/ 0 w 175777"/>
                    <a:gd name="connsiteY1" fmla="*/ 0 h 201053"/>
                    <a:gd name="connsiteX2" fmla="*/ 89043 w 175777"/>
                    <a:gd name="connsiteY2" fmla="*/ 0 h 201053"/>
                    <a:gd name="connsiteX3" fmla="*/ 175778 w 175777"/>
                    <a:gd name="connsiteY3" fmla="*/ 100238 h 201053"/>
                    <a:gd name="connsiteX4" fmla="*/ 91324 w 175777"/>
                    <a:gd name="connsiteY4" fmla="*/ 201054 h 201053"/>
                    <a:gd name="connsiteX5" fmla="*/ 0 w 175777"/>
                    <a:gd name="connsiteY5" fmla="*/ 201054 h 201053"/>
                    <a:gd name="connsiteX6" fmla="*/ 80993 w 175777"/>
                    <a:gd name="connsiteY6" fmla="*/ 165447 h 201053"/>
                    <a:gd name="connsiteX7" fmla="*/ 128372 w 175777"/>
                    <a:gd name="connsiteY7" fmla="*/ 100527 h 201053"/>
                    <a:gd name="connsiteX8" fmla="*/ 79551 w 175777"/>
                    <a:gd name="connsiteY8" fmla="*/ 35607 h 201053"/>
                    <a:gd name="connsiteX9" fmla="*/ 45360 w 175777"/>
                    <a:gd name="connsiteY9" fmla="*/ 35607 h 201053"/>
                    <a:gd name="connsiteX10" fmla="*/ 45360 w 175777"/>
                    <a:gd name="connsiteY10" fmla="*/ 165421 h 201053"/>
                    <a:gd name="connsiteX11" fmla="*/ 80967 w 175777"/>
                    <a:gd name="connsiteY11" fmla="*/ 165421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5777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89043" y="0"/>
                      </a:lnTo>
                      <a:cubicBezTo>
                        <a:pt x="142741" y="0"/>
                        <a:pt x="175778" y="37049"/>
                        <a:pt x="175778" y="100238"/>
                      </a:cubicBezTo>
                      <a:cubicBezTo>
                        <a:pt x="175778" y="163428"/>
                        <a:pt x="143894" y="201054"/>
                        <a:pt x="91324" y="201054"/>
                      </a:cubicBezTo>
                      <a:lnTo>
                        <a:pt x="0" y="201054"/>
                      </a:lnTo>
                      <a:close/>
                      <a:moveTo>
                        <a:pt x="80993" y="165447"/>
                      </a:moveTo>
                      <a:cubicBezTo>
                        <a:pt x="113165" y="165447"/>
                        <a:pt x="128372" y="147067"/>
                        <a:pt x="128372" y="100527"/>
                      </a:cubicBezTo>
                      <a:cubicBezTo>
                        <a:pt x="128372" y="53987"/>
                        <a:pt x="112300" y="35607"/>
                        <a:pt x="79551" y="35607"/>
                      </a:cubicBezTo>
                      <a:lnTo>
                        <a:pt x="45360" y="35607"/>
                      </a:lnTo>
                      <a:lnTo>
                        <a:pt x="45360" y="165421"/>
                      </a:lnTo>
                      <a:lnTo>
                        <a:pt x="80967" y="165421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290ED335-123D-83B2-AB62-DCCEF75277C3}"/>
                    </a:ext>
                  </a:extLst>
                </p:cNvPr>
                <p:cNvSpPr/>
                <p:nvPr/>
              </p:nvSpPr>
              <p:spPr>
                <a:xfrm>
                  <a:off x="2219459" y="6078508"/>
                  <a:ext cx="160858" cy="201053"/>
                </a:xfrm>
                <a:custGeom>
                  <a:avLst/>
                  <a:gdLst>
                    <a:gd name="connsiteX0" fmla="*/ 115760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0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0" y="201054"/>
                      </a:moveTo>
                      <a:cubicBezTo>
                        <a:pt x="115760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0" y="201054"/>
                      </a:lnTo>
                      <a:close/>
                      <a:moveTo>
                        <a:pt x="84454" y="88754"/>
                      </a:moveTo>
                      <a:cubicBezTo>
                        <a:pt x="105141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1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BBD9847A-1220-985B-893B-80F6A1739023}"/>
                    </a:ext>
                  </a:extLst>
                </p:cNvPr>
                <p:cNvSpPr/>
                <p:nvPr/>
              </p:nvSpPr>
              <p:spPr>
                <a:xfrm>
                  <a:off x="2413354" y="6078508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850EDB07-EC2D-F389-1590-C6F220E7BCDD}"/>
                    </a:ext>
                  </a:extLst>
                </p:cNvPr>
                <p:cNvSpPr/>
                <p:nvPr/>
              </p:nvSpPr>
              <p:spPr>
                <a:xfrm>
                  <a:off x="2617528" y="6075597"/>
                  <a:ext cx="184115" cy="206821"/>
                </a:xfrm>
                <a:custGeom>
                  <a:avLst/>
                  <a:gdLst>
                    <a:gd name="connsiteX0" fmla="*/ 182700 w 184115"/>
                    <a:gd name="connsiteY0" fmla="*/ 69535 h 206821"/>
                    <a:gd name="connsiteX1" fmla="*/ 136448 w 184115"/>
                    <a:gd name="connsiteY1" fmla="*/ 69535 h 206821"/>
                    <a:gd name="connsiteX2" fmla="*/ 96515 w 184115"/>
                    <a:gd name="connsiteY2" fmla="*/ 39959 h 206821"/>
                    <a:gd name="connsiteX3" fmla="*/ 48848 w 184115"/>
                    <a:gd name="connsiteY3" fmla="*/ 103437 h 206821"/>
                    <a:gd name="connsiteX4" fmla="*/ 95099 w 184115"/>
                    <a:gd name="connsiteY4" fmla="*/ 167492 h 206821"/>
                    <a:gd name="connsiteX5" fmla="*/ 139044 w 184115"/>
                    <a:gd name="connsiteY5" fmla="*/ 125567 h 206821"/>
                    <a:gd name="connsiteX6" fmla="*/ 92792 w 184115"/>
                    <a:gd name="connsiteY6" fmla="*/ 125567 h 206821"/>
                    <a:gd name="connsiteX7" fmla="*/ 92792 w 184115"/>
                    <a:gd name="connsiteY7" fmla="*/ 92241 h 206821"/>
                    <a:gd name="connsiteX8" fmla="*/ 184116 w 184115"/>
                    <a:gd name="connsiteY8" fmla="*/ 92241 h 206821"/>
                    <a:gd name="connsiteX9" fmla="*/ 184116 w 184115"/>
                    <a:gd name="connsiteY9" fmla="*/ 203964 h 206821"/>
                    <a:gd name="connsiteX10" fmla="*/ 141325 w 184115"/>
                    <a:gd name="connsiteY10" fmla="*/ 203964 h 206821"/>
                    <a:gd name="connsiteX11" fmla="*/ 141325 w 184115"/>
                    <a:gd name="connsiteY11" fmla="*/ 170639 h 206821"/>
                    <a:gd name="connsiteX12" fmla="*/ 85608 w 184115"/>
                    <a:gd name="connsiteY12" fmla="*/ 206822 h 206821"/>
                    <a:gd name="connsiteX13" fmla="*/ 0 w 184115"/>
                    <a:gd name="connsiteY13" fmla="*/ 103411 h 206821"/>
                    <a:gd name="connsiteX14" fmla="*/ 97092 w 184115"/>
                    <a:gd name="connsiteY14" fmla="*/ 0 h 206821"/>
                    <a:gd name="connsiteX15" fmla="*/ 182673 w 184115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115" h="206821">
                      <a:moveTo>
                        <a:pt x="182700" y="69535"/>
                      </a:moveTo>
                      <a:lnTo>
                        <a:pt x="136448" y="69535"/>
                      </a:lnTo>
                      <a:cubicBezTo>
                        <a:pt x="133852" y="50578"/>
                        <a:pt x="120375" y="39959"/>
                        <a:pt x="96515" y="39959"/>
                      </a:cubicBezTo>
                      <a:cubicBezTo>
                        <a:pt x="63190" y="39959"/>
                        <a:pt x="48848" y="65523"/>
                        <a:pt x="48848" y="103437"/>
                      </a:cubicBezTo>
                      <a:cubicBezTo>
                        <a:pt x="48848" y="144209"/>
                        <a:pt x="62351" y="167492"/>
                        <a:pt x="95099" y="167492"/>
                      </a:cubicBezTo>
                      <a:cubicBezTo>
                        <a:pt x="122682" y="167492"/>
                        <a:pt x="138755" y="152259"/>
                        <a:pt x="139044" y="125567"/>
                      </a:cubicBezTo>
                      <a:lnTo>
                        <a:pt x="92792" y="125567"/>
                      </a:lnTo>
                      <a:lnTo>
                        <a:pt x="92792" y="92241"/>
                      </a:lnTo>
                      <a:lnTo>
                        <a:pt x="184116" y="92241"/>
                      </a:lnTo>
                      <a:lnTo>
                        <a:pt x="184116" y="203964"/>
                      </a:lnTo>
                      <a:lnTo>
                        <a:pt x="141325" y="203964"/>
                      </a:lnTo>
                      <a:lnTo>
                        <a:pt x="141325" y="170639"/>
                      </a:lnTo>
                      <a:cubicBezTo>
                        <a:pt x="133275" y="191326"/>
                        <a:pt x="119484" y="206822"/>
                        <a:pt x="85608" y="206822"/>
                      </a:cubicBezTo>
                      <a:cubicBezTo>
                        <a:pt x="45098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3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5ABDAD68-C131-C40C-D49B-31CDE91243D7}"/>
                    </a:ext>
                  </a:extLst>
                </p:cNvPr>
                <p:cNvSpPr/>
                <p:nvPr/>
              </p:nvSpPr>
              <p:spPr>
                <a:xfrm>
                  <a:off x="2836096" y="6075571"/>
                  <a:ext cx="167728" cy="206821"/>
                </a:xfrm>
                <a:custGeom>
                  <a:avLst/>
                  <a:gdLst>
                    <a:gd name="connsiteX0" fmla="*/ 166601 w 167728"/>
                    <a:gd name="connsiteY0" fmla="*/ 64684 h 206821"/>
                    <a:gd name="connsiteX1" fmla="*/ 119772 w 167728"/>
                    <a:gd name="connsiteY1" fmla="*/ 64684 h 206821"/>
                    <a:gd name="connsiteX2" fmla="*/ 83589 w 167728"/>
                    <a:gd name="connsiteY2" fmla="*/ 35947 h 206821"/>
                    <a:gd name="connsiteX3" fmla="*/ 51129 w 167728"/>
                    <a:gd name="connsiteY3" fmla="*/ 58916 h 206821"/>
                    <a:gd name="connsiteX4" fmla="*/ 88177 w 167728"/>
                    <a:gd name="connsiteY4" fmla="*/ 81885 h 206821"/>
                    <a:gd name="connsiteX5" fmla="*/ 167728 w 167728"/>
                    <a:gd name="connsiteY5" fmla="*/ 139621 h 206821"/>
                    <a:gd name="connsiteX6" fmla="*/ 82435 w 167728"/>
                    <a:gd name="connsiteY6" fmla="*/ 206822 h 206821"/>
                    <a:gd name="connsiteX7" fmla="*/ 0 w 167728"/>
                    <a:gd name="connsiteY7" fmla="*/ 141325 h 206821"/>
                    <a:gd name="connsiteX8" fmla="*/ 46829 w 167728"/>
                    <a:gd name="connsiteY8" fmla="*/ 141325 h 206821"/>
                    <a:gd name="connsiteX9" fmla="*/ 84166 w 167728"/>
                    <a:gd name="connsiteY9" fmla="*/ 171189 h 206821"/>
                    <a:gd name="connsiteX10" fmla="*/ 118068 w 167728"/>
                    <a:gd name="connsiteY10" fmla="*/ 146490 h 206821"/>
                    <a:gd name="connsiteX11" fmla="*/ 78423 w 167728"/>
                    <a:gd name="connsiteY11" fmla="*/ 122079 h 206821"/>
                    <a:gd name="connsiteX12" fmla="*/ 2596 w 167728"/>
                    <a:gd name="connsiteY12" fmla="*/ 62901 h 206821"/>
                    <a:gd name="connsiteX13" fmla="*/ 84742 w 167728"/>
                    <a:gd name="connsiteY13" fmla="*/ 0 h 206821"/>
                    <a:gd name="connsiteX14" fmla="*/ 166601 w 167728"/>
                    <a:gd name="connsiteY14" fmla="*/ 64632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7728" h="206821">
                      <a:moveTo>
                        <a:pt x="166601" y="64684"/>
                      </a:moveTo>
                      <a:lnTo>
                        <a:pt x="119772" y="64684"/>
                      </a:lnTo>
                      <a:cubicBezTo>
                        <a:pt x="118330" y="47169"/>
                        <a:pt x="111146" y="35947"/>
                        <a:pt x="83589" y="35947"/>
                      </a:cubicBezTo>
                      <a:cubicBezTo>
                        <a:pt x="58601" y="35947"/>
                        <a:pt x="51129" y="46566"/>
                        <a:pt x="51129" y="58916"/>
                      </a:cubicBezTo>
                      <a:cubicBezTo>
                        <a:pt x="51129" y="74438"/>
                        <a:pt x="62901" y="79027"/>
                        <a:pt x="88177" y="81885"/>
                      </a:cubicBezTo>
                      <a:cubicBezTo>
                        <a:pt x="136999" y="86473"/>
                        <a:pt x="167728" y="102572"/>
                        <a:pt x="167728" y="139621"/>
                      </a:cubicBezTo>
                      <a:cubicBezTo>
                        <a:pt x="167728" y="178977"/>
                        <a:pt x="136422" y="206822"/>
                        <a:pt x="82435" y="206822"/>
                      </a:cubicBezTo>
                      <a:cubicBezTo>
                        <a:pt x="31883" y="206822"/>
                        <a:pt x="1730" y="179527"/>
                        <a:pt x="0" y="141325"/>
                      </a:cubicBezTo>
                      <a:lnTo>
                        <a:pt x="46829" y="141325"/>
                      </a:lnTo>
                      <a:cubicBezTo>
                        <a:pt x="47982" y="159128"/>
                        <a:pt x="56871" y="171189"/>
                        <a:pt x="84166" y="171189"/>
                      </a:cubicBezTo>
                      <a:cubicBezTo>
                        <a:pt x="109442" y="171189"/>
                        <a:pt x="118068" y="159705"/>
                        <a:pt x="118068" y="146490"/>
                      </a:cubicBezTo>
                      <a:cubicBezTo>
                        <a:pt x="118068" y="129841"/>
                        <a:pt x="106295" y="125514"/>
                        <a:pt x="78423" y="122079"/>
                      </a:cubicBezTo>
                      <a:cubicBezTo>
                        <a:pt x="27295" y="116049"/>
                        <a:pt x="2596" y="101104"/>
                        <a:pt x="2596" y="62901"/>
                      </a:cubicBezTo>
                      <a:cubicBezTo>
                        <a:pt x="2596" y="27872"/>
                        <a:pt x="31018" y="0"/>
                        <a:pt x="84742" y="0"/>
                      </a:cubicBezTo>
                      <a:cubicBezTo>
                        <a:pt x="135294" y="0"/>
                        <a:pt x="164870" y="26718"/>
                        <a:pt x="166601" y="646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C34E41CB-C4ED-CC42-4826-D4F8D0224A11}"/>
                    </a:ext>
                  </a:extLst>
                </p:cNvPr>
                <p:cNvSpPr/>
                <p:nvPr/>
              </p:nvSpPr>
              <p:spPr>
                <a:xfrm>
                  <a:off x="3072180" y="6078508"/>
                  <a:ext cx="199926" cy="201053"/>
                </a:xfrm>
                <a:custGeom>
                  <a:avLst/>
                  <a:gdLst>
                    <a:gd name="connsiteX0" fmla="*/ 133302 w 199926"/>
                    <a:gd name="connsiteY0" fmla="*/ 0 h 201053"/>
                    <a:gd name="connsiteX1" fmla="*/ 199926 w 199926"/>
                    <a:gd name="connsiteY1" fmla="*/ 201054 h 201053"/>
                    <a:gd name="connsiteX2" fmla="*/ 149951 w 199926"/>
                    <a:gd name="connsiteY2" fmla="*/ 201054 h 201053"/>
                    <a:gd name="connsiteX3" fmla="*/ 134429 w 199926"/>
                    <a:gd name="connsiteY3" fmla="*/ 151655 h 201053"/>
                    <a:gd name="connsiteX4" fmla="*/ 63190 w 199926"/>
                    <a:gd name="connsiteY4" fmla="*/ 151655 h 201053"/>
                    <a:gd name="connsiteX5" fmla="*/ 47668 w 199926"/>
                    <a:gd name="connsiteY5" fmla="*/ 201054 h 201053"/>
                    <a:gd name="connsiteX6" fmla="*/ 0 w 199926"/>
                    <a:gd name="connsiteY6" fmla="*/ 201054 h 201053"/>
                    <a:gd name="connsiteX7" fmla="*/ 67201 w 199926"/>
                    <a:gd name="connsiteY7" fmla="*/ 0 h 201053"/>
                    <a:gd name="connsiteX8" fmla="*/ 133249 w 199926"/>
                    <a:gd name="connsiteY8" fmla="*/ 0 h 201053"/>
                    <a:gd name="connsiteX9" fmla="*/ 91350 w 199926"/>
                    <a:gd name="connsiteY9" fmla="*/ 60306 h 201053"/>
                    <a:gd name="connsiteX10" fmla="*/ 73547 w 199926"/>
                    <a:gd name="connsiteY10" fmla="*/ 117176 h 201053"/>
                    <a:gd name="connsiteX11" fmla="*/ 124098 w 199926"/>
                    <a:gd name="connsiteY11" fmla="*/ 117176 h 201053"/>
                    <a:gd name="connsiteX12" fmla="*/ 106295 w 199926"/>
                    <a:gd name="connsiteY12" fmla="*/ 59729 h 201053"/>
                    <a:gd name="connsiteX13" fmla="*/ 99111 w 199926"/>
                    <a:gd name="connsiteY13" fmla="*/ 29576 h 201053"/>
                    <a:gd name="connsiteX14" fmla="*/ 91350 w 199926"/>
                    <a:gd name="connsiteY14" fmla="*/ 60306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6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06"/>
                      </a:moveTo>
                      <a:lnTo>
                        <a:pt x="73547" y="117176"/>
                      </a:lnTo>
                      <a:lnTo>
                        <a:pt x="124098" y="117176"/>
                      </a:lnTo>
                      <a:lnTo>
                        <a:pt x="106295" y="59729"/>
                      </a:lnTo>
                      <a:cubicBezTo>
                        <a:pt x="103699" y="51391"/>
                        <a:pt x="100553" y="37888"/>
                        <a:pt x="99111" y="29576"/>
                      </a:cubicBezTo>
                      <a:cubicBezTo>
                        <a:pt x="97380" y="38202"/>
                        <a:pt x="93946" y="51705"/>
                        <a:pt x="91350" y="60306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A913BC53-BD58-0B3D-87C9-EE670BF9AE30}"/>
                    </a:ext>
                  </a:extLst>
                </p:cNvPr>
                <p:cNvSpPr/>
                <p:nvPr/>
              </p:nvSpPr>
              <p:spPr>
                <a:xfrm>
                  <a:off x="3282436" y="6075597"/>
                  <a:ext cx="184089" cy="206821"/>
                </a:xfrm>
                <a:custGeom>
                  <a:avLst/>
                  <a:gdLst>
                    <a:gd name="connsiteX0" fmla="*/ 182674 w 184089"/>
                    <a:gd name="connsiteY0" fmla="*/ 69535 h 206821"/>
                    <a:gd name="connsiteX1" fmla="*/ 136422 w 184089"/>
                    <a:gd name="connsiteY1" fmla="*/ 69535 h 206821"/>
                    <a:gd name="connsiteX2" fmla="*/ 96489 w 184089"/>
                    <a:gd name="connsiteY2" fmla="*/ 39959 h 206821"/>
                    <a:gd name="connsiteX3" fmla="*/ 48821 w 184089"/>
                    <a:gd name="connsiteY3" fmla="*/ 103437 h 206821"/>
                    <a:gd name="connsiteX4" fmla="*/ 95073 w 184089"/>
                    <a:gd name="connsiteY4" fmla="*/ 167492 h 206821"/>
                    <a:gd name="connsiteX5" fmla="*/ 139018 w 184089"/>
                    <a:gd name="connsiteY5" fmla="*/ 125567 h 206821"/>
                    <a:gd name="connsiteX6" fmla="*/ 92766 w 184089"/>
                    <a:gd name="connsiteY6" fmla="*/ 125567 h 206821"/>
                    <a:gd name="connsiteX7" fmla="*/ 92766 w 184089"/>
                    <a:gd name="connsiteY7" fmla="*/ 92241 h 206821"/>
                    <a:gd name="connsiteX8" fmla="*/ 184089 w 184089"/>
                    <a:gd name="connsiteY8" fmla="*/ 92241 h 206821"/>
                    <a:gd name="connsiteX9" fmla="*/ 184089 w 184089"/>
                    <a:gd name="connsiteY9" fmla="*/ 203964 h 206821"/>
                    <a:gd name="connsiteX10" fmla="*/ 141299 w 184089"/>
                    <a:gd name="connsiteY10" fmla="*/ 203964 h 206821"/>
                    <a:gd name="connsiteX11" fmla="*/ 141299 w 184089"/>
                    <a:gd name="connsiteY11" fmla="*/ 170639 h 206821"/>
                    <a:gd name="connsiteX12" fmla="*/ 85582 w 184089"/>
                    <a:gd name="connsiteY12" fmla="*/ 206822 h 206821"/>
                    <a:gd name="connsiteX13" fmla="*/ 0 w 184089"/>
                    <a:gd name="connsiteY13" fmla="*/ 103411 h 206821"/>
                    <a:gd name="connsiteX14" fmla="*/ 97092 w 184089"/>
                    <a:gd name="connsiteY14" fmla="*/ 0 h 206821"/>
                    <a:gd name="connsiteX15" fmla="*/ 182674 w 184089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089" h="206821">
                      <a:moveTo>
                        <a:pt x="182674" y="69535"/>
                      </a:moveTo>
                      <a:lnTo>
                        <a:pt x="136422" y="69535"/>
                      </a:lnTo>
                      <a:cubicBezTo>
                        <a:pt x="133826" y="50578"/>
                        <a:pt x="120349" y="39959"/>
                        <a:pt x="96489" y="39959"/>
                      </a:cubicBezTo>
                      <a:cubicBezTo>
                        <a:pt x="63163" y="39959"/>
                        <a:pt x="48821" y="65523"/>
                        <a:pt x="48821" y="103437"/>
                      </a:cubicBezTo>
                      <a:cubicBezTo>
                        <a:pt x="48821" y="144209"/>
                        <a:pt x="62325" y="167492"/>
                        <a:pt x="95073" y="167492"/>
                      </a:cubicBezTo>
                      <a:cubicBezTo>
                        <a:pt x="122656" y="167492"/>
                        <a:pt x="138729" y="152259"/>
                        <a:pt x="139018" y="125567"/>
                      </a:cubicBezTo>
                      <a:lnTo>
                        <a:pt x="92766" y="125567"/>
                      </a:lnTo>
                      <a:lnTo>
                        <a:pt x="92766" y="92241"/>
                      </a:lnTo>
                      <a:lnTo>
                        <a:pt x="184089" y="92241"/>
                      </a:lnTo>
                      <a:lnTo>
                        <a:pt x="184089" y="203964"/>
                      </a:lnTo>
                      <a:lnTo>
                        <a:pt x="141299" y="203964"/>
                      </a:lnTo>
                      <a:lnTo>
                        <a:pt x="141299" y="170639"/>
                      </a:lnTo>
                      <a:cubicBezTo>
                        <a:pt x="133249" y="191326"/>
                        <a:pt x="119458" y="206822"/>
                        <a:pt x="85582" y="206822"/>
                      </a:cubicBezTo>
                      <a:cubicBezTo>
                        <a:pt x="45072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4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68C2A504-514E-33CD-A61C-811A4D34668C}"/>
                    </a:ext>
                  </a:extLst>
                </p:cNvPr>
                <p:cNvSpPr/>
                <p:nvPr/>
              </p:nvSpPr>
              <p:spPr>
                <a:xfrm>
                  <a:off x="3509343" y="6078508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6 w 141324"/>
                    <a:gd name="connsiteY4" fmla="*/ 35607 h 201053"/>
                    <a:gd name="connsiteX5" fmla="*/ 45386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6 w 141324"/>
                    <a:gd name="connsiteY8" fmla="*/ 114581 h 201053"/>
                    <a:gd name="connsiteX9" fmla="*/ 45386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6" y="35607"/>
                      </a:lnTo>
                      <a:lnTo>
                        <a:pt x="45386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6" y="114581"/>
                      </a:lnTo>
                      <a:lnTo>
                        <a:pt x="45386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CF5610F2-1572-450B-DAE1-3A3E3369BF4C}"/>
                    </a:ext>
                  </a:extLst>
                </p:cNvPr>
                <p:cNvSpPr/>
                <p:nvPr/>
              </p:nvSpPr>
              <p:spPr>
                <a:xfrm>
                  <a:off x="3682525" y="6078481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26 h 201079"/>
                    <a:gd name="connsiteX1" fmla="*/ 116337 w 166889"/>
                    <a:gd name="connsiteY1" fmla="*/ 123522 h 201079"/>
                    <a:gd name="connsiteX2" fmla="*/ 124099 w 166889"/>
                    <a:gd name="connsiteY2" fmla="*/ 150240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8000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7 w 166889"/>
                    <a:gd name="connsiteY10" fmla="*/ 66074 h 201079"/>
                    <a:gd name="connsiteX11" fmla="*/ 45387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26"/>
                      </a:moveTo>
                      <a:lnTo>
                        <a:pt x="116337" y="123522"/>
                      </a:lnTo>
                      <a:cubicBezTo>
                        <a:pt x="118645" y="129264"/>
                        <a:pt x="122080" y="140748"/>
                        <a:pt x="124099" y="150240"/>
                      </a:cubicBezTo>
                      <a:cubicBezTo>
                        <a:pt x="123522" y="143921"/>
                        <a:pt x="122656" y="127848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8000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7" y="60332"/>
                        <a:pt x="45387" y="66074"/>
                      </a:cubicBezTo>
                      <a:lnTo>
                        <a:pt x="45387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D2BFD5E5-C6D0-F625-4368-443A23B20EB5}"/>
                    </a:ext>
                  </a:extLst>
                </p:cNvPr>
                <p:cNvSpPr/>
                <p:nvPr/>
              </p:nvSpPr>
              <p:spPr>
                <a:xfrm>
                  <a:off x="3885597" y="6075624"/>
                  <a:ext cx="182961" cy="206821"/>
                </a:xfrm>
                <a:custGeom>
                  <a:avLst/>
                  <a:gdLst>
                    <a:gd name="connsiteX0" fmla="*/ 182962 w 182961"/>
                    <a:gd name="connsiteY0" fmla="*/ 137025 h 206821"/>
                    <a:gd name="connsiteX1" fmla="*/ 96515 w 182961"/>
                    <a:gd name="connsiteY1" fmla="*/ 206822 h 206821"/>
                    <a:gd name="connsiteX2" fmla="*/ 0 w 182961"/>
                    <a:gd name="connsiteY2" fmla="*/ 103411 h 206821"/>
                    <a:gd name="connsiteX3" fmla="*/ 96515 w 182961"/>
                    <a:gd name="connsiteY3" fmla="*/ 0 h 206821"/>
                    <a:gd name="connsiteX4" fmla="*/ 182962 w 182961"/>
                    <a:gd name="connsiteY4" fmla="*/ 69797 h 206821"/>
                    <a:gd name="connsiteX5" fmla="*/ 136422 w 182961"/>
                    <a:gd name="connsiteY5" fmla="*/ 69797 h 206821"/>
                    <a:gd name="connsiteX6" fmla="*/ 96489 w 182961"/>
                    <a:gd name="connsiteY6" fmla="*/ 39933 h 206821"/>
                    <a:gd name="connsiteX7" fmla="*/ 49083 w 182961"/>
                    <a:gd name="connsiteY7" fmla="*/ 103411 h 206821"/>
                    <a:gd name="connsiteX8" fmla="*/ 96489 w 182961"/>
                    <a:gd name="connsiteY8" fmla="*/ 166889 h 206821"/>
                    <a:gd name="connsiteX9" fmla="*/ 136422 w 182961"/>
                    <a:gd name="connsiteY9" fmla="*/ 137025 h 206821"/>
                    <a:gd name="connsiteX10" fmla="*/ 182962 w 182961"/>
                    <a:gd name="connsiteY10" fmla="*/ 137025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961" h="206821">
                      <a:moveTo>
                        <a:pt x="182962" y="137025"/>
                      </a:moveTo>
                      <a:cubicBezTo>
                        <a:pt x="179527" y="178373"/>
                        <a:pt x="146779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625" y="0"/>
                        <a:pt x="96515" y="0"/>
                      </a:cubicBezTo>
                      <a:cubicBezTo>
                        <a:pt x="146779" y="0"/>
                        <a:pt x="179527" y="28422"/>
                        <a:pt x="182962" y="69797"/>
                      </a:cubicBezTo>
                      <a:lnTo>
                        <a:pt x="136422" y="69797"/>
                      </a:lnTo>
                      <a:cubicBezTo>
                        <a:pt x="133826" y="50840"/>
                        <a:pt x="120611" y="39933"/>
                        <a:pt x="96489" y="39933"/>
                      </a:cubicBezTo>
                      <a:cubicBezTo>
                        <a:pt x="63163" y="39933"/>
                        <a:pt x="49083" y="65497"/>
                        <a:pt x="49083" y="103411"/>
                      </a:cubicBezTo>
                      <a:cubicBezTo>
                        <a:pt x="49083" y="141325"/>
                        <a:pt x="63163" y="166889"/>
                        <a:pt x="96489" y="166889"/>
                      </a:cubicBezTo>
                      <a:cubicBezTo>
                        <a:pt x="120611" y="166889"/>
                        <a:pt x="133826" y="155982"/>
                        <a:pt x="136422" y="137025"/>
                      </a:cubicBezTo>
                      <a:lnTo>
                        <a:pt x="182962" y="137025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7DC1135D-68F9-32BE-C05E-9FACD2998BE3}"/>
                    </a:ext>
                  </a:extLst>
                </p:cNvPr>
                <p:cNvSpPr/>
                <p:nvPr/>
              </p:nvSpPr>
              <p:spPr>
                <a:xfrm>
                  <a:off x="4072544" y="6078508"/>
                  <a:ext cx="199611" cy="201053"/>
                </a:xfrm>
                <a:custGeom>
                  <a:avLst/>
                  <a:gdLst>
                    <a:gd name="connsiteX0" fmla="*/ 77270 w 199611"/>
                    <a:gd name="connsiteY0" fmla="*/ 201054 h 201053"/>
                    <a:gd name="connsiteX1" fmla="*/ 77270 w 199611"/>
                    <a:gd name="connsiteY1" fmla="*/ 115761 h 201053"/>
                    <a:gd name="connsiteX2" fmla="*/ 0 w 199611"/>
                    <a:gd name="connsiteY2" fmla="*/ 0 h 201053"/>
                    <a:gd name="connsiteX3" fmla="*/ 53148 w 199611"/>
                    <a:gd name="connsiteY3" fmla="*/ 0 h 201053"/>
                    <a:gd name="connsiteX4" fmla="*/ 101392 w 199611"/>
                    <a:gd name="connsiteY4" fmla="*/ 77270 h 201053"/>
                    <a:gd name="connsiteX5" fmla="*/ 150213 w 199611"/>
                    <a:gd name="connsiteY5" fmla="*/ 0 h 201053"/>
                    <a:gd name="connsiteX6" fmla="*/ 199612 w 199611"/>
                    <a:gd name="connsiteY6" fmla="*/ 0 h 201053"/>
                    <a:gd name="connsiteX7" fmla="*/ 122630 w 199611"/>
                    <a:gd name="connsiteY7" fmla="*/ 115761 h 201053"/>
                    <a:gd name="connsiteX8" fmla="*/ 122630 w 199611"/>
                    <a:gd name="connsiteY8" fmla="*/ 201054 h 201053"/>
                    <a:gd name="connsiteX9" fmla="*/ 77244 w 199611"/>
                    <a:gd name="connsiteY9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9611" h="201053">
                      <a:moveTo>
                        <a:pt x="77270" y="201054"/>
                      </a:moveTo>
                      <a:lnTo>
                        <a:pt x="77270" y="115761"/>
                      </a:lnTo>
                      <a:lnTo>
                        <a:pt x="0" y="0"/>
                      </a:lnTo>
                      <a:lnTo>
                        <a:pt x="53148" y="0"/>
                      </a:lnTo>
                      <a:lnTo>
                        <a:pt x="101392" y="77270"/>
                      </a:lnTo>
                      <a:lnTo>
                        <a:pt x="150213" y="0"/>
                      </a:lnTo>
                      <a:lnTo>
                        <a:pt x="199612" y="0"/>
                      </a:lnTo>
                      <a:lnTo>
                        <a:pt x="122630" y="115761"/>
                      </a:lnTo>
                      <a:lnTo>
                        <a:pt x="122630" y="201054"/>
                      </a:lnTo>
                      <a:lnTo>
                        <a:pt x="77244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</p:grpSp>
          <p:grpSp>
            <p:nvGrpSpPr>
              <p:cNvPr id="76" name="Graphic 6">
                <a:extLst>
                  <a:ext uri="{FF2B5EF4-FFF2-40B4-BE49-F238E27FC236}">
                    <a16:creationId xmlns:a16="http://schemas.microsoft.com/office/drawing/2014/main" id="{CCEDFE11-019B-0005-3EC2-3E0BA36EF735}"/>
                  </a:ext>
                </a:extLst>
              </p:cNvPr>
              <p:cNvGrpSpPr/>
              <p:nvPr/>
            </p:nvGrpSpPr>
            <p:grpSpPr>
              <a:xfrm>
                <a:off x="2007786" y="5787546"/>
                <a:ext cx="2516001" cy="206821"/>
                <a:chOff x="2007786" y="5787546"/>
                <a:chExt cx="2516001" cy="206821"/>
              </a:xfrm>
              <a:grpFill/>
            </p:grpSpPr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4D73E669-774D-C7E1-C27E-D4B2B5A5413F}"/>
                    </a:ext>
                  </a:extLst>
                </p:cNvPr>
                <p:cNvSpPr/>
                <p:nvPr/>
              </p:nvSpPr>
              <p:spPr>
                <a:xfrm>
                  <a:off x="2007786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CEB63BD9-5B9C-567C-9607-D2CFDA97B70A}"/>
                    </a:ext>
                  </a:extLst>
                </p:cNvPr>
                <p:cNvSpPr/>
                <p:nvPr/>
              </p:nvSpPr>
              <p:spPr>
                <a:xfrm>
                  <a:off x="2178687" y="5790430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D35F9C95-F0BF-CF46-5720-117AB89C359B}"/>
                    </a:ext>
                  </a:extLst>
                </p:cNvPr>
                <p:cNvSpPr/>
                <p:nvPr/>
              </p:nvSpPr>
              <p:spPr>
                <a:xfrm>
                  <a:off x="2389494" y="5790430"/>
                  <a:ext cx="160858" cy="201053"/>
                </a:xfrm>
                <a:custGeom>
                  <a:avLst/>
                  <a:gdLst>
                    <a:gd name="connsiteX0" fmla="*/ 115761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1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1" y="201054"/>
                      </a:moveTo>
                      <a:cubicBezTo>
                        <a:pt x="115761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1" y="201054"/>
                      </a:lnTo>
                      <a:close/>
                      <a:moveTo>
                        <a:pt x="84454" y="88754"/>
                      </a:moveTo>
                      <a:cubicBezTo>
                        <a:pt x="105142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2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EFBF3B8C-7386-EB55-72C0-FCDDBB1DB9DF}"/>
                    </a:ext>
                  </a:extLst>
                </p:cNvPr>
                <p:cNvSpPr/>
                <p:nvPr/>
              </p:nvSpPr>
              <p:spPr>
                <a:xfrm>
                  <a:off x="2578749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1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1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6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1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1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1748208D-FAC3-C10F-7A54-2341CADA8D73}"/>
                    </a:ext>
                  </a:extLst>
                </p:cNvPr>
                <p:cNvSpPr/>
                <p:nvPr/>
              </p:nvSpPr>
              <p:spPr>
                <a:xfrm>
                  <a:off x="2807648" y="5790430"/>
                  <a:ext cx="158289" cy="201053"/>
                </a:xfrm>
                <a:custGeom>
                  <a:avLst/>
                  <a:gdLst>
                    <a:gd name="connsiteX0" fmla="*/ 158289 w 158289"/>
                    <a:gd name="connsiteY0" fmla="*/ 65209 h 201053"/>
                    <a:gd name="connsiteX1" fmla="*/ 92215 w 158289"/>
                    <a:gd name="connsiteY1" fmla="*/ 131545 h 201053"/>
                    <a:gd name="connsiteX2" fmla="*/ 45387 w 158289"/>
                    <a:gd name="connsiteY2" fmla="*/ 131545 h 201053"/>
                    <a:gd name="connsiteX3" fmla="*/ 45387 w 158289"/>
                    <a:gd name="connsiteY3" fmla="*/ 201054 h 201053"/>
                    <a:gd name="connsiteX4" fmla="*/ 0 w 158289"/>
                    <a:gd name="connsiteY4" fmla="*/ 201054 h 201053"/>
                    <a:gd name="connsiteX5" fmla="*/ 0 w 158289"/>
                    <a:gd name="connsiteY5" fmla="*/ 0 h 201053"/>
                    <a:gd name="connsiteX6" fmla="*/ 94785 w 158289"/>
                    <a:gd name="connsiteY6" fmla="*/ 0 h 201053"/>
                    <a:gd name="connsiteX7" fmla="*/ 158263 w 158289"/>
                    <a:gd name="connsiteY7" fmla="*/ 65209 h 201053"/>
                    <a:gd name="connsiteX8" fmla="*/ 45413 w 158289"/>
                    <a:gd name="connsiteY8" fmla="*/ 35633 h 201053"/>
                    <a:gd name="connsiteX9" fmla="*/ 45413 w 158289"/>
                    <a:gd name="connsiteY9" fmla="*/ 99111 h 201053"/>
                    <a:gd name="connsiteX10" fmla="*/ 83327 w 158289"/>
                    <a:gd name="connsiteY10" fmla="*/ 99111 h 201053"/>
                    <a:gd name="connsiteX11" fmla="*/ 112037 w 158289"/>
                    <a:gd name="connsiteY11" fmla="*/ 66362 h 201053"/>
                    <a:gd name="connsiteX12" fmla="*/ 83327 w 158289"/>
                    <a:gd name="connsiteY12" fmla="*/ 35633 h 201053"/>
                    <a:gd name="connsiteX13" fmla="*/ 45413 w 158289"/>
                    <a:gd name="connsiteY13" fmla="*/ 35633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8289" h="201053">
                      <a:moveTo>
                        <a:pt x="158289" y="65209"/>
                      </a:moveTo>
                      <a:cubicBezTo>
                        <a:pt x="158289" y="101680"/>
                        <a:pt x="136736" y="131545"/>
                        <a:pt x="92215" y="131545"/>
                      </a:cubicBezTo>
                      <a:lnTo>
                        <a:pt x="45387" y="13154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4785" y="0"/>
                      </a:lnTo>
                      <a:cubicBezTo>
                        <a:pt x="136133" y="0"/>
                        <a:pt x="158263" y="29576"/>
                        <a:pt x="158263" y="65209"/>
                      </a:cubicBezTo>
                      <a:close/>
                      <a:moveTo>
                        <a:pt x="45413" y="35633"/>
                      </a:moveTo>
                      <a:lnTo>
                        <a:pt x="45413" y="99111"/>
                      </a:lnTo>
                      <a:lnTo>
                        <a:pt x="83327" y="99111"/>
                      </a:lnTo>
                      <a:cubicBezTo>
                        <a:pt x="103726" y="99111"/>
                        <a:pt x="112037" y="85608"/>
                        <a:pt x="112037" y="66362"/>
                      </a:cubicBezTo>
                      <a:cubicBezTo>
                        <a:pt x="112037" y="47117"/>
                        <a:pt x="103988" y="35633"/>
                        <a:pt x="83327" y="35633"/>
                      </a:cubicBezTo>
                      <a:lnTo>
                        <a:pt x="45413" y="35633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402BDD67-5A90-A312-DC01-DE9E16DB6811}"/>
                    </a:ext>
                  </a:extLst>
                </p:cNvPr>
                <p:cNvSpPr/>
                <p:nvPr/>
              </p:nvSpPr>
              <p:spPr>
                <a:xfrm>
                  <a:off x="2994071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95B0E97C-3FFA-54F0-C6D1-6EA879046C17}"/>
                    </a:ext>
                  </a:extLst>
                </p:cNvPr>
                <p:cNvSpPr/>
                <p:nvPr/>
              </p:nvSpPr>
              <p:spPr>
                <a:xfrm>
                  <a:off x="3141112" y="5790430"/>
                  <a:ext cx="199925" cy="201053"/>
                </a:xfrm>
                <a:custGeom>
                  <a:avLst/>
                  <a:gdLst>
                    <a:gd name="connsiteX0" fmla="*/ 133302 w 199925"/>
                    <a:gd name="connsiteY0" fmla="*/ 0 h 201053"/>
                    <a:gd name="connsiteX1" fmla="*/ 199926 w 199925"/>
                    <a:gd name="connsiteY1" fmla="*/ 201054 h 201053"/>
                    <a:gd name="connsiteX2" fmla="*/ 149951 w 199925"/>
                    <a:gd name="connsiteY2" fmla="*/ 201054 h 201053"/>
                    <a:gd name="connsiteX3" fmla="*/ 134429 w 199925"/>
                    <a:gd name="connsiteY3" fmla="*/ 151655 h 201053"/>
                    <a:gd name="connsiteX4" fmla="*/ 63190 w 199925"/>
                    <a:gd name="connsiteY4" fmla="*/ 151655 h 201053"/>
                    <a:gd name="connsiteX5" fmla="*/ 47668 w 199925"/>
                    <a:gd name="connsiteY5" fmla="*/ 201054 h 201053"/>
                    <a:gd name="connsiteX6" fmla="*/ 0 w 199925"/>
                    <a:gd name="connsiteY6" fmla="*/ 201054 h 201053"/>
                    <a:gd name="connsiteX7" fmla="*/ 67201 w 199925"/>
                    <a:gd name="connsiteY7" fmla="*/ 0 h 201053"/>
                    <a:gd name="connsiteX8" fmla="*/ 133249 w 199925"/>
                    <a:gd name="connsiteY8" fmla="*/ 0 h 201053"/>
                    <a:gd name="connsiteX9" fmla="*/ 91350 w 199925"/>
                    <a:gd name="connsiteY9" fmla="*/ 60332 h 201053"/>
                    <a:gd name="connsiteX10" fmla="*/ 73547 w 199925"/>
                    <a:gd name="connsiteY10" fmla="*/ 117203 h 201053"/>
                    <a:gd name="connsiteX11" fmla="*/ 124098 w 199925"/>
                    <a:gd name="connsiteY11" fmla="*/ 117203 h 201053"/>
                    <a:gd name="connsiteX12" fmla="*/ 106295 w 199925"/>
                    <a:gd name="connsiteY12" fmla="*/ 59755 h 201053"/>
                    <a:gd name="connsiteX13" fmla="*/ 99111 w 199925"/>
                    <a:gd name="connsiteY13" fmla="*/ 29602 h 201053"/>
                    <a:gd name="connsiteX14" fmla="*/ 91350 w 199925"/>
                    <a:gd name="connsiteY14" fmla="*/ 60332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5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32"/>
                      </a:moveTo>
                      <a:lnTo>
                        <a:pt x="73547" y="117203"/>
                      </a:lnTo>
                      <a:lnTo>
                        <a:pt x="124098" y="117203"/>
                      </a:lnTo>
                      <a:lnTo>
                        <a:pt x="106295" y="59755"/>
                      </a:lnTo>
                      <a:cubicBezTo>
                        <a:pt x="103699" y="51417"/>
                        <a:pt x="100553" y="37914"/>
                        <a:pt x="99111" y="29602"/>
                      </a:cubicBezTo>
                      <a:cubicBezTo>
                        <a:pt x="97380" y="38229"/>
                        <a:pt x="93946" y="51705"/>
                        <a:pt x="91350" y="603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92B6A652-7A8E-6257-1A87-94BC5984BCB3}"/>
                    </a:ext>
                  </a:extLst>
                </p:cNvPr>
                <p:cNvSpPr/>
                <p:nvPr/>
              </p:nvSpPr>
              <p:spPr>
                <a:xfrm>
                  <a:off x="3357976" y="5790430"/>
                  <a:ext cx="166888" cy="201079"/>
                </a:xfrm>
                <a:custGeom>
                  <a:avLst/>
                  <a:gdLst>
                    <a:gd name="connsiteX0" fmla="*/ 64055 w 166888"/>
                    <a:gd name="connsiteY0" fmla="*/ 0 h 201079"/>
                    <a:gd name="connsiteX1" fmla="*/ 116337 w 166888"/>
                    <a:gd name="connsiteY1" fmla="*/ 123495 h 201079"/>
                    <a:gd name="connsiteX2" fmla="*/ 124098 w 166888"/>
                    <a:gd name="connsiteY2" fmla="*/ 150213 h 201079"/>
                    <a:gd name="connsiteX3" fmla="*/ 122656 w 166888"/>
                    <a:gd name="connsiteY3" fmla="*/ 121503 h 201079"/>
                    <a:gd name="connsiteX4" fmla="*/ 122656 w 166888"/>
                    <a:gd name="connsiteY4" fmla="*/ 0 h 201079"/>
                    <a:gd name="connsiteX5" fmla="*/ 166889 w 166888"/>
                    <a:gd name="connsiteY5" fmla="*/ 0 h 201079"/>
                    <a:gd name="connsiteX6" fmla="*/ 166889 w 166888"/>
                    <a:gd name="connsiteY6" fmla="*/ 201054 h 201079"/>
                    <a:gd name="connsiteX7" fmla="*/ 107999 w 166888"/>
                    <a:gd name="connsiteY7" fmla="*/ 201054 h 201079"/>
                    <a:gd name="connsiteX8" fmla="*/ 51417 w 166888"/>
                    <a:gd name="connsiteY8" fmla="*/ 65786 h 201079"/>
                    <a:gd name="connsiteX9" fmla="*/ 44233 w 166888"/>
                    <a:gd name="connsiteY9" fmla="*/ 39644 h 201079"/>
                    <a:gd name="connsiteX10" fmla="*/ 45386 w 166888"/>
                    <a:gd name="connsiteY10" fmla="*/ 66074 h 201079"/>
                    <a:gd name="connsiteX11" fmla="*/ 45386 w 166888"/>
                    <a:gd name="connsiteY11" fmla="*/ 201080 h 201079"/>
                    <a:gd name="connsiteX12" fmla="*/ 0 w 166888"/>
                    <a:gd name="connsiteY12" fmla="*/ 201080 h 201079"/>
                    <a:gd name="connsiteX13" fmla="*/ 0 w 166888"/>
                    <a:gd name="connsiteY13" fmla="*/ 26 h 201079"/>
                    <a:gd name="connsiteX14" fmla="*/ 64055 w 166888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8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241176B8-AD61-12A8-5BCB-4661A3929A89}"/>
                    </a:ext>
                  </a:extLst>
                </p:cNvPr>
                <p:cNvSpPr/>
                <p:nvPr/>
              </p:nvSpPr>
              <p:spPr>
                <a:xfrm>
                  <a:off x="3625680" y="5790430"/>
                  <a:ext cx="170035" cy="203911"/>
                </a:xfrm>
                <a:custGeom>
                  <a:avLst/>
                  <a:gdLst>
                    <a:gd name="connsiteX0" fmla="*/ 124360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6 w 170035"/>
                    <a:gd name="connsiteY6" fmla="*/ 0 h 203911"/>
                    <a:gd name="connsiteX7" fmla="*/ 45386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0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6" y="0"/>
                      </a:lnTo>
                      <a:lnTo>
                        <a:pt x="45386" y="128398"/>
                      </a:lnTo>
                      <a:cubicBezTo>
                        <a:pt x="45386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8E0170A4-1D08-2EB2-41C7-75EC707E0770}"/>
                    </a:ext>
                  </a:extLst>
                </p:cNvPr>
                <p:cNvSpPr/>
                <p:nvPr/>
              </p:nvSpPr>
              <p:spPr>
                <a:xfrm>
                  <a:off x="3836461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9A45E39C-CA1D-A06F-B2AF-0D389FB159F8}"/>
                    </a:ext>
                  </a:extLst>
                </p:cNvPr>
                <p:cNvSpPr/>
                <p:nvPr/>
              </p:nvSpPr>
              <p:spPr>
                <a:xfrm>
                  <a:off x="4046430" y="5790430"/>
                  <a:ext cx="45386" cy="201053"/>
                </a:xfrm>
                <a:custGeom>
                  <a:avLst/>
                  <a:gdLst>
                    <a:gd name="connsiteX0" fmla="*/ 0 w 45386"/>
                    <a:gd name="connsiteY0" fmla="*/ 201054 h 201053"/>
                    <a:gd name="connsiteX1" fmla="*/ 0 w 45386"/>
                    <a:gd name="connsiteY1" fmla="*/ 0 h 201053"/>
                    <a:gd name="connsiteX2" fmla="*/ 45387 w 45386"/>
                    <a:gd name="connsiteY2" fmla="*/ 0 h 201053"/>
                    <a:gd name="connsiteX3" fmla="*/ 45387 w 45386"/>
                    <a:gd name="connsiteY3" fmla="*/ 201054 h 201053"/>
                    <a:gd name="connsiteX4" fmla="*/ 0 w 45386"/>
                    <a:gd name="connsiteY4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386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82153932-849A-566E-DA9E-79E4D495E2BC}"/>
                    </a:ext>
                  </a:extLst>
                </p:cNvPr>
                <p:cNvSpPr/>
                <p:nvPr/>
              </p:nvSpPr>
              <p:spPr>
                <a:xfrm>
                  <a:off x="4127973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2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2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2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2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EE13871E-4D5F-0E1D-D1D9-ABD1856F2031}"/>
                    </a:ext>
                  </a:extLst>
                </p:cNvPr>
                <p:cNvSpPr/>
                <p:nvPr/>
              </p:nvSpPr>
              <p:spPr>
                <a:xfrm>
                  <a:off x="4356899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</p:grpSp>
          <p:grpSp>
            <p:nvGrpSpPr>
              <p:cNvPr id="77" name="Graphic 6">
                <a:extLst>
                  <a:ext uri="{FF2B5EF4-FFF2-40B4-BE49-F238E27FC236}">
                    <a16:creationId xmlns:a16="http://schemas.microsoft.com/office/drawing/2014/main" id="{1813E4F9-B4C8-A336-7785-1AC6093BC730}"/>
                  </a:ext>
                </a:extLst>
              </p:cNvPr>
              <p:cNvGrpSpPr/>
              <p:nvPr/>
            </p:nvGrpSpPr>
            <p:grpSpPr>
              <a:xfrm>
                <a:off x="2007786" y="6075571"/>
                <a:ext cx="2264369" cy="206874"/>
                <a:chOff x="2007786" y="6075571"/>
                <a:chExt cx="2264369" cy="206874"/>
              </a:xfrm>
              <a:grpFill/>
            </p:grpSpPr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B29057DC-6EEE-E4F0-E0FB-053794D8A148}"/>
                    </a:ext>
                  </a:extLst>
                </p:cNvPr>
                <p:cNvSpPr/>
                <p:nvPr/>
              </p:nvSpPr>
              <p:spPr>
                <a:xfrm>
                  <a:off x="2007786" y="6078508"/>
                  <a:ext cx="175777" cy="201053"/>
                </a:xfrm>
                <a:custGeom>
                  <a:avLst/>
                  <a:gdLst>
                    <a:gd name="connsiteX0" fmla="*/ 0 w 175777"/>
                    <a:gd name="connsiteY0" fmla="*/ 201054 h 201053"/>
                    <a:gd name="connsiteX1" fmla="*/ 0 w 175777"/>
                    <a:gd name="connsiteY1" fmla="*/ 0 h 201053"/>
                    <a:gd name="connsiteX2" fmla="*/ 89043 w 175777"/>
                    <a:gd name="connsiteY2" fmla="*/ 0 h 201053"/>
                    <a:gd name="connsiteX3" fmla="*/ 175778 w 175777"/>
                    <a:gd name="connsiteY3" fmla="*/ 100238 h 201053"/>
                    <a:gd name="connsiteX4" fmla="*/ 91324 w 175777"/>
                    <a:gd name="connsiteY4" fmla="*/ 201054 h 201053"/>
                    <a:gd name="connsiteX5" fmla="*/ 0 w 175777"/>
                    <a:gd name="connsiteY5" fmla="*/ 201054 h 201053"/>
                    <a:gd name="connsiteX6" fmla="*/ 80993 w 175777"/>
                    <a:gd name="connsiteY6" fmla="*/ 165447 h 201053"/>
                    <a:gd name="connsiteX7" fmla="*/ 128372 w 175777"/>
                    <a:gd name="connsiteY7" fmla="*/ 100527 h 201053"/>
                    <a:gd name="connsiteX8" fmla="*/ 79551 w 175777"/>
                    <a:gd name="connsiteY8" fmla="*/ 35607 h 201053"/>
                    <a:gd name="connsiteX9" fmla="*/ 45360 w 175777"/>
                    <a:gd name="connsiteY9" fmla="*/ 35607 h 201053"/>
                    <a:gd name="connsiteX10" fmla="*/ 45360 w 175777"/>
                    <a:gd name="connsiteY10" fmla="*/ 165421 h 201053"/>
                    <a:gd name="connsiteX11" fmla="*/ 80967 w 175777"/>
                    <a:gd name="connsiteY11" fmla="*/ 165421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5777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89043" y="0"/>
                      </a:lnTo>
                      <a:cubicBezTo>
                        <a:pt x="142741" y="0"/>
                        <a:pt x="175778" y="37049"/>
                        <a:pt x="175778" y="100238"/>
                      </a:cubicBezTo>
                      <a:cubicBezTo>
                        <a:pt x="175778" y="163428"/>
                        <a:pt x="143894" y="201054"/>
                        <a:pt x="91324" y="201054"/>
                      </a:cubicBezTo>
                      <a:lnTo>
                        <a:pt x="0" y="201054"/>
                      </a:lnTo>
                      <a:close/>
                      <a:moveTo>
                        <a:pt x="80993" y="165447"/>
                      </a:moveTo>
                      <a:cubicBezTo>
                        <a:pt x="113165" y="165447"/>
                        <a:pt x="128372" y="147067"/>
                        <a:pt x="128372" y="100527"/>
                      </a:cubicBezTo>
                      <a:cubicBezTo>
                        <a:pt x="128372" y="53987"/>
                        <a:pt x="112300" y="35607"/>
                        <a:pt x="79551" y="35607"/>
                      </a:cubicBezTo>
                      <a:lnTo>
                        <a:pt x="45360" y="35607"/>
                      </a:lnTo>
                      <a:lnTo>
                        <a:pt x="45360" y="165421"/>
                      </a:lnTo>
                      <a:lnTo>
                        <a:pt x="80967" y="165421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1B892321-7A24-DE10-B703-59C74E43CEE2}"/>
                    </a:ext>
                  </a:extLst>
                </p:cNvPr>
                <p:cNvSpPr/>
                <p:nvPr/>
              </p:nvSpPr>
              <p:spPr>
                <a:xfrm>
                  <a:off x="2219459" y="6078508"/>
                  <a:ext cx="160858" cy="201053"/>
                </a:xfrm>
                <a:custGeom>
                  <a:avLst/>
                  <a:gdLst>
                    <a:gd name="connsiteX0" fmla="*/ 115760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0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0" y="201054"/>
                      </a:moveTo>
                      <a:cubicBezTo>
                        <a:pt x="115760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0" y="201054"/>
                      </a:lnTo>
                      <a:close/>
                      <a:moveTo>
                        <a:pt x="84454" y="88754"/>
                      </a:moveTo>
                      <a:cubicBezTo>
                        <a:pt x="105141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1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3105AEA0-A026-0C5D-198A-CB21A98FB730}"/>
                    </a:ext>
                  </a:extLst>
                </p:cNvPr>
                <p:cNvSpPr/>
                <p:nvPr/>
              </p:nvSpPr>
              <p:spPr>
                <a:xfrm>
                  <a:off x="2413354" y="6078508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0514F157-4D27-641A-B861-CC5812F5DB94}"/>
                    </a:ext>
                  </a:extLst>
                </p:cNvPr>
                <p:cNvSpPr/>
                <p:nvPr/>
              </p:nvSpPr>
              <p:spPr>
                <a:xfrm>
                  <a:off x="2617528" y="6075597"/>
                  <a:ext cx="184115" cy="206821"/>
                </a:xfrm>
                <a:custGeom>
                  <a:avLst/>
                  <a:gdLst>
                    <a:gd name="connsiteX0" fmla="*/ 182700 w 184115"/>
                    <a:gd name="connsiteY0" fmla="*/ 69535 h 206821"/>
                    <a:gd name="connsiteX1" fmla="*/ 136448 w 184115"/>
                    <a:gd name="connsiteY1" fmla="*/ 69535 h 206821"/>
                    <a:gd name="connsiteX2" fmla="*/ 96515 w 184115"/>
                    <a:gd name="connsiteY2" fmla="*/ 39959 h 206821"/>
                    <a:gd name="connsiteX3" fmla="*/ 48848 w 184115"/>
                    <a:gd name="connsiteY3" fmla="*/ 103437 h 206821"/>
                    <a:gd name="connsiteX4" fmla="*/ 95099 w 184115"/>
                    <a:gd name="connsiteY4" fmla="*/ 167492 h 206821"/>
                    <a:gd name="connsiteX5" fmla="*/ 139044 w 184115"/>
                    <a:gd name="connsiteY5" fmla="*/ 125567 h 206821"/>
                    <a:gd name="connsiteX6" fmla="*/ 92792 w 184115"/>
                    <a:gd name="connsiteY6" fmla="*/ 125567 h 206821"/>
                    <a:gd name="connsiteX7" fmla="*/ 92792 w 184115"/>
                    <a:gd name="connsiteY7" fmla="*/ 92241 h 206821"/>
                    <a:gd name="connsiteX8" fmla="*/ 184116 w 184115"/>
                    <a:gd name="connsiteY8" fmla="*/ 92241 h 206821"/>
                    <a:gd name="connsiteX9" fmla="*/ 184116 w 184115"/>
                    <a:gd name="connsiteY9" fmla="*/ 203964 h 206821"/>
                    <a:gd name="connsiteX10" fmla="*/ 141325 w 184115"/>
                    <a:gd name="connsiteY10" fmla="*/ 203964 h 206821"/>
                    <a:gd name="connsiteX11" fmla="*/ 141325 w 184115"/>
                    <a:gd name="connsiteY11" fmla="*/ 170639 h 206821"/>
                    <a:gd name="connsiteX12" fmla="*/ 85608 w 184115"/>
                    <a:gd name="connsiteY12" fmla="*/ 206822 h 206821"/>
                    <a:gd name="connsiteX13" fmla="*/ 0 w 184115"/>
                    <a:gd name="connsiteY13" fmla="*/ 103411 h 206821"/>
                    <a:gd name="connsiteX14" fmla="*/ 97092 w 184115"/>
                    <a:gd name="connsiteY14" fmla="*/ 0 h 206821"/>
                    <a:gd name="connsiteX15" fmla="*/ 182673 w 184115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115" h="206821">
                      <a:moveTo>
                        <a:pt x="182700" y="69535"/>
                      </a:moveTo>
                      <a:lnTo>
                        <a:pt x="136448" y="69535"/>
                      </a:lnTo>
                      <a:cubicBezTo>
                        <a:pt x="133852" y="50578"/>
                        <a:pt x="120375" y="39959"/>
                        <a:pt x="96515" y="39959"/>
                      </a:cubicBezTo>
                      <a:cubicBezTo>
                        <a:pt x="63190" y="39959"/>
                        <a:pt x="48848" y="65523"/>
                        <a:pt x="48848" y="103437"/>
                      </a:cubicBezTo>
                      <a:cubicBezTo>
                        <a:pt x="48848" y="144209"/>
                        <a:pt x="62351" y="167492"/>
                        <a:pt x="95099" y="167492"/>
                      </a:cubicBezTo>
                      <a:cubicBezTo>
                        <a:pt x="122682" y="167492"/>
                        <a:pt x="138755" y="152259"/>
                        <a:pt x="139044" y="125567"/>
                      </a:cubicBezTo>
                      <a:lnTo>
                        <a:pt x="92792" y="125567"/>
                      </a:lnTo>
                      <a:lnTo>
                        <a:pt x="92792" y="92241"/>
                      </a:lnTo>
                      <a:lnTo>
                        <a:pt x="184116" y="92241"/>
                      </a:lnTo>
                      <a:lnTo>
                        <a:pt x="184116" y="203964"/>
                      </a:lnTo>
                      <a:lnTo>
                        <a:pt x="141325" y="203964"/>
                      </a:lnTo>
                      <a:lnTo>
                        <a:pt x="141325" y="170639"/>
                      </a:lnTo>
                      <a:cubicBezTo>
                        <a:pt x="133275" y="191326"/>
                        <a:pt x="119484" y="206822"/>
                        <a:pt x="85608" y="206822"/>
                      </a:cubicBezTo>
                      <a:cubicBezTo>
                        <a:pt x="45098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3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3C5A8C8E-6953-5692-3851-A65FE9AD1FD9}"/>
                    </a:ext>
                  </a:extLst>
                </p:cNvPr>
                <p:cNvSpPr/>
                <p:nvPr/>
              </p:nvSpPr>
              <p:spPr>
                <a:xfrm>
                  <a:off x="2836096" y="6075571"/>
                  <a:ext cx="167728" cy="206821"/>
                </a:xfrm>
                <a:custGeom>
                  <a:avLst/>
                  <a:gdLst>
                    <a:gd name="connsiteX0" fmla="*/ 166601 w 167728"/>
                    <a:gd name="connsiteY0" fmla="*/ 64684 h 206821"/>
                    <a:gd name="connsiteX1" fmla="*/ 119772 w 167728"/>
                    <a:gd name="connsiteY1" fmla="*/ 64684 h 206821"/>
                    <a:gd name="connsiteX2" fmla="*/ 83589 w 167728"/>
                    <a:gd name="connsiteY2" fmla="*/ 35947 h 206821"/>
                    <a:gd name="connsiteX3" fmla="*/ 51129 w 167728"/>
                    <a:gd name="connsiteY3" fmla="*/ 58916 h 206821"/>
                    <a:gd name="connsiteX4" fmla="*/ 88177 w 167728"/>
                    <a:gd name="connsiteY4" fmla="*/ 81885 h 206821"/>
                    <a:gd name="connsiteX5" fmla="*/ 167728 w 167728"/>
                    <a:gd name="connsiteY5" fmla="*/ 139621 h 206821"/>
                    <a:gd name="connsiteX6" fmla="*/ 82435 w 167728"/>
                    <a:gd name="connsiteY6" fmla="*/ 206822 h 206821"/>
                    <a:gd name="connsiteX7" fmla="*/ 0 w 167728"/>
                    <a:gd name="connsiteY7" fmla="*/ 141325 h 206821"/>
                    <a:gd name="connsiteX8" fmla="*/ 46829 w 167728"/>
                    <a:gd name="connsiteY8" fmla="*/ 141325 h 206821"/>
                    <a:gd name="connsiteX9" fmla="*/ 84166 w 167728"/>
                    <a:gd name="connsiteY9" fmla="*/ 171189 h 206821"/>
                    <a:gd name="connsiteX10" fmla="*/ 118068 w 167728"/>
                    <a:gd name="connsiteY10" fmla="*/ 146490 h 206821"/>
                    <a:gd name="connsiteX11" fmla="*/ 78423 w 167728"/>
                    <a:gd name="connsiteY11" fmla="*/ 122079 h 206821"/>
                    <a:gd name="connsiteX12" fmla="*/ 2596 w 167728"/>
                    <a:gd name="connsiteY12" fmla="*/ 62901 h 206821"/>
                    <a:gd name="connsiteX13" fmla="*/ 84742 w 167728"/>
                    <a:gd name="connsiteY13" fmla="*/ 0 h 206821"/>
                    <a:gd name="connsiteX14" fmla="*/ 166601 w 167728"/>
                    <a:gd name="connsiteY14" fmla="*/ 64632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7728" h="206821">
                      <a:moveTo>
                        <a:pt x="166601" y="64684"/>
                      </a:moveTo>
                      <a:lnTo>
                        <a:pt x="119772" y="64684"/>
                      </a:lnTo>
                      <a:cubicBezTo>
                        <a:pt x="118330" y="47169"/>
                        <a:pt x="111146" y="35947"/>
                        <a:pt x="83589" y="35947"/>
                      </a:cubicBezTo>
                      <a:cubicBezTo>
                        <a:pt x="58601" y="35947"/>
                        <a:pt x="51129" y="46566"/>
                        <a:pt x="51129" y="58916"/>
                      </a:cubicBezTo>
                      <a:cubicBezTo>
                        <a:pt x="51129" y="74438"/>
                        <a:pt x="62901" y="79027"/>
                        <a:pt x="88177" y="81885"/>
                      </a:cubicBezTo>
                      <a:cubicBezTo>
                        <a:pt x="136999" y="86473"/>
                        <a:pt x="167728" y="102572"/>
                        <a:pt x="167728" y="139621"/>
                      </a:cubicBezTo>
                      <a:cubicBezTo>
                        <a:pt x="167728" y="178977"/>
                        <a:pt x="136422" y="206822"/>
                        <a:pt x="82435" y="206822"/>
                      </a:cubicBezTo>
                      <a:cubicBezTo>
                        <a:pt x="31883" y="206822"/>
                        <a:pt x="1730" y="179527"/>
                        <a:pt x="0" y="141325"/>
                      </a:cubicBezTo>
                      <a:lnTo>
                        <a:pt x="46829" y="141325"/>
                      </a:lnTo>
                      <a:cubicBezTo>
                        <a:pt x="47982" y="159128"/>
                        <a:pt x="56871" y="171189"/>
                        <a:pt x="84166" y="171189"/>
                      </a:cubicBezTo>
                      <a:cubicBezTo>
                        <a:pt x="109442" y="171189"/>
                        <a:pt x="118068" y="159705"/>
                        <a:pt x="118068" y="146490"/>
                      </a:cubicBezTo>
                      <a:cubicBezTo>
                        <a:pt x="118068" y="129841"/>
                        <a:pt x="106295" y="125514"/>
                        <a:pt x="78423" y="122079"/>
                      </a:cubicBezTo>
                      <a:cubicBezTo>
                        <a:pt x="27295" y="116049"/>
                        <a:pt x="2596" y="101104"/>
                        <a:pt x="2596" y="62901"/>
                      </a:cubicBezTo>
                      <a:cubicBezTo>
                        <a:pt x="2596" y="27872"/>
                        <a:pt x="31018" y="0"/>
                        <a:pt x="84742" y="0"/>
                      </a:cubicBezTo>
                      <a:cubicBezTo>
                        <a:pt x="135294" y="0"/>
                        <a:pt x="164870" y="26718"/>
                        <a:pt x="166601" y="646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97830E9C-DD88-9D5D-484C-DB4563CFCD8A}"/>
                    </a:ext>
                  </a:extLst>
                </p:cNvPr>
                <p:cNvSpPr/>
                <p:nvPr/>
              </p:nvSpPr>
              <p:spPr>
                <a:xfrm>
                  <a:off x="3072180" y="6078508"/>
                  <a:ext cx="199926" cy="201053"/>
                </a:xfrm>
                <a:custGeom>
                  <a:avLst/>
                  <a:gdLst>
                    <a:gd name="connsiteX0" fmla="*/ 133302 w 199926"/>
                    <a:gd name="connsiteY0" fmla="*/ 0 h 201053"/>
                    <a:gd name="connsiteX1" fmla="*/ 199926 w 199926"/>
                    <a:gd name="connsiteY1" fmla="*/ 201054 h 201053"/>
                    <a:gd name="connsiteX2" fmla="*/ 149951 w 199926"/>
                    <a:gd name="connsiteY2" fmla="*/ 201054 h 201053"/>
                    <a:gd name="connsiteX3" fmla="*/ 134429 w 199926"/>
                    <a:gd name="connsiteY3" fmla="*/ 151655 h 201053"/>
                    <a:gd name="connsiteX4" fmla="*/ 63190 w 199926"/>
                    <a:gd name="connsiteY4" fmla="*/ 151655 h 201053"/>
                    <a:gd name="connsiteX5" fmla="*/ 47668 w 199926"/>
                    <a:gd name="connsiteY5" fmla="*/ 201054 h 201053"/>
                    <a:gd name="connsiteX6" fmla="*/ 0 w 199926"/>
                    <a:gd name="connsiteY6" fmla="*/ 201054 h 201053"/>
                    <a:gd name="connsiteX7" fmla="*/ 67201 w 199926"/>
                    <a:gd name="connsiteY7" fmla="*/ 0 h 201053"/>
                    <a:gd name="connsiteX8" fmla="*/ 133249 w 199926"/>
                    <a:gd name="connsiteY8" fmla="*/ 0 h 201053"/>
                    <a:gd name="connsiteX9" fmla="*/ 91350 w 199926"/>
                    <a:gd name="connsiteY9" fmla="*/ 60306 h 201053"/>
                    <a:gd name="connsiteX10" fmla="*/ 73547 w 199926"/>
                    <a:gd name="connsiteY10" fmla="*/ 117176 h 201053"/>
                    <a:gd name="connsiteX11" fmla="*/ 124098 w 199926"/>
                    <a:gd name="connsiteY11" fmla="*/ 117176 h 201053"/>
                    <a:gd name="connsiteX12" fmla="*/ 106295 w 199926"/>
                    <a:gd name="connsiteY12" fmla="*/ 59729 h 201053"/>
                    <a:gd name="connsiteX13" fmla="*/ 99111 w 199926"/>
                    <a:gd name="connsiteY13" fmla="*/ 29576 h 201053"/>
                    <a:gd name="connsiteX14" fmla="*/ 91350 w 199926"/>
                    <a:gd name="connsiteY14" fmla="*/ 60306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6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06"/>
                      </a:moveTo>
                      <a:lnTo>
                        <a:pt x="73547" y="117176"/>
                      </a:lnTo>
                      <a:lnTo>
                        <a:pt x="124098" y="117176"/>
                      </a:lnTo>
                      <a:lnTo>
                        <a:pt x="106295" y="59729"/>
                      </a:lnTo>
                      <a:cubicBezTo>
                        <a:pt x="103699" y="51391"/>
                        <a:pt x="100553" y="37888"/>
                        <a:pt x="99111" y="29576"/>
                      </a:cubicBezTo>
                      <a:cubicBezTo>
                        <a:pt x="97380" y="38202"/>
                        <a:pt x="93946" y="51705"/>
                        <a:pt x="91350" y="60306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A6B279B2-BAFA-61AA-2C89-B81729C1ED25}"/>
                    </a:ext>
                  </a:extLst>
                </p:cNvPr>
                <p:cNvSpPr/>
                <p:nvPr/>
              </p:nvSpPr>
              <p:spPr>
                <a:xfrm>
                  <a:off x="3282436" y="6075597"/>
                  <a:ext cx="184089" cy="206821"/>
                </a:xfrm>
                <a:custGeom>
                  <a:avLst/>
                  <a:gdLst>
                    <a:gd name="connsiteX0" fmla="*/ 182674 w 184089"/>
                    <a:gd name="connsiteY0" fmla="*/ 69535 h 206821"/>
                    <a:gd name="connsiteX1" fmla="*/ 136422 w 184089"/>
                    <a:gd name="connsiteY1" fmla="*/ 69535 h 206821"/>
                    <a:gd name="connsiteX2" fmla="*/ 96489 w 184089"/>
                    <a:gd name="connsiteY2" fmla="*/ 39959 h 206821"/>
                    <a:gd name="connsiteX3" fmla="*/ 48821 w 184089"/>
                    <a:gd name="connsiteY3" fmla="*/ 103437 h 206821"/>
                    <a:gd name="connsiteX4" fmla="*/ 95073 w 184089"/>
                    <a:gd name="connsiteY4" fmla="*/ 167492 h 206821"/>
                    <a:gd name="connsiteX5" fmla="*/ 139018 w 184089"/>
                    <a:gd name="connsiteY5" fmla="*/ 125567 h 206821"/>
                    <a:gd name="connsiteX6" fmla="*/ 92766 w 184089"/>
                    <a:gd name="connsiteY6" fmla="*/ 125567 h 206821"/>
                    <a:gd name="connsiteX7" fmla="*/ 92766 w 184089"/>
                    <a:gd name="connsiteY7" fmla="*/ 92241 h 206821"/>
                    <a:gd name="connsiteX8" fmla="*/ 184089 w 184089"/>
                    <a:gd name="connsiteY8" fmla="*/ 92241 h 206821"/>
                    <a:gd name="connsiteX9" fmla="*/ 184089 w 184089"/>
                    <a:gd name="connsiteY9" fmla="*/ 203964 h 206821"/>
                    <a:gd name="connsiteX10" fmla="*/ 141299 w 184089"/>
                    <a:gd name="connsiteY10" fmla="*/ 203964 h 206821"/>
                    <a:gd name="connsiteX11" fmla="*/ 141299 w 184089"/>
                    <a:gd name="connsiteY11" fmla="*/ 170639 h 206821"/>
                    <a:gd name="connsiteX12" fmla="*/ 85582 w 184089"/>
                    <a:gd name="connsiteY12" fmla="*/ 206822 h 206821"/>
                    <a:gd name="connsiteX13" fmla="*/ 0 w 184089"/>
                    <a:gd name="connsiteY13" fmla="*/ 103411 h 206821"/>
                    <a:gd name="connsiteX14" fmla="*/ 97092 w 184089"/>
                    <a:gd name="connsiteY14" fmla="*/ 0 h 206821"/>
                    <a:gd name="connsiteX15" fmla="*/ 182674 w 184089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089" h="206821">
                      <a:moveTo>
                        <a:pt x="182674" y="69535"/>
                      </a:moveTo>
                      <a:lnTo>
                        <a:pt x="136422" y="69535"/>
                      </a:lnTo>
                      <a:cubicBezTo>
                        <a:pt x="133826" y="50578"/>
                        <a:pt x="120349" y="39959"/>
                        <a:pt x="96489" y="39959"/>
                      </a:cubicBezTo>
                      <a:cubicBezTo>
                        <a:pt x="63163" y="39959"/>
                        <a:pt x="48821" y="65523"/>
                        <a:pt x="48821" y="103437"/>
                      </a:cubicBezTo>
                      <a:cubicBezTo>
                        <a:pt x="48821" y="144209"/>
                        <a:pt x="62325" y="167492"/>
                        <a:pt x="95073" y="167492"/>
                      </a:cubicBezTo>
                      <a:cubicBezTo>
                        <a:pt x="122656" y="167492"/>
                        <a:pt x="138729" y="152259"/>
                        <a:pt x="139018" y="125567"/>
                      </a:cubicBezTo>
                      <a:lnTo>
                        <a:pt x="92766" y="125567"/>
                      </a:lnTo>
                      <a:lnTo>
                        <a:pt x="92766" y="92241"/>
                      </a:lnTo>
                      <a:lnTo>
                        <a:pt x="184089" y="92241"/>
                      </a:lnTo>
                      <a:lnTo>
                        <a:pt x="184089" y="203964"/>
                      </a:lnTo>
                      <a:lnTo>
                        <a:pt x="141299" y="203964"/>
                      </a:lnTo>
                      <a:lnTo>
                        <a:pt x="141299" y="170639"/>
                      </a:lnTo>
                      <a:cubicBezTo>
                        <a:pt x="133249" y="191326"/>
                        <a:pt x="119458" y="206822"/>
                        <a:pt x="85582" y="206822"/>
                      </a:cubicBezTo>
                      <a:cubicBezTo>
                        <a:pt x="45072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4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955CE098-6F1B-1459-00A9-E1DD1D96DDB7}"/>
                    </a:ext>
                  </a:extLst>
                </p:cNvPr>
                <p:cNvSpPr/>
                <p:nvPr/>
              </p:nvSpPr>
              <p:spPr>
                <a:xfrm>
                  <a:off x="3509343" y="6078508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6 w 141324"/>
                    <a:gd name="connsiteY4" fmla="*/ 35607 h 201053"/>
                    <a:gd name="connsiteX5" fmla="*/ 45386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6 w 141324"/>
                    <a:gd name="connsiteY8" fmla="*/ 114581 h 201053"/>
                    <a:gd name="connsiteX9" fmla="*/ 45386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6" y="35607"/>
                      </a:lnTo>
                      <a:lnTo>
                        <a:pt x="45386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6" y="114581"/>
                      </a:lnTo>
                      <a:lnTo>
                        <a:pt x="45386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F5D6830B-22F1-ED43-D644-D514AA78008A}"/>
                    </a:ext>
                  </a:extLst>
                </p:cNvPr>
                <p:cNvSpPr/>
                <p:nvPr/>
              </p:nvSpPr>
              <p:spPr>
                <a:xfrm>
                  <a:off x="3682525" y="6078481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26 h 201079"/>
                    <a:gd name="connsiteX1" fmla="*/ 116337 w 166889"/>
                    <a:gd name="connsiteY1" fmla="*/ 123522 h 201079"/>
                    <a:gd name="connsiteX2" fmla="*/ 124099 w 166889"/>
                    <a:gd name="connsiteY2" fmla="*/ 150240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8000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7 w 166889"/>
                    <a:gd name="connsiteY10" fmla="*/ 66074 h 201079"/>
                    <a:gd name="connsiteX11" fmla="*/ 45387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26"/>
                      </a:moveTo>
                      <a:lnTo>
                        <a:pt x="116337" y="123522"/>
                      </a:lnTo>
                      <a:cubicBezTo>
                        <a:pt x="118645" y="129264"/>
                        <a:pt x="122080" y="140748"/>
                        <a:pt x="124099" y="150240"/>
                      </a:cubicBezTo>
                      <a:cubicBezTo>
                        <a:pt x="123522" y="143921"/>
                        <a:pt x="122656" y="127848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8000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7" y="60332"/>
                        <a:pt x="45387" y="66074"/>
                      </a:cubicBezTo>
                      <a:lnTo>
                        <a:pt x="45387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9867CE5D-4951-22D4-8BCB-C6982EECA6C3}"/>
                    </a:ext>
                  </a:extLst>
                </p:cNvPr>
                <p:cNvSpPr/>
                <p:nvPr/>
              </p:nvSpPr>
              <p:spPr>
                <a:xfrm>
                  <a:off x="3885597" y="6075624"/>
                  <a:ext cx="182961" cy="206821"/>
                </a:xfrm>
                <a:custGeom>
                  <a:avLst/>
                  <a:gdLst>
                    <a:gd name="connsiteX0" fmla="*/ 182962 w 182961"/>
                    <a:gd name="connsiteY0" fmla="*/ 137025 h 206821"/>
                    <a:gd name="connsiteX1" fmla="*/ 96515 w 182961"/>
                    <a:gd name="connsiteY1" fmla="*/ 206822 h 206821"/>
                    <a:gd name="connsiteX2" fmla="*/ 0 w 182961"/>
                    <a:gd name="connsiteY2" fmla="*/ 103411 h 206821"/>
                    <a:gd name="connsiteX3" fmla="*/ 96515 w 182961"/>
                    <a:gd name="connsiteY3" fmla="*/ 0 h 206821"/>
                    <a:gd name="connsiteX4" fmla="*/ 182962 w 182961"/>
                    <a:gd name="connsiteY4" fmla="*/ 69797 h 206821"/>
                    <a:gd name="connsiteX5" fmla="*/ 136422 w 182961"/>
                    <a:gd name="connsiteY5" fmla="*/ 69797 h 206821"/>
                    <a:gd name="connsiteX6" fmla="*/ 96489 w 182961"/>
                    <a:gd name="connsiteY6" fmla="*/ 39933 h 206821"/>
                    <a:gd name="connsiteX7" fmla="*/ 49083 w 182961"/>
                    <a:gd name="connsiteY7" fmla="*/ 103411 h 206821"/>
                    <a:gd name="connsiteX8" fmla="*/ 96489 w 182961"/>
                    <a:gd name="connsiteY8" fmla="*/ 166889 h 206821"/>
                    <a:gd name="connsiteX9" fmla="*/ 136422 w 182961"/>
                    <a:gd name="connsiteY9" fmla="*/ 137025 h 206821"/>
                    <a:gd name="connsiteX10" fmla="*/ 182962 w 182961"/>
                    <a:gd name="connsiteY10" fmla="*/ 137025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961" h="206821">
                      <a:moveTo>
                        <a:pt x="182962" y="137025"/>
                      </a:moveTo>
                      <a:cubicBezTo>
                        <a:pt x="179527" y="178373"/>
                        <a:pt x="146779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625" y="0"/>
                        <a:pt x="96515" y="0"/>
                      </a:cubicBezTo>
                      <a:cubicBezTo>
                        <a:pt x="146779" y="0"/>
                        <a:pt x="179527" y="28422"/>
                        <a:pt x="182962" y="69797"/>
                      </a:cubicBezTo>
                      <a:lnTo>
                        <a:pt x="136422" y="69797"/>
                      </a:lnTo>
                      <a:cubicBezTo>
                        <a:pt x="133826" y="50840"/>
                        <a:pt x="120611" y="39933"/>
                        <a:pt x="96489" y="39933"/>
                      </a:cubicBezTo>
                      <a:cubicBezTo>
                        <a:pt x="63163" y="39933"/>
                        <a:pt x="49083" y="65497"/>
                        <a:pt x="49083" y="103411"/>
                      </a:cubicBezTo>
                      <a:cubicBezTo>
                        <a:pt x="49083" y="141325"/>
                        <a:pt x="63163" y="166889"/>
                        <a:pt x="96489" y="166889"/>
                      </a:cubicBezTo>
                      <a:cubicBezTo>
                        <a:pt x="120611" y="166889"/>
                        <a:pt x="133826" y="155982"/>
                        <a:pt x="136422" y="137025"/>
                      </a:cubicBezTo>
                      <a:lnTo>
                        <a:pt x="182962" y="137025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5C166A00-F869-D203-8AB2-1D1D4D5B2494}"/>
                    </a:ext>
                  </a:extLst>
                </p:cNvPr>
                <p:cNvSpPr/>
                <p:nvPr/>
              </p:nvSpPr>
              <p:spPr>
                <a:xfrm>
                  <a:off x="4072544" y="6078508"/>
                  <a:ext cx="199611" cy="201053"/>
                </a:xfrm>
                <a:custGeom>
                  <a:avLst/>
                  <a:gdLst>
                    <a:gd name="connsiteX0" fmla="*/ 77270 w 199611"/>
                    <a:gd name="connsiteY0" fmla="*/ 201054 h 201053"/>
                    <a:gd name="connsiteX1" fmla="*/ 77270 w 199611"/>
                    <a:gd name="connsiteY1" fmla="*/ 115761 h 201053"/>
                    <a:gd name="connsiteX2" fmla="*/ 0 w 199611"/>
                    <a:gd name="connsiteY2" fmla="*/ 0 h 201053"/>
                    <a:gd name="connsiteX3" fmla="*/ 53148 w 199611"/>
                    <a:gd name="connsiteY3" fmla="*/ 0 h 201053"/>
                    <a:gd name="connsiteX4" fmla="*/ 101392 w 199611"/>
                    <a:gd name="connsiteY4" fmla="*/ 77270 h 201053"/>
                    <a:gd name="connsiteX5" fmla="*/ 150213 w 199611"/>
                    <a:gd name="connsiteY5" fmla="*/ 0 h 201053"/>
                    <a:gd name="connsiteX6" fmla="*/ 199612 w 199611"/>
                    <a:gd name="connsiteY6" fmla="*/ 0 h 201053"/>
                    <a:gd name="connsiteX7" fmla="*/ 122630 w 199611"/>
                    <a:gd name="connsiteY7" fmla="*/ 115761 h 201053"/>
                    <a:gd name="connsiteX8" fmla="*/ 122630 w 199611"/>
                    <a:gd name="connsiteY8" fmla="*/ 201054 h 201053"/>
                    <a:gd name="connsiteX9" fmla="*/ 77244 w 199611"/>
                    <a:gd name="connsiteY9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9611" h="201053">
                      <a:moveTo>
                        <a:pt x="77270" y="201054"/>
                      </a:moveTo>
                      <a:lnTo>
                        <a:pt x="77270" y="115761"/>
                      </a:lnTo>
                      <a:lnTo>
                        <a:pt x="0" y="0"/>
                      </a:lnTo>
                      <a:lnTo>
                        <a:pt x="53148" y="0"/>
                      </a:lnTo>
                      <a:lnTo>
                        <a:pt x="101392" y="77270"/>
                      </a:lnTo>
                      <a:lnTo>
                        <a:pt x="150213" y="0"/>
                      </a:lnTo>
                      <a:lnTo>
                        <a:pt x="199612" y="0"/>
                      </a:lnTo>
                      <a:lnTo>
                        <a:pt x="122630" y="115761"/>
                      </a:lnTo>
                      <a:lnTo>
                        <a:pt x="122630" y="201054"/>
                      </a:lnTo>
                      <a:lnTo>
                        <a:pt x="77244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</p:grpSp>
        </p:grpSp>
      </p:grpSp>
      <p:sp>
        <p:nvSpPr>
          <p:cNvPr id="142" name="Text Placeholder 83">
            <a:extLst>
              <a:ext uri="{FF2B5EF4-FFF2-40B4-BE49-F238E27FC236}">
                <a16:creationId xmlns:a16="http://schemas.microsoft.com/office/drawing/2014/main" id="{278559B4-B767-26B8-1F80-1F2E6596AB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71849" y="3797299"/>
            <a:ext cx="8386763" cy="612775"/>
          </a:xfrm>
        </p:spPr>
        <p:txBody>
          <a:bodyPr anchor="t"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subtitle</a:t>
            </a:r>
            <a:endParaRPr lang="en-GB" dirty="0"/>
          </a:p>
        </p:txBody>
      </p:sp>
      <p:sp>
        <p:nvSpPr>
          <p:cNvPr id="143" name="Text Placeholder 83">
            <a:extLst>
              <a:ext uri="{FF2B5EF4-FFF2-40B4-BE49-F238E27FC236}">
                <a16:creationId xmlns:a16="http://schemas.microsoft.com/office/drawing/2014/main" id="{A762ADC0-0A46-11F0-3C9D-D741107BBC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71849" y="1930400"/>
            <a:ext cx="8386763" cy="1498599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144" name="Text Placeholder 81">
            <a:extLst>
              <a:ext uri="{FF2B5EF4-FFF2-40B4-BE49-F238E27FC236}">
                <a16:creationId xmlns:a16="http://schemas.microsoft.com/office/drawing/2014/main" id="{5B0BD3C7-52BC-BEDD-718A-83B0B1A5D2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5326418"/>
            <a:ext cx="2506663" cy="246221"/>
          </a:xfrm>
        </p:spPr>
        <p:txBody>
          <a:bodyPr wrap="square" anchor="ctr">
            <a:spAutoFit/>
          </a:bodyPr>
          <a:lstStyle>
            <a:lvl1pPr>
              <a:spcBef>
                <a:spcPts val="2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45" name="Text Placeholder 81">
            <a:extLst>
              <a:ext uri="{FF2B5EF4-FFF2-40B4-BE49-F238E27FC236}">
                <a16:creationId xmlns:a16="http://schemas.microsoft.com/office/drawing/2014/main" id="{90A95BFA-9AB4-F7BB-A7B1-5410162CA24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5590676"/>
            <a:ext cx="2506663" cy="246221"/>
          </a:xfrm>
        </p:spPr>
        <p:txBody>
          <a:bodyPr wrap="square" anchor="ctr">
            <a:spAutoFit/>
          </a:bodyPr>
          <a:lstStyle>
            <a:lvl1pPr>
              <a:spcBef>
                <a:spcPts val="200"/>
              </a:spcBef>
              <a:defRPr sz="16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Event</a:t>
            </a:r>
          </a:p>
        </p:txBody>
      </p:sp>
      <p:sp>
        <p:nvSpPr>
          <p:cNvPr id="4" name="Date Placeholder 78">
            <a:extLst>
              <a:ext uri="{FF2B5EF4-FFF2-40B4-BE49-F238E27FC236}">
                <a16:creationId xmlns:a16="http://schemas.microsoft.com/office/drawing/2014/main" id="{E3C88547-C238-BA1F-CA6F-6007A8CC9E3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 flipH="1">
            <a:off x="431864" y="6239947"/>
            <a:ext cx="1080000" cy="184666"/>
          </a:xfrm>
          <a:prstGeom prst="rect">
            <a:avLst/>
          </a:prstGeom>
        </p:spPr>
        <p:txBody>
          <a:bodyPr wrap="none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CAB3A52-E842-4B70-B9BC-1500C179F3F8}" type="datetime3">
              <a:rPr lang="en-US" smtClean="0"/>
              <a:t>9 October 2024</a:t>
            </a:fld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EF5C28-8BF7-617E-D3B2-ACEDC3EC552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371850" y="4709991"/>
            <a:ext cx="2148011" cy="2148011"/>
          </a:xfrm>
          <a:custGeom>
            <a:avLst/>
            <a:gdLst>
              <a:gd name="connsiteX0" fmla="*/ 1073951 w 2148011"/>
              <a:gd name="connsiteY0" fmla="*/ 0 h 2148011"/>
              <a:gd name="connsiteX1" fmla="*/ 2148011 w 2148011"/>
              <a:gd name="connsiteY1" fmla="*/ 0 h 2148011"/>
              <a:gd name="connsiteX2" fmla="*/ 2148011 w 2148011"/>
              <a:gd name="connsiteY2" fmla="*/ 2148011 h 2148011"/>
              <a:gd name="connsiteX3" fmla="*/ 1074056 w 2148011"/>
              <a:gd name="connsiteY3" fmla="*/ 2148011 h 2148011"/>
              <a:gd name="connsiteX4" fmla="*/ 0 w 2148011"/>
              <a:gd name="connsiteY4" fmla="*/ 1073951 h 2148011"/>
              <a:gd name="connsiteX5" fmla="*/ 1073951 w 2148011"/>
              <a:gd name="connsiteY5" fmla="*/ 0 h 214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8011" h="2148011">
                <a:moveTo>
                  <a:pt x="1073951" y="0"/>
                </a:moveTo>
                <a:lnTo>
                  <a:pt x="2148011" y="0"/>
                </a:lnTo>
                <a:lnTo>
                  <a:pt x="2148011" y="2148011"/>
                </a:lnTo>
                <a:lnTo>
                  <a:pt x="1074056" y="2148011"/>
                </a:lnTo>
                <a:cubicBezTo>
                  <a:pt x="480865" y="2148011"/>
                  <a:pt x="0" y="1667142"/>
                  <a:pt x="0" y="1073951"/>
                </a:cubicBezTo>
                <a:cubicBezTo>
                  <a:pt x="0" y="480761"/>
                  <a:pt x="480865" y="0"/>
                  <a:pt x="107395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72000" tIns="72000" rIns="72000" bIns="72000" rtlCol="0">
            <a:noAutofit/>
          </a:bodyPr>
          <a:lstStyle>
            <a:lvl1pPr algn="r">
              <a:defRPr lang="en-GB" sz="1600"/>
            </a:lvl1pPr>
          </a:lstStyle>
          <a:p>
            <a:pPr lvl="0"/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0328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+ Colour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aphic 6">
            <a:extLst>
              <a:ext uri="{FF2B5EF4-FFF2-40B4-BE49-F238E27FC236}">
                <a16:creationId xmlns:a16="http://schemas.microsoft.com/office/drawing/2014/main" id="{97AC8223-B9BC-0A96-6288-97046F5F52D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3525" y="6227466"/>
            <a:ext cx="906520" cy="197147"/>
            <a:chOff x="578404" y="5745750"/>
            <a:chExt cx="2453349" cy="533548"/>
          </a:xfrm>
          <a:solidFill>
            <a:schemeClr val="bg1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35323D1-2D7D-415B-5ED8-ADB50E37EA99}"/>
                </a:ext>
              </a:extLst>
            </p:cNvPr>
            <p:cNvSpPr/>
            <p:nvPr/>
          </p:nvSpPr>
          <p:spPr>
            <a:xfrm>
              <a:off x="578404" y="5745777"/>
              <a:ext cx="533519" cy="533494"/>
            </a:xfrm>
            <a:custGeom>
              <a:avLst/>
              <a:gdLst>
                <a:gd name="connsiteX0" fmla="*/ 446314 w 533520"/>
                <a:gd name="connsiteY0" fmla="*/ 215474 h 533494"/>
                <a:gd name="connsiteX1" fmla="*/ 407194 w 533520"/>
                <a:gd name="connsiteY1" fmla="*/ 243608 h 533494"/>
                <a:gd name="connsiteX2" fmla="*/ 421851 w 533520"/>
                <a:gd name="connsiteY2" fmla="*/ 289126 h 533494"/>
                <a:gd name="connsiteX3" fmla="*/ 383334 w 533520"/>
                <a:gd name="connsiteY3" fmla="*/ 260992 h 533494"/>
                <a:gd name="connsiteX4" fmla="*/ 344764 w 533520"/>
                <a:gd name="connsiteY4" fmla="*/ 289126 h 533494"/>
                <a:gd name="connsiteX5" fmla="*/ 359421 w 533520"/>
                <a:gd name="connsiteY5" fmla="*/ 243608 h 533494"/>
                <a:gd name="connsiteX6" fmla="*/ 320301 w 533520"/>
                <a:gd name="connsiteY6" fmla="*/ 215474 h 533494"/>
                <a:gd name="connsiteX7" fmla="*/ 368546 w 533520"/>
                <a:gd name="connsiteY7" fmla="*/ 215527 h 533494"/>
                <a:gd name="connsiteX8" fmla="*/ 383334 w 533520"/>
                <a:gd name="connsiteY8" fmla="*/ 169354 h 533494"/>
                <a:gd name="connsiteX9" fmla="*/ 398096 w 533520"/>
                <a:gd name="connsiteY9" fmla="*/ 215474 h 533494"/>
                <a:gd name="connsiteX10" fmla="*/ 446366 w 533520"/>
                <a:gd name="connsiteY10" fmla="*/ 215474 h 533494"/>
                <a:gd name="connsiteX11" fmla="*/ 300322 w 533520"/>
                <a:gd name="connsiteY11" fmla="*/ 361781 h 533494"/>
                <a:gd name="connsiteX12" fmla="*/ 261176 w 533520"/>
                <a:gd name="connsiteY12" fmla="*/ 389915 h 533494"/>
                <a:gd name="connsiteX13" fmla="*/ 275859 w 533520"/>
                <a:gd name="connsiteY13" fmla="*/ 435433 h 533494"/>
                <a:gd name="connsiteX14" fmla="*/ 237289 w 533520"/>
                <a:gd name="connsiteY14" fmla="*/ 407299 h 533494"/>
                <a:gd name="connsiteX15" fmla="*/ 198720 w 533520"/>
                <a:gd name="connsiteY15" fmla="*/ 435433 h 533494"/>
                <a:gd name="connsiteX16" fmla="*/ 213403 w 533520"/>
                <a:gd name="connsiteY16" fmla="*/ 389915 h 533494"/>
                <a:gd name="connsiteX17" fmla="*/ 174257 w 533520"/>
                <a:gd name="connsiteY17" fmla="*/ 361781 h 533494"/>
                <a:gd name="connsiteX18" fmla="*/ 222501 w 533520"/>
                <a:gd name="connsiteY18" fmla="*/ 361834 h 533494"/>
                <a:gd name="connsiteX19" fmla="*/ 237263 w 533520"/>
                <a:gd name="connsiteY19" fmla="*/ 315660 h 533494"/>
                <a:gd name="connsiteX20" fmla="*/ 252025 w 533520"/>
                <a:gd name="connsiteY20" fmla="*/ 361781 h 533494"/>
                <a:gd name="connsiteX21" fmla="*/ 300269 w 533520"/>
                <a:gd name="connsiteY21" fmla="*/ 361781 h 533494"/>
                <a:gd name="connsiteX22" fmla="*/ 533495 w 533520"/>
                <a:gd name="connsiteY22" fmla="*/ 533495 h 533494"/>
                <a:gd name="connsiteX23" fmla="*/ 533495 w 533520"/>
                <a:gd name="connsiteY23" fmla="*/ 0 h 533494"/>
                <a:gd name="connsiteX24" fmla="*/ 266734 w 533520"/>
                <a:gd name="connsiteY24" fmla="*/ 0 h 533494"/>
                <a:gd name="connsiteX25" fmla="*/ 0 w 533520"/>
                <a:gd name="connsiteY25" fmla="*/ 266734 h 533494"/>
                <a:gd name="connsiteX26" fmla="*/ 266760 w 533520"/>
                <a:gd name="connsiteY26" fmla="*/ 533495 h 533494"/>
                <a:gd name="connsiteX27" fmla="*/ 533521 w 533520"/>
                <a:gd name="connsiteY27" fmla="*/ 533495 h 53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494">
                  <a:moveTo>
                    <a:pt x="446314" y="215474"/>
                  </a:moveTo>
                  <a:lnTo>
                    <a:pt x="407194" y="243608"/>
                  </a:lnTo>
                  <a:lnTo>
                    <a:pt x="421851" y="289126"/>
                  </a:lnTo>
                  <a:lnTo>
                    <a:pt x="383334" y="260992"/>
                  </a:lnTo>
                  <a:lnTo>
                    <a:pt x="344764" y="289126"/>
                  </a:lnTo>
                  <a:lnTo>
                    <a:pt x="359421" y="243608"/>
                  </a:lnTo>
                  <a:lnTo>
                    <a:pt x="320301" y="215474"/>
                  </a:lnTo>
                  <a:lnTo>
                    <a:pt x="368546" y="215527"/>
                  </a:lnTo>
                  <a:lnTo>
                    <a:pt x="383334" y="169354"/>
                  </a:lnTo>
                  <a:lnTo>
                    <a:pt x="398096" y="215474"/>
                  </a:lnTo>
                  <a:lnTo>
                    <a:pt x="446366" y="215474"/>
                  </a:lnTo>
                  <a:close/>
                  <a:moveTo>
                    <a:pt x="300322" y="361781"/>
                  </a:moveTo>
                  <a:lnTo>
                    <a:pt x="261176" y="389915"/>
                  </a:lnTo>
                  <a:lnTo>
                    <a:pt x="275859" y="435433"/>
                  </a:lnTo>
                  <a:lnTo>
                    <a:pt x="237289" y="407299"/>
                  </a:lnTo>
                  <a:lnTo>
                    <a:pt x="198720" y="435433"/>
                  </a:lnTo>
                  <a:lnTo>
                    <a:pt x="213403" y="389915"/>
                  </a:lnTo>
                  <a:lnTo>
                    <a:pt x="174257" y="361781"/>
                  </a:lnTo>
                  <a:lnTo>
                    <a:pt x="222501" y="361834"/>
                  </a:lnTo>
                  <a:lnTo>
                    <a:pt x="237263" y="315660"/>
                  </a:lnTo>
                  <a:lnTo>
                    <a:pt x="252025" y="361781"/>
                  </a:lnTo>
                  <a:lnTo>
                    <a:pt x="300269" y="361781"/>
                  </a:lnTo>
                  <a:close/>
                  <a:moveTo>
                    <a:pt x="533495" y="533495"/>
                  </a:moveTo>
                  <a:lnTo>
                    <a:pt x="533495" y="0"/>
                  </a:lnTo>
                  <a:lnTo>
                    <a:pt x="266734" y="0"/>
                  </a:lnTo>
                  <a:cubicBezTo>
                    <a:pt x="119431" y="0"/>
                    <a:pt x="0" y="119405"/>
                    <a:pt x="0" y="266734"/>
                  </a:cubicBezTo>
                  <a:cubicBezTo>
                    <a:pt x="0" y="414063"/>
                    <a:pt x="119431" y="533495"/>
                    <a:pt x="266760" y="533495"/>
                  </a:cubicBezTo>
                  <a:lnTo>
                    <a:pt x="533521" y="533495"/>
                  </a:lnTo>
                  <a:close/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B38BED9-6B8A-E690-C184-6527FB24B189}"/>
                </a:ext>
              </a:extLst>
            </p:cNvPr>
            <p:cNvSpPr/>
            <p:nvPr/>
          </p:nvSpPr>
          <p:spPr>
            <a:xfrm>
              <a:off x="1858291" y="5745777"/>
              <a:ext cx="533519" cy="533494"/>
            </a:xfrm>
            <a:custGeom>
              <a:avLst/>
              <a:gdLst>
                <a:gd name="connsiteX0" fmla="*/ 446628 w 533520"/>
                <a:gd name="connsiteY0" fmla="*/ 271585 h 533494"/>
                <a:gd name="connsiteX1" fmla="*/ 407482 w 533520"/>
                <a:gd name="connsiteY1" fmla="*/ 299719 h 533494"/>
                <a:gd name="connsiteX2" fmla="*/ 422139 w 533520"/>
                <a:gd name="connsiteY2" fmla="*/ 345210 h 533494"/>
                <a:gd name="connsiteX3" fmla="*/ 383622 w 533520"/>
                <a:gd name="connsiteY3" fmla="*/ 317076 h 533494"/>
                <a:gd name="connsiteX4" fmla="*/ 345053 w 533520"/>
                <a:gd name="connsiteY4" fmla="*/ 345210 h 533494"/>
                <a:gd name="connsiteX5" fmla="*/ 359710 w 533520"/>
                <a:gd name="connsiteY5" fmla="*/ 299719 h 533494"/>
                <a:gd name="connsiteX6" fmla="*/ 320590 w 533520"/>
                <a:gd name="connsiteY6" fmla="*/ 271585 h 533494"/>
                <a:gd name="connsiteX7" fmla="*/ 368860 w 533520"/>
                <a:gd name="connsiteY7" fmla="*/ 271637 h 533494"/>
                <a:gd name="connsiteX8" fmla="*/ 383622 w 533520"/>
                <a:gd name="connsiteY8" fmla="*/ 225543 h 533494"/>
                <a:gd name="connsiteX9" fmla="*/ 398384 w 533520"/>
                <a:gd name="connsiteY9" fmla="*/ 271585 h 533494"/>
                <a:gd name="connsiteX10" fmla="*/ 446655 w 533520"/>
                <a:gd name="connsiteY10" fmla="*/ 271585 h 533494"/>
                <a:gd name="connsiteX11" fmla="*/ 300322 w 533520"/>
                <a:gd name="connsiteY11" fmla="*/ 125305 h 533494"/>
                <a:gd name="connsiteX12" fmla="*/ 261176 w 533520"/>
                <a:gd name="connsiteY12" fmla="*/ 153438 h 533494"/>
                <a:gd name="connsiteX13" fmla="*/ 275859 w 533520"/>
                <a:gd name="connsiteY13" fmla="*/ 198930 h 533494"/>
                <a:gd name="connsiteX14" fmla="*/ 237316 w 533520"/>
                <a:gd name="connsiteY14" fmla="*/ 170743 h 533494"/>
                <a:gd name="connsiteX15" fmla="*/ 198746 w 533520"/>
                <a:gd name="connsiteY15" fmla="*/ 198930 h 533494"/>
                <a:gd name="connsiteX16" fmla="*/ 213429 w 533520"/>
                <a:gd name="connsiteY16" fmla="*/ 153438 h 533494"/>
                <a:gd name="connsiteX17" fmla="*/ 174309 w 533520"/>
                <a:gd name="connsiteY17" fmla="*/ 125305 h 533494"/>
                <a:gd name="connsiteX18" fmla="*/ 222554 w 533520"/>
                <a:gd name="connsiteY18" fmla="*/ 125357 h 533494"/>
                <a:gd name="connsiteX19" fmla="*/ 237342 w 533520"/>
                <a:gd name="connsiteY19" fmla="*/ 79210 h 533494"/>
                <a:gd name="connsiteX20" fmla="*/ 252104 w 533520"/>
                <a:gd name="connsiteY20" fmla="*/ 125305 h 533494"/>
                <a:gd name="connsiteX21" fmla="*/ 300348 w 533520"/>
                <a:gd name="connsiteY21" fmla="*/ 125305 h 533494"/>
                <a:gd name="connsiteX22" fmla="*/ 533495 w 533520"/>
                <a:gd name="connsiteY22" fmla="*/ 266760 h 533494"/>
                <a:gd name="connsiteX23" fmla="*/ 266734 w 533520"/>
                <a:gd name="connsiteY23" fmla="*/ 0 h 533494"/>
                <a:gd name="connsiteX24" fmla="*/ 0 w 533520"/>
                <a:gd name="connsiteY24" fmla="*/ 0 h 533494"/>
                <a:gd name="connsiteX25" fmla="*/ 0 w 533520"/>
                <a:gd name="connsiteY25" fmla="*/ 533495 h 533494"/>
                <a:gd name="connsiteX26" fmla="*/ 266760 w 533520"/>
                <a:gd name="connsiteY26" fmla="*/ 533495 h 533494"/>
                <a:gd name="connsiteX27" fmla="*/ 533521 w 533520"/>
                <a:gd name="connsiteY27" fmla="*/ 266734 h 53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494">
                  <a:moveTo>
                    <a:pt x="446628" y="271585"/>
                  </a:moveTo>
                  <a:lnTo>
                    <a:pt x="407482" y="299719"/>
                  </a:lnTo>
                  <a:lnTo>
                    <a:pt x="422139" y="345210"/>
                  </a:lnTo>
                  <a:lnTo>
                    <a:pt x="383622" y="317076"/>
                  </a:lnTo>
                  <a:lnTo>
                    <a:pt x="345053" y="345210"/>
                  </a:lnTo>
                  <a:lnTo>
                    <a:pt x="359710" y="299719"/>
                  </a:lnTo>
                  <a:lnTo>
                    <a:pt x="320590" y="271585"/>
                  </a:lnTo>
                  <a:lnTo>
                    <a:pt x="368860" y="271637"/>
                  </a:lnTo>
                  <a:lnTo>
                    <a:pt x="383622" y="225543"/>
                  </a:lnTo>
                  <a:lnTo>
                    <a:pt x="398384" y="271585"/>
                  </a:lnTo>
                  <a:lnTo>
                    <a:pt x="446655" y="271585"/>
                  </a:lnTo>
                  <a:close/>
                  <a:moveTo>
                    <a:pt x="300322" y="125305"/>
                  </a:moveTo>
                  <a:lnTo>
                    <a:pt x="261176" y="153438"/>
                  </a:lnTo>
                  <a:lnTo>
                    <a:pt x="275859" y="198930"/>
                  </a:lnTo>
                  <a:lnTo>
                    <a:pt x="237316" y="170743"/>
                  </a:lnTo>
                  <a:lnTo>
                    <a:pt x="198746" y="198930"/>
                  </a:lnTo>
                  <a:lnTo>
                    <a:pt x="213429" y="153438"/>
                  </a:lnTo>
                  <a:lnTo>
                    <a:pt x="174309" y="125305"/>
                  </a:lnTo>
                  <a:lnTo>
                    <a:pt x="222554" y="125357"/>
                  </a:lnTo>
                  <a:lnTo>
                    <a:pt x="237342" y="79210"/>
                  </a:lnTo>
                  <a:lnTo>
                    <a:pt x="252104" y="125305"/>
                  </a:lnTo>
                  <a:lnTo>
                    <a:pt x="300348" y="125305"/>
                  </a:lnTo>
                  <a:close/>
                  <a:moveTo>
                    <a:pt x="533495" y="266760"/>
                  </a:moveTo>
                  <a:cubicBezTo>
                    <a:pt x="533495" y="119431"/>
                    <a:pt x="414063" y="0"/>
                    <a:pt x="266734" y="0"/>
                  </a:cubicBezTo>
                  <a:lnTo>
                    <a:pt x="0" y="0"/>
                  </a:lnTo>
                  <a:lnTo>
                    <a:pt x="0" y="533495"/>
                  </a:lnTo>
                  <a:lnTo>
                    <a:pt x="266760" y="533495"/>
                  </a:lnTo>
                  <a:cubicBezTo>
                    <a:pt x="414090" y="533495"/>
                    <a:pt x="533521" y="414063"/>
                    <a:pt x="533521" y="266734"/>
                  </a:cubicBezTo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AAF77A8-6764-2656-AF7F-B062605EF92B}"/>
                </a:ext>
              </a:extLst>
            </p:cNvPr>
            <p:cNvSpPr/>
            <p:nvPr/>
          </p:nvSpPr>
          <p:spPr>
            <a:xfrm>
              <a:off x="2498234" y="5745777"/>
              <a:ext cx="533519" cy="533521"/>
            </a:xfrm>
            <a:custGeom>
              <a:avLst/>
              <a:gdLst>
                <a:gd name="connsiteX0" fmla="*/ 351922 w 533520"/>
                <a:gd name="connsiteY0" fmla="*/ 125305 h 533520"/>
                <a:gd name="connsiteX1" fmla="*/ 312750 w 533520"/>
                <a:gd name="connsiteY1" fmla="*/ 153438 h 533520"/>
                <a:gd name="connsiteX2" fmla="*/ 327459 w 533520"/>
                <a:gd name="connsiteY2" fmla="*/ 198930 h 533520"/>
                <a:gd name="connsiteX3" fmla="*/ 288916 w 533520"/>
                <a:gd name="connsiteY3" fmla="*/ 170743 h 533520"/>
                <a:gd name="connsiteX4" fmla="*/ 250347 w 533520"/>
                <a:gd name="connsiteY4" fmla="*/ 198930 h 533520"/>
                <a:gd name="connsiteX5" fmla="*/ 265056 w 533520"/>
                <a:gd name="connsiteY5" fmla="*/ 153438 h 533520"/>
                <a:gd name="connsiteX6" fmla="*/ 225910 w 533520"/>
                <a:gd name="connsiteY6" fmla="*/ 125305 h 533520"/>
                <a:gd name="connsiteX7" fmla="*/ 274128 w 533520"/>
                <a:gd name="connsiteY7" fmla="*/ 125357 h 533520"/>
                <a:gd name="connsiteX8" fmla="*/ 288942 w 533520"/>
                <a:gd name="connsiteY8" fmla="*/ 79210 h 533520"/>
                <a:gd name="connsiteX9" fmla="*/ 303730 w 533520"/>
                <a:gd name="connsiteY9" fmla="*/ 125305 h 533520"/>
                <a:gd name="connsiteX10" fmla="*/ 351949 w 533520"/>
                <a:gd name="connsiteY10" fmla="*/ 125305 h 533520"/>
                <a:gd name="connsiteX11" fmla="*/ 205642 w 533520"/>
                <a:gd name="connsiteY11" fmla="*/ 271585 h 533520"/>
                <a:gd name="connsiteX12" fmla="*/ 166470 w 533520"/>
                <a:gd name="connsiteY12" fmla="*/ 299719 h 533520"/>
                <a:gd name="connsiteX13" fmla="*/ 181179 w 533520"/>
                <a:gd name="connsiteY13" fmla="*/ 345210 h 533520"/>
                <a:gd name="connsiteX14" fmla="*/ 142636 w 533520"/>
                <a:gd name="connsiteY14" fmla="*/ 317076 h 533520"/>
                <a:gd name="connsiteX15" fmla="*/ 104066 w 533520"/>
                <a:gd name="connsiteY15" fmla="*/ 345210 h 533520"/>
                <a:gd name="connsiteX16" fmla="*/ 118723 w 533520"/>
                <a:gd name="connsiteY16" fmla="*/ 299719 h 533520"/>
                <a:gd name="connsiteX17" fmla="*/ 79630 w 533520"/>
                <a:gd name="connsiteY17" fmla="*/ 271585 h 533520"/>
                <a:gd name="connsiteX18" fmla="*/ 127848 w 533520"/>
                <a:gd name="connsiteY18" fmla="*/ 271637 h 533520"/>
                <a:gd name="connsiteX19" fmla="*/ 142636 w 533520"/>
                <a:gd name="connsiteY19" fmla="*/ 225543 h 533520"/>
                <a:gd name="connsiteX20" fmla="*/ 157371 w 533520"/>
                <a:gd name="connsiteY20" fmla="*/ 271585 h 533520"/>
                <a:gd name="connsiteX21" fmla="*/ 205642 w 533520"/>
                <a:gd name="connsiteY21" fmla="*/ 271585 h 533520"/>
                <a:gd name="connsiteX22" fmla="*/ 533521 w 533520"/>
                <a:gd name="connsiteY22" fmla="*/ 533521 h 533520"/>
                <a:gd name="connsiteX23" fmla="*/ 533521 w 533520"/>
                <a:gd name="connsiteY23" fmla="*/ 266760 h 533520"/>
                <a:gd name="connsiteX24" fmla="*/ 266760 w 533520"/>
                <a:gd name="connsiteY24" fmla="*/ 0 h 533520"/>
                <a:gd name="connsiteX25" fmla="*/ 0 w 533520"/>
                <a:gd name="connsiteY25" fmla="*/ 266760 h 533520"/>
                <a:gd name="connsiteX26" fmla="*/ 0 w 533520"/>
                <a:gd name="connsiteY26" fmla="*/ 533521 h 533520"/>
                <a:gd name="connsiteX27" fmla="*/ 533495 w 533520"/>
                <a:gd name="connsiteY27" fmla="*/ 533521 h 53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520">
                  <a:moveTo>
                    <a:pt x="351922" y="125305"/>
                  </a:moveTo>
                  <a:lnTo>
                    <a:pt x="312750" y="153438"/>
                  </a:lnTo>
                  <a:lnTo>
                    <a:pt x="327459" y="198930"/>
                  </a:lnTo>
                  <a:lnTo>
                    <a:pt x="288916" y="170743"/>
                  </a:lnTo>
                  <a:lnTo>
                    <a:pt x="250347" y="198930"/>
                  </a:lnTo>
                  <a:lnTo>
                    <a:pt x="265056" y="153438"/>
                  </a:lnTo>
                  <a:lnTo>
                    <a:pt x="225910" y="125305"/>
                  </a:lnTo>
                  <a:lnTo>
                    <a:pt x="274128" y="125357"/>
                  </a:lnTo>
                  <a:lnTo>
                    <a:pt x="288942" y="79210"/>
                  </a:lnTo>
                  <a:lnTo>
                    <a:pt x="303730" y="125305"/>
                  </a:lnTo>
                  <a:lnTo>
                    <a:pt x="351949" y="125305"/>
                  </a:lnTo>
                  <a:close/>
                  <a:moveTo>
                    <a:pt x="205642" y="271585"/>
                  </a:moveTo>
                  <a:lnTo>
                    <a:pt x="166470" y="299719"/>
                  </a:lnTo>
                  <a:lnTo>
                    <a:pt x="181179" y="345210"/>
                  </a:lnTo>
                  <a:lnTo>
                    <a:pt x="142636" y="317076"/>
                  </a:lnTo>
                  <a:lnTo>
                    <a:pt x="104066" y="345210"/>
                  </a:lnTo>
                  <a:lnTo>
                    <a:pt x="118723" y="299719"/>
                  </a:lnTo>
                  <a:lnTo>
                    <a:pt x="79630" y="271585"/>
                  </a:lnTo>
                  <a:lnTo>
                    <a:pt x="127848" y="271637"/>
                  </a:lnTo>
                  <a:lnTo>
                    <a:pt x="142636" y="225543"/>
                  </a:lnTo>
                  <a:lnTo>
                    <a:pt x="157371" y="271585"/>
                  </a:lnTo>
                  <a:lnTo>
                    <a:pt x="205642" y="271585"/>
                  </a:lnTo>
                  <a:close/>
                  <a:moveTo>
                    <a:pt x="533521" y="533521"/>
                  </a:moveTo>
                  <a:lnTo>
                    <a:pt x="533521" y="266760"/>
                  </a:lnTo>
                  <a:cubicBezTo>
                    <a:pt x="533521" y="119431"/>
                    <a:pt x="414090" y="0"/>
                    <a:pt x="266760" y="0"/>
                  </a:cubicBezTo>
                  <a:cubicBezTo>
                    <a:pt x="119431" y="0"/>
                    <a:pt x="0" y="119431"/>
                    <a:pt x="0" y="266760"/>
                  </a:cubicBezTo>
                  <a:lnTo>
                    <a:pt x="0" y="533521"/>
                  </a:lnTo>
                  <a:lnTo>
                    <a:pt x="533495" y="533521"/>
                  </a:lnTo>
                  <a:close/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0B0C9B4-26D9-FC9B-843F-33C316B88303}"/>
                </a:ext>
              </a:extLst>
            </p:cNvPr>
            <p:cNvSpPr/>
            <p:nvPr/>
          </p:nvSpPr>
          <p:spPr>
            <a:xfrm>
              <a:off x="1218347" y="5745750"/>
              <a:ext cx="533519" cy="533521"/>
            </a:xfrm>
            <a:custGeom>
              <a:avLst/>
              <a:gdLst>
                <a:gd name="connsiteX0" fmla="*/ 351896 w 533520"/>
                <a:gd name="connsiteY0" fmla="*/ 361230 h 533520"/>
                <a:gd name="connsiteX1" fmla="*/ 312750 w 533520"/>
                <a:gd name="connsiteY1" fmla="*/ 389312 h 533520"/>
                <a:gd name="connsiteX2" fmla="*/ 327459 w 533520"/>
                <a:gd name="connsiteY2" fmla="*/ 434830 h 533520"/>
                <a:gd name="connsiteX3" fmla="*/ 288916 w 533520"/>
                <a:gd name="connsiteY3" fmla="*/ 406696 h 533520"/>
                <a:gd name="connsiteX4" fmla="*/ 250347 w 533520"/>
                <a:gd name="connsiteY4" fmla="*/ 434830 h 533520"/>
                <a:gd name="connsiteX5" fmla="*/ 265056 w 533520"/>
                <a:gd name="connsiteY5" fmla="*/ 389312 h 533520"/>
                <a:gd name="connsiteX6" fmla="*/ 225910 w 533520"/>
                <a:gd name="connsiteY6" fmla="*/ 361230 h 533520"/>
                <a:gd name="connsiteX7" fmla="*/ 274128 w 533520"/>
                <a:gd name="connsiteY7" fmla="*/ 361283 h 533520"/>
                <a:gd name="connsiteX8" fmla="*/ 288942 w 533520"/>
                <a:gd name="connsiteY8" fmla="*/ 315110 h 533520"/>
                <a:gd name="connsiteX9" fmla="*/ 303730 w 533520"/>
                <a:gd name="connsiteY9" fmla="*/ 361230 h 533520"/>
                <a:gd name="connsiteX10" fmla="*/ 351949 w 533520"/>
                <a:gd name="connsiteY10" fmla="*/ 361230 h 533520"/>
                <a:gd name="connsiteX11" fmla="*/ 206219 w 533520"/>
                <a:gd name="connsiteY11" fmla="*/ 215448 h 533520"/>
                <a:gd name="connsiteX12" fmla="*/ 167047 w 533520"/>
                <a:gd name="connsiteY12" fmla="*/ 243635 h 533520"/>
                <a:gd name="connsiteX13" fmla="*/ 181703 w 533520"/>
                <a:gd name="connsiteY13" fmla="*/ 289152 h 533520"/>
                <a:gd name="connsiteX14" fmla="*/ 143186 w 533520"/>
                <a:gd name="connsiteY14" fmla="*/ 260966 h 533520"/>
                <a:gd name="connsiteX15" fmla="*/ 104591 w 533520"/>
                <a:gd name="connsiteY15" fmla="*/ 289152 h 533520"/>
                <a:gd name="connsiteX16" fmla="*/ 119248 w 533520"/>
                <a:gd name="connsiteY16" fmla="*/ 243635 h 533520"/>
                <a:gd name="connsiteX17" fmla="*/ 80128 w 533520"/>
                <a:gd name="connsiteY17" fmla="*/ 215448 h 533520"/>
                <a:gd name="connsiteX18" fmla="*/ 128399 w 533520"/>
                <a:gd name="connsiteY18" fmla="*/ 215553 h 533520"/>
                <a:gd name="connsiteX19" fmla="*/ 143134 w 533520"/>
                <a:gd name="connsiteY19" fmla="*/ 169380 h 533520"/>
                <a:gd name="connsiteX20" fmla="*/ 157870 w 533520"/>
                <a:gd name="connsiteY20" fmla="*/ 215422 h 533520"/>
                <a:gd name="connsiteX21" fmla="*/ 206193 w 533520"/>
                <a:gd name="connsiteY21" fmla="*/ 215422 h 533520"/>
                <a:gd name="connsiteX22" fmla="*/ 533495 w 533520"/>
                <a:gd name="connsiteY22" fmla="*/ 266734 h 533520"/>
                <a:gd name="connsiteX23" fmla="*/ 533495 w 533520"/>
                <a:gd name="connsiteY23" fmla="*/ 0 h 533520"/>
                <a:gd name="connsiteX24" fmla="*/ 0 w 533520"/>
                <a:gd name="connsiteY24" fmla="*/ 0 h 533520"/>
                <a:gd name="connsiteX25" fmla="*/ 0 w 533520"/>
                <a:gd name="connsiteY25" fmla="*/ 266760 h 533520"/>
                <a:gd name="connsiteX26" fmla="*/ 266760 w 533520"/>
                <a:gd name="connsiteY26" fmla="*/ 533521 h 533520"/>
                <a:gd name="connsiteX27" fmla="*/ 533521 w 533520"/>
                <a:gd name="connsiteY27" fmla="*/ 266760 h 53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520">
                  <a:moveTo>
                    <a:pt x="351896" y="361230"/>
                  </a:moveTo>
                  <a:lnTo>
                    <a:pt x="312750" y="389312"/>
                  </a:lnTo>
                  <a:lnTo>
                    <a:pt x="327459" y="434830"/>
                  </a:lnTo>
                  <a:lnTo>
                    <a:pt x="288916" y="406696"/>
                  </a:lnTo>
                  <a:lnTo>
                    <a:pt x="250347" y="434830"/>
                  </a:lnTo>
                  <a:lnTo>
                    <a:pt x="265056" y="389312"/>
                  </a:lnTo>
                  <a:lnTo>
                    <a:pt x="225910" y="361230"/>
                  </a:lnTo>
                  <a:lnTo>
                    <a:pt x="274128" y="361283"/>
                  </a:lnTo>
                  <a:lnTo>
                    <a:pt x="288942" y="315110"/>
                  </a:lnTo>
                  <a:lnTo>
                    <a:pt x="303730" y="361230"/>
                  </a:lnTo>
                  <a:lnTo>
                    <a:pt x="351949" y="361230"/>
                  </a:lnTo>
                  <a:close/>
                  <a:moveTo>
                    <a:pt x="206219" y="215448"/>
                  </a:moveTo>
                  <a:lnTo>
                    <a:pt x="167047" y="243635"/>
                  </a:lnTo>
                  <a:lnTo>
                    <a:pt x="181703" y="289152"/>
                  </a:lnTo>
                  <a:lnTo>
                    <a:pt x="143186" y="260966"/>
                  </a:lnTo>
                  <a:lnTo>
                    <a:pt x="104591" y="289152"/>
                  </a:lnTo>
                  <a:lnTo>
                    <a:pt x="119248" y="243635"/>
                  </a:lnTo>
                  <a:lnTo>
                    <a:pt x="80128" y="215448"/>
                  </a:lnTo>
                  <a:lnTo>
                    <a:pt x="128399" y="215553"/>
                  </a:lnTo>
                  <a:lnTo>
                    <a:pt x="143134" y="169380"/>
                  </a:lnTo>
                  <a:lnTo>
                    <a:pt x="157870" y="215422"/>
                  </a:lnTo>
                  <a:lnTo>
                    <a:pt x="206193" y="215422"/>
                  </a:lnTo>
                  <a:close/>
                  <a:moveTo>
                    <a:pt x="533495" y="266734"/>
                  </a:moveTo>
                  <a:lnTo>
                    <a:pt x="533495" y="0"/>
                  </a:lnTo>
                  <a:lnTo>
                    <a:pt x="0" y="0"/>
                  </a:lnTo>
                  <a:lnTo>
                    <a:pt x="0" y="266760"/>
                  </a:lnTo>
                  <a:cubicBezTo>
                    <a:pt x="0" y="414090"/>
                    <a:pt x="119431" y="533521"/>
                    <a:pt x="266760" y="533521"/>
                  </a:cubicBezTo>
                  <a:cubicBezTo>
                    <a:pt x="414090" y="533521"/>
                    <a:pt x="533521" y="414090"/>
                    <a:pt x="533521" y="266760"/>
                  </a:cubicBezTo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BFBC67B-14BF-7F91-A0D7-CCA10419A1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21193 w 12192000"/>
              <a:gd name="connsiteY0" fmla="*/ 6344112 h 6858000"/>
              <a:gd name="connsiteX1" fmla="*/ 526648 w 12192000"/>
              <a:gd name="connsiteY1" fmla="*/ 6361154 h 6858000"/>
              <a:gd name="connsiteX2" fmla="*/ 544474 w 12192000"/>
              <a:gd name="connsiteY2" fmla="*/ 6361154 h 6858000"/>
              <a:gd name="connsiteX3" fmla="*/ 544494 w 12192000"/>
              <a:gd name="connsiteY3" fmla="*/ 6361154 h 6858000"/>
              <a:gd name="connsiteX4" fmla="*/ 530029 w 12192000"/>
              <a:gd name="connsiteY4" fmla="*/ 6371550 h 6858000"/>
              <a:gd name="connsiteX5" fmla="*/ 535455 w 12192000"/>
              <a:gd name="connsiteY5" fmla="*/ 6388369 h 6858000"/>
              <a:gd name="connsiteX6" fmla="*/ 521203 w 12192000"/>
              <a:gd name="connsiteY6" fmla="*/ 6377973 h 6858000"/>
              <a:gd name="connsiteX7" fmla="*/ 506952 w 12192000"/>
              <a:gd name="connsiteY7" fmla="*/ 6388369 h 6858000"/>
              <a:gd name="connsiteX8" fmla="*/ 512377 w 12192000"/>
              <a:gd name="connsiteY8" fmla="*/ 6371550 h 6858000"/>
              <a:gd name="connsiteX9" fmla="*/ 497912 w 12192000"/>
              <a:gd name="connsiteY9" fmla="*/ 6361154 h 6858000"/>
              <a:gd name="connsiteX10" fmla="*/ 515739 w 12192000"/>
              <a:gd name="connsiteY10" fmla="*/ 6361174 h 6858000"/>
              <a:gd name="connsiteX11" fmla="*/ 776750 w 12192000"/>
              <a:gd name="connsiteY11" fmla="*/ 6343899 h 6858000"/>
              <a:gd name="connsiteX12" fmla="*/ 782214 w 12192000"/>
              <a:gd name="connsiteY12" fmla="*/ 6360941 h 6858000"/>
              <a:gd name="connsiteX13" fmla="*/ 800012 w 12192000"/>
              <a:gd name="connsiteY13" fmla="*/ 6360941 h 6858000"/>
              <a:gd name="connsiteX14" fmla="*/ 785547 w 12192000"/>
              <a:gd name="connsiteY14" fmla="*/ 6371317 h 6858000"/>
              <a:gd name="connsiteX15" fmla="*/ 790982 w 12192000"/>
              <a:gd name="connsiteY15" fmla="*/ 6388136 h 6858000"/>
              <a:gd name="connsiteX16" fmla="*/ 776740 w 12192000"/>
              <a:gd name="connsiteY16" fmla="*/ 6377740 h 6858000"/>
              <a:gd name="connsiteX17" fmla="*/ 762489 w 12192000"/>
              <a:gd name="connsiteY17" fmla="*/ 6388136 h 6858000"/>
              <a:gd name="connsiteX18" fmla="*/ 767924 w 12192000"/>
              <a:gd name="connsiteY18" fmla="*/ 6371317 h 6858000"/>
              <a:gd name="connsiteX19" fmla="*/ 753459 w 12192000"/>
              <a:gd name="connsiteY19" fmla="*/ 6360941 h 6858000"/>
              <a:gd name="connsiteX20" fmla="*/ 771276 w 12192000"/>
              <a:gd name="connsiteY20" fmla="*/ 6360960 h 6858000"/>
              <a:gd name="connsiteX21" fmla="*/ 1195611 w 12192000"/>
              <a:gd name="connsiteY21" fmla="*/ 6310814 h 6858000"/>
              <a:gd name="connsiteX22" fmla="*/ 1201056 w 12192000"/>
              <a:gd name="connsiteY22" fmla="*/ 6327827 h 6858000"/>
              <a:gd name="connsiteX23" fmla="*/ 1218892 w 12192000"/>
              <a:gd name="connsiteY23" fmla="*/ 6327827 h 6858000"/>
              <a:gd name="connsiteX24" fmla="*/ 1204418 w 12192000"/>
              <a:gd name="connsiteY24" fmla="*/ 6338222 h 6858000"/>
              <a:gd name="connsiteX25" fmla="*/ 1209853 w 12192000"/>
              <a:gd name="connsiteY25" fmla="*/ 6355031 h 6858000"/>
              <a:gd name="connsiteX26" fmla="*/ 1195611 w 12192000"/>
              <a:gd name="connsiteY26" fmla="*/ 6344636 h 6858000"/>
              <a:gd name="connsiteX27" fmla="*/ 1181360 w 12192000"/>
              <a:gd name="connsiteY27" fmla="*/ 6355031 h 6858000"/>
              <a:gd name="connsiteX28" fmla="*/ 1186776 w 12192000"/>
              <a:gd name="connsiteY28" fmla="*/ 6338222 h 6858000"/>
              <a:gd name="connsiteX29" fmla="*/ 1172331 w 12192000"/>
              <a:gd name="connsiteY29" fmla="*/ 6327827 h 6858000"/>
              <a:gd name="connsiteX30" fmla="*/ 1190147 w 12192000"/>
              <a:gd name="connsiteY30" fmla="*/ 6327846 h 6858000"/>
              <a:gd name="connsiteX31" fmla="*/ 1048195 w 12192000"/>
              <a:gd name="connsiteY31" fmla="*/ 6310814 h 6858000"/>
              <a:gd name="connsiteX32" fmla="*/ 1053650 w 12192000"/>
              <a:gd name="connsiteY32" fmla="*/ 6327826 h 6858000"/>
              <a:gd name="connsiteX33" fmla="*/ 1071476 w 12192000"/>
              <a:gd name="connsiteY33" fmla="*/ 6327826 h 6858000"/>
              <a:gd name="connsiteX34" fmla="*/ 1057012 w 12192000"/>
              <a:gd name="connsiteY34" fmla="*/ 6338222 h 6858000"/>
              <a:gd name="connsiteX35" fmla="*/ 1062428 w 12192000"/>
              <a:gd name="connsiteY35" fmla="*/ 6355031 h 6858000"/>
              <a:gd name="connsiteX36" fmla="*/ 1048195 w 12192000"/>
              <a:gd name="connsiteY36" fmla="*/ 6344635 h 6858000"/>
              <a:gd name="connsiteX37" fmla="*/ 1033944 w 12192000"/>
              <a:gd name="connsiteY37" fmla="*/ 6355031 h 6858000"/>
              <a:gd name="connsiteX38" fmla="*/ 1039360 w 12192000"/>
              <a:gd name="connsiteY38" fmla="*/ 6338222 h 6858000"/>
              <a:gd name="connsiteX39" fmla="*/ 1024905 w 12192000"/>
              <a:gd name="connsiteY39" fmla="*/ 6327826 h 6858000"/>
              <a:gd name="connsiteX40" fmla="*/ 1042741 w 12192000"/>
              <a:gd name="connsiteY40" fmla="*/ 6327846 h 6858000"/>
              <a:gd name="connsiteX41" fmla="*/ 722873 w 12192000"/>
              <a:gd name="connsiteY41" fmla="*/ 6290052 h 6858000"/>
              <a:gd name="connsiteX42" fmla="*/ 728318 w 12192000"/>
              <a:gd name="connsiteY42" fmla="*/ 6307064 h 6858000"/>
              <a:gd name="connsiteX43" fmla="*/ 746174 w 12192000"/>
              <a:gd name="connsiteY43" fmla="*/ 6307064 h 6858000"/>
              <a:gd name="connsiteX44" fmla="*/ 746183 w 12192000"/>
              <a:gd name="connsiteY44" fmla="*/ 6307074 h 6858000"/>
              <a:gd name="connsiteX45" fmla="*/ 731709 w 12192000"/>
              <a:gd name="connsiteY45" fmla="*/ 6317489 h 6858000"/>
              <a:gd name="connsiteX46" fmla="*/ 737125 w 12192000"/>
              <a:gd name="connsiteY46" fmla="*/ 6334308 h 6858000"/>
              <a:gd name="connsiteX47" fmla="*/ 722893 w 12192000"/>
              <a:gd name="connsiteY47" fmla="*/ 6323893 h 6858000"/>
              <a:gd name="connsiteX48" fmla="*/ 708632 w 12192000"/>
              <a:gd name="connsiteY48" fmla="*/ 6334308 h 6858000"/>
              <a:gd name="connsiteX49" fmla="*/ 714047 w 12192000"/>
              <a:gd name="connsiteY49" fmla="*/ 6317489 h 6858000"/>
              <a:gd name="connsiteX50" fmla="*/ 699593 w 12192000"/>
              <a:gd name="connsiteY50" fmla="*/ 6307074 h 6858000"/>
              <a:gd name="connsiteX51" fmla="*/ 717429 w 12192000"/>
              <a:gd name="connsiteY51" fmla="*/ 6307113 h 6858000"/>
              <a:gd name="connsiteX52" fmla="*/ 575167 w 12192000"/>
              <a:gd name="connsiteY52" fmla="*/ 6290052 h 6858000"/>
              <a:gd name="connsiteX53" fmla="*/ 580622 w 12192000"/>
              <a:gd name="connsiteY53" fmla="*/ 6307093 h 6858000"/>
              <a:gd name="connsiteX54" fmla="*/ 598438 w 12192000"/>
              <a:gd name="connsiteY54" fmla="*/ 6307093 h 6858000"/>
              <a:gd name="connsiteX55" fmla="*/ 583983 w 12192000"/>
              <a:gd name="connsiteY55" fmla="*/ 6317489 h 6858000"/>
              <a:gd name="connsiteX56" fmla="*/ 589399 w 12192000"/>
              <a:gd name="connsiteY56" fmla="*/ 6334308 h 6858000"/>
              <a:gd name="connsiteX57" fmla="*/ 575167 w 12192000"/>
              <a:gd name="connsiteY57" fmla="*/ 6323912 h 6858000"/>
              <a:gd name="connsiteX58" fmla="*/ 560915 w 12192000"/>
              <a:gd name="connsiteY58" fmla="*/ 6334308 h 6858000"/>
              <a:gd name="connsiteX59" fmla="*/ 566331 w 12192000"/>
              <a:gd name="connsiteY59" fmla="*/ 6317489 h 6858000"/>
              <a:gd name="connsiteX60" fmla="*/ 551876 w 12192000"/>
              <a:gd name="connsiteY60" fmla="*/ 6307093 h 6858000"/>
              <a:gd name="connsiteX61" fmla="*/ 569703 w 12192000"/>
              <a:gd name="connsiteY61" fmla="*/ 6307113 h 6858000"/>
              <a:gd name="connsiteX62" fmla="*/ 1249672 w 12192000"/>
              <a:gd name="connsiteY62" fmla="*/ 6256744 h 6858000"/>
              <a:gd name="connsiteX63" fmla="*/ 1255136 w 12192000"/>
              <a:gd name="connsiteY63" fmla="*/ 6273776 h 6858000"/>
              <a:gd name="connsiteX64" fmla="*/ 1272943 w 12192000"/>
              <a:gd name="connsiteY64" fmla="*/ 6273776 h 6858000"/>
              <a:gd name="connsiteX65" fmla="*/ 1258469 w 12192000"/>
              <a:gd name="connsiteY65" fmla="*/ 6284171 h 6858000"/>
              <a:gd name="connsiteX66" fmla="*/ 1263904 w 12192000"/>
              <a:gd name="connsiteY66" fmla="*/ 6300980 h 6858000"/>
              <a:gd name="connsiteX67" fmla="*/ 1249662 w 12192000"/>
              <a:gd name="connsiteY67" fmla="*/ 6290565 h 6858000"/>
              <a:gd name="connsiteX68" fmla="*/ 1235411 w 12192000"/>
              <a:gd name="connsiteY68" fmla="*/ 6300980 h 6858000"/>
              <a:gd name="connsiteX69" fmla="*/ 1240846 w 12192000"/>
              <a:gd name="connsiteY69" fmla="*/ 6284171 h 6858000"/>
              <a:gd name="connsiteX70" fmla="*/ 1226381 w 12192000"/>
              <a:gd name="connsiteY70" fmla="*/ 6273776 h 6858000"/>
              <a:gd name="connsiteX71" fmla="*/ 1244198 w 12192000"/>
              <a:gd name="connsiteY71" fmla="*/ 6273795 h 6858000"/>
              <a:gd name="connsiteX72" fmla="*/ 994145 w 12192000"/>
              <a:gd name="connsiteY72" fmla="*/ 6256743 h 6858000"/>
              <a:gd name="connsiteX73" fmla="*/ 999599 w 12192000"/>
              <a:gd name="connsiteY73" fmla="*/ 6273776 h 6858000"/>
              <a:gd name="connsiteX74" fmla="*/ 1017416 w 12192000"/>
              <a:gd name="connsiteY74" fmla="*/ 6273776 h 6858000"/>
              <a:gd name="connsiteX75" fmla="*/ 1002951 w 12192000"/>
              <a:gd name="connsiteY75" fmla="*/ 6284171 h 6858000"/>
              <a:gd name="connsiteX76" fmla="*/ 1008377 w 12192000"/>
              <a:gd name="connsiteY76" fmla="*/ 6300980 h 6858000"/>
              <a:gd name="connsiteX77" fmla="*/ 994135 w 12192000"/>
              <a:gd name="connsiteY77" fmla="*/ 6290565 h 6858000"/>
              <a:gd name="connsiteX78" fmla="*/ 979883 w 12192000"/>
              <a:gd name="connsiteY78" fmla="*/ 6300980 h 6858000"/>
              <a:gd name="connsiteX79" fmla="*/ 985309 w 12192000"/>
              <a:gd name="connsiteY79" fmla="*/ 6284171 h 6858000"/>
              <a:gd name="connsiteX80" fmla="*/ 970854 w 12192000"/>
              <a:gd name="connsiteY80" fmla="*/ 6273776 h 6858000"/>
              <a:gd name="connsiteX81" fmla="*/ 988680 w 12192000"/>
              <a:gd name="connsiteY81" fmla="*/ 6273795 h 6858000"/>
              <a:gd name="connsiteX82" fmla="*/ 1241476 w 12192000"/>
              <a:gd name="connsiteY82" fmla="*/ 6227475 h 6858000"/>
              <a:gd name="connsiteX83" fmla="*/ 1142907 w 12192000"/>
              <a:gd name="connsiteY83" fmla="*/ 6326044 h 6858000"/>
              <a:gd name="connsiteX84" fmla="*/ 1142907 w 12192000"/>
              <a:gd name="connsiteY84" fmla="*/ 6424613 h 6858000"/>
              <a:gd name="connsiteX85" fmla="*/ 1340035 w 12192000"/>
              <a:gd name="connsiteY85" fmla="*/ 6424613 h 6858000"/>
              <a:gd name="connsiteX86" fmla="*/ 1340044 w 12192000"/>
              <a:gd name="connsiteY86" fmla="*/ 6424613 h 6858000"/>
              <a:gd name="connsiteX87" fmla="*/ 1340044 w 12192000"/>
              <a:gd name="connsiteY87" fmla="*/ 6326044 h 6858000"/>
              <a:gd name="connsiteX88" fmla="*/ 1241476 w 12192000"/>
              <a:gd name="connsiteY88" fmla="*/ 6227475 h 6858000"/>
              <a:gd name="connsiteX89" fmla="*/ 906446 w 12192000"/>
              <a:gd name="connsiteY89" fmla="*/ 6227475 h 6858000"/>
              <a:gd name="connsiteX90" fmla="*/ 906446 w 12192000"/>
              <a:gd name="connsiteY90" fmla="*/ 6424603 h 6858000"/>
              <a:gd name="connsiteX91" fmla="*/ 1005015 w 12192000"/>
              <a:gd name="connsiteY91" fmla="*/ 6424603 h 6858000"/>
              <a:gd name="connsiteX92" fmla="*/ 1103583 w 12192000"/>
              <a:gd name="connsiteY92" fmla="*/ 6326034 h 6858000"/>
              <a:gd name="connsiteX93" fmla="*/ 1103574 w 12192000"/>
              <a:gd name="connsiteY93" fmla="*/ 6326044 h 6858000"/>
              <a:gd name="connsiteX94" fmla="*/ 1005005 w 12192000"/>
              <a:gd name="connsiteY94" fmla="*/ 6227475 h 6858000"/>
              <a:gd name="connsiteX95" fmla="*/ 532083 w 12192000"/>
              <a:gd name="connsiteY95" fmla="*/ 6227475 h 6858000"/>
              <a:gd name="connsiteX96" fmla="*/ 433524 w 12192000"/>
              <a:gd name="connsiteY96" fmla="*/ 6326034 h 6858000"/>
              <a:gd name="connsiteX97" fmla="*/ 532093 w 12192000"/>
              <a:gd name="connsiteY97" fmla="*/ 6424603 h 6858000"/>
              <a:gd name="connsiteX98" fmla="*/ 630652 w 12192000"/>
              <a:gd name="connsiteY98" fmla="*/ 6424603 h 6858000"/>
              <a:gd name="connsiteX99" fmla="*/ 630652 w 12192000"/>
              <a:gd name="connsiteY99" fmla="*/ 6227475 h 6858000"/>
              <a:gd name="connsiteX100" fmla="*/ 669985 w 12192000"/>
              <a:gd name="connsiteY100" fmla="*/ 6227465 h 6858000"/>
              <a:gd name="connsiteX101" fmla="*/ 669985 w 12192000"/>
              <a:gd name="connsiteY101" fmla="*/ 6326034 h 6858000"/>
              <a:gd name="connsiteX102" fmla="*/ 768554 w 12192000"/>
              <a:gd name="connsiteY102" fmla="*/ 6424603 h 6858000"/>
              <a:gd name="connsiteX103" fmla="*/ 867122 w 12192000"/>
              <a:gd name="connsiteY103" fmla="*/ 6326034 h 6858000"/>
              <a:gd name="connsiteX104" fmla="*/ 867113 w 12192000"/>
              <a:gd name="connsiteY104" fmla="*/ 6326024 h 6858000"/>
              <a:gd name="connsiteX105" fmla="*/ 867113 w 12192000"/>
              <a:gd name="connsiteY105" fmla="*/ 6227465 h 6858000"/>
              <a:gd name="connsiteX106" fmla="*/ 0 w 12192000"/>
              <a:gd name="connsiteY106" fmla="*/ 0 h 6858000"/>
              <a:gd name="connsiteX107" fmla="*/ 12192000 w 12192000"/>
              <a:gd name="connsiteY107" fmla="*/ 0 h 6858000"/>
              <a:gd name="connsiteX108" fmla="*/ 12192000 w 12192000"/>
              <a:gd name="connsiteY108" fmla="*/ 6858000 h 6858000"/>
              <a:gd name="connsiteX109" fmla="*/ 0 w 12192000"/>
              <a:gd name="connsiteY10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2192000" h="6858000">
                <a:moveTo>
                  <a:pt x="521193" y="6344112"/>
                </a:moveTo>
                <a:lnTo>
                  <a:pt x="526648" y="6361154"/>
                </a:lnTo>
                <a:lnTo>
                  <a:pt x="544474" y="6361154"/>
                </a:lnTo>
                <a:lnTo>
                  <a:pt x="544494" y="6361154"/>
                </a:lnTo>
                <a:lnTo>
                  <a:pt x="530029" y="6371550"/>
                </a:lnTo>
                <a:lnTo>
                  <a:pt x="535455" y="6388369"/>
                </a:lnTo>
                <a:lnTo>
                  <a:pt x="521203" y="6377973"/>
                </a:lnTo>
                <a:lnTo>
                  <a:pt x="506952" y="6388369"/>
                </a:lnTo>
                <a:lnTo>
                  <a:pt x="512377" y="6371550"/>
                </a:lnTo>
                <a:lnTo>
                  <a:pt x="497912" y="6361154"/>
                </a:lnTo>
                <a:lnTo>
                  <a:pt x="515739" y="6361174"/>
                </a:lnTo>
                <a:close/>
                <a:moveTo>
                  <a:pt x="776750" y="6343899"/>
                </a:moveTo>
                <a:lnTo>
                  <a:pt x="782214" y="6360941"/>
                </a:lnTo>
                <a:lnTo>
                  <a:pt x="800012" y="6360941"/>
                </a:lnTo>
                <a:lnTo>
                  <a:pt x="785547" y="6371317"/>
                </a:lnTo>
                <a:lnTo>
                  <a:pt x="790982" y="6388136"/>
                </a:lnTo>
                <a:lnTo>
                  <a:pt x="776740" y="6377740"/>
                </a:lnTo>
                <a:lnTo>
                  <a:pt x="762489" y="6388136"/>
                </a:lnTo>
                <a:lnTo>
                  <a:pt x="767924" y="6371317"/>
                </a:lnTo>
                <a:lnTo>
                  <a:pt x="753459" y="6360941"/>
                </a:lnTo>
                <a:lnTo>
                  <a:pt x="771276" y="6360960"/>
                </a:lnTo>
                <a:close/>
                <a:moveTo>
                  <a:pt x="1195611" y="6310814"/>
                </a:moveTo>
                <a:lnTo>
                  <a:pt x="1201056" y="6327827"/>
                </a:lnTo>
                <a:lnTo>
                  <a:pt x="1218892" y="6327827"/>
                </a:lnTo>
                <a:lnTo>
                  <a:pt x="1204418" y="6338222"/>
                </a:lnTo>
                <a:lnTo>
                  <a:pt x="1209853" y="6355031"/>
                </a:lnTo>
                <a:lnTo>
                  <a:pt x="1195611" y="6344636"/>
                </a:lnTo>
                <a:lnTo>
                  <a:pt x="1181360" y="6355031"/>
                </a:lnTo>
                <a:lnTo>
                  <a:pt x="1186776" y="6338222"/>
                </a:lnTo>
                <a:lnTo>
                  <a:pt x="1172331" y="6327827"/>
                </a:lnTo>
                <a:lnTo>
                  <a:pt x="1190147" y="6327846"/>
                </a:lnTo>
                <a:close/>
                <a:moveTo>
                  <a:pt x="1048195" y="6310814"/>
                </a:moveTo>
                <a:lnTo>
                  <a:pt x="1053650" y="6327826"/>
                </a:lnTo>
                <a:lnTo>
                  <a:pt x="1071476" y="6327826"/>
                </a:lnTo>
                <a:lnTo>
                  <a:pt x="1057012" y="6338222"/>
                </a:lnTo>
                <a:lnTo>
                  <a:pt x="1062428" y="6355031"/>
                </a:lnTo>
                <a:lnTo>
                  <a:pt x="1048195" y="6344635"/>
                </a:lnTo>
                <a:lnTo>
                  <a:pt x="1033944" y="6355031"/>
                </a:lnTo>
                <a:lnTo>
                  <a:pt x="1039360" y="6338222"/>
                </a:lnTo>
                <a:lnTo>
                  <a:pt x="1024905" y="6327826"/>
                </a:lnTo>
                <a:lnTo>
                  <a:pt x="1042741" y="6327846"/>
                </a:lnTo>
                <a:close/>
                <a:moveTo>
                  <a:pt x="722873" y="6290052"/>
                </a:moveTo>
                <a:lnTo>
                  <a:pt x="728318" y="6307064"/>
                </a:lnTo>
                <a:lnTo>
                  <a:pt x="746174" y="6307064"/>
                </a:lnTo>
                <a:lnTo>
                  <a:pt x="746183" y="6307074"/>
                </a:lnTo>
                <a:lnTo>
                  <a:pt x="731709" y="6317489"/>
                </a:lnTo>
                <a:lnTo>
                  <a:pt x="737125" y="6334308"/>
                </a:lnTo>
                <a:lnTo>
                  <a:pt x="722893" y="6323893"/>
                </a:lnTo>
                <a:lnTo>
                  <a:pt x="708632" y="6334308"/>
                </a:lnTo>
                <a:lnTo>
                  <a:pt x="714047" y="6317489"/>
                </a:lnTo>
                <a:lnTo>
                  <a:pt x="699593" y="6307074"/>
                </a:lnTo>
                <a:lnTo>
                  <a:pt x="717429" y="6307113"/>
                </a:lnTo>
                <a:close/>
                <a:moveTo>
                  <a:pt x="575167" y="6290052"/>
                </a:moveTo>
                <a:lnTo>
                  <a:pt x="580622" y="6307093"/>
                </a:lnTo>
                <a:lnTo>
                  <a:pt x="598438" y="6307093"/>
                </a:lnTo>
                <a:lnTo>
                  <a:pt x="583983" y="6317489"/>
                </a:lnTo>
                <a:lnTo>
                  <a:pt x="589399" y="6334308"/>
                </a:lnTo>
                <a:lnTo>
                  <a:pt x="575167" y="6323912"/>
                </a:lnTo>
                <a:lnTo>
                  <a:pt x="560915" y="6334308"/>
                </a:lnTo>
                <a:lnTo>
                  <a:pt x="566331" y="6317489"/>
                </a:lnTo>
                <a:lnTo>
                  <a:pt x="551876" y="6307093"/>
                </a:lnTo>
                <a:lnTo>
                  <a:pt x="569703" y="6307113"/>
                </a:lnTo>
                <a:close/>
                <a:moveTo>
                  <a:pt x="1249672" y="6256744"/>
                </a:moveTo>
                <a:lnTo>
                  <a:pt x="1255136" y="6273776"/>
                </a:lnTo>
                <a:lnTo>
                  <a:pt x="1272943" y="6273776"/>
                </a:lnTo>
                <a:lnTo>
                  <a:pt x="1258469" y="6284171"/>
                </a:lnTo>
                <a:lnTo>
                  <a:pt x="1263904" y="6300980"/>
                </a:lnTo>
                <a:lnTo>
                  <a:pt x="1249662" y="6290565"/>
                </a:lnTo>
                <a:lnTo>
                  <a:pt x="1235411" y="6300980"/>
                </a:lnTo>
                <a:lnTo>
                  <a:pt x="1240846" y="6284171"/>
                </a:lnTo>
                <a:lnTo>
                  <a:pt x="1226381" y="6273776"/>
                </a:lnTo>
                <a:lnTo>
                  <a:pt x="1244198" y="6273795"/>
                </a:lnTo>
                <a:close/>
                <a:moveTo>
                  <a:pt x="994145" y="6256743"/>
                </a:moveTo>
                <a:lnTo>
                  <a:pt x="999599" y="6273776"/>
                </a:lnTo>
                <a:lnTo>
                  <a:pt x="1017416" y="6273776"/>
                </a:lnTo>
                <a:lnTo>
                  <a:pt x="1002951" y="6284171"/>
                </a:lnTo>
                <a:lnTo>
                  <a:pt x="1008377" y="6300980"/>
                </a:lnTo>
                <a:lnTo>
                  <a:pt x="994135" y="6290565"/>
                </a:lnTo>
                <a:lnTo>
                  <a:pt x="979883" y="6300980"/>
                </a:lnTo>
                <a:lnTo>
                  <a:pt x="985309" y="6284171"/>
                </a:lnTo>
                <a:lnTo>
                  <a:pt x="970854" y="6273776"/>
                </a:lnTo>
                <a:lnTo>
                  <a:pt x="988680" y="6273795"/>
                </a:lnTo>
                <a:close/>
                <a:moveTo>
                  <a:pt x="1241476" y="6227475"/>
                </a:moveTo>
                <a:cubicBezTo>
                  <a:pt x="1187037" y="6227475"/>
                  <a:pt x="1142907" y="6271605"/>
                  <a:pt x="1142907" y="6326044"/>
                </a:cubicBezTo>
                <a:lnTo>
                  <a:pt x="1142907" y="6424613"/>
                </a:lnTo>
                <a:lnTo>
                  <a:pt x="1340035" y="6424613"/>
                </a:lnTo>
                <a:lnTo>
                  <a:pt x="1340044" y="6424613"/>
                </a:lnTo>
                <a:lnTo>
                  <a:pt x="1340044" y="6326044"/>
                </a:lnTo>
                <a:cubicBezTo>
                  <a:pt x="1340044" y="6271605"/>
                  <a:pt x="1295914" y="6227475"/>
                  <a:pt x="1241476" y="6227475"/>
                </a:cubicBezTo>
                <a:close/>
                <a:moveTo>
                  <a:pt x="906446" y="6227475"/>
                </a:moveTo>
                <a:lnTo>
                  <a:pt x="906446" y="6424603"/>
                </a:lnTo>
                <a:lnTo>
                  <a:pt x="1005015" y="6424603"/>
                </a:lnTo>
                <a:cubicBezTo>
                  <a:pt x="1059453" y="6424603"/>
                  <a:pt x="1103583" y="6380472"/>
                  <a:pt x="1103583" y="6326034"/>
                </a:cubicBezTo>
                <a:lnTo>
                  <a:pt x="1103574" y="6326044"/>
                </a:lnTo>
                <a:cubicBezTo>
                  <a:pt x="1103574" y="6271605"/>
                  <a:pt x="1059443" y="6227475"/>
                  <a:pt x="1005005" y="6227475"/>
                </a:cubicBezTo>
                <a:close/>
                <a:moveTo>
                  <a:pt x="532083" y="6227475"/>
                </a:moveTo>
                <a:cubicBezTo>
                  <a:pt x="477654" y="6227475"/>
                  <a:pt x="433524" y="6271596"/>
                  <a:pt x="433524" y="6326034"/>
                </a:cubicBezTo>
                <a:cubicBezTo>
                  <a:pt x="433524" y="6380472"/>
                  <a:pt x="477654" y="6424603"/>
                  <a:pt x="532093" y="6424603"/>
                </a:cubicBezTo>
                <a:lnTo>
                  <a:pt x="630652" y="6424603"/>
                </a:lnTo>
                <a:lnTo>
                  <a:pt x="630652" y="6227475"/>
                </a:lnTo>
                <a:close/>
                <a:moveTo>
                  <a:pt x="669985" y="6227465"/>
                </a:moveTo>
                <a:lnTo>
                  <a:pt x="669985" y="6326034"/>
                </a:lnTo>
                <a:cubicBezTo>
                  <a:pt x="669985" y="6380473"/>
                  <a:pt x="714115" y="6424603"/>
                  <a:pt x="768554" y="6424603"/>
                </a:cubicBezTo>
                <a:cubicBezTo>
                  <a:pt x="822992" y="6424603"/>
                  <a:pt x="867122" y="6380473"/>
                  <a:pt x="867122" y="6326034"/>
                </a:cubicBezTo>
                <a:lnTo>
                  <a:pt x="867113" y="6326024"/>
                </a:lnTo>
                <a:lnTo>
                  <a:pt x="867113" y="622746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32000" tIns="144000" rIns="6444000" bIns="144000"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Click in the icon to add a picture. Alternatively, </a:t>
            </a:r>
            <a:br>
              <a:rPr lang="en-US" dirty="0"/>
            </a:br>
            <a:r>
              <a:rPr lang="en-US" dirty="0"/>
              <a:t>drag an image from a local folder, or copy </a:t>
            </a:r>
            <a:br>
              <a:rPr lang="en-US" dirty="0"/>
            </a:br>
            <a:r>
              <a:rPr lang="en-US" dirty="0"/>
              <a:t>and paste it here.  After adding an image, select it and go to ‘Arrange’ on top menu, and select “Send to Back”.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205054B3-40F2-D105-C31B-03B4ED3D57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6260375" y="486637"/>
            <a:ext cx="5551488" cy="5444988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597B8AEB-8414-1865-ACDC-82F6A51C0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087" y="711200"/>
            <a:ext cx="4932528" cy="2017711"/>
          </a:xfrm>
        </p:spPr>
        <p:txBody>
          <a:bodyPr anchor="t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717E9B34-5E28-1CCF-0A87-B903BBE3CD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204100" y="3151319"/>
            <a:ext cx="5544000" cy="123111"/>
          </a:xfrm>
        </p:spPr>
        <p:txBody>
          <a:bodyPr wrap="square" anchor="b">
            <a:spAutoFit/>
          </a:bodyPr>
          <a:lstStyle>
            <a:lvl1pPr algn="r">
              <a:defRPr sz="8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photo source here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5078810-D2B0-A29D-0C3C-95F15047BA6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550087" y="2965449"/>
            <a:ext cx="4932528" cy="28286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145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+ Colour block bot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12BBE87-9F8A-1489-BCC6-4607161307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4926013"/>
          </a:xfrm>
          <a:custGeom>
            <a:avLst/>
            <a:gdLst>
              <a:gd name="connsiteX0" fmla="*/ 0 w 12192000"/>
              <a:gd name="connsiteY0" fmla="*/ 0 h 4384698"/>
              <a:gd name="connsiteX1" fmla="*/ 12192000 w 12192000"/>
              <a:gd name="connsiteY1" fmla="*/ 0 h 4384698"/>
              <a:gd name="connsiteX2" fmla="*/ 12192000 w 12192000"/>
              <a:gd name="connsiteY2" fmla="*/ 4384698 h 4384698"/>
              <a:gd name="connsiteX3" fmla="*/ 0 w 12192000"/>
              <a:gd name="connsiteY3" fmla="*/ 4384698 h 438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384698">
                <a:moveTo>
                  <a:pt x="0" y="0"/>
                </a:moveTo>
                <a:lnTo>
                  <a:pt x="12192000" y="0"/>
                </a:lnTo>
                <a:lnTo>
                  <a:pt x="12192000" y="4384698"/>
                </a:lnTo>
                <a:lnTo>
                  <a:pt x="0" y="43846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D0613BC-8EE0-1EAD-F28F-31F05898BEF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5130004" y="-203997"/>
            <a:ext cx="1931986" cy="12192004"/>
          </a:xfrm>
          <a:custGeom>
            <a:avLst/>
            <a:gdLst>
              <a:gd name="connsiteX0" fmla="*/ 1418100 w 1931986"/>
              <a:gd name="connsiteY0" fmla="*/ 1252451 h 12192004"/>
              <a:gd name="connsiteX1" fmla="*/ 1435142 w 1931986"/>
              <a:gd name="connsiteY1" fmla="*/ 1246996 h 12192004"/>
              <a:gd name="connsiteX2" fmla="*/ 1435142 w 1931986"/>
              <a:gd name="connsiteY2" fmla="*/ 1229170 h 12192004"/>
              <a:gd name="connsiteX3" fmla="*/ 1435142 w 1931986"/>
              <a:gd name="connsiteY3" fmla="*/ 1229150 h 12192004"/>
              <a:gd name="connsiteX4" fmla="*/ 1445538 w 1931986"/>
              <a:gd name="connsiteY4" fmla="*/ 1243615 h 12192004"/>
              <a:gd name="connsiteX5" fmla="*/ 1462357 w 1931986"/>
              <a:gd name="connsiteY5" fmla="*/ 1238189 h 12192004"/>
              <a:gd name="connsiteX6" fmla="*/ 1451961 w 1931986"/>
              <a:gd name="connsiteY6" fmla="*/ 1252441 h 12192004"/>
              <a:gd name="connsiteX7" fmla="*/ 1462357 w 1931986"/>
              <a:gd name="connsiteY7" fmla="*/ 1266692 h 12192004"/>
              <a:gd name="connsiteX8" fmla="*/ 1445538 w 1931986"/>
              <a:gd name="connsiteY8" fmla="*/ 1261267 h 12192004"/>
              <a:gd name="connsiteX9" fmla="*/ 1435142 w 1931986"/>
              <a:gd name="connsiteY9" fmla="*/ 1275732 h 12192004"/>
              <a:gd name="connsiteX10" fmla="*/ 1435162 w 1931986"/>
              <a:gd name="connsiteY10" fmla="*/ 1257905 h 12192004"/>
              <a:gd name="connsiteX11" fmla="*/ 1417887 w 1931986"/>
              <a:gd name="connsiteY11" fmla="*/ 996894 h 12192004"/>
              <a:gd name="connsiteX12" fmla="*/ 1434929 w 1931986"/>
              <a:gd name="connsiteY12" fmla="*/ 991430 h 12192004"/>
              <a:gd name="connsiteX13" fmla="*/ 1434929 w 1931986"/>
              <a:gd name="connsiteY13" fmla="*/ 973633 h 12192004"/>
              <a:gd name="connsiteX14" fmla="*/ 1445305 w 1931986"/>
              <a:gd name="connsiteY14" fmla="*/ 988097 h 12192004"/>
              <a:gd name="connsiteX15" fmla="*/ 1462124 w 1931986"/>
              <a:gd name="connsiteY15" fmla="*/ 982662 h 12192004"/>
              <a:gd name="connsiteX16" fmla="*/ 1451728 w 1931986"/>
              <a:gd name="connsiteY16" fmla="*/ 996904 h 12192004"/>
              <a:gd name="connsiteX17" fmla="*/ 1462124 w 1931986"/>
              <a:gd name="connsiteY17" fmla="*/ 1011155 h 12192004"/>
              <a:gd name="connsiteX18" fmla="*/ 1445305 w 1931986"/>
              <a:gd name="connsiteY18" fmla="*/ 1005720 h 12192004"/>
              <a:gd name="connsiteX19" fmla="*/ 1434929 w 1931986"/>
              <a:gd name="connsiteY19" fmla="*/ 1020185 h 12192004"/>
              <a:gd name="connsiteX20" fmla="*/ 1434948 w 1931986"/>
              <a:gd name="connsiteY20" fmla="*/ 1002368 h 12192004"/>
              <a:gd name="connsiteX21" fmla="*/ 1384802 w 1931986"/>
              <a:gd name="connsiteY21" fmla="*/ 578033 h 12192004"/>
              <a:gd name="connsiteX22" fmla="*/ 1401815 w 1931986"/>
              <a:gd name="connsiteY22" fmla="*/ 572588 h 12192004"/>
              <a:gd name="connsiteX23" fmla="*/ 1401815 w 1931986"/>
              <a:gd name="connsiteY23" fmla="*/ 554752 h 12192004"/>
              <a:gd name="connsiteX24" fmla="*/ 1412210 w 1931986"/>
              <a:gd name="connsiteY24" fmla="*/ 569226 h 12192004"/>
              <a:gd name="connsiteX25" fmla="*/ 1429019 w 1931986"/>
              <a:gd name="connsiteY25" fmla="*/ 563791 h 12192004"/>
              <a:gd name="connsiteX26" fmla="*/ 1418624 w 1931986"/>
              <a:gd name="connsiteY26" fmla="*/ 578033 h 12192004"/>
              <a:gd name="connsiteX27" fmla="*/ 1429019 w 1931986"/>
              <a:gd name="connsiteY27" fmla="*/ 592284 h 12192004"/>
              <a:gd name="connsiteX28" fmla="*/ 1412210 w 1931986"/>
              <a:gd name="connsiteY28" fmla="*/ 586869 h 12192004"/>
              <a:gd name="connsiteX29" fmla="*/ 1401815 w 1931986"/>
              <a:gd name="connsiteY29" fmla="*/ 601314 h 12192004"/>
              <a:gd name="connsiteX30" fmla="*/ 1401834 w 1931986"/>
              <a:gd name="connsiteY30" fmla="*/ 583497 h 12192004"/>
              <a:gd name="connsiteX31" fmla="*/ 1384802 w 1931986"/>
              <a:gd name="connsiteY31" fmla="*/ 725449 h 12192004"/>
              <a:gd name="connsiteX32" fmla="*/ 1401814 w 1931986"/>
              <a:gd name="connsiteY32" fmla="*/ 719994 h 12192004"/>
              <a:gd name="connsiteX33" fmla="*/ 1401814 w 1931986"/>
              <a:gd name="connsiteY33" fmla="*/ 702168 h 12192004"/>
              <a:gd name="connsiteX34" fmla="*/ 1412210 w 1931986"/>
              <a:gd name="connsiteY34" fmla="*/ 716632 h 12192004"/>
              <a:gd name="connsiteX35" fmla="*/ 1429019 w 1931986"/>
              <a:gd name="connsiteY35" fmla="*/ 711217 h 12192004"/>
              <a:gd name="connsiteX36" fmla="*/ 1418623 w 1931986"/>
              <a:gd name="connsiteY36" fmla="*/ 725449 h 12192004"/>
              <a:gd name="connsiteX37" fmla="*/ 1429019 w 1931986"/>
              <a:gd name="connsiteY37" fmla="*/ 739700 h 12192004"/>
              <a:gd name="connsiteX38" fmla="*/ 1412210 w 1931986"/>
              <a:gd name="connsiteY38" fmla="*/ 734284 h 12192004"/>
              <a:gd name="connsiteX39" fmla="*/ 1401814 w 1931986"/>
              <a:gd name="connsiteY39" fmla="*/ 748739 h 12192004"/>
              <a:gd name="connsiteX40" fmla="*/ 1401834 w 1931986"/>
              <a:gd name="connsiteY40" fmla="*/ 730903 h 12192004"/>
              <a:gd name="connsiteX41" fmla="*/ 1364040 w 1931986"/>
              <a:gd name="connsiteY41" fmla="*/ 1050771 h 12192004"/>
              <a:gd name="connsiteX42" fmla="*/ 1381052 w 1931986"/>
              <a:gd name="connsiteY42" fmla="*/ 1045326 h 12192004"/>
              <a:gd name="connsiteX43" fmla="*/ 1381052 w 1931986"/>
              <a:gd name="connsiteY43" fmla="*/ 1027470 h 12192004"/>
              <a:gd name="connsiteX44" fmla="*/ 1381062 w 1931986"/>
              <a:gd name="connsiteY44" fmla="*/ 1027461 h 12192004"/>
              <a:gd name="connsiteX45" fmla="*/ 1391477 w 1931986"/>
              <a:gd name="connsiteY45" fmla="*/ 1041935 h 12192004"/>
              <a:gd name="connsiteX46" fmla="*/ 1408296 w 1931986"/>
              <a:gd name="connsiteY46" fmla="*/ 1036519 h 12192004"/>
              <a:gd name="connsiteX47" fmla="*/ 1397881 w 1931986"/>
              <a:gd name="connsiteY47" fmla="*/ 1050751 h 12192004"/>
              <a:gd name="connsiteX48" fmla="*/ 1408296 w 1931986"/>
              <a:gd name="connsiteY48" fmla="*/ 1065012 h 12192004"/>
              <a:gd name="connsiteX49" fmla="*/ 1391477 w 1931986"/>
              <a:gd name="connsiteY49" fmla="*/ 1059597 h 12192004"/>
              <a:gd name="connsiteX50" fmla="*/ 1381062 w 1931986"/>
              <a:gd name="connsiteY50" fmla="*/ 1074052 h 12192004"/>
              <a:gd name="connsiteX51" fmla="*/ 1381101 w 1931986"/>
              <a:gd name="connsiteY51" fmla="*/ 1056215 h 12192004"/>
              <a:gd name="connsiteX52" fmla="*/ 1364040 w 1931986"/>
              <a:gd name="connsiteY52" fmla="*/ 1198477 h 12192004"/>
              <a:gd name="connsiteX53" fmla="*/ 1381081 w 1931986"/>
              <a:gd name="connsiteY53" fmla="*/ 1193023 h 12192004"/>
              <a:gd name="connsiteX54" fmla="*/ 1381081 w 1931986"/>
              <a:gd name="connsiteY54" fmla="*/ 1175206 h 12192004"/>
              <a:gd name="connsiteX55" fmla="*/ 1391477 w 1931986"/>
              <a:gd name="connsiteY55" fmla="*/ 1189661 h 12192004"/>
              <a:gd name="connsiteX56" fmla="*/ 1408296 w 1931986"/>
              <a:gd name="connsiteY56" fmla="*/ 1184245 h 12192004"/>
              <a:gd name="connsiteX57" fmla="*/ 1397900 w 1931986"/>
              <a:gd name="connsiteY57" fmla="*/ 1198477 h 12192004"/>
              <a:gd name="connsiteX58" fmla="*/ 1408296 w 1931986"/>
              <a:gd name="connsiteY58" fmla="*/ 1212729 h 12192004"/>
              <a:gd name="connsiteX59" fmla="*/ 1391477 w 1931986"/>
              <a:gd name="connsiteY59" fmla="*/ 1207313 h 12192004"/>
              <a:gd name="connsiteX60" fmla="*/ 1381081 w 1931986"/>
              <a:gd name="connsiteY60" fmla="*/ 1221768 h 12192004"/>
              <a:gd name="connsiteX61" fmla="*/ 1381101 w 1931986"/>
              <a:gd name="connsiteY61" fmla="*/ 1203941 h 12192004"/>
              <a:gd name="connsiteX62" fmla="*/ 1330732 w 1931986"/>
              <a:gd name="connsiteY62" fmla="*/ 523972 h 12192004"/>
              <a:gd name="connsiteX63" fmla="*/ 1347764 w 1931986"/>
              <a:gd name="connsiteY63" fmla="*/ 518508 h 12192004"/>
              <a:gd name="connsiteX64" fmla="*/ 1347764 w 1931986"/>
              <a:gd name="connsiteY64" fmla="*/ 500701 h 12192004"/>
              <a:gd name="connsiteX65" fmla="*/ 1358159 w 1931986"/>
              <a:gd name="connsiteY65" fmla="*/ 515175 h 12192004"/>
              <a:gd name="connsiteX66" fmla="*/ 1374968 w 1931986"/>
              <a:gd name="connsiteY66" fmla="*/ 509740 h 12192004"/>
              <a:gd name="connsiteX67" fmla="*/ 1364553 w 1931986"/>
              <a:gd name="connsiteY67" fmla="*/ 523982 h 12192004"/>
              <a:gd name="connsiteX68" fmla="*/ 1374968 w 1931986"/>
              <a:gd name="connsiteY68" fmla="*/ 538233 h 12192004"/>
              <a:gd name="connsiteX69" fmla="*/ 1358159 w 1931986"/>
              <a:gd name="connsiteY69" fmla="*/ 532798 h 12192004"/>
              <a:gd name="connsiteX70" fmla="*/ 1347764 w 1931986"/>
              <a:gd name="connsiteY70" fmla="*/ 547263 h 12192004"/>
              <a:gd name="connsiteX71" fmla="*/ 1347783 w 1931986"/>
              <a:gd name="connsiteY71" fmla="*/ 529446 h 12192004"/>
              <a:gd name="connsiteX72" fmla="*/ 1330731 w 1931986"/>
              <a:gd name="connsiteY72" fmla="*/ 779500 h 12192004"/>
              <a:gd name="connsiteX73" fmla="*/ 1347764 w 1931986"/>
              <a:gd name="connsiteY73" fmla="*/ 774045 h 12192004"/>
              <a:gd name="connsiteX74" fmla="*/ 1347764 w 1931986"/>
              <a:gd name="connsiteY74" fmla="*/ 756228 h 12192004"/>
              <a:gd name="connsiteX75" fmla="*/ 1358159 w 1931986"/>
              <a:gd name="connsiteY75" fmla="*/ 770693 h 12192004"/>
              <a:gd name="connsiteX76" fmla="*/ 1374968 w 1931986"/>
              <a:gd name="connsiteY76" fmla="*/ 765267 h 12192004"/>
              <a:gd name="connsiteX77" fmla="*/ 1364553 w 1931986"/>
              <a:gd name="connsiteY77" fmla="*/ 779509 h 12192004"/>
              <a:gd name="connsiteX78" fmla="*/ 1374968 w 1931986"/>
              <a:gd name="connsiteY78" fmla="*/ 793761 h 12192004"/>
              <a:gd name="connsiteX79" fmla="*/ 1358159 w 1931986"/>
              <a:gd name="connsiteY79" fmla="*/ 788335 h 12192004"/>
              <a:gd name="connsiteX80" fmla="*/ 1347764 w 1931986"/>
              <a:gd name="connsiteY80" fmla="*/ 802790 h 12192004"/>
              <a:gd name="connsiteX81" fmla="*/ 1347783 w 1931986"/>
              <a:gd name="connsiteY81" fmla="*/ 784964 h 12192004"/>
              <a:gd name="connsiteX82" fmla="*/ 1301463 w 1931986"/>
              <a:gd name="connsiteY82" fmla="*/ 532168 h 12192004"/>
              <a:gd name="connsiteX83" fmla="*/ 1400032 w 1931986"/>
              <a:gd name="connsiteY83" fmla="*/ 630737 h 12192004"/>
              <a:gd name="connsiteX84" fmla="*/ 1498601 w 1931986"/>
              <a:gd name="connsiteY84" fmla="*/ 630737 h 12192004"/>
              <a:gd name="connsiteX85" fmla="*/ 1498601 w 1931986"/>
              <a:gd name="connsiteY85" fmla="*/ 433609 h 12192004"/>
              <a:gd name="connsiteX86" fmla="*/ 1498601 w 1931986"/>
              <a:gd name="connsiteY86" fmla="*/ 433600 h 12192004"/>
              <a:gd name="connsiteX87" fmla="*/ 1400032 w 1931986"/>
              <a:gd name="connsiteY87" fmla="*/ 433600 h 12192004"/>
              <a:gd name="connsiteX88" fmla="*/ 1301463 w 1931986"/>
              <a:gd name="connsiteY88" fmla="*/ 532168 h 12192004"/>
              <a:gd name="connsiteX89" fmla="*/ 1301463 w 1931986"/>
              <a:gd name="connsiteY89" fmla="*/ 867198 h 12192004"/>
              <a:gd name="connsiteX90" fmla="*/ 1498591 w 1931986"/>
              <a:gd name="connsiteY90" fmla="*/ 867198 h 12192004"/>
              <a:gd name="connsiteX91" fmla="*/ 1498591 w 1931986"/>
              <a:gd name="connsiteY91" fmla="*/ 768630 h 12192004"/>
              <a:gd name="connsiteX92" fmla="*/ 1400022 w 1931986"/>
              <a:gd name="connsiteY92" fmla="*/ 670061 h 12192004"/>
              <a:gd name="connsiteX93" fmla="*/ 1400032 w 1931986"/>
              <a:gd name="connsiteY93" fmla="*/ 670070 h 12192004"/>
              <a:gd name="connsiteX94" fmla="*/ 1301463 w 1931986"/>
              <a:gd name="connsiteY94" fmla="*/ 768639 h 12192004"/>
              <a:gd name="connsiteX95" fmla="*/ 1301463 w 1931986"/>
              <a:gd name="connsiteY95" fmla="*/ 1241561 h 12192004"/>
              <a:gd name="connsiteX96" fmla="*/ 1400022 w 1931986"/>
              <a:gd name="connsiteY96" fmla="*/ 1340120 h 12192004"/>
              <a:gd name="connsiteX97" fmla="*/ 1498591 w 1931986"/>
              <a:gd name="connsiteY97" fmla="*/ 1241552 h 12192004"/>
              <a:gd name="connsiteX98" fmla="*/ 1498591 w 1931986"/>
              <a:gd name="connsiteY98" fmla="*/ 1142992 h 12192004"/>
              <a:gd name="connsiteX99" fmla="*/ 1301463 w 1931986"/>
              <a:gd name="connsiteY99" fmla="*/ 1142992 h 12192004"/>
              <a:gd name="connsiteX100" fmla="*/ 1301453 w 1931986"/>
              <a:gd name="connsiteY100" fmla="*/ 1103659 h 12192004"/>
              <a:gd name="connsiteX101" fmla="*/ 1400022 w 1931986"/>
              <a:gd name="connsiteY101" fmla="*/ 1103659 h 12192004"/>
              <a:gd name="connsiteX102" fmla="*/ 1498591 w 1931986"/>
              <a:gd name="connsiteY102" fmla="*/ 1005090 h 12192004"/>
              <a:gd name="connsiteX103" fmla="*/ 1400022 w 1931986"/>
              <a:gd name="connsiteY103" fmla="*/ 906522 h 12192004"/>
              <a:gd name="connsiteX104" fmla="*/ 1400012 w 1931986"/>
              <a:gd name="connsiteY104" fmla="*/ 906531 h 12192004"/>
              <a:gd name="connsiteX105" fmla="*/ 1301453 w 1931986"/>
              <a:gd name="connsiteY105" fmla="*/ 906531 h 12192004"/>
              <a:gd name="connsiteX106" fmla="*/ 0 w 1931986"/>
              <a:gd name="connsiteY106" fmla="*/ 12192004 h 12192004"/>
              <a:gd name="connsiteX107" fmla="*/ 0 w 1931986"/>
              <a:gd name="connsiteY107" fmla="*/ 0 h 12192004"/>
              <a:gd name="connsiteX108" fmla="*/ 1931986 w 1931986"/>
              <a:gd name="connsiteY108" fmla="*/ 0 h 12192004"/>
              <a:gd name="connsiteX109" fmla="*/ 1931986 w 1931986"/>
              <a:gd name="connsiteY109" fmla="*/ 12192004 h 12192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931986" h="12192004">
                <a:moveTo>
                  <a:pt x="1418100" y="1252451"/>
                </a:moveTo>
                <a:lnTo>
                  <a:pt x="1435142" y="1246996"/>
                </a:lnTo>
                <a:lnTo>
                  <a:pt x="1435142" y="1229170"/>
                </a:lnTo>
                <a:lnTo>
                  <a:pt x="1435142" y="1229150"/>
                </a:lnTo>
                <a:lnTo>
                  <a:pt x="1445538" y="1243615"/>
                </a:lnTo>
                <a:lnTo>
                  <a:pt x="1462357" y="1238189"/>
                </a:lnTo>
                <a:lnTo>
                  <a:pt x="1451961" y="1252441"/>
                </a:lnTo>
                <a:lnTo>
                  <a:pt x="1462357" y="1266692"/>
                </a:lnTo>
                <a:lnTo>
                  <a:pt x="1445538" y="1261267"/>
                </a:lnTo>
                <a:lnTo>
                  <a:pt x="1435142" y="1275732"/>
                </a:lnTo>
                <a:lnTo>
                  <a:pt x="1435162" y="1257905"/>
                </a:lnTo>
                <a:close/>
                <a:moveTo>
                  <a:pt x="1417887" y="996894"/>
                </a:moveTo>
                <a:lnTo>
                  <a:pt x="1434929" y="991430"/>
                </a:lnTo>
                <a:lnTo>
                  <a:pt x="1434929" y="973633"/>
                </a:lnTo>
                <a:lnTo>
                  <a:pt x="1445305" y="988097"/>
                </a:lnTo>
                <a:lnTo>
                  <a:pt x="1462124" y="982662"/>
                </a:lnTo>
                <a:lnTo>
                  <a:pt x="1451728" y="996904"/>
                </a:lnTo>
                <a:lnTo>
                  <a:pt x="1462124" y="1011155"/>
                </a:lnTo>
                <a:lnTo>
                  <a:pt x="1445305" y="1005720"/>
                </a:lnTo>
                <a:lnTo>
                  <a:pt x="1434929" y="1020185"/>
                </a:lnTo>
                <a:lnTo>
                  <a:pt x="1434948" y="1002368"/>
                </a:lnTo>
                <a:close/>
                <a:moveTo>
                  <a:pt x="1384802" y="578033"/>
                </a:moveTo>
                <a:lnTo>
                  <a:pt x="1401815" y="572588"/>
                </a:lnTo>
                <a:lnTo>
                  <a:pt x="1401815" y="554752"/>
                </a:lnTo>
                <a:lnTo>
                  <a:pt x="1412210" y="569226"/>
                </a:lnTo>
                <a:lnTo>
                  <a:pt x="1429019" y="563791"/>
                </a:lnTo>
                <a:lnTo>
                  <a:pt x="1418624" y="578033"/>
                </a:lnTo>
                <a:lnTo>
                  <a:pt x="1429019" y="592284"/>
                </a:lnTo>
                <a:lnTo>
                  <a:pt x="1412210" y="586869"/>
                </a:lnTo>
                <a:lnTo>
                  <a:pt x="1401815" y="601314"/>
                </a:lnTo>
                <a:lnTo>
                  <a:pt x="1401834" y="583497"/>
                </a:lnTo>
                <a:close/>
                <a:moveTo>
                  <a:pt x="1384802" y="725449"/>
                </a:moveTo>
                <a:lnTo>
                  <a:pt x="1401814" y="719994"/>
                </a:lnTo>
                <a:lnTo>
                  <a:pt x="1401814" y="702168"/>
                </a:lnTo>
                <a:lnTo>
                  <a:pt x="1412210" y="716632"/>
                </a:lnTo>
                <a:lnTo>
                  <a:pt x="1429019" y="711217"/>
                </a:lnTo>
                <a:lnTo>
                  <a:pt x="1418623" y="725449"/>
                </a:lnTo>
                <a:lnTo>
                  <a:pt x="1429019" y="739700"/>
                </a:lnTo>
                <a:lnTo>
                  <a:pt x="1412210" y="734284"/>
                </a:lnTo>
                <a:lnTo>
                  <a:pt x="1401814" y="748739"/>
                </a:lnTo>
                <a:lnTo>
                  <a:pt x="1401834" y="730903"/>
                </a:lnTo>
                <a:close/>
                <a:moveTo>
                  <a:pt x="1364040" y="1050771"/>
                </a:moveTo>
                <a:lnTo>
                  <a:pt x="1381052" y="1045326"/>
                </a:lnTo>
                <a:lnTo>
                  <a:pt x="1381052" y="1027470"/>
                </a:lnTo>
                <a:lnTo>
                  <a:pt x="1381062" y="1027461"/>
                </a:lnTo>
                <a:lnTo>
                  <a:pt x="1391477" y="1041935"/>
                </a:lnTo>
                <a:lnTo>
                  <a:pt x="1408296" y="1036519"/>
                </a:lnTo>
                <a:lnTo>
                  <a:pt x="1397881" y="1050751"/>
                </a:lnTo>
                <a:lnTo>
                  <a:pt x="1408296" y="1065012"/>
                </a:lnTo>
                <a:lnTo>
                  <a:pt x="1391477" y="1059597"/>
                </a:lnTo>
                <a:lnTo>
                  <a:pt x="1381062" y="1074052"/>
                </a:lnTo>
                <a:lnTo>
                  <a:pt x="1381101" y="1056215"/>
                </a:lnTo>
                <a:close/>
                <a:moveTo>
                  <a:pt x="1364040" y="1198477"/>
                </a:moveTo>
                <a:lnTo>
                  <a:pt x="1381081" y="1193023"/>
                </a:lnTo>
                <a:lnTo>
                  <a:pt x="1381081" y="1175206"/>
                </a:lnTo>
                <a:lnTo>
                  <a:pt x="1391477" y="1189661"/>
                </a:lnTo>
                <a:lnTo>
                  <a:pt x="1408296" y="1184245"/>
                </a:lnTo>
                <a:lnTo>
                  <a:pt x="1397900" y="1198477"/>
                </a:lnTo>
                <a:lnTo>
                  <a:pt x="1408296" y="1212729"/>
                </a:lnTo>
                <a:lnTo>
                  <a:pt x="1391477" y="1207313"/>
                </a:lnTo>
                <a:lnTo>
                  <a:pt x="1381081" y="1221768"/>
                </a:lnTo>
                <a:lnTo>
                  <a:pt x="1381101" y="1203941"/>
                </a:lnTo>
                <a:close/>
                <a:moveTo>
                  <a:pt x="1330732" y="523972"/>
                </a:moveTo>
                <a:lnTo>
                  <a:pt x="1347764" y="518508"/>
                </a:lnTo>
                <a:lnTo>
                  <a:pt x="1347764" y="500701"/>
                </a:lnTo>
                <a:lnTo>
                  <a:pt x="1358159" y="515175"/>
                </a:lnTo>
                <a:lnTo>
                  <a:pt x="1374968" y="509740"/>
                </a:lnTo>
                <a:lnTo>
                  <a:pt x="1364553" y="523982"/>
                </a:lnTo>
                <a:lnTo>
                  <a:pt x="1374968" y="538233"/>
                </a:lnTo>
                <a:lnTo>
                  <a:pt x="1358159" y="532798"/>
                </a:lnTo>
                <a:lnTo>
                  <a:pt x="1347764" y="547263"/>
                </a:lnTo>
                <a:lnTo>
                  <a:pt x="1347783" y="529446"/>
                </a:lnTo>
                <a:close/>
                <a:moveTo>
                  <a:pt x="1330731" y="779500"/>
                </a:moveTo>
                <a:lnTo>
                  <a:pt x="1347764" y="774045"/>
                </a:lnTo>
                <a:lnTo>
                  <a:pt x="1347764" y="756228"/>
                </a:lnTo>
                <a:lnTo>
                  <a:pt x="1358159" y="770693"/>
                </a:lnTo>
                <a:lnTo>
                  <a:pt x="1374968" y="765267"/>
                </a:lnTo>
                <a:lnTo>
                  <a:pt x="1364553" y="779509"/>
                </a:lnTo>
                <a:lnTo>
                  <a:pt x="1374968" y="793761"/>
                </a:lnTo>
                <a:lnTo>
                  <a:pt x="1358159" y="788335"/>
                </a:lnTo>
                <a:lnTo>
                  <a:pt x="1347764" y="802790"/>
                </a:lnTo>
                <a:lnTo>
                  <a:pt x="1347783" y="784964"/>
                </a:lnTo>
                <a:close/>
                <a:moveTo>
                  <a:pt x="1301463" y="532168"/>
                </a:moveTo>
                <a:cubicBezTo>
                  <a:pt x="1301463" y="586607"/>
                  <a:pt x="1345593" y="630737"/>
                  <a:pt x="1400032" y="630737"/>
                </a:cubicBezTo>
                <a:lnTo>
                  <a:pt x="1498601" y="630737"/>
                </a:lnTo>
                <a:lnTo>
                  <a:pt x="1498601" y="433609"/>
                </a:lnTo>
                <a:lnTo>
                  <a:pt x="1498601" y="433600"/>
                </a:lnTo>
                <a:lnTo>
                  <a:pt x="1400032" y="433600"/>
                </a:lnTo>
                <a:cubicBezTo>
                  <a:pt x="1345593" y="433600"/>
                  <a:pt x="1301463" y="477730"/>
                  <a:pt x="1301463" y="532168"/>
                </a:cubicBezTo>
                <a:close/>
                <a:moveTo>
                  <a:pt x="1301463" y="867198"/>
                </a:moveTo>
                <a:lnTo>
                  <a:pt x="1498591" y="867198"/>
                </a:lnTo>
                <a:lnTo>
                  <a:pt x="1498591" y="768630"/>
                </a:lnTo>
                <a:cubicBezTo>
                  <a:pt x="1498591" y="714191"/>
                  <a:pt x="1454460" y="670061"/>
                  <a:pt x="1400022" y="670061"/>
                </a:cubicBezTo>
                <a:lnTo>
                  <a:pt x="1400032" y="670070"/>
                </a:lnTo>
                <a:cubicBezTo>
                  <a:pt x="1345593" y="670070"/>
                  <a:pt x="1301463" y="714201"/>
                  <a:pt x="1301463" y="768639"/>
                </a:cubicBezTo>
                <a:close/>
                <a:moveTo>
                  <a:pt x="1301463" y="1241561"/>
                </a:moveTo>
                <a:cubicBezTo>
                  <a:pt x="1301463" y="1295990"/>
                  <a:pt x="1345584" y="1340120"/>
                  <a:pt x="1400022" y="1340120"/>
                </a:cubicBezTo>
                <a:cubicBezTo>
                  <a:pt x="1454460" y="1340120"/>
                  <a:pt x="1498591" y="1295990"/>
                  <a:pt x="1498591" y="1241552"/>
                </a:cubicBezTo>
                <a:lnTo>
                  <a:pt x="1498591" y="1142992"/>
                </a:lnTo>
                <a:lnTo>
                  <a:pt x="1301463" y="1142992"/>
                </a:lnTo>
                <a:close/>
                <a:moveTo>
                  <a:pt x="1301453" y="1103659"/>
                </a:moveTo>
                <a:lnTo>
                  <a:pt x="1400022" y="1103659"/>
                </a:lnTo>
                <a:cubicBezTo>
                  <a:pt x="1454461" y="1103659"/>
                  <a:pt x="1498591" y="1059529"/>
                  <a:pt x="1498591" y="1005090"/>
                </a:cubicBezTo>
                <a:cubicBezTo>
                  <a:pt x="1498591" y="950652"/>
                  <a:pt x="1454461" y="906522"/>
                  <a:pt x="1400022" y="906522"/>
                </a:cubicBezTo>
                <a:lnTo>
                  <a:pt x="1400012" y="906531"/>
                </a:lnTo>
                <a:lnTo>
                  <a:pt x="1301453" y="906531"/>
                </a:lnTo>
                <a:close/>
                <a:moveTo>
                  <a:pt x="0" y="12192004"/>
                </a:moveTo>
                <a:lnTo>
                  <a:pt x="0" y="0"/>
                </a:lnTo>
                <a:lnTo>
                  <a:pt x="1931986" y="0"/>
                </a:lnTo>
                <a:lnTo>
                  <a:pt x="1931986" y="12192004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D4B0CEBD-DC24-B2AD-13D7-4167AE502E8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33525" y="5375696"/>
            <a:ext cx="9983476" cy="914096"/>
          </a:xfrm>
        </p:spPr>
        <p:txBody>
          <a:bodyPr wrap="square" anchor="t">
            <a:spAutoFit/>
          </a:bodyPr>
          <a:lstStyle>
            <a:lvl1pPr algn="l">
              <a:defRPr sz="6600"/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3958F4BD-B060-AAA3-3520-C0D92B2282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834102" y="2512244"/>
            <a:ext cx="4284000" cy="123111"/>
          </a:xfrm>
        </p:spPr>
        <p:txBody>
          <a:bodyPr wrap="square" anchor="b">
            <a:spAutoFit/>
          </a:bodyPr>
          <a:lstStyle>
            <a:lvl1pPr algn="r">
              <a:defRPr sz="8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photo source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754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image + whit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07614D04-F28C-25AC-3AE2-CCBE4C94CAC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21193 w 12192000"/>
              <a:gd name="connsiteY0" fmla="*/ 6344112 h 6858000"/>
              <a:gd name="connsiteX1" fmla="*/ 526648 w 12192000"/>
              <a:gd name="connsiteY1" fmla="*/ 6361154 h 6858000"/>
              <a:gd name="connsiteX2" fmla="*/ 544474 w 12192000"/>
              <a:gd name="connsiteY2" fmla="*/ 6361154 h 6858000"/>
              <a:gd name="connsiteX3" fmla="*/ 544494 w 12192000"/>
              <a:gd name="connsiteY3" fmla="*/ 6361154 h 6858000"/>
              <a:gd name="connsiteX4" fmla="*/ 530029 w 12192000"/>
              <a:gd name="connsiteY4" fmla="*/ 6371550 h 6858000"/>
              <a:gd name="connsiteX5" fmla="*/ 535455 w 12192000"/>
              <a:gd name="connsiteY5" fmla="*/ 6388369 h 6858000"/>
              <a:gd name="connsiteX6" fmla="*/ 521203 w 12192000"/>
              <a:gd name="connsiteY6" fmla="*/ 6377973 h 6858000"/>
              <a:gd name="connsiteX7" fmla="*/ 506952 w 12192000"/>
              <a:gd name="connsiteY7" fmla="*/ 6388369 h 6858000"/>
              <a:gd name="connsiteX8" fmla="*/ 512377 w 12192000"/>
              <a:gd name="connsiteY8" fmla="*/ 6371550 h 6858000"/>
              <a:gd name="connsiteX9" fmla="*/ 497912 w 12192000"/>
              <a:gd name="connsiteY9" fmla="*/ 6361154 h 6858000"/>
              <a:gd name="connsiteX10" fmla="*/ 515739 w 12192000"/>
              <a:gd name="connsiteY10" fmla="*/ 6361174 h 6858000"/>
              <a:gd name="connsiteX11" fmla="*/ 776750 w 12192000"/>
              <a:gd name="connsiteY11" fmla="*/ 6343899 h 6858000"/>
              <a:gd name="connsiteX12" fmla="*/ 782214 w 12192000"/>
              <a:gd name="connsiteY12" fmla="*/ 6360941 h 6858000"/>
              <a:gd name="connsiteX13" fmla="*/ 800012 w 12192000"/>
              <a:gd name="connsiteY13" fmla="*/ 6360941 h 6858000"/>
              <a:gd name="connsiteX14" fmla="*/ 785547 w 12192000"/>
              <a:gd name="connsiteY14" fmla="*/ 6371317 h 6858000"/>
              <a:gd name="connsiteX15" fmla="*/ 790982 w 12192000"/>
              <a:gd name="connsiteY15" fmla="*/ 6388136 h 6858000"/>
              <a:gd name="connsiteX16" fmla="*/ 776740 w 12192000"/>
              <a:gd name="connsiteY16" fmla="*/ 6377740 h 6858000"/>
              <a:gd name="connsiteX17" fmla="*/ 762489 w 12192000"/>
              <a:gd name="connsiteY17" fmla="*/ 6388136 h 6858000"/>
              <a:gd name="connsiteX18" fmla="*/ 767924 w 12192000"/>
              <a:gd name="connsiteY18" fmla="*/ 6371317 h 6858000"/>
              <a:gd name="connsiteX19" fmla="*/ 753459 w 12192000"/>
              <a:gd name="connsiteY19" fmla="*/ 6360941 h 6858000"/>
              <a:gd name="connsiteX20" fmla="*/ 771276 w 12192000"/>
              <a:gd name="connsiteY20" fmla="*/ 6360960 h 6858000"/>
              <a:gd name="connsiteX21" fmla="*/ 1195611 w 12192000"/>
              <a:gd name="connsiteY21" fmla="*/ 6310814 h 6858000"/>
              <a:gd name="connsiteX22" fmla="*/ 1201056 w 12192000"/>
              <a:gd name="connsiteY22" fmla="*/ 6327827 h 6858000"/>
              <a:gd name="connsiteX23" fmla="*/ 1218892 w 12192000"/>
              <a:gd name="connsiteY23" fmla="*/ 6327827 h 6858000"/>
              <a:gd name="connsiteX24" fmla="*/ 1204418 w 12192000"/>
              <a:gd name="connsiteY24" fmla="*/ 6338222 h 6858000"/>
              <a:gd name="connsiteX25" fmla="*/ 1209853 w 12192000"/>
              <a:gd name="connsiteY25" fmla="*/ 6355031 h 6858000"/>
              <a:gd name="connsiteX26" fmla="*/ 1195611 w 12192000"/>
              <a:gd name="connsiteY26" fmla="*/ 6344636 h 6858000"/>
              <a:gd name="connsiteX27" fmla="*/ 1181360 w 12192000"/>
              <a:gd name="connsiteY27" fmla="*/ 6355031 h 6858000"/>
              <a:gd name="connsiteX28" fmla="*/ 1186776 w 12192000"/>
              <a:gd name="connsiteY28" fmla="*/ 6338222 h 6858000"/>
              <a:gd name="connsiteX29" fmla="*/ 1172331 w 12192000"/>
              <a:gd name="connsiteY29" fmla="*/ 6327827 h 6858000"/>
              <a:gd name="connsiteX30" fmla="*/ 1190147 w 12192000"/>
              <a:gd name="connsiteY30" fmla="*/ 6327846 h 6858000"/>
              <a:gd name="connsiteX31" fmla="*/ 1048195 w 12192000"/>
              <a:gd name="connsiteY31" fmla="*/ 6310814 h 6858000"/>
              <a:gd name="connsiteX32" fmla="*/ 1053650 w 12192000"/>
              <a:gd name="connsiteY32" fmla="*/ 6327826 h 6858000"/>
              <a:gd name="connsiteX33" fmla="*/ 1071476 w 12192000"/>
              <a:gd name="connsiteY33" fmla="*/ 6327826 h 6858000"/>
              <a:gd name="connsiteX34" fmla="*/ 1057012 w 12192000"/>
              <a:gd name="connsiteY34" fmla="*/ 6338222 h 6858000"/>
              <a:gd name="connsiteX35" fmla="*/ 1062428 w 12192000"/>
              <a:gd name="connsiteY35" fmla="*/ 6355031 h 6858000"/>
              <a:gd name="connsiteX36" fmla="*/ 1048195 w 12192000"/>
              <a:gd name="connsiteY36" fmla="*/ 6344635 h 6858000"/>
              <a:gd name="connsiteX37" fmla="*/ 1033944 w 12192000"/>
              <a:gd name="connsiteY37" fmla="*/ 6355031 h 6858000"/>
              <a:gd name="connsiteX38" fmla="*/ 1039360 w 12192000"/>
              <a:gd name="connsiteY38" fmla="*/ 6338222 h 6858000"/>
              <a:gd name="connsiteX39" fmla="*/ 1024905 w 12192000"/>
              <a:gd name="connsiteY39" fmla="*/ 6327826 h 6858000"/>
              <a:gd name="connsiteX40" fmla="*/ 1042741 w 12192000"/>
              <a:gd name="connsiteY40" fmla="*/ 6327846 h 6858000"/>
              <a:gd name="connsiteX41" fmla="*/ 722873 w 12192000"/>
              <a:gd name="connsiteY41" fmla="*/ 6290052 h 6858000"/>
              <a:gd name="connsiteX42" fmla="*/ 728318 w 12192000"/>
              <a:gd name="connsiteY42" fmla="*/ 6307064 h 6858000"/>
              <a:gd name="connsiteX43" fmla="*/ 746174 w 12192000"/>
              <a:gd name="connsiteY43" fmla="*/ 6307064 h 6858000"/>
              <a:gd name="connsiteX44" fmla="*/ 746183 w 12192000"/>
              <a:gd name="connsiteY44" fmla="*/ 6307074 h 6858000"/>
              <a:gd name="connsiteX45" fmla="*/ 731709 w 12192000"/>
              <a:gd name="connsiteY45" fmla="*/ 6317489 h 6858000"/>
              <a:gd name="connsiteX46" fmla="*/ 737125 w 12192000"/>
              <a:gd name="connsiteY46" fmla="*/ 6334308 h 6858000"/>
              <a:gd name="connsiteX47" fmla="*/ 722893 w 12192000"/>
              <a:gd name="connsiteY47" fmla="*/ 6323893 h 6858000"/>
              <a:gd name="connsiteX48" fmla="*/ 708632 w 12192000"/>
              <a:gd name="connsiteY48" fmla="*/ 6334308 h 6858000"/>
              <a:gd name="connsiteX49" fmla="*/ 714047 w 12192000"/>
              <a:gd name="connsiteY49" fmla="*/ 6317489 h 6858000"/>
              <a:gd name="connsiteX50" fmla="*/ 699593 w 12192000"/>
              <a:gd name="connsiteY50" fmla="*/ 6307074 h 6858000"/>
              <a:gd name="connsiteX51" fmla="*/ 717429 w 12192000"/>
              <a:gd name="connsiteY51" fmla="*/ 6307113 h 6858000"/>
              <a:gd name="connsiteX52" fmla="*/ 575167 w 12192000"/>
              <a:gd name="connsiteY52" fmla="*/ 6290052 h 6858000"/>
              <a:gd name="connsiteX53" fmla="*/ 580622 w 12192000"/>
              <a:gd name="connsiteY53" fmla="*/ 6307093 h 6858000"/>
              <a:gd name="connsiteX54" fmla="*/ 598438 w 12192000"/>
              <a:gd name="connsiteY54" fmla="*/ 6307093 h 6858000"/>
              <a:gd name="connsiteX55" fmla="*/ 583983 w 12192000"/>
              <a:gd name="connsiteY55" fmla="*/ 6317489 h 6858000"/>
              <a:gd name="connsiteX56" fmla="*/ 589399 w 12192000"/>
              <a:gd name="connsiteY56" fmla="*/ 6334308 h 6858000"/>
              <a:gd name="connsiteX57" fmla="*/ 575167 w 12192000"/>
              <a:gd name="connsiteY57" fmla="*/ 6323912 h 6858000"/>
              <a:gd name="connsiteX58" fmla="*/ 560915 w 12192000"/>
              <a:gd name="connsiteY58" fmla="*/ 6334308 h 6858000"/>
              <a:gd name="connsiteX59" fmla="*/ 566331 w 12192000"/>
              <a:gd name="connsiteY59" fmla="*/ 6317489 h 6858000"/>
              <a:gd name="connsiteX60" fmla="*/ 551876 w 12192000"/>
              <a:gd name="connsiteY60" fmla="*/ 6307093 h 6858000"/>
              <a:gd name="connsiteX61" fmla="*/ 569703 w 12192000"/>
              <a:gd name="connsiteY61" fmla="*/ 6307113 h 6858000"/>
              <a:gd name="connsiteX62" fmla="*/ 1249672 w 12192000"/>
              <a:gd name="connsiteY62" fmla="*/ 6256744 h 6858000"/>
              <a:gd name="connsiteX63" fmla="*/ 1255136 w 12192000"/>
              <a:gd name="connsiteY63" fmla="*/ 6273776 h 6858000"/>
              <a:gd name="connsiteX64" fmla="*/ 1272943 w 12192000"/>
              <a:gd name="connsiteY64" fmla="*/ 6273776 h 6858000"/>
              <a:gd name="connsiteX65" fmla="*/ 1258469 w 12192000"/>
              <a:gd name="connsiteY65" fmla="*/ 6284171 h 6858000"/>
              <a:gd name="connsiteX66" fmla="*/ 1263904 w 12192000"/>
              <a:gd name="connsiteY66" fmla="*/ 6300980 h 6858000"/>
              <a:gd name="connsiteX67" fmla="*/ 1249662 w 12192000"/>
              <a:gd name="connsiteY67" fmla="*/ 6290565 h 6858000"/>
              <a:gd name="connsiteX68" fmla="*/ 1235411 w 12192000"/>
              <a:gd name="connsiteY68" fmla="*/ 6300980 h 6858000"/>
              <a:gd name="connsiteX69" fmla="*/ 1240846 w 12192000"/>
              <a:gd name="connsiteY69" fmla="*/ 6284171 h 6858000"/>
              <a:gd name="connsiteX70" fmla="*/ 1226381 w 12192000"/>
              <a:gd name="connsiteY70" fmla="*/ 6273776 h 6858000"/>
              <a:gd name="connsiteX71" fmla="*/ 1244198 w 12192000"/>
              <a:gd name="connsiteY71" fmla="*/ 6273795 h 6858000"/>
              <a:gd name="connsiteX72" fmla="*/ 994145 w 12192000"/>
              <a:gd name="connsiteY72" fmla="*/ 6256743 h 6858000"/>
              <a:gd name="connsiteX73" fmla="*/ 999599 w 12192000"/>
              <a:gd name="connsiteY73" fmla="*/ 6273776 h 6858000"/>
              <a:gd name="connsiteX74" fmla="*/ 1017416 w 12192000"/>
              <a:gd name="connsiteY74" fmla="*/ 6273776 h 6858000"/>
              <a:gd name="connsiteX75" fmla="*/ 1002951 w 12192000"/>
              <a:gd name="connsiteY75" fmla="*/ 6284171 h 6858000"/>
              <a:gd name="connsiteX76" fmla="*/ 1008377 w 12192000"/>
              <a:gd name="connsiteY76" fmla="*/ 6300980 h 6858000"/>
              <a:gd name="connsiteX77" fmla="*/ 994135 w 12192000"/>
              <a:gd name="connsiteY77" fmla="*/ 6290565 h 6858000"/>
              <a:gd name="connsiteX78" fmla="*/ 979883 w 12192000"/>
              <a:gd name="connsiteY78" fmla="*/ 6300980 h 6858000"/>
              <a:gd name="connsiteX79" fmla="*/ 985309 w 12192000"/>
              <a:gd name="connsiteY79" fmla="*/ 6284171 h 6858000"/>
              <a:gd name="connsiteX80" fmla="*/ 970854 w 12192000"/>
              <a:gd name="connsiteY80" fmla="*/ 6273776 h 6858000"/>
              <a:gd name="connsiteX81" fmla="*/ 988680 w 12192000"/>
              <a:gd name="connsiteY81" fmla="*/ 6273795 h 6858000"/>
              <a:gd name="connsiteX82" fmla="*/ 1241476 w 12192000"/>
              <a:gd name="connsiteY82" fmla="*/ 6227475 h 6858000"/>
              <a:gd name="connsiteX83" fmla="*/ 1142907 w 12192000"/>
              <a:gd name="connsiteY83" fmla="*/ 6326044 h 6858000"/>
              <a:gd name="connsiteX84" fmla="*/ 1142907 w 12192000"/>
              <a:gd name="connsiteY84" fmla="*/ 6424613 h 6858000"/>
              <a:gd name="connsiteX85" fmla="*/ 1340035 w 12192000"/>
              <a:gd name="connsiteY85" fmla="*/ 6424613 h 6858000"/>
              <a:gd name="connsiteX86" fmla="*/ 1340044 w 12192000"/>
              <a:gd name="connsiteY86" fmla="*/ 6424613 h 6858000"/>
              <a:gd name="connsiteX87" fmla="*/ 1340044 w 12192000"/>
              <a:gd name="connsiteY87" fmla="*/ 6326044 h 6858000"/>
              <a:gd name="connsiteX88" fmla="*/ 1241476 w 12192000"/>
              <a:gd name="connsiteY88" fmla="*/ 6227475 h 6858000"/>
              <a:gd name="connsiteX89" fmla="*/ 906446 w 12192000"/>
              <a:gd name="connsiteY89" fmla="*/ 6227475 h 6858000"/>
              <a:gd name="connsiteX90" fmla="*/ 906446 w 12192000"/>
              <a:gd name="connsiteY90" fmla="*/ 6424603 h 6858000"/>
              <a:gd name="connsiteX91" fmla="*/ 1005015 w 12192000"/>
              <a:gd name="connsiteY91" fmla="*/ 6424603 h 6858000"/>
              <a:gd name="connsiteX92" fmla="*/ 1103583 w 12192000"/>
              <a:gd name="connsiteY92" fmla="*/ 6326034 h 6858000"/>
              <a:gd name="connsiteX93" fmla="*/ 1103574 w 12192000"/>
              <a:gd name="connsiteY93" fmla="*/ 6326044 h 6858000"/>
              <a:gd name="connsiteX94" fmla="*/ 1005005 w 12192000"/>
              <a:gd name="connsiteY94" fmla="*/ 6227475 h 6858000"/>
              <a:gd name="connsiteX95" fmla="*/ 532083 w 12192000"/>
              <a:gd name="connsiteY95" fmla="*/ 6227475 h 6858000"/>
              <a:gd name="connsiteX96" fmla="*/ 433524 w 12192000"/>
              <a:gd name="connsiteY96" fmla="*/ 6326034 h 6858000"/>
              <a:gd name="connsiteX97" fmla="*/ 532093 w 12192000"/>
              <a:gd name="connsiteY97" fmla="*/ 6424603 h 6858000"/>
              <a:gd name="connsiteX98" fmla="*/ 630652 w 12192000"/>
              <a:gd name="connsiteY98" fmla="*/ 6424603 h 6858000"/>
              <a:gd name="connsiteX99" fmla="*/ 630652 w 12192000"/>
              <a:gd name="connsiteY99" fmla="*/ 6227475 h 6858000"/>
              <a:gd name="connsiteX100" fmla="*/ 669985 w 12192000"/>
              <a:gd name="connsiteY100" fmla="*/ 6227465 h 6858000"/>
              <a:gd name="connsiteX101" fmla="*/ 669985 w 12192000"/>
              <a:gd name="connsiteY101" fmla="*/ 6326034 h 6858000"/>
              <a:gd name="connsiteX102" fmla="*/ 768554 w 12192000"/>
              <a:gd name="connsiteY102" fmla="*/ 6424603 h 6858000"/>
              <a:gd name="connsiteX103" fmla="*/ 867122 w 12192000"/>
              <a:gd name="connsiteY103" fmla="*/ 6326034 h 6858000"/>
              <a:gd name="connsiteX104" fmla="*/ 867113 w 12192000"/>
              <a:gd name="connsiteY104" fmla="*/ 6326024 h 6858000"/>
              <a:gd name="connsiteX105" fmla="*/ 867113 w 12192000"/>
              <a:gd name="connsiteY105" fmla="*/ 6227465 h 6858000"/>
              <a:gd name="connsiteX106" fmla="*/ 0 w 12192000"/>
              <a:gd name="connsiteY106" fmla="*/ 0 h 6858000"/>
              <a:gd name="connsiteX107" fmla="*/ 12192000 w 12192000"/>
              <a:gd name="connsiteY107" fmla="*/ 0 h 6858000"/>
              <a:gd name="connsiteX108" fmla="*/ 12192000 w 12192000"/>
              <a:gd name="connsiteY108" fmla="*/ 6858000 h 6858000"/>
              <a:gd name="connsiteX109" fmla="*/ 0 w 12192000"/>
              <a:gd name="connsiteY10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2192000" h="6858000">
                <a:moveTo>
                  <a:pt x="521193" y="6344112"/>
                </a:moveTo>
                <a:lnTo>
                  <a:pt x="526648" y="6361154"/>
                </a:lnTo>
                <a:lnTo>
                  <a:pt x="544474" y="6361154"/>
                </a:lnTo>
                <a:lnTo>
                  <a:pt x="544494" y="6361154"/>
                </a:lnTo>
                <a:lnTo>
                  <a:pt x="530029" y="6371550"/>
                </a:lnTo>
                <a:lnTo>
                  <a:pt x="535455" y="6388369"/>
                </a:lnTo>
                <a:lnTo>
                  <a:pt x="521203" y="6377973"/>
                </a:lnTo>
                <a:lnTo>
                  <a:pt x="506952" y="6388369"/>
                </a:lnTo>
                <a:lnTo>
                  <a:pt x="512377" y="6371550"/>
                </a:lnTo>
                <a:lnTo>
                  <a:pt x="497912" y="6361154"/>
                </a:lnTo>
                <a:lnTo>
                  <a:pt x="515739" y="6361174"/>
                </a:lnTo>
                <a:close/>
                <a:moveTo>
                  <a:pt x="776750" y="6343899"/>
                </a:moveTo>
                <a:lnTo>
                  <a:pt x="782214" y="6360941"/>
                </a:lnTo>
                <a:lnTo>
                  <a:pt x="800012" y="6360941"/>
                </a:lnTo>
                <a:lnTo>
                  <a:pt x="785547" y="6371317"/>
                </a:lnTo>
                <a:lnTo>
                  <a:pt x="790982" y="6388136"/>
                </a:lnTo>
                <a:lnTo>
                  <a:pt x="776740" y="6377740"/>
                </a:lnTo>
                <a:lnTo>
                  <a:pt x="762489" y="6388136"/>
                </a:lnTo>
                <a:lnTo>
                  <a:pt x="767924" y="6371317"/>
                </a:lnTo>
                <a:lnTo>
                  <a:pt x="753459" y="6360941"/>
                </a:lnTo>
                <a:lnTo>
                  <a:pt x="771276" y="6360960"/>
                </a:lnTo>
                <a:close/>
                <a:moveTo>
                  <a:pt x="1195611" y="6310814"/>
                </a:moveTo>
                <a:lnTo>
                  <a:pt x="1201056" y="6327827"/>
                </a:lnTo>
                <a:lnTo>
                  <a:pt x="1218892" y="6327827"/>
                </a:lnTo>
                <a:lnTo>
                  <a:pt x="1204418" y="6338222"/>
                </a:lnTo>
                <a:lnTo>
                  <a:pt x="1209853" y="6355031"/>
                </a:lnTo>
                <a:lnTo>
                  <a:pt x="1195611" y="6344636"/>
                </a:lnTo>
                <a:lnTo>
                  <a:pt x="1181360" y="6355031"/>
                </a:lnTo>
                <a:lnTo>
                  <a:pt x="1186776" y="6338222"/>
                </a:lnTo>
                <a:lnTo>
                  <a:pt x="1172331" y="6327827"/>
                </a:lnTo>
                <a:lnTo>
                  <a:pt x="1190147" y="6327846"/>
                </a:lnTo>
                <a:close/>
                <a:moveTo>
                  <a:pt x="1048195" y="6310814"/>
                </a:moveTo>
                <a:lnTo>
                  <a:pt x="1053650" y="6327826"/>
                </a:lnTo>
                <a:lnTo>
                  <a:pt x="1071476" y="6327826"/>
                </a:lnTo>
                <a:lnTo>
                  <a:pt x="1057012" y="6338222"/>
                </a:lnTo>
                <a:lnTo>
                  <a:pt x="1062428" y="6355031"/>
                </a:lnTo>
                <a:lnTo>
                  <a:pt x="1048195" y="6344635"/>
                </a:lnTo>
                <a:lnTo>
                  <a:pt x="1033944" y="6355031"/>
                </a:lnTo>
                <a:lnTo>
                  <a:pt x="1039360" y="6338222"/>
                </a:lnTo>
                <a:lnTo>
                  <a:pt x="1024905" y="6327826"/>
                </a:lnTo>
                <a:lnTo>
                  <a:pt x="1042741" y="6327846"/>
                </a:lnTo>
                <a:close/>
                <a:moveTo>
                  <a:pt x="722873" y="6290052"/>
                </a:moveTo>
                <a:lnTo>
                  <a:pt x="728318" y="6307064"/>
                </a:lnTo>
                <a:lnTo>
                  <a:pt x="746174" y="6307064"/>
                </a:lnTo>
                <a:lnTo>
                  <a:pt x="746183" y="6307074"/>
                </a:lnTo>
                <a:lnTo>
                  <a:pt x="731709" y="6317489"/>
                </a:lnTo>
                <a:lnTo>
                  <a:pt x="737125" y="6334308"/>
                </a:lnTo>
                <a:lnTo>
                  <a:pt x="722893" y="6323893"/>
                </a:lnTo>
                <a:lnTo>
                  <a:pt x="708632" y="6334308"/>
                </a:lnTo>
                <a:lnTo>
                  <a:pt x="714047" y="6317489"/>
                </a:lnTo>
                <a:lnTo>
                  <a:pt x="699593" y="6307074"/>
                </a:lnTo>
                <a:lnTo>
                  <a:pt x="717429" y="6307113"/>
                </a:lnTo>
                <a:close/>
                <a:moveTo>
                  <a:pt x="575167" y="6290052"/>
                </a:moveTo>
                <a:lnTo>
                  <a:pt x="580622" y="6307093"/>
                </a:lnTo>
                <a:lnTo>
                  <a:pt x="598438" y="6307093"/>
                </a:lnTo>
                <a:lnTo>
                  <a:pt x="583983" y="6317489"/>
                </a:lnTo>
                <a:lnTo>
                  <a:pt x="589399" y="6334308"/>
                </a:lnTo>
                <a:lnTo>
                  <a:pt x="575167" y="6323912"/>
                </a:lnTo>
                <a:lnTo>
                  <a:pt x="560915" y="6334308"/>
                </a:lnTo>
                <a:lnTo>
                  <a:pt x="566331" y="6317489"/>
                </a:lnTo>
                <a:lnTo>
                  <a:pt x="551876" y="6307093"/>
                </a:lnTo>
                <a:lnTo>
                  <a:pt x="569703" y="6307113"/>
                </a:lnTo>
                <a:close/>
                <a:moveTo>
                  <a:pt x="1249672" y="6256744"/>
                </a:moveTo>
                <a:lnTo>
                  <a:pt x="1255136" y="6273776"/>
                </a:lnTo>
                <a:lnTo>
                  <a:pt x="1272943" y="6273776"/>
                </a:lnTo>
                <a:lnTo>
                  <a:pt x="1258469" y="6284171"/>
                </a:lnTo>
                <a:lnTo>
                  <a:pt x="1263904" y="6300980"/>
                </a:lnTo>
                <a:lnTo>
                  <a:pt x="1249662" y="6290565"/>
                </a:lnTo>
                <a:lnTo>
                  <a:pt x="1235411" y="6300980"/>
                </a:lnTo>
                <a:lnTo>
                  <a:pt x="1240846" y="6284171"/>
                </a:lnTo>
                <a:lnTo>
                  <a:pt x="1226381" y="6273776"/>
                </a:lnTo>
                <a:lnTo>
                  <a:pt x="1244198" y="6273795"/>
                </a:lnTo>
                <a:close/>
                <a:moveTo>
                  <a:pt x="994145" y="6256743"/>
                </a:moveTo>
                <a:lnTo>
                  <a:pt x="999599" y="6273776"/>
                </a:lnTo>
                <a:lnTo>
                  <a:pt x="1017416" y="6273776"/>
                </a:lnTo>
                <a:lnTo>
                  <a:pt x="1002951" y="6284171"/>
                </a:lnTo>
                <a:lnTo>
                  <a:pt x="1008377" y="6300980"/>
                </a:lnTo>
                <a:lnTo>
                  <a:pt x="994135" y="6290565"/>
                </a:lnTo>
                <a:lnTo>
                  <a:pt x="979883" y="6300980"/>
                </a:lnTo>
                <a:lnTo>
                  <a:pt x="985309" y="6284171"/>
                </a:lnTo>
                <a:lnTo>
                  <a:pt x="970854" y="6273776"/>
                </a:lnTo>
                <a:lnTo>
                  <a:pt x="988680" y="6273795"/>
                </a:lnTo>
                <a:close/>
                <a:moveTo>
                  <a:pt x="1241476" y="6227475"/>
                </a:moveTo>
                <a:cubicBezTo>
                  <a:pt x="1187037" y="6227475"/>
                  <a:pt x="1142907" y="6271605"/>
                  <a:pt x="1142907" y="6326044"/>
                </a:cubicBezTo>
                <a:lnTo>
                  <a:pt x="1142907" y="6424613"/>
                </a:lnTo>
                <a:lnTo>
                  <a:pt x="1340035" y="6424613"/>
                </a:lnTo>
                <a:lnTo>
                  <a:pt x="1340044" y="6424613"/>
                </a:lnTo>
                <a:lnTo>
                  <a:pt x="1340044" y="6326044"/>
                </a:lnTo>
                <a:cubicBezTo>
                  <a:pt x="1340044" y="6271605"/>
                  <a:pt x="1295914" y="6227475"/>
                  <a:pt x="1241476" y="6227475"/>
                </a:cubicBezTo>
                <a:close/>
                <a:moveTo>
                  <a:pt x="906446" y="6227475"/>
                </a:moveTo>
                <a:lnTo>
                  <a:pt x="906446" y="6424603"/>
                </a:lnTo>
                <a:lnTo>
                  <a:pt x="1005015" y="6424603"/>
                </a:lnTo>
                <a:cubicBezTo>
                  <a:pt x="1059453" y="6424603"/>
                  <a:pt x="1103583" y="6380472"/>
                  <a:pt x="1103583" y="6326034"/>
                </a:cubicBezTo>
                <a:lnTo>
                  <a:pt x="1103574" y="6326044"/>
                </a:lnTo>
                <a:cubicBezTo>
                  <a:pt x="1103574" y="6271605"/>
                  <a:pt x="1059443" y="6227475"/>
                  <a:pt x="1005005" y="6227475"/>
                </a:cubicBezTo>
                <a:close/>
                <a:moveTo>
                  <a:pt x="532083" y="6227475"/>
                </a:moveTo>
                <a:cubicBezTo>
                  <a:pt x="477654" y="6227475"/>
                  <a:pt x="433524" y="6271596"/>
                  <a:pt x="433524" y="6326034"/>
                </a:cubicBezTo>
                <a:cubicBezTo>
                  <a:pt x="433524" y="6380472"/>
                  <a:pt x="477654" y="6424603"/>
                  <a:pt x="532093" y="6424603"/>
                </a:cubicBezTo>
                <a:lnTo>
                  <a:pt x="630652" y="6424603"/>
                </a:lnTo>
                <a:lnTo>
                  <a:pt x="630652" y="6227475"/>
                </a:lnTo>
                <a:close/>
                <a:moveTo>
                  <a:pt x="669985" y="6227465"/>
                </a:moveTo>
                <a:lnTo>
                  <a:pt x="669985" y="6326034"/>
                </a:lnTo>
                <a:cubicBezTo>
                  <a:pt x="669985" y="6380473"/>
                  <a:pt x="714115" y="6424603"/>
                  <a:pt x="768554" y="6424603"/>
                </a:cubicBezTo>
                <a:cubicBezTo>
                  <a:pt x="822992" y="6424603"/>
                  <a:pt x="867122" y="6380473"/>
                  <a:pt x="867122" y="6326034"/>
                </a:cubicBezTo>
                <a:lnTo>
                  <a:pt x="867113" y="6326024"/>
                </a:lnTo>
                <a:lnTo>
                  <a:pt x="867113" y="622746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260000" tIns="144000" rIns="144000" bIns="144000" anchor="b">
            <a:noAutofit/>
          </a:bodyPr>
          <a:lstStyle>
            <a:lvl1pPr algn="r">
              <a:defRPr sz="1400"/>
            </a:lvl1pPr>
          </a:lstStyle>
          <a:p>
            <a:r>
              <a:rPr lang="en-US" dirty="0"/>
              <a:t>Click in the icon to add a picture. Alternatively, drag an image from a local folder, or copy and paste it here.  After adding an image, select it and go to ‘Arrange’ on top menu, and select “Send to Back”.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8770283E-7649-93E4-D601-A1220AB1F9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3320325" y="-2453414"/>
            <a:ext cx="5551488" cy="1132509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5069EBA9-3406-0366-CA95-EA790F2242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87" y="711200"/>
            <a:ext cx="10854356" cy="1596571"/>
          </a:xfrm>
        </p:spPr>
        <p:txBody>
          <a:bodyPr anchor="t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B66AD7E-4808-EEAB-5828-4D592416179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69985" y="2585586"/>
            <a:ext cx="10854357" cy="3208484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7408A2B3-478B-8BB5-65E1-A8B2B53AED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200502" y="3147719"/>
            <a:ext cx="5551200" cy="123111"/>
          </a:xfrm>
        </p:spPr>
        <p:txBody>
          <a:bodyPr wrap="square" anchor="b">
            <a:spAutoFit/>
          </a:bodyPr>
          <a:lstStyle>
            <a:lvl1pPr algn="r">
              <a:defRPr sz="8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photo source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218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image Sym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BFBC67B-14BF-7F91-A0D7-CCA10419A1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21193 w 12192000"/>
              <a:gd name="connsiteY0" fmla="*/ 6344112 h 6858000"/>
              <a:gd name="connsiteX1" fmla="*/ 526648 w 12192000"/>
              <a:gd name="connsiteY1" fmla="*/ 6361154 h 6858000"/>
              <a:gd name="connsiteX2" fmla="*/ 544474 w 12192000"/>
              <a:gd name="connsiteY2" fmla="*/ 6361154 h 6858000"/>
              <a:gd name="connsiteX3" fmla="*/ 544494 w 12192000"/>
              <a:gd name="connsiteY3" fmla="*/ 6361154 h 6858000"/>
              <a:gd name="connsiteX4" fmla="*/ 530029 w 12192000"/>
              <a:gd name="connsiteY4" fmla="*/ 6371550 h 6858000"/>
              <a:gd name="connsiteX5" fmla="*/ 535455 w 12192000"/>
              <a:gd name="connsiteY5" fmla="*/ 6388369 h 6858000"/>
              <a:gd name="connsiteX6" fmla="*/ 521203 w 12192000"/>
              <a:gd name="connsiteY6" fmla="*/ 6377973 h 6858000"/>
              <a:gd name="connsiteX7" fmla="*/ 506952 w 12192000"/>
              <a:gd name="connsiteY7" fmla="*/ 6388369 h 6858000"/>
              <a:gd name="connsiteX8" fmla="*/ 512377 w 12192000"/>
              <a:gd name="connsiteY8" fmla="*/ 6371550 h 6858000"/>
              <a:gd name="connsiteX9" fmla="*/ 497912 w 12192000"/>
              <a:gd name="connsiteY9" fmla="*/ 6361154 h 6858000"/>
              <a:gd name="connsiteX10" fmla="*/ 515739 w 12192000"/>
              <a:gd name="connsiteY10" fmla="*/ 6361174 h 6858000"/>
              <a:gd name="connsiteX11" fmla="*/ 776750 w 12192000"/>
              <a:gd name="connsiteY11" fmla="*/ 6343899 h 6858000"/>
              <a:gd name="connsiteX12" fmla="*/ 782214 w 12192000"/>
              <a:gd name="connsiteY12" fmla="*/ 6360941 h 6858000"/>
              <a:gd name="connsiteX13" fmla="*/ 800012 w 12192000"/>
              <a:gd name="connsiteY13" fmla="*/ 6360941 h 6858000"/>
              <a:gd name="connsiteX14" fmla="*/ 785547 w 12192000"/>
              <a:gd name="connsiteY14" fmla="*/ 6371317 h 6858000"/>
              <a:gd name="connsiteX15" fmla="*/ 790982 w 12192000"/>
              <a:gd name="connsiteY15" fmla="*/ 6388136 h 6858000"/>
              <a:gd name="connsiteX16" fmla="*/ 776740 w 12192000"/>
              <a:gd name="connsiteY16" fmla="*/ 6377740 h 6858000"/>
              <a:gd name="connsiteX17" fmla="*/ 762489 w 12192000"/>
              <a:gd name="connsiteY17" fmla="*/ 6388136 h 6858000"/>
              <a:gd name="connsiteX18" fmla="*/ 767924 w 12192000"/>
              <a:gd name="connsiteY18" fmla="*/ 6371317 h 6858000"/>
              <a:gd name="connsiteX19" fmla="*/ 753459 w 12192000"/>
              <a:gd name="connsiteY19" fmla="*/ 6360941 h 6858000"/>
              <a:gd name="connsiteX20" fmla="*/ 771276 w 12192000"/>
              <a:gd name="connsiteY20" fmla="*/ 6360960 h 6858000"/>
              <a:gd name="connsiteX21" fmla="*/ 1195611 w 12192000"/>
              <a:gd name="connsiteY21" fmla="*/ 6310814 h 6858000"/>
              <a:gd name="connsiteX22" fmla="*/ 1201056 w 12192000"/>
              <a:gd name="connsiteY22" fmla="*/ 6327827 h 6858000"/>
              <a:gd name="connsiteX23" fmla="*/ 1218892 w 12192000"/>
              <a:gd name="connsiteY23" fmla="*/ 6327827 h 6858000"/>
              <a:gd name="connsiteX24" fmla="*/ 1204418 w 12192000"/>
              <a:gd name="connsiteY24" fmla="*/ 6338222 h 6858000"/>
              <a:gd name="connsiteX25" fmla="*/ 1209853 w 12192000"/>
              <a:gd name="connsiteY25" fmla="*/ 6355031 h 6858000"/>
              <a:gd name="connsiteX26" fmla="*/ 1195611 w 12192000"/>
              <a:gd name="connsiteY26" fmla="*/ 6344636 h 6858000"/>
              <a:gd name="connsiteX27" fmla="*/ 1181360 w 12192000"/>
              <a:gd name="connsiteY27" fmla="*/ 6355031 h 6858000"/>
              <a:gd name="connsiteX28" fmla="*/ 1186776 w 12192000"/>
              <a:gd name="connsiteY28" fmla="*/ 6338222 h 6858000"/>
              <a:gd name="connsiteX29" fmla="*/ 1172331 w 12192000"/>
              <a:gd name="connsiteY29" fmla="*/ 6327827 h 6858000"/>
              <a:gd name="connsiteX30" fmla="*/ 1190147 w 12192000"/>
              <a:gd name="connsiteY30" fmla="*/ 6327846 h 6858000"/>
              <a:gd name="connsiteX31" fmla="*/ 1048195 w 12192000"/>
              <a:gd name="connsiteY31" fmla="*/ 6310814 h 6858000"/>
              <a:gd name="connsiteX32" fmla="*/ 1053650 w 12192000"/>
              <a:gd name="connsiteY32" fmla="*/ 6327826 h 6858000"/>
              <a:gd name="connsiteX33" fmla="*/ 1071476 w 12192000"/>
              <a:gd name="connsiteY33" fmla="*/ 6327826 h 6858000"/>
              <a:gd name="connsiteX34" fmla="*/ 1057012 w 12192000"/>
              <a:gd name="connsiteY34" fmla="*/ 6338222 h 6858000"/>
              <a:gd name="connsiteX35" fmla="*/ 1062428 w 12192000"/>
              <a:gd name="connsiteY35" fmla="*/ 6355031 h 6858000"/>
              <a:gd name="connsiteX36" fmla="*/ 1048195 w 12192000"/>
              <a:gd name="connsiteY36" fmla="*/ 6344635 h 6858000"/>
              <a:gd name="connsiteX37" fmla="*/ 1033944 w 12192000"/>
              <a:gd name="connsiteY37" fmla="*/ 6355031 h 6858000"/>
              <a:gd name="connsiteX38" fmla="*/ 1039360 w 12192000"/>
              <a:gd name="connsiteY38" fmla="*/ 6338222 h 6858000"/>
              <a:gd name="connsiteX39" fmla="*/ 1024905 w 12192000"/>
              <a:gd name="connsiteY39" fmla="*/ 6327826 h 6858000"/>
              <a:gd name="connsiteX40" fmla="*/ 1042741 w 12192000"/>
              <a:gd name="connsiteY40" fmla="*/ 6327846 h 6858000"/>
              <a:gd name="connsiteX41" fmla="*/ 722873 w 12192000"/>
              <a:gd name="connsiteY41" fmla="*/ 6290052 h 6858000"/>
              <a:gd name="connsiteX42" fmla="*/ 728318 w 12192000"/>
              <a:gd name="connsiteY42" fmla="*/ 6307064 h 6858000"/>
              <a:gd name="connsiteX43" fmla="*/ 746174 w 12192000"/>
              <a:gd name="connsiteY43" fmla="*/ 6307064 h 6858000"/>
              <a:gd name="connsiteX44" fmla="*/ 746183 w 12192000"/>
              <a:gd name="connsiteY44" fmla="*/ 6307074 h 6858000"/>
              <a:gd name="connsiteX45" fmla="*/ 731709 w 12192000"/>
              <a:gd name="connsiteY45" fmla="*/ 6317489 h 6858000"/>
              <a:gd name="connsiteX46" fmla="*/ 737125 w 12192000"/>
              <a:gd name="connsiteY46" fmla="*/ 6334308 h 6858000"/>
              <a:gd name="connsiteX47" fmla="*/ 722893 w 12192000"/>
              <a:gd name="connsiteY47" fmla="*/ 6323893 h 6858000"/>
              <a:gd name="connsiteX48" fmla="*/ 708632 w 12192000"/>
              <a:gd name="connsiteY48" fmla="*/ 6334308 h 6858000"/>
              <a:gd name="connsiteX49" fmla="*/ 714047 w 12192000"/>
              <a:gd name="connsiteY49" fmla="*/ 6317489 h 6858000"/>
              <a:gd name="connsiteX50" fmla="*/ 699593 w 12192000"/>
              <a:gd name="connsiteY50" fmla="*/ 6307074 h 6858000"/>
              <a:gd name="connsiteX51" fmla="*/ 717429 w 12192000"/>
              <a:gd name="connsiteY51" fmla="*/ 6307113 h 6858000"/>
              <a:gd name="connsiteX52" fmla="*/ 575167 w 12192000"/>
              <a:gd name="connsiteY52" fmla="*/ 6290052 h 6858000"/>
              <a:gd name="connsiteX53" fmla="*/ 580622 w 12192000"/>
              <a:gd name="connsiteY53" fmla="*/ 6307093 h 6858000"/>
              <a:gd name="connsiteX54" fmla="*/ 598438 w 12192000"/>
              <a:gd name="connsiteY54" fmla="*/ 6307093 h 6858000"/>
              <a:gd name="connsiteX55" fmla="*/ 583983 w 12192000"/>
              <a:gd name="connsiteY55" fmla="*/ 6317489 h 6858000"/>
              <a:gd name="connsiteX56" fmla="*/ 589399 w 12192000"/>
              <a:gd name="connsiteY56" fmla="*/ 6334308 h 6858000"/>
              <a:gd name="connsiteX57" fmla="*/ 575167 w 12192000"/>
              <a:gd name="connsiteY57" fmla="*/ 6323912 h 6858000"/>
              <a:gd name="connsiteX58" fmla="*/ 560915 w 12192000"/>
              <a:gd name="connsiteY58" fmla="*/ 6334308 h 6858000"/>
              <a:gd name="connsiteX59" fmla="*/ 566331 w 12192000"/>
              <a:gd name="connsiteY59" fmla="*/ 6317489 h 6858000"/>
              <a:gd name="connsiteX60" fmla="*/ 551876 w 12192000"/>
              <a:gd name="connsiteY60" fmla="*/ 6307093 h 6858000"/>
              <a:gd name="connsiteX61" fmla="*/ 569703 w 12192000"/>
              <a:gd name="connsiteY61" fmla="*/ 6307113 h 6858000"/>
              <a:gd name="connsiteX62" fmla="*/ 1249672 w 12192000"/>
              <a:gd name="connsiteY62" fmla="*/ 6256744 h 6858000"/>
              <a:gd name="connsiteX63" fmla="*/ 1255136 w 12192000"/>
              <a:gd name="connsiteY63" fmla="*/ 6273776 h 6858000"/>
              <a:gd name="connsiteX64" fmla="*/ 1272943 w 12192000"/>
              <a:gd name="connsiteY64" fmla="*/ 6273776 h 6858000"/>
              <a:gd name="connsiteX65" fmla="*/ 1258469 w 12192000"/>
              <a:gd name="connsiteY65" fmla="*/ 6284171 h 6858000"/>
              <a:gd name="connsiteX66" fmla="*/ 1263904 w 12192000"/>
              <a:gd name="connsiteY66" fmla="*/ 6300980 h 6858000"/>
              <a:gd name="connsiteX67" fmla="*/ 1249662 w 12192000"/>
              <a:gd name="connsiteY67" fmla="*/ 6290565 h 6858000"/>
              <a:gd name="connsiteX68" fmla="*/ 1235411 w 12192000"/>
              <a:gd name="connsiteY68" fmla="*/ 6300980 h 6858000"/>
              <a:gd name="connsiteX69" fmla="*/ 1240846 w 12192000"/>
              <a:gd name="connsiteY69" fmla="*/ 6284171 h 6858000"/>
              <a:gd name="connsiteX70" fmla="*/ 1226381 w 12192000"/>
              <a:gd name="connsiteY70" fmla="*/ 6273776 h 6858000"/>
              <a:gd name="connsiteX71" fmla="*/ 1244198 w 12192000"/>
              <a:gd name="connsiteY71" fmla="*/ 6273795 h 6858000"/>
              <a:gd name="connsiteX72" fmla="*/ 994145 w 12192000"/>
              <a:gd name="connsiteY72" fmla="*/ 6256743 h 6858000"/>
              <a:gd name="connsiteX73" fmla="*/ 999599 w 12192000"/>
              <a:gd name="connsiteY73" fmla="*/ 6273776 h 6858000"/>
              <a:gd name="connsiteX74" fmla="*/ 1017416 w 12192000"/>
              <a:gd name="connsiteY74" fmla="*/ 6273776 h 6858000"/>
              <a:gd name="connsiteX75" fmla="*/ 1002951 w 12192000"/>
              <a:gd name="connsiteY75" fmla="*/ 6284171 h 6858000"/>
              <a:gd name="connsiteX76" fmla="*/ 1008377 w 12192000"/>
              <a:gd name="connsiteY76" fmla="*/ 6300980 h 6858000"/>
              <a:gd name="connsiteX77" fmla="*/ 994135 w 12192000"/>
              <a:gd name="connsiteY77" fmla="*/ 6290565 h 6858000"/>
              <a:gd name="connsiteX78" fmla="*/ 979883 w 12192000"/>
              <a:gd name="connsiteY78" fmla="*/ 6300980 h 6858000"/>
              <a:gd name="connsiteX79" fmla="*/ 985309 w 12192000"/>
              <a:gd name="connsiteY79" fmla="*/ 6284171 h 6858000"/>
              <a:gd name="connsiteX80" fmla="*/ 970854 w 12192000"/>
              <a:gd name="connsiteY80" fmla="*/ 6273776 h 6858000"/>
              <a:gd name="connsiteX81" fmla="*/ 988680 w 12192000"/>
              <a:gd name="connsiteY81" fmla="*/ 6273795 h 6858000"/>
              <a:gd name="connsiteX82" fmla="*/ 1241476 w 12192000"/>
              <a:gd name="connsiteY82" fmla="*/ 6227475 h 6858000"/>
              <a:gd name="connsiteX83" fmla="*/ 1142907 w 12192000"/>
              <a:gd name="connsiteY83" fmla="*/ 6326044 h 6858000"/>
              <a:gd name="connsiteX84" fmla="*/ 1142907 w 12192000"/>
              <a:gd name="connsiteY84" fmla="*/ 6424613 h 6858000"/>
              <a:gd name="connsiteX85" fmla="*/ 1340035 w 12192000"/>
              <a:gd name="connsiteY85" fmla="*/ 6424613 h 6858000"/>
              <a:gd name="connsiteX86" fmla="*/ 1340044 w 12192000"/>
              <a:gd name="connsiteY86" fmla="*/ 6424613 h 6858000"/>
              <a:gd name="connsiteX87" fmla="*/ 1340044 w 12192000"/>
              <a:gd name="connsiteY87" fmla="*/ 6326044 h 6858000"/>
              <a:gd name="connsiteX88" fmla="*/ 1241476 w 12192000"/>
              <a:gd name="connsiteY88" fmla="*/ 6227475 h 6858000"/>
              <a:gd name="connsiteX89" fmla="*/ 906446 w 12192000"/>
              <a:gd name="connsiteY89" fmla="*/ 6227475 h 6858000"/>
              <a:gd name="connsiteX90" fmla="*/ 906446 w 12192000"/>
              <a:gd name="connsiteY90" fmla="*/ 6424603 h 6858000"/>
              <a:gd name="connsiteX91" fmla="*/ 1005015 w 12192000"/>
              <a:gd name="connsiteY91" fmla="*/ 6424603 h 6858000"/>
              <a:gd name="connsiteX92" fmla="*/ 1103583 w 12192000"/>
              <a:gd name="connsiteY92" fmla="*/ 6326034 h 6858000"/>
              <a:gd name="connsiteX93" fmla="*/ 1103574 w 12192000"/>
              <a:gd name="connsiteY93" fmla="*/ 6326044 h 6858000"/>
              <a:gd name="connsiteX94" fmla="*/ 1005005 w 12192000"/>
              <a:gd name="connsiteY94" fmla="*/ 6227475 h 6858000"/>
              <a:gd name="connsiteX95" fmla="*/ 532083 w 12192000"/>
              <a:gd name="connsiteY95" fmla="*/ 6227475 h 6858000"/>
              <a:gd name="connsiteX96" fmla="*/ 433524 w 12192000"/>
              <a:gd name="connsiteY96" fmla="*/ 6326034 h 6858000"/>
              <a:gd name="connsiteX97" fmla="*/ 532093 w 12192000"/>
              <a:gd name="connsiteY97" fmla="*/ 6424603 h 6858000"/>
              <a:gd name="connsiteX98" fmla="*/ 630652 w 12192000"/>
              <a:gd name="connsiteY98" fmla="*/ 6424603 h 6858000"/>
              <a:gd name="connsiteX99" fmla="*/ 630652 w 12192000"/>
              <a:gd name="connsiteY99" fmla="*/ 6227475 h 6858000"/>
              <a:gd name="connsiteX100" fmla="*/ 669985 w 12192000"/>
              <a:gd name="connsiteY100" fmla="*/ 6227465 h 6858000"/>
              <a:gd name="connsiteX101" fmla="*/ 669985 w 12192000"/>
              <a:gd name="connsiteY101" fmla="*/ 6326034 h 6858000"/>
              <a:gd name="connsiteX102" fmla="*/ 768554 w 12192000"/>
              <a:gd name="connsiteY102" fmla="*/ 6424603 h 6858000"/>
              <a:gd name="connsiteX103" fmla="*/ 867122 w 12192000"/>
              <a:gd name="connsiteY103" fmla="*/ 6326034 h 6858000"/>
              <a:gd name="connsiteX104" fmla="*/ 867113 w 12192000"/>
              <a:gd name="connsiteY104" fmla="*/ 6326024 h 6858000"/>
              <a:gd name="connsiteX105" fmla="*/ 867113 w 12192000"/>
              <a:gd name="connsiteY105" fmla="*/ 6227465 h 6858000"/>
              <a:gd name="connsiteX106" fmla="*/ 0 w 12192000"/>
              <a:gd name="connsiteY106" fmla="*/ 0 h 6858000"/>
              <a:gd name="connsiteX107" fmla="*/ 12192000 w 12192000"/>
              <a:gd name="connsiteY107" fmla="*/ 0 h 6858000"/>
              <a:gd name="connsiteX108" fmla="*/ 12192000 w 12192000"/>
              <a:gd name="connsiteY108" fmla="*/ 6858000 h 6858000"/>
              <a:gd name="connsiteX109" fmla="*/ 0 w 12192000"/>
              <a:gd name="connsiteY10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2192000" h="6858000">
                <a:moveTo>
                  <a:pt x="521193" y="6344112"/>
                </a:moveTo>
                <a:lnTo>
                  <a:pt x="526648" y="6361154"/>
                </a:lnTo>
                <a:lnTo>
                  <a:pt x="544474" y="6361154"/>
                </a:lnTo>
                <a:lnTo>
                  <a:pt x="544494" y="6361154"/>
                </a:lnTo>
                <a:lnTo>
                  <a:pt x="530029" y="6371550"/>
                </a:lnTo>
                <a:lnTo>
                  <a:pt x="535455" y="6388369"/>
                </a:lnTo>
                <a:lnTo>
                  <a:pt x="521203" y="6377973"/>
                </a:lnTo>
                <a:lnTo>
                  <a:pt x="506952" y="6388369"/>
                </a:lnTo>
                <a:lnTo>
                  <a:pt x="512377" y="6371550"/>
                </a:lnTo>
                <a:lnTo>
                  <a:pt x="497912" y="6361154"/>
                </a:lnTo>
                <a:lnTo>
                  <a:pt x="515739" y="6361174"/>
                </a:lnTo>
                <a:close/>
                <a:moveTo>
                  <a:pt x="776750" y="6343899"/>
                </a:moveTo>
                <a:lnTo>
                  <a:pt x="782214" y="6360941"/>
                </a:lnTo>
                <a:lnTo>
                  <a:pt x="800012" y="6360941"/>
                </a:lnTo>
                <a:lnTo>
                  <a:pt x="785547" y="6371317"/>
                </a:lnTo>
                <a:lnTo>
                  <a:pt x="790982" y="6388136"/>
                </a:lnTo>
                <a:lnTo>
                  <a:pt x="776740" y="6377740"/>
                </a:lnTo>
                <a:lnTo>
                  <a:pt x="762489" y="6388136"/>
                </a:lnTo>
                <a:lnTo>
                  <a:pt x="767924" y="6371317"/>
                </a:lnTo>
                <a:lnTo>
                  <a:pt x="753459" y="6360941"/>
                </a:lnTo>
                <a:lnTo>
                  <a:pt x="771276" y="6360960"/>
                </a:lnTo>
                <a:close/>
                <a:moveTo>
                  <a:pt x="1195611" y="6310814"/>
                </a:moveTo>
                <a:lnTo>
                  <a:pt x="1201056" y="6327827"/>
                </a:lnTo>
                <a:lnTo>
                  <a:pt x="1218892" y="6327827"/>
                </a:lnTo>
                <a:lnTo>
                  <a:pt x="1204418" y="6338222"/>
                </a:lnTo>
                <a:lnTo>
                  <a:pt x="1209853" y="6355031"/>
                </a:lnTo>
                <a:lnTo>
                  <a:pt x="1195611" y="6344636"/>
                </a:lnTo>
                <a:lnTo>
                  <a:pt x="1181360" y="6355031"/>
                </a:lnTo>
                <a:lnTo>
                  <a:pt x="1186776" y="6338222"/>
                </a:lnTo>
                <a:lnTo>
                  <a:pt x="1172331" y="6327827"/>
                </a:lnTo>
                <a:lnTo>
                  <a:pt x="1190147" y="6327846"/>
                </a:lnTo>
                <a:close/>
                <a:moveTo>
                  <a:pt x="1048195" y="6310814"/>
                </a:moveTo>
                <a:lnTo>
                  <a:pt x="1053650" y="6327826"/>
                </a:lnTo>
                <a:lnTo>
                  <a:pt x="1071476" y="6327826"/>
                </a:lnTo>
                <a:lnTo>
                  <a:pt x="1057012" y="6338222"/>
                </a:lnTo>
                <a:lnTo>
                  <a:pt x="1062428" y="6355031"/>
                </a:lnTo>
                <a:lnTo>
                  <a:pt x="1048195" y="6344635"/>
                </a:lnTo>
                <a:lnTo>
                  <a:pt x="1033944" y="6355031"/>
                </a:lnTo>
                <a:lnTo>
                  <a:pt x="1039360" y="6338222"/>
                </a:lnTo>
                <a:lnTo>
                  <a:pt x="1024905" y="6327826"/>
                </a:lnTo>
                <a:lnTo>
                  <a:pt x="1042741" y="6327846"/>
                </a:lnTo>
                <a:close/>
                <a:moveTo>
                  <a:pt x="722873" y="6290052"/>
                </a:moveTo>
                <a:lnTo>
                  <a:pt x="728318" y="6307064"/>
                </a:lnTo>
                <a:lnTo>
                  <a:pt x="746174" y="6307064"/>
                </a:lnTo>
                <a:lnTo>
                  <a:pt x="746183" y="6307074"/>
                </a:lnTo>
                <a:lnTo>
                  <a:pt x="731709" y="6317489"/>
                </a:lnTo>
                <a:lnTo>
                  <a:pt x="737125" y="6334308"/>
                </a:lnTo>
                <a:lnTo>
                  <a:pt x="722893" y="6323893"/>
                </a:lnTo>
                <a:lnTo>
                  <a:pt x="708632" y="6334308"/>
                </a:lnTo>
                <a:lnTo>
                  <a:pt x="714047" y="6317489"/>
                </a:lnTo>
                <a:lnTo>
                  <a:pt x="699593" y="6307074"/>
                </a:lnTo>
                <a:lnTo>
                  <a:pt x="717429" y="6307113"/>
                </a:lnTo>
                <a:close/>
                <a:moveTo>
                  <a:pt x="575167" y="6290052"/>
                </a:moveTo>
                <a:lnTo>
                  <a:pt x="580622" y="6307093"/>
                </a:lnTo>
                <a:lnTo>
                  <a:pt x="598438" y="6307093"/>
                </a:lnTo>
                <a:lnTo>
                  <a:pt x="583983" y="6317489"/>
                </a:lnTo>
                <a:lnTo>
                  <a:pt x="589399" y="6334308"/>
                </a:lnTo>
                <a:lnTo>
                  <a:pt x="575167" y="6323912"/>
                </a:lnTo>
                <a:lnTo>
                  <a:pt x="560915" y="6334308"/>
                </a:lnTo>
                <a:lnTo>
                  <a:pt x="566331" y="6317489"/>
                </a:lnTo>
                <a:lnTo>
                  <a:pt x="551876" y="6307093"/>
                </a:lnTo>
                <a:lnTo>
                  <a:pt x="569703" y="6307113"/>
                </a:lnTo>
                <a:close/>
                <a:moveTo>
                  <a:pt x="1249672" y="6256744"/>
                </a:moveTo>
                <a:lnTo>
                  <a:pt x="1255136" y="6273776"/>
                </a:lnTo>
                <a:lnTo>
                  <a:pt x="1272943" y="6273776"/>
                </a:lnTo>
                <a:lnTo>
                  <a:pt x="1258469" y="6284171"/>
                </a:lnTo>
                <a:lnTo>
                  <a:pt x="1263904" y="6300980"/>
                </a:lnTo>
                <a:lnTo>
                  <a:pt x="1249662" y="6290565"/>
                </a:lnTo>
                <a:lnTo>
                  <a:pt x="1235411" y="6300980"/>
                </a:lnTo>
                <a:lnTo>
                  <a:pt x="1240846" y="6284171"/>
                </a:lnTo>
                <a:lnTo>
                  <a:pt x="1226381" y="6273776"/>
                </a:lnTo>
                <a:lnTo>
                  <a:pt x="1244198" y="6273795"/>
                </a:lnTo>
                <a:close/>
                <a:moveTo>
                  <a:pt x="994145" y="6256743"/>
                </a:moveTo>
                <a:lnTo>
                  <a:pt x="999599" y="6273776"/>
                </a:lnTo>
                <a:lnTo>
                  <a:pt x="1017416" y="6273776"/>
                </a:lnTo>
                <a:lnTo>
                  <a:pt x="1002951" y="6284171"/>
                </a:lnTo>
                <a:lnTo>
                  <a:pt x="1008377" y="6300980"/>
                </a:lnTo>
                <a:lnTo>
                  <a:pt x="994135" y="6290565"/>
                </a:lnTo>
                <a:lnTo>
                  <a:pt x="979883" y="6300980"/>
                </a:lnTo>
                <a:lnTo>
                  <a:pt x="985309" y="6284171"/>
                </a:lnTo>
                <a:lnTo>
                  <a:pt x="970854" y="6273776"/>
                </a:lnTo>
                <a:lnTo>
                  <a:pt x="988680" y="6273795"/>
                </a:lnTo>
                <a:close/>
                <a:moveTo>
                  <a:pt x="1241476" y="6227475"/>
                </a:moveTo>
                <a:cubicBezTo>
                  <a:pt x="1187037" y="6227475"/>
                  <a:pt x="1142907" y="6271605"/>
                  <a:pt x="1142907" y="6326044"/>
                </a:cubicBezTo>
                <a:lnTo>
                  <a:pt x="1142907" y="6424613"/>
                </a:lnTo>
                <a:lnTo>
                  <a:pt x="1340035" y="6424613"/>
                </a:lnTo>
                <a:lnTo>
                  <a:pt x="1340044" y="6424613"/>
                </a:lnTo>
                <a:lnTo>
                  <a:pt x="1340044" y="6326044"/>
                </a:lnTo>
                <a:cubicBezTo>
                  <a:pt x="1340044" y="6271605"/>
                  <a:pt x="1295914" y="6227475"/>
                  <a:pt x="1241476" y="6227475"/>
                </a:cubicBezTo>
                <a:close/>
                <a:moveTo>
                  <a:pt x="906446" y="6227475"/>
                </a:moveTo>
                <a:lnTo>
                  <a:pt x="906446" y="6424603"/>
                </a:lnTo>
                <a:lnTo>
                  <a:pt x="1005015" y="6424603"/>
                </a:lnTo>
                <a:cubicBezTo>
                  <a:pt x="1059453" y="6424603"/>
                  <a:pt x="1103583" y="6380472"/>
                  <a:pt x="1103583" y="6326034"/>
                </a:cubicBezTo>
                <a:lnTo>
                  <a:pt x="1103574" y="6326044"/>
                </a:lnTo>
                <a:cubicBezTo>
                  <a:pt x="1103574" y="6271605"/>
                  <a:pt x="1059443" y="6227475"/>
                  <a:pt x="1005005" y="6227475"/>
                </a:cubicBezTo>
                <a:close/>
                <a:moveTo>
                  <a:pt x="532083" y="6227475"/>
                </a:moveTo>
                <a:cubicBezTo>
                  <a:pt x="477654" y="6227475"/>
                  <a:pt x="433524" y="6271596"/>
                  <a:pt x="433524" y="6326034"/>
                </a:cubicBezTo>
                <a:cubicBezTo>
                  <a:pt x="433524" y="6380472"/>
                  <a:pt x="477654" y="6424603"/>
                  <a:pt x="532093" y="6424603"/>
                </a:cubicBezTo>
                <a:lnTo>
                  <a:pt x="630652" y="6424603"/>
                </a:lnTo>
                <a:lnTo>
                  <a:pt x="630652" y="6227475"/>
                </a:lnTo>
                <a:close/>
                <a:moveTo>
                  <a:pt x="669985" y="6227465"/>
                </a:moveTo>
                <a:lnTo>
                  <a:pt x="669985" y="6326034"/>
                </a:lnTo>
                <a:cubicBezTo>
                  <a:pt x="669985" y="6380473"/>
                  <a:pt x="714115" y="6424603"/>
                  <a:pt x="768554" y="6424603"/>
                </a:cubicBezTo>
                <a:cubicBezTo>
                  <a:pt x="822992" y="6424603"/>
                  <a:pt x="867122" y="6380473"/>
                  <a:pt x="867122" y="6326034"/>
                </a:cubicBezTo>
                <a:lnTo>
                  <a:pt x="867113" y="6326024"/>
                </a:lnTo>
                <a:lnTo>
                  <a:pt x="867113" y="622746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432000" tIns="144000" rIns="2376000" bIns="144000"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Click in the icon to add a picture. Alternatively, drag an image from a local folder, or copy and paste it here.  After adding an image, select it and go to ‘Arrange’ on top menu, and select “Send to Back”.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74E659-DCBD-B84D-EE43-18FCE637C7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3565043" y="897196"/>
            <a:ext cx="5062757" cy="5063603"/>
          </a:xfrm>
          <a:custGeom>
            <a:avLst/>
            <a:gdLst>
              <a:gd name="connsiteX0" fmla="*/ 748675 w 1497350"/>
              <a:gd name="connsiteY0" fmla="*/ 1494732 h 1494732"/>
              <a:gd name="connsiteX1" fmla="*/ 0 w 1497350"/>
              <a:gd name="connsiteY1" fmla="*/ 1494732 h 1494732"/>
              <a:gd name="connsiteX2" fmla="*/ 0 w 1497350"/>
              <a:gd name="connsiteY2" fmla="*/ 0 h 1494732"/>
              <a:gd name="connsiteX3" fmla="*/ 748675 w 1497350"/>
              <a:gd name="connsiteY3" fmla="*/ 0 h 1494732"/>
              <a:gd name="connsiteX4" fmla="*/ 1497350 w 1497350"/>
              <a:gd name="connsiteY4" fmla="*/ 747365 h 1494732"/>
              <a:gd name="connsiteX5" fmla="*/ 748675 w 1497350"/>
              <a:gd name="connsiteY5" fmla="*/ 1494732 h 14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350" h="1494732">
                <a:moveTo>
                  <a:pt x="748675" y="1494732"/>
                </a:moveTo>
                <a:lnTo>
                  <a:pt x="0" y="1494732"/>
                </a:lnTo>
                <a:lnTo>
                  <a:pt x="0" y="0"/>
                </a:lnTo>
                <a:lnTo>
                  <a:pt x="748675" y="0"/>
                </a:lnTo>
                <a:cubicBezTo>
                  <a:pt x="1162278" y="0"/>
                  <a:pt x="1497350" y="335071"/>
                  <a:pt x="1497350" y="747365"/>
                </a:cubicBezTo>
                <a:cubicBezTo>
                  <a:pt x="1497350" y="1159660"/>
                  <a:pt x="1162278" y="1494732"/>
                  <a:pt x="748675" y="1494732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D4B0CEBD-DC24-B2AD-13D7-4167AE502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200" y="1117600"/>
            <a:ext cx="4673600" cy="207554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18B83EA7-AE93-9877-AC1A-E2F91ACE49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59202" y="3428999"/>
            <a:ext cx="4673598" cy="2200276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5pPr>
              <a:defRPr/>
            </a:lvl5pPr>
            <a:lvl6pPr marL="0" indent="0">
              <a:buNone/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FC84A66F-4DC5-15A8-B01C-796A683292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204100" y="3151319"/>
            <a:ext cx="5544000" cy="123111"/>
          </a:xfrm>
        </p:spPr>
        <p:txBody>
          <a:bodyPr wrap="square" anchor="b">
            <a:spAutoFit/>
          </a:bodyPr>
          <a:lstStyle>
            <a:lvl1pPr algn="r">
              <a:defRPr sz="8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photo source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05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Graphics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5A7C65-8429-ED9F-3F49-C9154370EB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C69D5EF-25FC-FDFA-F333-BC054A3B54CD}"/>
              </a:ext>
            </a:extLst>
          </p:cNvPr>
          <p:cNvSpPr/>
          <p:nvPr userDrawn="1"/>
        </p:nvSpPr>
        <p:spPr>
          <a:xfrm rot="5400000" flipH="1">
            <a:off x="9029700" y="-1"/>
            <a:ext cx="3162300" cy="3162300"/>
          </a:xfrm>
          <a:custGeom>
            <a:avLst/>
            <a:gdLst>
              <a:gd name="connsiteX0" fmla="*/ 266734 w 533495"/>
              <a:gd name="connsiteY0" fmla="*/ 0 h 533495"/>
              <a:gd name="connsiteX1" fmla="*/ 533495 w 533495"/>
              <a:gd name="connsiteY1" fmla="*/ 0 h 533495"/>
              <a:gd name="connsiteX2" fmla="*/ 533495 w 533495"/>
              <a:gd name="connsiteY2" fmla="*/ 533495 h 533495"/>
              <a:gd name="connsiteX3" fmla="*/ 266760 w 533495"/>
              <a:gd name="connsiteY3" fmla="*/ 533495 h 533495"/>
              <a:gd name="connsiteX4" fmla="*/ 0 w 533495"/>
              <a:gd name="connsiteY4" fmla="*/ 266734 h 533495"/>
              <a:gd name="connsiteX5" fmla="*/ 266734 w 533495"/>
              <a:gd name="connsiteY5" fmla="*/ 0 h 53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95" h="533495">
                <a:moveTo>
                  <a:pt x="266734" y="0"/>
                </a:moveTo>
                <a:lnTo>
                  <a:pt x="533495" y="0"/>
                </a:lnTo>
                <a:lnTo>
                  <a:pt x="533495" y="533495"/>
                </a:lnTo>
                <a:lnTo>
                  <a:pt x="266760" y="533495"/>
                </a:lnTo>
                <a:cubicBezTo>
                  <a:pt x="119431" y="533495"/>
                  <a:pt x="0" y="414063"/>
                  <a:pt x="0" y="266734"/>
                </a:cubicBezTo>
                <a:cubicBezTo>
                  <a:pt x="0" y="119405"/>
                  <a:pt x="119431" y="0"/>
                  <a:pt x="266734" y="0"/>
                </a:cubicBezTo>
                <a:close/>
              </a:path>
            </a:pathLst>
          </a:custGeom>
          <a:solidFill>
            <a:srgbClr val="00BCAD"/>
          </a:solidFill>
          <a:ln w="2618" cap="flat">
            <a:noFill/>
            <a:prstDash val="solid"/>
            <a:miter/>
          </a:ln>
        </p:spPr>
        <p:txBody>
          <a:bodyPr lIns="216000" rtlCol="0" anchor="ctr"/>
          <a:lstStyle/>
          <a:p>
            <a:pPr algn="ctr"/>
            <a:endParaRPr lang="en-GB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E67A7FC-ED17-8DC4-2565-03C5D21208BD}"/>
              </a:ext>
            </a:extLst>
          </p:cNvPr>
          <p:cNvSpPr>
            <a:spLocks noChangeAspect="1"/>
          </p:cNvSpPr>
          <p:nvPr userDrawn="1"/>
        </p:nvSpPr>
        <p:spPr>
          <a:xfrm rot="10800000" flipH="1">
            <a:off x="7089879" y="1238625"/>
            <a:ext cx="701196" cy="701196"/>
          </a:xfrm>
          <a:custGeom>
            <a:avLst/>
            <a:gdLst>
              <a:gd name="connsiteX0" fmla="*/ 266734 w 533495"/>
              <a:gd name="connsiteY0" fmla="*/ 0 h 533495"/>
              <a:gd name="connsiteX1" fmla="*/ 533495 w 533495"/>
              <a:gd name="connsiteY1" fmla="*/ 0 h 533495"/>
              <a:gd name="connsiteX2" fmla="*/ 533495 w 533495"/>
              <a:gd name="connsiteY2" fmla="*/ 533495 h 533495"/>
              <a:gd name="connsiteX3" fmla="*/ 266760 w 533495"/>
              <a:gd name="connsiteY3" fmla="*/ 533495 h 533495"/>
              <a:gd name="connsiteX4" fmla="*/ 0 w 533495"/>
              <a:gd name="connsiteY4" fmla="*/ 266734 h 533495"/>
              <a:gd name="connsiteX5" fmla="*/ 266734 w 533495"/>
              <a:gd name="connsiteY5" fmla="*/ 0 h 53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95" h="533495">
                <a:moveTo>
                  <a:pt x="266734" y="0"/>
                </a:moveTo>
                <a:lnTo>
                  <a:pt x="533495" y="0"/>
                </a:lnTo>
                <a:lnTo>
                  <a:pt x="533495" y="533495"/>
                </a:lnTo>
                <a:lnTo>
                  <a:pt x="266760" y="533495"/>
                </a:lnTo>
                <a:cubicBezTo>
                  <a:pt x="119431" y="533495"/>
                  <a:pt x="0" y="414063"/>
                  <a:pt x="0" y="266734"/>
                </a:cubicBezTo>
                <a:cubicBezTo>
                  <a:pt x="0" y="119405"/>
                  <a:pt x="119431" y="0"/>
                  <a:pt x="266734" y="0"/>
                </a:cubicBezTo>
                <a:close/>
              </a:path>
            </a:pathLst>
          </a:custGeom>
          <a:solidFill>
            <a:srgbClr val="8C67FF"/>
          </a:solidFill>
          <a:ln w="2618" cap="flat">
            <a:noFill/>
            <a:prstDash val="solid"/>
            <a:miter/>
          </a:ln>
        </p:spPr>
        <p:txBody>
          <a:bodyPr lIns="216000" rtlCol="0" anchor="ctr"/>
          <a:lstStyle/>
          <a:p>
            <a:pPr algn="ctr"/>
            <a:endParaRPr lang="en-GB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8E463C3-8C0D-3E1D-F8EA-38B10423B365}"/>
              </a:ext>
            </a:extLst>
          </p:cNvPr>
          <p:cNvSpPr>
            <a:spLocks noChangeAspect="1"/>
          </p:cNvSpPr>
          <p:nvPr userDrawn="1"/>
        </p:nvSpPr>
        <p:spPr>
          <a:xfrm rot="16200000" flipH="1">
            <a:off x="7791075" y="-1"/>
            <a:ext cx="1238625" cy="1238625"/>
          </a:xfrm>
          <a:custGeom>
            <a:avLst/>
            <a:gdLst>
              <a:gd name="connsiteX0" fmla="*/ 266734 w 533495"/>
              <a:gd name="connsiteY0" fmla="*/ 0 h 533495"/>
              <a:gd name="connsiteX1" fmla="*/ 533495 w 533495"/>
              <a:gd name="connsiteY1" fmla="*/ 0 h 533495"/>
              <a:gd name="connsiteX2" fmla="*/ 533495 w 533495"/>
              <a:gd name="connsiteY2" fmla="*/ 533495 h 533495"/>
              <a:gd name="connsiteX3" fmla="*/ 266760 w 533495"/>
              <a:gd name="connsiteY3" fmla="*/ 533495 h 533495"/>
              <a:gd name="connsiteX4" fmla="*/ 0 w 533495"/>
              <a:gd name="connsiteY4" fmla="*/ 266734 h 533495"/>
              <a:gd name="connsiteX5" fmla="*/ 266734 w 533495"/>
              <a:gd name="connsiteY5" fmla="*/ 0 h 53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95" h="533495">
                <a:moveTo>
                  <a:pt x="266734" y="0"/>
                </a:moveTo>
                <a:lnTo>
                  <a:pt x="533495" y="0"/>
                </a:lnTo>
                <a:lnTo>
                  <a:pt x="533495" y="533495"/>
                </a:lnTo>
                <a:lnTo>
                  <a:pt x="266760" y="533495"/>
                </a:lnTo>
                <a:cubicBezTo>
                  <a:pt x="119431" y="533495"/>
                  <a:pt x="0" y="414063"/>
                  <a:pt x="0" y="266734"/>
                </a:cubicBezTo>
                <a:cubicBezTo>
                  <a:pt x="0" y="119405"/>
                  <a:pt x="119431" y="0"/>
                  <a:pt x="266734" y="0"/>
                </a:cubicBezTo>
                <a:close/>
              </a:path>
            </a:pathLst>
          </a:custGeom>
          <a:solidFill>
            <a:srgbClr val="00B2FF"/>
          </a:solidFill>
          <a:ln w="2618" cap="flat">
            <a:noFill/>
            <a:prstDash val="solid"/>
            <a:miter/>
          </a:ln>
        </p:spPr>
        <p:txBody>
          <a:bodyPr lIns="216000" rtlCol="0" anchor="ctr"/>
          <a:lstStyle/>
          <a:p>
            <a:pPr algn="ctr"/>
            <a:endParaRPr lang="en-GB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AB84C27-D96E-6674-49B9-F59115E73001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7791075" y="1939820"/>
            <a:ext cx="701196" cy="701196"/>
          </a:xfrm>
          <a:custGeom>
            <a:avLst/>
            <a:gdLst>
              <a:gd name="connsiteX0" fmla="*/ 266734 w 533495"/>
              <a:gd name="connsiteY0" fmla="*/ 0 h 533495"/>
              <a:gd name="connsiteX1" fmla="*/ 533495 w 533495"/>
              <a:gd name="connsiteY1" fmla="*/ 0 h 533495"/>
              <a:gd name="connsiteX2" fmla="*/ 533495 w 533495"/>
              <a:gd name="connsiteY2" fmla="*/ 533495 h 533495"/>
              <a:gd name="connsiteX3" fmla="*/ 266760 w 533495"/>
              <a:gd name="connsiteY3" fmla="*/ 533495 h 533495"/>
              <a:gd name="connsiteX4" fmla="*/ 0 w 533495"/>
              <a:gd name="connsiteY4" fmla="*/ 266734 h 533495"/>
              <a:gd name="connsiteX5" fmla="*/ 266734 w 533495"/>
              <a:gd name="connsiteY5" fmla="*/ 0 h 53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95" h="533495">
                <a:moveTo>
                  <a:pt x="266734" y="0"/>
                </a:moveTo>
                <a:lnTo>
                  <a:pt x="533495" y="0"/>
                </a:lnTo>
                <a:lnTo>
                  <a:pt x="533495" y="533495"/>
                </a:lnTo>
                <a:lnTo>
                  <a:pt x="266760" y="533495"/>
                </a:lnTo>
                <a:cubicBezTo>
                  <a:pt x="119431" y="533495"/>
                  <a:pt x="0" y="414063"/>
                  <a:pt x="0" y="266734"/>
                </a:cubicBezTo>
                <a:cubicBezTo>
                  <a:pt x="0" y="119405"/>
                  <a:pt x="119431" y="0"/>
                  <a:pt x="266734" y="0"/>
                </a:cubicBezTo>
                <a:close/>
              </a:path>
            </a:pathLst>
          </a:custGeom>
          <a:solidFill>
            <a:srgbClr val="FF37FF"/>
          </a:solidFill>
          <a:ln w="2618" cap="flat">
            <a:noFill/>
            <a:prstDash val="solid"/>
            <a:miter/>
          </a:ln>
        </p:spPr>
        <p:txBody>
          <a:bodyPr lIns="216000" rtlCol="0" anchor="ctr"/>
          <a:lstStyle/>
          <a:p>
            <a:pPr algn="ctr"/>
            <a:endParaRPr lang="en-GB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89AFBB03-73D1-9472-0E45-6C3137375E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6256" y="6327696"/>
            <a:ext cx="9072000" cy="123111"/>
          </a:xfrm>
        </p:spPr>
        <p:txBody>
          <a:bodyPr anchor="b">
            <a:spAutoFit/>
          </a:bodyPr>
          <a:lstStyle>
            <a:lvl1pPr>
              <a:defRPr sz="800" b="0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a source or footnote here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DD0C244-0088-4961-C7C3-92BDD1621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31800"/>
            <a:ext cx="5880100" cy="2628900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187AD29-876D-03DF-6D4F-B7B5D1DF740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To change the footer go to menu "Insert" &gt; "Header and Footer" and click on "Apply to All"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C09E64E-0F97-7A18-BD0B-8A3AD945F9A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31799" y="3426305"/>
            <a:ext cx="11326813" cy="25585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288000" indent="-2880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998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Graphics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C12B6-8E63-5D2C-EAB3-1F0FFC56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31800"/>
            <a:ext cx="5880100" cy="2628900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5A7C65-8429-ED9F-3F49-C9154370EB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C69D5EF-25FC-FDFA-F333-BC054A3B54CD}"/>
              </a:ext>
            </a:extLst>
          </p:cNvPr>
          <p:cNvSpPr/>
          <p:nvPr userDrawn="1"/>
        </p:nvSpPr>
        <p:spPr>
          <a:xfrm rot="10800000" flipH="1">
            <a:off x="9029700" y="-1"/>
            <a:ext cx="3162300" cy="3162300"/>
          </a:xfrm>
          <a:custGeom>
            <a:avLst/>
            <a:gdLst>
              <a:gd name="connsiteX0" fmla="*/ 266734 w 533495"/>
              <a:gd name="connsiteY0" fmla="*/ 0 h 533495"/>
              <a:gd name="connsiteX1" fmla="*/ 533495 w 533495"/>
              <a:gd name="connsiteY1" fmla="*/ 0 h 533495"/>
              <a:gd name="connsiteX2" fmla="*/ 533495 w 533495"/>
              <a:gd name="connsiteY2" fmla="*/ 533495 h 533495"/>
              <a:gd name="connsiteX3" fmla="*/ 266760 w 533495"/>
              <a:gd name="connsiteY3" fmla="*/ 533495 h 533495"/>
              <a:gd name="connsiteX4" fmla="*/ 0 w 533495"/>
              <a:gd name="connsiteY4" fmla="*/ 266734 h 533495"/>
              <a:gd name="connsiteX5" fmla="*/ 266734 w 533495"/>
              <a:gd name="connsiteY5" fmla="*/ 0 h 53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95" h="533495">
                <a:moveTo>
                  <a:pt x="266734" y="0"/>
                </a:moveTo>
                <a:lnTo>
                  <a:pt x="533495" y="0"/>
                </a:lnTo>
                <a:lnTo>
                  <a:pt x="533495" y="533495"/>
                </a:lnTo>
                <a:lnTo>
                  <a:pt x="266760" y="533495"/>
                </a:lnTo>
                <a:cubicBezTo>
                  <a:pt x="119431" y="533495"/>
                  <a:pt x="0" y="414063"/>
                  <a:pt x="0" y="266734"/>
                </a:cubicBezTo>
                <a:cubicBezTo>
                  <a:pt x="0" y="119405"/>
                  <a:pt x="119431" y="0"/>
                  <a:pt x="266734" y="0"/>
                </a:cubicBezTo>
                <a:close/>
              </a:path>
            </a:pathLst>
          </a:custGeom>
          <a:solidFill>
            <a:schemeClr val="accent1"/>
          </a:solidFill>
          <a:ln w="2618" cap="flat">
            <a:noFill/>
            <a:prstDash val="solid"/>
            <a:miter/>
          </a:ln>
        </p:spPr>
        <p:txBody>
          <a:bodyPr lIns="216000" rtlCol="0" anchor="ctr"/>
          <a:lstStyle/>
          <a:p>
            <a:pPr algn="ctr"/>
            <a:endParaRPr lang="en-GB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8E463C3-8C0D-3E1D-F8EA-38B10423B365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8202425" y="2239813"/>
            <a:ext cx="1238625" cy="1238625"/>
          </a:xfrm>
          <a:custGeom>
            <a:avLst/>
            <a:gdLst>
              <a:gd name="connsiteX0" fmla="*/ 266734 w 533495"/>
              <a:gd name="connsiteY0" fmla="*/ 0 h 533495"/>
              <a:gd name="connsiteX1" fmla="*/ 533495 w 533495"/>
              <a:gd name="connsiteY1" fmla="*/ 0 h 533495"/>
              <a:gd name="connsiteX2" fmla="*/ 533495 w 533495"/>
              <a:gd name="connsiteY2" fmla="*/ 533495 h 533495"/>
              <a:gd name="connsiteX3" fmla="*/ 266760 w 533495"/>
              <a:gd name="connsiteY3" fmla="*/ 533495 h 533495"/>
              <a:gd name="connsiteX4" fmla="*/ 0 w 533495"/>
              <a:gd name="connsiteY4" fmla="*/ 266734 h 533495"/>
              <a:gd name="connsiteX5" fmla="*/ 266734 w 533495"/>
              <a:gd name="connsiteY5" fmla="*/ 0 h 53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95" h="533495">
                <a:moveTo>
                  <a:pt x="266734" y="0"/>
                </a:moveTo>
                <a:lnTo>
                  <a:pt x="533495" y="0"/>
                </a:lnTo>
                <a:lnTo>
                  <a:pt x="533495" y="533495"/>
                </a:lnTo>
                <a:lnTo>
                  <a:pt x="266760" y="533495"/>
                </a:lnTo>
                <a:cubicBezTo>
                  <a:pt x="119431" y="533495"/>
                  <a:pt x="0" y="414063"/>
                  <a:pt x="0" y="266734"/>
                </a:cubicBezTo>
                <a:cubicBezTo>
                  <a:pt x="0" y="119405"/>
                  <a:pt x="119431" y="0"/>
                  <a:pt x="266734" y="0"/>
                </a:cubicBezTo>
                <a:close/>
              </a:path>
            </a:pathLst>
          </a:custGeom>
          <a:solidFill>
            <a:schemeClr val="accent3"/>
          </a:solidFill>
          <a:ln w="2618" cap="flat">
            <a:noFill/>
            <a:prstDash val="solid"/>
            <a:miter/>
          </a:ln>
        </p:spPr>
        <p:txBody>
          <a:bodyPr lIns="216000" rtlCol="0" anchor="ctr"/>
          <a:lstStyle/>
          <a:p>
            <a:pPr algn="ctr"/>
            <a:endParaRPr lang="en-GB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9D910A4-2D88-E53A-4CFD-C37CB2E9AB08}"/>
              </a:ext>
            </a:extLst>
          </p:cNvPr>
          <p:cNvSpPr>
            <a:spLocks noChangeAspect="1"/>
          </p:cNvSpPr>
          <p:nvPr userDrawn="1"/>
        </p:nvSpPr>
        <p:spPr>
          <a:xfrm rot="16200000" flipH="1">
            <a:off x="7501229" y="1538617"/>
            <a:ext cx="701196" cy="701196"/>
          </a:xfrm>
          <a:custGeom>
            <a:avLst/>
            <a:gdLst>
              <a:gd name="connsiteX0" fmla="*/ 266734 w 533495"/>
              <a:gd name="connsiteY0" fmla="*/ 0 h 533495"/>
              <a:gd name="connsiteX1" fmla="*/ 533495 w 533495"/>
              <a:gd name="connsiteY1" fmla="*/ 0 h 533495"/>
              <a:gd name="connsiteX2" fmla="*/ 533495 w 533495"/>
              <a:gd name="connsiteY2" fmla="*/ 533495 h 533495"/>
              <a:gd name="connsiteX3" fmla="*/ 266760 w 533495"/>
              <a:gd name="connsiteY3" fmla="*/ 533495 h 533495"/>
              <a:gd name="connsiteX4" fmla="*/ 0 w 533495"/>
              <a:gd name="connsiteY4" fmla="*/ 266734 h 533495"/>
              <a:gd name="connsiteX5" fmla="*/ 266734 w 533495"/>
              <a:gd name="connsiteY5" fmla="*/ 0 h 53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95" h="533495">
                <a:moveTo>
                  <a:pt x="266734" y="0"/>
                </a:moveTo>
                <a:lnTo>
                  <a:pt x="533495" y="0"/>
                </a:lnTo>
                <a:lnTo>
                  <a:pt x="533495" y="533495"/>
                </a:lnTo>
                <a:lnTo>
                  <a:pt x="266760" y="533495"/>
                </a:lnTo>
                <a:cubicBezTo>
                  <a:pt x="119431" y="533495"/>
                  <a:pt x="0" y="414063"/>
                  <a:pt x="0" y="266734"/>
                </a:cubicBezTo>
                <a:cubicBezTo>
                  <a:pt x="0" y="119405"/>
                  <a:pt x="119431" y="0"/>
                  <a:pt x="266734" y="0"/>
                </a:cubicBezTo>
                <a:close/>
              </a:path>
            </a:pathLst>
          </a:custGeom>
          <a:solidFill>
            <a:schemeClr val="accent4"/>
          </a:solidFill>
          <a:ln w="2618" cap="flat">
            <a:noFill/>
            <a:prstDash val="solid"/>
            <a:miter/>
          </a:ln>
        </p:spPr>
        <p:txBody>
          <a:bodyPr lIns="216000" rtlCol="0" anchor="ctr"/>
          <a:lstStyle/>
          <a:p>
            <a:pPr algn="ctr"/>
            <a:endParaRPr lang="en-GB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B84C27-D96E-6674-49B9-F59115E73001}"/>
              </a:ext>
            </a:extLst>
          </p:cNvPr>
          <p:cNvSpPr>
            <a:spLocks noChangeAspect="1"/>
          </p:cNvSpPr>
          <p:nvPr userDrawn="1"/>
        </p:nvSpPr>
        <p:spPr>
          <a:xfrm rot="5400000" flipH="1">
            <a:off x="6800033" y="2239813"/>
            <a:ext cx="701196" cy="701196"/>
          </a:xfrm>
          <a:custGeom>
            <a:avLst/>
            <a:gdLst>
              <a:gd name="connsiteX0" fmla="*/ 266734 w 533495"/>
              <a:gd name="connsiteY0" fmla="*/ 0 h 533495"/>
              <a:gd name="connsiteX1" fmla="*/ 533495 w 533495"/>
              <a:gd name="connsiteY1" fmla="*/ 0 h 533495"/>
              <a:gd name="connsiteX2" fmla="*/ 533495 w 533495"/>
              <a:gd name="connsiteY2" fmla="*/ 533495 h 533495"/>
              <a:gd name="connsiteX3" fmla="*/ 266760 w 533495"/>
              <a:gd name="connsiteY3" fmla="*/ 533495 h 533495"/>
              <a:gd name="connsiteX4" fmla="*/ 0 w 533495"/>
              <a:gd name="connsiteY4" fmla="*/ 266734 h 533495"/>
              <a:gd name="connsiteX5" fmla="*/ 266734 w 533495"/>
              <a:gd name="connsiteY5" fmla="*/ 0 h 53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95" h="533495">
                <a:moveTo>
                  <a:pt x="266734" y="0"/>
                </a:moveTo>
                <a:lnTo>
                  <a:pt x="533495" y="0"/>
                </a:lnTo>
                <a:lnTo>
                  <a:pt x="533495" y="533495"/>
                </a:lnTo>
                <a:lnTo>
                  <a:pt x="266760" y="533495"/>
                </a:lnTo>
                <a:cubicBezTo>
                  <a:pt x="119431" y="533495"/>
                  <a:pt x="0" y="414063"/>
                  <a:pt x="0" y="266734"/>
                </a:cubicBezTo>
                <a:cubicBezTo>
                  <a:pt x="0" y="119405"/>
                  <a:pt x="119431" y="0"/>
                  <a:pt x="266734" y="0"/>
                </a:cubicBezTo>
                <a:close/>
              </a:path>
            </a:pathLst>
          </a:custGeom>
          <a:solidFill>
            <a:schemeClr val="accent2"/>
          </a:solidFill>
          <a:ln w="2618" cap="flat">
            <a:noFill/>
            <a:prstDash val="solid"/>
            <a:miter/>
          </a:ln>
        </p:spPr>
        <p:txBody>
          <a:bodyPr lIns="216000" rtlCol="0" anchor="ctr"/>
          <a:lstStyle/>
          <a:p>
            <a:pPr algn="ctr"/>
            <a:endParaRPr lang="en-GB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B2C277E-7F6A-B985-98EE-A3D6C2A34C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6256" y="6327696"/>
            <a:ext cx="9072000" cy="123111"/>
          </a:xfrm>
        </p:spPr>
        <p:txBody>
          <a:bodyPr anchor="b">
            <a:spAutoFit/>
          </a:bodyPr>
          <a:lstStyle>
            <a:lvl1pPr>
              <a:defRPr sz="800" b="0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a source or footnote here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2CB9B1B-50A5-731A-756B-39050083CF6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To change the footer go to menu "Insert" &gt; "Header and Footer" and click on "Apply to All"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8D8E34B-978D-1B85-995C-0D35A2228E1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31799" y="3426305"/>
            <a:ext cx="11326813" cy="25585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288000" indent="-2880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271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Gradient 1">
    <p:bg>
      <p:bgPr>
        <a:gradFill>
          <a:gsLst>
            <a:gs pos="0">
              <a:srgbClr val="00B2FF"/>
            </a:gs>
            <a:gs pos="60000">
              <a:srgbClr val="00005A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 Placeholder 83">
            <a:extLst>
              <a:ext uri="{FF2B5EF4-FFF2-40B4-BE49-F238E27FC236}">
                <a16:creationId xmlns:a16="http://schemas.microsoft.com/office/drawing/2014/main" id="{E319FCE3-CB95-9D40-60DD-99D729FAE4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1" y="3600823"/>
            <a:ext cx="5880100" cy="809252"/>
          </a:xfrm>
        </p:spPr>
        <p:txBody>
          <a:bodyPr anchor="t">
            <a:noAutofit/>
          </a:bodyPr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E0F5C4C-E940-58A8-DE00-C2FC31B3DCFD}"/>
              </a:ext>
            </a:extLst>
          </p:cNvPr>
          <p:cNvGrpSpPr/>
          <p:nvPr userDrawn="1"/>
        </p:nvGrpSpPr>
        <p:grpSpPr>
          <a:xfrm>
            <a:off x="431800" y="431800"/>
            <a:ext cx="2597149" cy="771563"/>
            <a:chOff x="576264" y="575856"/>
            <a:chExt cx="2597149" cy="771563"/>
          </a:xfrm>
        </p:grpSpPr>
        <p:grpSp>
          <p:nvGrpSpPr>
            <p:cNvPr id="5" name="Graphic 6">
              <a:extLst>
                <a:ext uri="{FF2B5EF4-FFF2-40B4-BE49-F238E27FC236}">
                  <a16:creationId xmlns:a16="http://schemas.microsoft.com/office/drawing/2014/main" id="{ABDC47ED-614E-341A-0C22-A8A1E05F1621}"/>
                </a:ext>
              </a:extLst>
            </p:cNvPr>
            <p:cNvGrpSpPr/>
            <p:nvPr/>
          </p:nvGrpSpPr>
          <p:grpSpPr>
            <a:xfrm>
              <a:off x="576264" y="576149"/>
              <a:ext cx="771787" cy="769200"/>
              <a:chOff x="576263" y="5110157"/>
              <a:chExt cx="1173074" cy="1169141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1C6DE968-1357-E518-EBF6-CD8DDBB6E571}"/>
                  </a:ext>
                </a:extLst>
              </p:cNvPr>
              <p:cNvSpPr/>
              <p:nvPr/>
            </p:nvSpPr>
            <p:spPr>
              <a:xfrm>
                <a:off x="576263" y="5110157"/>
                <a:ext cx="533520" cy="533494"/>
              </a:xfrm>
              <a:custGeom>
                <a:avLst/>
                <a:gdLst>
                  <a:gd name="connsiteX0" fmla="*/ 446314 w 533520"/>
                  <a:gd name="connsiteY0" fmla="*/ 215474 h 533494"/>
                  <a:gd name="connsiteX1" fmla="*/ 407194 w 533520"/>
                  <a:gd name="connsiteY1" fmla="*/ 243608 h 533494"/>
                  <a:gd name="connsiteX2" fmla="*/ 421851 w 533520"/>
                  <a:gd name="connsiteY2" fmla="*/ 289126 h 533494"/>
                  <a:gd name="connsiteX3" fmla="*/ 383334 w 533520"/>
                  <a:gd name="connsiteY3" fmla="*/ 260992 h 533494"/>
                  <a:gd name="connsiteX4" fmla="*/ 344764 w 533520"/>
                  <a:gd name="connsiteY4" fmla="*/ 289126 h 533494"/>
                  <a:gd name="connsiteX5" fmla="*/ 359421 w 533520"/>
                  <a:gd name="connsiteY5" fmla="*/ 243608 h 533494"/>
                  <a:gd name="connsiteX6" fmla="*/ 320301 w 533520"/>
                  <a:gd name="connsiteY6" fmla="*/ 215474 h 533494"/>
                  <a:gd name="connsiteX7" fmla="*/ 368546 w 533520"/>
                  <a:gd name="connsiteY7" fmla="*/ 215527 h 533494"/>
                  <a:gd name="connsiteX8" fmla="*/ 383334 w 533520"/>
                  <a:gd name="connsiteY8" fmla="*/ 169354 h 533494"/>
                  <a:gd name="connsiteX9" fmla="*/ 398096 w 533520"/>
                  <a:gd name="connsiteY9" fmla="*/ 215474 h 533494"/>
                  <a:gd name="connsiteX10" fmla="*/ 446366 w 533520"/>
                  <a:gd name="connsiteY10" fmla="*/ 215474 h 533494"/>
                  <a:gd name="connsiteX11" fmla="*/ 300322 w 533520"/>
                  <a:gd name="connsiteY11" fmla="*/ 361781 h 533494"/>
                  <a:gd name="connsiteX12" fmla="*/ 261176 w 533520"/>
                  <a:gd name="connsiteY12" fmla="*/ 389915 h 533494"/>
                  <a:gd name="connsiteX13" fmla="*/ 275859 w 533520"/>
                  <a:gd name="connsiteY13" fmla="*/ 435433 h 533494"/>
                  <a:gd name="connsiteX14" fmla="*/ 237289 w 533520"/>
                  <a:gd name="connsiteY14" fmla="*/ 407299 h 533494"/>
                  <a:gd name="connsiteX15" fmla="*/ 198720 w 533520"/>
                  <a:gd name="connsiteY15" fmla="*/ 435433 h 533494"/>
                  <a:gd name="connsiteX16" fmla="*/ 213403 w 533520"/>
                  <a:gd name="connsiteY16" fmla="*/ 389915 h 533494"/>
                  <a:gd name="connsiteX17" fmla="*/ 174257 w 533520"/>
                  <a:gd name="connsiteY17" fmla="*/ 361781 h 533494"/>
                  <a:gd name="connsiteX18" fmla="*/ 222501 w 533520"/>
                  <a:gd name="connsiteY18" fmla="*/ 361834 h 533494"/>
                  <a:gd name="connsiteX19" fmla="*/ 237263 w 533520"/>
                  <a:gd name="connsiteY19" fmla="*/ 315660 h 533494"/>
                  <a:gd name="connsiteX20" fmla="*/ 252025 w 533520"/>
                  <a:gd name="connsiteY20" fmla="*/ 361781 h 533494"/>
                  <a:gd name="connsiteX21" fmla="*/ 300269 w 533520"/>
                  <a:gd name="connsiteY21" fmla="*/ 361781 h 533494"/>
                  <a:gd name="connsiteX22" fmla="*/ 533495 w 533520"/>
                  <a:gd name="connsiteY22" fmla="*/ 533495 h 533494"/>
                  <a:gd name="connsiteX23" fmla="*/ 533495 w 533520"/>
                  <a:gd name="connsiteY23" fmla="*/ 0 h 533494"/>
                  <a:gd name="connsiteX24" fmla="*/ 266734 w 533520"/>
                  <a:gd name="connsiteY24" fmla="*/ 0 h 533494"/>
                  <a:gd name="connsiteX25" fmla="*/ 0 w 533520"/>
                  <a:gd name="connsiteY25" fmla="*/ 266734 h 533494"/>
                  <a:gd name="connsiteX26" fmla="*/ 266760 w 533520"/>
                  <a:gd name="connsiteY26" fmla="*/ 533495 h 533494"/>
                  <a:gd name="connsiteX27" fmla="*/ 533521 w 533520"/>
                  <a:gd name="connsiteY27" fmla="*/ 533495 h 53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494">
                    <a:moveTo>
                      <a:pt x="446314" y="215474"/>
                    </a:moveTo>
                    <a:lnTo>
                      <a:pt x="407194" y="243608"/>
                    </a:lnTo>
                    <a:lnTo>
                      <a:pt x="421851" y="289126"/>
                    </a:lnTo>
                    <a:lnTo>
                      <a:pt x="383334" y="260992"/>
                    </a:lnTo>
                    <a:lnTo>
                      <a:pt x="344764" y="289126"/>
                    </a:lnTo>
                    <a:lnTo>
                      <a:pt x="359421" y="243608"/>
                    </a:lnTo>
                    <a:lnTo>
                      <a:pt x="320301" y="215474"/>
                    </a:lnTo>
                    <a:lnTo>
                      <a:pt x="368546" y="215527"/>
                    </a:lnTo>
                    <a:lnTo>
                      <a:pt x="383334" y="169354"/>
                    </a:lnTo>
                    <a:lnTo>
                      <a:pt x="398096" y="215474"/>
                    </a:lnTo>
                    <a:lnTo>
                      <a:pt x="446366" y="215474"/>
                    </a:lnTo>
                    <a:close/>
                    <a:moveTo>
                      <a:pt x="300322" y="361781"/>
                    </a:moveTo>
                    <a:lnTo>
                      <a:pt x="261176" y="389915"/>
                    </a:lnTo>
                    <a:lnTo>
                      <a:pt x="275859" y="435433"/>
                    </a:lnTo>
                    <a:lnTo>
                      <a:pt x="237289" y="407299"/>
                    </a:lnTo>
                    <a:lnTo>
                      <a:pt x="198720" y="435433"/>
                    </a:lnTo>
                    <a:lnTo>
                      <a:pt x="213403" y="389915"/>
                    </a:lnTo>
                    <a:lnTo>
                      <a:pt x="174257" y="361781"/>
                    </a:lnTo>
                    <a:lnTo>
                      <a:pt x="222501" y="361834"/>
                    </a:lnTo>
                    <a:lnTo>
                      <a:pt x="237263" y="315660"/>
                    </a:lnTo>
                    <a:lnTo>
                      <a:pt x="252025" y="361781"/>
                    </a:lnTo>
                    <a:lnTo>
                      <a:pt x="300269" y="361781"/>
                    </a:lnTo>
                    <a:close/>
                    <a:moveTo>
                      <a:pt x="533495" y="533495"/>
                    </a:moveTo>
                    <a:lnTo>
                      <a:pt x="533495" y="0"/>
                    </a:lnTo>
                    <a:lnTo>
                      <a:pt x="266734" y="0"/>
                    </a:lnTo>
                    <a:cubicBezTo>
                      <a:pt x="119431" y="0"/>
                      <a:pt x="0" y="119405"/>
                      <a:pt x="0" y="266734"/>
                    </a:cubicBezTo>
                    <a:cubicBezTo>
                      <a:pt x="0" y="414063"/>
                      <a:pt x="119431" y="533495"/>
                      <a:pt x="266760" y="533495"/>
                    </a:cubicBezTo>
                    <a:lnTo>
                      <a:pt x="533521" y="533495"/>
                    </a:lnTo>
                    <a:close/>
                  </a:path>
                </a:pathLst>
              </a:custGeom>
              <a:solidFill>
                <a:srgbClr val="8C67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F0EF02AC-4EE9-6DF9-17A2-AB61B3239CFF}"/>
                  </a:ext>
                </a:extLst>
              </p:cNvPr>
              <p:cNvSpPr/>
              <p:nvPr/>
            </p:nvSpPr>
            <p:spPr>
              <a:xfrm>
                <a:off x="576263" y="5745778"/>
                <a:ext cx="533520" cy="533494"/>
              </a:xfrm>
              <a:custGeom>
                <a:avLst/>
                <a:gdLst>
                  <a:gd name="connsiteX0" fmla="*/ 446628 w 533520"/>
                  <a:gd name="connsiteY0" fmla="*/ 271585 h 533494"/>
                  <a:gd name="connsiteX1" fmla="*/ 407482 w 533520"/>
                  <a:gd name="connsiteY1" fmla="*/ 299719 h 533494"/>
                  <a:gd name="connsiteX2" fmla="*/ 422139 w 533520"/>
                  <a:gd name="connsiteY2" fmla="*/ 345210 h 533494"/>
                  <a:gd name="connsiteX3" fmla="*/ 383622 w 533520"/>
                  <a:gd name="connsiteY3" fmla="*/ 317076 h 533494"/>
                  <a:gd name="connsiteX4" fmla="*/ 345053 w 533520"/>
                  <a:gd name="connsiteY4" fmla="*/ 345210 h 533494"/>
                  <a:gd name="connsiteX5" fmla="*/ 359710 w 533520"/>
                  <a:gd name="connsiteY5" fmla="*/ 299719 h 533494"/>
                  <a:gd name="connsiteX6" fmla="*/ 320590 w 533520"/>
                  <a:gd name="connsiteY6" fmla="*/ 271585 h 533494"/>
                  <a:gd name="connsiteX7" fmla="*/ 368860 w 533520"/>
                  <a:gd name="connsiteY7" fmla="*/ 271637 h 533494"/>
                  <a:gd name="connsiteX8" fmla="*/ 383622 w 533520"/>
                  <a:gd name="connsiteY8" fmla="*/ 225543 h 533494"/>
                  <a:gd name="connsiteX9" fmla="*/ 398384 w 533520"/>
                  <a:gd name="connsiteY9" fmla="*/ 271585 h 533494"/>
                  <a:gd name="connsiteX10" fmla="*/ 446655 w 533520"/>
                  <a:gd name="connsiteY10" fmla="*/ 271585 h 533494"/>
                  <a:gd name="connsiteX11" fmla="*/ 300322 w 533520"/>
                  <a:gd name="connsiteY11" fmla="*/ 125305 h 533494"/>
                  <a:gd name="connsiteX12" fmla="*/ 261176 w 533520"/>
                  <a:gd name="connsiteY12" fmla="*/ 153438 h 533494"/>
                  <a:gd name="connsiteX13" fmla="*/ 275859 w 533520"/>
                  <a:gd name="connsiteY13" fmla="*/ 198930 h 533494"/>
                  <a:gd name="connsiteX14" fmla="*/ 237316 w 533520"/>
                  <a:gd name="connsiteY14" fmla="*/ 170743 h 533494"/>
                  <a:gd name="connsiteX15" fmla="*/ 198746 w 533520"/>
                  <a:gd name="connsiteY15" fmla="*/ 198930 h 533494"/>
                  <a:gd name="connsiteX16" fmla="*/ 213429 w 533520"/>
                  <a:gd name="connsiteY16" fmla="*/ 153438 h 533494"/>
                  <a:gd name="connsiteX17" fmla="*/ 174309 w 533520"/>
                  <a:gd name="connsiteY17" fmla="*/ 125305 h 533494"/>
                  <a:gd name="connsiteX18" fmla="*/ 222554 w 533520"/>
                  <a:gd name="connsiteY18" fmla="*/ 125357 h 533494"/>
                  <a:gd name="connsiteX19" fmla="*/ 237342 w 533520"/>
                  <a:gd name="connsiteY19" fmla="*/ 79210 h 533494"/>
                  <a:gd name="connsiteX20" fmla="*/ 252104 w 533520"/>
                  <a:gd name="connsiteY20" fmla="*/ 125305 h 533494"/>
                  <a:gd name="connsiteX21" fmla="*/ 300348 w 533520"/>
                  <a:gd name="connsiteY21" fmla="*/ 125305 h 533494"/>
                  <a:gd name="connsiteX22" fmla="*/ 533495 w 533520"/>
                  <a:gd name="connsiteY22" fmla="*/ 266760 h 533494"/>
                  <a:gd name="connsiteX23" fmla="*/ 266734 w 533520"/>
                  <a:gd name="connsiteY23" fmla="*/ 0 h 533494"/>
                  <a:gd name="connsiteX24" fmla="*/ 0 w 533520"/>
                  <a:gd name="connsiteY24" fmla="*/ 0 h 533494"/>
                  <a:gd name="connsiteX25" fmla="*/ 0 w 533520"/>
                  <a:gd name="connsiteY25" fmla="*/ 533495 h 533494"/>
                  <a:gd name="connsiteX26" fmla="*/ 266760 w 533520"/>
                  <a:gd name="connsiteY26" fmla="*/ 533495 h 533494"/>
                  <a:gd name="connsiteX27" fmla="*/ 533521 w 533520"/>
                  <a:gd name="connsiteY27" fmla="*/ 266734 h 53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494">
                    <a:moveTo>
                      <a:pt x="446628" y="271585"/>
                    </a:moveTo>
                    <a:lnTo>
                      <a:pt x="407482" y="299719"/>
                    </a:lnTo>
                    <a:lnTo>
                      <a:pt x="422139" y="345210"/>
                    </a:lnTo>
                    <a:lnTo>
                      <a:pt x="383622" y="317076"/>
                    </a:lnTo>
                    <a:lnTo>
                      <a:pt x="345053" y="345210"/>
                    </a:lnTo>
                    <a:lnTo>
                      <a:pt x="359710" y="299719"/>
                    </a:lnTo>
                    <a:lnTo>
                      <a:pt x="320590" y="271585"/>
                    </a:lnTo>
                    <a:lnTo>
                      <a:pt x="368860" y="271637"/>
                    </a:lnTo>
                    <a:lnTo>
                      <a:pt x="383622" y="225543"/>
                    </a:lnTo>
                    <a:lnTo>
                      <a:pt x="398384" y="271585"/>
                    </a:lnTo>
                    <a:lnTo>
                      <a:pt x="446655" y="271585"/>
                    </a:lnTo>
                    <a:close/>
                    <a:moveTo>
                      <a:pt x="300322" y="125305"/>
                    </a:moveTo>
                    <a:lnTo>
                      <a:pt x="261176" y="153438"/>
                    </a:lnTo>
                    <a:lnTo>
                      <a:pt x="275859" y="198930"/>
                    </a:lnTo>
                    <a:lnTo>
                      <a:pt x="237316" y="170743"/>
                    </a:lnTo>
                    <a:lnTo>
                      <a:pt x="198746" y="198930"/>
                    </a:lnTo>
                    <a:lnTo>
                      <a:pt x="213429" y="153438"/>
                    </a:lnTo>
                    <a:lnTo>
                      <a:pt x="174309" y="125305"/>
                    </a:lnTo>
                    <a:lnTo>
                      <a:pt x="222554" y="125357"/>
                    </a:lnTo>
                    <a:lnTo>
                      <a:pt x="237342" y="79210"/>
                    </a:lnTo>
                    <a:lnTo>
                      <a:pt x="252104" y="125305"/>
                    </a:lnTo>
                    <a:lnTo>
                      <a:pt x="300348" y="125305"/>
                    </a:lnTo>
                    <a:close/>
                    <a:moveTo>
                      <a:pt x="533495" y="266760"/>
                    </a:moveTo>
                    <a:cubicBezTo>
                      <a:pt x="533495" y="119431"/>
                      <a:pt x="414063" y="0"/>
                      <a:pt x="266734" y="0"/>
                    </a:cubicBezTo>
                    <a:lnTo>
                      <a:pt x="0" y="0"/>
                    </a:lnTo>
                    <a:lnTo>
                      <a:pt x="0" y="533495"/>
                    </a:lnTo>
                    <a:lnTo>
                      <a:pt x="266760" y="533495"/>
                    </a:lnTo>
                    <a:cubicBezTo>
                      <a:pt x="414090" y="533495"/>
                      <a:pt x="533521" y="414063"/>
                      <a:pt x="533521" y="266734"/>
                    </a:cubicBezTo>
                  </a:path>
                </a:pathLst>
              </a:custGeom>
              <a:solidFill>
                <a:srgbClr val="FF37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ADE6AFBB-7C0D-A78A-7487-0DC2B5449AEE}"/>
                  </a:ext>
                </a:extLst>
              </p:cNvPr>
              <p:cNvSpPr/>
              <p:nvPr/>
            </p:nvSpPr>
            <p:spPr>
              <a:xfrm>
                <a:off x="1215790" y="5745778"/>
                <a:ext cx="533520" cy="533520"/>
              </a:xfrm>
              <a:custGeom>
                <a:avLst/>
                <a:gdLst>
                  <a:gd name="connsiteX0" fmla="*/ 351922 w 533520"/>
                  <a:gd name="connsiteY0" fmla="*/ 125305 h 533520"/>
                  <a:gd name="connsiteX1" fmla="*/ 312750 w 533520"/>
                  <a:gd name="connsiteY1" fmla="*/ 153438 h 533520"/>
                  <a:gd name="connsiteX2" fmla="*/ 327459 w 533520"/>
                  <a:gd name="connsiteY2" fmla="*/ 198930 h 533520"/>
                  <a:gd name="connsiteX3" fmla="*/ 288916 w 533520"/>
                  <a:gd name="connsiteY3" fmla="*/ 170743 h 533520"/>
                  <a:gd name="connsiteX4" fmla="*/ 250347 w 533520"/>
                  <a:gd name="connsiteY4" fmla="*/ 198930 h 533520"/>
                  <a:gd name="connsiteX5" fmla="*/ 265056 w 533520"/>
                  <a:gd name="connsiteY5" fmla="*/ 153438 h 533520"/>
                  <a:gd name="connsiteX6" fmla="*/ 225910 w 533520"/>
                  <a:gd name="connsiteY6" fmla="*/ 125305 h 533520"/>
                  <a:gd name="connsiteX7" fmla="*/ 274128 w 533520"/>
                  <a:gd name="connsiteY7" fmla="*/ 125357 h 533520"/>
                  <a:gd name="connsiteX8" fmla="*/ 288942 w 533520"/>
                  <a:gd name="connsiteY8" fmla="*/ 79210 h 533520"/>
                  <a:gd name="connsiteX9" fmla="*/ 303730 w 533520"/>
                  <a:gd name="connsiteY9" fmla="*/ 125305 h 533520"/>
                  <a:gd name="connsiteX10" fmla="*/ 351949 w 533520"/>
                  <a:gd name="connsiteY10" fmla="*/ 125305 h 533520"/>
                  <a:gd name="connsiteX11" fmla="*/ 205642 w 533520"/>
                  <a:gd name="connsiteY11" fmla="*/ 271585 h 533520"/>
                  <a:gd name="connsiteX12" fmla="*/ 166470 w 533520"/>
                  <a:gd name="connsiteY12" fmla="*/ 299719 h 533520"/>
                  <a:gd name="connsiteX13" fmla="*/ 181179 w 533520"/>
                  <a:gd name="connsiteY13" fmla="*/ 345210 h 533520"/>
                  <a:gd name="connsiteX14" fmla="*/ 142636 w 533520"/>
                  <a:gd name="connsiteY14" fmla="*/ 317076 h 533520"/>
                  <a:gd name="connsiteX15" fmla="*/ 104066 w 533520"/>
                  <a:gd name="connsiteY15" fmla="*/ 345210 h 533520"/>
                  <a:gd name="connsiteX16" fmla="*/ 118723 w 533520"/>
                  <a:gd name="connsiteY16" fmla="*/ 299719 h 533520"/>
                  <a:gd name="connsiteX17" fmla="*/ 79630 w 533520"/>
                  <a:gd name="connsiteY17" fmla="*/ 271585 h 533520"/>
                  <a:gd name="connsiteX18" fmla="*/ 127848 w 533520"/>
                  <a:gd name="connsiteY18" fmla="*/ 271637 h 533520"/>
                  <a:gd name="connsiteX19" fmla="*/ 142636 w 533520"/>
                  <a:gd name="connsiteY19" fmla="*/ 225543 h 533520"/>
                  <a:gd name="connsiteX20" fmla="*/ 157371 w 533520"/>
                  <a:gd name="connsiteY20" fmla="*/ 271585 h 533520"/>
                  <a:gd name="connsiteX21" fmla="*/ 205642 w 533520"/>
                  <a:gd name="connsiteY21" fmla="*/ 271585 h 533520"/>
                  <a:gd name="connsiteX22" fmla="*/ 533521 w 533520"/>
                  <a:gd name="connsiteY22" fmla="*/ 533521 h 533520"/>
                  <a:gd name="connsiteX23" fmla="*/ 533521 w 533520"/>
                  <a:gd name="connsiteY23" fmla="*/ 266760 h 533520"/>
                  <a:gd name="connsiteX24" fmla="*/ 266760 w 533520"/>
                  <a:gd name="connsiteY24" fmla="*/ 0 h 533520"/>
                  <a:gd name="connsiteX25" fmla="*/ 0 w 533520"/>
                  <a:gd name="connsiteY25" fmla="*/ 266760 h 533520"/>
                  <a:gd name="connsiteX26" fmla="*/ 0 w 533520"/>
                  <a:gd name="connsiteY26" fmla="*/ 533521 h 533520"/>
                  <a:gd name="connsiteX27" fmla="*/ 533495 w 533520"/>
                  <a:gd name="connsiteY27" fmla="*/ 533521 h 533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520">
                    <a:moveTo>
                      <a:pt x="351922" y="125305"/>
                    </a:moveTo>
                    <a:lnTo>
                      <a:pt x="312750" y="153438"/>
                    </a:lnTo>
                    <a:lnTo>
                      <a:pt x="327459" y="198930"/>
                    </a:lnTo>
                    <a:lnTo>
                      <a:pt x="288916" y="170743"/>
                    </a:lnTo>
                    <a:lnTo>
                      <a:pt x="250347" y="198930"/>
                    </a:lnTo>
                    <a:lnTo>
                      <a:pt x="265056" y="153438"/>
                    </a:lnTo>
                    <a:lnTo>
                      <a:pt x="225910" y="125305"/>
                    </a:lnTo>
                    <a:lnTo>
                      <a:pt x="274128" y="125357"/>
                    </a:lnTo>
                    <a:lnTo>
                      <a:pt x="288942" y="79210"/>
                    </a:lnTo>
                    <a:lnTo>
                      <a:pt x="303730" y="125305"/>
                    </a:lnTo>
                    <a:lnTo>
                      <a:pt x="351949" y="125305"/>
                    </a:lnTo>
                    <a:close/>
                    <a:moveTo>
                      <a:pt x="205642" y="271585"/>
                    </a:moveTo>
                    <a:lnTo>
                      <a:pt x="166470" y="299719"/>
                    </a:lnTo>
                    <a:lnTo>
                      <a:pt x="181179" y="345210"/>
                    </a:lnTo>
                    <a:lnTo>
                      <a:pt x="142636" y="317076"/>
                    </a:lnTo>
                    <a:lnTo>
                      <a:pt x="104066" y="345210"/>
                    </a:lnTo>
                    <a:lnTo>
                      <a:pt x="118723" y="299719"/>
                    </a:lnTo>
                    <a:lnTo>
                      <a:pt x="79630" y="271585"/>
                    </a:lnTo>
                    <a:lnTo>
                      <a:pt x="127848" y="271637"/>
                    </a:lnTo>
                    <a:lnTo>
                      <a:pt x="142636" y="225543"/>
                    </a:lnTo>
                    <a:lnTo>
                      <a:pt x="157371" y="271585"/>
                    </a:lnTo>
                    <a:lnTo>
                      <a:pt x="205642" y="271585"/>
                    </a:lnTo>
                    <a:close/>
                    <a:moveTo>
                      <a:pt x="533521" y="533521"/>
                    </a:moveTo>
                    <a:lnTo>
                      <a:pt x="533521" y="266760"/>
                    </a:lnTo>
                    <a:cubicBezTo>
                      <a:pt x="533521" y="119431"/>
                      <a:pt x="414090" y="0"/>
                      <a:pt x="266760" y="0"/>
                    </a:cubicBezTo>
                    <a:cubicBezTo>
                      <a:pt x="119431" y="0"/>
                      <a:pt x="0" y="119431"/>
                      <a:pt x="0" y="266760"/>
                    </a:cubicBezTo>
                    <a:lnTo>
                      <a:pt x="0" y="533521"/>
                    </a:lnTo>
                    <a:lnTo>
                      <a:pt x="533495" y="533521"/>
                    </a:lnTo>
                    <a:close/>
                  </a:path>
                </a:pathLst>
              </a:custGeom>
              <a:solidFill>
                <a:srgbClr val="00B2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968695C-CCE8-AF97-B1FC-77DE5F53FB13}"/>
                  </a:ext>
                </a:extLst>
              </p:cNvPr>
              <p:cNvSpPr/>
              <p:nvPr/>
            </p:nvSpPr>
            <p:spPr>
              <a:xfrm>
                <a:off x="1215816" y="5110157"/>
                <a:ext cx="533520" cy="533520"/>
              </a:xfrm>
              <a:custGeom>
                <a:avLst/>
                <a:gdLst>
                  <a:gd name="connsiteX0" fmla="*/ 351896 w 533520"/>
                  <a:gd name="connsiteY0" fmla="*/ 361230 h 533520"/>
                  <a:gd name="connsiteX1" fmla="*/ 312750 w 533520"/>
                  <a:gd name="connsiteY1" fmla="*/ 389312 h 533520"/>
                  <a:gd name="connsiteX2" fmla="*/ 327459 w 533520"/>
                  <a:gd name="connsiteY2" fmla="*/ 434830 h 533520"/>
                  <a:gd name="connsiteX3" fmla="*/ 288916 w 533520"/>
                  <a:gd name="connsiteY3" fmla="*/ 406696 h 533520"/>
                  <a:gd name="connsiteX4" fmla="*/ 250347 w 533520"/>
                  <a:gd name="connsiteY4" fmla="*/ 434830 h 533520"/>
                  <a:gd name="connsiteX5" fmla="*/ 265056 w 533520"/>
                  <a:gd name="connsiteY5" fmla="*/ 389312 h 533520"/>
                  <a:gd name="connsiteX6" fmla="*/ 225910 w 533520"/>
                  <a:gd name="connsiteY6" fmla="*/ 361230 h 533520"/>
                  <a:gd name="connsiteX7" fmla="*/ 274128 w 533520"/>
                  <a:gd name="connsiteY7" fmla="*/ 361283 h 533520"/>
                  <a:gd name="connsiteX8" fmla="*/ 288942 w 533520"/>
                  <a:gd name="connsiteY8" fmla="*/ 315110 h 533520"/>
                  <a:gd name="connsiteX9" fmla="*/ 303730 w 533520"/>
                  <a:gd name="connsiteY9" fmla="*/ 361230 h 533520"/>
                  <a:gd name="connsiteX10" fmla="*/ 351949 w 533520"/>
                  <a:gd name="connsiteY10" fmla="*/ 361230 h 533520"/>
                  <a:gd name="connsiteX11" fmla="*/ 206219 w 533520"/>
                  <a:gd name="connsiteY11" fmla="*/ 215448 h 533520"/>
                  <a:gd name="connsiteX12" fmla="*/ 167047 w 533520"/>
                  <a:gd name="connsiteY12" fmla="*/ 243635 h 533520"/>
                  <a:gd name="connsiteX13" fmla="*/ 181703 w 533520"/>
                  <a:gd name="connsiteY13" fmla="*/ 289152 h 533520"/>
                  <a:gd name="connsiteX14" fmla="*/ 143186 w 533520"/>
                  <a:gd name="connsiteY14" fmla="*/ 260966 h 533520"/>
                  <a:gd name="connsiteX15" fmla="*/ 104591 w 533520"/>
                  <a:gd name="connsiteY15" fmla="*/ 289152 h 533520"/>
                  <a:gd name="connsiteX16" fmla="*/ 119248 w 533520"/>
                  <a:gd name="connsiteY16" fmla="*/ 243635 h 533520"/>
                  <a:gd name="connsiteX17" fmla="*/ 80128 w 533520"/>
                  <a:gd name="connsiteY17" fmla="*/ 215448 h 533520"/>
                  <a:gd name="connsiteX18" fmla="*/ 128399 w 533520"/>
                  <a:gd name="connsiteY18" fmla="*/ 215553 h 533520"/>
                  <a:gd name="connsiteX19" fmla="*/ 143134 w 533520"/>
                  <a:gd name="connsiteY19" fmla="*/ 169380 h 533520"/>
                  <a:gd name="connsiteX20" fmla="*/ 157870 w 533520"/>
                  <a:gd name="connsiteY20" fmla="*/ 215422 h 533520"/>
                  <a:gd name="connsiteX21" fmla="*/ 206193 w 533520"/>
                  <a:gd name="connsiteY21" fmla="*/ 215422 h 533520"/>
                  <a:gd name="connsiteX22" fmla="*/ 533495 w 533520"/>
                  <a:gd name="connsiteY22" fmla="*/ 266734 h 533520"/>
                  <a:gd name="connsiteX23" fmla="*/ 533495 w 533520"/>
                  <a:gd name="connsiteY23" fmla="*/ 0 h 533520"/>
                  <a:gd name="connsiteX24" fmla="*/ 0 w 533520"/>
                  <a:gd name="connsiteY24" fmla="*/ 0 h 533520"/>
                  <a:gd name="connsiteX25" fmla="*/ 0 w 533520"/>
                  <a:gd name="connsiteY25" fmla="*/ 266760 h 533520"/>
                  <a:gd name="connsiteX26" fmla="*/ 266760 w 533520"/>
                  <a:gd name="connsiteY26" fmla="*/ 533521 h 533520"/>
                  <a:gd name="connsiteX27" fmla="*/ 533521 w 533520"/>
                  <a:gd name="connsiteY27" fmla="*/ 266760 h 533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520">
                    <a:moveTo>
                      <a:pt x="351896" y="361230"/>
                    </a:moveTo>
                    <a:lnTo>
                      <a:pt x="312750" y="389312"/>
                    </a:lnTo>
                    <a:lnTo>
                      <a:pt x="327459" y="434830"/>
                    </a:lnTo>
                    <a:lnTo>
                      <a:pt x="288916" y="406696"/>
                    </a:lnTo>
                    <a:lnTo>
                      <a:pt x="250347" y="434830"/>
                    </a:lnTo>
                    <a:lnTo>
                      <a:pt x="265056" y="389312"/>
                    </a:lnTo>
                    <a:lnTo>
                      <a:pt x="225910" y="361230"/>
                    </a:lnTo>
                    <a:lnTo>
                      <a:pt x="274128" y="361283"/>
                    </a:lnTo>
                    <a:lnTo>
                      <a:pt x="288942" y="315110"/>
                    </a:lnTo>
                    <a:lnTo>
                      <a:pt x="303730" y="361230"/>
                    </a:lnTo>
                    <a:lnTo>
                      <a:pt x="351949" y="361230"/>
                    </a:lnTo>
                    <a:close/>
                    <a:moveTo>
                      <a:pt x="206219" y="215448"/>
                    </a:moveTo>
                    <a:lnTo>
                      <a:pt x="167047" y="243635"/>
                    </a:lnTo>
                    <a:lnTo>
                      <a:pt x="181703" y="289152"/>
                    </a:lnTo>
                    <a:lnTo>
                      <a:pt x="143186" y="260966"/>
                    </a:lnTo>
                    <a:lnTo>
                      <a:pt x="104591" y="289152"/>
                    </a:lnTo>
                    <a:lnTo>
                      <a:pt x="119248" y="243635"/>
                    </a:lnTo>
                    <a:lnTo>
                      <a:pt x="80128" y="215448"/>
                    </a:lnTo>
                    <a:lnTo>
                      <a:pt x="128399" y="215553"/>
                    </a:lnTo>
                    <a:lnTo>
                      <a:pt x="143134" y="169380"/>
                    </a:lnTo>
                    <a:lnTo>
                      <a:pt x="157870" y="215422"/>
                    </a:lnTo>
                    <a:lnTo>
                      <a:pt x="206193" y="215422"/>
                    </a:lnTo>
                    <a:close/>
                    <a:moveTo>
                      <a:pt x="533495" y="266734"/>
                    </a:moveTo>
                    <a:lnTo>
                      <a:pt x="533495" y="0"/>
                    </a:lnTo>
                    <a:lnTo>
                      <a:pt x="0" y="0"/>
                    </a:lnTo>
                    <a:lnTo>
                      <a:pt x="0" y="266760"/>
                    </a:lnTo>
                    <a:cubicBezTo>
                      <a:pt x="0" y="414090"/>
                      <a:pt x="119431" y="533521"/>
                      <a:pt x="266760" y="533521"/>
                    </a:cubicBezTo>
                    <a:cubicBezTo>
                      <a:pt x="414090" y="533521"/>
                      <a:pt x="533521" y="414090"/>
                      <a:pt x="533521" y="266760"/>
                    </a:cubicBezTo>
                  </a:path>
                </a:pathLst>
              </a:custGeom>
              <a:solidFill>
                <a:srgbClr val="00BCAD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6" name="Graphic 6">
              <a:extLst>
                <a:ext uri="{FF2B5EF4-FFF2-40B4-BE49-F238E27FC236}">
                  <a16:creationId xmlns:a16="http://schemas.microsoft.com/office/drawing/2014/main" id="{51D733BD-1E3C-4240-60A1-50CA7507309D}"/>
                </a:ext>
              </a:extLst>
            </p:cNvPr>
            <p:cNvGrpSpPr/>
            <p:nvPr/>
          </p:nvGrpSpPr>
          <p:grpSpPr>
            <a:xfrm>
              <a:off x="1517986" y="575856"/>
              <a:ext cx="1655427" cy="771563"/>
              <a:chOff x="2007629" y="5109712"/>
              <a:chExt cx="2516159" cy="1172733"/>
            </a:xfrm>
            <a:solidFill>
              <a:schemeClr val="bg1"/>
            </a:solidFill>
          </p:grpSpPr>
          <p:grpSp>
            <p:nvGrpSpPr>
              <p:cNvPr id="7" name="Graphic 6">
                <a:extLst>
                  <a:ext uri="{FF2B5EF4-FFF2-40B4-BE49-F238E27FC236}">
                    <a16:creationId xmlns:a16="http://schemas.microsoft.com/office/drawing/2014/main" id="{96BD89B3-CDB8-767F-E29F-C28F9AFD6A30}"/>
                  </a:ext>
                </a:extLst>
              </p:cNvPr>
              <p:cNvGrpSpPr/>
              <p:nvPr/>
            </p:nvGrpSpPr>
            <p:grpSpPr>
              <a:xfrm>
                <a:off x="2007629" y="5109712"/>
                <a:ext cx="1920470" cy="515901"/>
                <a:chOff x="2007629" y="5109712"/>
                <a:chExt cx="1920470" cy="515901"/>
              </a:xfrm>
              <a:grpFill/>
            </p:grpSpPr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F185F2F9-ACDA-9694-D211-AE4985C3630D}"/>
                    </a:ext>
                  </a:extLst>
                </p:cNvPr>
                <p:cNvSpPr/>
                <p:nvPr/>
              </p:nvSpPr>
              <p:spPr>
                <a:xfrm>
                  <a:off x="2007629" y="5109712"/>
                  <a:ext cx="357507" cy="508638"/>
                </a:xfrm>
                <a:custGeom>
                  <a:avLst/>
                  <a:gdLst>
                    <a:gd name="connsiteX0" fmla="*/ 0 w 357507"/>
                    <a:gd name="connsiteY0" fmla="*/ 508638 h 508638"/>
                    <a:gd name="connsiteX1" fmla="*/ 0 w 357507"/>
                    <a:gd name="connsiteY1" fmla="*/ 0 h 508638"/>
                    <a:gd name="connsiteX2" fmla="*/ 351686 w 357507"/>
                    <a:gd name="connsiteY2" fmla="*/ 0 h 508638"/>
                    <a:gd name="connsiteX3" fmla="*/ 351686 w 357507"/>
                    <a:gd name="connsiteY3" fmla="*/ 90091 h 508638"/>
                    <a:gd name="connsiteX4" fmla="*/ 114817 w 357507"/>
                    <a:gd name="connsiteY4" fmla="*/ 90091 h 508638"/>
                    <a:gd name="connsiteX5" fmla="*/ 114817 w 357507"/>
                    <a:gd name="connsiteY5" fmla="*/ 201263 h 508638"/>
                    <a:gd name="connsiteX6" fmla="*/ 306641 w 357507"/>
                    <a:gd name="connsiteY6" fmla="*/ 201263 h 508638"/>
                    <a:gd name="connsiteX7" fmla="*/ 306641 w 357507"/>
                    <a:gd name="connsiteY7" fmla="*/ 289913 h 508638"/>
                    <a:gd name="connsiteX8" fmla="*/ 114817 w 357507"/>
                    <a:gd name="connsiteY8" fmla="*/ 289913 h 508638"/>
                    <a:gd name="connsiteX9" fmla="*/ 114817 w 357507"/>
                    <a:gd name="connsiteY9" fmla="*/ 418521 h 508638"/>
                    <a:gd name="connsiteX10" fmla="*/ 357507 w 357507"/>
                    <a:gd name="connsiteY10" fmla="*/ 418521 h 508638"/>
                    <a:gd name="connsiteX11" fmla="*/ 357507 w 357507"/>
                    <a:gd name="connsiteY11" fmla="*/ 508612 h 508638"/>
                    <a:gd name="connsiteX12" fmla="*/ 0 w 357507"/>
                    <a:gd name="connsiteY12" fmla="*/ 508612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7507" h="508638">
                      <a:moveTo>
                        <a:pt x="0" y="508638"/>
                      </a:moveTo>
                      <a:lnTo>
                        <a:pt x="0" y="0"/>
                      </a:lnTo>
                      <a:lnTo>
                        <a:pt x="351686" y="0"/>
                      </a:lnTo>
                      <a:lnTo>
                        <a:pt x="351686" y="90091"/>
                      </a:lnTo>
                      <a:lnTo>
                        <a:pt x="114817" y="90091"/>
                      </a:lnTo>
                      <a:lnTo>
                        <a:pt x="114817" y="201263"/>
                      </a:lnTo>
                      <a:lnTo>
                        <a:pt x="306641" y="201263"/>
                      </a:lnTo>
                      <a:lnTo>
                        <a:pt x="306641" y="289913"/>
                      </a:lnTo>
                      <a:lnTo>
                        <a:pt x="114817" y="289913"/>
                      </a:lnTo>
                      <a:lnTo>
                        <a:pt x="114817" y="418521"/>
                      </a:lnTo>
                      <a:lnTo>
                        <a:pt x="357507" y="418521"/>
                      </a:lnTo>
                      <a:lnTo>
                        <a:pt x="357507" y="508612"/>
                      </a:lnTo>
                      <a:lnTo>
                        <a:pt x="0" y="508612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9348BBFA-E740-FB2A-A371-3D9D40F6588A}"/>
                    </a:ext>
                  </a:extLst>
                </p:cNvPr>
                <p:cNvSpPr/>
                <p:nvPr/>
              </p:nvSpPr>
              <p:spPr>
                <a:xfrm>
                  <a:off x="2434147" y="5109712"/>
                  <a:ext cx="430162" cy="515901"/>
                </a:xfrm>
                <a:custGeom>
                  <a:avLst/>
                  <a:gdLst>
                    <a:gd name="connsiteX0" fmla="*/ 314638 w 430162"/>
                    <a:gd name="connsiteY0" fmla="*/ 0 h 515901"/>
                    <a:gd name="connsiteX1" fmla="*/ 430162 w 430162"/>
                    <a:gd name="connsiteY1" fmla="*/ 0 h 515901"/>
                    <a:gd name="connsiteX2" fmla="*/ 430162 w 430162"/>
                    <a:gd name="connsiteY2" fmla="*/ 346600 h 515901"/>
                    <a:gd name="connsiteX3" fmla="*/ 212171 w 430162"/>
                    <a:gd name="connsiteY3" fmla="*/ 515901 h 515901"/>
                    <a:gd name="connsiteX4" fmla="*/ 0 w 430162"/>
                    <a:gd name="connsiteY4" fmla="*/ 346600 h 515901"/>
                    <a:gd name="connsiteX5" fmla="*/ 0 w 430162"/>
                    <a:gd name="connsiteY5" fmla="*/ 0 h 515901"/>
                    <a:gd name="connsiteX6" fmla="*/ 114817 w 430162"/>
                    <a:gd name="connsiteY6" fmla="*/ 0 h 515901"/>
                    <a:gd name="connsiteX7" fmla="*/ 114817 w 430162"/>
                    <a:gd name="connsiteY7" fmla="*/ 324811 h 515901"/>
                    <a:gd name="connsiteX8" fmla="*/ 215081 w 430162"/>
                    <a:gd name="connsiteY8" fmla="*/ 419989 h 515901"/>
                    <a:gd name="connsiteX9" fmla="*/ 314638 w 430162"/>
                    <a:gd name="connsiteY9" fmla="*/ 324811 h 515901"/>
                    <a:gd name="connsiteX10" fmla="*/ 314638 w 430162"/>
                    <a:gd name="connsiteY10" fmla="*/ 0 h 515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30162" h="515901">
                      <a:moveTo>
                        <a:pt x="314638" y="0"/>
                      </a:moveTo>
                      <a:lnTo>
                        <a:pt x="430162" y="0"/>
                      </a:lnTo>
                      <a:lnTo>
                        <a:pt x="430162" y="346600"/>
                      </a:lnTo>
                      <a:cubicBezTo>
                        <a:pt x="430162" y="462124"/>
                        <a:pt x="321901" y="515901"/>
                        <a:pt x="212171" y="515901"/>
                      </a:cubicBezTo>
                      <a:cubicBezTo>
                        <a:pt x="102441" y="515901"/>
                        <a:pt x="0" y="462124"/>
                        <a:pt x="0" y="346600"/>
                      </a:cubicBezTo>
                      <a:lnTo>
                        <a:pt x="0" y="0"/>
                      </a:lnTo>
                      <a:lnTo>
                        <a:pt x="114817" y="0"/>
                      </a:lnTo>
                      <a:lnTo>
                        <a:pt x="114817" y="324811"/>
                      </a:lnTo>
                      <a:cubicBezTo>
                        <a:pt x="114817" y="392380"/>
                        <a:pt x="146779" y="419989"/>
                        <a:pt x="215081" y="419989"/>
                      </a:cubicBezTo>
                      <a:cubicBezTo>
                        <a:pt x="283384" y="419989"/>
                        <a:pt x="314638" y="392380"/>
                        <a:pt x="314638" y="324811"/>
                      </a:cubicBezTo>
                      <a:lnTo>
                        <a:pt x="314638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2E32954F-3AC5-5CF9-EE22-49CBB9B215F9}"/>
                    </a:ext>
                  </a:extLst>
                </p:cNvPr>
                <p:cNvSpPr/>
                <p:nvPr/>
              </p:nvSpPr>
              <p:spPr>
                <a:xfrm>
                  <a:off x="2968192" y="5109712"/>
                  <a:ext cx="444714" cy="508638"/>
                </a:xfrm>
                <a:custGeom>
                  <a:avLst/>
                  <a:gdLst>
                    <a:gd name="connsiteX0" fmla="*/ 26 w 444714"/>
                    <a:gd name="connsiteY0" fmla="*/ 508638 h 508638"/>
                    <a:gd name="connsiteX1" fmla="*/ 26 w 444714"/>
                    <a:gd name="connsiteY1" fmla="*/ 0 h 508638"/>
                    <a:gd name="connsiteX2" fmla="*/ 225281 w 444714"/>
                    <a:gd name="connsiteY2" fmla="*/ 0 h 508638"/>
                    <a:gd name="connsiteX3" fmla="*/ 444714 w 444714"/>
                    <a:gd name="connsiteY3" fmla="*/ 253598 h 508638"/>
                    <a:gd name="connsiteX4" fmla="*/ 231075 w 444714"/>
                    <a:gd name="connsiteY4" fmla="*/ 508638 h 508638"/>
                    <a:gd name="connsiteX5" fmla="*/ 0 w 444714"/>
                    <a:gd name="connsiteY5" fmla="*/ 508638 h 508638"/>
                    <a:gd name="connsiteX6" fmla="*/ 204934 w 444714"/>
                    <a:gd name="connsiteY6" fmla="*/ 418547 h 508638"/>
                    <a:gd name="connsiteX7" fmla="*/ 324837 w 444714"/>
                    <a:gd name="connsiteY7" fmla="*/ 254332 h 508638"/>
                    <a:gd name="connsiteX8" fmla="*/ 201316 w 444714"/>
                    <a:gd name="connsiteY8" fmla="*/ 90118 h 508638"/>
                    <a:gd name="connsiteX9" fmla="*/ 114843 w 444714"/>
                    <a:gd name="connsiteY9" fmla="*/ 90118 h 508638"/>
                    <a:gd name="connsiteX10" fmla="*/ 114843 w 444714"/>
                    <a:gd name="connsiteY10" fmla="*/ 418547 h 508638"/>
                    <a:gd name="connsiteX11" fmla="*/ 204934 w 444714"/>
                    <a:gd name="connsiteY11" fmla="*/ 418547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44714" h="508638">
                      <a:moveTo>
                        <a:pt x="26" y="508638"/>
                      </a:moveTo>
                      <a:lnTo>
                        <a:pt x="26" y="0"/>
                      </a:lnTo>
                      <a:lnTo>
                        <a:pt x="225281" y="0"/>
                      </a:lnTo>
                      <a:cubicBezTo>
                        <a:pt x="361152" y="0"/>
                        <a:pt x="444714" y="93736"/>
                        <a:pt x="444714" y="253598"/>
                      </a:cubicBezTo>
                      <a:cubicBezTo>
                        <a:pt x="444714" y="413460"/>
                        <a:pt x="364062" y="508638"/>
                        <a:pt x="231075" y="508638"/>
                      </a:cubicBezTo>
                      <a:lnTo>
                        <a:pt x="0" y="508638"/>
                      </a:lnTo>
                      <a:close/>
                      <a:moveTo>
                        <a:pt x="204934" y="418547"/>
                      </a:moveTo>
                      <a:cubicBezTo>
                        <a:pt x="286320" y="418547"/>
                        <a:pt x="324837" y="372033"/>
                        <a:pt x="324837" y="254332"/>
                      </a:cubicBezTo>
                      <a:cubicBezTo>
                        <a:pt x="324837" y="136631"/>
                        <a:pt x="284144" y="90118"/>
                        <a:pt x="201316" y="90118"/>
                      </a:cubicBezTo>
                      <a:lnTo>
                        <a:pt x="114843" y="90118"/>
                      </a:lnTo>
                      <a:lnTo>
                        <a:pt x="114843" y="418547"/>
                      </a:lnTo>
                      <a:lnTo>
                        <a:pt x="204934" y="41854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9C10E3A0-0DBD-E29A-DB60-F55A30F39603}"/>
                    </a:ext>
                  </a:extLst>
                </p:cNvPr>
                <p:cNvSpPr/>
                <p:nvPr/>
              </p:nvSpPr>
              <p:spPr>
                <a:xfrm>
                  <a:off x="3422398" y="5109712"/>
                  <a:ext cx="505701" cy="508638"/>
                </a:xfrm>
                <a:custGeom>
                  <a:avLst/>
                  <a:gdLst>
                    <a:gd name="connsiteX0" fmla="*/ 337134 w 505701"/>
                    <a:gd name="connsiteY0" fmla="*/ 0 h 508638"/>
                    <a:gd name="connsiteX1" fmla="*/ 505702 w 505701"/>
                    <a:gd name="connsiteY1" fmla="*/ 508638 h 508638"/>
                    <a:gd name="connsiteX2" fmla="*/ 379270 w 505701"/>
                    <a:gd name="connsiteY2" fmla="*/ 508638 h 508638"/>
                    <a:gd name="connsiteX3" fmla="*/ 340045 w 505701"/>
                    <a:gd name="connsiteY3" fmla="*/ 383648 h 508638"/>
                    <a:gd name="connsiteX4" fmla="*/ 159836 w 505701"/>
                    <a:gd name="connsiteY4" fmla="*/ 383648 h 508638"/>
                    <a:gd name="connsiteX5" fmla="*/ 120611 w 505701"/>
                    <a:gd name="connsiteY5" fmla="*/ 508638 h 508638"/>
                    <a:gd name="connsiteX6" fmla="*/ 0 w 505701"/>
                    <a:gd name="connsiteY6" fmla="*/ 508638 h 508638"/>
                    <a:gd name="connsiteX7" fmla="*/ 170009 w 505701"/>
                    <a:gd name="connsiteY7" fmla="*/ 0 h 508638"/>
                    <a:gd name="connsiteX8" fmla="*/ 337134 w 505701"/>
                    <a:gd name="connsiteY8" fmla="*/ 0 h 508638"/>
                    <a:gd name="connsiteX9" fmla="*/ 231023 w 505701"/>
                    <a:gd name="connsiteY9" fmla="*/ 152599 h 508638"/>
                    <a:gd name="connsiteX10" fmla="*/ 185977 w 505701"/>
                    <a:gd name="connsiteY10" fmla="*/ 296468 h 508638"/>
                    <a:gd name="connsiteX11" fmla="*/ 313877 w 505701"/>
                    <a:gd name="connsiteY11" fmla="*/ 296468 h 508638"/>
                    <a:gd name="connsiteX12" fmla="*/ 268832 w 505701"/>
                    <a:gd name="connsiteY12" fmla="*/ 151131 h 508638"/>
                    <a:gd name="connsiteX13" fmla="*/ 250661 w 505701"/>
                    <a:gd name="connsiteY13" fmla="*/ 74831 h 508638"/>
                    <a:gd name="connsiteX14" fmla="*/ 231049 w 505701"/>
                    <a:gd name="connsiteY14" fmla="*/ 152573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05701" h="508638">
                      <a:moveTo>
                        <a:pt x="337134" y="0"/>
                      </a:moveTo>
                      <a:lnTo>
                        <a:pt x="505702" y="508638"/>
                      </a:lnTo>
                      <a:lnTo>
                        <a:pt x="379270" y="508638"/>
                      </a:lnTo>
                      <a:lnTo>
                        <a:pt x="340045" y="383648"/>
                      </a:lnTo>
                      <a:lnTo>
                        <a:pt x="159836" y="383648"/>
                      </a:lnTo>
                      <a:lnTo>
                        <a:pt x="120611" y="508638"/>
                      </a:lnTo>
                      <a:lnTo>
                        <a:pt x="0" y="508638"/>
                      </a:lnTo>
                      <a:lnTo>
                        <a:pt x="170009" y="0"/>
                      </a:lnTo>
                      <a:lnTo>
                        <a:pt x="337134" y="0"/>
                      </a:lnTo>
                      <a:close/>
                      <a:moveTo>
                        <a:pt x="231023" y="152599"/>
                      </a:moveTo>
                      <a:lnTo>
                        <a:pt x="185977" y="296468"/>
                      </a:lnTo>
                      <a:lnTo>
                        <a:pt x="313877" y="296468"/>
                      </a:lnTo>
                      <a:lnTo>
                        <a:pt x="268832" y="151131"/>
                      </a:lnTo>
                      <a:cubicBezTo>
                        <a:pt x="262303" y="130050"/>
                        <a:pt x="254306" y="95912"/>
                        <a:pt x="250661" y="74831"/>
                      </a:cubicBezTo>
                      <a:cubicBezTo>
                        <a:pt x="246309" y="96620"/>
                        <a:pt x="237578" y="130784"/>
                        <a:pt x="231049" y="152573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8" name="Graphic 6">
                <a:extLst>
                  <a:ext uri="{FF2B5EF4-FFF2-40B4-BE49-F238E27FC236}">
                    <a16:creationId xmlns:a16="http://schemas.microsoft.com/office/drawing/2014/main" id="{6FE255F6-8942-B656-7428-A357CBEB4E29}"/>
                  </a:ext>
                </a:extLst>
              </p:cNvPr>
              <p:cNvGrpSpPr/>
              <p:nvPr/>
            </p:nvGrpSpPr>
            <p:grpSpPr>
              <a:xfrm>
                <a:off x="2007786" y="5787546"/>
                <a:ext cx="2516001" cy="206821"/>
                <a:chOff x="2007786" y="5787546"/>
                <a:chExt cx="2516001" cy="206821"/>
              </a:xfrm>
              <a:grpFill/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7C48EF98-A100-43EC-3E89-B8DA74F28ED3}"/>
                    </a:ext>
                  </a:extLst>
                </p:cNvPr>
                <p:cNvSpPr/>
                <p:nvPr/>
              </p:nvSpPr>
              <p:spPr>
                <a:xfrm>
                  <a:off x="2007786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E53C3452-8029-566C-736A-EB52B365CA57}"/>
                    </a:ext>
                  </a:extLst>
                </p:cNvPr>
                <p:cNvSpPr/>
                <p:nvPr/>
              </p:nvSpPr>
              <p:spPr>
                <a:xfrm>
                  <a:off x="2178687" y="5790430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83DFA4C3-C294-232D-4075-FF6B61DF2D80}"/>
                    </a:ext>
                  </a:extLst>
                </p:cNvPr>
                <p:cNvSpPr/>
                <p:nvPr/>
              </p:nvSpPr>
              <p:spPr>
                <a:xfrm>
                  <a:off x="2389494" y="5790430"/>
                  <a:ext cx="160858" cy="201053"/>
                </a:xfrm>
                <a:custGeom>
                  <a:avLst/>
                  <a:gdLst>
                    <a:gd name="connsiteX0" fmla="*/ 115761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1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1" y="201054"/>
                      </a:moveTo>
                      <a:cubicBezTo>
                        <a:pt x="115761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1" y="201054"/>
                      </a:lnTo>
                      <a:close/>
                      <a:moveTo>
                        <a:pt x="84454" y="88754"/>
                      </a:moveTo>
                      <a:cubicBezTo>
                        <a:pt x="105142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2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F029C188-9525-3FF4-E04F-45F1BA14CCB6}"/>
                    </a:ext>
                  </a:extLst>
                </p:cNvPr>
                <p:cNvSpPr/>
                <p:nvPr/>
              </p:nvSpPr>
              <p:spPr>
                <a:xfrm>
                  <a:off x="2578749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1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1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6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1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1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1C9525A5-7DED-F68F-D98B-75F4613D7C03}"/>
                    </a:ext>
                  </a:extLst>
                </p:cNvPr>
                <p:cNvSpPr/>
                <p:nvPr/>
              </p:nvSpPr>
              <p:spPr>
                <a:xfrm>
                  <a:off x="2807648" y="5790430"/>
                  <a:ext cx="158289" cy="201053"/>
                </a:xfrm>
                <a:custGeom>
                  <a:avLst/>
                  <a:gdLst>
                    <a:gd name="connsiteX0" fmla="*/ 158289 w 158289"/>
                    <a:gd name="connsiteY0" fmla="*/ 65209 h 201053"/>
                    <a:gd name="connsiteX1" fmla="*/ 92215 w 158289"/>
                    <a:gd name="connsiteY1" fmla="*/ 131545 h 201053"/>
                    <a:gd name="connsiteX2" fmla="*/ 45387 w 158289"/>
                    <a:gd name="connsiteY2" fmla="*/ 131545 h 201053"/>
                    <a:gd name="connsiteX3" fmla="*/ 45387 w 158289"/>
                    <a:gd name="connsiteY3" fmla="*/ 201054 h 201053"/>
                    <a:gd name="connsiteX4" fmla="*/ 0 w 158289"/>
                    <a:gd name="connsiteY4" fmla="*/ 201054 h 201053"/>
                    <a:gd name="connsiteX5" fmla="*/ 0 w 158289"/>
                    <a:gd name="connsiteY5" fmla="*/ 0 h 201053"/>
                    <a:gd name="connsiteX6" fmla="*/ 94785 w 158289"/>
                    <a:gd name="connsiteY6" fmla="*/ 0 h 201053"/>
                    <a:gd name="connsiteX7" fmla="*/ 158263 w 158289"/>
                    <a:gd name="connsiteY7" fmla="*/ 65209 h 201053"/>
                    <a:gd name="connsiteX8" fmla="*/ 45413 w 158289"/>
                    <a:gd name="connsiteY8" fmla="*/ 35633 h 201053"/>
                    <a:gd name="connsiteX9" fmla="*/ 45413 w 158289"/>
                    <a:gd name="connsiteY9" fmla="*/ 99111 h 201053"/>
                    <a:gd name="connsiteX10" fmla="*/ 83327 w 158289"/>
                    <a:gd name="connsiteY10" fmla="*/ 99111 h 201053"/>
                    <a:gd name="connsiteX11" fmla="*/ 112037 w 158289"/>
                    <a:gd name="connsiteY11" fmla="*/ 66362 h 201053"/>
                    <a:gd name="connsiteX12" fmla="*/ 83327 w 158289"/>
                    <a:gd name="connsiteY12" fmla="*/ 35633 h 201053"/>
                    <a:gd name="connsiteX13" fmla="*/ 45413 w 158289"/>
                    <a:gd name="connsiteY13" fmla="*/ 35633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8289" h="201053">
                      <a:moveTo>
                        <a:pt x="158289" y="65209"/>
                      </a:moveTo>
                      <a:cubicBezTo>
                        <a:pt x="158289" y="101680"/>
                        <a:pt x="136736" y="131545"/>
                        <a:pt x="92215" y="131545"/>
                      </a:cubicBezTo>
                      <a:lnTo>
                        <a:pt x="45387" y="13154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4785" y="0"/>
                      </a:lnTo>
                      <a:cubicBezTo>
                        <a:pt x="136133" y="0"/>
                        <a:pt x="158263" y="29576"/>
                        <a:pt x="158263" y="65209"/>
                      </a:cubicBezTo>
                      <a:close/>
                      <a:moveTo>
                        <a:pt x="45413" y="35633"/>
                      </a:moveTo>
                      <a:lnTo>
                        <a:pt x="45413" y="99111"/>
                      </a:lnTo>
                      <a:lnTo>
                        <a:pt x="83327" y="99111"/>
                      </a:lnTo>
                      <a:cubicBezTo>
                        <a:pt x="103726" y="99111"/>
                        <a:pt x="112037" y="85608"/>
                        <a:pt x="112037" y="66362"/>
                      </a:cubicBezTo>
                      <a:cubicBezTo>
                        <a:pt x="112037" y="47117"/>
                        <a:pt x="103988" y="35633"/>
                        <a:pt x="83327" y="35633"/>
                      </a:cubicBezTo>
                      <a:lnTo>
                        <a:pt x="45413" y="35633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346628BF-4153-068E-5569-BBA65D775F46}"/>
                    </a:ext>
                  </a:extLst>
                </p:cNvPr>
                <p:cNvSpPr/>
                <p:nvPr/>
              </p:nvSpPr>
              <p:spPr>
                <a:xfrm>
                  <a:off x="2994071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DFF2306D-973D-7A64-AD64-8B237A356399}"/>
                    </a:ext>
                  </a:extLst>
                </p:cNvPr>
                <p:cNvSpPr/>
                <p:nvPr/>
              </p:nvSpPr>
              <p:spPr>
                <a:xfrm>
                  <a:off x="3141112" y="5790430"/>
                  <a:ext cx="199925" cy="201053"/>
                </a:xfrm>
                <a:custGeom>
                  <a:avLst/>
                  <a:gdLst>
                    <a:gd name="connsiteX0" fmla="*/ 133302 w 199925"/>
                    <a:gd name="connsiteY0" fmla="*/ 0 h 201053"/>
                    <a:gd name="connsiteX1" fmla="*/ 199926 w 199925"/>
                    <a:gd name="connsiteY1" fmla="*/ 201054 h 201053"/>
                    <a:gd name="connsiteX2" fmla="*/ 149951 w 199925"/>
                    <a:gd name="connsiteY2" fmla="*/ 201054 h 201053"/>
                    <a:gd name="connsiteX3" fmla="*/ 134429 w 199925"/>
                    <a:gd name="connsiteY3" fmla="*/ 151655 h 201053"/>
                    <a:gd name="connsiteX4" fmla="*/ 63190 w 199925"/>
                    <a:gd name="connsiteY4" fmla="*/ 151655 h 201053"/>
                    <a:gd name="connsiteX5" fmla="*/ 47668 w 199925"/>
                    <a:gd name="connsiteY5" fmla="*/ 201054 h 201053"/>
                    <a:gd name="connsiteX6" fmla="*/ 0 w 199925"/>
                    <a:gd name="connsiteY6" fmla="*/ 201054 h 201053"/>
                    <a:gd name="connsiteX7" fmla="*/ 67201 w 199925"/>
                    <a:gd name="connsiteY7" fmla="*/ 0 h 201053"/>
                    <a:gd name="connsiteX8" fmla="*/ 133249 w 199925"/>
                    <a:gd name="connsiteY8" fmla="*/ 0 h 201053"/>
                    <a:gd name="connsiteX9" fmla="*/ 91350 w 199925"/>
                    <a:gd name="connsiteY9" fmla="*/ 60332 h 201053"/>
                    <a:gd name="connsiteX10" fmla="*/ 73547 w 199925"/>
                    <a:gd name="connsiteY10" fmla="*/ 117203 h 201053"/>
                    <a:gd name="connsiteX11" fmla="*/ 124098 w 199925"/>
                    <a:gd name="connsiteY11" fmla="*/ 117203 h 201053"/>
                    <a:gd name="connsiteX12" fmla="*/ 106295 w 199925"/>
                    <a:gd name="connsiteY12" fmla="*/ 59755 h 201053"/>
                    <a:gd name="connsiteX13" fmla="*/ 99111 w 199925"/>
                    <a:gd name="connsiteY13" fmla="*/ 29602 h 201053"/>
                    <a:gd name="connsiteX14" fmla="*/ 91350 w 199925"/>
                    <a:gd name="connsiteY14" fmla="*/ 60332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5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32"/>
                      </a:moveTo>
                      <a:lnTo>
                        <a:pt x="73547" y="117203"/>
                      </a:lnTo>
                      <a:lnTo>
                        <a:pt x="124098" y="117203"/>
                      </a:lnTo>
                      <a:lnTo>
                        <a:pt x="106295" y="59755"/>
                      </a:lnTo>
                      <a:cubicBezTo>
                        <a:pt x="103699" y="51417"/>
                        <a:pt x="100553" y="37914"/>
                        <a:pt x="99111" y="29602"/>
                      </a:cubicBezTo>
                      <a:cubicBezTo>
                        <a:pt x="97380" y="38229"/>
                        <a:pt x="93946" y="51705"/>
                        <a:pt x="91350" y="603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D242868D-DD2B-B23F-0853-56840C56B227}"/>
                    </a:ext>
                  </a:extLst>
                </p:cNvPr>
                <p:cNvSpPr/>
                <p:nvPr/>
              </p:nvSpPr>
              <p:spPr>
                <a:xfrm>
                  <a:off x="3357976" y="5790430"/>
                  <a:ext cx="166888" cy="201079"/>
                </a:xfrm>
                <a:custGeom>
                  <a:avLst/>
                  <a:gdLst>
                    <a:gd name="connsiteX0" fmla="*/ 64055 w 166888"/>
                    <a:gd name="connsiteY0" fmla="*/ 0 h 201079"/>
                    <a:gd name="connsiteX1" fmla="*/ 116337 w 166888"/>
                    <a:gd name="connsiteY1" fmla="*/ 123495 h 201079"/>
                    <a:gd name="connsiteX2" fmla="*/ 124098 w 166888"/>
                    <a:gd name="connsiteY2" fmla="*/ 150213 h 201079"/>
                    <a:gd name="connsiteX3" fmla="*/ 122656 w 166888"/>
                    <a:gd name="connsiteY3" fmla="*/ 121503 h 201079"/>
                    <a:gd name="connsiteX4" fmla="*/ 122656 w 166888"/>
                    <a:gd name="connsiteY4" fmla="*/ 0 h 201079"/>
                    <a:gd name="connsiteX5" fmla="*/ 166889 w 166888"/>
                    <a:gd name="connsiteY5" fmla="*/ 0 h 201079"/>
                    <a:gd name="connsiteX6" fmla="*/ 166889 w 166888"/>
                    <a:gd name="connsiteY6" fmla="*/ 201054 h 201079"/>
                    <a:gd name="connsiteX7" fmla="*/ 107999 w 166888"/>
                    <a:gd name="connsiteY7" fmla="*/ 201054 h 201079"/>
                    <a:gd name="connsiteX8" fmla="*/ 51417 w 166888"/>
                    <a:gd name="connsiteY8" fmla="*/ 65786 h 201079"/>
                    <a:gd name="connsiteX9" fmla="*/ 44233 w 166888"/>
                    <a:gd name="connsiteY9" fmla="*/ 39644 h 201079"/>
                    <a:gd name="connsiteX10" fmla="*/ 45386 w 166888"/>
                    <a:gd name="connsiteY10" fmla="*/ 66074 h 201079"/>
                    <a:gd name="connsiteX11" fmla="*/ 45386 w 166888"/>
                    <a:gd name="connsiteY11" fmla="*/ 201080 h 201079"/>
                    <a:gd name="connsiteX12" fmla="*/ 0 w 166888"/>
                    <a:gd name="connsiteY12" fmla="*/ 201080 h 201079"/>
                    <a:gd name="connsiteX13" fmla="*/ 0 w 166888"/>
                    <a:gd name="connsiteY13" fmla="*/ 26 h 201079"/>
                    <a:gd name="connsiteX14" fmla="*/ 64055 w 166888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8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61C75BCA-1CCD-C543-6246-ACE2D4B6ABD5}"/>
                    </a:ext>
                  </a:extLst>
                </p:cNvPr>
                <p:cNvSpPr/>
                <p:nvPr/>
              </p:nvSpPr>
              <p:spPr>
                <a:xfrm>
                  <a:off x="3625680" y="5790430"/>
                  <a:ext cx="170035" cy="203911"/>
                </a:xfrm>
                <a:custGeom>
                  <a:avLst/>
                  <a:gdLst>
                    <a:gd name="connsiteX0" fmla="*/ 124360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6 w 170035"/>
                    <a:gd name="connsiteY6" fmla="*/ 0 h 203911"/>
                    <a:gd name="connsiteX7" fmla="*/ 45386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0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6" y="0"/>
                      </a:lnTo>
                      <a:lnTo>
                        <a:pt x="45386" y="128398"/>
                      </a:lnTo>
                      <a:cubicBezTo>
                        <a:pt x="45386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CD579F1A-F4FC-6DD0-6C2C-BF38318CB622}"/>
                    </a:ext>
                  </a:extLst>
                </p:cNvPr>
                <p:cNvSpPr/>
                <p:nvPr/>
              </p:nvSpPr>
              <p:spPr>
                <a:xfrm>
                  <a:off x="3836461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2095C9C3-60B8-3D04-D5F9-6009BB8E21E0}"/>
                    </a:ext>
                  </a:extLst>
                </p:cNvPr>
                <p:cNvSpPr/>
                <p:nvPr/>
              </p:nvSpPr>
              <p:spPr>
                <a:xfrm>
                  <a:off x="4046430" y="5790430"/>
                  <a:ext cx="45386" cy="201053"/>
                </a:xfrm>
                <a:custGeom>
                  <a:avLst/>
                  <a:gdLst>
                    <a:gd name="connsiteX0" fmla="*/ 0 w 45386"/>
                    <a:gd name="connsiteY0" fmla="*/ 201054 h 201053"/>
                    <a:gd name="connsiteX1" fmla="*/ 0 w 45386"/>
                    <a:gd name="connsiteY1" fmla="*/ 0 h 201053"/>
                    <a:gd name="connsiteX2" fmla="*/ 45387 w 45386"/>
                    <a:gd name="connsiteY2" fmla="*/ 0 h 201053"/>
                    <a:gd name="connsiteX3" fmla="*/ 45387 w 45386"/>
                    <a:gd name="connsiteY3" fmla="*/ 201054 h 201053"/>
                    <a:gd name="connsiteX4" fmla="*/ 0 w 45386"/>
                    <a:gd name="connsiteY4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386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10920FE5-CCB1-D5E7-DC20-4C8795E47C49}"/>
                    </a:ext>
                  </a:extLst>
                </p:cNvPr>
                <p:cNvSpPr/>
                <p:nvPr/>
              </p:nvSpPr>
              <p:spPr>
                <a:xfrm>
                  <a:off x="4127973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2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2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2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2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6E825FDB-633B-86E9-F841-AD5F7B5CAE0E}"/>
                    </a:ext>
                  </a:extLst>
                </p:cNvPr>
                <p:cNvSpPr/>
                <p:nvPr/>
              </p:nvSpPr>
              <p:spPr>
                <a:xfrm>
                  <a:off x="4356899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9" name="Graphic 6">
                <a:extLst>
                  <a:ext uri="{FF2B5EF4-FFF2-40B4-BE49-F238E27FC236}">
                    <a16:creationId xmlns:a16="http://schemas.microsoft.com/office/drawing/2014/main" id="{A3B818D4-8C02-96D6-633E-4446B6FB66A9}"/>
                  </a:ext>
                </a:extLst>
              </p:cNvPr>
              <p:cNvGrpSpPr/>
              <p:nvPr/>
            </p:nvGrpSpPr>
            <p:grpSpPr>
              <a:xfrm>
                <a:off x="2007786" y="6075571"/>
                <a:ext cx="2264369" cy="206874"/>
                <a:chOff x="2007786" y="6075571"/>
                <a:chExt cx="2264369" cy="206874"/>
              </a:xfrm>
              <a:grpFill/>
            </p:grpSpPr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9127B215-3CD4-511F-8843-BBBC7D2E28DC}"/>
                    </a:ext>
                  </a:extLst>
                </p:cNvPr>
                <p:cNvSpPr/>
                <p:nvPr/>
              </p:nvSpPr>
              <p:spPr>
                <a:xfrm>
                  <a:off x="2007786" y="6078508"/>
                  <a:ext cx="175777" cy="201053"/>
                </a:xfrm>
                <a:custGeom>
                  <a:avLst/>
                  <a:gdLst>
                    <a:gd name="connsiteX0" fmla="*/ 0 w 175777"/>
                    <a:gd name="connsiteY0" fmla="*/ 201054 h 201053"/>
                    <a:gd name="connsiteX1" fmla="*/ 0 w 175777"/>
                    <a:gd name="connsiteY1" fmla="*/ 0 h 201053"/>
                    <a:gd name="connsiteX2" fmla="*/ 89043 w 175777"/>
                    <a:gd name="connsiteY2" fmla="*/ 0 h 201053"/>
                    <a:gd name="connsiteX3" fmla="*/ 175778 w 175777"/>
                    <a:gd name="connsiteY3" fmla="*/ 100238 h 201053"/>
                    <a:gd name="connsiteX4" fmla="*/ 91324 w 175777"/>
                    <a:gd name="connsiteY4" fmla="*/ 201054 h 201053"/>
                    <a:gd name="connsiteX5" fmla="*/ 0 w 175777"/>
                    <a:gd name="connsiteY5" fmla="*/ 201054 h 201053"/>
                    <a:gd name="connsiteX6" fmla="*/ 80993 w 175777"/>
                    <a:gd name="connsiteY6" fmla="*/ 165447 h 201053"/>
                    <a:gd name="connsiteX7" fmla="*/ 128372 w 175777"/>
                    <a:gd name="connsiteY7" fmla="*/ 100527 h 201053"/>
                    <a:gd name="connsiteX8" fmla="*/ 79551 w 175777"/>
                    <a:gd name="connsiteY8" fmla="*/ 35607 h 201053"/>
                    <a:gd name="connsiteX9" fmla="*/ 45360 w 175777"/>
                    <a:gd name="connsiteY9" fmla="*/ 35607 h 201053"/>
                    <a:gd name="connsiteX10" fmla="*/ 45360 w 175777"/>
                    <a:gd name="connsiteY10" fmla="*/ 165421 h 201053"/>
                    <a:gd name="connsiteX11" fmla="*/ 80967 w 175777"/>
                    <a:gd name="connsiteY11" fmla="*/ 165421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5777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89043" y="0"/>
                      </a:lnTo>
                      <a:cubicBezTo>
                        <a:pt x="142741" y="0"/>
                        <a:pt x="175778" y="37049"/>
                        <a:pt x="175778" y="100238"/>
                      </a:cubicBezTo>
                      <a:cubicBezTo>
                        <a:pt x="175778" y="163428"/>
                        <a:pt x="143894" y="201054"/>
                        <a:pt x="91324" y="201054"/>
                      </a:cubicBezTo>
                      <a:lnTo>
                        <a:pt x="0" y="201054"/>
                      </a:lnTo>
                      <a:close/>
                      <a:moveTo>
                        <a:pt x="80993" y="165447"/>
                      </a:moveTo>
                      <a:cubicBezTo>
                        <a:pt x="113165" y="165447"/>
                        <a:pt x="128372" y="147067"/>
                        <a:pt x="128372" y="100527"/>
                      </a:cubicBezTo>
                      <a:cubicBezTo>
                        <a:pt x="128372" y="53987"/>
                        <a:pt x="112300" y="35607"/>
                        <a:pt x="79551" y="35607"/>
                      </a:cubicBezTo>
                      <a:lnTo>
                        <a:pt x="45360" y="35607"/>
                      </a:lnTo>
                      <a:lnTo>
                        <a:pt x="45360" y="165421"/>
                      </a:lnTo>
                      <a:lnTo>
                        <a:pt x="80967" y="165421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2B97260C-3C43-19BB-3B89-40FF3611BE98}"/>
                    </a:ext>
                  </a:extLst>
                </p:cNvPr>
                <p:cNvSpPr/>
                <p:nvPr/>
              </p:nvSpPr>
              <p:spPr>
                <a:xfrm>
                  <a:off x="2219459" y="6078508"/>
                  <a:ext cx="160858" cy="201053"/>
                </a:xfrm>
                <a:custGeom>
                  <a:avLst/>
                  <a:gdLst>
                    <a:gd name="connsiteX0" fmla="*/ 115760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0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0" y="201054"/>
                      </a:moveTo>
                      <a:cubicBezTo>
                        <a:pt x="115760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0" y="201054"/>
                      </a:lnTo>
                      <a:close/>
                      <a:moveTo>
                        <a:pt x="84454" y="88754"/>
                      </a:moveTo>
                      <a:cubicBezTo>
                        <a:pt x="105141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1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A0BE933A-BB1D-AE46-B07B-E775BB7F4BE4}"/>
                    </a:ext>
                  </a:extLst>
                </p:cNvPr>
                <p:cNvSpPr/>
                <p:nvPr/>
              </p:nvSpPr>
              <p:spPr>
                <a:xfrm>
                  <a:off x="2413354" y="6078508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17238C6C-4E7E-4705-E42E-E19FF626E74F}"/>
                    </a:ext>
                  </a:extLst>
                </p:cNvPr>
                <p:cNvSpPr/>
                <p:nvPr/>
              </p:nvSpPr>
              <p:spPr>
                <a:xfrm>
                  <a:off x="2617528" y="6075597"/>
                  <a:ext cx="184115" cy="206821"/>
                </a:xfrm>
                <a:custGeom>
                  <a:avLst/>
                  <a:gdLst>
                    <a:gd name="connsiteX0" fmla="*/ 182700 w 184115"/>
                    <a:gd name="connsiteY0" fmla="*/ 69535 h 206821"/>
                    <a:gd name="connsiteX1" fmla="*/ 136448 w 184115"/>
                    <a:gd name="connsiteY1" fmla="*/ 69535 h 206821"/>
                    <a:gd name="connsiteX2" fmla="*/ 96515 w 184115"/>
                    <a:gd name="connsiteY2" fmla="*/ 39959 h 206821"/>
                    <a:gd name="connsiteX3" fmla="*/ 48848 w 184115"/>
                    <a:gd name="connsiteY3" fmla="*/ 103437 h 206821"/>
                    <a:gd name="connsiteX4" fmla="*/ 95099 w 184115"/>
                    <a:gd name="connsiteY4" fmla="*/ 167492 h 206821"/>
                    <a:gd name="connsiteX5" fmla="*/ 139044 w 184115"/>
                    <a:gd name="connsiteY5" fmla="*/ 125567 h 206821"/>
                    <a:gd name="connsiteX6" fmla="*/ 92792 w 184115"/>
                    <a:gd name="connsiteY6" fmla="*/ 125567 h 206821"/>
                    <a:gd name="connsiteX7" fmla="*/ 92792 w 184115"/>
                    <a:gd name="connsiteY7" fmla="*/ 92241 h 206821"/>
                    <a:gd name="connsiteX8" fmla="*/ 184116 w 184115"/>
                    <a:gd name="connsiteY8" fmla="*/ 92241 h 206821"/>
                    <a:gd name="connsiteX9" fmla="*/ 184116 w 184115"/>
                    <a:gd name="connsiteY9" fmla="*/ 203964 h 206821"/>
                    <a:gd name="connsiteX10" fmla="*/ 141325 w 184115"/>
                    <a:gd name="connsiteY10" fmla="*/ 203964 h 206821"/>
                    <a:gd name="connsiteX11" fmla="*/ 141325 w 184115"/>
                    <a:gd name="connsiteY11" fmla="*/ 170639 h 206821"/>
                    <a:gd name="connsiteX12" fmla="*/ 85608 w 184115"/>
                    <a:gd name="connsiteY12" fmla="*/ 206822 h 206821"/>
                    <a:gd name="connsiteX13" fmla="*/ 0 w 184115"/>
                    <a:gd name="connsiteY13" fmla="*/ 103411 h 206821"/>
                    <a:gd name="connsiteX14" fmla="*/ 97092 w 184115"/>
                    <a:gd name="connsiteY14" fmla="*/ 0 h 206821"/>
                    <a:gd name="connsiteX15" fmla="*/ 182673 w 184115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115" h="206821">
                      <a:moveTo>
                        <a:pt x="182700" y="69535"/>
                      </a:moveTo>
                      <a:lnTo>
                        <a:pt x="136448" y="69535"/>
                      </a:lnTo>
                      <a:cubicBezTo>
                        <a:pt x="133852" y="50578"/>
                        <a:pt x="120375" y="39959"/>
                        <a:pt x="96515" y="39959"/>
                      </a:cubicBezTo>
                      <a:cubicBezTo>
                        <a:pt x="63190" y="39959"/>
                        <a:pt x="48848" y="65523"/>
                        <a:pt x="48848" y="103437"/>
                      </a:cubicBezTo>
                      <a:cubicBezTo>
                        <a:pt x="48848" y="144209"/>
                        <a:pt x="62351" y="167492"/>
                        <a:pt x="95099" y="167492"/>
                      </a:cubicBezTo>
                      <a:cubicBezTo>
                        <a:pt x="122682" y="167492"/>
                        <a:pt x="138755" y="152259"/>
                        <a:pt x="139044" y="125567"/>
                      </a:cubicBezTo>
                      <a:lnTo>
                        <a:pt x="92792" y="125567"/>
                      </a:lnTo>
                      <a:lnTo>
                        <a:pt x="92792" y="92241"/>
                      </a:lnTo>
                      <a:lnTo>
                        <a:pt x="184116" y="92241"/>
                      </a:lnTo>
                      <a:lnTo>
                        <a:pt x="184116" y="203964"/>
                      </a:lnTo>
                      <a:lnTo>
                        <a:pt x="141325" y="203964"/>
                      </a:lnTo>
                      <a:lnTo>
                        <a:pt x="141325" y="170639"/>
                      </a:lnTo>
                      <a:cubicBezTo>
                        <a:pt x="133275" y="191326"/>
                        <a:pt x="119484" y="206822"/>
                        <a:pt x="85608" y="206822"/>
                      </a:cubicBezTo>
                      <a:cubicBezTo>
                        <a:pt x="45098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3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1E5D989D-FE81-2CC3-43FC-0B476C44270A}"/>
                    </a:ext>
                  </a:extLst>
                </p:cNvPr>
                <p:cNvSpPr/>
                <p:nvPr/>
              </p:nvSpPr>
              <p:spPr>
                <a:xfrm>
                  <a:off x="2836096" y="6075571"/>
                  <a:ext cx="167728" cy="206821"/>
                </a:xfrm>
                <a:custGeom>
                  <a:avLst/>
                  <a:gdLst>
                    <a:gd name="connsiteX0" fmla="*/ 166601 w 167728"/>
                    <a:gd name="connsiteY0" fmla="*/ 64684 h 206821"/>
                    <a:gd name="connsiteX1" fmla="*/ 119772 w 167728"/>
                    <a:gd name="connsiteY1" fmla="*/ 64684 h 206821"/>
                    <a:gd name="connsiteX2" fmla="*/ 83589 w 167728"/>
                    <a:gd name="connsiteY2" fmla="*/ 35947 h 206821"/>
                    <a:gd name="connsiteX3" fmla="*/ 51129 w 167728"/>
                    <a:gd name="connsiteY3" fmla="*/ 58916 h 206821"/>
                    <a:gd name="connsiteX4" fmla="*/ 88177 w 167728"/>
                    <a:gd name="connsiteY4" fmla="*/ 81885 h 206821"/>
                    <a:gd name="connsiteX5" fmla="*/ 167728 w 167728"/>
                    <a:gd name="connsiteY5" fmla="*/ 139621 h 206821"/>
                    <a:gd name="connsiteX6" fmla="*/ 82435 w 167728"/>
                    <a:gd name="connsiteY6" fmla="*/ 206822 h 206821"/>
                    <a:gd name="connsiteX7" fmla="*/ 0 w 167728"/>
                    <a:gd name="connsiteY7" fmla="*/ 141325 h 206821"/>
                    <a:gd name="connsiteX8" fmla="*/ 46829 w 167728"/>
                    <a:gd name="connsiteY8" fmla="*/ 141325 h 206821"/>
                    <a:gd name="connsiteX9" fmla="*/ 84166 w 167728"/>
                    <a:gd name="connsiteY9" fmla="*/ 171189 h 206821"/>
                    <a:gd name="connsiteX10" fmla="*/ 118068 w 167728"/>
                    <a:gd name="connsiteY10" fmla="*/ 146490 h 206821"/>
                    <a:gd name="connsiteX11" fmla="*/ 78423 w 167728"/>
                    <a:gd name="connsiteY11" fmla="*/ 122079 h 206821"/>
                    <a:gd name="connsiteX12" fmla="*/ 2596 w 167728"/>
                    <a:gd name="connsiteY12" fmla="*/ 62901 h 206821"/>
                    <a:gd name="connsiteX13" fmla="*/ 84742 w 167728"/>
                    <a:gd name="connsiteY13" fmla="*/ 0 h 206821"/>
                    <a:gd name="connsiteX14" fmla="*/ 166601 w 167728"/>
                    <a:gd name="connsiteY14" fmla="*/ 64632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7728" h="206821">
                      <a:moveTo>
                        <a:pt x="166601" y="64684"/>
                      </a:moveTo>
                      <a:lnTo>
                        <a:pt x="119772" y="64684"/>
                      </a:lnTo>
                      <a:cubicBezTo>
                        <a:pt x="118330" y="47169"/>
                        <a:pt x="111146" y="35947"/>
                        <a:pt x="83589" y="35947"/>
                      </a:cubicBezTo>
                      <a:cubicBezTo>
                        <a:pt x="58601" y="35947"/>
                        <a:pt x="51129" y="46566"/>
                        <a:pt x="51129" y="58916"/>
                      </a:cubicBezTo>
                      <a:cubicBezTo>
                        <a:pt x="51129" y="74438"/>
                        <a:pt x="62901" y="79027"/>
                        <a:pt x="88177" y="81885"/>
                      </a:cubicBezTo>
                      <a:cubicBezTo>
                        <a:pt x="136999" y="86473"/>
                        <a:pt x="167728" y="102572"/>
                        <a:pt x="167728" y="139621"/>
                      </a:cubicBezTo>
                      <a:cubicBezTo>
                        <a:pt x="167728" y="178977"/>
                        <a:pt x="136422" y="206822"/>
                        <a:pt x="82435" y="206822"/>
                      </a:cubicBezTo>
                      <a:cubicBezTo>
                        <a:pt x="31883" y="206822"/>
                        <a:pt x="1730" y="179527"/>
                        <a:pt x="0" y="141325"/>
                      </a:cubicBezTo>
                      <a:lnTo>
                        <a:pt x="46829" y="141325"/>
                      </a:lnTo>
                      <a:cubicBezTo>
                        <a:pt x="47982" y="159128"/>
                        <a:pt x="56871" y="171189"/>
                        <a:pt x="84166" y="171189"/>
                      </a:cubicBezTo>
                      <a:cubicBezTo>
                        <a:pt x="109442" y="171189"/>
                        <a:pt x="118068" y="159705"/>
                        <a:pt x="118068" y="146490"/>
                      </a:cubicBezTo>
                      <a:cubicBezTo>
                        <a:pt x="118068" y="129841"/>
                        <a:pt x="106295" y="125514"/>
                        <a:pt x="78423" y="122079"/>
                      </a:cubicBezTo>
                      <a:cubicBezTo>
                        <a:pt x="27295" y="116049"/>
                        <a:pt x="2596" y="101104"/>
                        <a:pt x="2596" y="62901"/>
                      </a:cubicBezTo>
                      <a:cubicBezTo>
                        <a:pt x="2596" y="27872"/>
                        <a:pt x="31018" y="0"/>
                        <a:pt x="84742" y="0"/>
                      </a:cubicBezTo>
                      <a:cubicBezTo>
                        <a:pt x="135294" y="0"/>
                        <a:pt x="164870" y="26718"/>
                        <a:pt x="166601" y="646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B62A79A4-8F0D-18CF-54E4-620163000F61}"/>
                    </a:ext>
                  </a:extLst>
                </p:cNvPr>
                <p:cNvSpPr/>
                <p:nvPr/>
              </p:nvSpPr>
              <p:spPr>
                <a:xfrm>
                  <a:off x="3072180" y="6078508"/>
                  <a:ext cx="199926" cy="201053"/>
                </a:xfrm>
                <a:custGeom>
                  <a:avLst/>
                  <a:gdLst>
                    <a:gd name="connsiteX0" fmla="*/ 133302 w 199926"/>
                    <a:gd name="connsiteY0" fmla="*/ 0 h 201053"/>
                    <a:gd name="connsiteX1" fmla="*/ 199926 w 199926"/>
                    <a:gd name="connsiteY1" fmla="*/ 201054 h 201053"/>
                    <a:gd name="connsiteX2" fmla="*/ 149951 w 199926"/>
                    <a:gd name="connsiteY2" fmla="*/ 201054 h 201053"/>
                    <a:gd name="connsiteX3" fmla="*/ 134429 w 199926"/>
                    <a:gd name="connsiteY3" fmla="*/ 151655 h 201053"/>
                    <a:gd name="connsiteX4" fmla="*/ 63190 w 199926"/>
                    <a:gd name="connsiteY4" fmla="*/ 151655 h 201053"/>
                    <a:gd name="connsiteX5" fmla="*/ 47668 w 199926"/>
                    <a:gd name="connsiteY5" fmla="*/ 201054 h 201053"/>
                    <a:gd name="connsiteX6" fmla="*/ 0 w 199926"/>
                    <a:gd name="connsiteY6" fmla="*/ 201054 h 201053"/>
                    <a:gd name="connsiteX7" fmla="*/ 67201 w 199926"/>
                    <a:gd name="connsiteY7" fmla="*/ 0 h 201053"/>
                    <a:gd name="connsiteX8" fmla="*/ 133249 w 199926"/>
                    <a:gd name="connsiteY8" fmla="*/ 0 h 201053"/>
                    <a:gd name="connsiteX9" fmla="*/ 91350 w 199926"/>
                    <a:gd name="connsiteY9" fmla="*/ 60306 h 201053"/>
                    <a:gd name="connsiteX10" fmla="*/ 73547 w 199926"/>
                    <a:gd name="connsiteY10" fmla="*/ 117176 h 201053"/>
                    <a:gd name="connsiteX11" fmla="*/ 124098 w 199926"/>
                    <a:gd name="connsiteY11" fmla="*/ 117176 h 201053"/>
                    <a:gd name="connsiteX12" fmla="*/ 106295 w 199926"/>
                    <a:gd name="connsiteY12" fmla="*/ 59729 h 201053"/>
                    <a:gd name="connsiteX13" fmla="*/ 99111 w 199926"/>
                    <a:gd name="connsiteY13" fmla="*/ 29576 h 201053"/>
                    <a:gd name="connsiteX14" fmla="*/ 91350 w 199926"/>
                    <a:gd name="connsiteY14" fmla="*/ 60306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6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06"/>
                      </a:moveTo>
                      <a:lnTo>
                        <a:pt x="73547" y="117176"/>
                      </a:lnTo>
                      <a:lnTo>
                        <a:pt x="124098" y="117176"/>
                      </a:lnTo>
                      <a:lnTo>
                        <a:pt x="106295" y="59729"/>
                      </a:lnTo>
                      <a:cubicBezTo>
                        <a:pt x="103699" y="51391"/>
                        <a:pt x="100553" y="37888"/>
                        <a:pt x="99111" y="29576"/>
                      </a:cubicBezTo>
                      <a:cubicBezTo>
                        <a:pt x="97380" y="38202"/>
                        <a:pt x="93946" y="51705"/>
                        <a:pt x="91350" y="60306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F105A7CD-24B9-EA63-C15F-396D3D8E07D5}"/>
                    </a:ext>
                  </a:extLst>
                </p:cNvPr>
                <p:cNvSpPr/>
                <p:nvPr/>
              </p:nvSpPr>
              <p:spPr>
                <a:xfrm>
                  <a:off x="3282436" y="6075597"/>
                  <a:ext cx="184089" cy="206821"/>
                </a:xfrm>
                <a:custGeom>
                  <a:avLst/>
                  <a:gdLst>
                    <a:gd name="connsiteX0" fmla="*/ 182674 w 184089"/>
                    <a:gd name="connsiteY0" fmla="*/ 69535 h 206821"/>
                    <a:gd name="connsiteX1" fmla="*/ 136422 w 184089"/>
                    <a:gd name="connsiteY1" fmla="*/ 69535 h 206821"/>
                    <a:gd name="connsiteX2" fmla="*/ 96489 w 184089"/>
                    <a:gd name="connsiteY2" fmla="*/ 39959 h 206821"/>
                    <a:gd name="connsiteX3" fmla="*/ 48821 w 184089"/>
                    <a:gd name="connsiteY3" fmla="*/ 103437 h 206821"/>
                    <a:gd name="connsiteX4" fmla="*/ 95073 w 184089"/>
                    <a:gd name="connsiteY4" fmla="*/ 167492 h 206821"/>
                    <a:gd name="connsiteX5" fmla="*/ 139018 w 184089"/>
                    <a:gd name="connsiteY5" fmla="*/ 125567 h 206821"/>
                    <a:gd name="connsiteX6" fmla="*/ 92766 w 184089"/>
                    <a:gd name="connsiteY6" fmla="*/ 125567 h 206821"/>
                    <a:gd name="connsiteX7" fmla="*/ 92766 w 184089"/>
                    <a:gd name="connsiteY7" fmla="*/ 92241 h 206821"/>
                    <a:gd name="connsiteX8" fmla="*/ 184089 w 184089"/>
                    <a:gd name="connsiteY8" fmla="*/ 92241 h 206821"/>
                    <a:gd name="connsiteX9" fmla="*/ 184089 w 184089"/>
                    <a:gd name="connsiteY9" fmla="*/ 203964 h 206821"/>
                    <a:gd name="connsiteX10" fmla="*/ 141299 w 184089"/>
                    <a:gd name="connsiteY10" fmla="*/ 203964 h 206821"/>
                    <a:gd name="connsiteX11" fmla="*/ 141299 w 184089"/>
                    <a:gd name="connsiteY11" fmla="*/ 170639 h 206821"/>
                    <a:gd name="connsiteX12" fmla="*/ 85582 w 184089"/>
                    <a:gd name="connsiteY12" fmla="*/ 206822 h 206821"/>
                    <a:gd name="connsiteX13" fmla="*/ 0 w 184089"/>
                    <a:gd name="connsiteY13" fmla="*/ 103411 h 206821"/>
                    <a:gd name="connsiteX14" fmla="*/ 97092 w 184089"/>
                    <a:gd name="connsiteY14" fmla="*/ 0 h 206821"/>
                    <a:gd name="connsiteX15" fmla="*/ 182674 w 184089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089" h="206821">
                      <a:moveTo>
                        <a:pt x="182674" y="69535"/>
                      </a:moveTo>
                      <a:lnTo>
                        <a:pt x="136422" y="69535"/>
                      </a:lnTo>
                      <a:cubicBezTo>
                        <a:pt x="133826" y="50578"/>
                        <a:pt x="120349" y="39959"/>
                        <a:pt x="96489" y="39959"/>
                      </a:cubicBezTo>
                      <a:cubicBezTo>
                        <a:pt x="63163" y="39959"/>
                        <a:pt x="48821" y="65523"/>
                        <a:pt x="48821" y="103437"/>
                      </a:cubicBezTo>
                      <a:cubicBezTo>
                        <a:pt x="48821" y="144209"/>
                        <a:pt x="62325" y="167492"/>
                        <a:pt x="95073" y="167492"/>
                      </a:cubicBezTo>
                      <a:cubicBezTo>
                        <a:pt x="122656" y="167492"/>
                        <a:pt x="138729" y="152259"/>
                        <a:pt x="139018" y="125567"/>
                      </a:cubicBezTo>
                      <a:lnTo>
                        <a:pt x="92766" y="125567"/>
                      </a:lnTo>
                      <a:lnTo>
                        <a:pt x="92766" y="92241"/>
                      </a:lnTo>
                      <a:lnTo>
                        <a:pt x="184089" y="92241"/>
                      </a:lnTo>
                      <a:lnTo>
                        <a:pt x="184089" y="203964"/>
                      </a:lnTo>
                      <a:lnTo>
                        <a:pt x="141299" y="203964"/>
                      </a:lnTo>
                      <a:lnTo>
                        <a:pt x="141299" y="170639"/>
                      </a:lnTo>
                      <a:cubicBezTo>
                        <a:pt x="133249" y="191326"/>
                        <a:pt x="119458" y="206822"/>
                        <a:pt x="85582" y="206822"/>
                      </a:cubicBezTo>
                      <a:cubicBezTo>
                        <a:pt x="45072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4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DCC546F8-FE1B-9F3D-14A1-964B93EAD587}"/>
                    </a:ext>
                  </a:extLst>
                </p:cNvPr>
                <p:cNvSpPr/>
                <p:nvPr/>
              </p:nvSpPr>
              <p:spPr>
                <a:xfrm>
                  <a:off x="3509343" y="6078508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6 w 141324"/>
                    <a:gd name="connsiteY4" fmla="*/ 35607 h 201053"/>
                    <a:gd name="connsiteX5" fmla="*/ 45386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6 w 141324"/>
                    <a:gd name="connsiteY8" fmla="*/ 114581 h 201053"/>
                    <a:gd name="connsiteX9" fmla="*/ 45386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6" y="35607"/>
                      </a:lnTo>
                      <a:lnTo>
                        <a:pt x="45386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6" y="114581"/>
                      </a:lnTo>
                      <a:lnTo>
                        <a:pt x="45386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EC07D9F3-8B41-8E22-71FF-933D4AFB14CC}"/>
                    </a:ext>
                  </a:extLst>
                </p:cNvPr>
                <p:cNvSpPr/>
                <p:nvPr/>
              </p:nvSpPr>
              <p:spPr>
                <a:xfrm>
                  <a:off x="3682525" y="6078481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26 h 201079"/>
                    <a:gd name="connsiteX1" fmla="*/ 116337 w 166889"/>
                    <a:gd name="connsiteY1" fmla="*/ 123522 h 201079"/>
                    <a:gd name="connsiteX2" fmla="*/ 124099 w 166889"/>
                    <a:gd name="connsiteY2" fmla="*/ 150240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8000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7 w 166889"/>
                    <a:gd name="connsiteY10" fmla="*/ 66074 h 201079"/>
                    <a:gd name="connsiteX11" fmla="*/ 45387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26"/>
                      </a:moveTo>
                      <a:lnTo>
                        <a:pt x="116337" y="123522"/>
                      </a:lnTo>
                      <a:cubicBezTo>
                        <a:pt x="118645" y="129264"/>
                        <a:pt x="122080" y="140748"/>
                        <a:pt x="124099" y="150240"/>
                      </a:cubicBezTo>
                      <a:cubicBezTo>
                        <a:pt x="123522" y="143921"/>
                        <a:pt x="122656" y="127848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8000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7" y="60332"/>
                        <a:pt x="45387" y="66074"/>
                      </a:cubicBezTo>
                      <a:lnTo>
                        <a:pt x="45387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17BF3558-B319-E089-C03A-BEACB47FBEA4}"/>
                    </a:ext>
                  </a:extLst>
                </p:cNvPr>
                <p:cNvSpPr/>
                <p:nvPr/>
              </p:nvSpPr>
              <p:spPr>
                <a:xfrm>
                  <a:off x="3885597" y="6075624"/>
                  <a:ext cx="182961" cy="206821"/>
                </a:xfrm>
                <a:custGeom>
                  <a:avLst/>
                  <a:gdLst>
                    <a:gd name="connsiteX0" fmla="*/ 182962 w 182961"/>
                    <a:gd name="connsiteY0" fmla="*/ 137025 h 206821"/>
                    <a:gd name="connsiteX1" fmla="*/ 96515 w 182961"/>
                    <a:gd name="connsiteY1" fmla="*/ 206822 h 206821"/>
                    <a:gd name="connsiteX2" fmla="*/ 0 w 182961"/>
                    <a:gd name="connsiteY2" fmla="*/ 103411 h 206821"/>
                    <a:gd name="connsiteX3" fmla="*/ 96515 w 182961"/>
                    <a:gd name="connsiteY3" fmla="*/ 0 h 206821"/>
                    <a:gd name="connsiteX4" fmla="*/ 182962 w 182961"/>
                    <a:gd name="connsiteY4" fmla="*/ 69797 h 206821"/>
                    <a:gd name="connsiteX5" fmla="*/ 136422 w 182961"/>
                    <a:gd name="connsiteY5" fmla="*/ 69797 h 206821"/>
                    <a:gd name="connsiteX6" fmla="*/ 96489 w 182961"/>
                    <a:gd name="connsiteY6" fmla="*/ 39933 h 206821"/>
                    <a:gd name="connsiteX7" fmla="*/ 49083 w 182961"/>
                    <a:gd name="connsiteY7" fmla="*/ 103411 h 206821"/>
                    <a:gd name="connsiteX8" fmla="*/ 96489 w 182961"/>
                    <a:gd name="connsiteY8" fmla="*/ 166889 h 206821"/>
                    <a:gd name="connsiteX9" fmla="*/ 136422 w 182961"/>
                    <a:gd name="connsiteY9" fmla="*/ 137025 h 206821"/>
                    <a:gd name="connsiteX10" fmla="*/ 182962 w 182961"/>
                    <a:gd name="connsiteY10" fmla="*/ 137025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961" h="206821">
                      <a:moveTo>
                        <a:pt x="182962" y="137025"/>
                      </a:moveTo>
                      <a:cubicBezTo>
                        <a:pt x="179527" y="178373"/>
                        <a:pt x="146779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625" y="0"/>
                        <a:pt x="96515" y="0"/>
                      </a:cubicBezTo>
                      <a:cubicBezTo>
                        <a:pt x="146779" y="0"/>
                        <a:pt x="179527" y="28422"/>
                        <a:pt x="182962" y="69797"/>
                      </a:cubicBezTo>
                      <a:lnTo>
                        <a:pt x="136422" y="69797"/>
                      </a:lnTo>
                      <a:cubicBezTo>
                        <a:pt x="133826" y="50840"/>
                        <a:pt x="120611" y="39933"/>
                        <a:pt x="96489" y="39933"/>
                      </a:cubicBezTo>
                      <a:cubicBezTo>
                        <a:pt x="63163" y="39933"/>
                        <a:pt x="49083" y="65497"/>
                        <a:pt x="49083" y="103411"/>
                      </a:cubicBezTo>
                      <a:cubicBezTo>
                        <a:pt x="49083" y="141325"/>
                        <a:pt x="63163" y="166889"/>
                        <a:pt x="96489" y="166889"/>
                      </a:cubicBezTo>
                      <a:cubicBezTo>
                        <a:pt x="120611" y="166889"/>
                        <a:pt x="133826" y="155982"/>
                        <a:pt x="136422" y="137025"/>
                      </a:cubicBezTo>
                      <a:lnTo>
                        <a:pt x="182962" y="137025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37CE9BD8-2699-A11A-A852-368FF9A9DE00}"/>
                    </a:ext>
                  </a:extLst>
                </p:cNvPr>
                <p:cNvSpPr/>
                <p:nvPr/>
              </p:nvSpPr>
              <p:spPr>
                <a:xfrm>
                  <a:off x="4072544" y="6078508"/>
                  <a:ext cx="199611" cy="201053"/>
                </a:xfrm>
                <a:custGeom>
                  <a:avLst/>
                  <a:gdLst>
                    <a:gd name="connsiteX0" fmla="*/ 77270 w 199611"/>
                    <a:gd name="connsiteY0" fmla="*/ 201054 h 201053"/>
                    <a:gd name="connsiteX1" fmla="*/ 77270 w 199611"/>
                    <a:gd name="connsiteY1" fmla="*/ 115761 h 201053"/>
                    <a:gd name="connsiteX2" fmla="*/ 0 w 199611"/>
                    <a:gd name="connsiteY2" fmla="*/ 0 h 201053"/>
                    <a:gd name="connsiteX3" fmla="*/ 53148 w 199611"/>
                    <a:gd name="connsiteY3" fmla="*/ 0 h 201053"/>
                    <a:gd name="connsiteX4" fmla="*/ 101392 w 199611"/>
                    <a:gd name="connsiteY4" fmla="*/ 77270 h 201053"/>
                    <a:gd name="connsiteX5" fmla="*/ 150213 w 199611"/>
                    <a:gd name="connsiteY5" fmla="*/ 0 h 201053"/>
                    <a:gd name="connsiteX6" fmla="*/ 199612 w 199611"/>
                    <a:gd name="connsiteY6" fmla="*/ 0 h 201053"/>
                    <a:gd name="connsiteX7" fmla="*/ 122630 w 199611"/>
                    <a:gd name="connsiteY7" fmla="*/ 115761 h 201053"/>
                    <a:gd name="connsiteX8" fmla="*/ 122630 w 199611"/>
                    <a:gd name="connsiteY8" fmla="*/ 201054 h 201053"/>
                    <a:gd name="connsiteX9" fmla="*/ 77244 w 199611"/>
                    <a:gd name="connsiteY9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9611" h="201053">
                      <a:moveTo>
                        <a:pt x="77270" y="201054"/>
                      </a:moveTo>
                      <a:lnTo>
                        <a:pt x="77270" y="115761"/>
                      </a:lnTo>
                      <a:lnTo>
                        <a:pt x="0" y="0"/>
                      </a:lnTo>
                      <a:lnTo>
                        <a:pt x="53148" y="0"/>
                      </a:lnTo>
                      <a:lnTo>
                        <a:pt x="101392" y="77270"/>
                      </a:lnTo>
                      <a:lnTo>
                        <a:pt x="150213" y="0"/>
                      </a:lnTo>
                      <a:lnTo>
                        <a:pt x="199612" y="0"/>
                      </a:lnTo>
                      <a:lnTo>
                        <a:pt x="122630" y="115761"/>
                      </a:lnTo>
                      <a:lnTo>
                        <a:pt x="122630" y="201054"/>
                      </a:lnTo>
                      <a:lnTo>
                        <a:pt x="77244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0" name="Graphic 6">
                <a:extLst>
                  <a:ext uri="{FF2B5EF4-FFF2-40B4-BE49-F238E27FC236}">
                    <a16:creationId xmlns:a16="http://schemas.microsoft.com/office/drawing/2014/main" id="{FDB82FC4-6052-E36D-E846-C951FE7F8BB6}"/>
                  </a:ext>
                </a:extLst>
              </p:cNvPr>
              <p:cNvGrpSpPr/>
              <p:nvPr/>
            </p:nvGrpSpPr>
            <p:grpSpPr>
              <a:xfrm>
                <a:off x="2007786" y="5787546"/>
                <a:ext cx="2516001" cy="206821"/>
                <a:chOff x="2007786" y="5787546"/>
                <a:chExt cx="2516001" cy="206821"/>
              </a:xfrm>
              <a:grpFill/>
            </p:grpSpPr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38B657DE-625D-D304-1462-94567F9B551D}"/>
                    </a:ext>
                  </a:extLst>
                </p:cNvPr>
                <p:cNvSpPr/>
                <p:nvPr/>
              </p:nvSpPr>
              <p:spPr>
                <a:xfrm>
                  <a:off x="2007786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972D5BF4-DB90-DA15-25BF-E73B60FED900}"/>
                    </a:ext>
                  </a:extLst>
                </p:cNvPr>
                <p:cNvSpPr/>
                <p:nvPr/>
              </p:nvSpPr>
              <p:spPr>
                <a:xfrm>
                  <a:off x="2178687" y="5790430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275FD1B1-E0F8-6D78-037C-436F2BA50277}"/>
                    </a:ext>
                  </a:extLst>
                </p:cNvPr>
                <p:cNvSpPr/>
                <p:nvPr/>
              </p:nvSpPr>
              <p:spPr>
                <a:xfrm>
                  <a:off x="2389494" y="5790430"/>
                  <a:ext cx="160858" cy="201053"/>
                </a:xfrm>
                <a:custGeom>
                  <a:avLst/>
                  <a:gdLst>
                    <a:gd name="connsiteX0" fmla="*/ 115761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1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1" y="201054"/>
                      </a:moveTo>
                      <a:cubicBezTo>
                        <a:pt x="115761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1" y="201054"/>
                      </a:lnTo>
                      <a:close/>
                      <a:moveTo>
                        <a:pt x="84454" y="88754"/>
                      </a:moveTo>
                      <a:cubicBezTo>
                        <a:pt x="105142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2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8C8D47D7-6340-5F94-B614-5AE1C44B4D4B}"/>
                    </a:ext>
                  </a:extLst>
                </p:cNvPr>
                <p:cNvSpPr/>
                <p:nvPr/>
              </p:nvSpPr>
              <p:spPr>
                <a:xfrm>
                  <a:off x="2578749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1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1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6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1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1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B1454E3F-9296-2B19-D162-203C2693CAC5}"/>
                    </a:ext>
                  </a:extLst>
                </p:cNvPr>
                <p:cNvSpPr/>
                <p:nvPr/>
              </p:nvSpPr>
              <p:spPr>
                <a:xfrm>
                  <a:off x="2807648" y="5790430"/>
                  <a:ext cx="158289" cy="201053"/>
                </a:xfrm>
                <a:custGeom>
                  <a:avLst/>
                  <a:gdLst>
                    <a:gd name="connsiteX0" fmla="*/ 158289 w 158289"/>
                    <a:gd name="connsiteY0" fmla="*/ 65209 h 201053"/>
                    <a:gd name="connsiteX1" fmla="*/ 92215 w 158289"/>
                    <a:gd name="connsiteY1" fmla="*/ 131545 h 201053"/>
                    <a:gd name="connsiteX2" fmla="*/ 45387 w 158289"/>
                    <a:gd name="connsiteY2" fmla="*/ 131545 h 201053"/>
                    <a:gd name="connsiteX3" fmla="*/ 45387 w 158289"/>
                    <a:gd name="connsiteY3" fmla="*/ 201054 h 201053"/>
                    <a:gd name="connsiteX4" fmla="*/ 0 w 158289"/>
                    <a:gd name="connsiteY4" fmla="*/ 201054 h 201053"/>
                    <a:gd name="connsiteX5" fmla="*/ 0 w 158289"/>
                    <a:gd name="connsiteY5" fmla="*/ 0 h 201053"/>
                    <a:gd name="connsiteX6" fmla="*/ 94785 w 158289"/>
                    <a:gd name="connsiteY6" fmla="*/ 0 h 201053"/>
                    <a:gd name="connsiteX7" fmla="*/ 158263 w 158289"/>
                    <a:gd name="connsiteY7" fmla="*/ 65209 h 201053"/>
                    <a:gd name="connsiteX8" fmla="*/ 45413 w 158289"/>
                    <a:gd name="connsiteY8" fmla="*/ 35633 h 201053"/>
                    <a:gd name="connsiteX9" fmla="*/ 45413 w 158289"/>
                    <a:gd name="connsiteY9" fmla="*/ 99111 h 201053"/>
                    <a:gd name="connsiteX10" fmla="*/ 83327 w 158289"/>
                    <a:gd name="connsiteY10" fmla="*/ 99111 h 201053"/>
                    <a:gd name="connsiteX11" fmla="*/ 112037 w 158289"/>
                    <a:gd name="connsiteY11" fmla="*/ 66362 h 201053"/>
                    <a:gd name="connsiteX12" fmla="*/ 83327 w 158289"/>
                    <a:gd name="connsiteY12" fmla="*/ 35633 h 201053"/>
                    <a:gd name="connsiteX13" fmla="*/ 45413 w 158289"/>
                    <a:gd name="connsiteY13" fmla="*/ 35633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8289" h="201053">
                      <a:moveTo>
                        <a:pt x="158289" y="65209"/>
                      </a:moveTo>
                      <a:cubicBezTo>
                        <a:pt x="158289" y="101680"/>
                        <a:pt x="136736" y="131545"/>
                        <a:pt x="92215" y="131545"/>
                      </a:cubicBezTo>
                      <a:lnTo>
                        <a:pt x="45387" y="13154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4785" y="0"/>
                      </a:lnTo>
                      <a:cubicBezTo>
                        <a:pt x="136133" y="0"/>
                        <a:pt x="158263" y="29576"/>
                        <a:pt x="158263" y="65209"/>
                      </a:cubicBezTo>
                      <a:close/>
                      <a:moveTo>
                        <a:pt x="45413" y="35633"/>
                      </a:moveTo>
                      <a:lnTo>
                        <a:pt x="45413" y="99111"/>
                      </a:lnTo>
                      <a:lnTo>
                        <a:pt x="83327" y="99111"/>
                      </a:lnTo>
                      <a:cubicBezTo>
                        <a:pt x="103726" y="99111"/>
                        <a:pt x="112037" y="85608"/>
                        <a:pt x="112037" y="66362"/>
                      </a:cubicBezTo>
                      <a:cubicBezTo>
                        <a:pt x="112037" y="47117"/>
                        <a:pt x="103988" y="35633"/>
                        <a:pt x="83327" y="35633"/>
                      </a:cubicBezTo>
                      <a:lnTo>
                        <a:pt x="45413" y="35633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DCCDBB1F-9C9A-06EC-7B0A-DDEB08C4E550}"/>
                    </a:ext>
                  </a:extLst>
                </p:cNvPr>
                <p:cNvSpPr/>
                <p:nvPr/>
              </p:nvSpPr>
              <p:spPr>
                <a:xfrm>
                  <a:off x="2994071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09B896EB-6B46-206B-AD0A-48AD3B24958A}"/>
                    </a:ext>
                  </a:extLst>
                </p:cNvPr>
                <p:cNvSpPr/>
                <p:nvPr/>
              </p:nvSpPr>
              <p:spPr>
                <a:xfrm>
                  <a:off x="3141112" y="5790430"/>
                  <a:ext cx="199925" cy="201053"/>
                </a:xfrm>
                <a:custGeom>
                  <a:avLst/>
                  <a:gdLst>
                    <a:gd name="connsiteX0" fmla="*/ 133302 w 199925"/>
                    <a:gd name="connsiteY0" fmla="*/ 0 h 201053"/>
                    <a:gd name="connsiteX1" fmla="*/ 199926 w 199925"/>
                    <a:gd name="connsiteY1" fmla="*/ 201054 h 201053"/>
                    <a:gd name="connsiteX2" fmla="*/ 149951 w 199925"/>
                    <a:gd name="connsiteY2" fmla="*/ 201054 h 201053"/>
                    <a:gd name="connsiteX3" fmla="*/ 134429 w 199925"/>
                    <a:gd name="connsiteY3" fmla="*/ 151655 h 201053"/>
                    <a:gd name="connsiteX4" fmla="*/ 63190 w 199925"/>
                    <a:gd name="connsiteY4" fmla="*/ 151655 h 201053"/>
                    <a:gd name="connsiteX5" fmla="*/ 47668 w 199925"/>
                    <a:gd name="connsiteY5" fmla="*/ 201054 h 201053"/>
                    <a:gd name="connsiteX6" fmla="*/ 0 w 199925"/>
                    <a:gd name="connsiteY6" fmla="*/ 201054 h 201053"/>
                    <a:gd name="connsiteX7" fmla="*/ 67201 w 199925"/>
                    <a:gd name="connsiteY7" fmla="*/ 0 h 201053"/>
                    <a:gd name="connsiteX8" fmla="*/ 133249 w 199925"/>
                    <a:gd name="connsiteY8" fmla="*/ 0 h 201053"/>
                    <a:gd name="connsiteX9" fmla="*/ 91350 w 199925"/>
                    <a:gd name="connsiteY9" fmla="*/ 60332 h 201053"/>
                    <a:gd name="connsiteX10" fmla="*/ 73547 w 199925"/>
                    <a:gd name="connsiteY10" fmla="*/ 117203 h 201053"/>
                    <a:gd name="connsiteX11" fmla="*/ 124098 w 199925"/>
                    <a:gd name="connsiteY11" fmla="*/ 117203 h 201053"/>
                    <a:gd name="connsiteX12" fmla="*/ 106295 w 199925"/>
                    <a:gd name="connsiteY12" fmla="*/ 59755 h 201053"/>
                    <a:gd name="connsiteX13" fmla="*/ 99111 w 199925"/>
                    <a:gd name="connsiteY13" fmla="*/ 29602 h 201053"/>
                    <a:gd name="connsiteX14" fmla="*/ 91350 w 199925"/>
                    <a:gd name="connsiteY14" fmla="*/ 60332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5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32"/>
                      </a:moveTo>
                      <a:lnTo>
                        <a:pt x="73547" y="117203"/>
                      </a:lnTo>
                      <a:lnTo>
                        <a:pt x="124098" y="117203"/>
                      </a:lnTo>
                      <a:lnTo>
                        <a:pt x="106295" y="59755"/>
                      </a:lnTo>
                      <a:cubicBezTo>
                        <a:pt x="103699" y="51417"/>
                        <a:pt x="100553" y="37914"/>
                        <a:pt x="99111" y="29602"/>
                      </a:cubicBezTo>
                      <a:cubicBezTo>
                        <a:pt x="97380" y="38229"/>
                        <a:pt x="93946" y="51705"/>
                        <a:pt x="91350" y="603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DBC1E735-6B64-7C5E-1D2B-6EBE51BF9E2E}"/>
                    </a:ext>
                  </a:extLst>
                </p:cNvPr>
                <p:cNvSpPr/>
                <p:nvPr/>
              </p:nvSpPr>
              <p:spPr>
                <a:xfrm>
                  <a:off x="3357976" y="5790430"/>
                  <a:ext cx="166888" cy="201079"/>
                </a:xfrm>
                <a:custGeom>
                  <a:avLst/>
                  <a:gdLst>
                    <a:gd name="connsiteX0" fmla="*/ 64055 w 166888"/>
                    <a:gd name="connsiteY0" fmla="*/ 0 h 201079"/>
                    <a:gd name="connsiteX1" fmla="*/ 116337 w 166888"/>
                    <a:gd name="connsiteY1" fmla="*/ 123495 h 201079"/>
                    <a:gd name="connsiteX2" fmla="*/ 124098 w 166888"/>
                    <a:gd name="connsiteY2" fmla="*/ 150213 h 201079"/>
                    <a:gd name="connsiteX3" fmla="*/ 122656 w 166888"/>
                    <a:gd name="connsiteY3" fmla="*/ 121503 h 201079"/>
                    <a:gd name="connsiteX4" fmla="*/ 122656 w 166888"/>
                    <a:gd name="connsiteY4" fmla="*/ 0 h 201079"/>
                    <a:gd name="connsiteX5" fmla="*/ 166889 w 166888"/>
                    <a:gd name="connsiteY5" fmla="*/ 0 h 201079"/>
                    <a:gd name="connsiteX6" fmla="*/ 166889 w 166888"/>
                    <a:gd name="connsiteY6" fmla="*/ 201054 h 201079"/>
                    <a:gd name="connsiteX7" fmla="*/ 107999 w 166888"/>
                    <a:gd name="connsiteY7" fmla="*/ 201054 h 201079"/>
                    <a:gd name="connsiteX8" fmla="*/ 51417 w 166888"/>
                    <a:gd name="connsiteY8" fmla="*/ 65786 h 201079"/>
                    <a:gd name="connsiteX9" fmla="*/ 44233 w 166888"/>
                    <a:gd name="connsiteY9" fmla="*/ 39644 h 201079"/>
                    <a:gd name="connsiteX10" fmla="*/ 45386 w 166888"/>
                    <a:gd name="connsiteY10" fmla="*/ 66074 h 201079"/>
                    <a:gd name="connsiteX11" fmla="*/ 45386 w 166888"/>
                    <a:gd name="connsiteY11" fmla="*/ 201080 h 201079"/>
                    <a:gd name="connsiteX12" fmla="*/ 0 w 166888"/>
                    <a:gd name="connsiteY12" fmla="*/ 201080 h 201079"/>
                    <a:gd name="connsiteX13" fmla="*/ 0 w 166888"/>
                    <a:gd name="connsiteY13" fmla="*/ 26 h 201079"/>
                    <a:gd name="connsiteX14" fmla="*/ 64055 w 166888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8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0F653C52-F8EE-1F03-C184-9896306D3E56}"/>
                    </a:ext>
                  </a:extLst>
                </p:cNvPr>
                <p:cNvSpPr/>
                <p:nvPr/>
              </p:nvSpPr>
              <p:spPr>
                <a:xfrm>
                  <a:off x="3625680" y="5790430"/>
                  <a:ext cx="170035" cy="203911"/>
                </a:xfrm>
                <a:custGeom>
                  <a:avLst/>
                  <a:gdLst>
                    <a:gd name="connsiteX0" fmla="*/ 124360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6 w 170035"/>
                    <a:gd name="connsiteY6" fmla="*/ 0 h 203911"/>
                    <a:gd name="connsiteX7" fmla="*/ 45386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0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6" y="0"/>
                      </a:lnTo>
                      <a:lnTo>
                        <a:pt x="45386" y="128398"/>
                      </a:lnTo>
                      <a:cubicBezTo>
                        <a:pt x="45386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0A2FDFAA-8A33-4D59-2B1B-2308283CA974}"/>
                    </a:ext>
                  </a:extLst>
                </p:cNvPr>
                <p:cNvSpPr/>
                <p:nvPr/>
              </p:nvSpPr>
              <p:spPr>
                <a:xfrm>
                  <a:off x="3836461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92BB9582-D11B-2D15-1C21-CCD0965CE4A3}"/>
                    </a:ext>
                  </a:extLst>
                </p:cNvPr>
                <p:cNvSpPr/>
                <p:nvPr/>
              </p:nvSpPr>
              <p:spPr>
                <a:xfrm>
                  <a:off x="4046430" y="5790430"/>
                  <a:ext cx="45386" cy="201053"/>
                </a:xfrm>
                <a:custGeom>
                  <a:avLst/>
                  <a:gdLst>
                    <a:gd name="connsiteX0" fmla="*/ 0 w 45386"/>
                    <a:gd name="connsiteY0" fmla="*/ 201054 h 201053"/>
                    <a:gd name="connsiteX1" fmla="*/ 0 w 45386"/>
                    <a:gd name="connsiteY1" fmla="*/ 0 h 201053"/>
                    <a:gd name="connsiteX2" fmla="*/ 45387 w 45386"/>
                    <a:gd name="connsiteY2" fmla="*/ 0 h 201053"/>
                    <a:gd name="connsiteX3" fmla="*/ 45387 w 45386"/>
                    <a:gd name="connsiteY3" fmla="*/ 201054 h 201053"/>
                    <a:gd name="connsiteX4" fmla="*/ 0 w 45386"/>
                    <a:gd name="connsiteY4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386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BC09DB40-DB78-A391-8B4D-0E0B9E34657F}"/>
                    </a:ext>
                  </a:extLst>
                </p:cNvPr>
                <p:cNvSpPr/>
                <p:nvPr/>
              </p:nvSpPr>
              <p:spPr>
                <a:xfrm>
                  <a:off x="4127973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2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2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2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2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03E0A33F-287E-ABF9-7C69-BE8F01644412}"/>
                    </a:ext>
                  </a:extLst>
                </p:cNvPr>
                <p:cNvSpPr/>
                <p:nvPr/>
              </p:nvSpPr>
              <p:spPr>
                <a:xfrm>
                  <a:off x="4356899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1" name="Graphic 6">
                <a:extLst>
                  <a:ext uri="{FF2B5EF4-FFF2-40B4-BE49-F238E27FC236}">
                    <a16:creationId xmlns:a16="http://schemas.microsoft.com/office/drawing/2014/main" id="{3745F90B-C412-55C2-0459-548C0AC06C51}"/>
                  </a:ext>
                </a:extLst>
              </p:cNvPr>
              <p:cNvGrpSpPr/>
              <p:nvPr/>
            </p:nvGrpSpPr>
            <p:grpSpPr>
              <a:xfrm>
                <a:off x="2007786" y="6075571"/>
                <a:ext cx="2264369" cy="206874"/>
                <a:chOff x="2007786" y="6075571"/>
                <a:chExt cx="2264369" cy="206874"/>
              </a:xfrm>
              <a:grpFill/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3D80FDB6-6659-F895-F5DF-8DB0134CC228}"/>
                    </a:ext>
                  </a:extLst>
                </p:cNvPr>
                <p:cNvSpPr/>
                <p:nvPr/>
              </p:nvSpPr>
              <p:spPr>
                <a:xfrm>
                  <a:off x="2007786" y="6078508"/>
                  <a:ext cx="175777" cy="201053"/>
                </a:xfrm>
                <a:custGeom>
                  <a:avLst/>
                  <a:gdLst>
                    <a:gd name="connsiteX0" fmla="*/ 0 w 175777"/>
                    <a:gd name="connsiteY0" fmla="*/ 201054 h 201053"/>
                    <a:gd name="connsiteX1" fmla="*/ 0 w 175777"/>
                    <a:gd name="connsiteY1" fmla="*/ 0 h 201053"/>
                    <a:gd name="connsiteX2" fmla="*/ 89043 w 175777"/>
                    <a:gd name="connsiteY2" fmla="*/ 0 h 201053"/>
                    <a:gd name="connsiteX3" fmla="*/ 175778 w 175777"/>
                    <a:gd name="connsiteY3" fmla="*/ 100238 h 201053"/>
                    <a:gd name="connsiteX4" fmla="*/ 91324 w 175777"/>
                    <a:gd name="connsiteY4" fmla="*/ 201054 h 201053"/>
                    <a:gd name="connsiteX5" fmla="*/ 0 w 175777"/>
                    <a:gd name="connsiteY5" fmla="*/ 201054 h 201053"/>
                    <a:gd name="connsiteX6" fmla="*/ 80993 w 175777"/>
                    <a:gd name="connsiteY6" fmla="*/ 165447 h 201053"/>
                    <a:gd name="connsiteX7" fmla="*/ 128372 w 175777"/>
                    <a:gd name="connsiteY7" fmla="*/ 100527 h 201053"/>
                    <a:gd name="connsiteX8" fmla="*/ 79551 w 175777"/>
                    <a:gd name="connsiteY8" fmla="*/ 35607 h 201053"/>
                    <a:gd name="connsiteX9" fmla="*/ 45360 w 175777"/>
                    <a:gd name="connsiteY9" fmla="*/ 35607 h 201053"/>
                    <a:gd name="connsiteX10" fmla="*/ 45360 w 175777"/>
                    <a:gd name="connsiteY10" fmla="*/ 165421 h 201053"/>
                    <a:gd name="connsiteX11" fmla="*/ 80967 w 175777"/>
                    <a:gd name="connsiteY11" fmla="*/ 165421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5777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89043" y="0"/>
                      </a:lnTo>
                      <a:cubicBezTo>
                        <a:pt x="142741" y="0"/>
                        <a:pt x="175778" y="37049"/>
                        <a:pt x="175778" y="100238"/>
                      </a:cubicBezTo>
                      <a:cubicBezTo>
                        <a:pt x="175778" y="163428"/>
                        <a:pt x="143894" y="201054"/>
                        <a:pt x="91324" y="201054"/>
                      </a:cubicBezTo>
                      <a:lnTo>
                        <a:pt x="0" y="201054"/>
                      </a:lnTo>
                      <a:close/>
                      <a:moveTo>
                        <a:pt x="80993" y="165447"/>
                      </a:moveTo>
                      <a:cubicBezTo>
                        <a:pt x="113165" y="165447"/>
                        <a:pt x="128372" y="147067"/>
                        <a:pt x="128372" y="100527"/>
                      </a:cubicBezTo>
                      <a:cubicBezTo>
                        <a:pt x="128372" y="53987"/>
                        <a:pt x="112300" y="35607"/>
                        <a:pt x="79551" y="35607"/>
                      </a:cubicBezTo>
                      <a:lnTo>
                        <a:pt x="45360" y="35607"/>
                      </a:lnTo>
                      <a:lnTo>
                        <a:pt x="45360" y="165421"/>
                      </a:lnTo>
                      <a:lnTo>
                        <a:pt x="80967" y="165421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C5DE208E-53E7-BD3B-CF6E-85DB61A7E10C}"/>
                    </a:ext>
                  </a:extLst>
                </p:cNvPr>
                <p:cNvSpPr/>
                <p:nvPr/>
              </p:nvSpPr>
              <p:spPr>
                <a:xfrm>
                  <a:off x="2219459" y="6078508"/>
                  <a:ext cx="160858" cy="201053"/>
                </a:xfrm>
                <a:custGeom>
                  <a:avLst/>
                  <a:gdLst>
                    <a:gd name="connsiteX0" fmla="*/ 115760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0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0" y="201054"/>
                      </a:moveTo>
                      <a:cubicBezTo>
                        <a:pt x="115760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0" y="201054"/>
                      </a:lnTo>
                      <a:close/>
                      <a:moveTo>
                        <a:pt x="84454" y="88754"/>
                      </a:moveTo>
                      <a:cubicBezTo>
                        <a:pt x="105141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1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F9F509B4-05A9-DB02-A84D-C36402B78C51}"/>
                    </a:ext>
                  </a:extLst>
                </p:cNvPr>
                <p:cNvSpPr/>
                <p:nvPr/>
              </p:nvSpPr>
              <p:spPr>
                <a:xfrm>
                  <a:off x="2413354" y="6078508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9B965FFD-304E-3F01-009E-47DE1C004C57}"/>
                    </a:ext>
                  </a:extLst>
                </p:cNvPr>
                <p:cNvSpPr/>
                <p:nvPr/>
              </p:nvSpPr>
              <p:spPr>
                <a:xfrm>
                  <a:off x="2617528" y="6075597"/>
                  <a:ext cx="184115" cy="206821"/>
                </a:xfrm>
                <a:custGeom>
                  <a:avLst/>
                  <a:gdLst>
                    <a:gd name="connsiteX0" fmla="*/ 182700 w 184115"/>
                    <a:gd name="connsiteY0" fmla="*/ 69535 h 206821"/>
                    <a:gd name="connsiteX1" fmla="*/ 136448 w 184115"/>
                    <a:gd name="connsiteY1" fmla="*/ 69535 h 206821"/>
                    <a:gd name="connsiteX2" fmla="*/ 96515 w 184115"/>
                    <a:gd name="connsiteY2" fmla="*/ 39959 h 206821"/>
                    <a:gd name="connsiteX3" fmla="*/ 48848 w 184115"/>
                    <a:gd name="connsiteY3" fmla="*/ 103437 h 206821"/>
                    <a:gd name="connsiteX4" fmla="*/ 95099 w 184115"/>
                    <a:gd name="connsiteY4" fmla="*/ 167492 h 206821"/>
                    <a:gd name="connsiteX5" fmla="*/ 139044 w 184115"/>
                    <a:gd name="connsiteY5" fmla="*/ 125567 h 206821"/>
                    <a:gd name="connsiteX6" fmla="*/ 92792 w 184115"/>
                    <a:gd name="connsiteY6" fmla="*/ 125567 h 206821"/>
                    <a:gd name="connsiteX7" fmla="*/ 92792 w 184115"/>
                    <a:gd name="connsiteY7" fmla="*/ 92241 h 206821"/>
                    <a:gd name="connsiteX8" fmla="*/ 184116 w 184115"/>
                    <a:gd name="connsiteY8" fmla="*/ 92241 h 206821"/>
                    <a:gd name="connsiteX9" fmla="*/ 184116 w 184115"/>
                    <a:gd name="connsiteY9" fmla="*/ 203964 h 206821"/>
                    <a:gd name="connsiteX10" fmla="*/ 141325 w 184115"/>
                    <a:gd name="connsiteY10" fmla="*/ 203964 h 206821"/>
                    <a:gd name="connsiteX11" fmla="*/ 141325 w 184115"/>
                    <a:gd name="connsiteY11" fmla="*/ 170639 h 206821"/>
                    <a:gd name="connsiteX12" fmla="*/ 85608 w 184115"/>
                    <a:gd name="connsiteY12" fmla="*/ 206822 h 206821"/>
                    <a:gd name="connsiteX13" fmla="*/ 0 w 184115"/>
                    <a:gd name="connsiteY13" fmla="*/ 103411 h 206821"/>
                    <a:gd name="connsiteX14" fmla="*/ 97092 w 184115"/>
                    <a:gd name="connsiteY14" fmla="*/ 0 h 206821"/>
                    <a:gd name="connsiteX15" fmla="*/ 182673 w 184115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115" h="206821">
                      <a:moveTo>
                        <a:pt x="182700" y="69535"/>
                      </a:moveTo>
                      <a:lnTo>
                        <a:pt x="136448" y="69535"/>
                      </a:lnTo>
                      <a:cubicBezTo>
                        <a:pt x="133852" y="50578"/>
                        <a:pt x="120375" y="39959"/>
                        <a:pt x="96515" y="39959"/>
                      </a:cubicBezTo>
                      <a:cubicBezTo>
                        <a:pt x="63190" y="39959"/>
                        <a:pt x="48848" y="65523"/>
                        <a:pt x="48848" y="103437"/>
                      </a:cubicBezTo>
                      <a:cubicBezTo>
                        <a:pt x="48848" y="144209"/>
                        <a:pt x="62351" y="167492"/>
                        <a:pt x="95099" y="167492"/>
                      </a:cubicBezTo>
                      <a:cubicBezTo>
                        <a:pt x="122682" y="167492"/>
                        <a:pt x="138755" y="152259"/>
                        <a:pt x="139044" y="125567"/>
                      </a:cubicBezTo>
                      <a:lnTo>
                        <a:pt x="92792" y="125567"/>
                      </a:lnTo>
                      <a:lnTo>
                        <a:pt x="92792" y="92241"/>
                      </a:lnTo>
                      <a:lnTo>
                        <a:pt x="184116" y="92241"/>
                      </a:lnTo>
                      <a:lnTo>
                        <a:pt x="184116" y="203964"/>
                      </a:lnTo>
                      <a:lnTo>
                        <a:pt x="141325" y="203964"/>
                      </a:lnTo>
                      <a:lnTo>
                        <a:pt x="141325" y="170639"/>
                      </a:lnTo>
                      <a:cubicBezTo>
                        <a:pt x="133275" y="191326"/>
                        <a:pt x="119484" y="206822"/>
                        <a:pt x="85608" y="206822"/>
                      </a:cubicBezTo>
                      <a:cubicBezTo>
                        <a:pt x="45098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3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145BEBEF-68C5-D148-90D3-A8502C92A8B5}"/>
                    </a:ext>
                  </a:extLst>
                </p:cNvPr>
                <p:cNvSpPr/>
                <p:nvPr/>
              </p:nvSpPr>
              <p:spPr>
                <a:xfrm>
                  <a:off x="2836096" y="6075571"/>
                  <a:ext cx="167728" cy="206821"/>
                </a:xfrm>
                <a:custGeom>
                  <a:avLst/>
                  <a:gdLst>
                    <a:gd name="connsiteX0" fmla="*/ 166601 w 167728"/>
                    <a:gd name="connsiteY0" fmla="*/ 64684 h 206821"/>
                    <a:gd name="connsiteX1" fmla="*/ 119772 w 167728"/>
                    <a:gd name="connsiteY1" fmla="*/ 64684 h 206821"/>
                    <a:gd name="connsiteX2" fmla="*/ 83589 w 167728"/>
                    <a:gd name="connsiteY2" fmla="*/ 35947 h 206821"/>
                    <a:gd name="connsiteX3" fmla="*/ 51129 w 167728"/>
                    <a:gd name="connsiteY3" fmla="*/ 58916 h 206821"/>
                    <a:gd name="connsiteX4" fmla="*/ 88177 w 167728"/>
                    <a:gd name="connsiteY4" fmla="*/ 81885 h 206821"/>
                    <a:gd name="connsiteX5" fmla="*/ 167728 w 167728"/>
                    <a:gd name="connsiteY5" fmla="*/ 139621 h 206821"/>
                    <a:gd name="connsiteX6" fmla="*/ 82435 w 167728"/>
                    <a:gd name="connsiteY6" fmla="*/ 206822 h 206821"/>
                    <a:gd name="connsiteX7" fmla="*/ 0 w 167728"/>
                    <a:gd name="connsiteY7" fmla="*/ 141325 h 206821"/>
                    <a:gd name="connsiteX8" fmla="*/ 46829 w 167728"/>
                    <a:gd name="connsiteY8" fmla="*/ 141325 h 206821"/>
                    <a:gd name="connsiteX9" fmla="*/ 84166 w 167728"/>
                    <a:gd name="connsiteY9" fmla="*/ 171189 h 206821"/>
                    <a:gd name="connsiteX10" fmla="*/ 118068 w 167728"/>
                    <a:gd name="connsiteY10" fmla="*/ 146490 h 206821"/>
                    <a:gd name="connsiteX11" fmla="*/ 78423 w 167728"/>
                    <a:gd name="connsiteY11" fmla="*/ 122079 h 206821"/>
                    <a:gd name="connsiteX12" fmla="*/ 2596 w 167728"/>
                    <a:gd name="connsiteY12" fmla="*/ 62901 h 206821"/>
                    <a:gd name="connsiteX13" fmla="*/ 84742 w 167728"/>
                    <a:gd name="connsiteY13" fmla="*/ 0 h 206821"/>
                    <a:gd name="connsiteX14" fmla="*/ 166601 w 167728"/>
                    <a:gd name="connsiteY14" fmla="*/ 64632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7728" h="206821">
                      <a:moveTo>
                        <a:pt x="166601" y="64684"/>
                      </a:moveTo>
                      <a:lnTo>
                        <a:pt x="119772" y="64684"/>
                      </a:lnTo>
                      <a:cubicBezTo>
                        <a:pt x="118330" y="47169"/>
                        <a:pt x="111146" y="35947"/>
                        <a:pt x="83589" y="35947"/>
                      </a:cubicBezTo>
                      <a:cubicBezTo>
                        <a:pt x="58601" y="35947"/>
                        <a:pt x="51129" y="46566"/>
                        <a:pt x="51129" y="58916"/>
                      </a:cubicBezTo>
                      <a:cubicBezTo>
                        <a:pt x="51129" y="74438"/>
                        <a:pt x="62901" y="79027"/>
                        <a:pt x="88177" y="81885"/>
                      </a:cubicBezTo>
                      <a:cubicBezTo>
                        <a:pt x="136999" y="86473"/>
                        <a:pt x="167728" y="102572"/>
                        <a:pt x="167728" y="139621"/>
                      </a:cubicBezTo>
                      <a:cubicBezTo>
                        <a:pt x="167728" y="178977"/>
                        <a:pt x="136422" y="206822"/>
                        <a:pt x="82435" y="206822"/>
                      </a:cubicBezTo>
                      <a:cubicBezTo>
                        <a:pt x="31883" y="206822"/>
                        <a:pt x="1730" y="179527"/>
                        <a:pt x="0" y="141325"/>
                      </a:cubicBezTo>
                      <a:lnTo>
                        <a:pt x="46829" y="141325"/>
                      </a:lnTo>
                      <a:cubicBezTo>
                        <a:pt x="47982" y="159128"/>
                        <a:pt x="56871" y="171189"/>
                        <a:pt x="84166" y="171189"/>
                      </a:cubicBezTo>
                      <a:cubicBezTo>
                        <a:pt x="109442" y="171189"/>
                        <a:pt x="118068" y="159705"/>
                        <a:pt x="118068" y="146490"/>
                      </a:cubicBezTo>
                      <a:cubicBezTo>
                        <a:pt x="118068" y="129841"/>
                        <a:pt x="106295" y="125514"/>
                        <a:pt x="78423" y="122079"/>
                      </a:cubicBezTo>
                      <a:cubicBezTo>
                        <a:pt x="27295" y="116049"/>
                        <a:pt x="2596" y="101104"/>
                        <a:pt x="2596" y="62901"/>
                      </a:cubicBezTo>
                      <a:cubicBezTo>
                        <a:pt x="2596" y="27872"/>
                        <a:pt x="31018" y="0"/>
                        <a:pt x="84742" y="0"/>
                      </a:cubicBezTo>
                      <a:cubicBezTo>
                        <a:pt x="135294" y="0"/>
                        <a:pt x="164870" y="26718"/>
                        <a:pt x="166601" y="646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73114A0C-4C3A-4EF2-4B47-8027EA742C1D}"/>
                    </a:ext>
                  </a:extLst>
                </p:cNvPr>
                <p:cNvSpPr/>
                <p:nvPr/>
              </p:nvSpPr>
              <p:spPr>
                <a:xfrm>
                  <a:off x="3072180" y="6078508"/>
                  <a:ext cx="199926" cy="201053"/>
                </a:xfrm>
                <a:custGeom>
                  <a:avLst/>
                  <a:gdLst>
                    <a:gd name="connsiteX0" fmla="*/ 133302 w 199926"/>
                    <a:gd name="connsiteY0" fmla="*/ 0 h 201053"/>
                    <a:gd name="connsiteX1" fmla="*/ 199926 w 199926"/>
                    <a:gd name="connsiteY1" fmla="*/ 201054 h 201053"/>
                    <a:gd name="connsiteX2" fmla="*/ 149951 w 199926"/>
                    <a:gd name="connsiteY2" fmla="*/ 201054 h 201053"/>
                    <a:gd name="connsiteX3" fmla="*/ 134429 w 199926"/>
                    <a:gd name="connsiteY3" fmla="*/ 151655 h 201053"/>
                    <a:gd name="connsiteX4" fmla="*/ 63190 w 199926"/>
                    <a:gd name="connsiteY4" fmla="*/ 151655 h 201053"/>
                    <a:gd name="connsiteX5" fmla="*/ 47668 w 199926"/>
                    <a:gd name="connsiteY5" fmla="*/ 201054 h 201053"/>
                    <a:gd name="connsiteX6" fmla="*/ 0 w 199926"/>
                    <a:gd name="connsiteY6" fmla="*/ 201054 h 201053"/>
                    <a:gd name="connsiteX7" fmla="*/ 67201 w 199926"/>
                    <a:gd name="connsiteY7" fmla="*/ 0 h 201053"/>
                    <a:gd name="connsiteX8" fmla="*/ 133249 w 199926"/>
                    <a:gd name="connsiteY8" fmla="*/ 0 h 201053"/>
                    <a:gd name="connsiteX9" fmla="*/ 91350 w 199926"/>
                    <a:gd name="connsiteY9" fmla="*/ 60306 h 201053"/>
                    <a:gd name="connsiteX10" fmla="*/ 73547 w 199926"/>
                    <a:gd name="connsiteY10" fmla="*/ 117176 h 201053"/>
                    <a:gd name="connsiteX11" fmla="*/ 124098 w 199926"/>
                    <a:gd name="connsiteY11" fmla="*/ 117176 h 201053"/>
                    <a:gd name="connsiteX12" fmla="*/ 106295 w 199926"/>
                    <a:gd name="connsiteY12" fmla="*/ 59729 h 201053"/>
                    <a:gd name="connsiteX13" fmla="*/ 99111 w 199926"/>
                    <a:gd name="connsiteY13" fmla="*/ 29576 h 201053"/>
                    <a:gd name="connsiteX14" fmla="*/ 91350 w 199926"/>
                    <a:gd name="connsiteY14" fmla="*/ 60306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6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06"/>
                      </a:moveTo>
                      <a:lnTo>
                        <a:pt x="73547" y="117176"/>
                      </a:lnTo>
                      <a:lnTo>
                        <a:pt x="124098" y="117176"/>
                      </a:lnTo>
                      <a:lnTo>
                        <a:pt x="106295" y="59729"/>
                      </a:lnTo>
                      <a:cubicBezTo>
                        <a:pt x="103699" y="51391"/>
                        <a:pt x="100553" y="37888"/>
                        <a:pt x="99111" y="29576"/>
                      </a:cubicBezTo>
                      <a:cubicBezTo>
                        <a:pt x="97380" y="38202"/>
                        <a:pt x="93946" y="51705"/>
                        <a:pt x="91350" y="60306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A345470B-0148-A2D8-6933-B15A675DF493}"/>
                    </a:ext>
                  </a:extLst>
                </p:cNvPr>
                <p:cNvSpPr/>
                <p:nvPr/>
              </p:nvSpPr>
              <p:spPr>
                <a:xfrm>
                  <a:off x="3282436" y="6075597"/>
                  <a:ext cx="184089" cy="206821"/>
                </a:xfrm>
                <a:custGeom>
                  <a:avLst/>
                  <a:gdLst>
                    <a:gd name="connsiteX0" fmla="*/ 182674 w 184089"/>
                    <a:gd name="connsiteY0" fmla="*/ 69535 h 206821"/>
                    <a:gd name="connsiteX1" fmla="*/ 136422 w 184089"/>
                    <a:gd name="connsiteY1" fmla="*/ 69535 h 206821"/>
                    <a:gd name="connsiteX2" fmla="*/ 96489 w 184089"/>
                    <a:gd name="connsiteY2" fmla="*/ 39959 h 206821"/>
                    <a:gd name="connsiteX3" fmla="*/ 48821 w 184089"/>
                    <a:gd name="connsiteY3" fmla="*/ 103437 h 206821"/>
                    <a:gd name="connsiteX4" fmla="*/ 95073 w 184089"/>
                    <a:gd name="connsiteY4" fmla="*/ 167492 h 206821"/>
                    <a:gd name="connsiteX5" fmla="*/ 139018 w 184089"/>
                    <a:gd name="connsiteY5" fmla="*/ 125567 h 206821"/>
                    <a:gd name="connsiteX6" fmla="*/ 92766 w 184089"/>
                    <a:gd name="connsiteY6" fmla="*/ 125567 h 206821"/>
                    <a:gd name="connsiteX7" fmla="*/ 92766 w 184089"/>
                    <a:gd name="connsiteY7" fmla="*/ 92241 h 206821"/>
                    <a:gd name="connsiteX8" fmla="*/ 184089 w 184089"/>
                    <a:gd name="connsiteY8" fmla="*/ 92241 h 206821"/>
                    <a:gd name="connsiteX9" fmla="*/ 184089 w 184089"/>
                    <a:gd name="connsiteY9" fmla="*/ 203964 h 206821"/>
                    <a:gd name="connsiteX10" fmla="*/ 141299 w 184089"/>
                    <a:gd name="connsiteY10" fmla="*/ 203964 h 206821"/>
                    <a:gd name="connsiteX11" fmla="*/ 141299 w 184089"/>
                    <a:gd name="connsiteY11" fmla="*/ 170639 h 206821"/>
                    <a:gd name="connsiteX12" fmla="*/ 85582 w 184089"/>
                    <a:gd name="connsiteY12" fmla="*/ 206822 h 206821"/>
                    <a:gd name="connsiteX13" fmla="*/ 0 w 184089"/>
                    <a:gd name="connsiteY13" fmla="*/ 103411 h 206821"/>
                    <a:gd name="connsiteX14" fmla="*/ 97092 w 184089"/>
                    <a:gd name="connsiteY14" fmla="*/ 0 h 206821"/>
                    <a:gd name="connsiteX15" fmla="*/ 182674 w 184089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089" h="206821">
                      <a:moveTo>
                        <a:pt x="182674" y="69535"/>
                      </a:moveTo>
                      <a:lnTo>
                        <a:pt x="136422" y="69535"/>
                      </a:lnTo>
                      <a:cubicBezTo>
                        <a:pt x="133826" y="50578"/>
                        <a:pt x="120349" y="39959"/>
                        <a:pt x="96489" y="39959"/>
                      </a:cubicBezTo>
                      <a:cubicBezTo>
                        <a:pt x="63163" y="39959"/>
                        <a:pt x="48821" y="65523"/>
                        <a:pt x="48821" y="103437"/>
                      </a:cubicBezTo>
                      <a:cubicBezTo>
                        <a:pt x="48821" y="144209"/>
                        <a:pt x="62325" y="167492"/>
                        <a:pt x="95073" y="167492"/>
                      </a:cubicBezTo>
                      <a:cubicBezTo>
                        <a:pt x="122656" y="167492"/>
                        <a:pt x="138729" y="152259"/>
                        <a:pt x="139018" y="125567"/>
                      </a:cubicBezTo>
                      <a:lnTo>
                        <a:pt x="92766" y="125567"/>
                      </a:lnTo>
                      <a:lnTo>
                        <a:pt x="92766" y="92241"/>
                      </a:lnTo>
                      <a:lnTo>
                        <a:pt x="184089" y="92241"/>
                      </a:lnTo>
                      <a:lnTo>
                        <a:pt x="184089" y="203964"/>
                      </a:lnTo>
                      <a:lnTo>
                        <a:pt x="141299" y="203964"/>
                      </a:lnTo>
                      <a:lnTo>
                        <a:pt x="141299" y="170639"/>
                      </a:lnTo>
                      <a:cubicBezTo>
                        <a:pt x="133249" y="191326"/>
                        <a:pt x="119458" y="206822"/>
                        <a:pt x="85582" y="206822"/>
                      </a:cubicBezTo>
                      <a:cubicBezTo>
                        <a:pt x="45072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4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81413C82-013D-FC05-3B55-E7DCEE3DEE51}"/>
                    </a:ext>
                  </a:extLst>
                </p:cNvPr>
                <p:cNvSpPr/>
                <p:nvPr/>
              </p:nvSpPr>
              <p:spPr>
                <a:xfrm>
                  <a:off x="3509343" y="6078508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6 w 141324"/>
                    <a:gd name="connsiteY4" fmla="*/ 35607 h 201053"/>
                    <a:gd name="connsiteX5" fmla="*/ 45386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6 w 141324"/>
                    <a:gd name="connsiteY8" fmla="*/ 114581 h 201053"/>
                    <a:gd name="connsiteX9" fmla="*/ 45386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6" y="35607"/>
                      </a:lnTo>
                      <a:lnTo>
                        <a:pt x="45386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6" y="114581"/>
                      </a:lnTo>
                      <a:lnTo>
                        <a:pt x="45386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328E1447-333D-C5AA-E7F9-EE2014BDCEF3}"/>
                    </a:ext>
                  </a:extLst>
                </p:cNvPr>
                <p:cNvSpPr/>
                <p:nvPr/>
              </p:nvSpPr>
              <p:spPr>
                <a:xfrm>
                  <a:off x="3682525" y="6078481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26 h 201079"/>
                    <a:gd name="connsiteX1" fmla="*/ 116337 w 166889"/>
                    <a:gd name="connsiteY1" fmla="*/ 123522 h 201079"/>
                    <a:gd name="connsiteX2" fmla="*/ 124099 w 166889"/>
                    <a:gd name="connsiteY2" fmla="*/ 150240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8000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7 w 166889"/>
                    <a:gd name="connsiteY10" fmla="*/ 66074 h 201079"/>
                    <a:gd name="connsiteX11" fmla="*/ 45387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26"/>
                      </a:moveTo>
                      <a:lnTo>
                        <a:pt x="116337" y="123522"/>
                      </a:lnTo>
                      <a:cubicBezTo>
                        <a:pt x="118645" y="129264"/>
                        <a:pt x="122080" y="140748"/>
                        <a:pt x="124099" y="150240"/>
                      </a:cubicBezTo>
                      <a:cubicBezTo>
                        <a:pt x="123522" y="143921"/>
                        <a:pt x="122656" y="127848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8000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7" y="60332"/>
                        <a:pt x="45387" y="66074"/>
                      </a:cubicBezTo>
                      <a:lnTo>
                        <a:pt x="45387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E3D051EC-7901-830E-950A-7890A468AFA9}"/>
                    </a:ext>
                  </a:extLst>
                </p:cNvPr>
                <p:cNvSpPr/>
                <p:nvPr/>
              </p:nvSpPr>
              <p:spPr>
                <a:xfrm>
                  <a:off x="3885597" y="6075624"/>
                  <a:ext cx="182961" cy="206821"/>
                </a:xfrm>
                <a:custGeom>
                  <a:avLst/>
                  <a:gdLst>
                    <a:gd name="connsiteX0" fmla="*/ 182962 w 182961"/>
                    <a:gd name="connsiteY0" fmla="*/ 137025 h 206821"/>
                    <a:gd name="connsiteX1" fmla="*/ 96515 w 182961"/>
                    <a:gd name="connsiteY1" fmla="*/ 206822 h 206821"/>
                    <a:gd name="connsiteX2" fmla="*/ 0 w 182961"/>
                    <a:gd name="connsiteY2" fmla="*/ 103411 h 206821"/>
                    <a:gd name="connsiteX3" fmla="*/ 96515 w 182961"/>
                    <a:gd name="connsiteY3" fmla="*/ 0 h 206821"/>
                    <a:gd name="connsiteX4" fmla="*/ 182962 w 182961"/>
                    <a:gd name="connsiteY4" fmla="*/ 69797 h 206821"/>
                    <a:gd name="connsiteX5" fmla="*/ 136422 w 182961"/>
                    <a:gd name="connsiteY5" fmla="*/ 69797 h 206821"/>
                    <a:gd name="connsiteX6" fmla="*/ 96489 w 182961"/>
                    <a:gd name="connsiteY6" fmla="*/ 39933 h 206821"/>
                    <a:gd name="connsiteX7" fmla="*/ 49083 w 182961"/>
                    <a:gd name="connsiteY7" fmla="*/ 103411 h 206821"/>
                    <a:gd name="connsiteX8" fmla="*/ 96489 w 182961"/>
                    <a:gd name="connsiteY8" fmla="*/ 166889 h 206821"/>
                    <a:gd name="connsiteX9" fmla="*/ 136422 w 182961"/>
                    <a:gd name="connsiteY9" fmla="*/ 137025 h 206821"/>
                    <a:gd name="connsiteX10" fmla="*/ 182962 w 182961"/>
                    <a:gd name="connsiteY10" fmla="*/ 137025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961" h="206821">
                      <a:moveTo>
                        <a:pt x="182962" y="137025"/>
                      </a:moveTo>
                      <a:cubicBezTo>
                        <a:pt x="179527" y="178373"/>
                        <a:pt x="146779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625" y="0"/>
                        <a:pt x="96515" y="0"/>
                      </a:cubicBezTo>
                      <a:cubicBezTo>
                        <a:pt x="146779" y="0"/>
                        <a:pt x="179527" y="28422"/>
                        <a:pt x="182962" y="69797"/>
                      </a:cubicBezTo>
                      <a:lnTo>
                        <a:pt x="136422" y="69797"/>
                      </a:lnTo>
                      <a:cubicBezTo>
                        <a:pt x="133826" y="50840"/>
                        <a:pt x="120611" y="39933"/>
                        <a:pt x="96489" y="39933"/>
                      </a:cubicBezTo>
                      <a:cubicBezTo>
                        <a:pt x="63163" y="39933"/>
                        <a:pt x="49083" y="65497"/>
                        <a:pt x="49083" y="103411"/>
                      </a:cubicBezTo>
                      <a:cubicBezTo>
                        <a:pt x="49083" y="141325"/>
                        <a:pt x="63163" y="166889"/>
                        <a:pt x="96489" y="166889"/>
                      </a:cubicBezTo>
                      <a:cubicBezTo>
                        <a:pt x="120611" y="166889"/>
                        <a:pt x="133826" y="155982"/>
                        <a:pt x="136422" y="137025"/>
                      </a:cubicBezTo>
                      <a:lnTo>
                        <a:pt x="182962" y="137025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DFC30E40-A08E-612A-AC84-A8D7623D4195}"/>
                    </a:ext>
                  </a:extLst>
                </p:cNvPr>
                <p:cNvSpPr/>
                <p:nvPr/>
              </p:nvSpPr>
              <p:spPr>
                <a:xfrm>
                  <a:off x="4072544" y="6078508"/>
                  <a:ext cx="199611" cy="201053"/>
                </a:xfrm>
                <a:custGeom>
                  <a:avLst/>
                  <a:gdLst>
                    <a:gd name="connsiteX0" fmla="*/ 77270 w 199611"/>
                    <a:gd name="connsiteY0" fmla="*/ 201054 h 201053"/>
                    <a:gd name="connsiteX1" fmla="*/ 77270 w 199611"/>
                    <a:gd name="connsiteY1" fmla="*/ 115761 h 201053"/>
                    <a:gd name="connsiteX2" fmla="*/ 0 w 199611"/>
                    <a:gd name="connsiteY2" fmla="*/ 0 h 201053"/>
                    <a:gd name="connsiteX3" fmla="*/ 53148 w 199611"/>
                    <a:gd name="connsiteY3" fmla="*/ 0 h 201053"/>
                    <a:gd name="connsiteX4" fmla="*/ 101392 w 199611"/>
                    <a:gd name="connsiteY4" fmla="*/ 77270 h 201053"/>
                    <a:gd name="connsiteX5" fmla="*/ 150213 w 199611"/>
                    <a:gd name="connsiteY5" fmla="*/ 0 h 201053"/>
                    <a:gd name="connsiteX6" fmla="*/ 199612 w 199611"/>
                    <a:gd name="connsiteY6" fmla="*/ 0 h 201053"/>
                    <a:gd name="connsiteX7" fmla="*/ 122630 w 199611"/>
                    <a:gd name="connsiteY7" fmla="*/ 115761 h 201053"/>
                    <a:gd name="connsiteX8" fmla="*/ 122630 w 199611"/>
                    <a:gd name="connsiteY8" fmla="*/ 201054 h 201053"/>
                    <a:gd name="connsiteX9" fmla="*/ 77244 w 199611"/>
                    <a:gd name="connsiteY9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9611" h="201053">
                      <a:moveTo>
                        <a:pt x="77270" y="201054"/>
                      </a:moveTo>
                      <a:lnTo>
                        <a:pt x="77270" y="115761"/>
                      </a:lnTo>
                      <a:lnTo>
                        <a:pt x="0" y="0"/>
                      </a:lnTo>
                      <a:lnTo>
                        <a:pt x="53148" y="0"/>
                      </a:lnTo>
                      <a:lnTo>
                        <a:pt x="101392" y="77270"/>
                      </a:lnTo>
                      <a:lnTo>
                        <a:pt x="150213" y="0"/>
                      </a:lnTo>
                      <a:lnTo>
                        <a:pt x="199612" y="0"/>
                      </a:lnTo>
                      <a:lnTo>
                        <a:pt x="122630" y="115761"/>
                      </a:lnTo>
                      <a:lnTo>
                        <a:pt x="122630" y="201054"/>
                      </a:lnTo>
                      <a:lnTo>
                        <a:pt x="77244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F159895C-35F8-3118-2F53-10F0D4CA91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1" y="1930400"/>
            <a:ext cx="5880100" cy="1504247"/>
          </a:xfrm>
        </p:spPr>
        <p:txBody>
          <a:bodyPr anchor="b">
            <a:no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End slide</a:t>
            </a:r>
            <a:endParaRPr lang="en-GB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54DD5DC-CF2F-C5E3-14FF-3FC3AA9F96EF}"/>
              </a:ext>
            </a:extLst>
          </p:cNvPr>
          <p:cNvGrpSpPr/>
          <p:nvPr userDrawn="1"/>
        </p:nvGrpSpPr>
        <p:grpSpPr>
          <a:xfrm>
            <a:off x="7828807" y="2464684"/>
            <a:ext cx="4363195" cy="4393320"/>
            <a:chOff x="8166392" y="2804601"/>
            <a:chExt cx="4025609" cy="4053403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6668F87-17FE-130E-108E-82AD1CCC9A98}"/>
                </a:ext>
              </a:extLst>
            </p:cNvPr>
            <p:cNvSpPr/>
            <p:nvPr/>
          </p:nvSpPr>
          <p:spPr>
            <a:xfrm>
              <a:off x="8166393" y="2804601"/>
              <a:ext cx="1984405" cy="1984407"/>
            </a:xfrm>
            <a:custGeom>
              <a:avLst/>
              <a:gdLst>
                <a:gd name="connsiteX0" fmla="*/ 992152 w 1984405"/>
                <a:gd name="connsiteY0" fmla="*/ 0 h 1984407"/>
                <a:gd name="connsiteX1" fmla="*/ 1984405 w 1984405"/>
                <a:gd name="connsiteY1" fmla="*/ 0 h 1984407"/>
                <a:gd name="connsiteX2" fmla="*/ 1984405 w 1984405"/>
                <a:gd name="connsiteY2" fmla="*/ 1984407 h 1984407"/>
                <a:gd name="connsiteX3" fmla="*/ 992249 w 1984405"/>
                <a:gd name="connsiteY3" fmla="*/ 1984407 h 1984407"/>
                <a:gd name="connsiteX4" fmla="*/ 0 w 1984405"/>
                <a:gd name="connsiteY4" fmla="*/ 992153 h 1984407"/>
                <a:gd name="connsiteX5" fmla="*/ 992152 w 1984405"/>
                <a:gd name="connsiteY5" fmla="*/ 0 h 198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405" h="1984407">
                  <a:moveTo>
                    <a:pt x="992152" y="0"/>
                  </a:moveTo>
                  <a:lnTo>
                    <a:pt x="1984405" y="0"/>
                  </a:lnTo>
                  <a:lnTo>
                    <a:pt x="1984405" y="1984407"/>
                  </a:lnTo>
                  <a:lnTo>
                    <a:pt x="992249" y="1984407"/>
                  </a:lnTo>
                  <a:cubicBezTo>
                    <a:pt x="444240" y="1984407"/>
                    <a:pt x="0" y="1540163"/>
                    <a:pt x="0" y="992153"/>
                  </a:cubicBezTo>
                  <a:cubicBezTo>
                    <a:pt x="0" y="444143"/>
                    <a:pt x="444240" y="0"/>
                    <a:pt x="992152" y="0"/>
                  </a:cubicBezTo>
                  <a:close/>
                </a:path>
              </a:pathLst>
            </a:custGeom>
            <a:solidFill>
              <a:srgbClr val="8C67FF"/>
            </a:solidFill>
            <a:ln w="261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>
                <a:solidFill>
                  <a:srgbClr val="191919"/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4E82A41-6D57-1872-E0FB-56133EDFFF36}"/>
                </a:ext>
              </a:extLst>
            </p:cNvPr>
            <p:cNvSpPr/>
            <p:nvPr/>
          </p:nvSpPr>
          <p:spPr>
            <a:xfrm>
              <a:off x="8166392" y="4873500"/>
              <a:ext cx="1984502" cy="1984407"/>
            </a:xfrm>
            <a:custGeom>
              <a:avLst/>
              <a:gdLst>
                <a:gd name="connsiteX0" fmla="*/ 0 w 1984502"/>
                <a:gd name="connsiteY0" fmla="*/ 0 h 1984407"/>
                <a:gd name="connsiteX1" fmla="*/ 992152 w 1984502"/>
                <a:gd name="connsiteY1" fmla="*/ 0 h 1984407"/>
                <a:gd name="connsiteX2" fmla="*/ 1984405 w 1984502"/>
                <a:gd name="connsiteY2" fmla="*/ 992250 h 1984407"/>
                <a:gd name="connsiteX3" fmla="*/ 1984502 w 1984502"/>
                <a:gd name="connsiteY3" fmla="*/ 992153 h 1984407"/>
                <a:gd name="connsiteX4" fmla="*/ 992249 w 1984502"/>
                <a:gd name="connsiteY4" fmla="*/ 1984407 h 1984407"/>
                <a:gd name="connsiteX5" fmla="*/ 0 w 1984502"/>
                <a:gd name="connsiteY5" fmla="*/ 1984407 h 198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502" h="1984407">
                  <a:moveTo>
                    <a:pt x="0" y="0"/>
                  </a:moveTo>
                  <a:lnTo>
                    <a:pt x="992152" y="0"/>
                  </a:lnTo>
                  <a:cubicBezTo>
                    <a:pt x="1540162" y="0"/>
                    <a:pt x="1984405" y="444240"/>
                    <a:pt x="1984405" y="992250"/>
                  </a:cubicBezTo>
                  <a:lnTo>
                    <a:pt x="1984502" y="992153"/>
                  </a:lnTo>
                  <a:cubicBezTo>
                    <a:pt x="1984502" y="1540163"/>
                    <a:pt x="1540262" y="1984407"/>
                    <a:pt x="992249" y="1984407"/>
                  </a:cubicBezTo>
                  <a:lnTo>
                    <a:pt x="0" y="1984407"/>
                  </a:lnTo>
                  <a:close/>
                </a:path>
              </a:pathLst>
            </a:custGeom>
            <a:solidFill>
              <a:srgbClr val="FF37FF"/>
            </a:solidFill>
            <a:ln w="261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>
                <a:solidFill>
                  <a:srgbClr val="191919"/>
                </a:solidFill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55A4CC1-2EBC-0E56-542F-1CC5EE3A113E}"/>
                </a:ext>
              </a:extLst>
            </p:cNvPr>
            <p:cNvSpPr/>
            <p:nvPr/>
          </p:nvSpPr>
          <p:spPr>
            <a:xfrm>
              <a:off x="10207402" y="4873500"/>
              <a:ext cx="1984502" cy="1984504"/>
            </a:xfrm>
            <a:custGeom>
              <a:avLst/>
              <a:gdLst>
                <a:gd name="connsiteX0" fmla="*/ 992249 w 1984502"/>
                <a:gd name="connsiteY0" fmla="*/ 0 h 1984504"/>
                <a:gd name="connsiteX1" fmla="*/ 1984502 w 1984502"/>
                <a:gd name="connsiteY1" fmla="*/ 992250 h 1984504"/>
                <a:gd name="connsiteX2" fmla="*/ 1984502 w 1984502"/>
                <a:gd name="connsiteY2" fmla="*/ 1984504 h 1984504"/>
                <a:gd name="connsiteX3" fmla="*/ 1984405 w 1984502"/>
                <a:gd name="connsiteY3" fmla="*/ 1984504 h 1984504"/>
                <a:gd name="connsiteX4" fmla="*/ 0 w 1984502"/>
                <a:gd name="connsiteY4" fmla="*/ 1984504 h 1984504"/>
                <a:gd name="connsiteX5" fmla="*/ 0 w 1984502"/>
                <a:gd name="connsiteY5" fmla="*/ 992250 h 1984504"/>
                <a:gd name="connsiteX6" fmla="*/ 992249 w 1984502"/>
                <a:gd name="connsiteY6" fmla="*/ 0 h 198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4502" h="1984504">
                  <a:moveTo>
                    <a:pt x="992249" y="0"/>
                  </a:moveTo>
                  <a:cubicBezTo>
                    <a:pt x="1540262" y="0"/>
                    <a:pt x="1984502" y="444240"/>
                    <a:pt x="1984502" y="992250"/>
                  </a:cubicBezTo>
                  <a:lnTo>
                    <a:pt x="1984502" y="1984504"/>
                  </a:lnTo>
                  <a:lnTo>
                    <a:pt x="1984405" y="1984504"/>
                  </a:lnTo>
                  <a:lnTo>
                    <a:pt x="0" y="1984504"/>
                  </a:lnTo>
                  <a:lnTo>
                    <a:pt x="0" y="992250"/>
                  </a:lnTo>
                  <a:cubicBezTo>
                    <a:pt x="0" y="444240"/>
                    <a:pt x="444239" y="0"/>
                    <a:pt x="992249" y="0"/>
                  </a:cubicBezTo>
                  <a:close/>
                </a:path>
              </a:pathLst>
            </a:custGeom>
            <a:solidFill>
              <a:srgbClr val="00B2FF"/>
            </a:solidFill>
            <a:ln w="261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>
                <a:solidFill>
                  <a:srgbClr val="191919"/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8F2FE58-F877-B7F6-9BBD-EF6B6D7806A4}"/>
                </a:ext>
              </a:extLst>
            </p:cNvPr>
            <p:cNvSpPr/>
            <p:nvPr/>
          </p:nvSpPr>
          <p:spPr>
            <a:xfrm>
              <a:off x="10207499" y="2804601"/>
              <a:ext cx="1984502" cy="1984504"/>
            </a:xfrm>
            <a:custGeom>
              <a:avLst/>
              <a:gdLst>
                <a:gd name="connsiteX0" fmla="*/ 0 w 1984502"/>
                <a:gd name="connsiteY0" fmla="*/ 0 h 1984504"/>
                <a:gd name="connsiteX1" fmla="*/ 1984405 w 1984502"/>
                <a:gd name="connsiteY1" fmla="*/ 0 h 1984504"/>
                <a:gd name="connsiteX2" fmla="*/ 1984405 w 1984502"/>
                <a:gd name="connsiteY2" fmla="*/ 992153 h 1984504"/>
                <a:gd name="connsiteX3" fmla="*/ 1984502 w 1984502"/>
                <a:gd name="connsiteY3" fmla="*/ 992250 h 1984504"/>
                <a:gd name="connsiteX4" fmla="*/ 992249 w 1984502"/>
                <a:gd name="connsiteY4" fmla="*/ 1984504 h 1984504"/>
                <a:gd name="connsiteX5" fmla="*/ 0 w 1984502"/>
                <a:gd name="connsiteY5" fmla="*/ 992250 h 198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502" h="1984504">
                  <a:moveTo>
                    <a:pt x="0" y="0"/>
                  </a:moveTo>
                  <a:lnTo>
                    <a:pt x="1984405" y="0"/>
                  </a:lnTo>
                  <a:lnTo>
                    <a:pt x="1984405" y="992153"/>
                  </a:lnTo>
                  <a:lnTo>
                    <a:pt x="1984502" y="992250"/>
                  </a:lnTo>
                  <a:cubicBezTo>
                    <a:pt x="1984502" y="1540264"/>
                    <a:pt x="1540262" y="1984504"/>
                    <a:pt x="992249" y="1984504"/>
                  </a:cubicBezTo>
                  <a:cubicBezTo>
                    <a:pt x="444239" y="1984504"/>
                    <a:pt x="0" y="1540264"/>
                    <a:pt x="0" y="992250"/>
                  </a:cubicBezTo>
                  <a:close/>
                </a:path>
              </a:pathLst>
            </a:custGeom>
            <a:solidFill>
              <a:srgbClr val="00BCAD"/>
            </a:solidFill>
            <a:ln w="261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>
                <a:solidFill>
                  <a:srgbClr val="191919"/>
                </a:solidFill>
              </a:endParaRP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D51692C2-530E-F0AE-917F-AF61BEAD4003}"/>
              </a:ext>
            </a:extLst>
          </p:cNvPr>
          <p:cNvSpPr txBox="1"/>
          <p:nvPr userDrawn="1"/>
        </p:nvSpPr>
        <p:spPr>
          <a:xfrm>
            <a:off x="431801" y="6271721"/>
            <a:ext cx="289564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200" dirty="0">
                <a:solidFill>
                  <a:schemeClr val="bg1"/>
                </a:solidFill>
              </a:rPr>
              <a:t>euda.europa.eu</a:t>
            </a:r>
          </a:p>
        </p:txBody>
      </p:sp>
      <p:sp>
        <p:nvSpPr>
          <p:cNvPr id="89" name="Text Placeholder 83">
            <a:extLst>
              <a:ext uri="{FF2B5EF4-FFF2-40B4-BE49-F238E27FC236}">
                <a16:creationId xmlns:a16="http://schemas.microsoft.com/office/drawing/2014/main" id="{ED0E438F-A9BB-B6CC-D6FE-26B4C07873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1" y="4774876"/>
            <a:ext cx="5880100" cy="184666"/>
          </a:xfrm>
        </p:spPr>
        <p:txBody>
          <a:bodyPr anchor="t">
            <a:spAutoFit/>
          </a:bodyPr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Call of action</a:t>
            </a:r>
          </a:p>
        </p:txBody>
      </p:sp>
      <p:sp>
        <p:nvSpPr>
          <p:cNvPr id="90" name="Text Placeholder 83">
            <a:extLst>
              <a:ext uri="{FF2B5EF4-FFF2-40B4-BE49-F238E27FC236}">
                <a16:creationId xmlns:a16="http://schemas.microsoft.com/office/drawing/2014/main" id="{F891EF33-EAB5-B4A0-5023-E00458F2A1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1" y="5023821"/>
            <a:ext cx="5880100" cy="184666"/>
          </a:xfrm>
        </p:spPr>
        <p:txBody>
          <a:bodyPr anchor="t">
            <a:spAutoFit/>
          </a:bodyPr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91" name="Text Placeholder 83">
            <a:extLst>
              <a:ext uri="{FF2B5EF4-FFF2-40B4-BE49-F238E27FC236}">
                <a16:creationId xmlns:a16="http://schemas.microsoft.com/office/drawing/2014/main" id="{A3C7F818-5D87-1D55-476A-3417BA070C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801" y="5233695"/>
            <a:ext cx="5880100" cy="184666"/>
          </a:xfrm>
        </p:spPr>
        <p:txBody>
          <a:bodyPr anchor="t">
            <a:spAutoFit/>
          </a:bodyPr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name.surname@euda.europa.eu</a:t>
            </a:r>
          </a:p>
        </p:txBody>
      </p:sp>
    </p:spTree>
    <p:extLst>
      <p:ext uri="{BB962C8B-B14F-4D97-AF65-F5344CB8AC3E}">
        <p14:creationId xmlns:p14="http://schemas.microsoft.com/office/powerpoint/2010/main" val="68938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Whit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 Placeholder 83">
            <a:extLst>
              <a:ext uri="{FF2B5EF4-FFF2-40B4-BE49-F238E27FC236}">
                <a16:creationId xmlns:a16="http://schemas.microsoft.com/office/drawing/2014/main" id="{FDB427FD-0171-A6FD-3680-21D191F9B1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1" y="4774876"/>
            <a:ext cx="5880100" cy="184666"/>
          </a:xfrm>
        </p:spPr>
        <p:txBody>
          <a:bodyPr anchor="t">
            <a:spAutoFit/>
          </a:bodyPr>
          <a:lstStyle>
            <a:lvl1pPr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Call of action</a:t>
            </a:r>
          </a:p>
        </p:txBody>
      </p:sp>
      <p:sp>
        <p:nvSpPr>
          <p:cNvPr id="85" name="Text Placeholder 83">
            <a:extLst>
              <a:ext uri="{FF2B5EF4-FFF2-40B4-BE49-F238E27FC236}">
                <a16:creationId xmlns:a16="http://schemas.microsoft.com/office/drawing/2014/main" id="{E319FCE3-CB95-9D40-60DD-99D729FAE4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1" y="3600823"/>
            <a:ext cx="5880100" cy="809252"/>
          </a:xfrm>
        </p:spPr>
        <p:txBody>
          <a:bodyPr anchor="t"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  <a:endParaRPr lang="en-GB" dirty="0"/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F159895C-35F8-3118-2F53-10F0D4CA91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1" y="1930400"/>
            <a:ext cx="5880100" cy="1504247"/>
          </a:xfrm>
        </p:spPr>
        <p:txBody>
          <a:bodyPr anchor="b">
            <a:noAutofit/>
          </a:bodyPr>
          <a:lstStyle>
            <a:lvl1pPr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End slide</a:t>
            </a:r>
            <a:endParaRPr lang="en-GB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54DD5DC-CF2F-C5E3-14FF-3FC3AA9F96EF}"/>
              </a:ext>
            </a:extLst>
          </p:cNvPr>
          <p:cNvGrpSpPr/>
          <p:nvPr userDrawn="1"/>
        </p:nvGrpSpPr>
        <p:grpSpPr>
          <a:xfrm>
            <a:off x="7828807" y="2464684"/>
            <a:ext cx="4363195" cy="4393320"/>
            <a:chOff x="8166392" y="2804601"/>
            <a:chExt cx="4025609" cy="4053403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6668F87-17FE-130E-108E-82AD1CCC9A98}"/>
                </a:ext>
              </a:extLst>
            </p:cNvPr>
            <p:cNvSpPr/>
            <p:nvPr/>
          </p:nvSpPr>
          <p:spPr>
            <a:xfrm>
              <a:off x="8166393" y="2804601"/>
              <a:ext cx="1984405" cy="1984407"/>
            </a:xfrm>
            <a:custGeom>
              <a:avLst/>
              <a:gdLst>
                <a:gd name="connsiteX0" fmla="*/ 992152 w 1984405"/>
                <a:gd name="connsiteY0" fmla="*/ 0 h 1984407"/>
                <a:gd name="connsiteX1" fmla="*/ 1984405 w 1984405"/>
                <a:gd name="connsiteY1" fmla="*/ 0 h 1984407"/>
                <a:gd name="connsiteX2" fmla="*/ 1984405 w 1984405"/>
                <a:gd name="connsiteY2" fmla="*/ 1984407 h 1984407"/>
                <a:gd name="connsiteX3" fmla="*/ 992249 w 1984405"/>
                <a:gd name="connsiteY3" fmla="*/ 1984407 h 1984407"/>
                <a:gd name="connsiteX4" fmla="*/ 0 w 1984405"/>
                <a:gd name="connsiteY4" fmla="*/ 992153 h 1984407"/>
                <a:gd name="connsiteX5" fmla="*/ 992152 w 1984405"/>
                <a:gd name="connsiteY5" fmla="*/ 0 h 198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405" h="1984407">
                  <a:moveTo>
                    <a:pt x="992152" y="0"/>
                  </a:moveTo>
                  <a:lnTo>
                    <a:pt x="1984405" y="0"/>
                  </a:lnTo>
                  <a:lnTo>
                    <a:pt x="1984405" y="1984407"/>
                  </a:lnTo>
                  <a:lnTo>
                    <a:pt x="992249" y="1984407"/>
                  </a:lnTo>
                  <a:cubicBezTo>
                    <a:pt x="444240" y="1984407"/>
                    <a:pt x="0" y="1540163"/>
                    <a:pt x="0" y="992153"/>
                  </a:cubicBezTo>
                  <a:cubicBezTo>
                    <a:pt x="0" y="444143"/>
                    <a:pt x="444240" y="0"/>
                    <a:pt x="992152" y="0"/>
                  </a:cubicBezTo>
                  <a:close/>
                </a:path>
              </a:pathLst>
            </a:custGeom>
            <a:solidFill>
              <a:srgbClr val="8C67FF"/>
            </a:solidFill>
            <a:ln w="261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>
                <a:solidFill>
                  <a:srgbClr val="191919"/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4E82A41-6D57-1872-E0FB-56133EDFFF36}"/>
                </a:ext>
              </a:extLst>
            </p:cNvPr>
            <p:cNvSpPr/>
            <p:nvPr/>
          </p:nvSpPr>
          <p:spPr>
            <a:xfrm>
              <a:off x="8166392" y="4873500"/>
              <a:ext cx="1984502" cy="1984407"/>
            </a:xfrm>
            <a:custGeom>
              <a:avLst/>
              <a:gdLst>
                <a:gd name="connsiteX0" fmla="*/ 0 w 1984502"/>
                <a:gd name="connsiteY0" fmla="*/ 0 h 1984407"/>
                <a:gd name="connsiteX1" fmla="*/ 992152 w 1984502"/>
                <a:gd name="connsiteY1" fmla="*/ 0 h 1984407"/>
                <a:gd name="connsiteX2" fmla="*/ 1984405 w 1984502"/>
                <a:gd name="connsiteY2" fmla="*/ 992250 h 1984407"/>
                <a:gd name="connsiteX3" fmla="*/ 1984502 w 1984502"/>
                <a:gd name="connsiteY3" fmla="*/ 992153 h 1984407"/>
                <a:gd name="connsiteX4" fmla="*/ 992249 w 1984502"/>
                <a:gd name="connsiteY4" fmla="*/ 1984407 h 1984407"/>
                <a:gd name="connsiteX5" fmla="*/ 0 w 1984502"/>
                <a:gd name="connsiteY5" fmla="*/ 1984407 h 198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502" h="1984407">
                  <a:moveTo>
                    <a:pt x="0" y="0"/>
                  </a:moveTo>
                  <a:lnTo>
                    <a:pt x="992152" y="0"/>
                  </a:lnTo>
                  <a:cubicBezTo>
                    <a:pt x="1540162" y="0"/>
                    <a:pt x="1984405" y="444240"/>
                    <a:pt x="1984405" y="992250"/>
                  </a:cubicBezTo>
                  <a:lnTo>
                    <a:pt x="1984502" y="992153"/>
                  </a:lnTo>
                  <a:cubicBezTo>
                    <a:pt x="1984502" y="1540163"/>
                    <a:pt x="1540262" y="1984407"/>
                    <a:pt x="992249" y="1984407"/>
                  </a:cubicBezTo>
                  <a:lnTo>
                    <a:pt x="0" y="1984407"/>
                  </a:lnTo>
                  <a:close/>
                </a:path>
              </a:pathLst>
            </a:custGeom>
            <a:solidFill>
              <a:srgbClr val="FF37FF"/>
            </a:solidFill>
            <a:ln w="261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>
                <a:solidFill>
                  <a:srgbClr val="191919"/>
                </a:solidFill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55A4CC1-2EBC-0E56-542F-1CC5EE3A113E}"/>
                </a:ext>
              </a:extLst>
            </p:cNvPr>
            <p:cNvSpPr/>
            <p:nvPr/>
          </p:nvSpPr>
          <p:spPr>
            <a:xfrm>
              <a:off x="10207402" y="4873500"/>
              <a:ext cx="1984502" cy="1984504"/>
            </a:xfrm>
            <a:custGeom>
              <a:avLst/>
              <a:gdLst>
                <a:gd name="connsiteX0" fmla="*/ 992249 w 1984502"/>
                <a:gd name="connsiteY0" fmla="*/ 0 h 1984504"/>
                <a:gd name="connsiteX1" fmla="*/ 1984502 w 1984502"/>
                <a:gd name="connsiteY1" fmla="*/ 992250 h 1984504"/>
                <a:gd name="connsiteX2" fmla="*/ 1984502 w 1984502"/>
                <a:gd name="connsiteY2" fmla="*/ 1984504 h 1984504"/>
                <a:gd name="connsiteX3" fmla="*/ 1984405 w 1984502"/>
                <a:gd name="connsiteY3" fmla="*/ 1984504 h 1984504"/>
                <a:gd name="connsiteX4" fmla="*/ 0 w 1984502"/>
                <a:gd name="connsiteY4" fmla="*/ 1984504 h 1984504"/>
                <a:gd name="connsiteX5" fmla="*/ 0 w 1984502"/>
                <a:gd name="connsiteY5" fmla="*/ 992250 h 1984504"/>
                <a:gd name="connsiteX6" fmla="*/ 992249 w 1984502"/>
                <a:gd name="connsiteY6" fmla="*/ 0 h 198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4502" h="1984504">
                  <a:moveTo>
                    <a:pt x="992249" y="0"/>
                  </a:moveTo>
                  <a:cubicBezTo>
                    <a:pt x="1540262" y="0"/>
                    <a:pt x="1984502" y="444240"/>
                    <a:pt x="1984502" y="992250"/>
                  </a:cubicBezTo>
                  <a:lnTo>
                    <a:pt x="1984502" y="1984504"/>
                  </a:lnTo>
                  <a:lnTo>
                    <a:pt x="1984405" y="1984504"/>
                  </a:lnTo>
                  <a:lnTo>
                    <a:pt x="0" y="1984504"/>
                  </a:lnTo>
                  <a:lnTo>
                    <a:pt x="0" y="992250"/>
                  </a:lnTo>
                  <a:cubicBezTo>
                    <a:pt x="0" y="444240"/>
                    <a:pt x="444239" y="0"/>
                    <a:pt x="992249" y="0"/>
                  </a:cubicBezTo>
                  <a:close/>
                </a:path>
              </a:pathLst>
            </a:custGeom>
            <a:solidFill>
              <a:srgbClr val="00B2FF"/>
            </a:solidFill>
            <a:ln w="261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>
                <a:solidFill>
                  <a:srgbClr val="191919"/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8F2FE58-F877-B7F6-9BBD-EF6B6D7806A4}"/>
                </a:ext>
              </a:extLst>
            </p:cNvPr>
            <p:cNvSpPr/>
            <p:nvPr/>
          </p:nvSpPr>
          <p:spPr>
            <a:xfrm>
              <a:off x="10207499" y="2804601"/>
              <a:ext cx="1984502" cy="1984504"/>
            </a:xfrm>
            <a:custGeom>
              <a:avLst/>
              <a:gdLst>
                <a:gd name="connsiteX0" fmla="*/ 0 w 1984502"/>
                <a:gd name="connsiteY0" fmla="*/ 0 h 1984504"/>
                <a:gd name="connsiteX1" fmla="*/ 1984405 w 1984502"/>
                <a:gd name="connsiteY1" fmla="*/ 0 h 1984504"/>
                <a:gd name="connsiteX2" fmla="*/ 1984405 w 1984502"/>
                <a:gd name="connsiteY2" fmla="*/ 992153 h 1984504"/>
                <a:gd name="connsiteX3" fmla="*/ 1984502 w 1984502"/>
                <a:gd name="connsiteY3" fmla="*/ 992250 h 1984504"/>
                <a:gd name="connsiteX4" fmla="*/ 992249 w 1984502"/>
                <a:gd name="connsiteY4" fmla="*/ 1984504 h 1984504"/>
                <a:gd name="connsiteX5" fmla="*/ 0 w 1984502"/>
                <a:gd name="connsiteY5" fmla="*/ 992250 h 198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502" h="1984504">
                  <a:moveTo>
                    <a:pt x="0" y="0"/>
                  </a:moveTo>
                  <a:lnTo>
                    <a:pt x="1984405" y="0"/>
                  </a:lnTo>
                  <a:lnTo>
                    <a:pt x="1984405" y="992153"/>
                  </a:lnTo>
                  <a:lnTo>
                    <a:pt x="1984502" y="992250"/>
                  </a:lnTo>
                  <a:cubicBezTo>
                    <a:pt x="1984502" y="1540264"/>
                    <a:pt x="1540262" y="1984504"/>
                    <a:pt x="992249" y="1984504"/>
                  </a:cubicBezTo>
                  <a:cubicBezTo>
                    <a:pt x="444239" y="1984504"/>
                    <a:pt x="0" y="1540264"/>
                    <a:pt x="0" y="992250"/>
                  </a:cubicBezTo>
                  <a:close/>
                </a:path>
              </a:pathLst>
            </a:custGeom>
            <a:solidFill>
              <a:srgbClr val="00BCAD"/>
            </a:solidFill>
            <a:ln w="261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>
                <a:solidFill>
                  <a:srgbClr val="191919"/>
                </a:solidFill>
              </a:endParaRPr>
            </a:p>
          </p:txBody>
        </p:sp>
      </p:grpSp>
      <p:sp>
        <p:nvSpPr>
          <p:cNvPr id="83" name="Text Placeholder 83">
            <a:extLst>
              <a:ext uri="{FF2B5EF4-FFF2-40B4-BE49-F238E27FC236}">
                <a16:creationId xmlns:a16="http://schemas.microsoft.com/office/drawing/2014/main" id="{2D14F6F1-979E-3F01-B495-7ACC5D6A2D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1" y="5023821"/>
            <a:ext cx="5880100" cy="184666"/>
          </a:xfrm>
        </p:spPr>
        <p:txBody>
          <a:bodyPr anchor="t">
            <a:spAutoFit/>
          </a:bodyPr>
          <a:lstStyle>
            <a:lvl1pPr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51692C2-530E-F0AE-917F-AF61BEAD4003}"/>
              </a:ext>
            </a:extLst>
          </p:cNvPr>
          <p:cNvSpPr txBox="1"/>
          <p:nvPr userDrawn="1"/>
        </p:nvSpPr>
        <p:spPr>
          <a:xfrm>
            <a:off x="431801" y="6271721"/>
            <a:ext cx="289564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200" dirty="0">
                <a:solidFill>
                  <a:schemeClr val="tx1"/>
                </a:solidFill>
              </a:rPr>
              <a:t>euda.europa.eu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E5E0E93-9F6A-3560-D96F-05E349BA7681}"/>
              </a:ext>
            </a:extLst>
          </p:cNvPr>
          <p:cNvGrpSpPr/>
          <p:nvPr userDrawn="1"/>
        </p:nvGrpSpPr>
        <p:grpSpPr>
          <a:xfrm>
            <a:off x="431800" y="431800"/>
            <a:ext cx="2597149" cy="771563"/>
            <a:chOff x="431800" y="431800"/>
            <a:chExt cx="2597149" cy="771563"/>
          </a:xfrm>
        </p:grpSpPr>
        <p:grpSp>
          <p:nvGrpSpPr>
            <p:cNvPr id="3" name="Graphic 6">
              <a:extLst>
                <a:ext uri="{FF2B5EF4-FFF2-40B4-BE49-F238E27FC236}">
                  <a16:creationId xmlns:a16="http://schemas.microsoft.com/office/drawing/2014/main" id="{37E05076-5573-AB7C-C620-DDC124C42034}"/>
                </a:ext>
              </a:extLst>
            </p:cNvPr>
            <p:cNvGrpSpPr/>
            <p:nvPr/>
          </p:nvGrpSpPr>
          <p:grpSpPr>
            <a:xfrm>
              <a:off x="431800" y="432093"/>
              <a:ext cx="771787" cy="769200"/>
              <a:chOff x="576263" y="5110157"/>
              <a:chExt cx="1173074" cy="1169141"/>
            </a:xfrm>
          </p:grpSpPr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65BBBD2-17D5-A41B-CB51-A454BA1BAFAE}"/>
                  </a:ext>
                </a:extLst>
              </p:cNvPr>
              <p:cNvSpPr/>
              <p:nvPr/>
            </p:nvSpPr>
            <p:spPr>
              <a:xfrm>
                <a:off x="576263" y="5110157"/>
                <a:ext cx="533520" cy="533494"/>
              </a:xfrm>
              <a:custGeom>
                <a:avLst/>
                <a:gdLst>
                  <a:gd name="connsiteX0" fmla="*/ 446314 w 533520"/>
                  <a:gd name="connsiteY0" fmla="*/ 215474 h 533494"/>
                  <a:gd name="connsiteX1" fmla="*/ 407194 w 533520"/>
                  <a:gd name="connsiteY1" fmla="*/ 243608 h 533494"/>
                  <a:gd name="connsiteX2" fmla="*/ 421851 w 533520"/>
                  <a:gd name="connsiteY2" fmla="*/ 289126 h 533494"/>
                  <a:gd name="connsiteX3" fmla="*/ 383334 w 533520"/>
                  <a:gd name="connsiteY3" fmla="*/ 260992 h 533494"/>
                  <a:gd name="connsiteX4" fmla="*/ 344764 w 533520"/>
                  <a:gd name="connsiteY4" fmla="*/ 289126 h 533494"/>
                  <a:gd name="connsiteX5" fmla="*/ 359421 w 533520"/>
                  <a:gd name="connsiteY5" fmla="*/ 243608 h 533494"/>
                  <a:gd name="connsiteX6" fmla="*/ 320301 w 533520"/>
                  <a:gd name="connsiteY6" fmla="*/ 215474 h 533494"/>
                  <a:gd name="connsiteX7" fmla="*/ 368546 w 533520"/>
                  <a:gd name="connsiteY7" fmla="*/ 215527 h 533494"/>
                  <a:gd name="connsiteX8" fmla="*/ 383334 w 533520"/>
                  <a:gd name="connsiteY8" fmla="*/ 169354 h 533494"/>
                  <a:gd name="connsiteX9" fmla="*/ 398096 w 533520"/>
                  <a:gd name="connsiteY9" fmla="*/ 215474 h 533494"/>
                  <a:gd name="connsiteX10" fmla="*/ 446366 w 533520"/>
                  <a:gd name="connsiteY10" fmla="*/ 215474 h 533494"/>
                  <a:gd name="connsiteX11" fmla="*/ 300322 w 533520"/>
                  <a:gd name="connsiteY11" fmla="*/ 361781 h 533494"/>
                  <a:gd name="connsiteX12" fmla="*/ 261176 w 533520"/>
                  <a:gd name="connsiteY12" fmla="*/ 389915 h 533494"/>
                  <a:gd name="connsiteX13" fmla="*/ 275859 w 533520"/>
                  <a:gd name="connsiteY13" fmla="*/ 435433 h 533494"/>
                  <a:gd name="connsiteX14" fmla="*/ 237289 w 533520"/>
                  <a:gd name="connsiteY14" fmla="*/ 407299 h 533494"/>
                  <a:gd name="connsiteX15" fmla="*/ 198720 w 533520"/>
                  <a:gd name="connsiteY15" fmla="*/ 435433 h 533494"/>
                  <a:gd name="connsiteX16" fmla="*/ 213403 w 533520"/>
                  <a:gd name="connsiteY16" fmla="*/ 389915 h 533494"/>
                  <a:gd name="connsiteX17" fmla="*/ 174257 w 533520"/>
                  <a:gd name="connsiteY17" fmla="*/ 361781 h 533494"/>
                  <a:gd name="connsiteX18" fmla="*/ 222501 w 533520"/>
                  <a:gd name="connsiteY18" fmla="*/ 361834 h 533494"/>
                  <a:gd name="connsiteX19" fmla="*/ 237263 w 533520"/>
                  <a:gd name="connsiteY19" fmla="*/ 315660 h 533494"/>
                  <a:gd name="connsiteX20" fmla="*/ 252025 w 533520"/>
                  <a:gd name="connsiteY20" fmla="*/ 361781 h 533494"/>
                  <a:gd name="connsiteX21" fmla="*/ 300269 w 533520"/>
                  <a:gd name="connsiteY21" fmla="*/ 361781 h 533494"/>
                  <a:gd name="connsiteX22" fmla="*/ 533495 w 533520"/>
                  <a:gd name="connsiteY22" fmla="*/ 533495 h 533494"/>
                  <a:gd name="connsiteX23" fmla="*/ 533495 w 533520"/>
                  <a:gd name="connsiteY23" fmla="*/ 0 h 533494"/>
                  <a:gd name="connsiteX24" fmla="*/ 266734 w 533520"/>
                  <a:gd name="connsiteY24" fmla="*/ 0 h 533494"/>
                  <a:gd name="connsiteX25" fmla="*/ 0 w 533520"/>
                  <a:gd name="connsiteY25" fmla="*/ 266734 h 533494"/>
                  <a:gd name="connsiteX26" fmla="*/ 266760 w 533520"/>
                  <a:gd name="connsiteY26" fmla="*/ 533495 h 533494"/>
                  <a:gd name="connsiteX27" fmla="*/ 533521 w 533520"/>
                  <a:gd name="connsiteY27" fmla="*/ 533495 h 53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494">
                    <a:moveTo>
                      <a:pt x="446314" y="215474"/>
                    </a:moveTo>
                    <a:lnTo>
                      <a:pt x="407194" y="243608"/>
                    </a:lnTo>
                    <a:lnTo>
                      <a:pt x="421851" y="289126"/>
                    </a:lnTo>
                    <a:lnTo>
                      <a:pt x="383334" y="260992"/>
                    </a:lnTo>
                    <a:lnTo>
                      <a:pt x="344764" y="289126"/>
                    </a:lnTo>
                    <a:lnTo>
                      <a:pt x="359421" y="243608"/>
                    </a:lnTo>
                    <a:lnTo>
                      <a:pt x="320301" y="215474"/>
                    </a:lnTo>
                    <a:lnTo>
                      <a:pt x="368546" y="215527"/>
                    </a:lnTo>
                    <a:lnTo>
                      <a:pt x="383334" y="169354"/>
                    </a:lnTo>
                    <a:lnTo>
                      <a:pt x="398096" y="215474"/>
                    </a:lnTo>
                    <a:lnTo>
                      <a:pt x="446366" y="215474"/>
                    </a:lnTo>
                    <a:close/>
                    <a:moveTo>
                      <a:pt x="300322" y="361781"/>
                    </a:moveTo>
                    <a:lnTo>
                      <a:pt x="261176" y="389915"/>
                    </a:lnTo>
                    <a:lnTo>
                      <a:pt x="275859" y="435433"/>
                    </a:lnTo>
                    <a:lnTo>
                      <a:pt x="237289" y="407299"/>
                    </a:lnTo>
                    <a:lnTo>
                      <a:pt x="198720" y="435433"/>
                    </a:lnTo>
                    <a:lnTo>
                      <a:pt x="213403" y="389915"/>
                    </a:lnTo>
                    <a:lnTo>
                      <a:pt x="174257" y="361781"/>
                    </a:lnTo>
                    <a:lnTo>
                      <a:pt x="222501" y="361834"/>
                    </a:lnTo>
                    <a:lnTo>
                      <a:pt x="237263" y="315660"/>
                    </a:lnTo>
                    <a:lnTo>
                      <a:pt x="252025" y="361781"/>
                    </a:lnTo>
                    <a:lnTo>
                      <a:pt x="300269" y="361781"/>
                    </a:lnTo>
                    <a:close/>
                    <a:moveTo>
                      <a:pt x="533495" y="533495"/>
                    </a:moveTo>
                    <a:lnTo>
                      <a:pt x="533495" y="0"/>
                    </a:lnTo>
                    <a:lnTo>
                      <a:pt x="266734" y="0"/>
                    </a:lnTo>
                    <a:cubicBezTo>
                      <a:pt x="119431" y="0"/>
                      <a:pt x="0" y="119405"/>
                      <a:pt x="0" y="266734"/>
                    </a:cubicBezTo>
                    <a:cubicBezTo>
                      <a:pt x="0" y="414063"/>
                      <a:pt x="119431" y="533495"/>
                      <a:pt x="266760" y="533495"/>
                    </a:cubicBezTo>
                    <a:lnTo>
                      <a:pt x="533521" y="533495"/>
                    </a:lnTo>
                    <a:close/>
                  </a:path>
                </a:pathLst>
              </a:custGeom>
              <a:solidFill>
                <a:srgbClr val="8C67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191919"/>
                  </a:solidFill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7884F485-A605-E4C0-AC20-4C55B603B8FB}"/>
                  </a:ext>
                </a:extLst>
              </p:cNvPr>
              <p:cNvSpPr/>
              <p:nvPr/>
            </p:nvSpPr>
            <p:spPr>
              <a:xfrm>
                <a:off x="576263" y="5745778"/>
                <a:ext cx="533520" cy="533494"/>
              </a:xfrm>
              <a:custGeom>
                <a:avLst/>
                <a:gdLst>
                  <a:gd name="connsiteX0" fmla="*/ 446628 w 533520"/>
                  <a:gd name="connsiteY0" fmla="*/ 271585 h 533494"/>
                  <a:gd name="connsiteX1" fmla="*/ 407482 w 533520"/>
                  <a:gd name="connsiteY1" fmla="*/ 299719 h 533494"/>
                  <a:gd name="connsiteX2" fmla="*/ 422139 w 533520"/>
                  <a:gd name="connsiteY2" fmla="*/ 345210 h 533494"/>
                  <a:gd name="connsiteX3" fmla="*/ 383622 w 533520"/>
                  <a:gd name="connsiteY3" fmla="*/ 317076 h 533494"/>
                  <a:gd name="connsiteX4" fmla="*/ 345053 w 533520"/>
                  <a:gd name="connsiteY4" fmla="*/ 345210 h 533494"/>
                  <a:gd name="connsiteX5" fmla="*/ 359710 w 533520"/>
                  <a:gd name="connsiteY5" fmla="*/ 299719 h 533494"/>
                  <a:gd name="connsiteX6" fmla="*/ 320590 w 533520"/>
                  <a:gd name="connsiteY6" fmla="*/ 271585 h 533494"/>
                  <a:gd name="connsiteX7" fmla="*/ 368860 w 533520"/>
                  <a:gd name="connsiteY7" fmla="*/ 271637 h 533494"/>
                  <a:gd name="connsiteX8" fmla="*/ 383622 w 533520"/>
                  <a:gd name="connsiteY8" fmla="*/ 225543 h 533494"/>
                  <a:gd name="connsiteX9" fmla="*/ 398384 w 533520"/>
                  <a:gd name="connsiteY9" fmla="*/ 271585 h 533494"/>
                  <a:gd name="connsiteX10" fmla="*/ 446655 w 533520"/>
                  <a:gd name="connsiteY10" fmla="*/ 271585 h 533494"/>
                  <a:gd name="connsiteX11" fmla="*/ 300322 w 533520"/>
                  <a:gd name="connsiteY11" fmla="*/ 125305 h 533494"/>
                  <a:gd name="connsiteX12" fmla="*/ 261176 w 533520"/>
                  <a:gd name="connsiteY12" fmla="*/ 153438 h 533494"/>
                  <a:gd name="connsiteX13" fmla="*/ 275859 w 533520"/>
                  <a:gd name="connsiteY13" fmla="*/ 198930 h 533494"/>
                  <a:gd name="connsiteX14" fmla="*/ 237316 w 533520"/>
                  <a:gd name="connsiteY14" fmla="*/ 170743 h 533494"/>
                  <a:gd name="connsiteX15" fmla="*/ 198746 w 533520"/>
                  <a:gd name="connsiteY15" fmla="*/ 198930 h 533494"/>
                  <a:gd name="connsiteX16" fmla="*/ 213429 w 533520"/>
                  <a:gd name="connsiteY16" fmla="*/ 153438 h 533494"/>
                  <a:gd name="connsiteX17" fmla="*/ 174309 w 533520"/>
                  <a:gd name="connsiteY17" fmla="*/ 125305 h 533494"/>
                  <a:gd name="connsiteX18" fmla="*/ 222554 w 533520"/>
                  <a:gd name="connsiteY18" fmla="*/ 125357 h 533494"/>
                  <a:gd name="connsiteX19" fmla="*/ 237342 w 533520"/>
                  <a:gd name="connsiteY19" fmla="*/ 79210 h 533494"/>
                  <a:gd name="connsiteX20" fmla="*/ 252104 w 533520"/>
                  <a:gd name="connsiteY20" fmla="*/ 125305 h 533494"/>
                  <a:gd name="connsiteX21" fmla="*/ 300348 w 533520"/>
                  <a:gd name="connsiteY21" fmla="*/ 125305 h 533494"/>
                  <a:gd name="connsiteX22" fmla="*/ 533495 w 533520"/>
                  <a:gd name="connsiteY22" fmla="*/ 266760 h 533494"/>
                  <a:gd name="connsiteX23" fmla="*/ 266734 w 533520"/>
                  <a:gd name="connsiteY23" fmla="*/ 0 h 533494"/>
                  <a:gd name="connsiteX24" fmla="*/ 0 w 533520"/>
                  <a:gd name="connsiteY24" fmla="*/ 0 h 533494"/>
                  <a:gd name="connsiteX25" fmla="*/ 0 w 533520"/>
                  <a:gd name="connsiteY25" fmla="*/ 533495 h 533494"/>
                  <a:gd name="connsiteX26" fmla="*/ 266760 w 533520"/>
                  <a:gd name="connsiteY26" fmla="*/ 533495 h 533494"/>
                  <a:gd name="connsiteX27" fmla="*/ 533521 w 533520"/>
                  <a:gd name="connsiteY27" fmla="*/ 266734 h 53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494">
                    <a:moveTo>
                      <a:pt x="446628" y="271585"/>
                    </a:moveTo>
                    <a:lnTo>
                      <a:pt x="407482" y="299719"/>
                    </a:lnTo>
                    <a:lnTo>
                      <a:pt x="422139" y="345210"/>
                    </a:lnTo>
                    <a:lnTo>
                      <a:pt x="383622" y="317076"/>
                    </a:lnTo>
                    <a:lnTo>
                      <a:pt x="345053" y="345210"/>
                    </a:lnTo>
                    <a:lnTo>
                      <a:pt x="359710" y="299719"/>
                    </a:lnTo>
                    <a:lnTo>
                      <a:pt x="320590" y="271585"/>
                    </a:lnTo>
                    <a:lnTo>
                      <a:pt x="368860" y="271637"/>
                    </a:lnTo>
                    <a:lnTo>
                      <a:pt x="383622" y="225543"/>
                    </a:lnTo>
                    <a:lnTo>
                      <a:pt x="398384" y="271585"/>
                    </a:lnTo>
                    <a:lnTo>
                      <a:pt x="446655" y="271585"/>
                    </a:lnTo>
                    <a:close/>
                    <a:moveTo>
                      <a:pt x="300322" y="125305"/>
                    </a:moveTo>
                    <a:lnTo>
                      <a:pt x="261176" y="153438"/>
                    </a:lnTo>
                    <a:lnTo>
                      <a:pt x="275859" y="198930"/>
                    </a:lnTo>
                    <a:lnTo>
                      <a:pt x="237316" y="170743"/>
                    </a:lnTo>
                    <a:lnTo>
                      <a:pt x="198746" y="198930"/>
                    </a:lnTo>
                    <a:lnTo>
                      <a:pt x="213429" y="153438"/>
                    </a:lnTo>
                    <a:lnTo>
                      <a:pt x="174309" y="125305"/>
                    </a:lnTo>
                    <a:lnTo>
                      <a:pt x="222554" y="125357"/>
                    </a:lnTo>
                    <a:lnTo>
                      <a:pt x="237342" y="79210"/>
                    </a:lnTo>
                    <a:lnTo>
                      <a:pt x="252104" y="125305"/>
                    </a:lnTo>
                    <a:lnTo>
                      <a:pt x="300348" y="125305"/>
                    </a:lnTo>
                    <a:close/>
                    <a:moveTo>
                      <a:pt x="533495" y="266760"/>
                    </a:moveTo>
                    <a:cubicBezTo>
                      <a:pt x="533495" y="119431"/>
                      <a:pt x="414063" y="0"/>
                      <a:pt x="266734" y="0"/>
                    </a:cubicBezTo>
                    <a:lnTo>
                      <a:pt x="0" y="0"/>
                    </a:lnTo>
                    <a:lnTo>
                      <a:pt x="0" y="533495"/>
                    </a:lnTo>
                    <a:lnTo>
                      <a:pt x="266760" y="533495"/>
                    </a:lnTo>
                    <a:cubicBezTo>
                      <a:pt x="414090" y="533495"/>
                      <a:pt x="533521" y="414063"/>
                      <a:pt x="533521" y="266734"/>
                    </a:cubicBezTo>
                  </a:path>
                </a:pathLst>
              </a:custGeom>
              <a:solidFill>
                <a:srgbClr val="FF37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191919"/>
                  </a:solidFill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C6B874E8-92F5-0222-D9F4-5769EF1BB271}"/>
                  </a:ext>
                </a:extLst>
              </p:cNvPr>
              <p:cNvSpPr/>
              <p:nvPr/>
            </p:nvSpPr>
            <p:spPr>
              <a:xfrm>
                <a:off x="1215790" y="5745778"/>
                <a:ext cx="533520" cy="533520"/>
              </a:xfrm>
              <a:custGeom>
                <a:avLst/>
                <a:gdLst>
                  <a:gd name="connsiteX0" fmla="*/ 351922 w 533520"/>
                  <a:gd name="connsiteY0" fmla="*/ 125305 h 533520"/>
                  <a:gd name="connsiteX1" fmla="*/ 312750 w 533520"/>
                  <a:gd name="connsiteY1" fmla="*/ 153438 h 533520"/>
                  <a:gd name="connsiteX2" fmla="*/ 327459 w 533520"/>
                  <a:gd name="connsiteY2" fmla="*/ 198930 h 533520"/>
                  <a:gd name="connsiteX3" fmla="*/ 288916 w 533520"/>
                  <a:gd name="connsiteY3" fmla="*/ 170743 h 533520"/>
                  <a:gd name="connsiteX4" fmla="*/ 250347 w 533520"/>
                  <a:gd name="connsiteY4" fmla="*/ 198930 h 533520"/>
                  <a:gd name="connsiteX5" fmla="*/ 265056 w 533520"/>
                  <a:gd name="connsiteY5" fmla="*/ 153438 h 533520"/>
                  <a:gd name="connsiteX6" fmla="*/ 225910 w 533520"/>
                  <a:gd name="connsiteY6" fmla="*/ 125305 h 533520"/>
                  <a:gd name="connsiteX7" fmla="*/ 274128 w 533520"/>
                  <a:gd name="connsiteY7" fmla="*/ 125357 h 533520"/>
                  <a:gd name="connsiteX8" fmla="*/ 288942 w 533520"/>
                  <a:gd name="connsiteY8" fmla="*/ 79210 h 533520"/>
                  <a:gd name="connsiteX9" fmla="*/ 303730 w 533520"/>
                  <a:gd name="connsiteY9" fmla="*/ 125305 h 533520"/>
                  <a:gd name="connsiteX10" fmla="*/ 351949 w 533520"/>
                  <a:gd name="connsiteY10" fmla="*/ 125305 h 533520"/>
                  <a:gd name="connsiteX11" fmla="*/ 205642 w 533520"/>
                  <a:gd name="connsiteY11" fmla="*/ 271585 h 533520"/>
                  <a:gd name="connsiteX12" fmla="*/ 166470 w 533520"/>
                  <a:gd name="connsiteY12" fmla="*/ 299719 h 533520"/>
                  <a:gd name="connsiteX13" fmla="*/ 181179 w 533520"/>
                  <a:gd name="connsiteY13" fmla="*/ 345210 h 533520"/>
                  <a:gd name="connsiteX14" fmla="*/ 142636 w 533520"/>
                  <a:gd name="connsiteY14" fmla="*/ 317076 h 533520"/>
                  <a:gd name="connsiteX15" fmla="*/ 104066 w 533520"/>
                  <a:gd name="connsiteY15" fmla="*/ 345210 h 533520"/>
                  <a:gd name="connsiteX16" fmla="*/ 118723 w 533520"/>
                  <a:gd name="connsiteY16" fmla="*/ 299719 h 533520"/>
                  <a:gd name="connsiteX17" fmla="*/ 79630 w 533520"/>
                  <a:gd name="connsiteY17" fmla="*/ 271585 h 533520"/>
                  <a:gd name="connsiteX18" fmla="*/ 127848 w 533520"/>
                  <a:gd name="connsiteY18" fmla="*/ 271637 h 533520"/>
                  <a:gd name="connsiteX19" fmla="*/ 142636 w 533520"/>
                  <a:gd name="connsiteY19" fmla="*/ 225543 h 533520"/>
                  <a:gd name="connsiteX20" fmla="*/ 157371 w 533520"/>
                  <a:gd name="connsiteY20" fmla="*/ 271585 h 533520"/>
                  <a:gd name="connsiteX21" fmla="*/ 205642 w 533520"/>
                  <a:gd name="connsiteY21" fmla="*/ 271585 h 533520"/>
                  <a:gd name="connsiteX22" fmla="*/ 533521 w 533520"/>
                  <a:gd name="connsiteY22" fmla="*/ 533521 h 533520"/>
                  <a:gd name="connsiteX23" fmla="*/ 533521 w 533520"/>
                  <a:gd name="connsiteY23" fmla="*/ 266760 h 533520"/>
                  <a:gd name="connsiteX24" fmla="*/ 266760 w 533520"/>
                  <a:gd name="connsiteY24" fmla="*/ 0 h 533520"/>
                  <a:gd name="connsiteX25" fmla="*/ 0 w 533520"/>
                  <a:gd name="connsiteY25" fmla="*/ 266760 h 533520"/>
                  <a:gd name="connsiteX26" fmla="*/ 0 w 533520"/>
                  <a:gd name="connsiteY26" fmla="*/ 533521 h 533520"/>
                  <a:gd name="connsiteX27" fmla="*/ 533495 w 533520"/>
                  <a:gd name="connsiteY27" fmla="*/ 533521 h 533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520">
                    <a:moveTo>
                      <a:pt x="351922" y="125305"/>
                    </a:moveTo>
                    <a:lnTo>
                      <a:pt x="312750" y="153438"/>
                    </a:lnTo>
                    <a:lnTo>
                      <a:pt x="327459" y="198930"/>
                    </a:lnTo>
                    <a:lnTo>
                      <a:pt x="288916" y="170743"/>
                    </a:lnTo>
                    <a:lnTo>
                      <a:pt x="250347" y="198930"/>
                    </a:lnTo>
                    <a:lnTo>
                      <a:pt x="265056" y="153438"/>
                    </a:lnTo>
                    <a:lnTo>
                      <a:pt x="225910" y="125305"/>
                    </a:lnTo>
                    <a:lnTo>
                      <a:pt x="274128" y="125357"/>
                    </a:lnTo>
                    <a:lnTo>
                      <a:pt x="288942" y="79210"/>
                    </a:lnTo>
                    <a:lnTo>
                      <a:pt x="303730" y="125305"/>
                    </a:lnTo>
                    <a:lnTo>
                      <a:pt x="351949" y="125305"/>
                    </a:lnTo>
                    <a:close/>
                    <a:moveTo>
                      <a:pt x="205642" y="271585"/>
                    </a:moveTo>
                    <a:lnTo>
                      <a:pt x="166470" y="299719"/>
                    </a:lnTo>
                    <a:lnTo>
                      <a:pt x="181179" y="345210"/>
                    </a:lnTo>
                    <a:lnTo>
                      <a:pt x="142636" y="317076"/>
                    </a:lnTo>
                    <a:lnTo>
                      <a:pt x="104066" y="345210"/>
                    </a:lnTo>
                    <a:lnTo>
                      <a:pt x="118723" y="299719"/>
                    </a:lnTo>
                    <a:lnTo>
                      <a:pt x="79630" y="271585"/>
                    </a:lnTo>
                    <a:lnTo>
                      <a:pt x="127848" y="271637"/>
                    </a:lnTo>
                    <a:lnTo>
                      <a:pt x="142636" y="225543"/>
                    </a:lnTo>
                    <a:lnTo>
                      <a:pt x="157371" y="271585"/>
                    </a:lnTo>
                    <a:lnTo>
                      <a:pt x="205642" y="271585"/>
                    </a:lnTo>
                    <a:close/>
                    <a:moveTo>
                      <a:pt x="533521" y="533521"/>
                    </a:moveTo>
                    <a:lnTo>
                      <a:pt x="533521" y="266760"/>
                    </a:lnTo>
                    <a:cubicBezTo>
                      <a:pt x="533521" y="119431"/>
                      <a:pt x="414090" y="0"/>
                      <a:pt x="266760" y="0"/>
                    </a:cubicBezTo>
                    <a:cubicBezTo>
                      <a:pt x="119431" y="0"/>
                      <a:pt x="0" y="119431"/>
                      <a:pt x="0" y="266760"/>
                    </a:cubicBezTo>
                    <a:lnTo>
                      <a:pt x="0" y="533521"/>
                    </a:lnTo>
                    <a:lnTo>
                      <a:pt x="533495" y="533521"/>
                    </a:lnTo>
                    <a:close/>
                  </a:path>
                </a:pathLst>
              </a:custGeom>
              <a:solidFill>
                <a:srgbClr val="00B2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191919"/>
                  </a:solidFill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9836034F-4296-A696-FC7A-6980D377B9FE}"/>
                  </a:ext>
                </a:extLst>
              </p:cNvPr>
              <p:cNvSpPr/>
              <p:nvPr/>
            </p:nvSpPr>
            <p:spPr>
              <a:xfrm>
                <a:off x="1215816" y="5110157"/>
                <a:ext cx="533520" cy="533520"/>
              </a:xfrm>
              <a:custGeom>
                <a:avLst/>
                <a:gdLst>
                  <a:gd name="connsiteX0" fmla="*/ 351896 w 533520"/>
                  <a:gd name="connsiteY0" fmla="*/ 361230 h 533520"/>
                  <a:gd name="connsiteX1" fmla="*/ 312750 w 533520"/>
                  <a:gd name="connsiteY1" fmla="*/ 389312 h 533520"/>
                  <a:gd name="connsiteX2" fmla="*/ 327459 w 533520"/>
                  <a:gd name="connsiteY2" fmla="*/ 434830 h 533520"/>
                  <a:gd name="connsiteX3" fmla="*/ 288916 w 533520"/>
                  <a:gd name="connsiteY3" fmla="*/ 406696 h 533520"/>
                  <a:gd name="connsiteX4" fmla="*/ 250347 w 533520"/>
                  <a:gd name="connsiteY4" fmla="*/ 434830 h 533520"/>
                  <a:gd name="connsiteX5" fmla="*/ 265056 w 533520"/>
                  <a:gd name="connsiteY5" fmla="*/ 389312 h 533520"/>
                  <a:gd name="connsiteX6" fmla="*/ 225910 w 533520"/>
                  <a:gd name="connsiteY6" fmla="*/ 361230 h 533520"/>
                  <a:gd name="connsiteX7" fmla="*/ 274128 w 533520"/>
                  <a:gd name="connsiteY7" fmla="*/ 361283 h 533520"/>
                  <a:gd name="connsiteX8" fmla="*/ 288942 w 533520"/>
                  <a:gd name="connsiteY8" fmla="*/ 315110 h 533520"/>
                  <a:gd name="connsiteX9" fmla="*/ 303730 w 533520"/>
                  <a:gd name="connsiteY9" fmla="*/ 361230 h 533520"/>
                  <a:gd name="connsiteX10" fmla="*/ 351949 w 533520"/>
                  <a:gd name="connsiteY10" fmla="*/ 361230 h 533520"/>
                  <a:gd name="connsiteX11" fmla="*/ 206219 w 533520"/>
                  <a:gd name="connsiteY11" fmla="*/ 215448 h 533520"/>
                  <a:gd name="connsiteX12" fmla="*/ 167047 w 533520"/>
                  <a:gd name="connsiteY12" fmla="*/ 243635 h 533520"/>
                  <a:gd name="connsiteX13" fmla="*/ 181703 w 533520"/>
                  <a:gd name="connsiteY13" fmla="*/ 289152 h 533520"/>
                  <a:gd name="connsiteX14" fmla="*/ 143186 w 533520"/>
                  <a:gd name="connsiteY14" fmla="*/ 260966 h 533520"/>
                  <a:gd name="connsiteX15" fmla="*/ 104591 w 533520"/>
                  <a:gd name="connsiteY15" fmla="*/ 289152 h 533520"/>
                  <a:gd name="connsiteX16" fmla="*/ 119248 w 533520"/>
                  <a:gd name="connsiteY16" fmla="*/ 243635 h 533520"/>
                  <a:gd name="connsiteX17" fmla="*/ 80128 w 533520"/>
                  <a:gd name="connsiteY17" fmla="*/ 215448 h 533520"/>
                  <a:gd name="connsiteX18" fmla="*/ 128399 w 533520"/>
                  <a:gd name="connsiteY18" fmla="*/ 215553 h 533520"/>
                  <a:gd name="connsiteX19" fmla="*/ 143134 w 533520"/>
                  <a:gd name="connsiteY19" fmla="*/ 169380 h 533520"/>
                  <a:gd name="connsiteX20" fmla="*/ 157870 w 533520"/>
                  <a:gd name="connsiteY20" fmla="*/ 215422 h 533520"/>
                  <a:gd name="connsiteX21" fmla="*/ 206193 w 533520"/>
                  <a:gd name="connsiteY21" fmla="*/ 215422 h 533520"/>
                  <a:gd name="connsiteX22" fmla="*/ 533495 w 533520"/>
                  <a:gd name="connsiteY22" fmla="*/ 266734 h 533520"/>
                  <a:gd name="connsiteX23" fmla="*/ 533495 w 533520"/>
                  <a:gd name="connsiteY23" fmla="*/ 0 h 533520"/>
                  <a:gd name="connsiteX24" fmla="*/ 0 w 533520"/>
                  <a:gd name="connsiteY24" fmla="*/ 0 h 533520"/>
                  <a:gd name="connsiteX25" fmla="*/ 0 w 533520"/>
                  <a:gd name="connsiteY25" fmla="*/ 266760 h 533520"/>
                  <a:gd name="connsiteX26" fmla="*/ 266760 w 533520"/>
                  <a:gd name="connsiteY26" fmla="*/ 533521 h 533520"/>
                  <a:gd name="connsiteX27" fmla="*/ 533521 w 533520"/>
                  <a:gd name="connsiteY27" fmla="*/ 266760 h 533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520">
                    <a:moveTo>
                      <a:pt x="351896" y="361230"/>
                    </a:moveTo>
                    <a:lnTo>
                      <a:pt x="312750" y="389312"/>
                    </a:lnTo>
                    <a:lnTo>
                      <a:pt x="327459" y="434830"/>
                    </a:lnTo>
                    <a:lnTo>
                      <a:pt x="288916" y="406696"/>
                    </a:lnTo>
                    <a:lnTo>
                      <a:pt x="250347" y="434830"/>
                    </a:lnTo>
                    <a:lnTo>
                      <a:pt x="265056" y="389312"/>
                    </a:lnTo>
                    <a:lnTo>
                      <a:pt x="225910" y="361230"/>
                    </a:lnTo>
                    <a:lnTo>
                      <a:pt x="274128" y="361283"/>
                    </a:lnTo>
                    <a:lnTo>
                      <a:pt x="288942" y="315110"/>
                    </a:lnTo>
                    <a:lnTo>
                      <a:pt x="303730" y="361230"/>
                    </a:lnTo>
                    <a:lnTo>
                      <a:pt x="351949" y="361230"/>
                    </a:lnTo>
                    <a:close/>
                    <a:moveTo>
                      <a:pt x="206219" y="215448"/>
                    </a:moveTo>
                    <a:lnTo>
                      <a:pt x="167047" y="243635"/>
                    </a:lnTo>
                    <a:lnTo>
                      <a:pt x="181703" y="289152"/>
                    </a:lnTo>
                    <a:lnTo>
                      <a:pt x="143186" y="260966"/>
                    </a:lnTo>
                    <a:lnTo>
                      <a:pt x="104591" y="289152"/>
                    </a:lnTo>
                    <a:lnTo>
                      <a:pt x="119248" y="243635"/>
                    </a:lnTo>
                    <a:lnTo>
                      <a:pt x="80128" y="215448"/>
                    </a:lnTo>
                    <a:lnTo>
                      <a:pt x="128399" y="215553"/>
                    </a:lnTo>
                    <a:lnTo>
                      <a:pt x="143134" y="169380"/>
                    </a:lnTo>
                    <a:lnTo>
                      <a:pt x="157870" y="215422"/>
                    </a:lnTo>
                    <a:lnTo>
                      <a:pt x="206193" y="215422"/>
                    </a:lnTo>
                    <a:close/>
                    <a:moveTo>
                      <a:pt x="533495" y="266734"/>
                    </a:moveTo>
                    <a:lnTo>
                      <a:pt x="533495" y="0"/>
                    </a:lnTo>
                    <a:lnTo>
                      <a:pt x="0" y="0"/>
                    </a:lnTo>
                    <a:lnTo>
                      <a:pt x="0" y="266760"/>
                    </a:lnTo>
                    <a:cubicBezTo>
                      <a:pt x="0" y="414090"/>
                      <a:pt x="119431" y="533521"/>
                      <a:pt x="266760" y="533521"/>
                    </a:cubicBezTo>
                    <a:cubicBezTo>
                      <a:pt x="414090" y="533521"/>
                      <a:pt x="533521" y="414090"/>
                      <a:pt x="533521" y="266760"/>
                    </a:cubicBezTo>
                  </a:path>
                </a:pathLst>
              </a:custGeom>
              <a:solidFill>
                <a:srgbClr val="00BCAD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191919"/>
                  </a:solidFill>
                </a:endParaRPr>
              </a:p>
            </p:txBody>
          </p:sp>
        </p:grpSp>
        <p:grpSp>
          <p:nvGrpSpPr>
            <p:cNvPr id="68" name="Graphic 6">
              <a:extLst>
                <a:ext uri="{FF2B5EF4-FFF2-40B4-BE49-F238E27FC236}">
                  <a16:creationId xmlns:a16="http://schemas.microsoft.com/office/drawing/2014/main" id="{51E4DF2E-2CE4-470F-A9BD-83BDBBB63F34}"/>
                </a:ext>
              </a:extLst>
            </p:cNvPr>
            <p:cNvGrpSpPr/>
            <p:nvPr/>
          </p:nvGrpSpPr>
          <p:grpSpPr>
            <a:xfrm>
              <a:off x="1373522" y="431800"/>
              <a:ext cx="1655427" cy="771563"/>
              <a:chOff x="2007629" y="5109712"/>
              <a:chExt cx="2516159" cy="1172733"/>
            </a:xfrm>
            <a:solidFill>
              <a:srgbClr val="191919"/>
            </a:solidFill>
          </p:grpSpPr>
          <p:grpSp>
            <p:nvGrpSpPr>
              <p:cNvPr id="69" name="Graphic 6">
                <a:extLst>
                  <a:ext uri="{FF2B5EF4-FFF2-40B4-BE49-F238E27FC236}">
                    <a16:creationId xmlns:a16="http://schemas.microsoft.com/office/drawing/2014/main" id="{90B73467-B51B-F72C-D8CA-4A349AE85110}"/>
                  </a:ext>
                </a:extLst>
              </p:cNvPr>
              <p:cNvGrpSpPr/>
              <p:nvPr/>
            </p:nvGrpSpPr>
            <p:grpSpPr>
              <a:xfrm>
                <a:off x="2007629" y="5109712"/>
                <a:ext cx="1920470" cy="515901"/>
                <a:chOff x="2007629" y="5109712"/>
                <a:chExt cx="1920470" cy="515901"/>
              </a:xfrm>
              <a:grpFill/>
            </p:grpSpPr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4B83B6F2-A1EC-8141-E0EA-33A0C0005196}"/>
                    </a:ext>
                  </a:extLst>
                </p:cNvPr>
                <p:cNvSpPr/>
                <p:nvPr/>
              </p:nvSpPr>
              <p:spPr>
                <a:xfrm>
                  <a:off x="2007629" y="5109712"/>
                  <a:ext cx="357507" cy="508638"/>
                </a:xfrm>
                <a:custGeom>
                  <a:avLst/>
                  <a:gdLst>
                    <a:gd name="connsiteX0" fmla="*/ 0 w 357507"/>
                    <a:gd name="connsiteY0" fmla="*/ 508638 h 508638"/>
                    <a:gd name="connsiteX1" fmla="*/ 0 w 357507"/>
                    <a:gd name="connsiteY1" fmla="*/ 0 h 508638"/>
                    <a:gd name="connsiteX2" fmla="*/ 351686 w 357507"/>
                    <a:gd name="connsiteY2" fmla="*/ 0 h 508638"/>
                    <a:gd name="connsiteX3" fmla="*/ 351686 w 357507"/>
                    <a:gd name="connsiteY3" fmla="*/ 90091 h 508638"/>
                    <a:gd name="connsiteX4" fmla="*/ 114817 w 357507"/>
                    <a:gd name="connsiteY4" fmla="*/ 90091 h 508638"/>
                    <a:gd name="connsiteX5" fmla="*/ 114817 w 357507"/>
                    <a:gd name="connsiteY5" fmla="*/ 201263 h 508638"/>
                    <a:gd name="connsiteX6" fmla="*/ 306641 w 357507"/>
                    <a:gd name="connsiteY6" fmla="*/ 201263 h 508638"/>
                    <a:gd name="connsiteX7" fmla="*/ 306641 w 357507"/>
                    <a:gd name="connsiteY7" fmla="*/ 289913 h 508638"/>
                    <a:gd name="connsiteX8" fmla="*/ 114817 w 357507"/>
                    <a:gd name="connsiteY8" fmla="*/ 289913 h 508638"/>
                    <a:gd name="connsiteX9" fmla="*/ 114817 w 357507"/>
                    <a:gd name="connsiteY9" fmla="*/ 418521 h 508638"/>
                    <a:gd name="connsiteX10" fmla="*/ 357507 w 357507"/>
                    <a:gd name="connsiteY10" fmla="*/ 418521 h 508638"/>
                    <a:gd name="connsiteX11" fmla="*/ 357507 w 357507"/>
                    <a:gd name="connsiteY11" fmla="*/ 508612 h 508638"/>
                    <a:gd name="connsiteX12" fmla="*/ 0 w 357507"/>
                    <a:gd name="connsiteY12" fmla="*/ 508612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7507" h="508638">
                      <a:moveTo>
                        <a:pt x="0" y="508638"/>
                      </a:moveTo>
                      <a:lnTo>
                        <a:pt x="0" y="0"/>
                      </a:lnTo>
                      <a:lnTo>
                        <a:pt x="351686" y="0"/>
                      </a:lnTo>
                      <a:lnTo>
                        <a:pt x="351686" y="90091"/>
                      </a:lnTo>
                      <a:lnTo>
                        <a:pt x="114817" y="90091"/>
                      </a:lnTo>
                      <a:lnTo>
                        <a:pt x="114817" y="201263"/>
                      </a:lnTo>
                      <a:lnTo>
                        <a:pt x="306641" y="201263"/>
                      </a:lnTo>
                      <a:lnTo>
                        <a:pt x="306641" y="289913"/>
                      </a:lnTo>
                      <a:lnTo>
                        <a:pt x="114817" y="289913"/>
                      </a:lnTo>
                      <a:lnTo>
                        <a:pt x="114817" y="418521"/>
                      </a:lnTo>
                      <a:lnTo>
                        <a:pt x="357507" y="418521"/>
                      </a:lnTo>
                      <a:lnTo>
                        <a:pt x="357507" y="508612"/>
                      </a:lnTo>
                      <a:lnTo>
                        <a:pt x="0" y="508612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82266F6-7648-C57E-C8CC-BB8F1F2F7453}"/>
                    </a:ext>
                  </a:extLst>
                </p:cNvPr>
                <p:cNvSpPr/>
                <p:nvPr/>
              </p:nvSpPr>
              <p:spPr>
                <a:xfrm>
                  <a:off x="2434147" y="5109712"/>
                  <a:ext cx="430162" cy="515901"/>
                </a:xfrm>
                <a:custGeom>
                  <a:avLst/>
                  <a:gdLst>
                    <a:gd name="connsiteX0" fmla="*/ 314638 w 430162"/>
                    <a:gd name="connsiteY0" fmla="*/ 0 h 515901"/>
                    <a:gd name="connsiteX1" fmla="*/ 430162 w 430162"/>
                    <a:gd name="connsiteY1" fmla="*/ 0 h 515901"/>
                    <a:gd name="connsiteX2" fmla="*/ 430162 w 430162"/>
                    <a:gd name="connsiteY2" fmla="*/ 346600 h 515901"/>
                    <a:gd name="connsiteX3" fmla="*/ 212171 w 430162"/>
                    <a:gd name="connsiteY3" fmla="*/ 515901 h 515901"/>
                    <a:gd name="connsiteX4" fmla="*/ 0 w 430162"/>
                    <a:gd name="connsiteY4" fmla="*/ 346600 h 515901"/>
                    <a:gd name="connsiteX5" fmla="*/ 0 w 430162"/>
                    <a:gd name="connsiteY5" fmla="*/ 0 h 515901"/>
                    <a:gd name="connsiteX6" fmla="*/ 114817 w 430162"/>
                    <a:gd name="connsiteY6" fmla="*/ 0 h 515901"/>
                    <a:gd name="connsiteX7" fmla="*/ 114817 w 430162"/>
                    <a:gd name="connsiteY7" fmla="*/ 324811 h 515901"/>
                    <a:gd name="connsiteX8" fmla="*/ 215081 w 430162"/>
                    <a:gd name="connsiteY8" fmla="*/ 419989 h 515901"/>
                    <a:gd name="connsiteX9" fmla="*/ 314638 w 430162"/>
                    <a:gd name="connsiteY9" fmla="*/ 324811 h 515901"/>
                    <a:gd name="connsiteX10" fmla="*/ 314638 w 430162"/>
                    <a:gd name="connsiteY10" fmla="*/ 0 h 515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30162" h="515901">
                      <a:moveTo>
                        <a:pt x="314638" y="0"/>
                      </a:moveTo>
                      <a:lnTo>
                        <a:pt x="430162" y="0"/>
                      </a:lnTo>
                      <a:lnTo>
                        <a:pt x="430162" y="346600"/>
                      </a:lnTo>
                      <a:cubicBezTo>
                        <a:pt x="430162" y="462124"/>
                        <a:pt x="321901" y="515901"/>
                        <a:pt x="212171" y="515901"/>
                      </a:cubicBezTo>
                      <a:cubicBezTo>
                        <a:pt x="102441" y="515901"/>
                        <a:pt x="0" y="462124"/>
                        <a:pt x="0" y="346600"/>
                      </a:cubicBezTo>
                      <a:lnTo>
                        <a:pt x="0" y="0"/>
                      </a:lnTo>
                      <a:lnTo>
                        <a:pt x="114817" y="0"/>
                      </a:lnTo>
                      <a:lnTo>
                        <a:pt x="114817" y="324811"/>
                      </a:lnTo>
                      <a:cubicBezTo>
                        <a:pt x="114817" y="392380"/>
                        <a:pt x="146779" y="419989"/>
                        <a:pt x="215081" y="419989"/>
                      </a:cubicBezTo>
                      <a:cubicBezTo>
                        <a:pt x="283384" y="419989"/>
                        <a:pt x="314638" y="392380"/>
                        <a:pt x="314638" y="324811"/>
                      </a:cubicBezTo>
                      <a:lnTo>
                        <a:pt x="314638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F415B595-908A-4011-3C8D-31541A35A210}"/>
                    </a:ext>
                  </a:extLst>
                </p:cNvPr>
                <p:cNvSpPr/>
                <p:nvPr/>
              </p:nvSpPr>
              <p:spPr>
                <a:xfrm>
                  <a:off x="2968192" y="5109712"/>
                  <a:ext cx="444714" cy="508638"/>
                </a:xfrm>
                <a:custGeom>
                  <a:avLst/>
                  <a:gdLst>
                    <a:gd name="connsiteX0" fmla="*/ 26 w 444714"/>
                    <a:gd name="connsiteY0" fmla="*/ 508638 h 508638"/>
                    <a:gd name="connsiteX1" fmla="*/ 26 w 444714"/>
                    <a:gd name="connsiteY1" fmla="*/ 0 h 508638"/>
                    <a:gd name="connsiteX2" fmla="*/ 225281 w 444714"/>
                    <a:gd name="connsiteY2" fmla="*/ 0 h 508638"/>
                    <a:gd name="connsiteX3" fmla="*/ 444714 w 444714"/>
                    <a:gd name="connsiteY3" fmla="*/ 253598 h 508638"/>
                    <a:gd name="connsiteX4" fmla="*/ 231075 w 444714"/>
                    <a:gd name="connsiteY4" fmla="*/ 508638 h 508638"/>
                    <a:gd name="connsiteX5" fmla="*/ 0 w 444714"/>
                    <a:gd name="connsiteY5" fmla="*/ 508638 h 508638"/>
                    <a:gd name="connsiteX6" fmla="*/ 204934 w 444714"/>
                    <a:gd name="connsiteY6" fmla="*/ 418547 h 508638"/>
                    <a:gd name="connsiteX7" fmla="*/ 324837 w 444714"/>
                    <a:gd name="connsiteY7" fmla="*/ 254332 h 508638"/>
                    <a:gd name="connsiteX8" fmla="*/ 201316 w 444714"/>
                    <a:gd name="connsiteY8" fmla="*/ 90118 h 508638"/>
                    <a:gd name="connsiteX9" fmla="*/ 114843 w 444714"/>
                    <a:gd name="connsiteY9" fmla="*/ 90118 h 508638"/>
                    <a:gd name="connsiteX10" fmla="*/ 114843 w 444714"/>
                    <a:gd name="connsiteY10" fmla="*/ 418547 h 508638"/>
                    <a:gd name="connsiteX11" fmla="*/ 204934 w 444714"/>
                    <a:gd name="connsiteY11" fmla="*/ 418547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44714" h="508638">
                      <a:moveTo>
                        <a:pt x="26" y="508638"/>
                      </a:moveTo>
                      <a:lnTo>
                        <a:pt x="26" y="0"/>
                      </a:lnTo>
                      <a:lnTo>
                        <a:pt x="225281" y="0"/>
                      </a:lnTo>
                      <a:cubicBezTo>
                        <a:pt x="361152" y="0"/>
                        <a:pt x="444714" y="93736"/>
                        <a:pt x="444714" y="253598"/>
                      </a:cubicBezTo>
                      <a:cubicBezTo>
                        <a:pt x="444714" y="413460"/>
                        <a:pt x="364062" y="508638"/>
                        <a:pt x="231075" y="508638"/>
                      </a:cubicBezTo>
                      <a:lnTo>
                        <a:pt x="0" y="508638"/>
                      </a:lnTo>
                      <a:close/>
                      <a:moveTo>
                        <a:pt x="204934" y="418547"/>
                      </a:moveTo>
                      <a:cubicBezTo>
                        <a:pt x="286320" y="418547"/>
                        <a:pt x="324837" y="372033"/>
                        <a:pt x="324837" y="254332"/>
                      </a:cubicBezTo>
                      <a:cubicBezTo>
                        <a:pt x="324837" y="136631"/>
                        <a:pt x="284144" y="90118"/>
                        <a:pt x="201316" y="90118"/>
                      </a:cubicBezTo>
                      <a:lnTo>
                        <a:pt x="114843" y="90118"/>
                      </a:lnTo>
                      <a:lnTo>
                        <a:pt x="114843" y="418547"/>
                      </a:lnTo>
                      <a:lnTo>
                        <a:pt x="204934" y="41854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5EF09A75-0161-D527-2FFC-E09FB6A5C422}"/>
                    </a:ext>
                  </a:extLst>
                </p:cNvPr>
                <p:cNvSpPr/>
                <p:nvPr/>
              </p:nvSpPr>
              <p:spPr>
                <a:xfrm>
                  <a:off x="3422398" y="5109712"/>
                  <a:ext cx="505701" cy="508638"/>
                </a:xfrm>
                <a:custGeom>
                  <a:avLst/>
                  <a:gdLst>
                    <a:gd name="connsiteX0" fmla="*/ 337134 w 505701"/>
                    <a:gd name="connsiteY0" fmla="*/ 0 h 508638"/>
                    <a:gd name="connsiteX1" fmla="*/ 505702 w 505701"/>
                    <a:gd name="connsiteY1" fmla="*/ 508638 h 508638"/>
                    <a:gd name="connsiteX2" fmla="*/ 379270 w 505701"/>
                    <a:gd name="connsiteY2" fmla="*/ 508638 h 508638"/>
                    <a:gd name="connsiteX3" fmla="*/ 340045 w 505701"/>
                    <a:gd name="connsiteY3" fmla="*/ 383648 h 508638"/>
                    <a:gd name="connsiteX4" fmla="*/ 159836 w 505701"/>
                    <a:gd name="connsiteY4" fmla="*/ 383648 h 508638"/>
                    <a:gd name="connsiteX5" fmla="*/ 120611 w 505701"/>
                    <a:gd name="connsiteY5" fmla="*/ 508638 h 508638"/>
                    <a:gd name="connsiteX6" fmla="*/ 0 w 505701"/>
                    <a:gd name="connsiteY6" fmla="*/ 508638 h 508638"/>
                    <a:gd name="connsiteX7" fmla="*/ 170009 w 505701"/>
                    <a:gd name="connsiteY7" fmla="*/ 0 h 508638"/>
                    <a:gd name="connsiteX8" fmla="*/ 337134 w 505701"/>
                    <a:gd name="connsiteY8" fmla="*/ 0 h 508638"/>
                    <a:gd name="connsiteX9" fmla="*/ 231023 w 505701"/>
                    <a:gd name="connsiteY9" fmla="*/ 152599 h 508638"/>
                    <a:gd name="connsiteX10" fmla="*/ 185977 w 505701"/>
                    <a:gd name="connsiteY10" fmla="*/ 296468 h 508638"/>
                    <a:gd name="connsiteX11" fmla="*/ 313877 w 505701"/>
                    <a:gd name="connsiteY11" fmla="*/ 296468 h 508638"/>
                    <a:gd name="connsiteX12" fmla="*/ 268832 w 505701"/>
                    <a:gd name="connsiteY12" fmla="*/ 151131 h 508638"/>
                    <a:gd name="connsiteX13" fmla="*/ 250661 w 505701"/>
                    <a:gd name="connsiteY13" fmla="*/ 74831 h 508638"/>
                    <a:gd name="connsiteX14" fmla="*/ 231049 w 505701"/>
                    <a:gd name="connsiteY14" fmla="*/ 152573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05701" h="508638">
                      <a:moveTo>
                        <a:pt x="337134" y="0"/>
                      </a:moveTo>
                      <a:lnTo>
                        <a:pt x="505702" y="508638"/>
                      </a:lnTo>
                      <a:lnTo>
                        <a:pt x="379270" y="508638"/>
                      </a:lnTo>
                      <a:lnTo>
                        <a:pt x="340045" y="383648"/>
                      </a:lnTo>
                      <a:lnTo>
                        <a:pt x="159836" y="383648"/>
                      </a:lnTo>
                      <a:lnTo>
                        <a:pt x="120611" y="508638"/>
                      </a:lnTo>
                      <a:lnTo>
                        <a:pt x="0" y="508638"/>
                      </a:lnTo>
                      <a:lnTo>
                        <a:pt x="170009" y="0"/>
                      </a:lnTo>
                      <a:lnTo>
                        <a:pt x="337134" y="0"/>
                      </a:lnTo>
                      <a:close/>
                      <a:moveTo>
                        <a:pt x="231023" y="152599"/>
                      </a:moveTo>
                      <a:lnTo>
                        <a:pt x="185977" y="296468"/>
                      </a:lnTo>
                      <a:lnTo>
                        <a:pt x="313877" y="296468"/>
                      </a:lnTo>
                      <a:lnTo>
                        <a:pt x="268832" y="151131"/>
                      </a:lnTo>
                      <a:cubicBezTo>
                        <a:pt x="262303" y="130050"/>
                        <a:pt x="254306" y="95912"/>
                        <a:pt x="250661" y="74831"/>
                      </a:cubicBezTo>
                      <a:cubicBezTo>
                        <a:pt x="246309" y="96620"/>
                        <a:pt x="237578" y="130784"/>
                        <a:pt x="231049" y="152573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</p:grpSp>
          <p:grpSp>
            <p:nvGrpSpPr>
              <p:cNvPr id="70" name="Graphic 6">
                <a:extLst>
                  <a:ext uri="{FF2B5EF4-FFF2-40B4-BE49-F238E27FC236}">
                    <a16:creationId xmlns:a16="http://schemas.microsoft.com/office/drawing/2014/main" id="{3C637108-4AB2-4AFE-0F66-D74D96DB4BB8}"/>
                  </a:ext>
                </a:extLst>
              </p:cNvPr>
              <p:cNvGrpSpPr/>
              <p:nvPr/>
            </p:nvGrpSpPr>
            <p:grpSpPr>
              <a:xfrm>
                <a:off x="2007786" y="5787546"/>
                <a:ext cx="2516001" cy="206821"/>
                <a:chOff x="2007786" y="5787546"/>
                <a:chExt cx="2516001" cy="206821"/>
              </a:xfrm>
              <a:grpFill/>
            </p:grpSpPr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123BF319-A3A1-32BB-7C20-C9DD232912CE}"/>
                    </a:ext>
                  </a:extLst>
                </p:cNvPr>
                <p:cNvSpPr/>
                <p:nvPr/>
              </p:nvSpPr>
              <p:spPr>
                <a:xfrm>
                  <a:off x="2007786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E5DF9FFF-2D8A-7FCF-A538-5C5A74695B98}"/>
                    </a:ext>
                  </a:extLst>
                </p:cNvPr>
                <p:cNvSpPr/>
                <p:nvPr/>
              </p:nvSpPr>
              <p:spPr>
                <a:xfrm>
                  <a:off x="2178687" y="5790430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ED5B340F-0384-FCFD-8CCC-0908D1B28743}"/>
                    </a:ext>
                  </a:extLst>
                </p:cNvPr>
                <p:cNvSpPr/>
                <p:nvPr/>
              </p:nvSpPr>
              <p:spPr>
                <a:xfrm>
                  <a:off x="2389494" y="5790430"/>
                  <a:ext cx="160858" cy="201053"/>
                </a:xfrm>
                <a:custGeom>
                  <a:avLst/>
                  <a:gdLst>
                    <a:gd name="connsiteX0" fmla="*/ 115761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1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1" y="201054"/>
                      </a:moveTo>
                      <a:cubicBezTo>
                        <a:pt x="115761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1" y="201054"/>
                      </a:lnTo>
                      <a:close/>
                      <a:moveTo>
                        <a:pt x="84454" y="88754"/>
                      </a:moveTo>
                      <a:cubicBezTo>
                        <a:pt x="105142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2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9BA605BB-DA88-39D0-A63F-A38C4E15C152}"/>
                    </a:ext>
                  </a:extLst>
                </p:cNvPr>
                <p:cNvSpPr/>
                <p:nvPr/>
              </p:nvSpPr>
              <p:spPr>
                <a:xfrm>
                  <a:off x="2578749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1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1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6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1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1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1ECD5794-488B-46ED-0908-AF0870C35528}"/>
                    </a:ext>
                  </a:extLst>
                </p:cNvPr>
                <p:cNvSpPr/>
                <p:nvPr/>
              </p:nvSpPr>
              <p:spPr>
                <a:xfrm>
                  <a:off x="2807648" y="5790430"/>
                  <a:ext cx="158289" cy="201053"/>
                </a:xfrm>
                <a:custGeom>
                  <a:avLst/>
                  <a:gdLst>
                    <a:gd name="connsiteX0" fmla="*/ 158289 w 158289"/>
                    <a:gd name="connsiteY0" fmla="*/ 65209 h 201053"/>
                    <a:gd name="connsiteX1" fmla="*/ 92215 w 158289"/>
                    <a:gd name="connsiteY1" fmla="*/ 131545 h 201053"/>
                    <a:gd name="connsiteX2" fmla="*/ 45387 w 158289"/>
                    <a:gd name="connsiteY2" fmla="*/ 131545 h 201053"/>
                    <a:gd name="connsiteX3" fmla="*/ 45387 w 158289"/>
                    <a:gd name="connsiteY3" fmla="*/ 201054 h 201053"/>
                    <a:gd name="connsiteX4" fmla="*/ 0 w 158289"/>
                    <a:gd name="connsiteY4" fmla="*/ 201054 h 201053"/>
                    <a:gd name="connsiteX5" fmla="*/ 0 w 158289"/>
                    <a:gd name="connsiteY5" fmla="*/ 0 h 201053"/>
                    <a:gd name="connsiteX6" fmla="*/ 94785 w 158289"/>
                    <a:gd name="connsiteY6" fmla="*/ 0 h 201053"/>
                    <a:gd name="connsiteX7" fmla="*/ 158263 w 158289"/>
                    <a:gd name="connsiteY7" fmla="*/ 65209 h 201053"/>
                    <a:gd name="connsiteX8" fmla="*/ 45413 w 158289"/>
                    <a:gd name="connsiteY8" fmla="*/ 35633 h 201053"/>
                    <a:gd name="connsiteX9" fmla="*/ 45413 w 158289"/>
                    <a:gd name="connsiteY9" fmla="*/ 99111 h 201053"/>
                    <a:gd name="connsiteX10" fmla="*/ 83327 w 158289"/>
                    <a:gd name="connsiteY10" fmla="*/ 99111 h 201053"/>
                    <a:gd name="connsiteX11" fmla="*/ 112037 w 158289"/>
                    <a:gd name="connsiteY11" fmla="*/ 66362 h 201053"/>
                    <a:gd name="connsiteX12" fmla="*/ 83327 w 158289"/>
                    <a:gd name="connsiteY12" fmla="*/ 35633 h 201053"/>
                    <a:gd name="connsiteX13" fmla="*/ 45413 w 158289"/>
                    <a:gd name="connsiteY13" fmla="*/ 35633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8289" h="201053">
                      <a:moveTo>
                        <a:pt x="158289" y="65209"/>
                      </a:moveTo>
                      <a:cubicBezTo>
                        <a:pt x="158289" y="101680"/>
                        <a:pt x="136736" y="131545"/>
                        <a:pt x="92215" y="131545"/>
                      </a:cubicBezTo>
                      <a:lnTo>
                        <a:pt x="45387" y="13154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4785" y="0"/>
                      </a:lnTo>
                      <a:cubicBezTo>
                        <a:pt x="136133" y="0"/>
                        <a:pt x="158263" y="29576"/>
                        <a:pt x="158263" y="65209"/>
                      </a:cubicBezTo>
                      <a:close/>
                      <a:moveTo>
                        <a:pt x="45413" y="35633"/>
                      </a:moveTo>
                      <a:lnTo>
                        <a:pt x="45413" y="99111"/>
                      </a:lnTo>
                      <a:lnTo>
                        <a:pt x="83327" y="99111"/>
                      </a:lnTo>
                      <a:cubicBezTo>
                        <a:pt x="103726" y="99111"/>
                        <a:pt x="112037" y="85608"/>
                        <a:pt x="112037" y="66362"/>
                      </a:cubicBezTo>
                      <a:cubicBezTo>
                        <a:pt x="112037" y="47117"/>
                        <a:pt x="103988" y="35633"/>
                        <a:pt x="83327" y="35633"/>
                      </a:cubicBezTo>
                      <a:lnTo>
                        <a:pt x="45413" y="35633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A02941F2-470F-C94D-3A54-9934692D168C}"/>
                    </a:ext>
                  </a:extLst>
                </p:cNvPr>
                <p:cNvSpPr/>
                <p:nvPr/>
              </p:nvSpPr>
              <p:spPr>
                <a:xfrm>
                  <a:off x="2994071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854112F4-4195-B6E1-6D45-F1229E020A3D}"/>
                    </a:ext>
                  </a:extLst>
                </p:cNvPr>
                <p:cNvSpPr/>
                <p:nvPr/>
              </p:nvSpPr>
              <p:spPr>
                <a:xfrm>
                  <a:off x="3141112" y="5790430"/>
                  <a:ext cx="199925" cy="201053"/>
                </a:xfrm>
                <a:custGeom>
                  <a:avLst/>
                  <a:gdLst>
                    <a:gd name="connsiteX0" fmla="*/ 133302 w 199925"/>
                    <a:gd name="connsiteY0" fmla="*/ 0 h 201053"/>
                    <a:gd name="connsiteX1" fmla="*/ 199926 w 199925"/>
                    <a:gd name="connsiteY1" fmla="*/ 201054 h 201053"/>
                    <a:gd name="connsiteX2" fmla="*/ 149951 w 199925"/>
                    <a:gd name="connsiteY2" fmla="*/ 201054 h 201053"/>
                    <a:gd name="connsiteX3" fmla="*/ 134429 w 199925"/>
                    <a:gd name="connsiteY3" fmla="*/ 151655 h 201053"/>
                    <a:gd name="connsiteX4" fmla="*/ 63190 w 199925"/>
                    <a:gd name="connsiteY4" fmla="*/ 151655 h 201053"/>
                    <a:gd name="connsiteX5" fmla="*/ 47668 w 199925"/>
                    <a:gd name="connsiteY5" fmla="*/ 201054 h 201053"/>
                    <a:gd name="connsiteX6" fmla="*/ 0 w 199925"/>
                    <a:gd name="connsiteY6" fmla="*/ 201054 h 201053"/>
                    <a:gd name="connsiteX7" fmla="*/ 67201 w 199925"/>
                    <a:gd name="connsiteY7" fmla="*/ 0 h 201053"/>
                    <a:gd name="connsiteX8" fmla="*/ 133249 w 199925"/>
                    <a:gd name="connsiteY8" fmla="*/ 0 h 201053"/>
                    <a:gd name="connsiteX9" fmla="*/ 91350 w 199925"/>
                    <a:gd name="connsiteY9" fmla="*/ 60332 h 201053"/>
                    <a:gd name="connsiteX10" fmla="*/ 73547 w 199925"/>
                    <a:gd name="connsiteY10" fmla="*/ 117203 h 201053"/>
                    <a:gd name="connsiteX11" fmla="*/ 124098 w 199925"/>
                    <a:gd name="connsiteY11" fmla="*/ 117203 h 201053"/>
                    <a:gd name="connsiteX12" fmla="*/ 106295 w 199925"/>
                    <a:gd name="connsiteY12" fmla="*/ 59755 h 201053"/>
                    <a:gd name="connsiteX13" fmla="*/ 99111 w 199925"/>
                    <a:gd name="connsiteY13" fmla="*/ 29602 h 201053"/>
                    <a:gd name="connsiteX14" fmla="*/ 91350 w 199925"/>
                    <a:gd name="connsiteY14" fmla="*/ 60332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5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32"/>
                      </a:moveTo>
                      <a:lnTo>
                        <a:pt x="73547" y="117203"/>
                      </a:lnTo>
                      <a:lnTo>
                        <a:pt x="124098" y="117203"/>
                      </a:lnTo>
                      <a:lnTo>
                        <a:pt x="106295" y="59755"/>
                      </a:lnTo>
                      <a:cubicBezTo>
                        <a:pt x="103699" y="51417"/>
                        <a:pt x="100553" y="37914"/>
                        <a:pt x="99111" y="29602"/>
                      </a:cubicBezTo>
                      <a:cubicBezTo>
                        <a:pt x="97380" y="38229"/>
                        <a:pt x="93946" y="51705"/>
                        <a:pt x="91350" y="603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4FF30474-4C21-53E5-3275-9A294A2DA8F9}"/>
                    </a:ext>
                  </a:extLst>
                </p:cNvPr>
                <p:cNvSpPr/>
                <p:nvPr/>
              </p:nvSpPr>
              <p:spPr>
                <a:xfrm>
                  <a:off x="3357976" y="5790430"/>
                  <a:ext cx="166888" cy="201079"/>
                </a:xfrm>
                <a:custGeom>
                  <a:avLst/>
                  <a:gdLst>
                    <a:gd name="connsiteX0" fmla="*/ 64055 w 166888"/>
                    <a:gd name="connsiteY0" fmla="*/ 0 h 201079"/>
                    <a:gd name="connsiteX1" fmla="*/ 116337 w 166888"/>
                    <a:gd name="connsiteY1" fmla="*/ 123495 h 201079"/>
                    <a:gd name="connsiteX2" fmla="*/ 124098 w 166888"/>
                    <a:gd name="connsiteY2" fmla="*/ 150213 h 201079"/>
                    <a:gd name="connsiteX3" fmla="*/ 122656 w 166888"/>
                    <a:gd name="connsiteY3" fmla="*/ 121503 h 201079"/>
                    <a:gd name="connsiteX4" fmla="*/ 122656 w 166888"/>
                    <a:gd name="connsiteY4" fmla="*/ 0 h 201079"/>
                    <a:gd name="connsiteX5" fmla="*/ 166889 w 166888"/>
                    <a:gd name="connsiteY5" fmla="*/ 0 h 201079"/>
                    <a:gd name="connsiteX6" fmla="*/ 166889 w 166888"/>
                    <a:gd name="connsiteY6" fmla="*/ 201054 h 201079"/>
                    <a:gd name="connsiteX7" fmla="*/ 107999 w 166888"/>
                    <a:gd name="connsiteY7" fmla="*/ 201054 h 201079"/>
                    <a:gd name="connsiteX8" fmla="*/ 51417 w 166888"/>
                    <a:gd name="connsiteY8" fmla="*/ 65786 h 201079"/>
                    <a:gd name="connsiteX9" fmla="*/ 44233 w 166888"/>
                    <a:gd name="connsiteY9" fmla="*/ 39644 h 201079"/>
                    <a:gd name="connsiteX10" fmla="*/ 45386 w 166888"/>
                    <a:gd name="connsiteY10" fmla="*/ 66074 h 201079"/>
                    <a:gd name="connsiteX11" fmla="*/ 45386 w 166888"/>
                    <a:gd name="connsiteY11" fmla="*/ 201080 h 201079"/>
                    <a:gd name="connsiteX12" fmla="*/ 0 w 166888"/>
                    <a:gd name="connsiteY12" fmla="*/ 201080 h 201079"/>
                    <a:gd name="connsiteX13" fmla="*/ 0 w 166888"/>
                    <a:gd name="connsiteY13" fmla="*/ 26 h 201079"/>
                    <a:gd name="connsiteX14" fmla="*/ 64055 w 166888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8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41EE3561-8699-784C-A479-A14C2E5E1C5F}"/>
                    </a:ext>
                  </a:extLst>
                </p:cNvPr>
                <p:cNvSpPr/>
                <p:nvPr/>
              </p:nvSpPr>
              <p:spPr>
                <a:xfrm>
                  <a:off x="3625680" y="5790430"/>
                  <a:ext cx="170035" cy="203911"/>
                </a:xfrm>
                <a:custGeom>
                  <a:avLst/>
                  <a:gdLst>
                    <a:gd name="connsiteX0" fmla="*/ 124360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6 w 170035"/>
                    <a:gd name="connsiteY6" fmla="*/ 0 h 203911"/>
                    <a:gd name="connsiteX7" fmla="*/ 45386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0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6" y="0"/>
                      </a:lnTo>
                      <a:lnTo>
                        <a:pt x="45386" y="128398"/>
                      </a:lnTo>
                      <a:cubicBezTo>
                        <a:pt x="45386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3DEB96C7-A573-1DE0-5EC1-9F75DE9DAD99}"/>
                    </a:ext>
                  </a:extLst>
                </p:cNvPr>
                <p:cNvSpPr/>
                <p:nvPr/>
              </p:nvSpPr>
              <p:spPr>
                <a:xfrm>
                  <a:off x="3836461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AE0B0B5F-4571-9E7B-60BE-D4B40D9BFD5C}"/>
                    </a:ext>
                  </a:extLst>
                </p:cNvPr>
                <p:cNvSpPr/>
                <p:nvPr/>
              </p:nvSpPr>
              <p:spPr>
                <a:xfrm>
                  <a:off x="4046430" y="5790430"/>
                  <a:ext cx="45386" cy="201053"/>
                </a:xfrm>
                <a:custGeom>
                  <a:avLst/>
                  <a:gdLst>
                    <a:gd name="connsiteX0" fmla="*/ 0 w 45386"/>
                    <a:gd name="connsiteY0" fmla="*/ 201054 h 201053"/>
                    <a:gd name="connsiteX1" fmla="*/ 0 w 45386"/>
                    <a:gd name="connsiteY1" fmla="*/ 0 h 201053"/>
                    <a:gd name="connsiteX2" fmla="*/ 45387 w 45386"/>
                    <a:gd name="connsiteY2" fmla="*/ 0 h 201053"/>
                    <a:gd name="connsiteX3" fmla="*/ 45387 w 45386"/>
                    <a:gd name="connsiteY3" fmla="*/ 201054 h 201053"/>
                    <a:gd name="connsiteX4" fmla="*/ 0 w 45386"/>
                    <a:gd name="connsiteY4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386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87C4B79F-AE39-CA5A-D82C-FFC71031B8C7}"/>
                    </a:ext>
                  </a:extLst>
                </p:cNvPr>
                <p:cNvSpPr/>
                <p:nvPr/>
              </p:nvSpPr>
              <p:spPr>
                <a:xfrm>
                  <a:off x="4127973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2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2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2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2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DA415517-96B1-F38A-BCA5-CA1CA46C76B2}"/>
                    </a:ext>
                  </a:extLst>
                </p:cNvPr>
                <p:cNvSpPr/>
                <p:nvPr/>
              </p:nvSpPr>
              <p:spPr>
                <a:xfrm>
                  <a:off x="4356899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</p:grpSp>
          <p:grpSp>
            <p:nvGrpSpPr>
              <p:cNvPr id="71" name="Graphic 6">
                <a:extLst>
                  <a:ext uri="{FF2B5EF4-FFF2-40B4-BE49-F238E27FC236}">
                    <a16:creationId xmlns:a16="http://schemas.microsoft.com/office/drawing/2014/main" id="{AAD34D43-9446-6D96-5D41-A2B5375CABE0}"/>
                  </a:ext>
                </a:extLst>
              </p:cNvPr>
              <p:cNvGrpSpPr/>
              <p:nvPr/>
            </p:nvGrpSpPr>
            <p:grpSpPr>
              <a:xfrm>
                <a:off x="2007786" y="6075571"/>
                <a:ext cx="2264369" cy="206874"/>
                <a:chOff x="2007786" y="6075571"/>
                <a:chExt cx="2264369" cy="206874"/>
              </a:xfrm>
              <a:grpFill/>
            </p:grpSpPr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959F2E30-7A02-B331-9AE2-EDBBAC664391}"/>
                    </a:ext>
                  </a:extLst>
                </p:cNvPr>
                <p:cNvSpPr/>
                <p:nvPr/>
              </p:nvSpPr>
              <p:spPr>
                <a:xfrm>
                  <a:off x="2007786" y="6078508"/>
                  <a:ext cx="175777" cy="201053"/>
                </a:xfrm>
                <a:custGeom>
                  <a:avLst/>
                  <a:gdLst>
                    <a:gd name="connsiteX0" fmla="*/ 0 w 175777"/>
                    <a:gd name="connsiteY0" fmla="*/ 201054 h 201053"/>
                    <a:gd name="connsiteX1" fmla="*/ 0 w 175777"/>
                    <a:gd name="connsiteY1" fmla="*/ 0 h 201053"/>
                    <a:gd name="connsiteX2" fmla="*/ 89043 w 175777"/>
                    <a:gd name="connsiteY2" fmla="*/ 0 h 201053"/>
                    <a:gd name="connsiteX3" fmla="*/ 175778 w 175777"/>
                    <a:gd name="connsiteY3" fmla="*/ 100238 h 201053"/>
                    <a:gd name="connsiteX4" fmla="*/ 91324 w 175777"/>
                    <a:gd name="connsiteY4" fmla="*/ 201054 h 201053"/>
                    <a:gd name="connsiteX5" fmla="*/ 0 w 175777"/>
                    <a:gd name="connsiteY5" fmla="*/ 201054 h 201053"/>
                    <a:gd name="connsiteX6" fmla="*/ 80993 w 175777"/>
                    <a:gd name="connsiteY6" fmla="*/ 165447 h 201053"/>
                    <a:gd name="connsiteX7" fmla="*/ 128372 w 175777"/>
                    <a:gd name="connsiteY7" fmla="*/ 100527 h 201053"/>
                    <a:gd name="connsiteX8" fmla="*/ 79551 w 175777"/>
                    <a:gd name="connsiteY8" fmla="*/ 35607 h 201053"/>
                    <a:gd name="connsiteX9" fmla="*/ 45360 w 175777"/>
                    <a:gd name="connsiteY9" fmla="*/ 35607 h 201053"/>
                    <a:gd name="connsiteX10" fmla="*/ 45360 w 175777"/>
                    <a:gd name="connsiteY10" fmla="*/ 165421 h 201053"/>
                    <a:gd name="connsiteX11" fmla="*/ 80967 w 175777"/>
                    <a:gd name="connsiteY11" fmla="*/ 165421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5777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89043" y="0"/>
                      </a:lnTo>
                      <a:cubicBezTo>
                        <a:pt x="142741" y="0"/>
                        <a:pt x="175778" y="37049"/>
                        <a:pt x="175778" y="100238"/>
                      </a:cubicBezTo>
                      <a:cubicBezTo>
                        <a:pt x="175778" y="163428"/>
                        <a:pt x="143894" y="201054"/>
                        <a:pt x="91324" y="201054"/>
                      </a:cubicBezTo>
                      <a:lnTo>
                        <a:pt x="0" y="201054"/>
                      </a:lnTo>
                      <a:close/>
                      <a:moveTo>
                        <a:pt x="80993" y="165447"/>
                      </a:moveTo>
                      <a:cubicBezTo>
                        <a:pt x="113165" y="165447"/>
                        <a:pt x="128372" y="147067"/>
                        <a:pt x="128372" y="100527"/>
                      </a:cubicBezTo>
                      <a:cubicBezTo>
                        <a:pt x="128372" y="53987"/>
                        <a:pt x="112300" y="35607"/>
                        <a:pt x="79551" y="35607"/>
                      </a:cubicBezTo>
                      <a:lnTo>
                        <a:pt x="45360" y="35607"/>
                      </a:lnTo>
                      <a:lnTo>
                        <a:pt x="45360" y="165421"/>
                      </a:lnTo>
                      <a:lnTo>
                        <a:pt x="80967" y="165421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DF106454-4A63-EEF8-A73A-C6BF49E5B5D1}"/>
                    </a:ext>
                  </a:extLst>
                </p:cNvPr>
                <p:cNvSpPr/>
                <p:nvPr/>
              </p:nvSpPr>
              <p:spPr>
                <a:xfrm>
                  <a:off x="2219459" y="6078508"/>
                  <a:ext cx="160858" cy="201053"/>
                </a:xfrm>
                <a:custGeom>
                  <a:avLst/>
                  <a:gdLst>
                    <a:gd name="connsiteX0" fmla="*/ 115760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0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0" y="201054"/>
                      </a:moveTo>
                      <a:cubicBezTo>
                        <a:pt x="115760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0" y="201054"/>
                      </a:lnTo>
                      <a:close/>
                      <a:moveTo>
                        <a:pt x="84454" y="88754"/>
                      </a:moveTo>
                      <a:cubicBezTo>
                        <a:pt x="105141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1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F1F52C16-B2E2-B6AD-887E-0DFCBF85B4AD}"/>
                    </a:ext>
                  </a:extLst>
                </p:cNvPr>
                <p:cNvSpPr/>
                <p:nvPr/>
              </p:nvSpPr>
              <p:spPr>
                <a:xfrm>
                  <a:off x="2413354" y="6078508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AF4E69A5-93DE-2561-E9C5-8AB8B8DDB961}"/>
                    </a:ext>
                  </a:extLst>
                </p:cNvPr>
                <p:cNvSpPr/>
                <p:nvPr/>
              </p:nvSpPr>
              <p:spPr>
                <a:xfrm>
                  <a:off x="2617528" y="6075597"/>
                  <a:ext cx="184115" cy="206821"/>
                </a:xfrm>
                <a:custGeom>
                  <a:avLst/>
                  <a:gdLst>
                    <a:gd name="connsiteX0" fmla="*/ 182700 w 184115"/>
                    <a:gd name="connsiteY0" fmla="*/ 69535 h 206821"/>
                    <a:gd name="connsiteX1" fmla="*/ 136448 w 184115"/>
                    <a:gd name="connsiteY1" fmla="*/ 69535 h 206821"/>
                    <a:gd name="connsiteX2" fmla="*/ 96515 w 184115"/>
                    <a:gd name="connsiteY2" fmla="*/ 39959 h 206821"/>
                    <a:gd name="connsiteX3" fmla="*/ 48848 w 184115"/>
                    <a:gd name="connsiteY3" fmla="*/ 103437 h 206821"/>
                    <a:gd name="connsiteX4" fmla="*/ 95099 w 184115"/>
                    <a:gd name="connsiteY4" fmla="*/ 167492 h 206821"/>
                    <a:gd name="connsiteX5" fmla="*/ 139044 w 184115"/>
                    <a:gd name="connsiteY5" fmla="*/ 125567 h 206821"/>
                    <a:gd name="connsiteX6" fmla="*/ 92792 w 184115"/>
                    <a:gd name="connsiteY6" fmla="*/ 125567 h 206821"/>
                    <a:gd name="connsiteX7" fmla="*/ 92792 w 184115"/>
                    <a:gd name="connsiteY7" fmla="*/ 92241 h 206821"/>
                    <a:gd name="connsiteX8" fmla="*/ 184116 w 184115"/>
                    <a:gd name="connsiteY8" fmla="*/ 92241 h 206821"/>
                    <a:gd name="connsiteX9" fmla="*/ 184116 w 184115"/>
                    <a:gd name="connsiteY9" fmla="*/ 203964 h 206821"/>
                    <a:gd name="connsiteX10" fmla="*/ 141325 w 184115"/>
                    <a:gd name="connsiteY10" fmla="*/ 203964 h 206821"/>
                    <a:gd name="connsiteX11" fmla="*/ 141325 w 184115"/>
                    <a:gd name="connsiteY11" fmla="*/ 170639 h 206821"/>
                    <a:gd name="connsiteX12" fmla="*/ 85608 w 184115"/>
                    <a:gd name="connsiteY12" fmla="*/ 206822 h 206821"/>
                    <a:gd name="connsiteX13" fmla="*/ 0 w 184115"/>
                    <a:gd name="connsiteY13" fmla="*/ 103411 h 206821"/>
                    <a:gd name="connsiteX14" fmla="*/ 97092 w 184115"/>
                    <a:gd name="connsiteY14" fmla="*/ 0 h 206821"/>
                    <a:gd name="connsiteX15" fmla="*/ 182673 w 184115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115" h="206821">
                      <a:moveTo>
                        <a:pt x="182700" y="69535"/>
                      </a:moveTo>
                      <a:lnTo>
                        <a:pt x="136448" y="69535"/>
                      </a:lnTo>
                      <a:cubicBezTo>
                        <a:pt x="133852" y="50578"/>
                        <a:pt x="120375" y="39959"/>
                        <a:pt x="96515" y="39959"/>
                      </a:cubicBezTo>
                      <a:cubicBezTo>
                        <a:pt x="63190" y="39959"/>
                        <a:pt x="48848" y="65523"/>
                        <a:pt x="48848" y="103437"/>
                      </a:cubicBezTo>
                      <a:cubicBezTo>
                        <a:pt x="48848" y="144209"/>
                        <a:pt x="62351" y="167492"/>
                        <a:pt x="95099" y="167492"/>
                      </a:cubicBezTo>
                      <a:cubicBezTo>
                        <a:pt x="122682" y="167492"/>
                        <a:pt x="138755" y="152259"/>
                        <a:pt x="139044" y="125567"/>
                      </a:cubicBezTo>
                      <a:lnTo>
                        <a:pt x="92792" y="125567"/>
                      </a:lnTo>
                      <a:lnTo>
                        <a:pt x="92792" y="92241"/>
                      </a:lnTo>
                      <a:lnTo>
                        <a:pt x="184116" y="92241"/>
                      </a:lnTo>
                      <a:lnTo>
                        <a:pt x="184116" y="203964"/>
                      </a:lnTo>
                      <a:lnTo>
                        <a:pt x="141325" y="203964"/>
                      </a:lnTo>
                      <a:lnTo>
                        <a:pt x="141325" y="170639"/>
                      </a:lnTo>
                      <a:cubicBezTo>
                        <a:pt x="133275" y="191326"/>
                        <a:pt x="119484" y="206822"/>
                        <a:pt x="85608" y="206822"/>
                      </a:cubicBezTo>
                      <a:cubicBezTo>
                        <a:pt x="45098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3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8BCD3FDA-2CB0-6FF9-A794-A8ABC8567DC4}"/>
                    </a:ext>
                  </a:extLst>
                </p:cNvPr>
                <p:cNvSpPr/>
                <p:nvPr/>
              </p:nvSpPr>
              <p:spPr>
                <a:xfrm>
                  <a:off x="2836096" y="6075571"/>
                  <a:ext cx="167728" cy="206821"/>
                </a:xfrm>
                <a:custGeom>
                  <a:avLst/>
                  <a:gdLst>
                    <a:gd name="connsiteX0" fmla="*/ 166601 w 167728"/>
                    <a:gd name="connsiteY0" fmla="*/ 64684 h 206821"/>
                    <a:gd name="connsiteX1" fmla="*/ 119772 w 167728"/>
                    <a:gd name="connsiteY1" fmla="*/ 64684 h 206821"/>
                    <a:gd name="connsiteX2" fmla="*/ 83589 w 167728"/>
                    <a:gd name="connsiteY2" fmla="*/ 35947 h 206821"/>
                    <a:gd name="connsiteX3" fmla="*/ 51129 w 167728"/>
                    <a:gd name="connsiteY3" fmla="*/ 58916 h 206821"/>
                    <a:gd name="connsiteX4" fmla="*/ 88177 w 167728"/>
                    <a:gd name="connsiteY4" fmla="*/ 81885 h 206821"/>
                    <a:gd name="connsiteX5" fmla="*/ 167728 w 167728"/>
                    <a:gd name="connsiteY5" fmla="*/ 139621 h 206821"/>
                    <a:gd name="connsiteX6" fmla="*/ 82435 w 167728"/>
                    <a:gd name="connsiteY6" fmla="*/ 206822 h 206821"/>
                    <a:gd name="connsiteX7" fmla="*/ 0 w 167728"/>
                    <a:gd name="connsiteY7" fmla="*/ 141325 h 206821"/>
                    <a:gd name="connsiteX8" fmla="*/ 46829 w 167728"/>
                    <a:gd name="connsiteY8" fmla="*/ 141325 h 206821"/>
                    <a:gd name="connsiteX9" fmla="*/ 84166 w 167728"/>
                    <a:gd name="connsiteY9" fmla="*/ 171189 h 206821"/>
                    <a:gd name="connsiteX10" fmla="*/ 118068 w 167728"/>
                    <a:gd name="connsiteY10" fmla="*/ 146490 h 206821"/>
                    <a:gd name="connsiteX11" fmla="*/ 78423 w 167728"/>
                    <a:gd name="connsiteY11" fmla="*/ 122079 h 206821"/>
                    <a:gd name="connsiteX12" fmla="*/ 2596 w 167728"/>
                    <a:gd name="connsiteY12" fmla="*/ 62901 h 206821"/>
                    <a:gd name="connsiteX13" fmla="*/ 84742 w 167728"/>
                    <a:gd name="connsiteY13" fmla="*/ 0 h 206821"/>
                    <a:gd name="connsiteX14" fmla="*/ 166601 w 167728"/>
                    <a:gd name="connsiteY14" fmla="*/ 64632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7728" h="206821">
                      <a:moveTo>
                        <a:pt x="166601" y="64684"/>
                      </a:moveTo>
                      <a:lnTo>
                        <a:pt x="119772" y="64684"/>
                      </a:lnTo>
                      <a:cubicBezTo>
                        <a:pt x="118330" y="47169"/>
                        <a:pt x="111146" y="35947"/>
                        <a:pt x="83589" y="35947"/>
                      </a:cubicBezTo>
                      <a:cubicBezTo>
                        <a:pt x="58601" y="35947"/>
                        <a:pt x="51129" y="46566"/>
                        <a:pt x="51129" y="58916"/>
                      </a:cubicBezTo>
                      <a:cubicBezTo>
                        <a:pt x="51129" y="74438"/>
                        <a:pt x="62901" y="79027"/>
                        <a:pt x="88177" y="81885"/>
                      </a:cubicBezTo>
                      <a:cubicBezTo>
                        <a:pt x="136999" y="86473"/>
                        <a:pt x="167728" y="102572"/>
                        <a:pt x="167728" y="139621"/>
                      </a:cubicBezTo>
                      <a:cubicBezTo>
                        <a:pt x="167728" y="178977"/>
                        <a:pt x="136422" y="206822"/>
                        <a:pt x="82435" y="206822"/>
                      </a:cubicBezTo>
                      <a:cubicBezTo>
                        <a:pt x="31883" y="206822"/>
                        <a:pt x="1730" y="179527"/>
                        <a:pt x="0" y="141325"/>
                      </a:cubicBezTo>
                      <a:lnTo>
                        <a:pt x="46829" y="141325"/>
                      </a:lnTo>
                      <a:cubicBezTo>
                        <a:pt x="47982" y="159128"/>
                        <a:pt x="56871" y="171189"/>
                        <a:pt x="84166" y="171189"/>
                      </a:cubicBezTo>
                      <a:cubicBezTo>
                        <a:pt x="109442" y="171189"/>
                        <a:pt x="118068" y="159705"/>
                        <a:pt x="118068" y="146490"/>
                      </a:cubicBezTo>
                      <a:cubicBezTo>
                        <a:pt x="118068" y="129841"/>
                        <a:pt x="106295" y="125514"/>
                        <a:pt x="78423" y="122079"/>
                      </a:cubicBezTo>
                      <a:cubicBezTo>
                        <a:pt x="27295" y="116049"/>
                        <a:pt x="2596" y="101104"/>
                        <a:pt x="2596" y="62901"/>
                      </a:cubicBezTo>
                      <a:cubicBezTo>
                        <a:pt x="2596" y="27872"/>
                        <a:pt x="31018" y="0"/>
                        <a:pt x="84742" y="0"/>
                      </a:cubicBezTo>
                      <a:cubicBezTo>
                        <a:pt x="135294" y="0"/>
                        <a:pt x="164870" y="26718"/>
                        <a:pt x="166601" y="646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3C956C1A-59B8-24F4-EDE5-30BE2D8DCFE4}"/>
                    </a:ext>
                  </a:extLst>
                </p:cNvPr>
                <p:cNvSpPr/>
                <p:nvPr/>
              </p:nvSpPr>
              <p:spPr>
                <a:xfrm>
                  <a:off x="3072180" y="6078508"/>
                  <a:ext cx="199926" cy="201053"/>
                </a:xfrm>
                <a:custGeom>
                  <a:avLst/>
                  <a:gdLst>
                    <a:gd name="connsiteX0" fmla="*/ 133302 w 199926"/>
                    <a:gd name="connsiteY0" fmla="*/ 0 h 201053"/>
                    <a:gd name="connsiteX1" fmla="*/ 199926 w 199926"/>
                    <a:gd name="connsiteY1" fmla="*/ 201054 h 201053"/>
                    <a:gd name="connsiteX2" fmla="*/ 149951 w 199926"/>
                    <a:gd name="connsiteY2" fmla="*/ 201054 h 201053"/>
                    <a:gd name="connsiteX3" fmla="*/ 134429 w 199926"/>
                    <a:gd name="connsiteY3" fmla="*/ 151655 h 201053"/>
                    <a:gd name="connsiteX4" fmla="*/ 63190 w 199926"/>
                    <a:gd name="connsiteY4" fmla="*/ 151655 h 201053"/>
                    <a:gd name="connsiteX5" fmla="*/ 47668 w 199926"/>
                    <a:gd name="connsiteY5" fmla="*/ 201054 h 201053"/>
                    <a:gd name="connsiteX6" fmla="*/ 0 w 199926"/>
                    <a:gd name="connsiteY6" fmla="*/ 201054 h 201053"/>
                    <a:gd name="connsiteX7" fmla="*/ 67201 w 199926"/>
                    <a:gd name="connsiteY7" fmla="*/ 0 h 201053"/>
                    <a:gd name="connsiteX8" fmla="*/ 133249 w 199926"/>
                    <a:gd name="connsiteY8" fmla="*/ 0 h 201053"/>
                    <a:gd name="connsiteX9" fmla="*/ 91350 w 199926"/>
                    <a:gd name="connsiteY9" fmla="*/ 60306 h 201053"/>
                    <a:gd name="connsiteX10" fmla="*/ 73547 w 199926"/>
                    <a:gd name="connsiteY10" fmla="*/ 117176 h 201053"/>
                    <a:gd name="connsiteX11" fmla="*/ 124098 w 199926"/>
                    <a:gd name="connsiteY11" fmla="*/ 117176 h 201053"/>
                    <a:gd name="connsiteX12" fmla="*/ 106295 w 199926"/>
                    <a:gd name="connsiteY12" fmla="*/ 59729 h 201053"/>
                    <a:gd name="connsiteX13" fmla="*/ 99111 w 199926"/>
                    <a:gd name="connsiteY13" fmla="*/ 29576 h 201053"/>
                    <a:gd name="connsiteX14" fmla="*/ 91350 w 199926"/>
                    <a:gd name="connsiteY14" fmla="*/ 60306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6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06"/>
                      </a:moveTo>
                      <a:lnTo>
                        <a:pt x="73547" y="117176"/>
                      </a:lnTo>
                      <a:lnTo>
                        <a:pt x="124098" y="117176"/>
                      </a:lnTo>
                      <a:lnTo>
                        <a:pt x="106295" y="59729"/>
                      </a:lnTo>
                      <a:cubicBezTo>
                        <a:pt x="103699" y="51391"/>
                        <a:pt x="100553" y="37888"/>
                        <a:pt x="99111" y="29576"/>
                      </a:cubicBezTo>
                      <a:cubicBezTo>
                        <a:pt x="97380" y="38202"/>
                        <a:pt x="93946" y="51705"/>
                        <a:pt x="91350" y="60306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8CCA6BBE-9ED2-9170-1F1C-23BC4444E69D}"/>
                    </a:ext>
                  </a:extLst>
                </p:cNvPr>
                <p:cNvSpPr/>
                <p:nvPr/>
              </p:nvSpPr>
              <p:spPr>
                <a:xfrm>
                  <a:off x="3282436" y="6075597"/>
                  <a:ext cx="184089" cy="206821"/>
                </a:xfrm>
                <a:custGeom>
                  <a:avLst/>
                  <a:gdLst>
                    <a:gd name="connsiteX0" fmla="*/ 182674 w 184089"/>
                    <a:gd name="connsiteY0" fmla="*/ 69535 h 206821"/>
                    <a:gd name="connsiteX1" fmla="*/ 136422 w 184089"/>
                    <a:gd name="connsiteY1" fmla="*/ 69535 h 206821"/>
                    <a:gd name="connsiteX2" fmla="*/ 96489 w 184089"/>
                    <a:gd name="connsiteY2" fmla="*/ 39959 h 206821"/>
                    <a:gd name="connsiteX3" fmla="*/ 48821 w 184089"/>
                    <a:gd name="connsiteY3" fmla="*/ 103437 h 206821"/>
                    <a:gd name="connsiteX4" fmla="*/ 95073 w 184089"/>
                    <a:gd name="connsiteY4" fmla="*/ 167492 h 206821"/>
                    <a:gd name="connsiteX5" fmla="*/ 139018 w 184089"/>
                    <a:gd name="connsiteY5" fmla="*/ 125567 h 206821"/>
                    <a:gd name="connsiteX6" fmla="*/ 92766 w 184089"/>
                    <a:gd name="connsiteY6" fmla="*/ 125567 h 206821"/>
                    <a:gd name="connsiteX7" fmla="*/ 92766 w 184089"/>
                    <a:gd name="connsiteY7" fmla="*/ 92241 h 206821"/>
                    <a:gd name="connsiteX8" fmla="*/ 184089 w 184089"/>
                    <a:gd name="connsiteY8" fmla="*/ 92241 h 206821"/>
                    <a:gd name="connsiteX9" fmla="*/ 184089 w 184089"/>
                    <a:gd name="connsiteY9" fmla="*/ 203964 h 206821"/>
                    <a:gd name="connsiteX10" fmla="*/ 141299 w 184089"/>
                    <a:gd name="connsiteY10" fmla="*/ 203964 h 206821"/>
                    <a:gd name="connsiteX11" fmla="*/ 141299 w 184089"/>
                    <a:gd name="connsiteY11" fmla="*/ 170639 h 206821"/>
                    <a:gd name="connsiteX12" fmla="*/ 85582 w 184089"/>
                    <a:gd name="connsiteY12" fmla="*/ 206822 h 206821"/>
                    <a:gd name="connsiteX13" fmla="*/ 0 w 184089"/>
                    <a:gd name="connsiteY13" fmla="*/ 103411 h 206821"/>
                    <a:gd name="connsiteX14" fmla="*/ 97092 w 184089"/>
                    <a:gd name="connsiteY14" fmla="*/ 0 h 206821"/>
                    <a:gd name="connsiteX15" fmla="*/ 182674 w 184089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089" h="206821">
                      <a:moveTo>
                        <a:pt x="182674" y="69535"/>
                      </a:moveTo>
                      <a:lnTo>
                        <a:pt x="136422" y="69535"/>
                      </a:lnTo>
                      <a:cubicBezTo>
                        <a:pt x="133826" y="50578"/>
                        <a:pt x="120349" y="39959"/>
                        <a:pt x="96489" y="39959"/>
                      </a:cubicBezTo>
                      <a:cubicBezTo>
                        <a:pt x="63163" y="39959"/>
                        <a:pt x="48821" y="65523"/>
                        <a:pt x="48821" y="103437"/>
                      </a:cubicBezTo>
                      <a:cubicBezTo>
                        <a:pt x="48821" y="144209"/>
                        <a:pt x="62325" y="167492"/>
                        <a:pt x="95073" y="167492"/>
                      </a:cubicBezTo>
                      <a:cubicBezTo>
                        <a:pt x="122656" y="167492"/>
                        <a:pt x="138729" y="152259"/>
                        <a:pt x="139018" y="125567"/>
                      </a:cubicBezTo>
                      <a:lnTo>
                        <a:pt x="92766" y="125567"/>
                      </a:lnTo>
                      <a:lnTo>
                        <a:pt x="92766" y="92241"/>
                      </a:lnTo>
                      <a:lnTo>
                        <a:pt x="184089" y="92241"/>
                      </a:lnTo>
                      <a:lnTo>
                        <a:pt x="184089" y="203964"/>
                      </a:lnTo>
                      <a:lnTo>
                        <a:pt x="141299" y="203964"/>
                      </a:lnTo>
                      <a:lnTo>
                        <a:pt x="141299" y="170639"/>
                      </a:lnTo>
                      <a:cubicBezTo>
                        <a:pt x="133249" y="191326"/>
                        <a:pt x="119458" y="206822"/>
                        <a:pt x="85582" y="206822"/>
                      </a:cubicBezTo>
                      <a:cubicBezTo>
                        <a:pt x="45072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4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DDE5F2CE-B350-F380-F2DE-CDAF2184D46E}"/>
                    </a:ext>
                  </a:extLst>
                </p:cNvPr>
                <p:cNvSpPr/>
                <p:nvPr/>
              </p:nvSpPr>
              <p:spPr>
                <a:xfrm>
                  <a:off x="3509343" y="6078508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6 w 141324"/>
                    <a:gd name="connsiteY4" fmla="*/ 35607 h 201053"/>
                    <a:gd name="connsiteX5" fmla="*/ 45386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6 w 141324"/>
                    <a:gd name="connsiteY8" fmla="*/ 114581 h 201053"/>
                    <a:gd name="connsiteX9" fmla="*/ 45386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6" y="35607"/>
                      </a:lnTo>
                      <a:lnTo>
                        <a:pt x="45386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6" y="114581"/>
                      </a:lnTo>
                      <a:lnTo>
                        <a:pt x="45386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58A7E2C8-5F2A-9EB5-3FC0-A262B3FDC125}"/>
                    </a:ext>
                  </a:extLst>
                </p:cNvPr>
                <p:cNvSpPr/>
                <p:nvPr/>
              </p:nvSpPr>
              <p:spPr>
                <a:xfrm>
                  <a:off x="3682525" y="6078481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26 h 201079"/>
                    <a:gd name="connsiteX1" fmla="*/ 116337 w 166889"/>
                    <a:gd name="connsiteY1" fmla="*/ 123522 h 201079"/>
                    <a:gd name="connsiteX2" fmla="*/ 124099 w 166889"/>
                    <a:gd name="connsiteY2" fmla="*/ 150240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8000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7 w 166889"/>
                    <a:gd name="connsiteY10" fmla="*/ 66074 h 201079"/>
                    <a:gd name="connsiteX11" fmla="*/ 45387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26"/>
                      </a:moveTo>
                      <a:lnTo>
                        <a:pt x="116337" y="123522"/>
                      </a:lnTo>
                      <a:cubicBezTo>
                        <a:pt x="118645" y="129264"/>
                        <a:pt x="122080" y="140748"/>
                        <a:pt x="124099" y="150240"/>
                      </a:cubicBezTo>
                      <a:cubicBezTo>
                        <a:pt x="123522" y="143921"/>
                        <a:pt x="122656" y="127848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8000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7" y="60332"/>
                        <a:pt x="45387" y="66074"/>
                      </a:cubicBezTo>
                      <a:lnTo>
                        <a:pt x="45387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D8194290-A806-CB65-F60E-A9B238CF4221}"/>
                    </a:ext>
                  </a:extLst>
                </p:cNvPr>
                <p:cNvSpPr/>
                <p:nvPr/>
              </p:nvSpPr>
              <p:spPr>
                <a:xfrm>
                  <a:off x="3885597" y="6075624"/>
                  <a:ext cx="182961" cy="206821"/>
                </a:xfrm>
                <a:custGeom>
                  <a:avLst/>
                  <a:gdLst>
                    <a:gd name="connsiteX0" fmla="*/ 182962 w 182961"/>
                    <a:gd name="connsiteY0" fmla="*/ 137025 h 206821"/>
                    <a:gd name="connsiteX1" fmla="*/ 96515 w 182961"/>
                    <a:gd name="connsiteY1" fmla="*/ 206822 h 206821"/>
                    <a:gd name="connsiteX2" fmla="*/ 0 w 182961"/>
                    <a:gd name="connsiteY2" fmla="*/ 103411 h 206821"/>
                    <a:gd name="connsiteX3" fmla="*/ 96515 w 182961"/>
                    <a:gd name="connsiteY3" fmla="*/ 0 h 206821"/>
                    <a:gd name="connsiteX4" fmla="*/ 182962 w 182961"/>
                    <a:gd name="connsiteY4" fmla="*/ 69797 h 206821"/>
                    <a:gd name="connsiteX5" fmla="*/ 136422 w 182961"/>
                    <a:gd name="connsiteY5" fmla="*/ 69797 h 206821"/>
                    <a:gd name="connsiteX6" fmla="*/ 96489 w 182961"/>
                    <a:gd name="connsiteY6" fmla="*/ 39933 h 206821"/>
                    <a:gd name="connsiteX7" fmla="*/ 49083 w 182961"/>
                    <a:gd name="connsiteY7" fmla="*/ 103411 h 206821"/>
                    <a:gd name="connsiteX8" fmla="*/ 96489 w 182961"/>
                    <a:gd name="connsiteY8" fmla="*/ 166889 h 206821"/>
                    <a:gd name="connsiteX9" fmla="*/ 136422 w 182961"/>
                    <a:gd name="connsiteY9" fmla="*/ 137025 h 206821"/>
                    <a:gd name="connsiteX10" fmla="*/ 182962 w 182961"/>
                    <a:gd name="connsiteY10" fmla="*/ 137025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961" h="206821">
                      <a:moveTo>
                        <a:pt x="182962" y="137025"/>
                      </a:moveTo>
                      <a:cubicBezTo>
                        <a:pt x="179527" y="178373"/>
                        <a:pt x="146779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625" y="0"/>
                        <a:pt x="96515" y="0"/>
                      </a:cubicBezTo>
                      <a:cubicBezTo>
                        <a:pt x="146779" y="0"/>
                        <a:pt x="179527" y="28422"/>
                        <a:pt x="182962" y="69797"/>
                      </a:cubicBezTo>
                      <a:lnTo>
                        <a:pt x="136422" y="69797"/>
                      </a:lnTo>
                      <a:cubicBezTo>
                        <a:pt x="133826" y="50840"/>
                        <a:pt x="120611" y="39933"/>
                        <a:pt x="96489" y="39933"/>
                      </a:cubicBezTo>
                      <a:cubicBezTo>
                        <a:pt x="63163" y="39933"/>
                        <a:pt x="49083" y="65497"/>
                        <a:pt x="49083" y="103411"/>
                      </a:cubicBezTo>
                      <a:cubicBezTo>
                        <a:pt x="49083" y="141325"/>
                        <a:pt x="63163" y="166889"/>
                        <a:pt x="96489" y="166889"/>
                      </a:cubicBezTo>
                      <a:cubicBezTo>
                        <a:pt x="120611" y="166889"/>
                        <a:pt x="133826" y="155982"/>
                        <a:pt x="136422" y="137025"/>
                      </a:cubicBezTo>
                      <a:lnTo>
                        <a:pt x="182962" y="137025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F38AB5E5-F2AB-F3E7-4F69-D975D7A998A9}"/>
                    </a:ext>
                  </a:extLst>
                </p:cNvPr>
                <p:cNvSpPr/>
                <p:nvPr/>
              </p:nvSpPr>
              <p:spPr>
                <a:xfrm>
                  <a:off x="4072544" y="6078508"/>
                  <a:ext cx="199611" cy="201053"/>
                </a:xfrm>
                <a:custGeom>
                  <a:avLst/>
                  <a:gdLst>
                    <a:gd name="connsiteX0" fmla="*/ 77270 w 199611"/>
                    <a:gd name="connsiteY0" fmla="*/ 201054 h 201053"/>
                    <a:gd name="connsiteX1" fmla="*/ 77270 w 199611"/>
                    <a:gd name="connsiteY1" fmla="*/ 115761 h 201053"/>
                    <a:gd name="connsiteX2" fmla="*/ 0 w 199611"/>
                    <a:gd name="connsiteY2" fmla="*/ 0 h 201053"/>
                    <a:gd name="connsiteX3" fmla="*/ 53148 w 199611"/>
                    <a:gd name="connsiteY3" fmla="*/ 0 h 201053"/>
                    <a:gd name="connsiteX4" fmla="*/ 101392 w 199611"/>
                    <a:gd name="connsiteY4" fmla="*/ 77270 h 201053"/>
                    <a:gd name="connsiteX5" fmla="*/ 150213 w 199611"/>
                    <a:gd name="connsiteY5" fmla="*/ 0 h 201053"/>
                    <a:gd name="connsiteX6" fmla="*/ 199612 w 199611"/>
                    <a:gd name="connsiteY6" fmla="*/ 0 h 201053"/>
                    <a:gd name="connsiteX7" fmla="*/ 122630 w 199611"/>
                    <a:gd name="connsiteY7" fmla="*/ 115761 h 201053"/>
                    <a:gd name="connsiteX8" fmla="*/ 122630 w 199611"/>
                    <a:gd name="connsiteY8" fmla="*/ 201054 h 201053"/>
                    <a:gd name="connsiteX9" fmla="*/ 77244 w 199611"/>
                    <a:gd name="connsiteY9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9611" h="201053">
                      <a:moveTo>
                        <a:pt x="77270" y="201054"/>
                      </a:moveTo>
                      <a:lnTo>
                        <a:pt x="77270" y="115761"/>
                      </a:lnTo>
                      <a:lnTo>
                        <a:pt x="0" y="0"/>
                      </a:lnTo>
                      <a:lnTo>
                        <a:pt x="53148" y="0"/>
                      </a:lnTo>
                      <a:lnTo>
                        <a:pt x="101392" y="77270"/>
                      </a:lnTo>
                      <a:lnTo>
                        <a:pt x="150213" y="0"/>
                      </a:lnTo>
                      <a:lnTo>
                        <a:pt x="199612" y="0"/>
                      </a:lnTo>
                      <a:lnTo>
                        <a:pt x="122630" y="115761"/>
                      </a:lnTo>
                      <a:lnTo>
                        <a:pt x="122630" y="201054"/>
                      </a:lnTo>
                      <a:lnTo>
                        <a:pt x="77244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</p:grpSp>
          <p:grpSp>
            <p:nvGrpSpPr>
              <p:cNvPr id="72" name="Graphic 6">
                <a:extLst>
                  <a:ext uri="{FF2B5EF4-FFF2-40B4-BE49-F238E27FC236}">
                    <a16:creationId xmlns:a16="http://schemas.microsoft.com/office/drawing/2014/main" id="{E5D06FF0-D77E-4334-251F-4EEBB0B8334A}"/>
                  </a:ext>
                </a:extLst>
              </p:cNvPr>
              <p:cNvGrpSpPr/>
              <p:nvPr/>
            </p:nvGrpSpPr>
            <p:grpSpPr>
              <a:xfrm>
                <a:off x="2007786" y="5787546"/>
                <a:ext cx="2516001" cy="206821"/>
                <a:chOff x="2007786" y="5787546"/>
                <a:chExt cx="2516001" cy="206821"/>
              </a:xfrm>
              <a:grpFill/>
            </p:grpSpPr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088A48B6-E0C9-BD27-CEAF-3C4AEC963F72}"/>
                    </a:ext>
                  </a:extLst>
                </p:cNvPr>
                <p:cNvSpPr/>
                <p:nvPr/>
              </p:nvSpPr>
              <p:spPr>
                <a:xfrm>
                  <a:off x="2007786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E656DF86-3E14-EB11-BB65-94662C86703A}"/>
                    </a:ext>
                  </a:extLst>
                </p:cNvPr>
                <p:cNvSpPr/>
                <p:nvPr/>
              </p:nvSpPr>
              <p:spPr>
                <a:xfrm>
                  <a:off x="2178687" y="5790430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2AD22BD4-04D7-FFE9-645B-4CF904BC3857}"/>
                    </a:ext>
                  </a:extLst>
                </p:cNvPr>
                <p:cNvSpPr/>
                <p:nvPr/>
              </p:nvSpPr>
              <p:spPr>
                <a:xfrm>
                  <a:off x="2389494" y="5790430"/>
                  <a:ext cx="160858" cy="201053"/>
                </a:xfrm>
                <a:custGeom>
                  <a:avLst/>
                  <a:gdLst>
                    <a:gd name="connsiteX0" fmla="*/ 115761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1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1" y="201054"/>
                      </a:moveTo>
                      <a:cubicBezTo>
                        <a:pt x="115761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1" y="201054"/>
                      </a:lnTo>
                      <a:close/>
                      <a:moveTo>
                        <a:pt x="84454" y="88754"/>
                      </a:moveTo>
                      <a:cubicBezTo>
                        <a:pt x="105142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2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F3707C2F-9CDF-8696-424D-4A3CA10489BF}"/>
                    </a:ext>
                  </a:extLst>
                </p:cNvPr>
                <p:cNvSpPr/>
                <p:nvPr/>
              </p:nvSpPr>
              <p:spPr>
                <a:xfrm>
                  <a:off x="2578749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1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1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6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1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1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9E479291-1F72-BE02-DD8A-90AACD715625}"/>
                    </a:ext>
                  </a:extLst>
                </p:cNvPr>
                <p:cNvSpPr/>
                <p:nvPr/>
              </p:nvSpPr>
              <p:spPr>
                <a:xfrm>
                  <a:off x="2807648" y="5790430"/>
                  <a:ext cx="158289" cy="201053"/>
                </a:xfrm>
                <a:custGeom>
                  <a:avLst/>
                  <a:gdLst>
                    <a:gd name="connsiteX0" fmla="*/ 158289 w 158289"/>
                    <a:gd name="connsiteY0" fmla="*/ 65209 h 201053"/>
                    <a:gd name="connsiteX1" fmla="*/ 92215 w 158289"/>
                    <a:gd name="connsiteY1" fmla="*/ 131545 h 201053"/>
                    <a:gd name="connsiteX2" fmla="*/ 45387 w 158289"/>
                    <a:gd name="connsiteY2" fmla="*/ 131545 h 201053"/>
                    <a:gd name="connsiteX3" fmla="*/ 45387 w 158289"/>
                    <a:gd name="connsiteY3" fmla="*/ 201054 h 201053"/>
                    <a:gd name="connsiteX4" fmla="*/ 0 w 158289"/>
                    <a:gd name="connsiteY4" fmla="*/ 201054 h 201053"/>
                    <a:gd name="connsiteX5" fmla="*/ 0 w 158289"/>
                    <a:gd name="connsiteY5" fmla="*/ 0 h 201053"/>
                    <a:gd name="connsiteX6" fmla="*/ 94785 w 158289"/>
                    <a:gd name="connsiteY6" fmla="*/ 0 h 201053"/>
                    <a:gd name="connsiteX7" fmla="*/ 158263 w 158289"/>
                    <a:gd name="connsiteY7" fmla="*/ 65209 h 201053"/>
                    <a:gd name="connsiteX8" fmla="*/ 45413 w 158289"/>
                    <a:gd name="connsiteY8" fmla="*/ 35633 h 201053"/>
                    <a:gd name="connsiteX9" fmla="*/ 45413 w 158289"/>
                    <a:gd name="connsiteY9" fmla="*/ 99111 h 201053"/>
                    <a:gd name="connsiteX10" fmla="*/ 83327 w 158289"/>
                    <a:gd name="connsiteY10" fmla="*/ 99111 h 201053"/>
                    <a:gd name="connsiteX11" fmla="*/ 112037 w 158289"/>
                    <a:gd name="connsiteY11" fmla="*/ 66362 h 201053"/>
                    <a:gd name="connsiteX12" fmla="*/ 83327 w 158289"/>
                    <a:gd name="connsiteY12" fmla="*/ 35633 h 201053"/>
                    <a:gd name="connsiteX13" fmla="*/ 45413 w 158289"/>
                    <a:gd name="connsiteY13" fmla="*/ 35633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8289" h="201053">
                      <a:moveTo>
                        <a:pt x="158289" y="65209"/>
                      </a:moveTo>
                      <a:cubicBezTo>
                        <a:pt x="158289" y="101680"/>
                        <a:pt x="136736" y="131545"/>
                        <a:pt x="92215" y="131545"/>
                      </a:cubicBezTo>
                      <a:lnTo>
                        <a:pt x="45387" y="13154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4785" y="0"/>
                      </a:lnTo>
                      <a:cubicBezTo>
                        <a:pt x="136133" y="0"/>
                        <a:pt x="158263" y="29576"/>
                        <a:pt x="158263" y="65209"/>
                      </a:cubicBezTo>
                      <a:close/>
                      <a:moveTo>
                        <a:pt x="45413" y="35633"/>
                      </a:moveTo>
                      <a:lnTo>
                        <a:pt x="45413" y="99111"/>
                      </a:lnTo>
                      <a:lnTo>
                        <a:pt x="83327" y="99111"/>
                      </a:lnTo>
                      <a:cubicBezTo>
                        <a:pt x="103726" y="99111"/>
                        <a:pt x="112037" y="85608"/>
                        <a:pt x="112037" y="66362"/>
                      </a:cubicBezTo>
                      <a:cubicBezTo>
                        <a:pt x="112037" y="47117"/>
                        <a:pt x="103988" y="35633"/>
                        <a:pt x="83327" y="35633"/>
                      </a:cubicBezTo>
                      <a:lnTo>
                        <a:pt x="45413" y="35633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10077D93-3E9C-3106-325E-D1C174FFE4FF}"/>
                    </a:ext>
                  </a:extLst>
                </p:cNvPr>
                <p:cNvSpPr/>
                <p:nvPr/>
              </p:nvSpPr>
              <p:spPr>
                <a:xfrm>
                  <a:off x="2994071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CF4CC5D8-173F-6D43-88D0-6A4468496297}"/>
                    </a:ext>
                  </a:extLst>
                </p:cNvPr>
                <p:cNvSpPr/>
                <p:nvPr/>
              </p:nvSpPr>
              <p:spPr>
                <a:xfrm>
                  <a:off x="3141112" y="5790430"/>
                  <a:ext cx="199925" cy="201053"/>
                </a:xfrm>
                <a:custGeom>
                  <a:avLst/>
                  <a:gdLst>
                    <a:gd name="connsiteX0" fmla="*/ 133302 w 199925"/>
                    <a:gd name="connsiteY0" fmla="*/ 0 h 201053"/>
                    <a:gd name="connsiteX1" fmla="*/ 199926 w 199925"/>
                    <a:gd name="connsiteY1" fmla="*/ 201054 h 201053"/>
                    <a:gd name="connsiteX2" fmla="*/ 149951 w 199925"/>
                    <a:gd name="connsiteY2" fmla="*/ 201054 h 201053"/>
                    <a:gd name="connsiteX3" fmla="*/ 134429 w 199925"/>
                    <a:gd name="connsiteY3" fmla="*/ 151655 h 201053"/>
                    <a:gd name="connsiteX4" fmla="*/ 63190 w 199925"/>
                    <a:gd name="connsiteY4" fmla="*/ 151655 h 201053"/>
                    <a:gd name="connsiteX5" fmla="*/ 47668 w 199925"/>
                    <a:gd name="connsiteY5" fmla="*/ 201054 h 201053"/>
                    <a:gd name="connsiteX6" fmla="*/ 0 w 199925"/>
                    <a:gd name="connsiteY6" fmla="*/ 201054 h 201053"/>
                    <a:gd name="connsiteX7" fmla="*/ 67201 w 199925"/>
                    <a:gd name="connsiteY7" fmla="*/ 0 h 201053"/>
                    <a:gd name="connsiteX8" fmla="*/ 133249 w 199925"/>
                    <a:gd name="connsiteY8" fmla="*/ 0 h 201053"/>
                    <a:gd name="connsiteX9" fmla="*/ 91350 w 199925"/>
                    <a:gd name="connsiteY9" fmla="*/ 60332 h 201053"/>
                    <a:gd name="connsiteX10" fmla="*/ 73547 w 199925"/>
                    <a:gd name="connsiteY10" fmla="*/ 117203 h 201053"/>
                    <a:gd name="connsiteX11" fmla="*/ 124098 w 199925"/>
                    <a:gd name="connsiteY11" fmla="*/ 117203 h 201053"/>
                    <a:gd name="connsiteX12" fmla="*/ 106295 w 199925"/>
                    <a:gd name="connsiteY12" fmla="*/ 59755 h 201053"/>
                    <a:gd name="connsiteX13" fmla="*/ 99111 w 199925"/>
                    <a:gd name="connsiteY13" fmla="*/ 29602 h 201053"/>
                    <a:gd name="connsiteX14" fmla="*/ 91350 w 199925"/>
                    <a:gd name="connsiteY14" fmla="*/ 60332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5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32"/>
                      </a:moveTo>
                      <a:lnTo>
                        <a:pt x="73547" y="117203"/>
                      </a:lnTo>
                      <a:lnTo>
                        <a:pt x="124098" y="117203"/>
                      </a:lnTo>
                      <a:lnTo>
                        <a:pt x="106295" y="59755"/>
                      </a:lnTo>
                      <a:cubicBezTo>
                        <a:pt x="103699" y="51417"/>
                        <a:pt x="100553" y="37914"/>
                        <a:pt x="99111" y="29602"/>
                      </a:cubicBezTo>
                      <a:cubicBezTo>
                        <a:pt x="97380" y="38229"/>
                        <a:pt x="93946" y="51705"/>
                        <a:pt x="91350" y="603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971FFEDB-E42F-1615-C825-CD633FE83B53}"/>
                    </a:ext>
                  </a:extLst>
                </p:cNvPr>
                <p:cNvSpPr/>
                <p:nvPr/>
              </p:nvSpPr>
              <p:spPr>
                <a:xfrm>
                  <a:off x="3357976" y="5790430"/>
                  <a:ext cx="166888" cy="201079"/>
                </a:xfrm>
                <a:custGeom>
                  <a:avLst/>
                  <a:gdLst>
                    <a:gd name="connsiteX0" fmla="*/ 64055 w 166888"/>
                    <a:gd name="connsiteY0" fmla="*/ 0 h 201079"/>
                    <a:gd name="connsiteX1" fmla="*/ 116337 w 166888"/>
                    <a:gd name="connsiteY1" fmla="*/ 123495 h 201079"/>
                    <a:gd name="connsiteX2" fmla="*/ 124098 w 166888"/>
                    <a:gd name="connsiteY2" fmla="*/ 150213 h 201079"/>
                    <a:gd name="connsiteX3" fmla="*/ 122656 w 166888"/>
                    <a:gd name="connsiteY3" fmla="*/ 121503 h 201079"/>
                    <a:gd name="connsiteX4" fmla="*/ 122656 w 166888"/>
                    <a:gd name="connsiteY4" fmla="*/ 0 h 201079"/>
                    <a:gd name="connsiteX5" fmla="*/ 166889 w 166888"/>
                    <a:gd name="connsiteY5" fmla="*/ 0 h 201079"/>
                    <a:gd name="connsiteX6" fmla="*/ 166889 w 166888"/>
                    <a:gd name="connsiteY6" fmla="*/ 201054 h 201079"/>
                    <a:gd name="connsiteX7" fmla="*/ 107999 w 166888"/>
                    <a:gd name="connsiteY7" fmla="*/ 201054 h 201079"/>
                    <a:gd name="connsiteX8" fmla="*/ 51417 w 166888"/>
                    <a:gd name="connsiteY8" fmla="*/ 65786 h 201079"/>
                    <a:gd name="connsiteX9" fmla="*/ 44233 w 166888"/>
                    <a:gd name="connsiteY9" fmla="*/ 39644 h 201079"/>
                    <a:gd name="connsiteX10" fmla="*/ 45386 w 166888"/>
                    <a:gd name="connsiteY10" fmla="*/ 66074 h 201079"/>
                    <a:gd name="connsiteX11" fmla="*/ 45386 w 166888"/>
                    <a:gd name="connsiteY11" fmla="*/ 201080 h 201079"/>
                    <a:gd name="connsiteX12" fmla="*/ 0 w 166888"/>
                    <a:gd name="connsiteY12" fmla="*/ 201080 h 201079"/>
                    <a:gd name="connsiteX13" fmla="*/ 0 w 166888"/>
                    <a:gd name="connsiteY13" fmla="*/ 26 h 201079"/>
                    <a:gd name="connsiteX14" fmla="*/ 64055 w 166888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8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FCE98C2B-F6BB-A8BA-991B-8BDE5E79F7D9}"/>
                    </a:ext>
                  </a:extLst>
                </p:cNvPr>
                <p:cNvSpPr/>
                <p:nvPr/>
              </p:nvSpPr>
              <p:spPr>
                <a:xfrm>
                  <a:off x="3625680" y="5790430"/>
                  <a:ext cx="170035" cy="203911"/>
                </a:xfrm>
                <a:custGeom>
                  <a:avLst/>
                  <a:gdLst>
                    <a:gd name="connsiteX0" fmla="*/ 124360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6 w 170035"/>
                    <a:gd name="connsiteY6" fmla="*/ 0 h 203911"/>
                    <a:gd name="connsiteX7" fmla="*/ 45386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0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6" y="0"/>
                      </a:lnTo>
                      <a:lnTo>
                        <a:pt x="45386" y="128398"/>
                      </a:lnTo>
                      <a:cubicBezTo>
                        <a:pt x="45386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760B3896-FE47-4964-1C4D-1A2A7A2AC1A6}"/>
                    </a:ext>
                  </a:extLst>
                </p:cNvPr>
                <p:cNvSpPr/>
                <p:nvPr/>
              </p:nvSpPr>
              <p:spPr>
                <a:xfrm>
                  <a:off x="3836461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AB3128E4-CA9F-F59A-1F9D-892BD7D9102B}"/>
                    </a:ext>
                  </a:extLst>
                </p:cNvPr>
                <p:cNvSpPr/>
                <p:nvPr/>
              </p:nvSpPr>
              <p:spPr>
                <a:xfrm>
                  <a:off x="4046430" y="5790430"/>
                  <a:ext cx="45386" cy="201053"/>
                </a:xfrm>
                <a:custGeom>
                  <a:avLst/>
                  <a:gdLst>
                    <a:gd name="connsiteX0" fmla="*/ 0 w 45386"/>
                    <a:gd name="connsiteY0" fmla="*/ 201054 h 201053"/>
                    <a:gd name="connsiteX1" fmla="*/ 0 w 45386"/>
                    <a:gd name="connsiteY1" fmla="*/ 0 h 201053"/>
                    <a:gd name="connsiteX2" fmla="*/ 45387 w 45386"/>
                    <a:gd name="connsiteY2" fmla="*/ 0 h 201053"/>
                    <a:gd name="connsiteX3" fmla="*/ 45387 w 45386"/>
                    <a:gd name="connsiteY3" fmla="*/ 201054 h 201053"/>
                    <a:gd name="connsiteX4" fmla="*/ 0 w 45386"/>
                    <a:gd name="connsiteY4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386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57557A48-CE30-ADAF-0CA4-ECA29FF58F04}"/>
                    </a:ext>
                  </a:extLst>
                </p:cNvPr>
                <p:cNvSpPr/>
                <p:nvPr/>
              </p:nvSpPr>
              <p:spPr>
                <a:xfrm>
                  <a:off x="4127973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2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2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2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2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F40F5DAF-AE00-41E7-2085-B9E3EDC92B55}"/>
                    </a:ext>
                  </a:extLst>
                </p:cNvPr>
                <p:cNvSpPr/>
                <p:nvPr/>
              </p:nvSpPr>
              <p:spPr>
                <a:xfrm>
                  <a:off x="4356899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</p:grpSp>
          <p:grpSp>
            <p:nvGrpSpPr>
              <p:cNvPr id="78" name="Graphic 6">
                <a:extLst>
                  <a:ext uri="{FF2B5EF4-FFF2-40B4-BE49-F238E27FC236}">
                    <a16:creationId xmlns:a16="http://schemas.microsoft.com/office/drawing/2014/main" id="{D47057D7-F757-14CD-4C30-70C9B4E28EC2}"/>
                  </a:ext>
                </a:extLst>
              </p:cNvPr>
              <p:cNvGrpSpPr/>
              <p:nvPr/>
            </p:nvGrpSpPr>
            <p:grpSpPr>
              <a:xfrm>
                <a:off x="2007786" y="6075571"/>
                <a:ext cx="2264369" cy="206874"/>
                <a:chOff x="2007786" y="6075571"/>
                <a:chExt cx="2264369" cy="206874"/>
              </a:xfrm>
              <a:grpFill/>
            </p:grpSpPr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BB20661D-CE58-A340-A43C-C133A6134EAC}"/>
                    </a:ext>
                  </a:extLst>
                </p:cNvPr>
                <p:cNvSpPr/>
                <p:nvPr/>
              </p:nvSpPr>
              <p:spPr>
                <a:xfrm>
                  <a:off x="2007786" y="6078508"/>
                  <a:ext cx="175777" cy="201053"/>
                </a:xfrm>
                <a:custGeom>
                  <a:avLst/>
                  <a:gdLst>
                    <a:gd name="connsiteX0" fmla="*/ 0 w 175777"/>
                    <a:gd name="connsiteY0" fmla="*/ 201054 h 201053"/>
                    <a:gd name="connsiteX1" fmla="*/ 0 w 175777"/>
                    <a:gd name="connsiteY1" fmla="*/ 0 h 201053"/>
                    <a:gd name="connsiteX2" fmla="*/ 89043 w 175777"/>
                    <a:gd name="connsiteY2" fmla="*/ 0 h 201053"/>
                    <a:gd name="connsiteX3" fmla="*/ 175778 w 175777"/>
                    <a:gd name="connsiteY3" fmla="*/ 100238 h 201053"/>
                    <a:gd name="connsiteX4" fmla="*/ 91324 w 175777"/>
                    <a:gd name="connsiteY4" fmla="*/ 201054 h 201053"/>
                    <a:gd name="connsiteX5" fmla="*/ 0 w 175777"/>
                    <a:gd name="connsiteY5" fmla="*/ 201054 h 201053"/>
                    <a:gd name="connsiteX6" fmla="*/ 80993 w 175777"/>
                    <a:gd name="connsiteY6" fmla="*/ 165447 h 201053"/>
                    <a:gd name="connsiteX7" fmla="*/ 128372 w 175777"/>
                    <a:gd name="connsiteY7" fmla="*/ 100527 h 201053"/>
                    <a:gd name="connsiteX8" fmla="*/ 79551 w 175777"/>
                    <a:gd name="connsiteY8" fmla="*/ 35607 h 201053"/>
                    <a:gd name="connsiteX9" fmla="*/ 45360 w 175777"/>
                    <a:gd name="connsiteY9" fmla="*/ 35607 h 201053"/>
                    <a:gd name="connsiteX10" fmla="*/ 45360 w 175777"/>
                    <a:gd name="connsiteY10" fmla="*/ 165421 h 201053"/>
                    <a:gd name="connsiteX11" fmla="*/ 80967 w 175777"/>
                    <a:gd name="connsiteY11" fmla="*/ 165421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5777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89043" y="0"/>
                      </a:lnTo>
                      <a:cubicBezTo>
                        <a:pt x="142741" y="0"/>
                        <a:pt x="175778" y="37049"/>
                        <a:pt x="175778" y="100238"/>
                      </a:cubicBezTo>
                      <a:cubicBezTo>
                        <a:pt x="175778" y="163428"/>
                        <a:pt x="143894" y="201054"/>
                        <a:pt x="91324" y="201054"/>
                      </a:cubicBezTo>
                      <a:lnTo>
                        <a:pt x="0" y="201054"/>
                      </a:lnTo>
                      <a:close/>
                      <a:moveTo>
                        <a:pt x="80993" y="165447"/>
                      </a:moveTo>
                      <a:cubicBezTo>
                        <a:pt x="113165" y="165447"/>
                        <a:pt x="128372" y="147067"/>
                        <a:pt x="128372" y="100527"/>
                      </a:cubicBezTo>
                      <a:cubicBezTo>
                        <a:pt x="128372" y="53987"/>
                        <a:pt x="112300" y="35607"/>
                        <a:pt x="79551" y="35607"/>
                      </a:cubicBezTo>
                      <a:lnTo>
                        <a:pt x="45360" y="35607"/>
                      </a:lnTo>
                      <a:lnTo>
                        <a:pt x="45360" y="165421"/>
                      </a:lnTo>
                      <a:lnTo>
                        <a:pt x="80967" y="165421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FEFB8757-E9E9-1A59-04BD-9226041C5178}"/>
                    </a:ext>
                  </a:extLst>
                </p:cNvPr>
                <p:cNvSpPr/>
                <p:nvPr/>
              </p:nvSpPr>
              <p:spPr>
                <a:xfrm>
                  <a:off x="2219459" y="6078508"/>
                  <a:ext cx="160858" cy="201053"/>
                </a:xfrm>
                <a:custGeom>
                  <a:avLst/>
                  <a:gdLst>
                    <a:gd name="connsiteX0" fmla="*/ 115760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0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0" y="201054"/>
                      </a:moveTo>
                      <a:cubicBezTo>
                        <a:pt x="115760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0" y="201054"/>
                      </a:lnTo>
                      <a:close/>
                      <a:moveTo>
                        <a:pt x="84454" y="88754"/>
                      </a:moveTo>
                      <a:cubicBezTo>
                        <a:pt x="105141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1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22A4199D-4902-A1E7-C69F-0B41DB1BC070}"/>
                    </a:ext>
                  </a:extLst>
                </p:cNvPr>
                <p:cNvSpPr/>
                <p:nvPr/>
              </p:nvSpPr>
              <p:spPr>
                <a:xfrm>
                  <a:off x="2413354" y="6078508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21D7D86C-F0F2-D125-02DD-E03B89542E41}"/>
                    </a:ext>
                  </a:extLst>
                </p:cNvPr>
                <p:cNvSpPr/>
                <p:nvPr/>
              </p:nvSpPr>
              <p:spPr>
                <a:xfrm>
                  <a:off x="2617528" y="6075597"/>
                  <a:ext cx="184115" cy="206821"/>
                </a:xfrm>
                <a:custGeom>
                  <a:avLst/>
                  <a:gdLst>
                    <a:gd name="connsiteX0" fmla="*/ 182700 w 184115"/>
                    <a:gd name="connsiteY0" fmla="*/ 69535 h 206821"/>
                    <a:gd name="connsiteX1" fmla="*/ 136448 w 184115"/>
                    <a:gd name="connsiteY1" fmla="*/ 69535 h 206821"/>
                    <a:gd name="connsiteX2" fmla="*/ 96515 w 184115"/>
                    <a:gd name="connsiteY2" fmla="*/ 39959 h 206821"/>
                    <a:gd name="connsiteX3" fmla="*/ 48848 w 184115"/>
                    <a:gd name="connsiteY3" fmla="*/ 103437 h 206821"/>
                    <a:gd name="connsiteX4" fmla="*/ 95099 w 184115"/>
                    <a:gd name="connsiteY4" fmla="*/ 167492 h 206821"/>
                    <a:gd name="connsiteX5" fmla="*/ 139044 w 184115"/>
                    <a:gd name="connsiteY5" fmla="*/ 125567 h 206821"/>
                    <a:gd name="connsiteX6" fmla="*/ 92792 w 184115"/>
                    <a:gd name="connsiteY6" fmla="*/ 125567 h 206821"/>
                    <a:gd name="connsiteX7" fmla="*/ 92792 w 184115"/>
                    <a:gd name="connsiteY7" fmla="*/ 92241 h 206821"/>
                    <a:gd name="connsiteX8" fmla="*/ 184116 w 184115"/>
                    <a:gd name="connsiteY8" fmla="*/ 92241 h 206821"/>
                    <a:gd name="connsiteX9" fmla="*/ 184116 w 184115"/>
                    <a:gd name="connsiteY9" fmla="*/ 203964 h 206821"/>
                    <a:gd name="connsiteX10" fmla="*/ 141325 w 184115"/>
                    <a:gd name="connsiteY10" fmla="*/ 203964 h 206821"/>
                    <a:gd name="connsiteX11" fmla="*/ 141325 w 184115"/>
                    <a:gd name="connsiteY11" fmla="*/ 170639 h 206821"/>
                    <a:gd name="connsiteX12" fmla="*/ 85608 w 184115"/>
                    <a:gd name="connsiteY12" fmla="*/ 206822 h 206821"/>
                    <a:gd name="connsiteX13" fmla="*/ 0 w 184115"/>
                    <a:gd name="connsiteY13" fmla="*/ 103411 h 206821"/>
                    <a:gd name="connsiteX14" fmla="*/ 97092 w 184115"/>
                    <a:gd name="connsiteY14" fmla="*/ 0 h 206821"/>
                    <a:gd name="connsiteX15" fmla="*/ 182673 w 184115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115" h="206821">
                      <a:moveTo>
                        <a:pt x="182700" y="69535"/>
                      </a:moveTo>
                      <a:lnTo>
                        <a:pt x="136448" y="69535"/>
                      </a:lnTo>
                      <a:cubicBezTo>
                        <a:pt x="133852" y="50578"/>
                        <a:pt x="120375" y="39959"/>
                        <a:pt x="96515" y="39959"/>
                      </a:cubicBezTo>
                      <a:cubicBezTo>
                        <a:pt x="63190" y="39959"/>
                        <a:pt x="48848" y="65523"/>
                        <a:pt x="48848" y="103437"/>
                      </a:cubicBezTo>
                      <a:cubicBezTo>
                        <a:pt x="48848" y="144209"/>
                        <a:pt x="62351" y="167492"/>
                        <a:pt x="95099" y="167492"/>
                      </a:cubicBezTo>
                      <a:cubicBezTo>
                        <a:pt x="122682" y="167492"/>
                        <a:pt x="138755" y="152259"/>
                        <a:pt x="139044" y="125567"/>
                      </a:cubicBezTo>
                      <a:lnTo>
                        <a:pt x="92792" y="125567"/>
                      </a:lnTo>
                      <a:lnTo>
                        <a:pt x="92792" y="92241"/>
                      </a:lnTo>
                      <a:lnTo>
                        <a:pt x="184116" y="92241"/>
                      </a:lnTo>
                      <a:lnTo>
                        <a:pt x="184116" y="203964"/>
                      </a:lnTo>
                      <a:lnTo>
                        <a:pt x="141325" y="203964"/>
                      </a:lnTo>
                      <a:lnTo>
                        <a:pt x="141325" y="170639"/>
                      </a:lnTo>
                      <a:cubicBezTo>
                        <a:pt x="133275" y="191326"/>
                        <a:pt x="119484" y="206822"/>
                        <a:pt x="85608" y="206822"/>
                      </a:cubicBezTo>
                      <a:cubicBezTo>
                        <a:pt x="45098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3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25C00328-2E7F-3F17-787A-8DBDAB3A157C}"/>
                    </a:ext>
                  </a:extLst>
                </p:cNvPr>
                <p:cNvSpPr/>
                <p:nvPr/>
              </p:nvSpPr>
              <p:spPr>
                <a:xfrm>
                  <a:off x="2836096" y="6075571"/>
                  <a:ext cx="167728" cy="206821"/>
                </a:xfrm>
                <a:custGeom>
                  <a:avLst/>
                  <a:gdLst>
                    <a:gd name="connsiteX0" fmla="*/ 166601 w 167728"/>
                    <a:gd name="connsiteY0" fmla="*/ 64684 h 206821"/>
                    <a:gd name="connsiteX1" fmla="*/ 119772 w 167728"/>
                    <a:gd name="connsiteY1" fmla="*/ 64684 h 206821"/>
                    <a:gd name="connsiteX2" fmla="*/ 83589 w 167728"/>
                    <a:gd name="connsiteY2" fmla="*/ 35947 h 206821"/>
                    <a:gd name="connsiteX3" fmla="*/ 51129 w 167728"/>
                    <a:gd name="connsiteY3" fmla="*/ 58916 h 206821"/>
                    <a:gd name="connsiteX4" fmla="*/ 88177 w 167728"/>
                    <a:gd name="connsiteY4" fmla="*/ 81885 h 206821"/>
                    <a:gd name="connsiteX5" fmla="*/ 167728 w 167728"/>
                    <a:gd name="connsiteY5" fmla="*/ 139621 h 206821"/>
                    <a:gd name="connsiteX6" fmla="*/ 82435 w 167728"/>
                    <a:gd name="connsiteY6" fmla="*/ 206822 h 206821"/>
                    <a:gd name="connsiteX7" fmla="*/ 0 w 167728"/>
                    <a:gd name="connsiteY7" fmla="*/ 141325 h 206821"/>
                    <a:gd name="connsiteX8" fmla="*/ 46829 w 167728"/>
                    <a:gd name="connsiteY8" fmla="*/ 141325 h 206821"/>
                    <a:gd name="connsiteX9" fmla="*/ 84166 w 167728"/>
                    <a:gd name="connsiteY9" fmla="*/ 171189 h 206821"/>
                    <a:gd name="connsiteX10" fmla="*/ 118068 w 167728"/>
                    <a:gd name="connsiteY10" fmla="*/ 146490 h 206821"/>
                    <a:gd name="connsiteX11" fmla="*/ 78423 w 167728"/>
                    <a:gd name="connsiteY11" fmla="*/ 122079 h 206821"/>
                    <a:gd name="connsiteX12" fmla="*/ 2596 w 167728"/>
                    <a:gd name="connsiteY12" fmla="*/ 62901 h 206821"/>
                    <a:gd name="connsiteX13" fmla="*/ 84742 w 167728"/>
                    <a:gd name="connsiteY13" fmla="*/ 0 h 206821"/>
                    <a:gd name="connsiteX14" fmla="*/ 166601 w 167728"/>
                    <a:gd name="connsiteY14" fmla="*/ 64632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7728" h="206821">
                      <a:moveTo>
                        <a:pt x="166601" y="64684"/>
                      </a:moveTo>
                      <a:lnTo>
                        <a:pt x="119772" y="64684"/>
                      </a:lnTo>
                      <a:cubicBezTo>
                        <a:pt x="118330" y="47169"/>
                        <a:pt x="111146" y="35947"/>
                        <a:pt x="83589" y="35947"/>
                      </a:cubicBezTo>
                      <a:cubicBezTo>
                        <a:pt x="58601" y="35947"/>
                        <a:pt x="51129" y="46566"/>
                        <a:pt x="51129" y="58916"/>
                      </a:cubicBezTo>
                      <a:cubicBezTo>
                        <a:pt x="51129" y="74438"/>
                        <a:pt x="62901" y="79027"/>
                        <a:pt x="88177" y="81885"/>
                      </a:cubicBezTo>
                      <a:cubicBezTo>
                        <a:pt x="136999" y="86473"/>
                        <a:pt x="167728" y="102572"/>
                        <a:pt x="167728" y="139621"/>
                      </a:cubicBezTo>
                      <a:cubicBezTo>
                        <a:pt x="167728" y="178977"/>
                        <a:pt x="136422" y="206822"/>
                        <a:pt x="82435" y="206822"/>
                      </a:cubicBezTo>
                      <a:cubicBezTo>
                        <a:pt x="31883" y="206822"/>
                        <a:pt x="1730" y="179527"/>
                        <a:pt x="0" y="141325"/>
                      </a:cubicBezTo>
                      <a:lnTo>
                        <a:pt x="46829" y="141325"/>
                      </a:lnTo>
                      <a:cubicBezTo>
                        <a:pt x="47982" y="159128"/>
                        <a:pt x="56871" y="171189"/>
                        <a:pt x="84166" y="171189"/>
                      </a:cubicBezTo>
                      <a:cubicBezTo>
                        <a:pt x="109442" y="171189"/>
                        <a:pt x="118068" y="159705"/>
                        <a:pt x="118068" y="146490"/>
                      </a:cubicBezTo>
                      <a:cubicBezTo>
                        <a:pt x="118068" y="129841"/>
                        <a:pt x="106295" y="125514"/>
                        <a:pt x="78423" y="122079"/>
                      </a:cubicBezTo>
                      <a:cubicBezTo>
                        <a:pt x="27295" y="116049"/>
                        <a:pt x="2596" y="101104"/>
                        <a:pt x="2596" y="62901"/>
                      </a:cubicBezTo>
                      <a:cubicBezTo>
                        <a:pt x="2596" y="27872"/>
                        <a:pt x="31018" y="0"/>
                        <a:pt x="84742" y="0"/>
                      </a:cubicBezTo>
                      <a:cubicBezTo>
                        <a:pt x="135294" y="0"/>
                        <a:pt x="164870" y="26718"/>
                        <a:pt x="166601" y="646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36C88A6C-3B36-E9EB-9B49-7007FFCFBAAD}"/>
                    </a:ext>
                  </a:extLst>
                </p:cNvPr>
                <p:cNvSpPr/>
                <p:nvPr/>
              </p:nvSpPr>
              <p:spPr>
                <a:xfrm>
                  <a:off x="3072180" y="6078508"/>
                  <a:ext cx="199926" cy="201053"/>
                </a:xfrm>
                <a:custGeom>
                  <a:avLst/>
                  <a:gdLst>
                    <a:gd name="connsiteX0" fmla="*/ 133302 w 199926"/>
                    <a:gd name="connsiteY0" fmla="*/ 0 h 201053"/>
                    <a:gd name="connsiteX1" fmla="*/ 199926 w 199926"/>
                    <a:gd name="connsiteY1" fmla="*/ 201054 h 201053"/>
                    <a:gd name="connsiteX2" fmla="*/ 149951 w 199926"/>
                    <a:gd name="connsiteY2" fmla="*/ 201054 h 201053"/>
                    <a:gd name="connsiteX3" fmla="*/ 134429 w 199926"/>
                    <a:gd name="connsiteY3" fmla="*/ 151655 h 201053"/>
                    <a:gd name="connsiteX4" fmla="*/ 63190 w 199926"/>
                    <a:gd name="connsiteY4" fmla="*/ 151655 h 201053"/>
                    <a:gd name="connsiteX5" fmla="*/ 47668 w 199926"/>
                    <a:gd name="connsiteY5" fmla="*/ 201054 h 201053"/>
                    <a:gd name="connsiteX6" fmla="*/ 0 w 199926"/>
                    <a:gd name="connsiteY6" fmla="*/ 201054 h 201053"/>
                    <a:gd name="connsiteX7" fmla="*/ 67201 w 199926"/>
                    <a:gd name="connsiteY7" fmla="*/ 0 h 201053"/>
                    <a:gd name="connsiteX8" fmla="*/ 133249 w 199926"/>
                    <a:gd name="connsiteY8" fmla="*/ 0 h 201053"/>
                    <a:gd name="connsiteX9" fmla="*/ 91350 w 199926"/>
                    <a:gd name="connsiteY9" fmla="*/ 60306 h 201053"/>
                    <a:gd name="connsiteX10" fmla="*/ 73547 w 199926"/>
                    <a:gd name="connsiteY10" fmla="*/ 117176 h 201053"/>
                    <a:gd name="connsiteX11" fmla="*/ 124098 w 199926"/>
                    <a:gd name="connsiteY11" fmla="*/ 117176 h 201053"/>
                    <a:gd name="connsiteX12" fmla="*/ 106295 w 199926"/>
                    <a:gd name="connsiteY12" fmla="*/ 59729 h 201053"/>
                    <a:gd name="connsiteX13" fmla="*/ 99111 w 199926"/>
                    <a:gd name="connsiteY13" fmla="*/ 29576 h 201053"/>
                    <a:gd name="connsiteX14" fmla="*/ 91350 w 199926"/>
                    <a:gd name="connsiteY14" fmla="*/ 60306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6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06"/>
                      </a:moveTo>
                      <a:lnTo>
                        <a:pt x="73547" y="117176"/>
                      </a:lnTo>
                      <a:lnTo>
                        <a:pt x="124098" y="117176"/>
                      </a:lnTo>
                      <a:lnTo>
                        <a:pt x="106295" y="59729"/>
                      </a:lnTo>
                      <a:cubicBezTo>
                        <a:pt x="103699" y="51391"/>
                        <a:pt x="100553" y="37888"/>
                        <a:pt x="99111" y="29576"/>
                      </a:cubicBezTo>
                      <a:cubicBezTo>
                        <a:pt x="97380" y="38202"/>
                        <a:pt x="93946" y="51705"/>
                        <a:pt x="91350" y="60306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4D04AC8E-5598-BB29-E169-B1D4DAA0603F}"/>
                    </a:ext>
                  </a:extLst>
                </p:cNvPr>
                <p:cNvSpPr/>
                <p:nvPr/>
              </p:nvSpPr>
              <p:spPr>
                <a:xfrm>
                  <a:off x="3282436" y="6075597"/>
                  <a:ext cx="184089" cy="206821"/>
                </a:xfrm>
                <a:custGeom>
                  <a:avLst/>
                  <a:gdLst>
                    <a:gd name="connsiteX0" fmla="*/ 182674 w 184089"/>
                    <a:gd name="connsiteY0" fmla="*/ 69535 h 206821"/>
                    <a:gd name="connsiteX1" fmla="*/ 136422 w 184089"/>
                    <a:gd name="connsiteY1" fmla="*/ 69535 h 206821"/>
                    <a:gd name="connsiteX2" fmla="*/ 96489 w 184089"/>
                    <a:gd name="connsiteY2" fmla="*/ 39959 h 206821"/>
                    <a:gd name="connsiteX3" fmla="*/ 48821 w 184089"/>
                    <a:gd name="connsiteY3" fmla="*/ 103437 h 206821"/>
                    <a:gd name="connsiteX4" fmla="*/ 95073 w 184089"/>
                    <a:gd name="connsiteY4" fmla="*/ 167492 h 206821"/>
                    <a:gd name="connsiteX5" fmla="*/ 139018 w 184089"/>
                    <a:gd name="connsiteY5" fmla="*/ 125567 h 206821"/>
                    <a:gd name="connsiteX6" fmla="*/ 92766 w 184089"/>
                    <a:gd name="connsiteY6" fmla="*/ 125567 h 206821"/>
                    <a:gd name="connsiteX7" fmla="*/ 92766 w 184089"/>
                    <a:gd name="connsiteY7" fmla="*/ 92241 h 206821"/>
                    <a:gd name="connsiteX8" fmla="*/ 184089 w 184089"/>
                    <a:gd name="connsiteY8" fmla="*/ 92241 h 206821"/>
                    <a:gd name="connsiteX9" fmla="*/ 184089 w 184089"/>
                    <a:gd name="connsiteY9" fmla="*/ 203964 h 206821"/>
                    <a:gd name="connsiteX10" fmla="*/ 141299 w 184089"/>
                    <a:gd name="connsiteY10" fmla="*/ 203964 h 206821"/>
                    <a:gd name="connsiteX11" fmla="*/ 141299 w 184089"/>
                    <a:gd name="connsiteY11" fmla="*/ 170639 h 206821"/>
                    <a:gd name="connsiteX12" fmla="*/ 85582 w 184089"/>
                    <a:gd name="connsiteY12" fmla="*/ 206822 h 206821"/>
                    <a:gd name="connsiteX13" fmla="*/ 0 w 184089"/>
                    <a:gd name="connsiteY13" fmla="*/ 103411 h 206821"/>
                    <a:gd name="connsiteX14" fmla="*/ 97092 w 184089"/>
                    <a:gd name="connsiteY14" fmla="*/ 0 h 206821"/>
                    <a:gd name="connsiteX15" fmla="*/ 182674 w 184089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089" h="206821">
                      <a:moveTo>
                        <a:pt x="182674" y="69535"/>
                      </a:moveTo>
                      <a:lnTo>
                        <a:pt x="136422" y="69535"/>
                      </a:lnTo>
                      <a:cubicBezTo>
                        <a:pt x="133826" y="50578"/>
                        <a:pt x="120349" y="39959"/>
                        <a:pt x="96489" y="39959"/>
                      </a:cubicBezTo>
                      <a:cubicBezTo>
                        <a:pt x="63163" y="39959"/>
                        <a:pt x="48821" y="65523"/>
                        <a:pt x="48821" y="103437"/>
                      </a:cubicBezTo>
                      <a:cubicBezTo>
                        <a:pt x="48821" y="144209"/>
                        <a:pt x="62325" y="167492"/>
                        <a:pt x="95073" y="167492"/>
                      </a:cubicBezTo>
                      <a:cubicBezTo>
                        <a:pt x="122656" y="167492"/>
                        <a:pt x="138729" y="152259"/>
                        <a:pt x="139018" y="125567"/>
                      </a:cubicBezTo>
                      <a:lnTo>
                        <a:pt x="92766" y="125567"/>
                      </a:lnTo>
                      <a:lnTo>
                        <a:pt x="92766" y="92241"/>
                      </a:lnTo>
                      <a:lnTo>
                        <a:pt x="184089" y="92241"/>
                      </a:lnTo>
                      <a:lnTo>
                        <a:pt x="184089" y="203964"/>
                      </a:lnTo>
                      <a:lnTo>
                        <a:pt x="141299" y="203964"/>
                      </a:lnTo>
                      <a:lnTo>
                        <a:pt x="141299" y="170639"/>
                      </a:lnTo>
                      <a:cubicBezTo>
                        <a:pt x="133249" y="191326"/>
                        <a:pt x="119458" y="206822"/>
                        <a:pt x="85582" y="206822"/>
                      </a:cubicBezTo>
                      <a:cubicBezTo>
                        <a:pt x="45072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4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235AFEFA-C59E-5389-459A-D9664FFEDB8D}"/>
                    </a:ext>
                  </a:extLst>
                </p:cNvPr>
                <p:cNvSpPr/>
                <p:nvPr/>
              </p:nvSpPr>
              <p:spPr>
                <a:xfrm>
                  <a:off x="3509343" y="6078508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6 w 141324"/>
                    <a:gd name="connsiteY4" fmla="*/ 35607 h 201053"/>
                    <a:gd name="connsiteX5" fmla="*/ 45386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6 w 141324"/>
                    <a:gd name="connsiteY8" fmla="*/ 114581 h 201053"/>
                    <a:gd name="connsiteX9" fmla="*/ 45386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6" y="35607"/>
                      </a:lnTo>
                      <a:lnTo>
                        <a:pt x="45386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6" y="114581"/>
                      </a:lnTo>
                      <a:lnTo>
                        <a:pt x="45386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EE520AF9-D334-9EEC-D115-9294E1743902}"/>
                    </a:ext>
                  </a:extLst>
                </p:cNvPr>
                <p:cNvSpPr/>
                <p:nvPr/>
              </p:nvSpPr>
              <p:spPr>
                <a:xfrm>
                  <a:off x="3682525" y="6078481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26 h 201079"/>
                    <a:gd name="connsiteX1" fmla="*/ 116337 w 166889"/>
                    <a:gd name="connsiteY1" fmla="*/ 123522 h 201079"/>
                    <a:gd name="connsiteX2" fmla="*/ 124099 w 166889"/>
                    <a:gd name="connsiteY2" fmla="*/ 150240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8000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7 w 166889"/>
                    <a:gd name="connsiteY10" fmla="*/ 66074 h 201079"/>
                    <a:gd name="connsiteX11" fmla="*/ 45387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26"/>
                      </a:moveTo>
                      <a:lnTo>
                        <a:pt x="116337" y="123522"/>
                      </a:lnTo>
                      <a:cubicBezTo>
                        <a:pt x="118645" y="129264"/>
                        <a:pt x="122080" y="140748"/>
                        <a:pt x="124099" y="150240"/>
                      </a:cubicBezTo>
                      <a:cubicBezTo>
                        <a:pt x="123522" y="143921"/>
                        <a:pt x="122656" y="127848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8000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7" y="60332"/>
                        <a:pt x="45387" y="66074"/>
                      </a:cubicBezTo>
                      <a:lnTo>
                        <a:pt x="45387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F28D2DDC-C42D-EFAB-D1D5-1CA7B1A38413}"/>
                    </a:ext>
                  </a:extLst>
                </p:cNvPr>
                <p:cNvSpPr/>
                <p:nvPr/>
              </p:nvSpPr>
              <p:spPr>
                <a:xfrm>
                  <a:off x="3885597" y="6075624"/>
                  <a:ext cx="182961" cy="206821"/>
                </a:xfrm>
                <a:custGeom>
                  <a:avLst/>
                  <a:gdLst>
                    <a:gd name="connsiteX0" fmla="*/ 182962 w 182961"/>
                    <a:gd name="connsiteY0" fmla="*/ 137025 h 206821"/>
                    <a:gd name="connsiteX1" fmla="*/ 96515 w 182961"/>
                    <a:gd name="connsiteY1" fmla="*/ 206822 h 206821"/>
                    <a:gd name="connsiteX2" fmla="*/ 0 w 182961"/>
                    <a:gd name="connsiteY2" fmla="*/ 103411 h 206821"/>
                    <a:gd name="connsiteX3" fmla="*/ 96515 w 182961"/>
                    <a:gd name="connsiteY3" fmla="*/ 0 h 206821"/>
                    <a:gd name="connsiteX4" fmla="*/ 182962 w 182961"/>
                    <a:gd name="connsiteY4" fmla="*/ 69797 h 206821"/>
                    <a:gd name="connsiteX5" fmla="*/ 136422 w 182961"/>
                    <a:gd name="connsiteY5" fmla="*/ 69797 h 206821"/>
                    <a:gd name="connsiteX6" fmla="*/ 96489 w 182961"/>
                    <a:gd name="connsiteY6" fmla="*/ 39933 h 206821"/>
                    <a:gd name="connsiteX7" fmla="*/ 49083 w 182961"/>
                    <a:gd name="connsiteY7" fmla="*/ 103411 h 206821"/>
                    <a:gd name="connsiteX8" fmla="*/ 96489 w 182961"/>
                    <a:gd name="connsiteY8" fmla="*/ 166889 h 206821"/>
                    <a:gd name="connsiteX9" fmla="*/ 136422 w 182961"/>
                    <a:gd name="connsiteY9" fmla="*/ 137025 h 206821"/>
                    <a:gd name="connsiteX10" fmla="*/ 182962 w 182961"/>
                    <a:gd name="connsiteY10" fmla="*/ 137025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961" h="206821">
                      <a:moveTo>
                        <a:pt x="182962" y="137025"/>
                      </a:moveTo>
                      <a:cubicBezTo>
                        <a:pt x="179527" y="178373"/>
                        <a:pt x="146779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625" y="0"/>
                        <a:pt x="96515" y="0"/>
                      </a:cubicBezTo>
                      <a:cubicBezTo>
                        <a:pt x="146779" y="0"/>
                        <a:pt x="179527" y="28422"/>
                        <a:pt x="182962" y="69797"/>
                      </a:cubicBezTo>
                      <a:lnTo>
                        <a:pt x="136422" y="69797"/>
                      </a:lnTo>
                      <a:cubicBezTo>
                        <a:pt x="133826" y="50840"/>
                        <a:pt x="120611" y="39933"/>
                        <a:pt x="96489" y="39933"/>
                      </a:cubicBezTo>
                      <a:cubicBezTo>
                        <a:pt x="63163" y="39933"/>
                        <a:pt x="49083" y="65497"/>
                        <a:pt x="49083" y="103411"/>
                      </a:cubicBezTo>
                      <a:cubicBezTo>
                        <a:pt x="49083" y="141325"/>
                        <a:pt x="63163" y="166889"/>
                        <a:pt x="96489" y="166889"/>
                      </a:cubicBezTo>
                      <a:cubicBezTo>
                        <a:pt x="120611" y="166889"/>
                        <a:pt x="133826" y="155982"/>
                        <a:pt x="136422" y="137025"/>
                      </a:cubicBezTo>
                      <a:lnTo>
                        <a:pt x="182962" y="137025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C7743EC5-BDB4-D052-CB49-2A3F7ECFDF4B}"/>
                    </a:ext>
                  </a:extLst>
                </p:cNvPr>
                <p:cNvSpPr/>
                <p:nvPr/>
              </p:nvSpPr>
              <p:spPr>
                <a:xfrm>
                  <a:off x="4072544" y="6078508"/>
                  <a:ext cx="199611" cy="201053"/>
                </a:xfrm>
                <a:custGeom>
                  <a:avLst/>
                  <a:gdLst>
                    <a:gd name="connsiteX0" fmla="*/ 77270 w 199611"/>
                    <a:gd name="connsiteY0" fmla="*/ 201054 h 201053"/>
                    <a:gd name="connsiteX1" fmla="*/ 77270 w 199611"/>
                    <a:gd name="connsiteY1" fmla="*/ 115761 h 201053"/>
                    <a:gd name="connsiteX2" fmla="*/ 0 w 199611"/>
                    <a:gd name="connsiteY2" fmla="*/ 0 h 201053"/>
                    <a:gd name="connsiteX3" fmla="*/ 53148 w 199611"/>
                    <a:gd name="connsiteY3" fmla="*/ 0 h 201053"/>
                    <a:gd name="connsiteX4" fmla="*/ 101392 w 199611"/>
                    <a:gd name="connsiteY4" fmla="*/ 77270 h 201053"/>
                    <a:gd name="connsiteX5" fmla="*/ 150213 w 199611"/>
                    <a:gd name="connsiteY5" fmla="*/ 0 h 201053"/>
                    <a:gd name="connsiteX6" fmla="*/ 199612 w 199611"/>
                    <a:gd name="connsiteY6" fmla="*/ 0 h 201053"/>
                    <a:gd name="connsiteX7" fmla="*/ 122630 w 199611"/>
                    <a:gd name="connsiteY7" fmla="*/ 115761 h 201053"/>
                    <a:gd name="connsiteX8" fmla="*/ 122630 w 199611"/>
                    <a:gd name="connsiteY8" fmla="*/ 201054 h 201053"/>
                    <a:gd name="connsiteX9" fmla="*/ 77244 w 199611"/>
                    <a:gd name="connsiteY9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9611" h="201053">
                      <a:moveTo>
                        <a:pt x="77270" y="201054"/>
                      </a:moveTo>
                      <a:lnTo>
                        <a:pt x="77270" y="115761"/>
                      </a:lnTo>
                      <a:lnTo>
                        <a:pt x="0" y="0"/>
                      </a:lnTo>
                      <a:lnTo>
                        <a:pt x="53148" y="0"/>
                      </a:lnTo>
                      <a:lnTo>
                        <a:pt x="101392" y="77270"/>
                      </a:lnTo>
                      <a:lnTo>
                        <a:pt x="150213" y="0"/>
                      </a:lnTo>
                      <a:lnTo>
                        <a:pt x="199612" y="0"/>
                      </a:lnTo>
                      <a:lnTo>
                        <a:pt x="122630" y="115761"/>
                      </a:lnTo>
                      <a:lnTo>
                        <a:pt x="122630" y="201054"/>
                      </a:lnTo>
                      <a:lnTo>
                        <a:pt x="77244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</p:grpSp>
        </p:grpSp>
      </p:grpSp>
      <p:sp>
        <p:nvSpPr>
          <p:cNvPr id="141" name="Text Placeholder 83">
            <a:extLst>
              <a:ext uri="{FF2B5EF4-FFF2-40B4-BE49-F238E27FC236}">
                <a16:creationId xmlns:a16="http://schemas.microsoft.com/office/drawing/2014/main" id="{27AB21B2-36CD-F90D-4166-B685B5D9E7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801" y="5233695"/>
            <a:ext cx="5880100" cy="184666"/>
          </a:xfrm>
        </p:spPr>
        <p:txBody>
          <a:bodyPr anchor="t">
            <a:sp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name.surname@euda.europa.eu</a:t>
            </a:r>
          </a:p>
        </p:txBody>
      </p:sp>
    </p:spTree>
    <p:extLst>
      <p:ext uri="{BB962C8B-B14F-4D97-AF65-F5344CB8AC3E}">
        <p14:creationId xmlns:p14="http://schemas.microsoft.com/office/powerpoint/2010/main" val="365826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Gradient 2">
    <p:bg>
      <p:bgPr>
        <a:gradFill>
          <a:gsLst>
            <a:gs pos="0">
              <a:srgbClr val="00B2FF"/>
            </a:gs>
            <a:gs pos="60000">
              <a:srgbClr val="00005A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E0F5C4C-E940-58A8-DE00-C2FC31B3DCFD}"/>
              </a:ext>
            </a:extLst>
          </p:cNvPr>
          <p:cNvGrpSpPr/>
          <p:nvPr userDrawn="1"/>
        </p:nvGrpSpPr>
        <p:grpSpPr>
          <a:xfrm>
            <a:off x="431800" y="431800"/>
            <a:ext cx="2597149" cy="771563"/>
            <a:chOff x="576264" y="575856"/>
            <a:chExt cx="2597149" cy="771563"/>
          </a:xfrm>
        </p:grpSpPr>
        <p:grpSp>
          <p:nvGrpSpPr>
            <p:cNvPr id="5" name="Graphic 6">
              <a:extLst>
                <a:ext uri="{FF2B5EF4-FFF2-40B4-BE49-F238E27FC236}">
                  <a16:creationId xmlns:a16="http://schemas.microsoft.com/office/drawing/2014/main" id="{ABDC47ED-614E-341A-0C22-A8A1E05F1621}"/>
                </a:ext>
              </a:extLst>
            </p:cNvPr>
            <p:cNvGrpSpPr/>
            <p:nvPr/>
          </p:nvGrpSpPr>
          <p:grpSpPr>
            <a:xfrm>
              <a:off x="576264" y="576149"/>
              <a:ext cx="771787" cy="769200"/>
              <a:chOff x="576263" y="5110157"/>
              <a:chExt cx="1173074" cy="1169141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1C6DE968-1357-E518-EBF6-CD8DDBB6E571}"/>
                  </a:ext>
                </a:extLst>
              </p:cNvPr>
              <p:cNvSpPr/>
              <p:nvPr/>
            </p:nvSpPr>
            <p:spPr>
              <a:xfrm>
                <a:off x="576263" y="5110157"/>
                <a:ext cx="533520" cy="533494"/>
              </a:xfrm>
              <a:custGeom>
                <a:avLst/>
                <a:gdLst>
                  <a:gd name="connsiteX0" fmla="*/ 446314 w 533520"/>
                  <a:gd name="connsiteY0" fmla="*/ 215474 h 533494"/>
                  <a:gd name="connsiteX1" fmla="*/ 407194 w 533520"/>
                  <a:gd name="connsiteY1" fmla="*/ 243608 h 533494"/>
                  <a:gd name="connsiteX2" fmla="*/ 421851 w 533520"/>
                  <a:gd name="connsiteY2" fmla="*/ 289126 h 533494"/>
                  <a:gd name="connsiteX3" fmla="*/ 383334 w 533520"/>
                  <a:gd name="connsiteY3" fmla="*/ 260992 h 533494"/>
                  <a:gd name="connsiteX4" fmla="*/ 344764 w 533520"/>
                  <a:gd name="connsiteY4" fmla="*/ 289126 h 533494"/>
                  <a:gd name="connsiteX5" fmla="*/ 359421 w 533520"/>
                  <a:gd name="connsiteY5" fmla="*/ 243608 h 533494"/>
                  <a:gd name="connsiteX6" fmla="*/ 320301 w 533520"/>
                  <a:gd name="connsiteY6" fmla="*/ 215474 h 533494"/>
                  <a:gd name="connsiteX7" fmla="*/ 368546 w 533520"/>
                  <a:gd name="connsiteY7" fmla="*/ 215527 h 533494"/>
                  <a:gd name="connsiteX8" fmla="*/ 383334 w 533520"/>
                  <a:gd name="connsiteY8" fmla="*/ 169354 h 533494"/>
                  <a:gd name="connsiteX9" fmla="*/ 398096 w 533520"/>
                  <a:gd name="connsiteY9" fmla="*/ 215474 h 533494"/>
                  <a:gd name="connsiteX10" fmla="*/ 446366 w 533520"/>
                  <a:gd name="connsiteY10" fmla="*/ 215474 h 533494"/>
                  <a:gd name="connsiteX11" fmla="*/ 300322 w 533520"/>
                  <a:gd name="connsiteY11" fmla="*/ 361781 h 533494"/>
                  <a:gd name="connsiteX12" fmla="*/ 261176 w 533520"/>
                  <a:gd name="connsiteY12" fmla="*/ 389915 h 533494"/>
                  <a:gd name="connsiteX13" fmla="*/ 275859 w 533520"/>
                  <a:gd name="connsiteY13" fmla="*/ 435433 h 533494"/>
                  <a:gd name="connsiteX14" fmla="*/ 237289 w 533520"/>
                  <a:gd name="connsiteY14" fmla="*/ 407299 h 533494"/>
                  <a:gd name="connsiteX15" fmla="*/ 198720 w 533520"/>
                  <a:gd name="connsiteY15" fmla="*/ 435433 h 533494"/>
                  <a:gd name="connsiteX16" fmla="*/ 213403 w 533520"/>
                  <a:gd name="connsiteY16" fmla="*/ 389915 h 533494"/>
                  <a:gd name="connsiteX17" fmla="*/ 174257 w 533520"/>
                  <a:gd name="connsiteY17" fmla="*/ 361781 h 533494"/>
                  <a:gd name="connsiteX18" fmla="*/ 222501 w 533520"/>
                  <a:gd name="connsiteY18" fmla="*/ 361834 h 533494"/>
                  <a:gd name="connsiteX19" fmla="*/ 237263 w 533520"/>
                  <a:gd name="connsiteY19" fmla="*/ 315660 h 533494"/>
                  <a:gd name="connsiteX20" fmla="*/ 252025 w 533520"/>
                  <a:gd name="connsiteY20" fmla="*/ 361781 h 533494"/>
                  <a:gd name="connsiteX21" fmla="*/ 300269 w 533520"/>
                  <a:gd name="connsiteY21" fmla="*/ 361781 h 533494"/>
                  <a:gd name="connsiteX22" fmla="*/ 533495 w 533520"/>
                  <a:gd name="connsiteY22" fmla="*/ 533495 h 533494"/>
                  <a:gd name="connsiteX23" fmla="*/ 533495 w 533520"/>
                  <a:gd name="connsiteY23" fmla="*/ 0 h 533494"/>
                  <a:gd name="connsiteX24" fmla="*/ 266734 w 533520"/>
                  <a:gd name="connsiteY24" fmla="*/ 0 h 533494"/>
                  <a:gd name="connsiteX25" fmla="*/ 0 w 533520"/>
                  <a:gd name="connsiteY25" fmla="*/ 266734 h 533494"/>
                  <a:gd name="connsiteX26" fmla="*/ 266760 w 533520"/>
                  <a:gd name="connsiteY26" fmla="*/ 533495 h 533494"/>
                  <a:gd name="connsiteX27" fmla="*/ 533521 w 533520"/>
                  <a:gd name="connsiteY27" fmla="*/ 533495 h 53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494">
                    <a:moveTo>
                      <a:pt x="446314" y="215474"/>
                    </a:moveTo>
                    <a:lnTo>
                      <a:pt x="407194" y="243608"/>
                    </a:lnTo>
                    <a:lnTo>
                      <a:pt x="421851" y="289126"/>
                    </a:lnTo>
                    <a:lnTo>
                      <a:pt x="383334" y="260992"/>
                    </a:lnTo>
                    <a:lnTo>
                      <a:pt x="344764" y="289126"/>
                    </a:lnTo>
                    <a:lnTo>
                      <a:pt x="359421" y="243608"/>
                    </a:lnTo>
                    <a:lnTo>
                      <a:pt x="320301" y="215474"/>
                    </a:lnTo>
                    <a:lnTo>
                      <a:pt x="368546" y="215527"/>
                    </a:lnTo>
                    <a:lnTo>
                      <a:pt x="383334" y="169354"/>
                    </a:lnTo>
                    <a:lnTo>
                      <a:pt x="398096" y="215474"/>
                    </a:lnTo>
                    <a:lnTo>
                      <a:pt x="446366" y="215474"/>
                    </a:lnTo>
                    <a:close/>
                    <a:moveTo>
                      <a:pt x="300322" y="361781"/>
                    </a:moveTo>
                    <a:lnTo>
                      <a:pt x="261176" y="389915"/>
                    </a:lnTo>
                    <a:lnTo>
                      <a:pt x="275859" y="435433"/>
                    </a:lnTo>
                    <a:lnTo>
                      <a:pt x="237289" y="407299"/>
                    </a:lnTo>
                    <a:lnTo>
                      <a:pt x="198720" y="435433"/>
                    </a:lnTo>
                    <a:lnTo>
                      <a:pt x="213403" y="389915"/>
                    </a:lnTo>
                    <a:lnTo>
                      <a:pt x="174257" y="361781"/>
                    </a:lnTo>
                    <a:lnTo>
                      <a:pt x="222501" y="361834"/>
                    </a:lnTo>
                    <a:lnTo>
                      <a:pt x="237263" y="315660"/>
                    </a:lnTo>
                    <a:lnTo>
                      <a:pt x="252025" y="361781"/>
                    </a:lnTo>
                    <a:lnTo>
                      <a:pt x="300269" y="361781"/>
                    </a:lnTo>
                    <a:close/>
                    <a:moveTo>
                      <a:pt x="533495" y="533495"/>
                    </a:moveTo>
                    <a:lnTo>
                      <a:pt x="533495" y="0"/>
                    </a:lnTo>
                    <a:lnTo>
                      <a:pt x="266734" y="0"/>
                    </a:lnTo>
                    <a:cubicBezTo>
                      <a:pt x="119431" y="0"/>
                      <a:pt x="0" y="119405"/>
                      <a:pt x="0" y="266734"/>
                    </a:cubicBezTo>
                    <a:cubicBezTo>
                      <a:pt x="0" y="414063"/>
                      <a:pt x="119431" y="533495"/>
                      <a:pt x="266760" y="533495"/>
                    </a:cubicBezTo>
                    <a:lnTo>
                      <a:pt x="533521" y="533495"/>
                    </a:lnTo>
                    <a:close/>
                  </a:path>
                </a:pathLst>
              </a:custGeom>
              <a:solidFill>
                <a:srgbClr val="8C67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F0EF02AC-4EE9-6DF9-17A2-AB61B3239CFF}"/>
                  </a:ext>
                </a:extLst>
              </p:cNvPr>
              <p:cNvSpPr/>
              <p:nvPr/>
            </p:nvSpPr>
            <p:spPr>
              <a:xfrm>
                <a:off x="576263" y="5745778"/>
                <a:ext cx="533520" cy="533494"/>
              </a:xfrm>
              <a:custGeom>
                <a:avLst/>
                <a:gdLst>
                  <a:gd name="connsiteX0" fmla="*/ 446628 w 533520"/>
                  <a:gd name="connsiteY0" fmla="*/ 271585 h 533494"/>
                  <a:gd name="connsiteX1" fmla="*/ 407482 w 533520"/>
                  <a:gd name="connsiteY1" fmla="*/ 299719 h 533494"/>
                  <a:gd name="connsiteX2" fmla="*/ 422139 w 533520"/>
                  <a:gd name="connsiteY2" fmla="*/ 345210 h 533494"/>
                  <a:gd name="connsiteX3" fmla="*/ 383622 w 533520"/>
                  <a:gd name="connsiteY3" fmla="*/ 317076 h 533494"/>
                  <a:gd name="connsiteX4" fmla="*/ 345053 w 533520"/>
                  <a:gd name="connsiteY4" fmla="*/ 345210 h 533494"/>
                  <a:gd name="connsiteX5" fmla="*/ 359710 w 533520"/>
                  <a:gd name="connsiteY5" fmla="*/ 299719 h 533494"/>
                  <a:gd name="connsiteX6" fmla="*/ 320590 w 533520"/>
                  <a:gd name="connsiteY6" fmla="*/ 271585 h 533494"/>
                  <a:gd name="connsiteX7" fmla="*/ 368860 w 533520"/>
                  <a:gd name="connsiteY7" fmla="*/ 271637 h 533494"/>
                  <a:gd name="connsiteX8" fmla="*/ 383622 w 533520"/>
                  <a:gd name="connsiteY8" fmla="*/ 225543 h 533494"/>
                  <a:gd name="connsiteX9" fmla="*/ 398384 w 533520"/>
                  <a:gd name="connsiteY9" fmla="*/ 271585 h 533494"/>
                  <a:gd name="connsiteX10" fmla="*/ 446655 w 533520"/>
                  <a:gd name="connsiteY10" fmla="*/ 271585 h 533494"/>
                  <a:gd name="connsiteX11" fmla="*/ 300322 w 533520"/>
                  <a:gd name="connsiteY11" fmla="*/ 125305 h 533494"/>
                  <a:gd name="connsiteX12" fmla="*/ 261176 w 533520"/>
                  <a:gd name="connsiteY12" fmla="*/ 153438 h 533494"/>
                  <a:gd name="connsiteX13" fmla="*/ 275859 w 533520"/>
                  <a:gd name="connsiteY13" fmla="*/ 198930 h 533494"/>
                  <a:gd name="connsiteX14" fmla="*/ 237316 w 533520"/>
                  <a:gd name="connsiteY14" fmla="*/ 170743 h 533494"/>
                  <a:gd name="connsiteX15" fmla="*/ 198746 w 533520"/>
                  <a:gd name="connsiteY15" fmla="*/ 198930 h 533494"/>
                  <a:gd name="connsiteX16" fmla="*/ 213429 w 533520"/>
                  <a:gd name="connsiteY16" fmla="*/ 153438 h 533494"/>
                  <a:gd name="connsiteX17" fmla="*/ 174309 w 533520"/>
                  <a:gd name="connsiteY17" fmla="*/ 125305 h 533494"/>
                  <a:gd name="connsiteX18" fmla="*/ 222554 w 533520"/>
                  <a:gd name="connsiteY18" fmla="*/ 125357 h 533494"/>
                  <a:gd name="connsiteX19" fmla="*/ 237342 w 533520"/>
                  <a:gd name="connsiteY19" fmla="*/ 79210 h 533494"/>
                  <a:gd name="connsiteX20" fmla="*/ 252104 w 533520"/>
                  <a:gd name="connsiteY20" fmla="*/ 125305 h 533494"/>
                  <a:gd name="connsiteX21" fmla="*/ 300348 w 533520"/>
                  <a:gd name="connsiteY21" fmla="*/ 125305 h 533494"/>
                  <a:gd name="connsiteX22" fmla="*/ 533495 w 533520"/>
                  <a:gd name="connsiteY22" fmla="*/ 266760 h 533494"/>
                  <a:gd name="connsiteX23" fmla="*/ 266734 w 533520"/>
                  <a:gd name="connsiteY23" fmla="*/ 0 h 533494"/>
                  <a:gd name="connsiteX24" fmla="*/ 0 w 533520"/>
                  <a:gd name="connsiteY24" fmla="*/ 0 h 533494"/>
                  <a:gd name="connsiteX25" fmla="*/ 0 w 533520"/>
                  <a:gd name="connsiteY25" fmla="*/ 533495 h 533494"/>
                  <a:gd name="connsiteX26" fmla="*/ 266760 w 533520"/>
                  <a:gd name="connsiteY26" fmla="*/ 533495 h 533494"/>
                  <a:gd name="connsiteX27" fmla="*/ 533521 w 533520"/>
                  <a:gd name="connsiteY27" fmla="*/ 266734 h 53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494">
                    <a:moveTo>
                      <a:pt x="446628" y="271585"/>
                    </a:moveTo>
                    <a:lnTo>
                      <a:pt x="407482" y="299719"/>
                    </a:lnTo>
                    <a:lnTo>
                      <a:pt x="422139" y="345210"/>
                    </a:lnTo>
                    <a:lnTo>
                      <a:pt x="383622" y="317076"/>
                    </a:lnTo>
                    <a:lnTo>
                      <a:pt x="345053" y="345210"/>
                    </a:lnTo>
                    <a:lnTo>
                      <a:pt x="359710" y="299719"/>
                    </a:lnTo>
                    <a:lnTo>
                      <a:pt x="320590" y="271585"/>
                    </a:lnTo>
                    <a:lnTo>
                      <a:pt x="368860" y="271637"/>
                    </a:lnTo>
                    <a:lnTo>
                      <a:pt x="383622" y="225543"/>
                    </a:lnTo>
                    <a:lnTo>
                      <a:pt x="398384" y="271585"/>
                    </a:lnTo>
                    <a:lnTo>
                      <a:pt x="446655" y="271585"/>
                    </a:lnTo>
                    <a:close/>
                    <a:moveTo>
                      <a:pt x="300322" y="125305"/>
                    </a:moveTo>
                    <a:lnTo>
                      <a:pt x="261176" y="153438"/>
                    </a:lnTo>
                    <a:lnTo>
                      <a:pt x="275859" y="198930"/>
                    </a:lnTo>
                    <a:lnTo>
                      <a:pt x="237316" y="170743"/>
                    </a:lnTo>
                    <a:lnTo>
                      <a:pt x="198746" y="198930"/>
                    </a:lnTo>
                    <a:lnTo>
                      <a:pt x="213429" y="153438"/>
                    </a:lnTo>
                    <a:lnTo>
                      <a:pt x="174309" y="125305"/>
                    </a:lnTo>
                    <a:lnTo>
                      <a:pt x="222554" y="125357"/>
                    </a:lnTo>
                    <a:lnTo>
                      <a:pt x="237342" y="79210"/>
                    </a:lnTo>
                    <a:lnTo>
                      <a:pt x="252104" y="125305"/>
                    </a:lnTo>
                    <a:lnTo>
                      <a:pt x="300348" y="125305"/>
                    </a:lnTo>
                    <a:close/>
                    <a:moveTo>
                      <a:pt x="533495" y="266760"/>
                    </a:moveTo>
                    <a:cubicBezTo>
                      <a:pt x="533495" y="119431"/>
                      <a:pt x="414063" y="0"/>
                      <a:pt x="266734" y="0"/>
                    </a:cubicBezTo>
                    <a:lnTo>
                      <a:pt x="0" y="0"/>
                    </a:lnTo>
                    <a:lnTo>
                      <a:pt x="0" y="533495"/>
                    </a:lnTo>
                    <a:lnTo>
                      <a:pt x="266760" y="533495"/>
                    </a:lnTo>
                    <a:cubicBezTo>
                      <a:pt x="414090" y="533495"/>
                      <a:pt x="533521" y="414063"/>
                      <a:pt x="533521" y="266734"/>
                    </a:cubicBezTo>
                  </a:path>
                </a:pathLst>
              </a:custGeom>
              <a:solidFill>
                <a:srgbClr val="FF37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ADE6AFBB-7C0D-A78A-7487-0DC2B5449AEE}"/>
                  </a:ext>
                </a:extLst>
              </p:cNvPr>
              <p:cNvSpPr/>
              <p:nvPr/>
            </p:nvSpPr>
            <p:spPr>
              <a:xfrm>
                <a:off x="1215790" y="5745778"/>
                <a:ext cx="533520" cy="533520"/>
              </a:xfrm>
              <a:custGeom>
                <a:avLst/>
                <a:gdLst>
                  <a:gd name="connsiteX0" fmla="*/ 351922 w 533520"/>
                  <a:gd name="connsiteY0" fmla="*/ 125305 h 533520"/>
                  <a:gd name="connsiteX1" fmla="*/ 312750 w 533520"/>
                  <a:gd name="connsiteY1" fmla="*/ 153438 h 533520"/>
                  <a:gd name="connsiteX2" fmla="*/ 327459 w 533520"/>
                  <a:gd name="connsiteY2" fmla="*/ 198930 h 533520"/>
                  <a:gd name="connsiteX3" fmla="*/ 288916 w 533520"/>
                  <a:gd name="connsiteY3" fmla="*/ 170743 h 533520"/>
                  <a:gd name="connsiteX4" fmla="*/ 250347 w 533520"/>
                  <a:gd name="connsiteY4" fmla="*/ 198930 h 533520"/>
                  <a:gd name="connsiteX5" fmla="*/ 265056 w 533520"/>
                  <a:gd name="connsiteY5" fmla="*/ 153438 h 533520"/>
                  <a:gd name="connsiteX6" fmla="*/ 225910 w 533520"/>
                  <a:gd name="connsiteY6" fmla="*/ 125305 h 533520"/>
                  <a:gd name="connsiteX7" fmla="*/ 274128 w 533520"/>
                  <a:gd name="connsiteY7" fmla="*/ 125357 h 533520"/>
                  <a:gd name="connsiteX8" fmla="*/ 288942 w 533520"/>
                  <a:gd name="connsiteY8" fmla="*/ 79210 h 533520"/>
                  <a:gd name="connsiteX9" fmla="*/ 303730 w 533520"/>
                  <a:gd name="connsiteY9" fmla="*/ 125305 h 533520"/>
                  <a:gd name="connsiteX10" fmla="*/ 351949 w 533520"/>
                  <a:gd name="connsiteY10" fmla="*/ 125305 h 533520"/>
                  <a:gd name="connsiteX11" fmla="*/ 205642 w 533520"/>
                  <a:gd name="connsiteY11" fmla="*/ 271585 h 533520"/>
                  <a:gd name="connsiteX12" fmla="*/ 166470 w 533520"/>
                  <a:gd name="connsiteY12" fmla="*/ 299719 h 533520"/>
                  <a:gd name="connsiteX13" fmla="*/ 181179 w 533520"/>
                  <a:gd name="connsiteY13" fmla="*/ 345210 h 533520"/>
                  <a:gd name="connsiteX14" fmla="*/ 142636 w 533520"/>
                  <a:gd name="connsiteY14" fmla="*/ 317076 h 533520"/>
                  <a:gd name="connsiteX15" fmla="*/ 104066 w 533520"/>
                  <a:gd name="connsiteY15" fmla="*/ 345210 h 533520"/>
                  <a:gd name="connsiteX16" fmla="*/ 118723 w 533520"/>
                  <a:gd name="connsiteY16" fmla="*/ 299719 h 533520"/>
                  <a:gd name="connsiteX17" fmla="*/ 79630 w 533520"/>
                  <a:gd name="connsiteY17" fmla="*/ 271585 h 533520"/>
                  <a:gd name="connsiteX18" fmla="*/ 127848 w 533520"/>
                  <a:gd name="connsiteY18" fmla="*/ 271637 h 533520"/>
                  <a:gd name="connsiteX19" fmla="*/ 142636 w 533520"/>
                  <a:gd name="connsiteY19" fmla="*/ 225543 h 533520"/>
                  <a:gd name="connsiteX20" fmla="*/ 157371 w 533520"/>
                  <a:gd name="connsiteY20" fmla="*/ 271585 h 533520"/>
                  <a:gd name="connsiteX21" fmla="*/ 205642 w 533520"/>
                  <a:gd name="connsiteY21" fmla="*/ 271585 h 533520"/>
                  <a:gd name="connsiteX22" fmla="*/ 533521 w 533520"/>
                  <a:gd name="connsiteY22" fmla="*/ 533521 h 533520"/>
                  <a:gd name="connsiteX23" fmla="*/ 533521 w 533520"/>
                  <a:gd name="connsiteY23" fmla="*/ 266760 h 533520"/>
                  <a:gd name="connsiteX24" fmla="*/ 266760 w 533520"/>
                  <a:gd name="connsiteY24" fmla="*/ 0 h 533520"/>
                  <a:gd name="connsiteX25" fmla="*/ 0 w 533520"/>
                  <a:gd name="connsiteY25" fmla="*/ 266760 h 533520"/>
                  <a:gd name="connsiteX26" fmla="*/ 0 w 533520"/>
                  <a:gd name="connsiteY26" fmla="*/ 533521 h 533520"/>
                  <a:gd name="connsiteX27" fmla="*/ 533495 w 533520"/>
                  <a:gd name="connsiteY27" fmla="*/ 533521 h 533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520">
                    <a:moveTo>
                      <a:pt x="351922" y="125305"/>
                    </a:moveTo>
                    <a:lnTo>
                      <a:pt x="312750" y="153438"/>
                    </a:lnTo>
                    <a:lnTo>
                      <a:pt x="327459" y="198930"/>
                    </a:lnTo>
                    <a:lnTo>
                      <a:pt x="288916" y="170743"/>
                    </a:lnTo>
                    <a:lnTo>
                      <a:pt x="250347" y="198930"/>
                    </a:lnTo>
                    <a:lnTo>
                      <a:pt x="265056" y="153438"/>
                    </a:lnTo>
                    <a:lnTo>
                      <a:pt x="225910" y="125305"/>
                    </a:lnTo>
                    <a:lnTo>
                      <a:pt x="274128" y="125357"/>
                    </a:lnTo>
                    <a:lnTo>
                      <a:pt x="288942" y="79210"/>
                    </a:lnTo>
                    <a:lnTo>
                      <a:pt x="303730" y="125305"/>
                    </a:lnTo>
                    <a:lnTo>
                      <a:pt x="351949" y="125305"/>
                    </a:lnTo>
                    <a:close/>
                    <a:moveTo>
                      <a:pt x="205642" y="271585"/>
                    </a:moveTo>
                    <a:lnTo>
                      <a:pt x="166470" y="299719"/>
                    </a:lnTo>
                    <a:lnTo>
                      <a:pt x="181179" y="345210"/>
                    </a:lnTo>
                    <a:lnTo>
                      <a:pt x="142636" y="317076"/>
                    </a:lnTo>
                    <a:lnTo>
                      <a:pt x="104066" y="345210"/>
                    </a:lnTo>
                    <a:lnTo>
                      <a:pt x="118723" y="299719"/>
                    </a:lnTo>
                    <a:lnTo>
                      <a:pt x="79630" y="271585"/>
                    </a:lnTo>
                    <a:lnTo>
                      <a:pt x="127848" y="271637"/>
                    </a:lnTo>
                    <a:lnTo>
                      <a:pt x="142636" y="225543"/>
                    </a:lnTo>
                    <a:lnTo>
                      <a:pt x="157371" y="271585"/>
                    </a:lnTo>
                    <a:lnTo>
                      <a:pt x="205642" y="271585"/>
                    </a:lnTo>
                    <a:close/>
                    <a:moveTo>
                      <a:pt x="533521" y="533521"/>
                    </a:moveTo>
                    <a:lnTo>
                      <a:pt x="533521" y="266760"/>
                    </a:lnTo>
                    <a:cubicBezTo>
                      <a:pt x="533521" y="119431"/>
                      <a:pt x="414090" y="0"/>
                      <a:pt x="266760" y="0"/>
                    </a:cubicBezTo>
                    <a:cubicBezTo>
                      <a:pt x="119431" y="0"/>
                      <a:pt x="0" y="119431"/>
                      <a:pt x="0" y="266760"/>
                    </a:cubicBezTo>
                    <a:lnTo>
                      <a:pt x="0" y="533521"/>
                    </a:lnTo>
                    <a:lnTo>
                      <a:pt x="533495" y="533521"/>
                    </a:lnTo>
                    <a:close/>
                  </a:path>
                </a:pathLst>
              </a:custGeom>
              <a:solidFill>
                <a:srgbClr val="00B2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968695C-CCE8-AF97-B1FC-77DE5F53FB13}"/>
                  </a:ext>
                </a:extLst>
              </p:cNvPr>
              <p:cNvSpPr/>
              <p:nvPr/>
            </p:nvSpPr>
            <p:spPr>
              <a:xfrm>
                <a:off x="1215816" y="5110157"/>
                <a:ext cx="533520" cy="533520"/>
              </a:xfrm>
              <a:custGeom>
                <a:avLst/>
                <a:gdLst>
                  <a:gd name="connsiteX0" fmla="*/ 351896 w 533520"/>
                  <a:gd name="connsiteY0" fmla="*/ 361230 h 533520"/>
                  <a:gd name="connsiteX1" fmla="*/ 312750 w 533520"/>
                  <a:gd name="connsiteY1" fmla="*/ 389312 h 533520"/>
                  <a:gd name="connsiteX2" fmla="*/ 327459 w 533520"/>
                  <a:gd name="connsiteY2" fmla="*/ 434830 h 533520"/>
                  <a:gd name="connsiteX3" fmla="*/ 288916 w 533520"/>
                  <a:gd name="connsiteY3" fmla="*/ 406696 h 533520"/>
                  <a:gd name="connsiteX4" fmla="*/ 250347 w 533520"/>
                  <a:gd name="connsiteY4" fmla="*/ 434830 h 533520"/>
                  <a:gd name="connsiteX5" fmla="*/ 265056 w 533520"/>
                  <a:gd name="connsiteY5" fmla="*/ 389312 h 533520"/>
                  <a:gd name="connsiteX6" fmla="*/ 225910 w 533520"/>
                  <a:gd name="connsiteY6" fmla="*/ 361230 h 533520"/>
                  <a:gd name="connsiteX7" fmla="*/ 274128 w 533520"/>
                  <a:gd name="connsiteY7" fmla="*/ 361283 h 533520"/>
                  <a:gd name="connsiteX8" fmla="*/ 288942 w 533520"/>
                  <a:gd name="connsiteY8" fmla="*/ 315110 h 533520"/>
                  <a:gd name="connsiteX9" fmla="*/ 303730 w 533520"/>
                  <a:gd name="connsiteY9" fmla="*/ 361230 h 533520"/>
                  <a:gd name="connsiteX10" fmla="*/ 351949 w 533520"/>
                  <a:gd name="connsiteY10" fmla="*/ 361230 h 533520"/>
                  <a:gd name="connsiteX11" fmla="*/ 206219 w 533520"/>
                  <a:gd name="connsiteY11" fmla="*/ 215448 h 533520"/>
                  <a:gd name="connsiteX12" fmla="*/ 167047 w 533520"/>
                  <a:gd name="connsiteY12" fmla="*/ 243635 h 533520"/>
                  <a:gd name="connsiteX13" fmla="*/ 181703 w 533520"/>
                  <a:gd name="connsiteY13" fmla="*/ 289152 h 533520"/>
                  <a:gd name="connsiteX14" fmla="*/ 143186 w 533520"/>
                  <a:gd name="connsiteY14" fmla="*/ 260966 h 533520"/>
                  <a:gd name="connsiteX15" fmla="*/ 104591 w 533520"/>
                  <a:gd name="connsiteY15" fmla="*/ 289152 h 533520"/>
                  <a:gd name="connsiteX16" fmla="*/ 119248 w 533520"/>
                  <a:gd name="connsiteY16" fmla="*/ 243635 h 533520"/>
                  <a:gd name="connsiteX17" fmla="*/ 80128 w 533520"/>
                  <a:gd name="connsiteY17" fmla="*/ 215448 h 533520"/>
                  <a:gd name="connsiteX18" fmla="*/ 128399 w 533520"/>
                  <a:gd name="connsiteY18" fmla="*/ 215553 h 533520"/>
                  <a:gd name="connsiteX19" fmla="*/ 143134 w 533520"/>
                  <a:gd name="connsiteY19" fmla="*/ 169380 h 533520"/>
                  <a:gd name="connsiteX20" fmla="*/ 157870 w 533520"/>
                  <a:gd name="connsiteY20" fmla="*/ 215422 h 533520"/>
                  <a:gd name="connsiteX21" fmla="*/ 206193 w 533520"/>
                  <a:gd name="connsiteY21" fmla="*/ 215422 h 533520"/>
                  <a:gd name="connsiteX22" fmla="*/ 533495 w 533520"/>
                  <a:gd name="connsiteY22" fmla="*/ 266734 h 533520"/>
                  <a:gd name="connsiteX23" fmla="*/ 533495 w 533520"/>
                  <a:gd name="connsiteY23" fmla="*/ 0 h 533520"/>
                  <a:gd name="connsiteX24" fmla="*/ 0 w 533520"/>
                  <a:gd name="connsiteY24" fmla="*/ 0 h 533520"/>
                  <a:gd name="connsiteX25" fmla="*/ 0 w 533520"/>
                  <a:gd name="connsiteY25" fmla="*/ 266760 h 533520"/>
                  <a:gd name="connsiteX26" fmla="*/ 266760 w 533520"/>
                  <a:gd name="connsiteY26" fmla="*/ 533521 h 533520"/>
                  <a:gd name="connsiteX27" fmla="*/ 533521 w 533520"/>
                  <a:gd name="connsiteY27" fmla="*/ 266760 h 533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520">
                    <a:moveTo>
                      <a:pt x="351896" y="361230"/>
                    </a:moveTo>
                    <a:lnTo>
                      <a:pt x="312750" y="389312"/>
                    </a:lnTo>
                    <a:lnTo>
                      <a:pt x="327459" y="434830"/>
                    </a:lnTo>
                    <a:lnTo>
                      <a:pt x="288916" y="406696"/>
                    </a:lnTo>
                    <a:lnTo>
                      <a:pt x="250347" y="434830"/>
                    </a:lnTo>
                    <a:lnTo>
                      <a:pt x="265056" y="389312"/>
                    </a:lnTo>
                    <a:lnTo>
                      <a:pt x="225910" y="361230"/>
                    </a:lnTo>
                    <a:lnTo>
                      <a:pt x="274128" y="361283"/>
                    </a:lnTo>
                    <a:lnTo>
                      <a:pt x="288942" y="315110"/>
                    </a:lnTo>
                    <a:lnTo>
                      <a:pt x="303730" y="361230"/>
                    </a:lnTo>
                    <a:lnTo>
                      <a:pt x="351949" y="361230"/>
                    </a:lnTo>
                    <a:close/>
                    <a:moveTo>
                      <a:pt x="206219" y="215448"/>
                    </a:moveTo>
                    <a:lnTo>
                      <a:pt x="167047" y="243635"/>
                    </a:lnTo>
                    <a:lnTo>
                      <a:pt x="181703" y="289152"/>
                    </a:lnTo>
                    <a:lnTo>
                      <a:pt x="143186" y="260966"/>
                    </a:lnTo>
                    <a:lnTo>
                      <a:pt x="104591" y="289152"/>
                    </a:lnTo>
                    <a:lnTo>
                      <a:pt x="119248" y="243635"/>
                    </a:lnTo>
                    <a:lnTo>
                      <a:pt x="80128" y="215448"/>
                    </a:lnTo>
                    <a:lnTo>
                      <a:pt x="128399" y="215553"/>
                    </a:lnTo>
                    <a:lnTo>
                      <a:pt x="143134" y="169380"/>
                    </a:lnTo>
                    <a:lnTo>
                      <a:pt x="157870" y="215422"/>
                    </a:lnTo>
                    <a:lnTo>
                      <a:pt x="206193" y="215422"/>
                    </a:lnTo>
                    <a:close/>
                    <a:moveTo>
                      <a:pt x="533495" y="266734"/>
                    </a:moveTo>
                    <a:lnTo>
                      <a:pt x="533495" y="0"/>
                    </a:lnTo>
                    <a:lnTo>
                      <a:pt x="0" y="0"/>
                    </a:lnTo>
                    <a:lnTo>
                      <a:pt x="0" y="266760"/>
                    </a:lnTo>
                    <a:cubicBezTo>
                      <a:pt x="0" y="414090"/>
                      <a:pt x="119431" y="533521"/>
                      <a:pt x="266760" y="533521"/>
                    </a:cubicBezTo>
                    <a:cubicBezTo>
                      <a:pt x="414090" y="533521"/>
                      <a:pt x="533521" y="414090"/>
                      <a:pt x="533521" y="266760"/>
                    </a:cubicBezTo>
                  </a:path>
                </a:pathLst>
              </a:custGeom>
              <a:solidFill>
                <a:srgbClr val="00BCAD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6" name="Graphic 6">
              <a:extLst>
                <a:ext uri="{FF2B5EF4-FFF2-40B4-BE49-F238E27FC236}">
                  <a16:creationId xmlns:a16="http://schemas.microsoft.com/office/drawing/2014/main" id="{51D733BD-1E3C-4240-60A1-50CA7507309D}"/>
                </a:ext>
              </a:extLst>
            </p:cNvPr>
            <p:cNvGrpSpPr/>
            <p:nvPr/>
          </p:nvGrpSpPr>
          <p:grpSpPr>
            <a:xfrm>
              <a:off x="1517986" y="575856"/>
              <a:ext cx="1655427" cy="771563"/>
              <a:chOff x="2007629" y="5109712"/>
              <a:chExt cx="2516159" cy="1172733"/>
            </a:xfrm>
            <a:solidFill>
              <a:schemeClr val="bg1"/>
            </a:solidFill>
          </p:grpSpPr>
          <p:grpSp>
            <p:nvGrpSpPr>
              <p:cNvPr id="7" name="Graphic 6">
                <a:extLst>
                  <a:ext uri="{FF2B5EF4-FFF2-40B4-BE49-F238E27FC236}">
                    <a16:creationId xmlns:a16="http://schemas.microsoft.com/office/drawing/2014/main" id="{96BD89B3-CDB8-767F-E29F-C28F9AFD6A30}"/>
                  </a:ext>
                </a:extLst>
              </p:cNvPr>
              <p:cNvGrpSpPr/>
              <p:nvPr/>
            </p:nvGrpSpPr>
            <p:grpSpPr>
              <a:xfrm>
                <a:off x="2007629" y="5109712"/>
                <a:ext cx="1920470" cy="515901"/>
                <a:chOff x="2007629" y="5109712"/>
                <a:chExt cx="1920470" cy="515901"/>
              </a:xfrm>
              <a:grpFill/>
            </p:grpSpPr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F185F2F9-ACDA-9694-D211-AE4985C3630D}"/>
                    </a:ext>
                  </a:extLst>
                </p:cNvPr>
                <p:cNvSpPr/>
                <p:nvPr/>
              </p:nvSpPr>
              <p:spPr>
                <a:xfrm>
                  <a:off x="2007629" y="5109712"/>
                  <a:ext cx="357507" cy="508638"/>
                </a:xfrm>
                <a:custGeom>
                  <a:avLst/>
                  <a:gdLst>
                    <a:gd name="connsiteX0" fmla="*/ 0 w 357507"/>
                    <a:gd name="connsiteY0" fmla="*/ 508638 h 508638"/>
                    <a:gd name="connsiteX1" fmla="*/ 0 w 357507"/>
                    <a:gd name="connsiteY1" fmla="*/ 0 h 508638"/>
                    <a:gd name="connsiteX2" fmla="*/ 351686 w 357507"/>
                    <a:gd name="connsiteY2" fmla="*/ 0 h 508638"/>
                    <a:gd name="connsiteX3" fmla="*/ 351686 w 357507"/>
                    <a:gd name="connsiteY3" fmla="*/ 90091 h 508638"/>
                    <a:gd name="connsiteX4" fmla="*/ 114817 w 357507"/>
                    <a:gd name="connsiteY4" fmla="*/ 90091 h 508638"/>
                    <a:gd name="connsiteX5" fmla="*/ 114817 w 357507"/>
                    <a:gd name="connsiteY5" fmla="*/ 201263 h 508638"/>
                    <a:gd name="connsiteX6" fmla="*/ 306641 w 357507"/>
                    <a:gd name="connsiteY6" fmla="*/ 201263 h 508638"/>
                    <a:gd name="connsiteX7" fmla="*/ 306641 w 357507"/>
                    <a:gd name="connsiteY7" fmla="*/ 289913 h 508638"/>
                    <a:gd name="connsiteX8" fmla="*/ 114817 w 357507"/>
                    <a:gd name="connsiteY8" fmla="*/ 289913 h 508638"/>
                    <a:gd name="connsiteX9" fmla="*/ 114817 w 357507"/>
                    <a:gd name="connsiteY9" fmla="*/ 418521 h 508638"/>
                    <a:gd name="connsiteX10" fmla="*/ 357507 w 357507"/>
                    <a:gd name="connsiteY10" fmla="*/ 418521 h 508638"/>
                    <a:gd name="connsiteX11" fmla="*/ 357507 w 357507"/>
                    <a:gd name="connsiteY11" fmla="*/ 508612 h 508638"/>
                    <a:gd name="connsiteX12" fmla="*/ 0 w 357507"/>
                    <a:gd name="connsiteY12" fmla="*/ 508612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7507" h="508638">
                      <a:moveTo>
                        <a:pt x="0" y="508638"/>
                      </a:moveTo>
                      <a:lnTo>
                        <a:pt x="0" y="0"/>
                      </a:lnTo>
                      <a:lnTo>
                        <a:pt x="351686" y="0"/>
                      </a:lnTo>
                      <a:lnTo>
                        <a:pt x="351686" y="90091"/>
                      </a:lnTo>
                      <a:lnTo>
                        <a:pt x="114817" y="90091"/>
                      </a:lnTo>
                      <a:lnTo>
                        <a:pt x="114817" y="201263"/>
                      </a:lnTo>
                      <a:lnTo>
                        <a:pt x="306641" y="201263"/>
                      </a:lnTo>
                      <a:lnTo>
                        <a:pt x="306641" y="289913"/>
                      </a:lnTo>
                      <a:lnTo>
                        <a:pt x="114817" y="289913"/>
                      </a:lnTo>
                      <a:lnTo>
                        <a:pt x="114817" y="418521"/>
                      </a:lnTo>
                      <a:lnTo>
                        <a:pt x="357507" y="418521"/>
                      </a:lnTo>
                      <a:lnTo>
                        <a:pt x="357507" y="508612"/>
                      </a:lnTo>
                      <a:lnTo>
                        <a:pt x="0" y="508612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9348BBFA-E740-FB2A-A371-3D9D40F6588A}"/>
                    </a:ext>
                  </a:extLst>
                </p:cNvPr>
                <p:cNvSpPr/>
                <p:nvPr/>
              </p:nvSpPr>
              <p:spPr>
                <a:xfrm>
                  <a:off x="2434147" y="5109712"/>
                  <a:ext cx="430162" cy="515901"/>
                </a:xfrm>
                <a:custGeom>
                  <a:avLst/>
                  <a:gdLst>
                    <a:gd name="connsiteX0" fmla="*/ 314638 w 430162"/>
                    <a:gd name="connsiteY0" fmla="*/ 0 h 515901"/>
                    <a:gd name="connsiteX1" fmla="*/ 430162 w 430162"/>
                    <a:gd name="connsiteY1" fmla="*/ 0 h 515901"/>
                    <a:gd name="connsiteX2" fmla="*/ 430162 w 430162"/>
                    <a:gd name="connsiteY2" fmla="*/ 346600 h 515901"/>
                    <a:gd name="connsiteX3" fmla="*/ 212171 w 430162"/>
                    <a:gd name="connsiteY3" fmla="*/ 515901 h 515901"/>
                    <a:gd name="connsiteX4" fmla="*/ 0 w 430162"/>
                    <a:gd name="connsiteY4" fmla="*/ 346600 h 515901"/>
                    <a:gd name="connsiteX5" fmla="*/ 0 w 430162"/>
                    <a:gd name="connsiteY5" fmla="*/ 0 h 515901"/>
                    <a:gd name="connsiteX6" fmla="*/ 114817 w 430162"/>
                    <a:gd name="connsiteY6" fmla="*/ 0 h 515901"/>
                    <a:gd name="connsiteX7" fmla="*/ 114817 w 430162"/>
                    <a:gd name="connsiteY7" fmla="*/ 324811 h 515901"/>
                    <a:gd name="connsiteX8" fmla="*/ 215081 w 430162"/>
                    <a:gd name="connsiteY8" fmla="*/ 419989 h 515901"/>
                    <a:gd name="connsiteX9" fmla="*/ 314638 w 430162"/>
                    <a:gd name="connsiteY9" fmla="*/ 324811 h 515901"/>
                    <a:gd name="connsiteX10" fmla="*/ 314638 w 430162"/>
                    <a:gd name="connsiteY10" fmla="*/ 0 h 515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30162" h="515901">
                      <a:moveTo>
                        <a:pt x="314638" y="0"/>
                      </a:moveTo>
                      <a:lnTo>
                        <a:pt x="430162" y="0"/>
                      </a:lnTo>
                      <a:lnTo>
                        <a:pt x="430162" y="346600"/>
                      </a:lnTo>
                      <a:cubicBezTo>
                        <a:pt x="430162" y="462124"/>
                        <a:pt x="321901" y="515901"/>
                        <a:pt x="212171" y="515901"/>
                      </a:cubicBezTo>
                      <a:cubicBezTo>
                        <a:pt x="102441" y="515901"/>
                        <a:pt x="0" y="462124"/>
                        <a:pt x="0" y="346600"/>
                      </a:cubicBezTo>
                      <a:lnTo>
                        <a:pt x="0" y="0"/>
                      </a:lnTo>
                      <a:lnTo>
                        <a:pt x="114817" y="0"/>
                      </a:lnTo>
                      <a:lnTo>
                        <a:pt x="114817" y="324811"/>
                      </a:lnTo>
                      <a:cubicBezTo>
                        <a:pt x="114817" y="392380"/>
                        <a:pt x="146779" y="419989"/>
                        <a:pt x="215081" y="419989"/>
                      </a:cubicBezTo>
                      <a:cubicBezTo>
                        <a:pt x="283384" y="419989"/>
                        <a:pt x="314638" y="392380"/>
                        <a:pt x="314638" y="324811"/>
                      </a:cubicBezTo>
                      <a:lnTo>
                        <a:pt x="314638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2E32954F-3AC5-5CF9-EE22-49CBB9B215F9}"/>
                    </a:ext>
                  </a:extLst>
                </p:cNvPr>
                <p:cNvSpPr/>
                <p:nvPr/>
              </p:nvSpPr>
              <p:spPr>
                <a:xfrm>
                  <a:off x="2968192" y="5109712"/>
                  <a:ext cx="444714" cy="508638"/>
                </a:xfrm>
                <a:custGeom>
                  <a:avLst/>
                  <a:gdLst>
                    <a:gd name="connsiteX0" fmla="*/ 26 w 444714"/>
                    <a:gd name="connsiteY0" fmla="*/ 508638 h 508638"/>
                    <a:gd name="connsiteX1" fmla="*/ 26 w 444714"/>
                    <a:gd name="connsiteY1" fmla="*/ 0 h 508638"/>
                    <a:gd name="connsiteX2" fmla="*/ 225281 w 444714"/>
                    <a:gd name="connsiteY2" fmla="*/ 0 h 508638"/>
                    <a:gd name="connsiteX3" fmla="*/ 444714 w 444714"/>
                    <a:gd name="connsiteY3" fmla="*/ 253598 h 508638"/>
                    <a:gd name="connsiteX4" fmla="*/ 231075 w 444714"/>
                    <a:gd name="connsiteY4" fmla="*/ 508638 h 508638"/>
                    <a:gd name="connsiteX5" fmla="*/ 0 w 444714"/>
                    <a:gd name="connsiteY5" fmla="*/ 508638 h 508638"/>
                    <a:gd name="connsiteX6" fmla="*/ 204934 w 444714"/>
                    <a:gd name="connsiteY6" fmla="*/ 418547 h 508638"/>
                    <a:gd name="connsiteX7" fmla="*/ 324837 w 444714"/>
                    <a:gd name="connsiteY7" fmla="*/ 254332 h 508638"/>
                    <a:gd name="connsiteX8" fmla="*/ 201316 w 444714"/>
                    <a:gd name="connsiteY8" fmla="*/ 90118 h 508638"/>
                    <a:gd name="connsiteX9" fmla="*/ 114843 w 444714"/>
                    <a:gd name="connsiteY9" fmla="*/ 90118 h 508638"/>
                    <a:gd name="connsiteX10" fmla="*/ 114843 w 444714"/>
                    <a:gd name="connsiteY10" fmla="*/ 418547 h 508638"/>
                    <a:gd name="connsiteX11" fmla="*/ 204934 w 444714"/>
                    <a:gd name="connsiteY11" fmla="*/ 418547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44714" h="508638">
                      <a:moveTo>
                        <a:pt x="26" y="508638"/>
                      </a:moveTo>
                      <a:lnTo>
                        <a:pt x="26" y="0"/>
                      </a:lnTo>
                      <a:lnTo>
                        <a:pt x="225281" y="0"/>
                      </a:lnTo>
                      <a:cubicBezTo>
                        <a:pt x="361152" y="0"/>
                        <a:pt x="444714" y="93736"/>
                        <a:pt x="444714" y="253598"/>
                      </a:cubicBezTo>
                      <a:cubicBezTo>
                        <a:pt x="444714" y="413460"/>
                        <a:pt x="364062" y="508638"/>
                        <a:pt x="231075" y="508638"/>
                      </a:cubicBezTo>
                      <a:lnTo>
                        <a:pt x="0" y="508638"/>
                      </a:lnTo>
                      <a:close/>
                      <a:moveTo>
                        <a:pt x="204934" y="418547"/>
                      </a:moveTo>
                      <a:cubicBezTo>
                        <a:pt x="286320" y="418547"/>
                        <a:pt x="324837" y="372033"/>
                        <a:pt x="324837" y="254332"/>
                      </a:cubicBezTo>
                      <a:cubicBezTo>
                        <a:pt x="324837" y="136631"/>
                        <a:pt x="284144" y="90118"/>
                        <a:pt x="201316" y="90118"/>
                      </a:cubicBezTo>
                      <a:lnTo>
                        <a:pt x="114843" y="90118"/>
                      </a:lnTo>
                      <a:lnTo>
                        <a:pt x="114843" y="418547"/>
                      </a:lnTo>
                      <a:lnTo>
                        <a:pt x="204934" y="41854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9C10E3A0-0DBD-E29A-DB60-F55A30F39603}"/>
                    </a:ext>
                  </a:extLst>
                </p:cNvPr>
                <p:cNvSpPr/>
                <p:nvPr/>
              </p:nvSpPr>
              <p:spPr>
                <a:xfrm>
                  <a:off x="3422398" y="5109712"/>
                  <a:ext cx="505701" cy="508638"/>
                </a:xfrm>
                <a:custGeom>
                  <a:avLst/>
                  <a:gdLst>
                    <a:gd name="connsiteX0" fmla="*/ 337134 w 505701"/>
                    <a:gd name="connsiteY0" fmla="*/ 0 h 508638"/>
                    <a:gd name="connsiteX1" fmla="*/ 505702 w 505701"/>
                    <a:gd name="connsiteY1" fmla="*/ 508638 h 508638"/>
                    <a:gd name="connsiteX2" fmla="*/ 379270 w 505701"/>
                    <a:gd name="connsiteY2" fmla="*/ 508638 h 508638"/>
                    <a:gd name="connsiteX3" fmla="*/ 340045 w 505701"/>
                    <a:gd name="connsiteY3" fmla="*/ 383648 h 508638"/>
                    <a:gd name="connsiteX4" fmla="*/ 159836 w 505701"/>
                    <a:gd name="connsiteY4" fmla="*/ 383648 h 508638"/>
                    <a:gd name="connsiteX5" fmla="*/ 120611 w 505701"/>
                    <a:gd name="connsiteY5" fmla="*/ 508638 h 508638"/>
                    <a:gd name="connsiteX6" fmla="*/ 0 w 505701"/>
                    <a:gd name="connsiteY6" fmla="*/ 508638 h 508638"/>
                    <a:gd name="connsiteX7" fmla="*/ 170009 w 505701"/>
                    <a:gd name="connsiteY7" fmla="*/ 0 h 508638"/>
                    <a:gd name="connsiteX8" fmla="*/ 337134 w 505701"/>
                    <a:gd name="connsiteY8" fmla="*/ 0 h 508638"/>
                    <a:gd name="connsiteX9" fmla="*/ 231023 w 505701"/>
                    <a:gd name="connsiteY9" fmla="*/ 152599 h 508638"/>
                    <a:gd name="connsiteX10" fmla="*/ 185977 w 505701"/>
                    <a:gd name="connsiteY10" fmla="*/ 296468 h 508638"/>
                    <a:gd name="connsiteX11" fmla="*/ 313877 w 505701"/>
                    <a:gd name="connsiteY11" fmla="*/ 296468 h 508638"/>
                    <a:gd name="connsiteX12" fmla="*/ 268832 w 505701"/>
                    <a:gd name="connsiteY12" fmla="*/ 151131 h 508638"/>
                    <a:gd name="connsiteX13" fmla="*/ 250661 w 505701"/>
                    <a:gd name="connsiteY13" fmla="*/ 74831 h 508638"/>
                    <a:gd name="connsiteX14" fmla="*/ 231049 w 505701"/>
                    <a:gd name="connsiteY14" fmla="*/ 152573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05701" h="508638">
                      <a:moveTo>
                        <a:pt x="337134" y="0"/>
                      </a:moveTo>
                      <a:lnTo>
                        <a:pt x="505702" y="508638"/>
                      </a:lnTo>
                      <a:lnTo>
                        <a:pt x="379270" y="508638"/>
                      </a:lnTo>
                      <a:lnTo>
                        <a:pt x="340045" y="383648"/>
                      </a:lnTo>
                      <a:lnTo>
                        <a:pt x="159836" y="383648"/>
                      </a:lnTo>
                      <a:lnTo>
                        <a:pt x="120611" y="508638"/>
                      </a:lnTo>
                      <a:lnTo>
                        <a:pt x="0" y="508638"/>
                      </a:lnTo>
                      <a:lnTo>
                        <a:pt x="170009" y="0"/>
                      </a:lnTo>
                      <a:lnTo>
                        <a:pt x="337134" y="0"/>
                      </a:lnTo>
                      <a:close/>
                      <a:moveTo>
                        <a:pt x="231023" y="152599"/>
                      </a:moveTo>
                      <a:lnTo>
                        <a:pt x="185977" y="296468"/>
                      </a:lnTo>
                      <a:lnTo>
                        <a:pt x="313877" y="296468"/>
                      </a:lnTo>
                      <a:lnTo>
                        <a:pt x="268832" y="151131"/>
                      </a:lnTo>
                      <a:cubicBezTo>
                        <a:pt x="262303" y="130050"/>
                        <a:pt x="254306" y="95912"/>
                        <a:pt x="250661" y="74831"/>
                      </a:cubicBezTo>
                      <a:cubicBezTo>
                        <a:pt x="246309" y="96620"/>
                        <a:pt x="237578" y="130784"/>
                        <a:pt x="231049" y="152573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8" name="Graphic 6">
                <a:extLst>
                  <a:ext uri="{FF2B5EF4-FFF2-40B4-BE49-F238E27FC236}">
                    <a16:creationId xmlns:a16="http://schemas.microsoft.com/office/drawing/2014/main" id="{6FE255F6-8942-B656-7428-A357CBEB4E29}"/>
                  </a:ext>
                </a:extLst>
              </p:cNvPr>
              <p:cNvGrpSpPr/>
              <p:nvPr/>
            </p:nvGrpSpPr>
            <p:grpSpPr>
              <a:xfrm>
                <a:off x="2007786" y="5787546"/>
                <a:ext cx="2516001" cy="206821"/>
                <a:chOff x="2007786" y="5787546"/>
                <a:chExt cx="2516001" cy="206821"/>
              </a:xfrm>
              <a:grpFill/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7C48EF98-A100-43EC-3E89-B8DA74F28ED3}"/>
                    </a:ext>
                  </a:extLst>
                </p:cNvPr>
                <p:cNvSpPr/>
                <p:nvPr/>
              </p:nvSpPr>
              <p:spPr>
                <a:xfrm>
                  <a:off x="2007786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E53C3452-8029-566C-736A-EB52B365CA57}"/>
                    </a:ext>
                  </a:extLst>
                </p:cNvPr>
                <p:cNvSpPr/>
                <p:nvPr/>
              </p:nvSpPr>
              <p:spPr>
                <a:xfrm>
                  <a:off x="2178687" y="5790430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83DFA4C3-C294-232D-4075-FF6B61DF2D80}"/>
                    </a:ext>
                  </a:extLst>
                </p:cNvPr>
                <p:cNvSpPr/>
                <p:nvPr/>
              </p:nvSpPr>
              <p:spPr>
                <a:xfrm>
                  <a:off x="2389494" y="5790430"/>
                  <a:ext cx="160858" cy="201053"/>
                </a:xfrm>
                <a:custGeom>
                  <a:avLst/>
                  <a:gdLst>
                    <a:gd name="connsiteX0" fmla="*/ 115761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1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1" y="201054"/>
                      </a:moveTo>
                      <a:cubicBezTo>
                        <a:pt x="115761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1" y="201054"/>
                      </a:lnTo>
                      <a:close/>
                      <a:moveTo>
                        <a:pt x="84454" y="88754"/>
                      </a:moveTo>
                      <a:cubicBezTo>
                        <a:pt x="105142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2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F029C188-9525-3FF4-E04F-45F1BA14CCB6}"/>
                    </a:ext>
                  </a:extLst>
                </p:cNvPr>
                <p:cNvSpPr/>
                <p:nvPr/>
              </p:nvSpPr>
              <p:spPr>
                <a:xfrm>
                  <a:off x="2578749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1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1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6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1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1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1C9525A5-7DED-F68F-D98B-75F4613D7C03}"/>
                    </a:ext>
                  </a:extLst>
                </p:cNvPr>
                <p:cNvSpPr/>
                <p:nvPr/>
              </p:nvSpPr>
              <p:spPr>
                <a:xfrm>
                  <a:off x="2807648" y="5790430"/>
                  <a:ext cx="158289" cy="201053"/>
                </a:xfrm>
                <a:custGeom>
                  <a:avLst/>
                  <a:gdLst>
                    <a:gd name="connsiteX0" fmla="*/ 158289 w 158289"/>
                    <a:gd name="connsiteY0" fmla="*/ 65209 h 201053"/>
                    <a:gd name="connsiteX1" fmla="*/ 92215 w 158289"/>
                    <a:gd name="connsiteY1" fmla="*/ 131545 h 201053"/>
                    <a:gd name="connsiteX2" fmla="*/ 45387 w 158289"/>
                    <a:gd name="connsiteY2" fmla="*/ 131545 h 201053"/>
                    <a:gd name="connsiteX3" fmla="*/ 45387 w 158289"/>
                    <a:gd name="connsiteY3" fmla="*/ 201054 h 201053"/>
                    <a:gd name="connsiteX4" fmla="*/ 0 w 158289"/>
                    <a:gd name="connsiteY4" fmla="*/ 201054 h 201053"/>
                    <a:gd name="connsiteX5" fmla="*/ 0 w 158289"/>
                    <a:gd name="connsiteY5" fmla="*/ 0 h 201053"/>
                    <a:gd name="connsiteX6" fmla="*/ 94785 w 158289"/>
                    <a:gd name="connsiteY6" fmla="*/ 0 h 201053"/>
                    <a:gd name="connsiteX7" fmla="*/ 158263 w 158289"/>
                    <a:gd name="connsiteY7" fmla="*/ 65209 h 201053"/>
                    <a:gd name="connsiteX8" fmla="*/ 45413 w 158289"/>
                    <a:gd name="connsiteY8" fmla="*/ 35633 h 201053"/>
                    <a:gd name="connsiteX9" fmla="*/ 45413 w 158289"/>
                    <a:gd name="connsiteY9" fmla="*/ 99111 h 201053"/>
                    <a:gd name="connsiteX10" fmla="*/ 83327 w 158289"/>
                    <a:gd name="connsiteY10" fmla="*/ 99111 h 201053"/>
                    <a:gd name="connsiteX11" fmla="*/ 112037 w 158289"/>
                    <a:gd name="connsiteY11" fmla="*/ 66362 h 201053"/>
                    <a:gd name="connsiteX12" fmla="*/ 83327 w 158289"/>
                    <a:gd name="connsiteY12" fmla="*/ 35633 h 201053"/>
                    <a:gd name="connsiteX13" fmla="*/ 45413 w 158289"/>
                    <a:gd name="connsiteY13" fmla="*/ 35633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8289" h="201053">
                      <a:moveTo>
                        <a:pt x="158289" y="65209"/>
                      </a:moveTo>
                      <a:cubicBezTo>
                        <a:pt x="158289" y="101680"/>
                        <a:pt x="136736" y="131545"/>
                        <a:pt x="92215" y="131545"/>
                      </a:cubicBezTo>
                      <a:lnTo>
                        <a:pt x="45387" y="13154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4785" y="0"/>
                      </a:lnTo>
                      <a:cubicBezTo>
                        <a:pt x="136133" y="0"/>
                        <a:pt x="158263" y="29576"/>
                        <a:pt x="158263" y="65209"/>
                      </a:cubicBezTo>
                      <a:close/>
                      <a:moveTo>
                        <a:pt x="45413" y="35633"/>
                      </a:moveTo>
                      <a:lnTo>
                        <a:pt x="45413" y="99111"/>
                      </a:lnTo>
                      <a:lnTo>
                        <a:pt x="83327" y="99111"/>
                      </a:lnTo>
                      <a:cubicBezTo>
                        <a:pt x="103726" y="99111"/>
                        <a:pt x="112037" y="85608"/>
                        <a:pt x="112037" y="66362"/>
                      </a:cubicBezTo>
                      <a:cubicBezTo>
                        <a:pt x="112037" y="47117"/>
                        <a:pt x="103988" y="35633"/>
                        <a:pt x="83327" y="35633"/>
                      </a:cubicBezTo>
                      <a:lnTo>
                        <a:pt x="45413" y="35633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346628BF-4153-068E-5569-BBA65D775F46}"/>
                    </a:ext>
                  </a:extLst>
                </p:cNvPr>
                <p:cNvSpPr/>
                <p:nvPr/>
              </p:nvSpPr>
              <p:spPr>
                <a:xfrm>
                  <a:off x="2994071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DFF2306D-973D-7A64-AD64-8B237A356399}"/>
                    </a:ext>
                  </a:extLst>
                </p:cNvPr>
                <p:cNvSpPr/>
                <p:nvPr/>
              </p:nvSpPr>
              <p:spPr>
                <a:xfrm>
                  <a:off x="3141112" y="5790430"/>
                  <a:ext cx="199925" cy="201053"/>
                </a:xfrm>
                <a:custGeom>
                  <a:avLst/>
                  <a:gdLst>
                    <a:gd name="connsiteX0" fmla="*/ 133302 w 199925"/>
                    <a:gd name="connsiteY0" fmla="*/ 0 h 201053"/>
                    <a:gd name="connsiteX1" fmla="*/ 199926 w 199925"/>
                    <a:gd name="connsiteY1" fmla="*/ 201054 h 201053"/>
                    <a:gd name="connsiteX2" fmla="*/ 149951 w 199925"/>
                    <a:gd name="connsiteY2" fmla="*/ 201054 h 201053"/>
                    <a:gd name="connsiteX3" fmla="*/ 134429 w 199925"/>
                    <a:gd name="connsiteY3" fmla="*/ 151655 h 201053"/>
                    <a:gd name="connsiteX4" fmla="*/ 63190 w 199925"/>
                    <a:gd name="connsiteY4" fmla="*/ 151655 h 201053"/>
                    <a:gd name="connsiteX5" fmla="*/ 47668 w 199925"/>
                    <a:gd name="connsiteY5" fmla="*/ 201054 h 201053"/>
                    <a:gd name="connsiteX6" fmla="*/ 0 w 199925"/>
                    <a:gd name="connsiteY6" fmla="*/ 201054 h 201053"/>
                    <a:gd name="connsiteX7" fmla="*/ 67201 w 199925"/>
                    <a:gd name="connsiteY7" fmla="*/ 0 h 201053"/>
                    <a:gd name="connsiteX8" fmla="*/ 133249 w 199925"/>
                    <a:gd name="connsiteY8" fmla="*/ 0 h 201053"/>
                    <a:gd name="connsiteX9" fmla="*/ 91350 w 199925"/>
                    <a:gd name="connsiteY9" fmla="*/ 60332 h 201053"/>
                    <a:gd name="connsiteX10" fmla="*/ 73547 w 199925"/>
                    <a:gd name="connsiteY10" fmla="*/ 117203 h 201053"/>
                    <a:gd name="connsiteX11" fmla="*/ 124098 w 199925"/>
                    <a:gd name="connsiteY11" fmla="*/ 117203 h 201053"/>
                    <a:gd name="connsiteX12" fmla="*/ 106295 w 199925"/>
                    <a:gd name="connsiteY12" fmla="*/ 59755 h 201053"/>
                    <a:gd name="connsiteX13" fmla="*/ 99111 w 199925"/>
                    <a:gd name="connsiteY13" fmla="*/ 29602 h 201053"/>
                    <a:gd name="connsiteX14" fmla="*/ 91350 w 199925"/>
                    <a:gd name="connsiteY14" fmla="*/ 60332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5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32"/>
                      </a:moveTo>
                      <a:lnTo>
                        <a:pt x="73547" y="117203"/>
                      </a:lnTo>
                      <a:lnTo>
                        <a:pt x="124098" y="117203"/>
                      </a:lnTo>
                      <a:lnTo>
                        <a:pt x="106295" y="59755"/>
                      </a:lnTo>
                      <a:cubicBezTo>
                        <a:pt x="103699" y="51417"/>
                        <a:pt x="100553" y="37914"/>
                        <a:pt x="99111" y="29602"/>
                      </a:cubicBezTo>
                      <a:cubicBezTo>
                        <a:pt x="97380" y="38229"/>
                        <a:pt x="93946" y="51705"/>
                        <a:pt x="91350" y="603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D242868D-DD2B-B23F-0853-56840C56B227}"/>
                    </a:ext>
                  </a:extLst>
                </p:cNvPr>
                <p:cNvSpPr/>
                <p:nvPr/>
              </p:nvSpPr>
              <p:spPr>
                <a:xfrm>
                  <a:off x="3357976" y="5790430"/>
                  <a:ext cx="166888" cy="201079"/>
                </a:xfrm>
                <a:custGeom>
                  <a:avLst/>
                  <a:gdLst>
                    <a:gd name="connsiteX0" fmla="*/ 64055 w 166888"/>
                    <a:gd name="connsiteY0" fmla="*/ 0 h 201079"/>
                    <a:gd name="connsiteX1" fmla="*/ 116337 w 166888"/>
                    <a:gd name="connsiteY1" fmla="*/ 123495 h 201079"/>
                    <a:gd name="connsiteX2" fmla="*/ 124098 w 166888"/>
                    <a:gd name="connsiteY2" fmla="*/ 150213 h 201079"/>
                    <a:gd name="connsiteX3" fmla="*/ 122656 w 166888"/>
                    <a:gd name="connsiteY3" fmla="*/ 121503 h 201079"/>
                    <a:gd name="connsiteX4" fmla="*/ 122656 w 166888"/>
                    <a:gd name="connsiteY4" fmla="*/ 0 h 201079"/>
                    <a:gd name="connsiteX5" fmla="*/ 166889 w 166888"/>
                    <a:gd name="connsiteY5" fmla="*/ 0 h 201079"/>
                    <a:gd name="connsiteX6" fmla="*/ 166889 w 166888"/>
                    <a:gd name="connsiteY6" fmla="*/ 201054 h 201079"/>
                    <a:gd name="connsiteX7" fmla="*/ 107999 w 166888"/>
                    <a:gd name="connsiteY7" fmla="*/ 201054 h 201079"/>
                    <a:gd name="connsiteX8" fmla="*/ 51417 w 166888"/>
                    <a:gd name="connsiteY8" fmla="*/ 65786 h 201079"/>
                    <a:gd name="connsiteX9" fmla="*/ 44233 w 166888"/>
                    <a:gd name="connsiteY9" fmla="*/ 39644 h 201079"/>
                    <a:gd name="connsiteX10" fmla="*/ 45386 w 166888"/>
                    <a:gd name="connsiteY10" fmla="*/ 66074 h 201079"/>
                    <a:gd name="connsiteX11" fmla="*/ 45386 w 166888"/>
                    <a:gd name="connsiteY11" fmla="*/ 201080 h 201079"/>
                    <a:gd name="connsiteX12" fmla="*/ 0 w 166888"/>
                    <a:gd name="connsiteY12" fmla="*/ 201080 h 201079"/>
                    <a:gd name="connsiteX13" fmla="*/ 0 w 166888"/>
                    <a:gd name="connsiteY13" fmla="*/ 26 h 201079"/>
                    <a:gd name="connsiteX14" fmla="*/ 64055 w 166888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8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61C75BCA-1CCD-C543-6246-ACE2D4B6ABD5}"/>
                    </a:ext>
                  </a:extLst>
                </p:cNvPr>
                <p:cNvSpPr/>
                <p:nvPr/>
              </p:nvSpPr>
              <p:spPr>
                <a:xfrm>
                  <a:off x="3625680" y="5790430"/>
                  <a:ext cx="170035" cy="203911"/>
                </a:xfrm>
                <a:custGeom>
                  <a:avLst/>
                  <a:gdLst>
                    <a:gd name="connsiteX0" fmla="*/ 124360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6 w 170035"/>
                    <a:gd name="connsiteY6" fmla="*/ 0 h 203911"/>
                    <a:gd name="connsiteX7" fmla="*/ 45386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0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6" y="0"/>
                      </a:lnTo>
                      <a:lnTo>
                        <a:pt x="45386" y="128398"/>
                      </a:lnTo>
                      <a:cubicBezTo>
                        <a:pt x="45386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CD579F1A-F4FC-6DD0-6C2C-BF38318CB622}"/>
                    </a:ext>
                  </a:extLst>
                </p:cNvPr>
                <p:cNvSpPr/>
                <p:nvPr/>
              </p:nvSpPr>
              <p:spPr>
                <a:xfrm>
                  <a:off x="3836461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2095C9C3-60B8-3D04-D5F9-6009BB8E21E0}"/>
                    </a:ext>
                  </a:extLst>
                </p:cNvPr>
                <p:cNvSpPr/>
                <p:nvPr/>
              </p:nvSpPr>
              <p:spPr>
                <a:xfrm>
                  <a:off x="4046430" y="5790430"/>
                  <a:ext cx="45386" cy="201053"/>
                </a:xfrm>
                <a:custGeom>
                  <a:avLst/>
                  <a:gdLst>
                    <a:gd name="connsiteX0" fmla="*/ 0 w 45386"/>
                    <a:gd name="connsiteY0" fmla="*/ 201054 h 201053"/>
                    <a:gd name="connsiteX1" fmla="*/ 0 w 45386"/>
                    <a:gd name="connsiteY1" fmla="*/ 0 h 201053"/>
                    <a:gd name="connsiteX2" fmla="*/ 45387 w 45386"/>
                    <a:gd name="connsiteY2" fmla="*/ 0 h 201053"/>
                    <a:gd name="connsiteX3" fmla="*/ 45387 w 45386"/>
                    <a:gd name="connsiteY3" fmla="*/ 201054 h 201053"/>
                    <a:gd name="connsiteX4" fmla="*/ 0 w 45386"/>
                    <a:gd name="connsiteY4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386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10920FE5-CCB1-D5E7-DC20-4C8795E47C49}"/>
                    </a:ext>
                  </a:extLst>
                </p:cNvPr>
                <p:cNvSpPr/>
                <p:nvPr/>
              </p:nvSpPr>
              <p:spPr>
                <a:xfrm>
                  <a:off x="4127973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2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2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2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2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6E825FDB-633B-86E9-F841-AD5F7B5CAE0E}"/>
                    </a:ext>
                  </a:extLst>
                </p:cNvPr>
                <p:cNvSpPr/>
                <p:nvPr/>
              </p:nvSpPr>
              <p:spPr>
                <a:xfrm>
                  <a:off x="4356899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9" name="Graphic 6">
                <a:extLst>
                  <a:ext uri="{FF2B5EF4-FFF2-40B4-BE49-F238E27FC236}">
                    <a16:creationId xmlns:a16="http://schemas.microsoft.com/office/drawing/2014/main" id="{A3B818D4-8C02-96D6-633E-4446B6FB66A9}"/>
                  </a:ext>
                </a:extLst>
              </p:cNvPr>
              <p:cNvGrpSpPr/>
              <p:nvPr/>
            </p:nvGrpSpPr>
            <p:grpSpPr>
              <a:xfrm>
                <a:off x="2007786" y="6075571"/>
                <a:ext cx="2264369" cy="206874"/>
                <a:chOff x="2007786" y="6075571"/>
                <a:chExt cx="2264369" cy="206874"/>
              </a:xfrm>
              <a:grpFill/>
            </p:grpSpPr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9127B215-3CD4-511F-8843-BBBC7D2E28DC}"/>
                    </a:ext>
                  </a:extLst>
                </p:cNvPr>
                <p:cNvSpPr/>
                <p:nvPr/>
              </p:nvSpPr>
              <p:spPr>
                <a:xfrm>
                  <a:off x="2007786" y="6078508"/>
                  <a:ext cx="175777" cy="201053"/>
                </a:xfrm>
                <a:custGeom>
                  <a:avLst/>
                  <a:gdLst>
                    <a:gd name="connsiteX0" fmla="*/ 0 w 175777"/>
                    <a:gd name="connsiteY0" fmla="*/ 201054 h 201053"/>
                    <a:gd name="connsiteX1" fmla="*/ 0 w 175777"/>
                    <a:gd name="connsiteY1" fmla="*/ 0 h 201053"/>
                    <a:gd name="connsiteX2" fmla="*/ 89043 w 175777"/>
                    <a:gd name="connsiteY2" fmla="*/ 0 h 201053"/>
                    <a:gd name="connsiteX3" fmla="*/ 175778 w 175777"/>
                    <a:gd name="connsiteY3" fmla="*/ 100238 h 201053"/>
                    <a:gd name="connsiteX4" fmla="*/ 91324 w 175777"/>
                    <a:gd name="connsiteY4" fmla="*/ 201054 h 201053"/>
                    <a:gd name="connsiteX5" fmla="*/ 0 w 175777"/>
                    <a:gd name="connsiteY5" fmla="*/ 201054 h 201053"/>
                    <a:gd name="connsiteX6" fmla="*/ 80993 w 175777"/>
                    <a:gd name="connsiteY6" fmla="*/ 165447 h 201053"/>
                    <a:gd name="connsiteX7" fmla="*/ 128372 w 175777"/>
                    <a:gd name="connsiteY7" fmla="*/ 100527 h 201053"/>
                    <a:gd name="connsiteX8" fmla="*/ 79551 w 175777"/>
                    <a:gd name="connsiteY8" fmla="*/ 35607 h 201053"/>
                    <a:gd name="connsiteX9" fmla="*/ 45360 w 175777"/>
                    <a:gd name="connsiteY9" fmla="*/ 35607 h 201053"/>
                    <a:gd name="connsiteX10" fmla="*/ 45360 w 175777"/>
                    <a:gd name="connsiteY10" fmla="*/ 165421 h 201053"/>
                    <a:gd name="connsiteX11" fmla="*/ 80967 w 175777"/>
                    <a:gd name="connsiteY11" fmla="*/ 165421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5777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89043" y="0"/>
                      </a:lnTo>
                      <a:cubicBezTo>
                        <a:pt x="142741" y="0"/>
                        <a:pt x="175778" y="37049"/>
                        <a:pt x="175778" y="100238"/>
                      </a:cubicBezTo>
                      <a:cubicBezTo>
                        <a:pt x="175778" y="163428"/>
                        <a:pt x="143894" y="201054"/>
                        <a:pt x="91324" y="201054"/>
                      </a:cubicBezTo>
                      <a:lnTo>
                        <a:pt x="0" y="201054"/>
                      </a:lnTo>
                      <a:close/>
                      <a:moveTo>
                        <a:pt x="80993" y="165447"/>
                      </a:moveTo>
                      <a:cubicBezTo>
                        <a:pt x="113165" y="165447"/>
                        <a:pt x="128372" y="147067"/>
                        <a:pt x="128372" y="100527"/>
                      </a:cubicBezTo>
                      <a:cubicBezTo>
                        <a:pt x="128372" y="53987"/>
                        <a:pt x="112300" y="35607"/>
                        <a:pt x="79551" y="35607"/>
                      </a:cubicBezTo>
                      <a:lnTo>
                        <a:pt x="45360" y="35607"/>
                      </a:lnTo>
                      <a:lnTo>
                        <a:pt x="45360" y="165421"/>
                      </a:lnTo>
                      <a:lnTo>
                        <a:pt x="80967" y="165421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2B97260C-3C43-19BB-3B89-40FF3611BE98}"/>
                    </a:ext>
                  </a:extLst>
                </p:cNvPr>
                <p:cNvSpPr/>
                <p:nvPr/>
              </p:nvSpPr>
              <p:spPr>
                <a:xfrm>
                  <a:off x="2219459" y="6078508"/>
                  <a:ext cx="160858" cy="201053"/>
                </a:xfrm>
                <a:custGeom>
                  <a:avLst/>
                  <a:gdLst>
                    <a:gd name="connsiteX0" fmla="*/ 115760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0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0" y="201054"/>
                      </a:moveTo>
                      <a:cubicBezTo>
                        <a:pt x="115760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0" y="201054"/>
                      </a:lnTo>
                      <a:close/>
                      <a:moveTo>
                        <a:pt x="84454" y="88754"/>
                      </a:moveTo>
                      <a:cubicBezTo>
                        <a:pt x="105141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1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A0BE933A-BB1D-AE46-B07B-E775BB7F4BE4}"/>
                    </a:ext>
                  </a:extLst>
                </p:cNvPr>
                <p:cNvSpPr/>
                <p:nvPr/>
              </p:nvSpPr>
              <p:spPr>
                <a:xfrm>
                  <a:off x="2413354" y="6078508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17238C6C-4E7E-4705-E42E-E19FF626E74F}"/>
                    </a:ext>
                  </a:extLst>
                </p:cNvPr>
                <p:cNvSpPr/>
                <p:nvPr/>
              </p:nvSpPr>
              <p:spPr>
                <a:xfrm>
                  <a:off x="2617528" y="6075597"/>
                  <a:ext cx="184115" cy="206821"/>
                </a:xfrm>
                <a:custGeom>
                  <a:avLst/>
                  <a:gdLst>
                    <a:gd name="connsiteX0" fmla="*/ 182700 w 184115"/>
                    <a:gd name="connsiteY0" fmla="*/ 69535 h 206821"/>
                    <a:gd name="connsiteX1" fmla="*/ 136448 w 184115"/>
                    <a:gd name="connsiteY1" fmla="*/ 69535 h 206821"/>
                    <a:gd name="connsiteX2" fmla="*/ 96515 w 184115"/>
                    <a:gd name="connsiteY2" fmla="*/ 39959 h 206821"/>
                    <a:gd name="connsiteX3" fmla="*/ 48848 w 184115"/>
                    <a:gd name="connsiteY3" fmla="*/ 103437 h 206821"/>
                    <a:gd name="connsiteX4" fmla="*/ 95099 w 184115"/>
                    <a:gd name="connsiteY4" fmla="*/ 167492 h 206821"/>
                    <a:gd name="connsiteX5" fmla="*/ 139044 w 184115"/>
                    <a:gd name="connsiteY5" fmla="*/ 125567 h 206821"/>
                    <a:gd name="connsiteX6" fmla="*/ 92792 w 184115"/>
                    <a:gd name="connsiteY6" fmla="*/ 125567 h 206821"/>
                    <a:gd name="connsiteX7" fmla="*/ 92792 w 184115"/>
                    <a:gd name="connsiteY7" fmla="*/ 92241 h 206821"/>
                    <a:gd name="connsiteX8" fmla="*/ 184116 w 184115"/>
                    <a:gd name="connsiteY8" fmla="*/ 92241 h 206821"/>
                    <a:gd name="connsiteX9" fmla="*/ 184116 w 184115"/>
                    <a:gd name="connsiteY9" fmla="*/ 203964 h 206821"/>
                    <a:gd name="connsiteX10" fmla="*/ 141325 w 184115"/>
                    <a:gd name="connsiteY10" fmla="*/ 203964 h 206821"/>
                    <a:gd name="connsiteX11" fmla="*/ 141325 w 184115"/>
                    <a:gd name="connsiteY11" fmla="*/ 170639 h 206821"/>
                    <a:gd name="connsiteX12" fmla="*/ 85608 w 184115"/>
                    <a:gd name="connsiteY12" fmla="*/ 206822 h 206821"/>
                    <a:gd name="connsiteX13" fmla="*/ 0 w 184115"/>
                    <a:gd name="connsiteY13" fmla="*/ 103411 h 206821"/>
                    <a:gd name="connsiteX14" fmla="*/ 97092 w 184115"/>
                    <a:gd name="connsiteY14" fmla="*/ 0 h 206821"/>
                    <a:gd name="connsiteX15" fmla="*/ 182673 w 184115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115" h="206821">
                      <a:moveTo>
                        <a:pt x="182700" y="69535"/>
                      </a:moveTo>
                      <a:lnTo>
                        <a:pt x="136448" y="69535"/>
                      </a:lnTo>
                      <a:cubicBezTo>
                        <a:pt x="133852" y="50578"/>
                        <a:pt x="120375" y="39959"/>
                        <a:pt x="96515" y="39959"/>
                      </a:cubicBezTo>
                      <a:cubicBezTo>
                        <a:pt x="63190" y="39959"/>
                        <a:pt x="48848" y="65523"/>
                        <a:pt x="48848" y="103437"/>
                      </a:cubicBezTo>
                      <a:cubicBezTo>
                        <a:pt x="48848" y="144209"/>
                        <a:pt x="62351" y="167492"/>
                        <a:pt x="95099" y="167492"/>
                      </a:cubicBezTo>
                      <a:cubicBezTo>
                        <a:pt x="122682" y="167492"/>
                        <a:pt x="138755" y="152259"/>
                        <a:pt x="139044" y="125567"/>
                      </a:cubicBezTo>
                      <a:lnTo>
                        <a:pt x="92792" y="125567"/>
                      </a:lnTo>
                      <a:lnTo>
                        <a:pt x="92792" y="92241"/>
                      </a:lnTo>
                      <a:lnTo>
                        <a:pt x="184116" y="92241"/>
                      </a:lnTo>
                      <a:lnTo>
                        <a:pt x="184116" y="203964"/>
                      </a:lnTo>
                      <a:lnTo>
                        <a:pt x="141325" y="203964"/>
                      </a:lnTo>
                      <a:lnTo>
                        <a:pt x="141325" y="170639"/>
                      </a:lnTo>
                      <a:cubicBezTo>
                        <a:pt x="133275" y="191326"/>
                        <a:pt x="119484" y="206822"/>
                        <a:pt x="85608" y="206822"/>
                      </a:cubicBezTo>
                      <a:cubicBezTo>
                        <a:pt x="45098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3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1E5D989D-FE81-2CC3-43FC-0B476C44270A}"/>
                    </a:ext>
                  </a:extLst>
                </p:cNvPr>
                <p:cNvSpPr/>
                <p:nvPr/>
              </p:nvSpPr>
              <p:spPr>
                <a:xfrm>
                  <a:off x="2836096" y="6075571"/>
                  <a:ext cx="167728" cy="206821"/>
                </a:xfrm>
                <a:custGeom>
                  <a:avLst/>
                  <a:gdLst>
                    <a:gd name="connsiteX0" fmla="*/ 166601 w 167728"/>
                    <a:gd name="connsiteY0" fmla="*/ 64684 h 206821"/>
                    <a:gd name="connsiteX1" fmla="*/ 119772 w 167728"/>
                    <a:gd name="connsiteY1" fmla="*/ 64684 h 206821"/>
                    <a:gd name="connsiteX2" fmla="*/ 83589 w 167728"/>
                    <a:gd name="connsiteY2" fmla="*/ 35947 h 206821"/>
                    <a:gd name="connsiteX3" fmla="*/ 51129 w 167728"/>
                    <a:gd name="connsiteY3" fmla="*/ 58916 h 206821"/>
                    <a:gd name="connsiteX4" fmla="*/ 88177 w 167728"/>
                    <a:gd name="connsiteY4" fmla="*/ 81885 h 206821"/>
                    <a:gd name="connsiteX5" fmla="*/ 167728 w 167728"/>
                    <a:gd name="connsiteY5" fmla="*/ 139621 h 206821"/>
                    <a:gd name="connsiteX6" fmla="*/ 82435 w 167728"/>
                    <a:gd name="connsiteY6" fmla="*/ 206822 h 206821"/>
                    <a:gd name="connsiteX7" fmla="*/ 0 w 167728"/>
                    <a:gd name="connsiteY7" fmla="*/ 141325 h 206821"/>
                    <a:gd name="connsiteX8" fmla="*/ 46829 w 167728"/>
                    <a:gd name="connsiteY8" fmla="*/ 141325 h 206821"/>
                    <a:gd name="connsiteX9" fmla="*/ 84166 w 167728"/>
                    <a:gd name="connsiteY9" fmla="*/ 171189 h 206821"/>
                    <a:gd name="connsiteX10" fmla="*/ 118068 w 167728"/>
                    <a:gd name="connsiteY10" fmla="*/ 146490 h 206821"/>
                    <a:gd name="connsiteX11" fmla="*/ 78423 w 167728"/>
                    <a:gd name="connsiteY11" fmla="*/ 122079 h 206821"/>
                    <a:gd name="connsiteX12" fmla="*/ 2596 w 167728"/>
                    <a:gd name="connsiteY12" fmla="*/ 62901 h 206821"/>
                    <a:gd name="connsiteX13" fmla="*/ 84742 w 167728"/>
                    <a:gd name="connsiteY13" fmla="*/ 0 h 206821"/>
                    <a:gd name="connsiteX14" fmla="*/ 166601 w 167728"/>
                    <a:gd name="connsiteY14" fmla="*/ 64632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7728" h="206821">
                      <a:moveTo>
                        <a:pt x="166601" y="64684"/>
                      </a:moveTo>
                      <a:lnTo>
                        <a:pt x="119772" y="64684"/>
                      </a:lnTo>
                      <a:cubicBezTo>
                        <a:pt x="118330" y="47169"/>
                        <a:pt x="111146" y="35947"/>
                        <a:pt x="83589" y="35947"/>
                      </a:cubicBezTo>
                      <a:cubicBezTo>
                        <a:pt x="58601" y="35947"/>
                        <a:pt x="51129" y="46566"/>
                        <a:pt x="51129" y="58916"/>
                      </a:cubicBezTo>
                      <a:cubicBezTo>
                        <a:pt x="51129" y="74438"/>
                        <a:pt x="62901" y="79027"/>
                        <a:pt x="88177" y="81885"/>
                      </a:cubicBezTo>
                      <a:cubicBezTo>
                        <a:pt x="136999" y="86473"/>
                        <a:pt x="167728" y="102572"/>
                        <a:pt x="167728" y="139621"/>
                      </a:cubicBezTo>
                      <a:cubicBezTo>
                        <a:pt x="167728" y="178977"/>
                        <a:pt x="136422" y="206822"/>
                        <a:pt x="82435" y="206822"/>
                      </a:cubicBezTo>
                      <a:cubicBezTo>
                        <a:pt x="31883" y="206822"/>
                        <a:pt x="1730" y="179527"/>
                        <a:pt x="0" y="141325"/>
                      </a:cubicBezTo>
                      <a:lnTo>
                        <a:pt x="46829" y="141325"/>
                      </a:lnTo>
                      <a:cubicBezTo>
                        <a:pt x="47982" y="159128"/>
                        <a:pt x="56871" y="171189"/>
                        <a:pt x="84166" y="171189"/>
                      </a:cubicBezTo>
                      <a:cubicBezTo>
                        <a:pt x="109442" y="171189"/>
                        <a:pt x="118068" y="159705"/>
                        <a:pt x="118068" y="146490"/>
                      </a:cubicBezTo>
                      <a:cubicBezTo>
                        <a:pt x="118068" y="129841"/>
                        <a:pt x="106295" y="125514"/>
                        <a:pt x="78423" y="122079"/>
                      </a:cubicBezTo>
                      <a:cubicBezTo>
                        <a:pt x="27295" y="116049"/>
                        <a:pt x="2596" y="101104"/>
                        <a:pt x="2596" y="62901"/>
                      </a:cubicBezTo>
                      <a:cubicBezTo>
                        <a:pt x="2596" y="27872"/>
                        <a:pt x="31018" y="0"/>
                        <a:pt x="84742" y="0"/>
                      </a:cubicBezTo>
                      <a:cubicBezTo>
                        <a:pt x="135294" y="0"/>
                        <a:pt x="164870" y="26718"/>
                        <a:pt x="166601" y="646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B62A79A4-8F0D-18CF-54E4-620163000F61}"/>
                    </a:ext>
                  </a:extLst>
                </p:cNvPr>
                <p:cNvSpPr/>
                <p:nvPr/>
              </p:nvSpPr>
              <p:spPr>
                <a:xfrm>
                  <a:off x="3072180" y="6078508"/>
                  <a:ext cx="199926" cy="201053"/>
                </a:xfrm>
                <a:custGeom>
                  <a:avLst/>
                  <a:gdLst>
                    <a:gd name="connsiteX0" fmla="*/ 133302 w 199926"/>
                    <a:gd name="connsiteY0" fmla="*/ 0 h 201053"/>
                    <a:gd name="connsiteX1" fmla="*/ 199926 w 199926"/>
                    <a:gd name="connsiteY1" fmla="*/ 201054 h 201053"/>
                    <a:gd name="connsiteX2" fmla="*/ 149951 w 199926"/>
                    <a:gd name="connsiteY2" fmla="*/ 201054 h 201053"/>
                    <a:gd name="connsiteX3" fmla="*/ 134429 w 199926"/>
                    <a:gd name="connsiteY3" fmla="*/ 151655 h 201053"/>
                    <a:gd name="connsiteX4" fmla="*/ 63190 w 199926"/>
                    <a:gd name="connsiteY4" fmla="*/ 151655 h 201053"/>
                    <a:gd name="connsiteX5" fmla="*/ 47668 w 199926"/>
                    <a:gd name="connsiteY5" fmla="*/ 201054 h 201053"/>
                    <a:gd name="connsiteX6" fmla="*/ 0 w 199926"/>
                    <a:gd name="connsiteY6" fmla="*/ 201054 h 201053"/>
                    <a:gd name="connsiteX7" fmla="*/ 67201 w 199926"/>
                    <a:gd name="connsiteY7" fmla="*/ 0 h 201053"/>
                    <a:gd name="connsiteX8" fmla="*/ 133249 w 199926"/>
                    <a:gd name="connsiteY8" fmla="*/ 0 h 201053"/>
                    <a:gd name="connsiteX9" fmla="*/ 91350 w 199926"/>
                    <a:gd name="connsiteY9" fmla="*/ 60306 h 201053"/>
                    <a:gd name="connsiteX10" fmla="*/ 73547 w 199926"/>
                    <a:gd name="connsiteY10" fmla="*/ 117176 h 201053"/>
                    <a:gd name="connsiteX11" fmla="*/ 124098 w 199926"/>
                    <a:gd name="connsiteY11" fmla="*/ 117176 h 201053"/>
                    <a:gd name="connsiteX12" fmla="*/ 106295 w 199926"/>
                    <a:gd name="connsiteY12" fmla="*/ 59729 h 201053"/>
                    <a:gd name="connsiteX13" fmla="*/ 99111 w 199926"/>
                    <a:gd name="connsiteY13" fmla="*/ 29576 h 201053"/>
                    <a:gd name="connsiteX14" fmla="*/ 91350 w 199926"/>
                    <a:gd name="connsiteY14" fmla="*/ 60306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6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06"/>
                      </a:moveTo>
                      <a:lnTo>
                        <a:pt x="73547" y="117176"/>
                      </a:lnTo>
                      <a:lnTo>
                        <a:pt x="124098" y="117176"/>
                      </a:lnTo>
                      <a:lnTo>
                        <a:pt x="106295" y="59729"/>
                      </a:lnTo>
                      <a:cubicBezTo>
                        <a:pt x="103699" y="51391"/>
                        <a:pt x="100553" y="37888"/>
                        <a:pt x="99111" y="29576"/>
                      </a:cubicBezTo>
                      <a:cubicBezTo>
                        <a:pt x="97380" y="38202"/>
                        <a:pt x="93946" y="51705"/>
                        <a:pt x="91350" y="60306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F105A7CD-24B9-EA63-C15F-396D3D8E07D5}"/>
                    </a:ext>
                  </a:extLst>
                </p:cNvPr>
                <p:cNvSpPr/>
                <p:nvPr/>
              </p:nvSpPr>
              <p:spPr>
                <a:xfrm>
                  <a:off x="3282436" y="6075597"/>
                  <a:ext cx="184089" cy="206821"/>
                </a:xfrm>
                <a:custGeom>
                  <a:avLst/>
                  <a:gdLst>
                    <a:gd name="connsiteX0" fmla="*/ 182674 w 184089"/>
                    <a:gd name="connsiteY0" fmla="*/ 69535 h 206821"/>
                    <a:gd name="connsiteX1" fmla="*/ 136422 w 184089"/>
                    <a:gd name="connsiteY1" fmla="*/ 69535 h 206821"/>
                    <a:gd name="connsiteX2" fmla="*/ 96489 w 184089"/>
                    <a:gd name="connsiteY2" fmla="*/ 39959 h 206821"/>
                    <a:gd name="connsiteX3" fmla="*/ 48821 w 184089"/>
                    <a:gd name="connsiteY3" fmla="*/ 103437 h 206821"/>
                    <a:gd name="connsiteX4" fmla="*/ 95073 w 184089"/>
                    <a:gd name="connsiteY4" fmla="*/ 167492 h 206821"/>
                    <a:gd name="connsiteX5" fmla="*/ 139018 w 184089"/>
                    <a:gd name="connsiteY5" fmla="*/ 125567 h 206821"/>
                    <a:gd name="connsiteX6" fmla="*/ 92766 w 184089"/>
                    <a:gd name="connsiteY6" fmla="*/ 125567 h 206821"/>
                    <a:gd name="connsiteX7" fmla="*/ 92766 w 184089"/>
                    <a:gd name="connsiteY7" fmla="*/ 92241 h 206821"/>
                    <a:gd name="connsiteX8" fmla="*/ 184089 w 184089"/>
                    <a:gd name="connsiteY8" fmla="*/ 92241 h 206821"/>
                    <a:gd name="connsiteX9" fmla="*/ 184089 w 184089"/>
                    <a:gd name="connsiteY9" fmla="*/ 203964 h 206821"/>
                    <a:gd name="connsiteX10" fmla="*/ 141299 w 184089"/>
                    <a:gd name="connsiteY10" fmla="*/ 203964 h 206821"/>
                    <a:gd name="connsiteX11" fmla="*/ 141299 w 184089"/>
                    <a:gd name="connsiteY11" fmla="*/ 170639 h 206821"/>
                    <a:gd name="connsiteX12" fmla="*/ 85582 w 184089"/>
                    <a:gd name="connsiteY12" fmla="*/ 206822 h 206821"/>
                    <a:gd name="connsiteX13" fmla="*/ 0 w 184089"/>
                    <a:gd name="connsiteY13" fmla="*/ 103411 h 206821"/>
                    <a:gd name="connsiteX14" fmla="*/ 97092 w 184089"/>
                    <a:gd name="connsiteY14" fmla="*/ 0 h 206821"/>
                    <a:gd name="connsiteX15" fmla="*/ 182674 w 184089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089" h="206821">
                      <a:moveTo>
                        <a:pt x="182674" y="69535"/>
                      </a:moveTo>
                      <a:lnTo>
                        <a:pt x="136422" y="69535"/>
                      </a:lnTo>
                      <a:cubicBezTo>
                        <a:pt x="133826" y="50578"/>
                        <a:pt x="120349" y="39959"/>
                        <a:pt x="96489" y="39959"/>
                      </a:cubicBezTo>
                      <a:cubicBezTo>
                        <a:pt x="63163" y="39959"/>
                        <a:pt x="48821" y="65523"/>
                        <a:pt x="48821" y="103437"/>
                      </a:cubicBezTo>
                      <a:cubicBezTo>
                        <a:pt x="48821" y="144209"/>
                        <a:pt x="62325" y="167492"/>
                        <a:pt x="95073" y="167492"/>
                      </a:cubicBezTo>
                      <a:cubicBezTo>
                        <a:pt x="122656" y="167492"/>
                        <a:pt x="138729" y="152259"/>
                        <a:pt x="139018" y="125567"/>
                      </a:cubicBezTo>
                      <a:lnTo>
                        <a:pt x="92766" y="125567"/>
                      </a:lnTo>
                      <a:lnTo>
                        <a:pt x="92766" y="92241"/>
                      </a:lnTo>
                      <a:lnTo>
                        <a:pt x="184089" y="92241"/>
                      </a:lnTo>
                      <a:lnTo>
                        <a:pt x="184089" y="203964"/>
                      </a:lnTo>
                      <a:lnTo>
                        <a:pt x="141299" y="203964"/>
                      </a:lnTo>
                      <a:lnTo>
                        <a:pt x="141299" y="170639"/>
                      </a:lnTo>
                      <a:cubicBezTo>
                        <a:pt x="133249" y="191326"/>
                        <a:pt x="119458" y="206822"/>
                        <a:pt x="85582" y="206822"/>
                      </a:cubicBezTo>
                      <a:cubicBezTo>
                        <a:pt x="45072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4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DCC546F8-FE1B-9F3D-14A1-964B93EAD587}"/>
                    </a:ext>
                  </a:extLst>
                </p:cNvPr>
                <p:cNvSpPr/>
                <p:nvPr/>
              </p:nvSpPr>
              <p:spPr>
                <a:xfrm>
                  <a:off x="3509343" y="6078508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6 w 141324"/>
                    <a:gd name="connsiteY4" fmla="*/ 35607 h 201053"/>
                    <a:gd name="connsiteX5" fmla="*/ 45386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6 w 141324"/>
                    <a:gd name="connsiteY8" fmla="*/ 114581 h 201053"/>
                    <a:gd name="connsiteX9" fmla="*/ 45386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6" y="35607"/>
                      </a:lnTo>
                      <a:lnTo>
                        <a:pt x="45386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6" y="114581"/>
                      </a:lnTo>
                      <a:lnTo>
                        <a:pt x="45386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EC07D9F3-8B41-8E22-71FF-933D4AFB14CC}"/>
                    </a:ext>
                  </a:extLst>
                </p:cNvPr>
                <p:cNvSpPr/>
                <p:nvPr/>
              </p:nvSpPr>
              <p:spPr>
                <a:xfrm>
                  <a:off x="3682525" y="6078481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26 h 201079"/>
                    <a:gd name="connsiteX1" fmla="*/ 116337 w 166889"/>
                    <a:gd name="connsiteY1" fmla="*/ 123522 h 201079"/>
                    <a:gd name="connsiteX2" fmla="*/ 124099 w 166889"/>
                    <a:gd name="connsiteY2" fmla="*/ 150240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8000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7 w 166889"/>
                    <a:gd name="connsiteY10" fmla="*/ 66074 h 201079"/>
                    <a:gd name="connsiteX11" fmla="*/ 45387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26"/>
                      </a:moveTo>
                      <a:lnTo>
                        <a:pt x="116337" y="123522"/>
                      </a:lnTo>
                      <a:cubicBezTo>
                        <a:pt x="118645" y="129264"/>
                        <a:pt x="122080" y="140748"/>
                        <a:pt x="124099" y="150240"/>
                      </a:cubicBezTo>
                      <a:cubicBezTo>
                        <a:pt x="123522" y="143921"/>
                        <a:pt x="122656" y="127848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8000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7" y="60332"/>
                        <a:pt x="45387" y="66074"/>
                      </a:cubicBezTo>
                      <a:lnTo>
                        <a:pt x="45387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17BF3558-B319-E089-C03A-BEACB47FBEA4}"/>
                    </a:ext>
                  </a:extLst>
                </p:cNvPr>
                <p:cNvSpPr/>
                <p:nvPr/>
              </p:nvSpPr>
              <p:spPr>
                <a:xfrm>
                  <a:off x="3885597" y="6075624"/>
                  <a:ext cx="182961" cy="206821"/>
                </a:xfrm>
                <a:custGeom>
                  <a:avLst/>
                  <a:gdLst>
                    <a:gd name="connsiteX0" fmla="*/ 182962 w 182961"/>
                    <a:gd name="connsiteY0" fmla="*/ 137025 h 206821"/>
                    <a:gd name="connsiteX1" fmla="*/ 96515 w 182961"/>
                    <a:gd name="connsiteY1" fmla="*/ 206822 h 206821"/>
                    <a:gd name="connsiteX2" fmla="*/ 0 w 182961"/>
                    <a:gd name="connsiteY2" fmla="*/ 103411 h 206821"/>
                    <a:gd name="connsiteX3" fmla="*/ 96515 w 182961"/>
                    <a:gd name="connsiteY3" fmla="*/ 0 h 206821"/>
                    <a:gd name="connsiteX4" fmla="*/ 182962 w 182961"/>
                    <a:gd name="connsiteY4" fmla="*/ 69797 h 206821"/>
                    <a:gd name="connsiteX5" fmla="*/ 136422 w 182961"/>
                    <a:gd name="connsiteY5" fmla="*/ 69797 h 206821"/>
                    <a:gd name="connsiteX6" fmla="*/ 96489 w 182961"/>
                    <a:gd name="connsiteY6" fmla="*/ 39933 h 206821"/>
                    <a:gd name="connsiteX7" fmla="*/ 49083 w 182961"/>
                    <a:gd name="connsiteY7" fmla="*/ 103411 h 206821"/>
                    <a:gd name="connsiteX8" fmla="*/ 96489 w 182961"/>
                    <a:gd name="connsiteY8" fmla="*/ 166889 h 206821"/>
                    <a:gd name="connsiteX9" fmla="*/ 136422 w 182961"/>
                    <a:gd name="connsiteY9" fmla="*/ 137025 h 206821"/>
                    <a:gd name="connsiteX10" fmla="*/ 182962 w 182961"/>
                    <a:gd name="connsiteY10" fmla="*/ 137025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961" h="206821">
                      <a:moveTo>
                        <a:pt x="182962" y="137025"/>
                      </a:moveTo>
                      <a:cubicBezTo>
                        <a:pt x="179527" y="178373"/>
                        <a:pt x="146779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625" y="0"/>
                        <a:pt x="96515" y="0"/>
                      </a:cubicBezTo>
                      <a:cubicBezTo>
                        <a:pt x="146779" y="0"/>
                        <a:pt x="179527" y="28422"/>
                        <a:pt x="182962" y="69797"/>
                      </a:cubicBezTo>
                      <a:lnTo>
                        <a:pt x="136422" y="69797"/>
                      </a:lnTo>
                      <a:cubicBezTo>
                        <a:pt x="133826" y="50840"/>
                        <a:pt x="120611" y="39933"/>
                        <a:pt x="96489" y="39933"/>
                      </a:cubicBezTo>
                      <a:cubicBezTo>
                        <a:pt x="63163" y="39933"/>
                        <a:pt x="49083" y="65497"/>
                        <a:pt x="49083" y="103411"/>
                      </a:cubicBezTo>
                      <a:cubicBezTo>
                        <a:pt x="49083" y="141325"/>
                        <a:pt x="63163" y="166889"/>
                        <a:pt x="96489" y="166889"/>
                      </a:cubicBezTo>
                      <a:cubicBezTo>
                        <a:pt x="120611" y="166889"/>
                        <a:pt x="133826" y="155982"/>
                        <a:pt x="136422" y="137025"/>
                      </a:cubicBezTo>
                      <a:lnTo>
                        <a:pt x="182962" y="137025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37CE9BD8-2699-A11A-A852-368FF9A9DE00}"/>
                    </a:ext>
                  </a:extLst>
                </p:cNvPr>
                <p:cNvSpPr/>
                <p:nvPr/>
              </p:nvSpPr>
              <p:spPr>
                <a:xfrm>
                  <a:off x="4072544" y="6078508"/>
                  <a:ext cx="199611" cy="201053"/>
                </a:xfrm>
                <a:custGeom>
                  <a:avLst/>
                  <a:gdLst>
                    <a:gd name="connsiteX0" fmla="*/ 77270 w 199611"/>
                    <a:gd name="connsiteY0" fmla="*/ 201054 h 201053"/>
                    <a:gd name="connsiteX1" fmla="*/ 77270 w 199611"/>
                    <a:gd name="connsiteY1" fmla="*/ 115761 h 201053"/>
                    <a:gd name="connsiteX2" fmla="*/ 0 w 199611"/>
                    <a:gd name="connsiteY2" fmla="*/ 0 h 201053"/>
                    <a:gd name="connsiteX3" fmla="*/ 53148 w 199611"/>
                    <a:gd name="connsiteY3" fmla="*/ 0 h 201053"/>
                    <a:gd name="connsiteX4" fmla="*/ 101392 w 199611"/>
                    <a:gd name="connsiteY4" fmla="*/ 77270 h 201053"/>
                    <a:gd name="connsiteX5" fmla="*/ 150213 w 199611"/>
                    <a:gd name="connsiteY5" fmla="*/ 0 h 201053"/>
                    <a:gd name="connsiteX6" fmla="*/ 199612 w 199611"/>
                    <a:gd name="connsiteY6" fmla="*/ 0 h 201053"/>
                    <a:gd name="connsiteX7" fmla="*/ 122630 w 199611"/>
                    <a:gd name="connsiteY7" fmla="*/ 115761 h 201053"/>
                    <a:gd name="connsiteX8" fmla="*/ 122630 w 199611"/>
                    <a:gd name="connsiteY8" fmla="*/ 201054 h 201053"/>
                    <a:gd name="connsiteX9" fmla="*/ 77244 w 199611"/>
                    <a:gd name="connsiteY9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9611" h="201053">
                      <a:moveTo>
                        <a:pt x="77270" y="201054"/>
                      </a:moveTo>
                      <a:lnTo>
                        <a:pt x="77270" y="115761"/>
                      </a:lnTo>
                      <a:lnTo>
                        <a:pt x="0" y="0"/>
                      </a:lnTo>
                      <a:lnTo>
                        <a:pt x="53148" y="0"/>
                      </a:lnTo>
                      <a:lnTo>
                        <a:pt x="101392" y="77270"/>
                      </a:lnTo>
                      <a:lnTo>
                        <a:pt x="150213" y="0"/>
                      </a:lnTo>
                      <a:lnTo>
                        <a:pt x="199612" y="0"/>
                      </a:lnTo>
                      <a:lnTo>
                        <a:pt x="122630" y="115761"/>
                      </a:lnTo>
                      <a:lnTo>
                        <a:pt x="122630" y="201054"/>
                      </a:lnTo>
                      <a:lnTo>
                        <a:pt x="77244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0" name="Graphic 6">
                <a:extLst>
                  <a:ext uri="{FF2B5EF4-FFF2-40B4-BE49-F238E27FC236}">
                    <a16:creationId xmlns:a16="http://schemas.microsoft.com/office/drawing/2014/main" id="{FDB82FC4-6052-E36D-E846-C951FE7F8BB6}"/>
                  </a:ext>
                </a:extLst>
              </p:cNvPr>
              <p:cNvGrpSpPr/>
              <p:nvPr/>
            </p:nvGrpSpPr>
            <p:grpSpPr>
              <a:xfrm>
                <a:off x="2007786" y="5787546"/>
                <a:ext cx="2516001" cy="206821"/>
                <a:chOff x="2007786" y="5787546"/>
                <a:chExt cx="2516001" cy="206821"/>
              </a:xfrm>
              <a:grpFill/>
            </p:grpSpPr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38B657DE-625D-D304-1462-94567F9B551D}"/>
                    </a:ext>
                  </a:extLst>
                </p:cNvPr>
                <p:cNvSpPr/>
                <p:nvPr/>
              </p:nvSpPr>
              <p:spPr>
                <a:xfrm>
                  <a:off x="2007786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972D5BF4-DB90-DA15-25BF-E73B60FED900}"/>
                    </a:ext>
                  </a:extLst>
                </p:cNvPr>
                <p:cNvSpPr/>
                <p:nvPr/>
              </p:nvSpPr>
              <p:spPr>
                <a:xfrm>
                  <a:off x="2178687" y="5790430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275FD1B1-E0F8-6D78-037C-436F2BA50277}"/>
                    </a:ext>
                  </a:extLst>
                </p:cNvPr>
                <p:cNvSpPr/>
                <p:nvPr/>
              </p:nvSpPr>
              <p:spPr>
                <a:xfrm>
                  <a:off x="2389494" y="5790430"/>
                  <a:ext cx="160858" cy="201053"/>
                </a:xfrm>
                <a:custGeom>
                  <a:avLst/>
                  <a:gdLst>
                    <a:gd name="connsiteX0" fmla="*/ 115761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1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1" y="201054"/>
                      </a:moveTo>
                      <a:cubicBezTo>
                        <a:pt x="115761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1" y="201054"/>
                      </a:lnTo>
                      <a:close/>
                      <a:moveTo>
                        <a:pt x="84454" y="88754"/>
                      </a:moveTo>
                      <a:cubicBezTo>
                        <a:pt x="105142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2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8C8D47D7-6340-5F94-B614-5AE1C44B4D4B}"/>
                    </a:ext>
                  </a:extLst>
                </p:cNvPr>
                <p:cNvSpPr/>
                <p:nvPr/>
              </p:nvSpPr>
              <p:spPr>
                <a:xfrm>
                  <a:off x="2578749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1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1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6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1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1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B1454E3F-9296-2B19-D162-203C2693CAC5}"/>
                    </a:ext>
                  </a:extLst>
                </p:cNvPr>
                <p:cNvSpPr/>
                <p:nvPr/>
              </p:nvSpPr>
              <p:spPr>
                <a:xfrm>
                  <a:off x="2807648" y="5790430"/>
                  <a:ext cx="158289" cy="201053"/>
                </a:xfrm>
                <a:custGeom>
                  <a:avLst/>
                  <a:gdLst>
                    <a:gd name="connsiteX0" fmla="*/ 158289 w 158289"/>
                    <a:gd name="connsiteY0" fmla="*/ 65209 h 201053"/>
                    <a:gd name="connsiteX1" fmla="*/ 92215 w 158289"/>
                    <a:gd name="connsiteY1" fmla="*/ 131545 h 201053"/>
                    <a:gd name="connsiteX2" fmla="*/ 45387 w 158289"/>
                    <a:gd name="connsiteY2" fmla="*/ 131545 h 201053"/>
                    <a:gd name="connsiteX3" fmla="*/ 45387 w 158289"/>
                    <a:gd name="connsiteY3" fmla="*/ 201054 h 201053"/>
                    <a:gd name="connsiteX4" fmla="*/ 0 w 158289"/>
                    <a:gd name="connsiteY4" fmla="*/ 201054 h 201053"/>
                    <a:gd name="connsiteX5" fmla="*/ 0 w 158289"/>
                    <a:gd name="connsiteY5" fmla="*/ 0 h 201053"/>
                    <a:gd name="connsiteX6" fmla="*/ 94785 w 158289"/>
                    <a:gd name="connsiteY6" fmla="*/ 0 h 201053"/>
                    <a:gd name="connsiteX7" fmla="*/ 158263 w 158289"/>
                    <a:gd name="connsiteY7" fmla="*/ 65209 h 201053"/>
                    <a:gd name="connsiteX8" fmla="*/ 45413 w 158289"/>
                    <a:gd name="connsiteY8" fmla="*/ 35633 h 201053"/>
                    <a:gd name="connsiteX9" fmla="*/ 45413 w 158289"/>
                    <a:gd name="connsiteY9" fmla="*/ 99111 h 201053"/>
                    <a:gd name="connsiteX10" fmla="*/ 83327 w 158289"/>
                    <a:gd name="connsiteY10" fmla="*/ 99111 h 201053"/>
                    <a:gd name="connsiteX11" fmla="*/ 112037 w 158289"/>
                    <a:gd name="connsiteY11" fmla="*/ 66362 h 201053"/>
                    <a:gd name="connsiteX12" fmla="*/ 83327 w 158289"/>
                    <a:gd name="connsiteY12" fmla="*/ 35633 h 201053"/>
                    <a:gd name="connsiteX13" fmla="*/ 45413 w 158289"/>
                    <a:gd name="connsiteY13" fmla="*/ 35633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8289" h="201053">
                      <a:moveTo>
                        <a:pt x="158289" y="65209"/>
                      </a:moveTo>
                      <a:cubicBezTo>
                        <a:pt x="158289" y="101680"/>
                        <a:pt x="136736" y="131545"/>
                        <a:pt x="92215" y="131545"/>
                      </a:cubicBezTo>
                      <a:lnTo>
                        <a:pt x="45387" y="13154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4785" y="0"/>
                      </a:lnTo>
                      <a:cubicBezTo>
                        <a:pt x="136133" y="0"/>
                        <a:pt x="158263" y="29576"/>
                        <a:pt x="158263" y="65209"/>
                      </a:cubicBezTo>
                      <a:close/>
                      <a:moveTo>
                        <a:pt x="45413" y="35633"/>
                      </a:moveTo>
                      <a:lnTo>
                        <a:pt x="45413" y="99111"/>
                      </a:lnTo>
                      <a:lnTo>
                        <a:pt x="83327" y="99111"/>
                      </a:lnTo>
                      <a:cubicBezTo>
                        <a:pt x="103726" y="99111"/>
                        <a:pt x="112037" y="85608"/>
                        <a:pt x="112037" y="66362"/>
                      </a:cubicBezTo>
                      <a:cubicBezTo>
                        <a:pt x="112037" y="47117"/>
                        <a:pt x="103988" y="35633"/>
                        <a:pt x="83327" y="35633"/>
                      </a:cubicBezTo>
                      <a:lnTo>
                        <a:pt x="45413" y="35633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DCCDBB1F-9C9A-06EC-7B0A-DDEB08C4E550}"/>
                    </a:ext>
                  </a:extLst>
                </p:cNvPr>
                <p:cNvSpPr/>
                <p:nvPr/>
              </p:nvSpPr>
              <p:spPr>
                <a:xfrm>
                  <a:off x="2994071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09B896EB-6B46-206B-AD0A-48AD3B24958A}"/>
                    </a:ext>
                  </a:extLst>
                </p:cNvPr>
                <p:cNvSpPr/>
                <p:nvPr/>
              </p:nvSpPr>
              <p:spPr>
                <a:xfrm>
                  <a:off x="3141112" y="5790430"/>
                  <a:ext cx="199925" cy="201053"/>
                </a:xfrm>
                <a:custGeom>
                  <a:avLst/>
                  <a:gdLst>
                    <a:gd name="connsiteX0" fmla="*/ 133302 w 199925"/>
                    <a:gd name="connsiteY0" fmla="*/ 0 h 201053"/>
                    <a:gd name="connsiteX1" fmla="*/ 199926 w 199925"/>
                    <a:gd name="connsiteY1" fmla="*/ 201054 h 201053"/>
                    <a:gd name="connsiteX2" fmla="*/ 149951 w 199925"/>
                    <a:gd name="connsiteY2" fmla="*/ 201054 h 201053"/>
                    <a:gd name="connsiteX3" fmla="*/ 134429 w 199925"/>
                    <a:gd name="connsiteY3" fmla="*/ 151655 h 201053"/>
                    <a:gd name="connsiteX4" fmla="*/ 63190 w 199925"/>
                    <a:gd name="connsiteY4" fmla="*/ 151655 h 201053"/>
                    <a:gd name="connsiteX5" fmla="*/ 47668 w 199925"/>
                    <a:gd name="connsiteY5" fmla="*/ 201054 h 201053"/>
                    <a:gd name="connsiteX6" fmla="*/ 0 w 199925"/>
                    <a:gd name="connsiteY6" fmla="*/ 201054 h 201053"/>
                    <a:gd name="connsiteX7" fmla="*/ 67201 w 199925"/>
                    <a:gd name="connsiteY7" fmla="*/ 0 h 201053"/>
                    <a:gd name="connsiteX8" fmla="*/ 133249 w 199925"/>
                    <a:gd name="connsiteY8" fmla="*/ 0 h 201053"/>
                    <a:gd name="connsiteX9" fmla="*/ 91350 w 199925"/>
                    <a:gd name="connsiteY9" fmla="*/ 60332 h 201053"/>
                    <a:gd name="connsiteX10" fmla="*/ 73547 w 199925"/>
                    <a:gd name="connsiteY10" fmla="*/ 117203 h 201053"/>
                    <a:gd name="connsiteX11" fmla="*/ 124098 w 199925"/>
                    <a:gd name="connsiteY11" fmla="*/ 117203 h 201053"/>
                    <a:gd name="connsiteX12" fmla="*/ 106295 w 199925"/>
                    <a:gd name="connsiteY12" fmla="*/ 59755 h 201053"/>
                    <a:gd name="connsiteX13" fmla="*/ 99111 w 199925"/>
                    <a:gd name="connsiteY13" fmla="*/ 29602 h 201053"/>
                    <a:gd name="connsiteX14" fmla="*/ 91350 w 199925"/>
                    <a:gd name="connsiteY14" fmla="*/ 60332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5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32"/>
                      </a:moveTo>
                      <a:lnTo>
                        <a:pt x="73547" y="117203"/>
                      </a:lnTo>
                      <a:lnTo>
                        <a:pt x="124098" y="117203"/>
                      </a:lnTo>
                      <a:lnTo>
                        <a:pt x="106295" y="59755"/>
                      </a:lnTo>
                      <a:cubicBezTo>
                        <a:pt x="103699" y="51417"/>
                        <a:pt x="100553" y="37914"/>
                        <a:pt x="99111" y="29602"/>
                      </a:cubicBezTo>
                      <a:cubicBezTo>
                        <a:pt x="97380" y="38229"/>
                        <a:pt x="93946" y="51705"/>
                        <a:pt x="91350" y="603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DBC1E735-6B64-7C5E-1D2B-6EBE51BF9E2E}"/>
                    </a:ext>
                  </a:extLst>
                </p:cNvPr>
                <p:cNvSpPr/>
                <p:nvPr/>
              </p:nvSpPr>
              <p:spPr>
                <a:xfrm>
                  <a:off x="3357976" y="5790430"/>
                  <a:ext cx="166888" cy="201079"/>
                </a:xfrm>
                <a:custGeom>
                  <a:avLst/>
                  <a:gdLst>
                    <a:gd name="connsiteX0" fmla="*/ 64055 w 166888"/>
                    <a:gd name="connsiteY0" fmla="*/ 0 h 201079"/>
                    <a:gd name="connsiteX1" fmla="*/ 116337 w 166888"/>
                    <a:gd name="connsiteY1" fmla="*/ 123495 h 201079"/>
                    <a:gd name="connsiteX2" fmla="*/ 124098 w 166888"/>
                    <a:gd name="connsiteY2" fmla="*/ 150213 h 201079"/>
                    <a:gd name="connsiteX3" fmla="*/ 122656 w 166888"/>
                    <a:gd name="connsiteY3" fmla="*/ 121503 h 201079"/>
                    <a:gd name="connsiteX4" fmla="*/ 122656 w 166888"/>
                    <a:gd name="connsiteY4" fmla="*/ 0 h 201079"/>
                    <a:gd name="connsiteX5" fmla="*/ 166889 w 166888"/>
                    <a:gd name="connsiteY5" fmla="*/ 0 h 201079"/>
                    <a:gd name="connsiteX6" fmla="*/ 166889 w 166888"/>
                    <a:gd name="connsiteY6" fmla="*/ 201054 h 201079"/>
                    <a:gd name="connsiteX7" fmla="*/ 107999 w 166888"/>
                    <a:gd name="connsiteY7" fmla="*/ 201054 h 201079"/>
                    <a:gd name="connsiteX8" fmla="*/ 51417 w 166888"/>
                    <a:gd name="connsiteY8" fmla="*/ 65786 h 201079"/>
                    <a:gd name="connsiteX9" fmla="*/ 44233 w 166888"/>
                    <a:gd name="connsiteY9" fmla="*/ 39644 h 201079"/>
                    <a:gd name="connsiteX10" fmla="*/ 45386 w 166888"/>
                    <a:gd name="connsiteY10" fmla="*/ 66074 h 201079"/>
                    <a:gd name="connsiteX11" fmla="*/ 45386 w 166888"/>
                    <a:gd name="connsiteY11" fmla="*/ 201080 h 201079"/>
                    <a:gd name="connsiteX12" fmla="*/ 0 w 166888"/>
                    <a:gd name="connsiteY12" fmla="*/ 201080 h 201079"/>
                    <a:gd name="connsiteX13" fmla="*/ 0 w 166888"/>
                    <a:gd name="connsiteY13" fmla="*/ 26 h 201079"/>
                    <a:gd name="connsiteX14" fmla="*/ 64055 w 166888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8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0F653C52-F8EE-1F03-C184-9896306D3E56}"/>
                    </a:ext>
                  </a:extLst>
                </p:cNvPr>
                <p:cNvSpPr/>
                <p:nvPr/>
              </p:nvSpPr>
              <p:spPr>
                <a:xfrm>
                  <a:off x="3625680" y="5790430"/>
                  <a:ext cx="170035" cy="203911"/>
                </a:xfrm>
                <a:custGeom>
                  <a:avLst/>
                  <a:gdLst>
                    <a:gd name="connsiteX0" fmla="*/ 124360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6 w 170035"/>
                    <a:gd name="connsiteY6" fmla="*/ 0 h 203911"/>
                    <a:gd name="connsiteX7" fmla="*/ 45386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0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6" y="0"/>
                      </a:lnTo>
                      <a:lnTo>
                        <a:pt x="45386" y="128398"/>
                      </a:lnTo>
                      <a:cubicBezTo>
                        <a:pt x="45386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0A2FDFAA-8A33-4D59-2B1B-2308283CA974}"/>
                    </a:ext>
                  </a:extLst>
                </p:cNvPr>
                <p:cNvSpPr/>
                <p:nvPr/>
              </p:nvSpPr>
              <p:spPr>
                <a:xfrm>
                  <a:off x="3836461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92BB9582-D11B-2D15-1C21-CCD0965CE4A3}"/>
                    </a:ext>
                  </a:extLst>
                </p:cNvPr>
                <p:cNvSpPr/>
                <p:nvPr/>
              </p:nvSpPr>
              <p:spPr>
                <a:xfrm>
                  <a:off x="4046430" y="5790430"/>
                  <a:ext cx="45386" cy="201053"/>
                </a:xfrm>
                <a:custGeom>
                  <a:avLst/>
                  <a:gdLst>
                    <a:gd name="connsiteX0" fmla="*/ 0 w 45386"/>
                    <a:gd name="connsiteY0" fmla="*/ 201054 h 201053"/>
                    <a:gd name="connsiteX1" fmla="*/ 0 w 45386"/>
                    <a:gd name="connsiteY1" fmla="*/ 0 h 201053"/>
                    <a:gd name="connsiteX2" fmla="*/ 45387 w 45386"/>
                    <a:gd name="connsiteY2" fmla="*/ 0 h 201053"/>
                    <a:gd name="connsiteX3" fmla="*/ 45387 w 45386"/>
                    <a:gd name="connsiteY3" fmla="*/ 201054 h 201053"/>
                    <a:gd name="connsiteX4" fmla="*/ 0 w 45386"/>
                    <a:gd name="connsiteY4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386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BC09DB40-DB78-A391-8B4D-0E0B9E34657F}"/>
                    </a:ext>
                  </a:extLst>
                </p:cNvPr>
                <p:cNvSpPr/>
                <p:nvPr/>
              </p:nvSpPr>
              <p:spPr>
                <a:xfrm>
                  <a:off x="4127973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2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2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2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2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03E0A33F-287E-ABF9-7C69-BE8F01644412}"/>
                    </a:ext>
                  </a:extLst>
                </p:cNvPr>
                <p:cNvSpPr/>
                <p:nvPr/>
              </p:nvSpPr>
              <p:spPr>
                <a:xfrm>
                  <a:off x="4356899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1" name="Graphic 6">
                <a:extLst>
                  <a:ext uri="{FF2B5EF4-FFF2-40B4-BE49-F238E27FC236}">
                    <a16:creationId xmlns:a16="http://schemas.microsoft.com/office/drawing/2014/main" id="{3745F90B-C412-55C2-0459-548C0AC06C51}"/>
                  </a:ext>
                </a:extLst>
              </p:cNvPr>
              <p:cNvGrpSpPr/>
              <p:nvPr/>
            </p:nvGrpSpPr>
            <p:grpSpPr>
              <a:xfrm>
                <a:off x="2007786" y="6075571"/>
                <a:ext cx="2264369" cy="206874"/>
                <a:chOff x="2007786" y="6075571"/>
                <a:chExt cx="2264369" cy="206874"/>
              </a:xfrm>
              <a:grpFill/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3D80FDB6-6659-F895-F5DF-8DB0134CC228}"/>
                    </a:ext>
                  </a:extLst>
                </p:cNvPr>
                <p:cNvSpPr/>
                <p:nvPr/>
              </p:nvSpPr>
              <p:spPr>
                <a:xfrm>
                  <a:off x="2007786" y="6078508"/>
                  <a:ext cx="175777" cy="201053"/>
                </a:xfrm>
                <a:custGeom>
                  <a:avLst/>
                  <a:gdLst>
                    <a:gd name="connsiteX0" fmla="*/ 0 w 175777"/>
                    <a:gd name="connsiteY0" fmla="*/ 201054 h 201053"/>
                    <a:gd name="connsiteX1" fmla="*/ 0 w 175777"/>
                    <a:gd name="connsiteY1" fmla="*/ 0 h 201053"/>
                    <a:gd name="connsiteX2" fmla="*/ 89043 w 175777"/>
                    <a:gd name="connsiteY2" fmla="*/ 0 h 201053"/>
                    <a:gd name="connsiteX3" fmla="*/ 175778 w 175777"/>
                    <a:gd name="connsiteY3" fmla="*/ 100238 h 201053"/>
                    <a:gd name="connsiteX4" fmla="*/ 91324 w 175777"/>
                    <a:gd name="connsiteY4" fmla="*/ 201054 h 201053"/>
                    <a:gd name="connsiteX5" fmla="*/ 0 w 175777"/>
                    <a:gd name="connsiteY5" fmla="*/ 201054 h 201053"/>
                    <a:gd name="connsiteX6" fmla="*/ 80993 w 175777"/>
                    <a:gd name="connsiteY6" fmla="*/ 165447 h 201053"/>
                    <a:gd name="connsiteX7" fmla="*/ 128372 w 175777"/>
                    <a:gd name="connsiteY7" fmla="*/ 100527 h 201053"/>
                    <a:gd name="connsiteX8" fmla="*/ 79551 w 175777"/>
                    <a:gd name="connsiteY8" fmla="*/ 35607 h 201053"/>
                    <a:gd name="connsiteX9" fmla="*/ 45360 w 175777"/>
                    <a:gd name="connsiteY9" fmla="*/ 35607 h 201053"/>
                    <a:gd name="connsiteX10" fmla="*/ 45360 w 175777"/>
                    <a:gd name="connsiteY10" fmla="*/ 165421 h 201053"/>
                    <a:gd name="connsiteX11" fmla="*/ 80967 w 175777"/>
                    <a:gd name="connsiteY11" fmla="*/ 165421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5777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89043" y="0"/>
                      </a:lnTo>
                      <a:cubicBezTo>
                        <a:pt x="142741" y="0"/>
                        <a:pt x="175778" y="37049"/>
                        <a:pt x="175778" y="100238"/>
                      </a:cubicBezTo>
                      <a:cubicBezTo>
                        <a:pt x="175778" y="163428"/>
                        <a:pt x="143894" y="201054"/>
                        <a:pt x="91324" y="201054"/>
                      </a:cubicBezTo>
                      <a:lnTo>
                        <a:pt x="0" y="201054"/>
                      </a:lnTo>
                      <a:close/>
                      <a:moveTo>
                        <a:pt x="80993" y="165447"/>
                      </a:moveTo>
                      <a:cubicBezTo>
                        <a:pt x="113165" y="165447"/>
                        <a:pt x="128372" y="147067"/>
                        <a:pt x="128372" y="100527"/>
                      </a:cubicBezTo>
                      <a:cubicBezTo>
                        <a:pt x="128372" y="53987"/>
                        <a:pt x="112300" y="35607"/>
                        <a:pt x="79551" y="35607"/>
                      </a:cubicBezTo>
                      <a:lnTo>
                        <a:pt x="45360" y="35607"/>
                      </a:lnTo>
                      <a:lnTo>
                        <a:pt x="45360" y="165421"/>
                      </a:lnTo>
                      <a:lnTo>
                        <a:pt x="80967" y="165421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C5DE208E-53E7-BD3B-CF6E-85DB61A7E10C}"/>
                    </a:ext>
                  </a:extLst>
                </p:cNvPr>
                <p:cNvSpPr/>
                <p:nvPr/>
              </p:nvSpPr>
              <p:spPr>
                <a:xfrm>
                  <a:off x="2219459" y="6078508"/>
                  <a:ext cx="160858" cy="201053"/>
                </a:xfrm>
                <a:custGeom>
                  <a:avLst/>
                  <a:gdLst>
                    <a:gd name="connsiteX0" fmla="*/ 115760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0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0" y="201054"/>
                      </a:moveTo>
                      <a:cubicBezTo>
                        <a:pt x="115760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0" y="201054"/>
                      </a:lnTo>
                      <a:close/>
                      <a:moveTo>
                        <a:pt x="84454" y="88754"/>
                      </a:moveTo>
                      <a:cubicBezTo>
                        <a:pt x="105141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1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F9F509B4-05A9-DB02-A84D-C36402B78C51}"/>
                    </a:ext>
                  </a:extLst>
                </p:cNvPr>
                <p:cNvSpPr/>
                <p:nvPr/>
              </p:nvSpPr>
              <p:spPr>
                <a:xfrm>
                  <a:off x="2413354" y="6078508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9B965FFD-304E-3F01-009E-47DE1C004C57}"/>
                    </a:ext>
                  </a:extLst>
                </p:cNvPr>
                <p:cNvSpPr/>
                <p:nvPr/>
              </p:nvSpPr>
              <p:spPr>
                <a:xfrm>
                  <a:off x="2617528" y="6075597"/>
                  <a:ext cx="184115" cy="206821"/>
                </a:xfrm>
                <a:custGeom>
                  <a:avLst/>
                  <a:gdLst>
                    <a:gd name="connsiteX0" fmla="*/ 182700 w 184115"/>
                    <a:gd name="connsiteY0" fmla="*/ 69535 h 206821"/>
                    <a:gd name="connsiteX1" fmla="*/ 136448 w 184115"/>
                    <a:gd name="connsiteY1" fmla="*/ 69535 h 206821"/>
                    <a:gd name="connsiteX2" fmla="*/ 96515 w 184115"/>
                    <a:gd name="connsiteY2" fmla="*/ 39959 h 206821"/>
                    <a:gd name="connsiteX3" fmla="*/ 48848 w 184115"/>
                    <a:gd name="connsiteY3" fmla="*/ 103437 h 206821"/>
                    <a:gd name="connsiteX4" fmla="*/ 95099 w 184115"/>
                    <a:gd name="connsiteY4" fmla="*/ 167492 h 206821"/>
                    <a:gd name="connsiteX5" fmla="*/ 139044 w 184115"/>
                    <a:gd name="connsiteY5" fmla="*/ 125567 h 206821"/>
                    <a:gd name="connsiteX6" fmla="*/ 92792 w 184115"/>
                    <a:gd name="connsiteY6" fmla="*/ 125567 h 206821"/>
                    <a:gd name="connsiteX7" fmla="*/ 92792 w 184115"/>
                    <a:gd name="connsiteY7" fmla="*/ 92241 h 206821"/>
                    <a:gd name="connsiteX8" fmla="*/ 184116 w 184115"/>
                    <a:gd name="connsiteY8" fmla="*/ 92241 h 206821"/>
                    <a:gd name="connsiteX9" fmla="*/ 184116 w 184115"/>
                    <a:gd name="connsiteY9" fmla="*/ 203964 h 206821"/>
                    <a:gd name="connsiteX10" fmla="*/ 141325 w 184115"/>
                    <a:gd name="connsiteY10" fmla="*/ 203964 h 206821"/>
                    <a:gd name="connsiteX11" fmla="*/ 141325 w 184115"/>
                    <a:gd name="connsiteY11" fmla="*/ 170639 h 206821"/>
                    <a:gd name="connsiteX12" fmla="*/ 85608 w 184115"/>
                    <a:gd name="connsiteY12" fmla="*/ 206822 h 206821"/>
                    <a:gd name="connsiteX13" fmla="*/ 0 w 184115"/>
                    <a:gd name="connsiteY13" fmla="*/ 103411 h 206821"/>
                    <a:gd name="connsiteX14" fmla="*/ 97092 w 184115"/>
                    <a:gd name="connsiteY14" fmla="*/ 0 h 206821"/>
                    <a:gd name="connsiteX15" fmla="*/ 182673 w 184115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115" h="206821">
                      <a:moveTo>
                        <a:pt x="182700" y="69535"/>
                      </a:moveTo>
                      <a:lnTo>
                        <a:pt x="136448" y="69535"/>
                      </a:lnTo>
                      <a:cubicBezTo>
                        <a:pt x="133852" y="50578"/>
                        <a:pt x="120375" y="39959"/>
                        <a:pt x="96515" y="39959"/>
                      </a:cubicBezTo>
                      <a:cubicBezTo>
                        <a:pt x="63190" y="39959"/>
                        <a:pt x="48848" y="65523"/>
                        <a:pt x="48848" y="103437"/>
                      </a:cubicBezTo>
                      <a:cubicBezTo>
                        <a:pt x="48848" y="144209"/>
                        <a:pt x="62351" y="167492"/>
                        <a:pt x="95099" y="167492"/>
                      </a:cubicBezTo>
                      <a:cubicBezTo>
                        <a:pt x="122682" y="167492"/>
                        <a:pt x="138755" y="152259"/>
                        <a:pt x="139044" y="125567"/>
                      </a:cubicBezTo>
                      <a:lnTo>
                        <a:pt x="92792" y="125567"/>
                      </a:lnTo>
                      <a:lnTo>
                        <a:pt x="92792" y="92241"/>
                      </a:lnTo>
                      <a:lnTo>
                        <a:pt x="184116" y="92241"/>
                      </a:lnTo>
                      <a:lnTo>
                        <a:pt x="184116" y="203964"/>
                      </a:lnTo>
                      <a:lnTo>
                        <a:pt x="141325" y="203964"/>
                      </a:lnTo>
                      <a:lnTo>
                        <a:pt x="141325" y="170639"/>
                      </a:lnTo>
                      <a:cubicBezTo>
                        <a:pt x="133275" y="191326"/>
                        <a:pt x="119484" y="206822"/>
                        <a:pt x="85608" y="206822"/>
                      </a:cubicBezTo>
                      <a:cubicBezTo>
                        <a:pt x="45098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3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145BEBEF-68C5-D148-90D3-A8502C92A8B5}"/>
                    </a:ext>
                  </a:extLst>
                </p:cNvPr>
                <p:cNvSpPr/>
                <p:nvPr/>
              </p:nvSpPr>
              <p:spPr>
                <a:xfrm>
                  <a:off x="2836096" y="6075571"/>
                  <a:ext cx="167728" cy="206821"/>
                </a:xfrm>
                <a:custGeom>
                  <a:avLst/>
                  <a:gdLst>
                    <a:gd name="connsiteX0" fmla="*/ 166601 w 167728"/>
                    <a:gd name="connsiteY0" fmla="*/ 64684 h 206821"/>
                    <a:gd name="connsiteX1" fmla="*/ 119772 w 167728"/>
                    <a:gd name="connsiteY1" fmla="*/ 64684 h 206821"/>
                    <a:gd name="connsiteX2" fmla="*/ 83589 w 167728"/>
                    <a:gd name="connsiteY2" fmla="*/ 35947 h 206821"/>
                    <a:gd name="connsiteX3" fmla="*/ 51129 w 167728"/>
                    <a:gd name="connsiteY3" fmla="*/ 58916 h 206821"/>
                    <a:gd name="connsiteX4" fmla="*/ 88177 w 167728"/>
                    <a:gd name="connsiteY4" fmla="*/ 81885 h 206821"/>
                    <a:gd name="connsiteX5" fmla="*/ 167728 w 167728"/>
                    <a:gd name="connsiteY5" fmla="*/ 139621 h 206821"/>
                    <a:gd name="connsiteX6" fmla="*/ 82435 w 167728"/>
                    <a:gd name="connsiteY6" fmla="*/ 206822 h 206821"/>
                    <a:gd name="connsiteX7" fmla="*/ 0 w 167728"/>
                    <a:gd name="connsiteY7" fmla="*/ 141325 h 206821"/>
                    <a:gd name="connsiteX8" fmla="*/ 46829 w 167728"/>
                    <a:gd name="connsiteY8" fmla="*/ 141325 h 206821"/>
                    <a:gd name="connsiteX9" fmla="*/ 84166 w 167728"/>
                    <a:gd name="connsiteY9" fmla="*/ 171189 h 206821"/>
                    <a:gd name="connsiteX10" fmla="*/ 118068 w 167728"/>
                    <a:gd name="connsiteY10" fmla="*/ 146490 h 206821"/>
                    <a:gd name="connsiteX11" fmla="*/ 78423 w 167728"/>
                    <a:gd name="connsiteY11" fmla="*/ 122079 h 206821"/>
                    <a:gd name="connsiteX12" fmla="*/ 2596 w 167728"/>
                    <a:gd name="connsiteY12" fmla="*/ 62901 h 206821"/>
                    <a:gd name="connsiteX13" fmla="*/ 84742 w 167728"/>
                    <a:gd name="connsiteY13" fmla="*/ 0 h 206821"/>
                    <a:gd name="connsiteX14" fmla="*/ 166601 w 167728"/>
                    <a:gd name="connsiteY14" fmla="*/ 64632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7728" h="206821">
                      <a:moveTo>
                        <a:pt x="166601" y="64684"/>
                      </a:moveTo>
                      <a:lnTo>
                        <a:pt x="119772" y="64684"/>
                      </a:lnTo>
                      <a:cubicBezTo>
                        <a:pt x="118330" y="47169"/>
                        <a:pt x="111146" y="35947"/>
                        <a:pt x="83589" y="35947"/>
                      </a:cubicBezTo>
                      <a:cubicBezTo>
                        <a:pt x="58601" y="35947"/>
                        <a:pt x="51129" y="46566"/>
                        <a:pt x="51129" y="58916"/>
                      </a:cubicBezTo>
                      <a:cubicBezTo>
                        <a:pt x="51129" y="74438"/>
                        <a:pt x="62901" y="79027"/>
                        <a:pt x="88177" y="81885"/>
                      </a:cubicBezTo>
                      <a:cubicBezTo>
                        <a:pt x="136999" y="86473"/>
                        <a:pt x="167728" y="102572"/>
                        <a:pt x="167728" y="139621"/>
                      </a:cubicBezTo>
                      <a:cubicBezTo>
                        <a:pt x="167728" y="178977"/>
                        <a:pt x="136422" y="206822"/>
                        <a:pt x="82435" y="206822"/>
                      </a:cubicBezTo>
                      <a:cubicBezTo>
                        <a:pt x="31883" y="206822"/>
                        <a:pt x="1730" y="179527"/>
                        <a:pt x="0" y="141325"/>
                      </a:cubicBezTo>
                      <a:lnTo>
                        <a:pt x="46829" y="141325"/>
                      </a:lnTo>
                      <a:cubicBezTo>
                        <a:pt x="47982" y="159128"/>
                        <a:pt x="56871" y="171189"/>
                        <a:pt x="84166" y="171189"/>
                      </a:cubicBezTo>
                      <a:cubicBezTo>
                        <a:pt x="109442" y="171189"/>
                        <a:pt x="118068" y="159705"/>
                        <a:pt x="118068" y="146490"/>
                      </a:cubicBezTo>
                      <a:cubicBezTo>
                        <a:pt x="118068" y="129841"/>
                        <a:pt x="106295" y="125514"/>
                        <a:pt x="78423" y="122079"/>
                      </a:cubicBezTo>
                      <a:cubicBezTo>
                        <a:pt x="27295" y="116049"/>
                        <a:pt x="2596" y="101104"/>
                        <a:pt x="2596" y="62901"/>
                      </a:cubicBezTo>
                      <a:cubicBezTo>
                        <a:pt x="2596" y="27872"/>
                        <a:pt x="31018" y="0"/>
                        <a:pt x="84742" y="0"/>
                      </a:cubicBezTo>
                      <a:cubicBezTo>
                        <a:pt x="135294" y="0"/>
                        <a:pt x="164870" y="26718"/>
                        <a:pt x="166601" y="646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73114A0C-4C3A-4EF2-4B47-8027EA742C1D}"/>
                    </a:ext>
                  </a:extLst>
                </p:cNvPr>
                <p:cNvSpPr/>
                <p:nvPr/>
              </p:nvSpPr>
              <p:spPr>
                <a:xfrm>
                  <a:off x="3072180" y="6078508"/>
                  <a:ext cx="199926" cy="201053"/>
                </a:xfrm>
                <a:custGeom>
                  <a:avLst/>
                  <a:gdLst>
                    <a:gd name="connsiteX0" fmla="*/ 133302 w 199926"/>
                    <a:gd name="connsiteY0" fmla="*/ 0 h 201053"/>
                    <a:gd name="connsiteX1" fmla="*/ 199926 w 199926"/>
                    <a:gd name="connsiteY1" fmla="*/ 201054 h 201053"/>
                    <a:gd name="connsiteX2" fmla="*/ 149951 w 199926"/>
                    <a:gd name="connsiteY2" fmla="*/ 201054 h 201053"/>
                    <a:gd name="connsiteX3" fmla="*/ 134429 w 199926"/>
                    <a:gd name="connsiteY3" fmla="*/ 151655 h 201053"/>
                    <a:gd name="connsiteX4" fmla="*/ 63190 w 199926"/>
                    <a:gd name="connsiteY4" fmla="*/ 151655 h 201053"/>
                    <a:gd name="connsiteX5" fmla="*/ 47668 w 199926"/>
                    <a:gd name="connsiteY5" fmla="*/ 201054 h 201053"/>
                    <a:gd name="connsiteX6" fmla="*/ 0 w 199926"/>
                    <a:gd name="connsiteY6" fmla="*/ 201054 h 201053"/>
                    <a:gd name="connsiteX7" fmla="*/ 67201 w 199926"/>
                    <a:gd name="connsiteY7" fmla="*/ 0 h 201053"/>
                    <a:gd name="connsiteX8" fmla="*/ 133249 w 199926"/>
                    <a:gd name="connsiteY8" fmla="*/ 0 h 201053"/>
                    <a:gd name="connsiteX9" fmla="*/ 91350 w 199926"/>
                    <a:gd name="connsiteY9" fmla="*/ 60306 h 201053"/>
                    <a:gd name="connsiteX10" fmla="*/ 73547 w 199926"/>
                    <a:gd name="connsiteY10" fmla="*/ 117176 h 201053"/>
                    <a:gd name="connsiteX11" fmla="*/ 124098 w 199926"/>
                    <a:gd name="connsiteY11" fmla="*/ 117176 h 201053"/>
                    <a:gd name="connsiteX12" fmla="*/ 106295 w 199926"/>
                    <a:gd name="connsiteY12" fmla="*/ 59729 h 201053"/>
                    <a:gd name="connsiteX13" fmla="*/ 99111 w 199926"/>
                    <a:gd name="connsiteY13" fmla="*/ 29576 h 201053"/>
                    <a:gd name="connsiteX14" fmla="*/ 91350 w 199926"/>
                    <a:gd name="connsiteY14" fmla="*/ 60306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6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06"/>
                      </a:moveTo>
                      <a:lnTo>
                        <a:pt x="73547" y="117176"/>
                      </a:lnTo>
                      <a:lnTo>
                        <a:pt x="124098" y="117176"/>
                      </a:lnTo>
                      <a:lnTo>
                        <a:pt x="106295" y="59729"/>
                      </a:lnTo>
                      <a:cubicBezTo>
                        <a:pt x="103699" y="51391"/>
                        <a:pt x="100553" y="37888"/>
                        <a:pt x="99111" y="29576"/>
                      </a:cubicBezTo>
                      <a:cubicBezTo>
                        <a:pt x="97380" y="38202"/>
                        <a:pt x="93946" y="51705"/>
                        <a:pt x="91350" y="60306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A345470B-0148-A2D8-6933-B15A675DF493}"/>
                    </a:ext>
                  </a:extLst>
                </p:cNvPr>
                <p:cNvSpPr/>
                <p:nvPr/>
              </p:nvSpPr>
              <p:spPr>
                <a:xfrm>
                  <a:off x="3282436" y="6075597"/>
                  <a:ext cx="184089" cy="206821"/>
                </a:xfrm>
                <a:custGeom>
                  <a:avLst/>
                  <a:gdLst>
                    <a:gd name="connsiteX0" fmla="*/ 182674 w 184089"/>
                    <a:gd name="connsiteY0" fmla="*/ 69535 h 206821"/>
                    <a:gd name="connsiteX1" fmla="*/ 136422 w 184089"/>
                    <a:gd name="connsiteY1" fmla="*/ 69535 h 206821"/>
                    <a:gd name="connsiteX2" fmla="*/ 96489 w 184089"/>
                    <a:gd name="connsiteY2" fmla="*/ 39959 h 206821"/>
                    <a:gd name="connsiteX3" fmla="*/ 48821 w 184089"/>
                    <a:gd name="connsiteY3" fmla="*/ 103437 h 206821"/>
                    <a:gd name="connsiteX4" fmla="*/ 95073 w 184089"/>
                    <a:gd name="connsiteY4" fmla="*/ 167492 h 206821"/>
                    <a:gd name="connsiteX5" fmla="*/ 139018 w 184089"/>
                    <a:gd name="connsiteY5" fmla="*/ 125567 h 206821"/>
                    <a:gd name="connsiteX6" fmla="*/ 92766 w 184089"/>
                    <a:gd name="connsiteY6" fmla="*/ 125567 h 206821"/>
                    <a:gd name="connsiteX7" fmla="*/ 92766 w 184089"/>
                    <a:gd name="connsiteY7" fmla="*/ 92241 h 206821"/>
                    <a:gd name="connsiteX8" fmla="*/ 184089 w 184089"/>
                    <a:gd name="connsiteY8" fmla="*/ 92241 h 206821"/>
                    <a:gd name="connsiteX9" fmla="*/ 184089 w 184089"/>
                    <a:gd name="connsiteY9" fmla="*/ 203964 h 206821"/>
                    <a:gd name="connsiteX10" fmla="*/ 141299 w 184089"/>
                    <a:gd name="connsiteY10" fmla="*/ 203964 h 206821"/>
                    <a:gd name="connsiteX11" fmla="*/ 141299 w 184089"/>
                    <a:gd name="connsiteY11" fmla="*/ 170639 h 206821"/>
                    <a:gd name="connsiteX12" fmla="*/ 85582 w 184089"/>
                    <a:gd name="connsiteY12" fmla="*/ 206822 h 206821"/>
                    <a:gd name="connsiteX13" fmla="*/ 0 w 184089"/>
                    <a:gd name="connsiteY13" fmla="*/ 103411 h 206821"/>
                    <a:gd name="connsiteX14" fmla="*/ 97092 w 184089"/>
                    <a:gd name="connsiteY14" fmla="*/ 0 h 206821"/>
                    <a:gd name="connsiteX15" fmla="*/ 182674 w 184089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089" h="206821">
                      <a:moveTo>
                        <a:pt x="182674" y="69535"/>
                      </a:moveTo>
                      <a:lnTo>
                        <a:pt x="136422" y="69535"/>
                      </a:lnTo>
                      <a:cubicBezTo>
                        <a:pt x="133826" y="50578"/>
                        <a:pt x="120349" y="39959"/>
                        <a:pt x="96489" y="39959"/>
                      </a:cubicBezTo>
                      <a:cubicBezTo>
                        <a:pt x="63163" y="39959"/>
                        <a:pt x="48821" y="65523"/>
                        <a:pt x="48821" y="103437"/>
                      </a:cubicBezTo>
                      <a:cubicBezTo>
                        <a:pt x="48821" y="144209"/>
                        <a:pt x="62325" y="167492"/>
                        <a:pt x="95073" y="167492"/>
                      </a:cubicBezTo>
                      <a:cubicBezTo>
                        <a:pt x="122656" y="167492"/>
                        <a:pt x="138729" y="152259"/>
                        <a:pt x="139018" y="125567"/>
                      </a:cubicBezTo>
                      <a:lnTo>
                        <a:pt x="92766" y="125567"/>
                      </a:lnTo>
                      <a:lnTo>
                        <a:pt x="92766" y="92241"/>
                      </a:lnTo>
                      <a:lnTo>
                        <a:pt x="184089" y="92241"/>
                      </a:lnTo>
                      <a:lnTo>
                        <a:pt x="184089" y="203964"/>
                      </a:lnTo>
                      <a:lnTo>
                        <a:pt x="141299" y="203964"/>
                      </a:lnTo>
                      <a:lnTo>
                        <a:pt x="141299" y="170639"/>
                      </a:lnTo>
                      <a:cubicBezTo>
                        <a:pt x="133249" y="191326"/>
                        <a:pt x="119458" y="206822"/>
                        <a:pt x="85582" y="206822"/>
                      </a:cubicBezTo>
                      <a:cubicBezTo>
                        <a:pt x="45072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4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81413C82-013D-FC05-3B55-E7DCEE3DEE51}"/>
                    </a:ext>
                  </a:extLst>
                </p:cNvPr>
                <p:cNvSpPr/>
                <p:nvPr/>
              </p:nvSpPr>
              <p:spPr>
                <a:xfrm>
                  <a:off x="3509343" y="6078508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6 w 141324"/>
                    <a:gd name="connsiteY4" fmla="*/ 35607 h 201053"/>
                    <a:gd name="connsiteX5" fmla="*/ 45386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6 w 141324"/>
                    <a:gd name="connsiteY8" fmla="*/ 114581 h 201053"/>
                    <a:gd name="connsiteX9" fmla="*/ 45386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6" y="35607"/>
                      </a:lnTo>
                      <a:lnTo>
                        <a:pt x="45386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6" y="114581"/>
                      </a:lnTo>
                      <a:lnTo>
                        <a:pt x="45386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328E1447-333D-C5AA-E7F9-EE2014BDCEF3}"/>
                    </a:ext>
                  </a:extLst>
                </p:cNvPr>
                <p:cNvSpPr/>
                <p:nvPr/>
              </p:nvSpPr>
              <p:spPr>
                <a:xfrm>
                  <a:off x="3682525" y="6078481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26 h 201079"/>
                    <a:gd name="connsiteX1" fmla="*/ 116337 w 166889"/>
                    <a:gd name="connsiteY1" fmla="*/ 123522 h 201079"/>
                    <a:gd name="connsiteX2" fmla="*/ 124099 w 166889"/>
                    <a:gd name="connsiteY2" fmla="*/ 150240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8000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7 w 166889"/>
                    <a:gd name="connsiteY10" fmla="*/ 66074 h 201079"/>
                    <a:gd name="connsiteX11" fmla="*/ 45387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26"/>
                      </a:moveTo>
                      <a:lnTo>
                        <a:pt x="116337" y="123522"/>
                      </a:lnTo>
                      <a:cubicBezTo>
                        <a:pt x="118645" y="129264"/>
                        <a:pt x="122080" y="140748"/>
                        <a:pt x="124099" y="150240"/>
                      </a:cubicBezTo>
                      <a:cubicBezTo>
                        <a:pt x="123522" y="143921"/>
                        <a:pt x="122656" y="127848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8000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7" y="60332"/>
                        <a:pt x="45387" y="66074"/>
                      </a:cubicBezTo>
                      <a:lnTo>
                        <a:pt x="45387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E3D051EC-7901-830E-950A-7890A468AFA9}"/>
                    </a:ext>
                  </a:extLst>
                </p:cNvPr>
                <p:cNvSpPr/>
                <p:nvPr/>
              </p:nvSpPr>
              <p:spPr>
                <a:xfrm>
                  <a:off x="3885597" y="6075624"/>
                  <a:ext cx="182961" cy="206821"/>
                </a:xfrm>
                <a:custGeom>
                  <a:avLst/>
                  <a:gdLst>
                    <a:gd name="connsiteX0" fmla="*/ 182962 w 182961"/>
                    <a:gd name="connsiteY0" fmla="*/ 137025 h 206821"/>
                    <a:gd name="connsiteX1" fmla="*/ 96515 w 182961"/>
                    <a:gd name="connsiteY1" fmla="*/ 206822 h 206821"/>
                    <a:gd name="connsiteX2" fmla="*/ 0 w 182961"/>
                    <a:gd name="connsiteY2" fmla="*/ 103411 h 206821"/>
                    <a:gd name="connsiteX3" fmla="*/ 96515 w 182961"/>
                    <a:gd name="connsiteY3" fmla="*/ 0 h 206821"/>
                    <a:gd name="connsiteX4" fmla="*/ 182962 w 182961"/>
                    <a:gd name="connsiteY4" fmla="*/ 69797 h 206821"/>
                    <a:gd name="connsiteX5" fmla="*/ 136422 w 182961"/>
                    <a:gd name="connsiteY5" fmla="*/ 69797 h 206821"/>
                    <a:gd name="connsiteX6" fmla="*/ 96489 w 182961"/>
                    <a:gd name="connsiteY6" fmla="*/ 39933 h 206821"/>
                    <a:gd name="connsiteX7" fmla="*/ 49083 w 182961"/>
                    <a:gd name="connsiteY7" fmla="*/ 103411 h 206821"/>
                    <a:gd name="connsiteX8" fmla="*/ 96489 w 182961"/>
                    <a:gd name="connsiteY8" fmla="*/ 166889 h 206821"/>
                    <a:gd name="connsiteX9" fmla="*/ 136422 w 182961"/>
                    <a:gd name="connsiteY9" fmla="*/ 137025 h 206821"/>
                    <a:gd name="connsiteX10" fmla="*/ 182962 w 182961"/>
                    <a:gd name="connsiteY10" fmla="*/ 137025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961" h="206821">
                      <a:moveTo>
                        <a:pt x="182962" y="137025"/>
                      </a:moveTo>
                      <a:cubicBezTo>
                        <a:pt x="179527" y="178373"/>
                        <a:pt x="146779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625" y="0"/>
                        <a:pt x="96515" y="0"/>
                      </a:cubicBezTo>
                      <a:cubicBezTo>
                        <a:pt x="146779" y="0"/>
                        <a:pt x="179527" y="28422"/>
                        <a:pt x="182962" y="69797"/>
                      </a:cubicBezTo>
                      <a:lnTo>
                        <a:pt x="136422" y="69797"/>
                      </a:lnTo>
                      <a:cubicBezTo>
                        <a:pt x="133826" y="50840"/>
                        <a:pt x="120611" y="39933"/>
                        <a:pt x="96489" y="39933"/>
                      </a:cubicBezTo>
                      <a:cubicBezTo>
                        <a:pt x="63163" y="39933"/>
                        <a:pt x="49083" y="65497"/>
                        <a:pt x="49083" y="103411"/>
                      </a:cubicBezTo>
                      <a:cubicBezTo>
                        <a:pt x="49083" y="141325"/>
                        <a:pt x="63163" y="166889"/>
                        <a:pt x="96489" y="166889"/>
                      </a:cubicBezTo>
                      <a:cubicBezTo>
                        <a:pt x="120611" y="166889"/>
                        <a:pt x="133826" y="155982"/>
                        <a:pt x="136422" y="137025"/>
                      </a:cubicBezTo>
                      <a:lnTo>
                        <a:pt x="182962" y="137025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DFC30E40-A08E-612A-AC84-A8D7623D4195}"/>
                    </a:ext>
                  </a:extLst>
                </p:cNvPr>
                <p:cNvSpPr/>
                <p:nvPr/>
              </p:nvSpPr>
              <p:spPr>
                <a:xfrm>
                  <a:off x="4072544" y="6078508"/>
                  <a:ext cx="199611" cy="201053"/>
                </a:xfrm>
                <a:custGeom>
                  <a:avLst/>
                  <a:gdLst>
                    <a:gd name="connsiteX0" fmla="*/ 77270 w 199611"/>
                    <a:gd name="connsiteY0" fmla="*/ 201054 h 201053"/>
                    <a:gd name="connsiteX1" fmla="*/ 77270 w 199611"/>
                    <a:gd name="connsiteY1" fmla="*/ 115761 h 201053"/>
                    <a:gd name="connsiteX2" fmla="*/ 0 w 199611"/>
                    <a:gd name="connsiteY2" fmla="*/ 0 h 201053"/>
                    <a:gd name="connsiteX3" fmla="*/ 53148 w 199611"/>
                    <a:gd name="connsiteY3" fmla="*/ 0 h 201053"/>
                    <a:gd name="connsiteX4" fmla="*/ 101392 w 199611"/>
                    <a:gd name="connsiteY4" fmla="*/ 77270 h 201053"/>
                    <a:gd name="connsiteX5" fmla="*/ 150213 w 199611"/>
                    <a:gd name="connsiteY5" fmla="*/ 0 h 201053"/>
                    <a:gd name="connsiteX6" fmla="*/ 199612 w 199611"/>
                    <a:gd name="connsiteY6" fmla="*/ 0 h 201053"/>
                    <a:gd name="connsiteX7" fmla="*/ 122630 w 199611"/>
                    <a:gd name="connsiteY7" fmla="*/ 115761 h 201053"/>
                    <a:gd name="connsiteX8" fmla="*/ 122630 w 199611"/>
                    <a:gd name="connsiteY8" fmla="*/ 201054 h 201053"/>
                    <a:gd name="connsiteX9" fmla="*/ 77244 w 199611"/>
                    <a:gd name="connsiteY9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9611" h="201053">
                      <a:moveTo>
                        <a:pt x="77270" y="201054"/>
                      </a:moveTo>
                      <a:lnTo>
                        <a:pt x="77270" y="115761"/>
                      </a:lnTo>
                      <a:lnTo>
                        <a:pt x="0" y="0"/>
                      </a:lnTo>
                      <a:lnTo>
                        <a:pt x="53148" y="0"/>
                      </a:lnTo>
                      <a:lnTo>
                        <a:pt x="101392" y="77270"/>
                      </a:lnTo>
                      <a:lnTo>
                        <a:pt x="150213" y="0"/>
                      </a:lnTo>
                      <a:lnTo>
                        <a:pt x="199612" y="0"/>
                      </a:lnTo>
                      <a:lnTo>
                        <a:pt x="122630" y="115761"/>
                      </a:lnTo>
                      <a:lnTo>
                        <a:pt x="122630" y="201054"/>
                      </a:lnTo>
                      <a:lnTo>
                        <a:pt x="77244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9E2EFDE-8DB0-9017-7266-845F76E85342}"/>
              </a:ext>
            </a:extLst>
          </p:cNvPr>
          <p:cNvGrpSpPr/>
          <p:nvPr userDrawn="1"/>
        </p:nvGrpSpPr>
        <p:grpSpPr>
          <a:xfrm>
            <a:off x="3371850" y="4709989"/>
            <a:ext cx="8820149" cy="2148012"/>
            <a:chOff x="3389310" y="4714241"/>
            <a:chExt cx="8802689" cy="2143760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75973B2-E00C-2A62-EC32-B5F171015764}"/>
                </a:ext>
              </a:extLst>
            </p:cNvPr>
            <p:cNvSpPr/>
            <p:nvPr userDrawn="1"/>
          </p:nvSpPr>
          <p:spPr>
            <a:xfrm>
              <a:off x="3389310" y="4714242"/>
              <a:ext cx="2143759" cy="2143759"/>
            </a:xfrm>
            <a:custGeom>
              <a:avLst/>
              <a:gdLst>
                <a:gd name="connsiteX0" fmla="*/ 266734 w 533495"/>
                <a:gd name="connsiteY0" fmla="*/ 0 h 533495"/>
                <a:gd name="connsiteX1" fmla="*/ 533495 w 533495"/>
                <a:gd name="connsiteY1" fmla="*/ 0 h 533495"/>
                <a:gd name="connsiteX2" fmla="*/ 533495 w 533495"/>
                <a:gd name="connsiteY2" fmla="*/ 533495 h 533495"/>
                <a:gd name="connsiteX3" fmla="*/ 266760 w 533495"/>
                <a:gd name="connsiteY3" fmla="*/ 533495 h 533495"/>
                <a:gd name="connsiteX4" fmla="*/ 0 w 533495"/>
                <a:gd name="connsiteY4" fmla="*/ 266734 h 533495"/>
                <a:gd name="connsiteX5" fmla="*/ 266734 w 533495"/>
                <a:gd name="connsiteY5" fmla="*/ 0 h 53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95" h="533495">
                  <a:moveTo>
                    <a:pt x="266734" y="0"/>
                  </a:moveTo>
                  <a:lnTo>
                    <a:pt x="533495" y="0"/>
                  </a:lnTo>
                  <a:lnTo>
                    <a:pt x="533495" y="533495"/>
                  </a:lnTo>
                  <a:lnTo>
                    <a:pt x="266760" y="533495"/>
                  </a:lnTo>
                  <a:cubicBezTo>
                    <a:pt x="119431" y="533495"/>
                    <a:pt x="0" y="414063"/>
                    <a:pt x="0" y="266734"/>
                  </a:cubicBezTo>
                  <a:cubicBezTo>
                    <a:pt x="0" y="119405"/>
                    <a:pt x="119431" y="0"/>
                    <a:pt x="266734" y="0"/>
                  </a:cubicBezTo>
                  <a:close/>
                </a:path>
              </a:pathLst>
            </a:custGeom>
            <a:solidFill>
              <a:srgbClr val="8C67FF"/>
            </a:solidFill>
            <a:ln w="2618" cap="flat">
              <a:noFill/>
              <a:prstDash val="solid"/>
              <a:miter/>
            </a:ln>
          </p:spPr>
          <p:txBody>
            <a:bodyPr lIns="216000" rtlCol="0" anchor="ctr"/>
            <a:lstStyle/>
            <a:p>
              <a:pPr algn="ctr"/>
              <a:endPara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8189902-AB52-310D-3638-5BB3A8166D27}"/>
                </a:ext>
              </a:extLst>
            </p:cNvPr>
            <p:cNvSpPr/>
            <p:nvPr userDrawn="1"/>
          </p:nvSpPr>
          <p:spPr>
            <a:xfrm rot="16200000">
              <a:off x="5608954" y="4714242"/>
              <a:ext cx="2143759" cy="2143759"/>
            </a:xfrm>
            <a:custGeom>
              <a:avLst/>
              <a:gdLst>
                <a:gd name="connsiteX0" fmla="*/ 266734 w 533495"/>
                <a:gd name="connsiteY0" fmla="*/ 0 h 533495"/>
                <a:gd name="connsiteX1" fmla="*/ 533495 w 533495"/>
                <a:gd name="connsiteY1" fmla="*/ 0 h 533495"/>
                <a:gd name="connsiteX2" fmla="*/ 533495 w 533495"/>
                <a:gd name="connsiteY2" fmla="*/ 533495 h 533495"/>
                <a:gd name="connsiteX3" fmla="*/ 266760 w 533495"/>
                <a:gd name="connsiteY3" fmla="*/ 533495 h 533495"/>
                <a:gd name="connsiteX4" fmla="*/ 0 w 533495"/>
                <a:gd name="connsiteY4" fmla="*/ 266734 h 533495"/>
                <a:gd name="connsiteX5" fmla="*/ 266734 w 533495"/>
                <a:gd name="connsiteY5" fmla="*/ 0 h 53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95" h="533495">
                  <a:moveTo>
                    <a:pt x="266734" y="0"/>
                  </a:moveTo>
                  <a:lnTo>
                    <a:pt x="533495" y="0"/>
                  </a:lnTo>
                  <a:lnTo>
                    <a:pt x="533495" y="533495"/>
                  </a:lnTo>
                  <a:lnTo>
                    <a:pt x="266760" y="533495"/>
                  </a:lnTo>
                  <a:cubicBezTo>
                    <a:pt x="119431" y="533495"/>
                    <a:pt x="0" y="414063"/>
                    <a:pt x="0" y="266734"/>
                  </a:cubicBezTo>
                  <a:cubicBezTo>
                    <a:pt x="0" y="119405"/>
                    <a:pt x="119431" y="0"/>
                    <a:pt x="266734" y="0"/>
                  </a:cubicBezTo>
                  <a:close/>
                </a:path>
              </a:pathLst>
            </a:custGeom>
            <a:solidFill>
              <a:srgbClr val="00BCAD"/>
            </a:solidFill>
            <a:ln w="2618" cap="flat">
              <a:noFill/>
              <a:prstDash val="solid"/>
              <a:miter/>
            </a:ln>
          </p:spPr>
          <p:txBody>
            <a:bodyPr lIns="216000" rtlCol="0" anchor="ctr"/>
            <a:lstStyle/>
            <a:p>
              <a:pPr algn="ctr"/>
              <a:endPara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30BE99F-402B-0E6F-8384-6BEC0FBF1115}"/>
                </a:ext>
              </a:extLst>
            </p:cNvPr>
            <p:cNvSpPr/>
            <p:nvPr userDrawn="1"/>
          </p:nvSpPr>
          <p:spPr>
            <a:xfrm rot="10800000">
              <a:off x="7828597" y="4714241"/>
              <a:ext cx="2143759" cy="2143759"/>
            </a:xfrm>
            <a:custGeom>
              <a:avLst/>
              <a:gdLst>
                <a:gd name="connsiteX0" fmla="*/ 266734 w 533495"/>
                <a:gd name="connsiteY0" fmla="*/ 0 h 533495"/>
                <a:gd name="connsiteX1" fmla="*/ 533495 w 533495"/>
                <a:gd name="connsiteY1" fmla="*/ 0 h 533495"/>
                <a:gd name="connsiteX2" fmla="*/ 533495 w 533495"/>
                <a:gd name="connsiteY2" fmla="*/ 533495 h 533495"/>
                <a:gd name="connsiteX3" fmla="*/ 266760 w 533495"/>
                <a:gd name="connsiteY3" fmla="*/ 533495 h 533495"/>
                <a:gd name="connsiteX4" fmla="*/ 0 w 533495"/>
                <a:gd name="connsiteY4" fmla="*/ 266734 h 533495"/>
                <a:gd name="connsiteX5" fmla="*/ 266734 w 533495"/>
                <a:gd name="connsiteY5" fmla="*/ 0 h 53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95" h="533495">
                  <a:moveTo>
                    <a:pt x="266734" y="0"/>
                  </a:moveTo>
                  <a:lnTo>
                    <a:pt x="533495" y="0"/>
                  </a:lnTo>
                  <a:lnTo>
                    <a:pt x="533495" y="533495"/>
                  </a:lnTo>
                  <a:lnTo>
                    <a:pt x="266760" y="533495"/>
                  </a:lnTo>
                  <a:cubicBezTo>
                    <a:pt x="119431" y="533495"/>
                    <a:pt x="0" y="414063"/>
                    <a:pt x="0" y="266734"/>
                  </a:cubicBezTo>
                  <a:cubicBezTo>
                    <a:pt x="0" y="119405"/>
                    <a:pt x="119431" y="0"/>
                    <a:pt x="266734" y="0"/>
                  </a:cubicBezTo>
                  <a:close/>
                </a:path>
              </a:pathLst>
            </a:custGeom>
            <a:solidFill>
              <a:srgbClr val="FF37FF"/>
            </a:solidFill>
            <a:ln w="2618" cap="flat">
              <a:noFill/>
              <a:prstDash val="solid"/>
              <a:miter/>
            </a:ln>
          </p:spPr>
          <p:txBody>
            <a:bodyPr lIns="216000" rtlCol="0" anchor="ctr"/>
            <a:lstStyle/>
            <a:p>
              <a:pPr algn="ctr"/>
              <a:endPara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F4AAB2A-FC23-9043-CF2B-C5D98591D762}"/>
                </a:ext>
              </a:extLst>
            </p:cNvPr>
            <p:cNvSpPr/>
            <p:nvPr userDrawn="1"/>
          </p:nvSpPr>
          <p:spPr>
            <a:xfrm rot="5400000">
              <a:off x="10048240" y="4714242"/>
              <a:ext cx="2143759" cy="2143759"/>
            </a:xfrm>
            <a:custGeom>
              <a:avLst/>
              <a:gdLst>
                <a:gd name="connsiteX0" fmla="*/ 266734 w 533495"/>
                <a:gd name="connsiteY0" fmla="*/ 0 h 533495"/>
                <a:gd name="connsiteX1" fmla="*/ 533495 w 533495"/>
                <a:gd name="connsiteY1" fmla="*/ 0 h 533495"/>
                <a:gd name="connsiteX2" fmla="*/ 533495 w 533495"/>
                <a:gd name="connsiteY2" fmla="*/ 533495 h 533495"/>
                <a:gd name="connsiteX3" fmla="*/ 266760 w 533495"/>
                <a:gd name="connsiteY3" fmla="*/ 533495 h 533495"/>
                <a:gd name="connsiteX4" fmla="*/ 0 w 533495"/>
                <a:gd name="connsiteY4" fmla="*/ 266734 h 533495"/>
                <a:gd name="connsiteX5" fmla="*/ 266734 w 533495"/>
                <a:gd name="connsiteY5" fmla="*/ 0 h 53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95" h="533495">
                  <a:moveTo>
                    <a:pt x="266734" y="0"/>
                  </a:moveTo>
                  <a:lnTo>
                    <a:pt x="533495" y="0"/>
                  </a:lnTo>
                  <a:lnTo>
                    <a:pt x="533495" y="533495"/>
                  </a:lnTo>
                  <a:lnTo>
                    <a:pt x="266760" y="533495"/>
                  </a:lnTo>
                  <a:cubicBezTo>
                    <a:pt x="119431" y="533495"/>
                    <a:pt x="0" y="414063"/>
                    <a:pt x="0" y="266734"/>
                  </a:cubicBezTo>
                  <a:cubicBezTo>
                    <a:pt x="0" y="119405"/>
                    <a:pt x="119431" y="0"/>
                    <a:pt x="266734" y="0"/>
                  </a:cubicBezTo>
                  <a:close/>
                </a:path>
              </a:pathLst>
            </a:custGeom>
            <a:solidFill>
              <a:srgbClr val="00B2FF"/>
            </a:solidFill>
            <a:ln w="2618" cap="flat">
              <a:noFill/>
              <a:prstDash val="solid"/>
              <a:miter/>
            </a:ln>
          </p:spPr>
          <p:txBody>
            <a:bodyPr lIns="216000" rtlCol="0" anchor="ctr"/>
            <a:lstStyle/>
            <a:p>
              <a:pPr algn="ctr"/>
              <a:endPara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 Placeholder 83">
            <a:extLst>
              <a:ext uri="{FF2B5EF4-FFF2-40B4-BE49-F238E27FC236}">
                <a16:creationId xmlns:a16="http://schemas.microsoft.com/office/drawing/2014/main" id="{5FDD3E7E-38FB-93EF-197A-B21887E9E0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71850" y="3675278"/>
            <a:ext cx="5880100" cy="184666"/>
          </a:xfrm>
        </p:spPr>
        <p:txBody>
          <a:bodyPr anchor="t">
            <a:spAutoFit/>
          </a:bodyPr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Call of action</a:t>
            </a:r>
          </a:p>
        </p:txBody>
      </p:sp>
      <p:sp>
        <p:nvSpPr>
          <p:cNvPr id="3" name="Text Placeholder 83">
            <a:extLst>
              <a:ext uri="{FF2B5EF4-FFF2-40B4-BE49-F238E27FC236}">
                <a16:creationId xmlns:a16="http://schemas.microsoft.com/office/drawing/2014/main" id="{EBDF48CF-96B6-122E-6633-4F59FE877C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71850" y="3924223"/>
            <a:ext cx="5880100" cy="184666"/>
          </a:xfrm>
        </p:spPr>
        <p:txBody>
          <a:bodyPr anchor="t">
            <a:spAutoFit/>
          </a:bodyPr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72" name="Text Placeholder 83">
            <a:extLst>
              <a:ext uri="{FF2B5EF4-FFF2-40B4-BE49-F238E27FC236}">
                <a16:creationId xmlns:a16="http://schemas.microsoft.com/office/drawing/2014/main" id="{B429D14C-BC5C-DEEF-600D-80410FA52C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71850" y="4134097"/>
            <a:ext cx="5880100" cy="184666"/>
          </a:xfrm>
        </p:spPr>
        <p:txBody>
          <a:bodyPr anchor="t">
            <a:spAutoFit/>
          </a:bodyPr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name.surname@euda.europa.eu</a:t>
            </a:r>
          </a:p>
        </p:txBody>
      </p:sp>
      <p:sp>
        <p:nvSpPr>
          <p:cNvPr id="75" name="Text Placeholder 83">
            <a:extLst>
              <a:ext uri="{FF2B5EF4-FFF2-40B4-BE49-F238E27FC236}">
                <a16:creationId xmlns:a16="http://schemas.microsoft.com/office/drawing/2014/main" id="{EE117907-D32C-8379-75EE-EEDB107A8F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71848" y="3083052"/>
            <a:ext cx="8388351" cy="276999"/>
          </a:xfrm>
        </p:spPr>
        <p:txBody>
          <a:bodyPr anchor="t">
            <a:spAutoFit/>
          </a:bodyPr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  <a:endParaRPr lang="en-GB" dirty="0"/>
          </a:p>
        </p:txBody>
      </p:sp>
      <p:sp>
        <p:nvSpPr>
          <p:cNvPr id="76" name="Text Placeholder 83">
            <a:extLst>
              <a:ext uri="{FF2B5EF4-FFF2-40B4-BE49-F238E27FC236}">
                <a16:creationId xmlns:a16="http://schemas.microsoft.com/office/drawing/2014/main" id="{462B7285-F6F0-AA9E-AAC0-4BDEE7579E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71848" y="1663620"/>
            <a:ext cx="8388351" cy="1231106"/>
          </a:xfrm>
        </p:spPr>
        <p:txBody>
          <a:bodyPr anchor="b">
            <a:sp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End slide</a:t>
            </a:r>
            <a:endParaRPr lang="en-GB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AB5898C-6492-D250-1733-DC1639E6EB50}"/>
              </a:ext>
            </a:extLst>
          </p:cNvPr>
          <p:cNvSpPr txBox="1"/>
          <p:nvPr userDrawn="1"/>
        </p:nvSpPr>
        <p:spPr>
          <a:xfrm>
            <a:off x="431801" y="6271721"/>
            <a:ext cx="289564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200" dirty="0">
                <a:solidFill>
                  <a:schemeClr val="bg1"/>
                </a:solidFill>
              </a:rPr>
              <a:t>euda.europa.eu</a:t>
            </a:r>
          </a:p>
        </p:txBody>
      </p:sp>
    </p:spTree>
    <p:extLst>
      <p:ext uri="{BB962C8B-B14F-4D97-AF65-F5344CB8AC3E}">
        <p14:creationId xmlns:p14="http://schemas.microsoft.com/office/powerpoint/2010/main" val="343400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Whit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>
            <a:extLst>
              <a:ext uri="{FF2B5EF4-FFF2-40B4-BE49-F238E27FC236}">
                <a16:creationId xmlns:a16="http://schemas.microsoft.com/office/drawing/2014/main" id="{49E2EFDE-8DB0-9017-7266-845F76E85342}"/>
              </a:ext>
            </a:extLst>
          </p:cNvPr>
          <p:cNvGrpSpPr/>
          <p:nvPr userDrawn="1"/>
        </p:nvGrpSpPr>
        <p:grpSpPr>
          <a:xfrm>
            <a:off x="3371850" y="4709989"/>
            <a:ext cx="8820149" cy="2148012"/>
            <a:chOff x="3389310" y="4714241"/>
            <a:chExt cx="8802689" cy="2143760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75973B2-E00C-2A62-EC32-B5F171015764}"/>
                </a:ext>
              </a:extLst>
            </p:cNvPr>
            <p:cNvSpPr/>
            <p:nvPr userDrawn="1"/>
          </p:nvSpPr>
          <p:spPr>
            <a:xfrm>
              <a:off x="3389310" y="4714242"/>
              <a:ext cx="2143759" cy="2143759"/>
            </a:xfrm>
            <a:custGeom>
              <a:avLst/>
              <a:gdLst>
                <a:gd name="connsiteX0" fmla="*/ 266734 w 533495"/>
                <a:gd name="connsiteY0" fmla="*/ 0 h 533495"/>
                <a:gd name="connsiteX1" fmla="*/ 533495 w 533495"/>
                <a:gd name="connsiteY1" fmla="*/ 0 h 533495"/>
                <a:gd name="connsiteX2" fmla="*/ 533495 w 533495"/>
                <a:gd name="connsiteY2" fmla="*/ 533495 h 533495"/>
                <a:gd name="connsiteX3" fmla="*/ 266760 w 533495"/>
                <a:gd name="connsiteY3" fmla="*/ 533495 h 533495"/>
                <a:gd name="connsiteX4" fmla="*/ 0 w 533495"/>
                <a:gd name="connsiteY4" fmla="*/ 266734 h 533495"/>
                <a:gd name="connsiteX5" fmla="*/ 266734 w 533495"/>
                <a:gd name="connsiteY5" fmla="*/ 0 h 53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95" h="533495">
                  <a:moveTo>
                    <a:pt x="266734" y="0"/>
                  </a:moveTo>
                  <a:lnTo>
                    <a:pt x="533495" y="0"/>
                  </a:lnTo>
                  <a:lnTo>
                    <a:pt x="533495" y="533495"/>
                  </a:lnTo>
                  <a:lnTo>
                    <a:pt x="266760" y="533495"/>
                  </a:lnTo>
                  <a:cubicBezTo>
                    <a:pt x="119431" y="533495"/>
                    <a:pt x="0" y="414063"/>
                    <a:pt x="0" y="266734"/>
                  </a:cubicBezTo>
                  <a:cubicBezTo>
                    <a:pt x="0" y="119405"/>
                    <a:pt x="119431" y="0"/>
                    <a:pt x="266734" y="0"/>
                  </a:cubicBezTo>
                  <a:close/>
                </a:path>
              </a:pathLst>
            </a:custGeom>
            <a:solidFill>
              <a:srgbClr val="8C67FF"/>
            </a:solidFill>
            <a:ln w="2618" cap="flat">
              <a:noFill/>
              <a:prstDash val="solid"/>
              <a:miter/>
            </a:ln>
          </p:spPr>
          <p:txBody>
            <a:bodyPr lIns="216000" rtlCol="0" anchor="ctr"/>
            <a:lstStyle/>
            <a:p>
              <a:pPr algn="ctr"/>
              <a:endPara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8189902-AB52-310D-3638-5BB3A8166D27}"/>
                </a:ext>
              </a:extLst>
            </p:cNvPr>
            <p:cNvSpPr/>
            <p:nvPr userDrawn="1"/>
          </p:nvSpPr>
          <p:spPr>
            <a:xfrm rot="16200000">
              <a:off x="5608954" y="4714242"/>
              <a:ext cx="2143759" cy="2143759"/>
            </a:xfrm>
            <a:custGeom>
              <a:avLst/>
              <a:gdLst>
                <a:gd name="connsiteX0" fmla="*/ 266734 w 533495"/>
                <a:gd name="connsiteY0" fmla="*/ 0 h 533495"/>
                <a:gd name="connsiteX1" fmla="*/ 533495 w 533495"/>
                <a:gd name="connsiteY1" fmla="*/ 0 h 533495"/>
                <a:gd name="connsiteX2" fmla="*/ 533495 w 533495"/>
                <a:gd name="connsiteY2" fmla="*/ 533495 h 533495"/>
                <a:gd name="connsiteX3" fmla="*/ 266760 w 533495"/>
                <a:gd name="connsiteY3" fmla="*/ 533495 h 533495"/>
                <a:gd name="connsiteX4" fmla="*/ 0 w 533495"/>
                <a:gd name="connsiteY4" fmla="*/ 266734 h 533495"/>
                <a:gd name="connsiteX5" fmla="*/ 266734 w 533495"/>
                <a:gd name="connsiteY5" fmla="*/ 0 h 53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95" h="533495">
                  <a:moveTo>
                    <a:pt x="266734" y="0"/>
                  </a:moveTo>
                  <a:lnTo>
                    <a:pt x="533495" y="0"/>
                  </a:lnTo>
                  <a:lnTo>
                    <a:pt x="533495" y="533495"/>
                  </a:lnTo>
                  <a:lnTo>
                    <a:pt x="266760" y="533495"/>
                  </a:lnTo>
                  <a:cubicBezTo>
                    <a:pt x="119431" y="533495"/>
                    <a:pt x="0" y="414063"/>
                    <a:pt x="0" y="266734"/>
                  </a:cubicBezTo>
                  <a:cubicBezTo>
                    <a:pt x="0" y="119405"/>
                    <a:pt x="119431" y="0"/>
                    <a:pt x="266734" y="0"/>
                  </a:cubicBezTo>
                  <a:close/>
                </a:path>
              </a:pathLst>
            </a:custGeom>
            <a:solidFill>
              <a:srgbClr val="00BCAD"/>
            </a:solidFill>
            <a:ln w="2618" cap="flat">
              <a:noFill/>
              <a:prstDash val="solid"/>
              <a:miter/>
            </a:ln>
          </p:spPr>
          <p:txBody>
            <a:bodyPr lIns="216000" rtlCol="0" anchor="ctr"/>
            <a:lstStyle/>
            <a:p>
              <a:pPr algn="ctr"/>
              <a:endPara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30BE99F-402B-0E6F-8384-6BEC0FBF1115}"/>
                </a:ext>
              </a:extLst>
            </p:cNvPr>
            <p:cNvSpPr/>
            <p:nvPr userDrawn="1"/>
          </p:nvSpPr>
          <p:spPr>
            <a:xfrm rot="10800000">
              <a:off x="7828597" y="4714241"/>
              <a:ext cx="2143759" cy="2143759"/>
            </a:xfrm>
            <a:custGeom>
              <a:avLst/>
              <a:gdLst>
                <a:gd name="connsiteX0" fmla="*/ 266734 w 533495"/>
                <a:gd name="connsiteY0" fmla="*/ 0 h 533495"/>
                <a:gd name="connsiteX1" fmla="*/ 533495 w 533495"/>
                <a:gd name="connsiteY1" fmla="*/ 0 h 533495"/>
                <a:gd name="connsiteX2" fmla="*/ 533495 w 533495"/>
                <a:gd name="connsiteY2" fmla="*/ 533495 h 533495"/>
                <a:gd name="connsiteX3" fmla="*/ 266760 w 533495"/>
                <a:gd name="connsiteY3" fmla="*/ 533495 h 533495"/>
                <a:gd name="connsiteX4" fmla="*/ 0 w 533495"/>
                <a:gd name="connsiteY4" fmla="*/ 266734 h 533495"/>
                <a:gd name="connsiteX5" fmla="*/ 266734 w 533495"/>
                <a:gd name="connsiteY5" fmla="*/ 0 h 53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95" h="533495">
                  <a:moveTo>
                    <a:pt x="266734" y="0"/>
                  </a:moveTo>
                  <a:lnTo>
                    <a:pt x="533495" y="0"/>
                  </a:lnTo>
                  <a:lnTo>
                    <a:pt x="533495" y="533495"/>
                  </a:lnTo>
                  <a:lnTo>
                    <a:pt x="266760" y="533495"/>
                  </a:lnTo>
                  <a:cubicBezTo>
                    <a:pt x="119431" y="533495"/>
                    <a:pt x="0" y="414063"/>
                    <a:pt x="0" y="266734"/>
                  </a:cubicBezTo>
                  <a:cubicBezTo>
                    <a:pt x="0" y="119405"/>
                    <a:pt x="119431" y="0"/>
                    <a:pt x="266734" y="0"/>
                  </a:cubicBezTo>
                  <a:close/>
                </a:path>
              </a:pathLst>
            </a:custGeom>
            <a:solidFill>
              <a:srgbClr val="FF37FF"/>
            </a:solidFill>
            <a:ln w="2618" cap="flat">
              <a:noFill/>
              <a:prstDash val="solid"/>
              <a:miter/>
            </a:ln>
          </p:spPr>
          <p:txBody>
            <a:bodyPr lIns="216000" rtlCol="0" anchor="ctr"/>
            <a:lstStyle/>
            <a:p>
              <a:pPr algn="ctr"/>
              <a:endPara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F4AAB2A-FC23-9043-CF2B-C5D98591D762}"/>
                </a:ext>
              </a:extLst>
            </p:cNvPr>
            <p:cNvSpPr/>
            <p:nvPr userDrawn="1"/>
          </p:nvSpPr>
          <p:spPr>
            <a:xfrm rot="5400000">
              <a:off x="10048240" y="4714242"/>
              <a:ext cx="2143759" cy="2143759"/>
            </a:xfrm>
            <a:custGeom>
              <a:avLst/>
              <a:gdLst>
                <a:gd name="connsiteX0" fmla="*/ 266734 w 533495"/>
                <a:gd name="connsiteY0" fmla="*/ 0 h 533495"/>
                <a:gd name="connsiteX1" fmla="*/ 533495 w 533495"/>
                <a:gd name="connsiteY1" fmla="*/ 0 h 533495"/>
                <a:gd name="connsiteX2" fmla="*/ 533495 w 533495"/>
                <a:gd name="connsiteY2" fmla="*/ 533495 h 533495"/>
                <a:gd name="connsiteX3" fmla="*/ 266760 w 533495"/>
                <a:gd name="connsiteY3" fmla="*/ 533495 h 533495"/>
                <a:gd name="connsiteX4" fmla="*/ 0 w 533495"/>
                <a:gd name="connsiteY4" fmla="*/ 266734 h 533495"/>
                <a:gd name="connsiteX5" fmla="*/ 266734 w 533495"/>
                <a:gd name="connsiteY5" fmla="*/ 0 h 53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95" h="533495">
                  <a:moveTo>
                    <a:pt x="266734" y="0"/>
                  </a:moveTo>
                  <a:lnTo>
                    <a:pt x="533495" y="0"/>
                  </a:lnTo>
                  <a:lnTo>
                    <a:pt x="533495" y="533495"/>
                  </a:lnTo>
                  <a:lnTo>
                    <a:pt x="266760" y="533495"/>
                  </a:lnTo>
                  <a:cubicBezTo>
                    <a:pt x="119431" y="533495"/>
                    <a:pt x="0" y="414063"/>
                    <a:pt x="0" y="266734"/>
                  </a:cubicBezTo>
                  <a:cubicBezTo>
                    <a:pt x="0" y="119405"/>
                    <a:pt x="119431" y="0"/>
                    <a:pt x="266734" y="0"/>
                  </a:cubicBezTo>
                  <a:close/>
                </a:path>
              </a:pathLst>
            </a:custGeom>
            <a:solidFill>
              <a:srgbClr val="00B2FF"/>
            </a:solidFill>
            <a:ln w="2618" cap="flat">
              <a:noFill/>
              <a:prstDash val="solid"/>
              <a:miter/>
            </a:ln>
          </p:spPr>
          <p:txBody>
            <a:bodyPr lIns="216000" rtlCol="0" anchor="ctr"/>
            <a:lstStyle/>
            <a:p>
              <a:pPr algn="ctr"/>
              <a:endPara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 Placeholder 83">
            <a:extLst>
              <a:ext uri="{FF2B5EF4-FFF2-40B4-BE49-F238E27FC236}">
                <a16:creationId xmlns:a16="http://schemas.microsoft.com/office/drawing/2014/main" id="{5FDD3E7E-38FB-93EF-197A-B21887E9E0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71850" y="3675278"/>
            <a:ext cx="5880100" cy="184666"/>
          </a:xfrm>
        </p:spPr>
        <p:txBody>
          <a:bodyPr anchor="t">
            <a:spAutoFit/>
          </a:bodyPr>
          <a:lstStyle>
            <a:lvl1pPr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Call of action</a:t>
            </a:r>
          </a:p>
        </p:txBody>
      </p:sp>
      <p:sp>
        <p:nvSpPr>
          <p:cNvPr id="3" name="Text Placeholder 83">
            <a:extLst>
              <a:ext uri="{FF2B5EF4-FFF2-40B4-BE49-F238E27FC236}">
                <a16:creationId xmlns:a16="http://schemas.microsoft.com/office/drawing/2014/main" id="{EBDF48CF-96B6-122E-6633-4F59FE877C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71850" y="3924223"/>
            <a:ext cx="5880100" cy="184666"/>
          </a:xfrm>
        </p:spPr>
        <p:txBody>
          <a:bodyPr anchor="t">
            <a:spAutoFit/>
          </a:bodyPr>
          <a:lstStyle>
            <a:lvl1pPr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72" name="Text Placeholder 83">
            <a:extLst>
              <a:ext uri="{FF2B5EF4-FFF2-40B4-BE49-F238E27FC236}">
                <a16:creationId xmlns:a16="http://schemas.microsoft.com/office/drawing/2014/main" id="{B429D14C-BC5C-DEEF-600D-80410FA52C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71850" y="4134097"/>
            <a:ext cx="5880100" cy="184666"/>
          </a:xfrm>
        </p:spPr>
        <p:txBody>
          <a:bodyPr anchor="t">
            <a:sp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name.surname@euda.europa.eu</a:t>
            </a:r>
          </a:p>
        </p:txBody>
      </p:sp>
      <p:sp>
        <p:nvSpPr>
          <p:cNvPr id="75" name="Text Placeholder 83">
            <a:extLst>
              <a:ext uri="{FF2B5EF4-FFF2-40B4-BE49-F238E27FC236}">
                <a16:creationId xmlns:a16="http://schemas.microsoft.com/office/drawing/2014/main" id="{EE117907-D32C-8379-75EE-EEDB107A8F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71848" y="3083052"/>
            <a:ext cx="8388351" cy="276999"/>
          </a:xfrm>
        </p:spPr>
        <p:txBody>
          <a:bodyPr anchor="t">
            <a:sp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  <a:endParaRPr lang="en-GB" dirty="0"/>
          </a:p>
        </p:txBody>
      </p:sp>
      <p:sp>
        <p:nvSpPr>
          <p:cNvPr id="76" name="Text Placeholder 83">
            <a:extLst>
              <a:ext uri="{FF2B5EF4-FFF2-40B4-BE49-F238E27FC236}">
                <a16:creationId xmlns:a16="http://schemas.microsoft.com/office/drawing/2014/main" id="{462B7285-F6F0-AA9E-AAC0-4BDEE7579E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71848" y="1663620"/>
            <a:ext cx="8388351" cy="1231106"/>
          </a:xfrm>
        </p:spPr>
        <p:txBody>
          <a:bodyPr anchor="b">
            <a:spAutoFit/>
          </a:bodyPr>
          <a:lstStyle>
            <a:lvl1pPr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End slide</a:t>
            </a:r>
            <a:endParaRPr lang="en-GB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DF46D8C-3FD2-F7A3-062A-F983278291C4}"/>
              </a:ext>
            </a:extLst>
          </p:cNvPr>
          <p:cNvSpPr txBox="1"/>
          <p:nvPr userDrawn="1"/>
        </p:nvSpPr>
        <p:spPr>
          <a:xfrm>
            <a:off x="431801" y="6271721"/>
            <a:ext cx="289564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200" dirty="0">
                <a:solidFill>
                  <a:schemeClr val="tx1"/>
                </a:solidFill>
              </a:rPr>
              <a:t>euda.europa.eu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D54A2EE-9E50-A7BB-EF5D-DBB323D26707}"/>
              </a:ext>
            </a:extLst>
          </p:cNvPr>
          <p:cNvGrpSpPr/>
          <p:nvPr userDrawn="1"/>
        </p:nvGrpSpPr>
        <p:grpSpPr>
          <a:xfrm>
            <a:off x="431800" y="431800"/>
            <a:ext cx="2597149" cy="771563"/>
            <a:chOff x="431800" y="431800"/>
            <a:chExt cx="2597149" cy="771563"/>
          </a:xfrm>
        </p:grpSpPr>
        <p:grpSp>
          <p:nvGrpSpPr>
            <p:cNvPr id="77" name="Graphic 6">
              <a:extLst>
                <a:ext uri="{FF2B5EF4-FFF2-40B4-BE49-F238E27FC236}">
                  <a16:creationId xmlns:a16="http://schemas.microsoft.com/office/drawing/2014/main" id="{29098C4D-9D56-6FCD-EAB9-068AED670C5C}"/>
                </a:ext>
              </a:extLst>
            </p:cNvPr>
            <p:cNvGrpSpPr/>
            <p:nvPr/>
          </p:nvGrpSpPr>
          <p:grpSpPr>
            <a:xfrm>
              <a:off x="431800" y="432093"/>
              <a:ext cx="771787" cy="769200"/>
              <a:chOff x="576263" y="5110157"/>
              <a:chExt cx="1173074" cy="1169141"/>
            </a:xfrm>
          </p:grpSpPr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E8CB5919-2567-DE46-611B-93DAE98220A1}"/>
                  </a:ext>
                </a:extLst>
              </p:cNvPr>
              <p:cNvSpPr/>
              <p:nvPr/>
            </p:nvSpPr>
            <p:spPr>
              <a:xfrm>
                <a:off x="576263" y="5110157"/>
                <a:ext cx="533520" cy="533494"/>
              </a:xfrm>
              <a:custGeom>
                <a:avLst/>
                <a:gdLst>
                  <a:gd name="connsiteX0" fmla="*/ 446314 w 533520"/>
                  <a:gd name="connsiteY0" fmla="*/ 215474 h 533494"/>
                  <a:gd name="connsiteX1" fmla="*/ 407194 w 533520"/>
                  <a:gd name="connsiteY1" fmla="*/ 243608 h 533494"/>
                  <a:gd name="connsiteX2" fmla="*/ 421851 w 533520"/>
                  <a:gd name="connsiteY2" fmla="*/ 289126 h 533494"/>
                  <a:gd name="connsiteX3" fmla="*/ 383334 w 533520"/>
                  <a:gd name="connsiteY3" fmla="*/ 260992 h 533494"/>
                  <a:gd name="connsiteX4" fmla="*/ 344764 w 533520"/>
                  <a:gd name="connsiteY4" fmla="*/ 289126 h 533494"/>
                  <a:gd name="connsiteX5" fmla="*/ 359421 w 533520"/>
                  <a:gd name="connsiteY5" fmla="*/ 243608 h 533494"/>
                  <a:gd name="connsiteX6" fmla="*/ 320301 w 533520"/>
                  <a:gd name="connsiteY6" fmla="*/ 215474 h 533494"/>
                  <a:gd name="connsiteX7" fmla="*/ 368546 w 533520"/>
                  <a:gd name="connsiteY7" fmla="*/ 215527 h 533494"/>
                  <a:gd name="connsiteX8" fmla="*/ 383334 w 533520"/>
                  <a:gd name="connsiteY8" fmla="*/ 169354 h 533494"/>
                  <a:gd name="connsiteX9" fmla="*/ 398096 w 533520"/>
                  <a:gd name="connsiteY9" fmla="*/ 215474 h 533494"/>
                  <a:gd name="connsiteX10" fmla="*/ 446366 w 533520"/>
                  <a:gd name="connsiteY10" fmla="*/ 215474 h 533494"/>
                  <a:gd name="connsiteX11" fmla="*/ 300322 w 533520"/>
                  <a:gd name="connsiteY11" fmla="*/ 361781 h 533494"/>
                  <a:gd name="connsiteX12" fmla="*/ 261176 w 533520"/>
                  <a:gd name="connsiteY12" fmla="*/ 389915 h 533494"/>
                  <a:gd name="connsiteX13" fmla="*/ 275859 w 533520"/>
                  <a:gd name="connsiteY13" fmla="*/ 435433 h 533494"/>
                  <a:gd name="connsiteX14" fmla="*/ 237289 w 533520"/>
                  <a:gd name="connsiteY14" fmla="*/ 407299 h 533494"/>
                  <a:gd name="connsiteX15" fmla="*/ 198720 w 533520"/>
                  <a:gd name="connsiteY15" fmla="*/ 435433 h 533494"/>
                  <a:gd name="connsiteX16" fmla="*/ 213403 w 533520"/>
                  <a:gd name="connsiteY16" fmla="*/ 389915 h 533494"/>
                  <a:gd name="connsiteX17" fmla="*/ 174257 w 533520"/>
                  <a:gd name="connsiteY17" fmla="*/ 361781 h 533494"/>
                  <a:gd name="connsiteX18" fmla="*/ 222501 w 533520"/>
                  <a:gd name="connsiteY18" fmla="*/ 361834 h 533494"/>
                  <a:gd name="connsiteX19" fmla="*/ 237263 w 533520"/>
                  <a:gd name="connsiteY19" fmla="*/ 315660 h 533494"/>
                  <a:gd name="connsiteX20" fmla="*/ 252025 w 533520"/>
                  <a:gd name="connsiteY20" fmla="*/ 361781 h 533494"/>
                  <a:gd name="connsiteX21" fmla="*/ 300269 w 533520"/>
                  <a:gd name="connsiteY21" fmla="*/ 361781 h 533494"/>
                  <a:gd name="connsiteX22" fmla="*/ 533495 w 533520"/>
                  <a:gd name="connsiteY22" fmla="*/ 533495 h 533494"/>
                  <a:gd name="connsiteX23" fmla="*/ 533495 w 533520"/>
                  <a:gd name="connsiteY23" fmla="*/ 0 h 533494"/>
                  <a:gd name="connsiteX24" fmla="*/ 266734 w 533520"/>
                  <a:gd name="connsiteY24" fmla="*/ 0 h 533494"/>
                  <a:gd name="connsiteX25" fmla="*/ 0 w 533520"/>
                  <a:gd name="connsiteY25" fmla="*/ 266734 h 533494"/>
                  <a:gd name="connsiteX26" fmla="*/ 266760 w 533520"/>
                  <a:gd name="connsiteY26" fmla="*/ 533495 h 533494"/>
                  <a:gd name="connsiteX27" fmla="*/ 533521 w 533520"/>
                  <a:gd name="connsiteY27" fmla="*/ 533495 h 53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494">
                    <a:moveTo>
                      <a:pt x="446314" y="215474"/>
                    </a:moveTo>
                    <a:lnTo>
                      <a:pt x="407194" y="243608"/>
                    </a:lnTo>
                    <a:lnTo>
                      <a:pt x="421851" y="289126"/>
                    </a:lnTo>
                    <a:lnTo>
                      <a:pt x="383334" y="260992"/>
                    </a:lnTo>
                    <a:lnTo>
                      <a:pt x="344764" y="289126"/>
                    </a:lnTo>
                    <a:lnTo>
                      <a:pt x="359421" y="243608"/>
                    </a:lnTo>
                    <a:lnTo>
                      <a:pt x="320301" y="215474"/>
                    </a:lnTo>
                    <a:lnTo>
                      <a:pt x="368546" y="215527"/>
                    </a:lnTo>
                    <a:lnTo>
                      <a:pt x="383334" y="169354"/>
                    </a:lnTo>
                    <a:lnTo>
                      <a:pt x="398096" y="215474"/>
                    </a:lnTo>
                    <a:lnTo>
                      <a:pt x="446366" y="215474"/>
                    </a:lnTo>
                    <a:close/>
                    <a:moveTo>
                      <a:pt x="300322" y="361781"/>
                    </a:moveTo>
                    <a:lnTo>
                      <a:pt x="261176" y="389915"/>
                    </a:lnTo>
                    <a:lnTo>
                      <a:pt x="275859" y="435433"/>
                    </a:lnTo>
                    <a:lnTo>
                      <a:pt x="237289" y="407299"/>
                    </a:lnTo>
                    <a:lnTo>
                      <a:pt x="198720" y="435433"/>
                    </a:lnTo>
                    <a:lnTo>
                      <a:pt x="213403" y="389915"/>
                    </a:lnTo>
                    <a:lnTo>
                      <a:pt x="174257" y="361781"/>
                    </a:lnTo>
                    <a:lnTo>
                      <a:pt x="222501" y="361834"/>
                    </a:lnTo>
                    <a:lnTo>
                      <a:pt x="237263" y="315660"/>
                    </a:lnTo>
                    <a:lnTo>
                      <a:pt x="252025" y="361781"/>
                    </a:lnTo>
                    <a:lnTo>
                      <a:pt x="300269" y="361781"/>
                    </a:lnTo>
                    <a:close/>
                    <a:moveTo>
                      <a:pt x="533495" y="533495"/>
                    </a:moveTo>
                    <a:lnTo>
                      <a:pt x="533495" y="0"/>
                    </a:lnTo>
                    <a:lnTo>
                      <a:pt x="266734" y="0"/>
                    </a:lnTo>
                    <a:cubicBezTo>
                      <a:pt x="119431" y="0"/>
                      <a:pt x="0" y="119405"/>
                      <a:pt x="0" y="266734"/>
                    </a:cubicBezTo>
                    <a:cubicBezTo>
                      <a:pt x="0" y="414063"/>
                      <a:pt x="119431" y="533495"/>
                      <a:pt x="266760" y="533495"/>
                    </a:cubicBezTo>
                    <a:lnTo>
                      <a:pt x="533521" y="533495"/>
                    </a:lnTo>
                    <a:close/>
                  </a:path>
                </a:pathLst>
              </a:custGeom>
              <a:solidFill>
                <a:srgbClr val="8C67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191919"/>
                  </a:solidFill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3E534EAD-DB9C-8FF5-CEC7-0A4580F18D94}"/>
                  </a:ext>
                </a:extLst>
              </p:cNvPr>
              <p:cNvSpPr/>
              <p:nvPr/>
            </p:nvSpPr>
            <p:spPr>
              <a:xfrm>
                <a:off x="576263" y="5745778"/>
                <a:ext cx="533520" cy="533494"/>
              </a:xfrm>
              <a:custGeom>
                <a:avLst/>
                <a:gdLst>
                  <a:gd name="connsiteX0" fmla="*/ 446628 w 533520"/>
                  <a:gd name="connsiteY0" fmla="*/ 271585 h 533494"/>
                  <a:gd name="connsiteX1" fmla="*/ 407482 w 533520"/>
                  <a:gd name="connsiteY1" fmla="*/ 299719 h 533494"/>
                  <a:gd name="connsiteX2" fmla="*/ 422139 w 533520"/>
                  <a:gd name="connsiteY2" fmla="*/ 345210 h 533494"/>
                  <a:gd name="connsiteX3" fmla="*/ 383622 w 533520"/>
                  <a:gd name="connsiteY3" fmla="*/ 317076 h 533494"/>
                  <a:gd name="connsiteX4" fmla="*/ 345053 w 533520"/>
                  <a:gd name="connsiteY4" fmla="*/ 345210 h 533494"/>
                  <a:gd name="connsiteX5" fmla="*/ 359710 w 533520"/>
                  <a:gd name="connsiteY5" fmla="*/ 299719 h 533494"/>
                  <a:gd name="connsiteX6" fmla="*/ 320590 w 533520"/>
                  <a:gd name="connsiteY6" fmla="*/ 271585 h 533494"/>
                  <a:gd name="connsiteX7" fmla="*/ 368860 w 533520"/>
                  <a:gd name="connsiteY7" fmla="*/ 271637 h 533494"/>
                  <a:gd name="connsiteX8" fmla="*/ 383622 w 533520"/>
                  <a:gd name="connsiteY8" fmla="*/ 225543 h 533494"/>
                  <a:gd name="connsiteX9" fmla="*/ 398384 w 533520"/>
                  <a:gd name="connsiteY9" fmla="*/ 271585 h 533494"/>
                  <a:gd name="connsiteX10" fmla="*/ 446655 w 533520"/>
                  <a:gd name="connsiteY10" fmla="*/ 271585 h 533494"/>
                  <a:gd name="connsiteX11" fmla="*/ 300322 w 533520"/>
                  <a:gd name="connsiteY11" fmla="*/ 125305 h 533494"/>
                  <a:gd name="connsiteX12" fmla="*/ 261176 w 533520"/>
                  <a:gd name="connsiteY12" fmla="*/ 153438 h 533494"/>
                  <a:gd name="connsiteX13" fmla="*/ 275859 w 533520"/>
                  <a:gd name="connsiteY13" fmla="*/ 198930 h 533494"/>
                  <a:gd name="connsiteX14" fmla="*/ 237316 w 533520"/>
                  <a:gd name="connsiteY14" fmla="*/ 170743 h 533494"/>
                  <a:gd name="connsiteX15" fmla="*/ 198746 w 533520"/>
                  <a:gd name="connsiteY15" fmla="*/ 198930 h 533494"/>
                  <a:gd name="connsiteX16" fmla="*/ 213429 w 533520"/>
                  <a:gd name="connsiteY16" fmla="*/ 153438 h 533494"/>
                  <a:gd name="connsiteX17" fmla="*/ 174309 w 533520"/>
                  <a:gd name="connsiteY17" fmla="*/ 125305 h 533494"/>
                  <a:gd name="connsiteX18" fmla="*/ 222554 w 533520"/>
                  <a:gd name="connsiteY18" fmla="*/ 125357 h 533494"/>
                  <a:gd name="connsiteX19" fmla="*/ 237342 w 533520"/>
                  <a:gd name="connsiteY19" fmla="*/ 79210 h 533494"/>
                  <a:gd name="connsiteX20" fmla="*/ 252104 w 533520"/>
                  <a:gd name="connsiteY20" fmla="*/ 125305 h 533494"/>
                  <a:gd name="connsiteX21" fmla="*/ 300348 w 533520"/>
                  <a:gd name="connsiteY21" fmla="*/ 125305 h 533494"/>
                  <a:gd name="connsiteX22" fmla="*/ 533495 w 533520"/>
                  <a:gd name="connsiteY22" fmla="*/ 266760 h 533494"/>
                  <a:gd name="connsiteX23" fmla="*/ 266734 w 533520"/>
                  <a:gd name="connsiteY23" fmla="*/ 0 h 533494"/>
                  <a:gd name="connsiteX24" fmla="*/ 0 w 533520"/>
                  <a:gd name="connsiteY24" fmla="*/ 0 h 533494"/>
                  <a:gd name="connsiteX25" fmla="*/ 0 w 533520"/>
                  <a:gd name="connsiteY25" fmla="*/ 533495 h 533494"/>
                  <a:gd name="connsiteX26" fmla="*/ 266760 w 533520"/>
                  <a:gd name="connsiteY26" fmla="*/ 533495 h 533494"/>
                  <a:gd name="connsiteX27" fmla="*/ 533521 w 533520"/>
                  <a:gd name="connsiteY27" fmla="*/ 266734 h 53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494">
                    <a:moveTo>
                      <a:pt x="446628" y="271585"/>
                    </a:moveTo>
                    <a:lnTo>
                      <a:pt x="407482" y="299719"/>
                    </a:lnTo>
                    <a:lnTo>
                      <a:pt x="422139" y="345210"/>
                    </a:lnTo>
                    <a:lnTo>
                      <a:pt x="383622" y="317076"/>
                    </a:lnTo>
                    <a:lnTo>
                      <a:pt x="345053" y="345210"/>
                    </a:lnTo>
                    <a:lnTo>
                      <a:pt x="359710" y="299719"/>
                    </a:lnTo>
                    <a:lnTo>
                      <a:pt x="320590" y="271585"/>
                    </a:lnTo>
                    <a:lnTo>
                      <a:pt x="368860" y="271637"/>
                    </a:lnTo>
                    <a:lnTo>
                      <a:pt x="383622" y="225543"/>
                    </a:lnTo>
                    <a:lnTo>
                      <a:pt x="398384" y="271585"/>
                    </a:lnTo>
                    <a:lnTo>
                      <a:pt x="446655" y="271585"/>
                    </a:lnTo>
                    <a:close/>
                    <a:moveTo>
                      <a:pt x="300322" y="125305"/>
                    </a:moveTo>
                    <a:lnTo>
                      <a:pt x="261176" y="153438"/>
                    </a:lnTo>
                    <a:lnTo>
                      <a:pt x="275859" y="198930"/>
                    </a:lnTo>
                    <a:lnTo>
                      <a:pt x="237316" y="170743"/>
                    </a:lnTo>
                    <a:lnTo>
                      <a:pt x="198746" y="198930"/>
                    </a:lnTo>
                    <a:lnTo>
                      <a:pt x="213429" y="153438"/>
                    </a:lnTo>
                    <a:lnTo>
                      <a:pt x="174309" y="125305"/>
                    </a:lnTo>
                    <a:lnTo>
                      <a:pt x="222554" y="125357"/>
                    </a:lnTo>
                    <a:lnTo>
                      <a:pt x="237342" y="79210"/>
                    </a:lnTo>
                    <a:lnTo>
                      <a:pt x="252104" y="125305"/>
                    </a:lnTo>
                    <a:lnTo>
                      <a:pt x="300348" y="125305"/>
                    </a:lnTo>
                    <a:close/>
                    <a:moveTo>
                      <a:pt x="533495" y="266760"/>
                    </a:moveTo>
                    <a:cubicBezTo>
                      <a:pt x="533495" y="119431"/>
                      <a:pt x="414063" y="0"/>
                      <a:pt x="266734" y="0"/>
                    </a:cubicBezTo>
                    <a:lnTo>
                      <a:pt x="0" y="0"/>
                    </a:lnTo>
                    <a:lnTo>
                      <a:pt x="0" y="533495"/>
                    </a:lnTo>
                    <a:lnTo>
                      <a:pt x="266760" y="533495"/>
                    </a:lnTo>
                    <a:cubicBezTo>
                      <a:pt x="414090" y="533495"/>
                      <a:pt x="533521" y="414063"/>
                      <a:pt x="533521" y="266734"/>
                    </a:cubicBezTo>
                  </a:path>
                </a:pathLst>
              </a:custGeom>
              <a:solidFill>
                <a:srgbClr val="FF37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191919"/>
                  </a:solidFill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3C9B2BD9-77F0-998B-5C5F-47B3A03FC695}"/>
                  </a:ext>
                </a:extLst>
              </p:cNvPr>
              <p:cNvSpPr/>
              <p:nvPr/>
            </p:nvSpPr>
            <p:spPr>
              <a:xfrm>
                <a:off x="1215790" y="5745778"/>
                <a:ext cx="533520" cy="533520"/>
              </a:xfrm>
              <a:custGeom>
                <a:avLst/>
                <a:gdLst>
                  <a:gd name="connsiteX0" fmla="*/ 351922 w 533520"/>
                  <a:gd name="connsiteY0" fmla="*/ 125305 h 533520"/>
                  <a:gd name="connsiteX1" fmla="*/ 312750 w 533520"/>
                  <a:gd name="connsiteY1" fmla="*/ 153438 h 533520"/>
                  <a:gd name="connsiteX2" fmla="*/ 327459 w 533520"/>
                  <a:gd name="connsiteY2" fmla="*/ 198930 h 533520"/>
                  <a:gd name="connsiteX3" fmla="*/ 288916 w 533520"/>
                  <a:gd name="connsiteY3" fmla="*/ 170743 h 533520"/>
                  <a:gd name="connsiteX4" fmla="*/ 250347 w 533520"/>
                  <a:gd name="connsiteY4" fmla="*/ 198930 h 533520"/>
                  <a:gd name="connsiteX5" fmla="*/ 265056 w 533520"/>
                  <a:gd name="connsiteY5" fmla="*/ 153438 h 533520"/>
                  <a:gd name="connsiteX6" fmla="*/ 225910 w 533520"/>
                  <a:gd name="connsiteY6" fmla="*/ 125305 h 533520"/>
                  <a:gd name="connsiteX7" fmla="*/ 274128 w 533520"/>
                  <a:gd name="connsiteY7" fmla="*/ 125357 h 533520"/>
                  <a:gd name="connsiteX8" fmla="*/ 288942 w 533520"/>
                  <a:gd name="connsiteY8" fmla="*/ 79210 h 533520"/>
                  <a:gd name="connsiteX9" fmla="*/ 303730 w 533520"/>
                  <a:gd name="connsiteY9" fmla="*/ 125305 h 533520"/>
                  <a:gd name="connsiteX10" fmla="*/ 351949 w 533520"/>
                  <a:gd name="connsiteY10" fmla="*/ 125305 h 533520"/>
                  <a:gd name="connsiteX11" fmla="*/ 205642 w 533520"/>
                  <a:gd name="connsiteY11" fmla="*/ 271585 h 533520"/>
                  <a:gd name="connsiteX12" fmla="*/ 166470 w 533520"/>
                  <a:gd name="connsiteY12" fmla="*/ 299719 h 533520"/>
                  <a:gd name="connsiteX13" fmla="*/ 181179 w 533520"/>
                  <a:gd name="connsiteY13" fmla="*/ 345210 h 533520"/>
                  <a:gd name="connsiteX14" fmla="*/ 142636 w 533520"/>
                  <a:gd name="connsiteY14" fmla="*/ 317076 h 533520"/>
                  <a:gd name="connsiteX15" fmla="*/ 104066 w 533520"/>
                  <a:gd name="connsiteY15" fmla="*/ 345210 h 533520"/>
                  <a:gd name="connsiteX16" fmla="*/ 118723 w 533520"/>
                  <a:gd name="connsiteY16" fmla="*/ 299719 h 533520"/>
                  <a:gd name="connsiteX17" fmla="*/ 79630 w 533520"/>
                  <a:gd name="connsiteY17" fmla="*/ 271585 h 533520"/>
                  <a:gd name="connsiteX18" fmla="*/ 127848 w 533520"/>
                  <a:gd name="connsiteY18" fmla="*/ 271637 h 533520"/>
                  <a:gd name="connsiteX19" fmla="*/ 142636 w 533520"/>
                  <a:gd name="connsiteY19" fmla="*/ 225543 h 533520"/>
                  <a:gd name="connsiteX20" fmla="*/ 157371 w 533520"/>
                  <a:gd name="connsiteY20" fmla="*/ 271585 h 533520"/>
                  <a:gd name="connsiteX21" fmla="*/ 205642 w 533520"/>
                  <a:gd name="connsiteY21" fmla="*/ 271585 h 533520"/>
                  <a:gd name="connsiteX22" fmla="*/ 533521 w 533520"/>
                  <a:gd name="connsiteY22" fmla="*/ 533521 h 533520"/>
                  <a:gd name="connsiteX23" fmla="*/ 533521 w 533520"/>
                  <a:gd name="connsiteY23" fmla="*/ 266760 h 533520"/>
                  <a:gd name="connsiteX24" fmla="*/ 266760 w 533520"/>
                  <a:gd name="connsiteY24" fmla="*/ 0 h 533520"/>
                  <a:gd name="connsiteX25" fmla="*/ 0 w 533520"/>
                  <a:gd name="connsiteY25" fmla="*/ 266760 h 533520"/>
                  <a:gd name="connsiteX26" fmla="*/ 0 w 533520"/>
                  <a:gd name="connsiteY26" fmla="*/ 533521 h 533520"/>
                  <a:gd name="connsiteX27" fmla="*/ 533495 w 533520"/>
                  <a:gd name="connsiteY27" fmla="*/ 533521 h 533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520">
                    <a:moveTo>
                      <a:pt x="351922" y="125305"/>
                    </a:moveTo>
                    <a:lnTo>
                      <a:pt x="312750" y="153438"/>
                    </a:lnTo>
                    <a:lnTo>
                      <a:pt x="327459" y="198930"/>
                    </a:lnTo>
                    <a:lnTo>
                      <a:pt x="288916" y="170743"/>
                    </a:lnTo>
                    <a:lnTo>
                      <a:pt x="250347" y="198930"/>
                    </a:lnTo>
                    <a:lnTo>
                      <a:pt x="265056" y="153438"/>
                    </a:lnTo>
                    <a:lnTo>
                      <a:pt x="225910" y="125305"/>
                    </a:lnTo>
                    <a:lnTo>
                      <a:pt x="274128" y="125357"/>
                    </a:lnTo>
                    <a:lnTo>
                      <a:pt x="288942" y="79210"/>
                    </a:lnTo>
                    <a:lnTo>
                      <a:pt x="303730" y="125305"/>
                    </a:lnTo>
                    <a:lnTo>
                      <a:pt x="351949" y="125305"/>
                    </a:lnTo>
                    <a:close/>
                    <a:moveTo>
                      <a:pt x="205642" y="271585"/>
                    </a:moveTo>
                    <a:lnTo>
                      <a:pt x="166470" y="299719"/>
                    </a:lnTo>
                    <a:lnTo>
                      <a:pt x="181179" y="345210"/>
                    </a:lnTo>
                    <a:lnTo>
                      <a:pt x="142636" y="317076"/>
                    </a:lnTo>
                    <a:lnTo>
                      <a:pt x="104066" y="345210"/>
                    </a:lnTo>
                    <a:lnTo>
                      <a:pt x="118723" y="299719"/>
                    </a:lnTo>
                    <a:lnTo>
                      <a:pt x="79630" y="271585"/>
                    </a:lnTo>
                    <a:lnTo>
                      <a:pt x="127848" y="271637"/>
                    </a:lnTo>
                    <a:lnTo>
                      <a:pt x="142636" y="225543"/>
                    </a:lnTo>
                    <a:lnTo>
                      <a:pt x="157371" y="271585"/>
                    </a:lnTo>
                    <a:lnTo>
                      <a:pt x="205642" y="271585"/>
                    </a:lnTo>
                    <a:close/>
                    <a:moveTo>
                      <a:pt x="533521" y="533521"/>
                    </a:moveTo>
                    <a:lnTo>
                      <a:pt x="533521" y="266760"/>
                    </a:lnTo>
                    <a:cubicBezTo>
                      <a:pt x="533521" y="119431"/>
                      <a:pt x="414090" y="0"/>
                      <a:pt x="266760" y="0"/>
                    </a:cubicBezTo>
                    <a:cubicBezTo>
                      <a:pt x="119431" y="0"/>
                      <a:pt x="0" y="119431"/>
                      <a:pt x="0" y="266760"/>
                    </a:cubicBezTo>
                    <a:lnTo>
                      <a:pt x="0" y="533521"/>
                    </a:lnTo>
                    <a:lnTo>
                      <a:pt x="533495" y="533521"/>
                    </a:lnTo>
                    <a:close/>
                  </a:path>
                </a:pathLst>
              </a:custGeom>
              <a:solidFill>
                <a:srgbClr val="00B2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191919"/>
                  </a:solidFill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B42B75CE-396F-A243-5985-8005465032AB}"/>
                  </a:ext>
                </a:extLst>
              </p:cNvPr>
              <p:cNvSpPr/>
              <p:nvPr/>
            </p:nvSpPr>
            <p:spPr>
              <a:xfrm>
                <a:off x="1215816" y="5110157"/>
                <a:ext cx="533520" cy="533520"/>
              </a:xfrm>
              <a:custGeom>
                <a:avLst/>
                <a:gdLst>
                  <a:gd name="connsiteX0" fmla="*/ 351896 w 533520"/>
                  <a:gd name="connsiteY0" fmla="*/ 361230 h 533520"/>
                  <a:gd name="connsiteX1" fmla="*/ 312750 w 533520"/>
                  <a:gd name="connsiteY1" fmla="*/ 389312 h 533520"/>
                  <a:gd name="connsiteX2" fmla="*/ 327459 w 533520"/>
                  <a:gd name="connsiteY2" fmla="*/ 434830 h 533520"/>
                  <a:gd name="connsiteX3" fmla="*/ 288916 w 533520"/>
                  <a:gd name="connsiteY3" fmla="*/ 406696 h 533520"/>
                  <a:gd name="connsiteX4" fmla="*/ 250347 w 533520"/>
                  <a:gd name="connsiteY4" fmla="*/ 434830 h 533520"/>
                  <a:gd name="connsiteX5" fmla="*/ 265056 w 533520"/>
                  <a:gd name="connsiteY5" fmla="*/ 389312 h 533520"/>
                  <a:gd name="connsiteX6" fmla="*/ 225910 w 533520"/>
                  <a:gd name="connsiteY6" fmla="*/ 361230 h 533520"/>
                  <a:gd name="connsiteX7" fmla="*/ 274128 w 533520"/>
                  <a:gd name="connsiteY7" fmla="*/ 361283 h 533520"/>
                  <a:gd name="connsiteX8" fmla="*/ 288942 w 533520"/>
                  <a:gd name="connsiteY8" fmla="*/ 315110 h 533520"/>
                  <a:gd name="connsiteX9" fmla="*/ 303730 w 533520"/>
                  <a:gd name="connsiteY9" fmla="*/ 361230 h 533520"/>
                  <a:gd name="connsiteX10" fmla="*/ 351949 w 533520"/>
                  <a:gd name="connsiteY10" fmla="*/ 361230 h 533520"/>
                  <a:gd name="connsiteX11" fmla="*/ 206219 w 533520"/>
                  <a:gd name="connsiteY11" fmla="*/ 215448 h 533520"/>
                  <a:gd name="connsiteX12" fmla="*/ 167047 w 533520"/>
                  <a:gd name="connsiteY12" fmla="*/ 243635 h 533520"/>
                  <a:gd name="connsiteX13" fmla="*/ 181703 w 533520"/>
                  <a:gd name="connsiteY13" fmla="*/ 289152 h 533520"/>
                  <a:gd name="connsiteX14" fmla="*/ 143186 w 533520"/>
                  <a:gd name="connsiteY14" fmla="*/ 260966 h 533520"/>
                  <a:gd name="connsiteX15" fmla="*/ 104591 w 533520"/>
                  <a:gd name="connsiteY15" fmla="*/ 289152 h 533520"/>
                  <a:gd name="connsiteX16" fmla="*/ 119248 w 533520"/>
                  <a:gd name="connsiteY16" fmla="*/ 243635 h 533520"/>
                  <a:gd name="connsiteX17" fmla="*/ 80128 w 533520"/>
                  <a:gd name="connsiteY17" fmla="*/ 215448 h 533520"/>
                  <a:gd name="connsiteX18" fmla="*/ 128399 w 533520"/>
                  <a:gd name="connsiteY18" fmla="*/ 215553 h 533520"/>
                  <a:gd name="connsiteX19" fmla="*/ 143134 w 533520"/>
                  <a:gd name="connsiteY19" fmla="*/ 169380 h 533520"/>
                  <a:gd name="connsiteX20" fmla="*/ 157870 w 533520"/>
                  <a:gd name="connsiteY20" fmla="*/ 215422 h 533520"/>
                  <a:gd name="connsiteX21" fmla="*/ 206193 w 533520"/>
                  <a:gd name="connsiteY21" fmla="*/ 215422 h 533520"/>
                  <a:gd name="connsiteX22" fmla="*/ 533495 w 533520"/>
                  <a:gd name="connsiteY22" fmla="*/ 266734 h 533520"/>
                  <a:gd name="connsiteX23" fmla="*/ 533495 w 533520"/>
                  <a:gd name="connsiteY23" fmla="*/ 0 h 533520"/>
                  <a:gd name="connsiteX24" fmla="*/ 0 w 533520"/>
                  <a:gd name="connsiteY24" fmla="*/ 0 h 533520"/>
                  <a:gd name="connsiteX25" fmla="*/ 0 w 533520"/>
                  <a:gd name="connsiteY25" fmla="*/ 266760 h 533520"/>
                  <a:gd name="connsiteX26" fmla="*/ 266760 w 533520"/>
                  <a:gd name="connsiteY26" fmla="*/ 533521 h 533520"/>
                  <a:gd name="connsiteX27" fmla="*/ 533521 w 533520"/>
                  <a:gd name="connsiteY27" fmla="*/ 266760 h 533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520">
                    <a:moveTo>
                      <a:pt x="351896" y="361230"/>
                    </a:moveTo>
                    <a:lnTo>
                      <a:pt x="312750" y="389312"/>
                    </a:lnTo>
                    <a:lnTo>
                      <a:pt x="327459" y="434830"/>
                    </a:lnTo>
                    <a:lnTo>
                      <a:pt x="288916" y="406696"/>
                    </a:lnTo>
                    <a:lnTo>
                      <a:pt x="250347" y="434830"/>
                    </a:lnTo>
                    <a:lnTo>
                      <a:pt x="265056" y="389312"/>
                    </a:lnTo>
                    <a:lnTo>
                      <a:pt x="225910" y="361230"/>
                    </a:lnTo>
                    <a:lnTo>
                      <a:pt x="274128" y="361283"/>
                    </a:lnTo>
                    <a:lnTo>
                      <a:pt x="288942" y="315110"/>
                    </a:lnTo>
                    <a:lnTo>
                      <a:pt x="303730" y="361230"/>
                    </a:lnTo>
                    <a:lnTo>
                      <a:pt x="351949" y="361230"/>
                    </a:lnTo>
                    <a:close/>
                    <a:moveTo>
                      <a:pt x="206219" y="215448"/>
                    </a:moveTo>
                    <a:lnTo>
                      <a:pt x="167047" y="243635"/>
                    </a:lnTo>
                    <a:lnTo>
                      <a:pt x="181703" y="289152"/>
                    </a:lnTo>
                    <a:lnTo>
                      <a:pt x="143186" y="260966"/>
                    </a:lnTo>
                    <a:lnTo>
                      <a:pt x="104591" y="289152"/>
                    </a:lnTo>
                    <a:lnTo>
                      <a:pt x="119248" y="243635"/>
                    </a:lnTo>
                    <a:lnTo>
                      <a:pt x="80128" y="215448"/>
                    </a:lnTo>
                    <a:lnTo>
                      <a:pt x="128399" y="215553"/>
                    </a:lnTo>
                    <a:lnTo>
                      <a:pt x="143134" y="169380"/>
                    </a:lnTo>
                    <a:lnTo>
                      <a:pt x="157870" y="215422"/>
                    </a:lnTo>
                    <a:lnTo>
                      <a:pt x="206193" y="215422"/>
                    </a:lnTo>
                    <a:close/>
                    <a:moveTo>
                      <a:pt x="533495" y="266734"/>
                    </a:moveTo>
                    <a:lnTo>
                      <a:pt x="533495" y="0"/>
                    </a:lnTo>
                    <a:lnTo>
                      <a:pt x="0" y="0"/>
                    </a:lnTo>
                    <a:lnTo>
                      <a:pt x="0" y="266760"/>
                    </a:lnTo>
                    <a:cubicBezTo>
                      <a:pt x="0" y="414090"/>
                      <a:pt x="119431" y="533521"/>
                      <a:pt x="266760" y="533521"/>
                    </a:cubicBezTo>
                    <a:cubicBezTo>
                      <a:pt x="414090" y="533521"/>
                      <a:pt x="533521" y="414090"/>
                      <a:pt x="533521" y="266760"/>
                    </a:cubicBezTo>
                  </a:path>
                </a:pathLst>
              </a:custGeom>
              <a:solidFill>
                <a:srgbClr val="00BCAD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191919"/>
                  </a:solidFill>
                </a:endParaRPr>
              </a:p>
            </p:txBody>
          </p:sp>
        </p:grpSp>
        <p:grpSp>
          <p:nvGrpSpPr>
            <p:cNvPr id="78" name="Graphic 6">
              <a:extLst>
                <a:ext uri="{FF2B5EF4-FFF2-40B4-BE49-F238E27FC236}">
                  <a16:creationId xmlns:a16="http://schemas.microsoft.com/office/drawing/2014/main" id="{FC988793-0A2A-0958-85B0-EC6A1537FA14}"/>
                </a:ext>
              </a:extLst>
            </p:cNvPr>
            <p:cNvGrpSpPr/>
            <p:nvPr/>
          </p:nvGrpSpPr>
          <p:grpSpPr>
            <a:xfrm>
              <a:off x="1373522" y="431800"/>
              <a:ext cx="1655427" cy="771563"/>
              <a:chOff x="2007629" y="5109712"/>
              <a:chExt cx="2516159" cy="1172733"/>
            </a:xfrm>
            <a:solidFill>
              <a:srgbClr val="191919"/>
            </a:solidFill>
          </p:grpSpPr>
          <p:grpSp>
            <p:nvGrpSpPr>
              <p:cNvPr id="79" name="Graphic 6">
                <a:extLst>
                  <a:ext uri="{FF2B5EF4-FFF2-40B4-BE49-F238E27FC236}">
                    <a16:creationId xmlns:a16="http://schemas.microsoft.com/office/drawing/2014/main" id="{0852F2EE-0B60-336D-A14F-41B1E5C9BFAC}"/>
                  </a:ext>
                </a:extLst>
              </p:cNvPr>
              <p:cNvGrpSpPr/>
              <p:nvPr/>
            </p:nvGrpSpPr>
            <p:grpSpPr>
              <a:xfrm>
                <a:off x="2007629" y="5109712"/>
                <a:ext cx="1920470" cy="515901"/>
                <a:chOff x="2007629" y="5109712"/>
                <a:chExt cx="1920470" cy="515901"/>
              </a:xfrm>
              <a:grpFill/>
            </p:grpSpPr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91A4B4EB-EF02-D833-FC07-C74290AF0A92}"/>
                    </a:ext>
                  </a:extLst>
                </p:cNvPr>
                <p:cNvSpPr/>
                <p:nvPr/>
              </p:nvSpPr>
              <p:spPr>
                <a:xfrm>
                  <a:off x="2007629" y="5109712"/>
                  <a:ext cx="357507" cy="508638"/>
                </a:xfrm>
                <a:custGeom>
                  <a:avLst/>
                  <a:gdLst>
                    <a:gd name="connsiteX0" fmla="*/ 0 w 357507"/>
                    <a:gd name="connsiteY0" fmla="*/ 508638 h 508638"/>
                    <a:gd name="connsiteX1" fmla="*/ 0 w 357507"/>
                    <a:gd name="connsiteY1" fmla="*/ 0 h 508638"/>
                    <a:gd name="connsiteX2" fmla="*/ 351686 w 357507"/>
                    <a:gd name="connsiteY2" fmla="*/ 0 h 508638"/>
                    <a:gd name="connsiteX3" fmla="*/ 351686 w 357507"/>
                    <a:gd name="connsiteY3" fmla="*/ 90091 h 508638"/>
                    <a:gd name="connsiteX4" fmla="*/ 114817 w 357507"/>
                    <a:gd name="connsiteY4" fmla="*/ 90091 h 508638"/>
                    <a:gd name="connsiteX5" fmla="*/ 114817 w 357507"/>
                    <a:gd name="connsiteY5" fmla="*/ 201263 h 508638"/>
                    <a:gd name="connsiteX6" fmla="*/ 306641 w 357507"/>
                    <a:gd name="connsiteY6" fmla="*/ 201263 h 508638"/>
                    <a:gd name="connsiteX7" fmla="*/ 306641 w 357507"/>
                    <a:gd name="connsiteY7" fmla="*/ 289913 h 508638"/>
                    <a:gd name="connsiteX8" fmla="*/ 114817 w 357507"/>
                    <a:gd name="connsiteY8" fmla="*/ 289913 h 508638"/>
                    <a:gd name="connsiteX9" fmla="*/ 114817 w 357507"/>
                    <a:gd name="connsiteY9" fmla="*/ 418521 h 508638"/>
                    <a:gd name="connsiteX10" fmla="*/ 357507 w 357507"/>
                    <a:gd name="connsiteY10" fmla="*/ 418521 h 508638"/>
                    <a:gd name="connsiteX11" fmla="*/ 357507 w 357507"/>
                    <a:gd name="connsiteY11" fmla="*/ 508612 h 508638"/>
                    <a:gd name="connsiteX12" fmla="*/ 0 w 357507"/>
                    <a:gd name="connsiteY12" fmla="*/ 508612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7507" h="508638">
                      <a:moveTo>
                        <a:pt x="0" y="508638"/>
                      </a:moveTo>
                      <a:lnTo>
                        <a:pt x="0" y="0"/>
                      </a:lnTo>
                      <a:lnTo>
                        <a:pt x="351686" y="0"/>
                      </a:lnTo>
                      <a:lnTo>
                        <a:pt x="351686" y="90091"/>
                      </a:lnTo>
                      <a:lnTo>
                        <a:pt x="114817" y="90091"/>
                      </a:lnTo>
                      <a:lnTo>
                        <a:pt x="114817" y="201263"/>
                      </a:lnTo>
                      <a:lnTo>
                        <a:pt x="306641" y="201263"/>
                      </a:lnTo>
                      <a:lnTo>
                        <a:pt x="306641" y="289913"/>
                      </a:lnTo>
                      <a:lnTo>
                        <a:pt x="114817" y="289913"/>
                      </a:lnTo>
                      <a:lnTo>
                        <a:pt x="114817" y="418521"/>
                      </a:lnTo>
                      <a:lnTo>
                        <a:pt x="357507" y="418521"/>
                      </a:lnTo>
                      <a:lnTo>
                        <a:pt x="357507" y="508612"/>
                      </a:lnTo>
                      <a:lnTo>
                        <a:pt x="0" y="508612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8235859C-0CC8-E8D2-03F9-11ED61E4D72F}"/>
                    </a:ext>
                  </a:extLst>
                </p:cNvPr>
                <p:cNvSpPr/>
                <p:nvPr/>
              </p:nvSpPr>
              <p:spPr>
                <a:xfrm>
                  <a:off x="2434147" y="5109712"/>
                  <a:ext cx="430162" cy="515901"/>
                </a:xfrm>
                <a:custGeom>
                  <a:avLst/>
                  <a:gdLst>
                    <a:gd name="connsiteX0" fmla="*/ 314638 w 430162"/>
                    <a:gd name="connsiteY0" fmla="*/ 0 h 515901"/>
                    <a:gd name="connsiteX1" fmla="*/ 430162 w 430162"/>
                    <a:gd name="connsiteY1" fmla="*/ 0 h 515901"/>
                    <a:gd name="connsiteX2" fmla="*/ 430162 w 430162"/>
                    <a:gd name="connsiteY2" fmla="*/ 346600 h 515901"/>
                    <a:gd name="connsiteX3" fmla="*/ 212171 w 430162"/>
                    <a:gd name="connsiteY3" fmla="*/ 515901 h 515901"/>
                    <a:gd name="connsiteX4" fmla="*/ 0 w 430162"/>
                    <a:gd name="connsiteY4" fmla="*/ 346600 h 515901"/>
                    <a:gd name="connsiteX5" fmla="*/ 0 w 430162"/>
                    <a:gd name="connsiteY5" fmla="*/ 0 h 515901"/>
                    <a:gd name="connsiteX6" fmla="*/ 114817 w 430162"/>
                    <a:gd name="connsiteY6" fmla="*/ 0 h 515901"/>
                    <a:gd name="connsiteX7" fmla="*/ 114817 w 430162"/>
                    <a:gd name="connsiteY7" fmla="*/ 324811 h 515901"/>
                    <a:gd name="connsiteX8" fmla="*/ 215081 w 430162"/>
                    <a:gd name="connsiteY8" fmla="*/ 419989 h 515901"/>
                    <a:gd name="connsiteX9" fmla="*/ 314638 w 430162"/>
                    <a:gd name="connsiteY9" fmla="*/ 324811 h 515901"/>
                    <a:gd name="connsiteX10" fmla="*/ 314638 w 430162"/>
                    <a:gd name="connsiteY10" fmla="*/ 0 h 515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30162" h="515901">
                      <a:moveTo>
                        <a:pt x="314638" y="0"/>
                      </a:moveTo>
                      <a:lnTo>
                        <a:pt x="430162" y="0"/>
                      </a:lnTo>
                      <a:lnTo>
                        <a:pt x="430162" y="346600"/>
                      </a:lnTo>
                      <a:cubicBezTo>
                        <a:pt x="430162" y="462124"/>
                        <a:pt x="321901" y="515901"/>
                        <a:pt x="212171" y="515901"/>
                      </a:cubicBezTo>
                      <a:cubicBezTo>
                        <a:pt x="102441" y="515901"/>
                        <a:pt x="0" y="462124"/>
                        <a:pt x="0" y="346600"/>
                      </a:cubicBezTo>
                      <a:lnTo>
                        <a:pt x="0" y="0"/>
                      </a:lnTo>
                      <a:lnTo>
                        <a:pt x="114817" y="0"/>
                      </a:lnTo>
                      <a:lnTo>
                        <a:pt x="114817" y="324811"/>
                      </a:lnTo>
                      <a:cubicBezTo>
                        <a:pt x="114817" y="392380"/>
                        <a:pt x="146779" y="419989"/>
                        <a:pt x="215081" y="419989"/>
                      </a:cubicBezTo>
                      <a:cubicBezTo>
                        <a:pt x="283384" y="419989"/>
                        <a:pt x="314638" y="392380"/>
                        <a:pt x="314638" y="324811"/>
                      </a:cubicBezTo>
                      <a:lnTo>
                        <a:pt x="314638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7A1AC910-07DA-D8C3-C7BD-87CAB19EE160}"/>
                    </a:ext>
                  </a:extLst>
                </p:cNvPr>
                <p:cNvSpPr/>
                <p:nvPr/>
              </p:nvSpPr>
              <p:spPr>
                <a:xfrm>
                  <a:off x="2968192" y="5109712"/>
                  <a:ext cx="444714" cy="508638"/>
                </a:xfrm>
                <a:custGeom>
                  <a:avLst/>
                  <a:gdLst>
                    <a:gd name="connsiteX0" fmla="*/ 26 w 444714"/>
                    <a:gd name="connsiteY0" fmla="*/ 508638 h 508638"/>
                    <a:gd name="connsiteX1" fmla="*/ 26 w 444714"/>
                    <a:gd name="connsiteY1" fmla="*/ 0 h 508638"/>
                    <a:gd name="connsiteX2" fmla="*/ 225281 w 444714"/>
                    <a:gd name="connsiteY2" fmla="*/ 0 h 508638"/>
                    <a:gd name="connsiteX3" fmla="*/ 444714 w 444714"/>
                    <a:gd name="connsiteY3" fmla="*/ 253598 h 508638"/>
                    <a:gd name="connsiteX4" fmla="*/ 231075 w 444714"/>
                    <a:gd name="connsiteY4" fmla="*/ 508638 h 508638"/>
                    <a:gd name="connsiteX5" fmla="*/ 0 w 444714"/>
                    <a:gd name="connsiteY5" fmla="*/ 508638 h 508638"/>
                    <a:gd name="connsiteX6" fmla="*/ 204934 w 444714"/>
                    <a:gd name="connsiteY6" fmla="*/ 418547 h 508638"/>
                    <a:gd name="connsiteX7" fmla="*/ 324837 w 444714"/>
                    <a:gd name="connsiteY7" fmla="*/ 254332 h 508638"/>
                    <a:gd name="connsiteX8" fmla="*/ 201316 w 444714"/>
                    <a:gd name="connsiteY8" fmla="*/ 90118 h 508638"/>
                    <a:gd name="connsiteX9" fmla="*/ 114843 w 444714"/>
                    <a:gd name="connsiteY9" fmla="*/ 90118 h 508638"/>
                    <a:gd name="connsiteX10" fmla="*/ 114843 w 444714"/>
                    <a:gd name="connsiteY10" fmla="*/ 418547 h 508638"/>
                    <a:gd name="connsiteX11" fmla="*/ 204934 w 444714"/>
                    <a:gd name="connsiteY11" fmla="*/ 418547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44714" h="508638">
                      <a:moveTo>
                        <a:pt x="26" y="508638"/>
                      </a:moveTo>
                      <a:lnTo>
                        <a:pt x="26" y="0"/>
                      </a:lnTo>
                      <a:lnTo>
                        <a:pt x="225281" y="0"/>
                      </a:lnTo>
                      <a:cubicBezTo>
                        <a:pt x="361152" y="0"/>
                        <a:pt x="444714" y="93736"/>
                        <a:pt x="444714" y="253598"/>
                      </a:cubicBezTo>
                      <a:cubicBezTo>
                        <a:pt x="444714" y="413460"/>
                        <a:pt x="364062" y="508638"/>
                        <a:pt x="231075" y="508638"/>
                      </a:cubicBezTo>
                      <a:lnTo>
                        <a:pt x="0" y="508638"/>
                      </a:lnTo>
                      <a:close/>
                      <a:moveTo>
                        <a:pt x="204934" y="418547"/>
                      </a:moveTo>
                      <a:cubicBezTo>
                        <a:pt x="286320" y="418547"/>
                        <a:pt x="324837" y="372033"/>
                        <a:pt x="324837" y="254332"/>
                      </a:cubicBezTo>
                      <a:cubicBezTo>
                        <a:pt x="324837" y="136631"/>
                        <a:pt x="284144" y="90118"/>
                        <a:pt x="201316" y="90118"/>
                      </a:cubicBezTo>
                      <a:lnTo>
                        <a:pt x="114843" y="90118"/>
                      </a:lnTo>
                      <a:lnTo>
                        <a:pt x="114843" y="418547"/>
                      </a:lnTo>
                      <a:lnTo>
                        <a:pt x="204934" y="41854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4F51F051-35B0-1044-69BF-B31B3D542B58}"/>
                    </a:ext>
                  </a:extLst>
                </p:cNvPr>
                <p:cNvSpPr/>
                <p:nvPr/>
              </p:nvSpPr>
              <p:spPr>
                <a:xfrm>
                  <a:off x="3422398" y="5109712"/>
                  <a:ext cx="505701" cy="508638"/>
                </a:xfrm>
                <a:custGeom>
                  <a:avLst/>
                  <a:gdLst>
                    <a:gd name="connsiteX0" fmla="*/ 337134 w 505701"/>
                    <a:gd name="connsiteY0" fmla="*/ 0 h 508638"/>
                    <a:gd name="connsiteX1" fmla="*/ 505702 w 505701"/>
                    <a:gd name="connsiteY1" fmla="*/ 508638 h 508638"/>
                    <a:gd name="connsiteX2" fmla="*/ 379270 w 505701"/>
                    <a:gd name="connsiteY2" fmla="*/ 508638 h 508638"/>
                    <a:gd name="connsiteX3" fmla="*/ 340045 w 505701"/>
                    <a:gd name="connsiteY3" fmla="*/ 383648 h 508638"/>
                    <a:gd name="connsiteX4" fmla="*/ 159836 w 505701"/>
                    <a:gd name="connsiteY4" fmla="*/ 383648 h 508638"/>
                    <a:gd name="connsiteX5" fmla="*/ 120611 w 505701"/>
                    <a:gd name="connsiteY5" fmla="*/ 508638 h 508638"/>
                    <a:gd name="connsiteX6" fmla="*/ 0 w 505701"/>
                    <a:gd name="connsiteY6" fmla="*/ 508638 h 508638"/>
                    <a:gd name="connsiteX7" fmla="*/ 170009 w 505701"/>
                    <a:gd name="connsiteY7" fmla="*/ 0 h 508638"/>
                    <a:gd name="connsiteX8" fmla="*/ 337134 w 505701"/>
                    <a:gd name="connsiteY8" fmla="*/ 0 h 508638"/>
                    <a:gd name="connsiteX9" fmla="*/ 231023 w 505701"/>
                    <a:gd name="connsiteY9" fmla="*/ 152599 h 508638"/>
                    <a:gd name="connsiteX10" fmla="*/ 185977 w 505701"/>
                    <a:gd name="connsiteY10" fmla="*/ 296468 h 508638"/>
                    <a:gd name="connsiteX11" fmla="*/ 313877 w 505701"/>
                    <a:gd name="connsiteY11" fmla="*/ 296468 h 508638"/>
                    <a:gd name="connsiteX12" fmla="*/ 268832 w 505701"/>
                    <a:gd name="connsiteY12" fmla="*/ 151131 h 508638"/>
                    <a:gd name="connsiteX13" fmla="*/ 250661 w 505701"/>
                    <a:gd name="connsiteY13" fmla="*/ 74831 h 508638"/>
                    <a:gd name="connsiteX14" fmla="*/ 231049 w 505701"/>
                    <a:gd name="connsiteY14" fmla="*/ 152573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05701" h="508638">
                      <a:moveTo>
                        <a:pt x="337134" y="0"/>
                      </a:moveTo>
                      <a:lnTo>
                        <a:pt x="505702" y="508638"/>
                      </a:lnTo>
                      <a:lnTo>
                        <a:pt x="379270" y="508638"/>
                      </a:lnTo>
                      <a:lnTo>
                        <a:pt x="340045" y="383648"/>
                      </a:lnTo>
                      <a:lnTo>
                        <a:pt x="159836" y="383648"/>
                      </a:lnTo>
                      <a:lnTo>
                        <a:pt x="120611" y="508638"/>
                      </a:lnTo>
                      <a:lnTo>
                        <a:pt x="0" y="508638"/>
                      </a:lnTo>
                      <a:lnTo>
                        <a:pt x="170009" y="0"/>
                      </a:lnTo>
                      <a:lnTo>
                        <a:pt x="337134" y="0"/>
                      </a:lnTo>
                      <a:close/>
                      <a:moveTo>
                        <a:pt x="231023" y="152599"/>
                      </a:moveTo>
                      <a:lnTo>
                        <a:pt x="185977" y="296468"/>
                      </a:lnTo>
                      <a:lnTo>
                        <a:pt x="313877" y="296468"/>
                      </a:lnTo>
                      <a:lnTo>
                        <a:pt x="268832" y="151131"/>
                      </a:lnTo>
                      <a:cubicBezTo>
                        <a:pt x="262303" y="130050"/>
                        <a:pt x="254306" y="95912"/>
                        <a:pt x="250661" y="74831"/>
                      </a:cubicBezTo>
                      <a:cubicBezTo>
                        <a:pt x="246309" y="96620"/>
                        <a:pt x="237578" y="130784"/>
                        <a:pt x="231049" y="152573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</p:grpSp>
          <p:grpSp>
            <p:nvGrpSpPr>
              <p:cNvPr id="80" name="Graphic 6">
                <a:extLst>
                  <a:ext uri="{FF2B5EF4-FFF2-40B4-BE49-F238E27FC236}">
                    <a16:creationId xmlns:a16="http://schemas.microsoft.com/office/drawing/2014/main" id="{4C90D7F7-FE54-72C1-E971-067462434853}"/>
                  </a:ext>
                </a:extLst>
              </p:cNvPr>
              <p:cNvGrpSpPr/>
              <p:nvPr/>
            </p:nvGrpSpPr>
            <p:grpSpPr>
              <a:xfrm>
                <a:off x="2007786" y="5787546"/>
                <a:ext cx="2516001" cy="206821"/>
                <a:chOff x="2007786" y="5787546"/>
                <a:chExt cx="2516001" cy="206821"/>
              </a:xfrm>
              <a:grpFill/>
            </p:grpSpPr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9B364F1C-AD91-41AB-EA89-F2CFA83C68B0}"/>
                    </a:ext>
                  </a:extLst>
                </p:cNvPr>
                <p:cNvSpPr/>
                <p:nvPr/>
              </p:nvSpPr>
              <p:spPr>
                <a:xfrm>
                  <a:off x="2007786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5149F6D4-85D0-0918-647C-DB01C917FD58}"/>
                    </a:ext>
                  </a:extLst>
                </p:cNvPr>
                <p:cNvSpPr/>
                <p:nvPr/>
              </p:nvSpPr>
              <p:spPr>
                <a:xfrm>
                  <a:off x="2178687" y="5790430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6FFEAE97-E877-DA70-8B74-FAADAE6F0EFF}"/>
                    </a:ext>
                  </a:extLst>
                </p:cNvPr>
                <p:cNvSpPr/>
                <p:nvPr/>
              </p:nvSpPr>
              <p:spPr>
                <a:xfrm>
                  <a:off x="2389494" y="5790430"/>
                  <a:ext cx="160858" cy="201053"/>
                </a:xfrm>
                <a:custGeom>
                  <a:avLst/>
                  <a:gdLst>
                    <a:gd name="connsiteX0" fmla="*/ 115761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1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1" y="201054"/>
                      </a:moveTo>
                      <a:cubicBezTo>
                        <a:pt x="115761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1" y="201054"/>
                      </a:lnTo>
                      <a:close/>
                      <a:moveTo>
                        <a:pt x="84454" y="88754"/>
                      </a:moveTo>
                      <a:cubicBezTo>
                        <a:pt x="105142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2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E758E17B-9C62-5C5E-4DB1-A12C3511EF4A}"/>
                    </a:ext>
                  </a:extLst>
                </p:cNvPr>
                <p:cNvSpPr/>
                <p:nvPr/>
              </p:nvSpPr>
              <p:spPr>
                <a:xfrm>
                  <a:off x="2578749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1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1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6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1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1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205D8595-C5DC-6E5C-8BBA-492D6762ADE5}"/>
                    </a:ext>
                  </a:extLst>
                </p:cNvPr>
                <p:cNvSpPr/>
                <p:nvPr/>
              </p:nvSpPr>
              <p:spPr>
                <a:xfrm>
                  <a:off x="2807648" y="5790430"/>
                  <a:ext cx="158289" cy="201053"/>
                </a:xfrm>
                <a:custGeom>
                  <a:avLst/>
                  <a:gdLst>
                    <a:gd name="connsiteX0" fmla="*/ 158289 w 158289"/>
                    <a:gd name="connsiteY0" fmla="*/ 65209 h 201053"/>
                    <a:gd name="connsiteX1" fmla="*/ 92215 w 158289"/>
                    <a:gd name="connsiteY1" fmla="*/ 131545 h 201053"/>
                    <a:gd name="connsiteX2" fmla="*/ 45387 w 158289"/>
                    <a:gd name="connsiteY2" fmla="*/ 131545 h 201053"/>
                    <a:gd name="connsiteX3" fmla="*/ 45387 w 158289"/>
                    <a:gd name="connsiteY3" fmla="*/ 201054 h 201053"/>
                    <a:gd name="connsiteX4" fmla="*/ 0 w 158289"/>
                    <a:gd name="connsiteY4" fmla="*/ 201054 h 201053"/>
                    <a:gd name="connsiteX5" fmla="*/ 0 w 158289"/>
                    <a:gd name="connsiteY5" fmla="*/ 0 h 201053"/>
                    <a:gd name="connsiteX6" fmla="*/ 94785 w 158289"/>
                    <a:gd name="connsiteY6" fmla="*/ 0 h 201053"/>
                    <a:gd name="connsiteX7" fmla="*/ 158263 w 158289"/>
                    <a:gd name="connsiteY7" fmla="*/ 65209 h 201053"/>
                    <a:gd name="connsiteX8" fmla="*/ 45413 w 158289"/>
                    <a:gd name="connsiteY8" fmla="*/ 35633 h 201053"/>
                    <a:gd name="connsiteX9" fmla="*/ 45413 w 158289"/>
                    <a:gd name="connsiteY9" fmla="*/ 99111 h 201053"/>
                    <a:gd name="connsiteX10" fmla="*/ 83327 w 158289"/>
                    <a:gd name="connsiteY10" fmla="*/ 99111 h 201053"/>
                    <a:gd name="connsiteX11" fmla="*/ 112037 w 158289"/>
                    <a:gd name="connsiteY11" fmla="*/ 66362 h 201053"/>
                    <a:gd name="connsiteX12" fmla="*/ 83327 w 158289"/>
                    <a:gd name="connsiteY12" fmla="*/ 35633 h 201053"/>
                    <a:gd name="connsiteX13" fmla="*/ 45413 w 158289"/>
                    <a:gd name="connsiteY13" fmla="*/ 35633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8289" h="201053">
                      <a:moveTo>
                        <a:pt x="158289" y="65209"/>
                      </a:moveTo>
                      <a:cubicBezTo>
                        <a:pt x="158289" y="101680"/>
                        <a:pt x="136736" y="131545"/>
                        <a:pt x="92215" y="131545"/>
                      </a:cubicBezTo>
                      <a:lnTo>
                        <a:pt x="45387" y="13154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4785" y="0"/>
                      </a:lnTo>
                      <a:cubicBezTo>
                        <a:pt x="136133" y="0"/>
                        <a:pt x="158263" y="29576"/>
                        <a:pt x="158263" y="65209"/>
                      </a:cubicBezTo>
                      <a:close/>
                      <a:moveTo>
                        <a:pt x="45413" y="35633"/>
                      </a:moveTo>
                      <a:lnTo>
                        <a:pt x="45413" y="99111"/>
                      </a:lnTo>
                      <a:lnTo>
                        <a:pt x="83327" y="99111"/>
                      </a:lnTo>
                      <a:cubicBezTo>
                        <a:pt x="103726" y="99111"/>
                        <a:pt x="112037" y="85608"/>
                        <a:pt x="112037" y="66362"/>
                      </a:cubicBezTo>
                      <a:cubicBezTo>
                        <a:pt x="112037" y="47117"/>
                        <a:pt x="103988" y="35633"/>
                        <a:pt x="83327" y="35633"/>
                      </a:cubicBezTo>
                      <a:lnTo>
                        <a:pt x="45413" y="35633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72BB090A-95B9-5453-431B-593386510634}"/>
                    </a:ext>
                  </a:extLst>
                </p:cNvPr>
                <p:cNvSpPr/>
                <p:nvPr/>
              </p:nvSpPr>
              <p:spPr>
                <a:xfrm>
                  <a:off x="2994071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EFA65651-3C5C-CD5B-1BF8-200218B55D82}"/>
                    </a:ext>
                  </a:extLst>
                </p:cNvPr>
                <p:cNvSpPr/>
                <p:nvPr/>
              </p:nvSpPr>
              <p:spPr>
                <a:xfrm>
                  <a:off x="3141112" y="5790430"/>
                  <a:ext cx="199925" cy="201053"/>
                </a:xfrm>
                <a:custGeom>
                  <a:avLst/>
                  <a:gdLst>
                    <a:gd name="connsiteX0" fmla="*/ 133302 w 199925"/>
                    <a:gd name="connsiteY0" fmla="*/ 0 h 201053"/>
                    <a:gd name="connsiteX1" fmla="*/ 199926 w 199925"/>
                    <a:gd name="connsiteY1" fmla="*/ 201054 h 201053"/>
                    <a:gd name="connsiteX2" fmla="*/ 149951 w 199925"/>
                    <a:gd name="connsiteY2" fmla="*/ 201054 h 201053"/>
                    <a:gd name="connsiteX3" fmla="*/ 134429 w 199925"/>
                    <a:gd name="connsiteY3" fmla="*/ 151655 h 201053"/>
                    <a:gd name="connsiteX4" fmla="*/ 63190 w 199925"/>
                    <a:gd name="connsiteY4" fmla="*/ 151655 h 201053"/>
                    <a:gd name="connsiteX5" fmla="*/ 47668 w 199925"/>
                    <a:gd name="connsiteY5" fmla="*/ 201054 h 201053"/>
                    <a:gd name="connsiteX6" fmla="*/ 0 w 199925"/>
                    <a:gd name="connsiteY6" fmla="*/ 201054 h 201053"/>
                    <a:gd name="connsiteX7" fmla="*/ 67201 w 199925"/>
                    <a:gd name="connsiteY7" fmla="*/ 0 h 201053"/>
                    <a:gd name="connsiteX8" fmla="*/ 133249 w 199925"/>
                    <a:gd name="connsiteY8" fmla="*/ 0 h 201053"/>
                    <a:gd name="connsiteX9" fmla="*/ 91350 w 199925"/>
                    <a:gd name="connsiteY9" fmla="*/ 60332 h 201053"/>
                    <a:gd name="connsiteX10" fmla="*/ 73547 w 199925"/>
                    <a:gd name="connsiteY10" fmla="*/ 117203 h 201053"/>
                    <a:gd name="connsiteX11" fmla="*/ 124098 w 199925"/>
                    <a:gd name="connsiteY11" fmla="*/ 117203 h 201053"/>
                    <a:gd name="connsiteX12" fmla="*/ 106295 w 199925"/>
                    <a:gd name="connsiteY12" fmla="*/ 59755 h 201053"/>
                    <a:gd name="connsiteX13" fmla="*/ 99111 w 199925"/>
                    <a:gd name="connsiteY13" fmla="*/ 29602 h 201053"/>
                    <a:gd name="connsiteX14" fmla="*/ 91350 w 199925"/>
                    <a:gd name="connsiteY14" fmla="*/ 60332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5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32"/>
                      </a:moveTo>
                      <a:lnTo>
                        <a:pt x="73547" y="117203"/>
                      </a:lnTo>
                      <a:lnTo>
                        <a:pt x="124098" y="117203"/>
                      </a:lnTo>
                      <a:lnTo>
                        <a:pt x="106295" y="59755"/>
                      </a:lnTo>
                      <a:cubicBezTo>
                        <a:pt x="103699" y="51417"/>
                        <a:pt x="100553" y="37914"/>
                        <a:pt x="99111" y="29602"/>
                      </a:cubicBezTo>
                      <a:cubicBezTo>
                        <a:pt x="97380" y="38229"/>
                        <a:pt x="93946" y="51705"/>
                        <a:pt x="91350" y="603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30E25DCD-4ACC-AE71-E582-56640E3E3384}"/>
                    </a:ext>
                  </a:extLst>
                </p:cNvPr>
                <p:cNvSpPr/>
                <p:nvPr/>
              </p:nvSpPr>
              <p:spPr>
                <a:xfrm>
                  <a:off x="3357976" y="5790430"/>
                  <a:ext cx="166888" cy="201079"/>
                </a:xfrm>
                <a:custGeom>
                  <a:avLst/>
                  <a:gdLst>
                    <a:gd name="connsiteX0" fmla="*/ 64055 w 166888"/>
                    <a:gd name="connsiteY0" fmla="*/ 0 h 201079"/>
                    <a:gd name="connsiteX1" fmla="*/ 116337 w 166888"/>
                    <a:gd name="connsiteY1" fmla="*/ 123495 h 201079"/>
                    <a:gd name="connsiteX2" fmla="*/ 124098 w 166888"/>
                    <a:gd name="connsiteY2" fmla="*/ 150213 h 201079"/>
                    <a:gd name="connsiteX3" fmla="*/ 122656 w 166888"/>
                    <a:gd name="connsiteY3" fmla="*/ 121503 h 201079"/>
                    <a:gd name="connsiteX4" fmla="*/ 122656 w 166888"/>
                    <a:gd name="connsiteY4" fmla="*/ 0 h 201079"/>
                    <a:gd name="connsiteX5" fmla="*/ 166889 w 166888"/>
                    <a:gd name="connsiteY5" fmla="*/ 0 h 201079"/>
                    <a:gd name="connsiteX6" fmla="*/ 166889 w 166888"/>
                    <a:gd name="connsiteY6" fmla="*/ 201054 h 201079"/>
                    <a:gd name="connsiteX7" fmla="*/ 107999 w 166888"/>
                    <a:gd name="connsiteY7" fmla="*/ 201054 h 201079"/>
                    <a:gd name="connsiteX8" fmla="*/ 51417 w 166888"/>
                    <a:gd name="connsiteY8" fmla="*/ 65786 h 201079"/>
                    <a:gd name="connsiteX9" fmla="*/ 44233 w 166888"/>
                    <a:gd name="connsiteY9" fmla="*/ 39644 h 201079"/>
                    <a:gd name="connsiteX10" fmla="*/ 45386 w 166888"/>
                    <a:gd name="connsiteY10" fmla="*/ 66074 h 201079"/>
                    <a:gd name="connsiteX11" fmla="*/ 45386 w 166888"/>
                    <a:gd name="connsiteY11" fmla="*/ 201080 h 201079"/>
                    <a:gd name="connsiteX12" fmla="*/ 0 w 166888"/>
                    <a:gd name="connsiteY12" fmla="*/ 201080 h 201079"/>
                    <a:gd name="connsiteX13" fmla="*/ 0 w 166888"/>
                    <a:gd name="connsiteY13" fmla="*/ 26 h 201079"/>
                    <a:gd name="connsiteX14" fmla="*/ 64055 w 166888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8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F07E5369-E8D1-200C-B1F1-8653F8954B3C}"/>
                    </a:ext>
                  </a:extLst>
                </p:cNvPr>
                <p:cNvSpPr/>
                <p:nvPr/>
              </p:nvSpPr>
              <p:spPr>
                <a:xfrm>
                  <a:off x="3625680" y="5790430"/>
                  <a:ext cx="170035" cy="203911"/>
                </a:xfrm>
                <a:custGeom>
                  <a:avLst/>
                  <a:gdLst>
                    <a:gd name="connsiteX0" fmla="*/ 124360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6 w 170035"/>
                    <a:gd name="connsiteY6" fmla="*/ 0 h 203911"/>
                    <a:gd name="connsiteX7" fmla="*/ 45386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0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6" y="0"/>
                      </a:lnTo>
                      <a:lnTo>
                        <a:pt x="45386" y="128398"/>
                      </a:lnTo>
                      <a:cubicBezTo>
                        <a:pt x="45386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C55AA0F8-5B96-29D8-ABB6-513568C30C80}"/>
                    </a:ext>
                  </a:extLst>
                </p:cNvPr>
                <p:cNvSpPr/>
                <p:nvPr/>
              </p:nvSpPr>
              <p:spPr>
                <a:xfrm>
                  <a:off x="3836461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143946D3-A706-525E-42B0-DF16A7816898}"/>
                    </a:ext>
                  </a:extLst>
                </p:cNvPr>
                <p:cNvSpPr/>
                <p:nvPr/>
              </p:nvSpPr>
              <p:spPr>
                <a:xfrm>
                  <a:off x="4046430" y="5790430"/>
                  <a:ext cx="45386" cy="201053"/>
                </a:xfrm>
                <a:custGeom>
                  <a:avLst/>
                  <a:gdLst>
                    <a:gd name="connsiteX0" fmla="*/ 0 w 45386"/>
                    <a:gd name="connsiteY0" fmla="*/ 201054 h 201053"/>
                    <a:gd name="connsiteX1" fmla="*/ 0 w 45386"/>
                    <a:gd name="connsiteY1" fmla="*/ 0 h 201053"/>
                    <a:gd name="connsiteX2" fmla="*/ 45387 w 45386"/>
                    <a:gd name="connsiteY2" fmla="*/ 0 h 201053"/>
                    <a:gd name="connsiteX3" fmla="*/ 45387 w 45386"/>
                    <a:gd name="connsiteY3" fmla="*/ 201054 h 201053"/>
                    <a:gd name="connsiteX4" fmla="*/ 0 w 45386"/>
                    <a:gd name="connsiteY4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386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088E7011-363D-6176-027F-0E18C8D17C92}"/>
                    </a:ext>
                  </a:extLst>
                </p:cNvPr>
                <p:cNvSpPr/>
                <p:nvPr/>
              </p:nvSpPr>
              <p:spPr>
                <a:xfrm>
                  <a:off x="4127973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2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2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2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2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994C0B15-E858-66CD-1028-513A2622E3E8}"/>
                    </a:ext>
                  </a:extLst>
                </p:cNvPr>
                <p:cNvSpPr/>
                <p:nvPr/>
              </p:nvSpPr>
              <p:spPr>
                <a:xfrm>
                  <a:off x="4356899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</p:grpSp>
          <p:grpSp>
            <p:nvGrpSpPr>
              <p:cNvPr id="81" name="Graphic 6">
                <a:extLst>
                  <a:ext uri="{FF2B5EF4-FFF2-40B4-BE49-F238E27FC236}">
                    <a16:creationId xmlns:a16="http://schemas.microsoft.com/office/drawing/2014/main" id="{F4AA1C44-8BD6-4E9A-840B-7EF051CC50B2}"/>
                  </a:ext>
                </a:extLst>
              </p:cNvPr>
              <p:cNvGrpSpPr/>
              <p:nvPr/>
            </p:nvGrpSpPr>
            <p:grpSpPr>
              <a:xfrm>
                <a:off x="2007786" y="6075571"/>
                <a:ext cx="2264369" cy="206874"/>
                <a:chOff x="2007786" y="6075571"/>
                <a:chExt cx="2264369" cy="206874"/>
              </a:xfrm>
              <a:grpFill/>
            </p:grpSpPr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1ABCD7B3-E39D-767C-1D4D-A290BC396E23}"/>
                    </a:ext>
                  </a:extLst>
                </p:cNvPr>
                <p:cNvSpPr/>
                <p:nvPr/>
              </p:nvSpPr>
              <p:spPr>
                <a:xfrm>
                  <a:off x="2007786" y="6078508"/>
                  <a:ext cx="175777" cy="201053"/>
                </a:xfrm>
                <a:custGeom>
                  <a:avLst/>
                  <a:gdLst>
                    <a:gd name="connsiteX0" fmla="*/ 0 w 175777"/>
                    <a:gd name="connsiteY0" fmla="*/ 201054 h 201053"/>
                    <a:gd name="connsiteX1" fmla="*/ 0 w 175777"/>
                    <a:gd name="connsiteY1" fmla="*/ 0 h 201053"/>
                    <a:gd name="connsiteX2" fmla="*/ 89043 w 175777"/>
                    <a:gd name="connsiteY2" fmla="*/ 0 h 201053"/>
                    <a:gd name="connsiteX3" fmla="*/ 175778 w 175777"/>
                    <a:gd name="connsiteY3" fmla="*/ 100238 h 201053"/>
                    <a:gd name="connsiteX4" fmla="*/ 91324 w 175777"/>
                    <a:gd name="connsiteY4" fmla="*/ 201054 h 201053"/>
                    <a:gd name="connsiteX5" fmla="*/ 0 w 175777"/>
                    <a:gd name="connsiteY5" fmla="*/ 201054 h 201053"/>
                    <a:gd name="connsiteX6" fmla="*/ 80993 w 175777"/>
                    <a:gd name="connsiteY6" fmla="*/ 165447 h 201053"/>
                    <a:gd name="connsiteX7" fmla="*/ 128372 w 175777"/>
                    <a:gd name="connsiteY7" fmla="*/ 100527 h 201053"/>
                    <a:gd name="connsiteX8" fmla="*/ 79551 w 175777"/>
                    <a:gd name="connsiteY8" fmla="*/ 35607 h 201053"/>
                    <a:gd name="connsiteX9" fmla="*/ 45360 w 175777"/>
                    <a:gd name="connsiteY9" fmla="*/ 35607 h 201053"/>
                    <a:gd name="connsiteX10" fmla="*/ 45360 w 175777"/>
                    <a:gd name="connsiteY10" fmla="*/ 165421 h 201053"/>
                    <a:gd name="connsiteX11" fmla="*/ 80967 w 175777"/>
                    <a:gd name="connsiteY11" fmla="*/ 165421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5777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89043" y="0"/>
                      </a:lnTo>
                      <a:cubicBezTo>
                        <a:pt x="142741" y="0"/>
                        <a:pt x="175778" y="37049"/>
                        <a:pt x="175778" y="100238"/>
                      </a:cubicBezTo>
                      <a:cubicBezTo>
                        <a:pt x="175778" y="163428"/>
                        <a:pt x="143894" y="201054"/>
                        <a:pt x="91324" y="201054"/>
                      </a:cubicBezTo>
                      <a:lnTo>
                        <a:pt x="0" y="201054"/>
                      </a:lnTo>
                      <a:close/>
                      <a:moveTo>
                        <a:pt x="80993" y="165447"/>
                      </a:moveTo>
                      <a:cubicBezTo>
                        <a:pt x="113165" y="165447"/>
                        <a:pt x="128372" y="147067"/>
                        <a:pt x="128372" y="100527"/>
                      </a:cubicBezTo>
                      <a:cubicBezTo>
                        <a:pt x="128372" y="53987"/>
                        <a:pt x="112300" y="35607"/>
                        <a:pt x="79551" y="35607"/>
                      </a:cubicBezTo>
                      <a:lnTo>
                        <a:pt x="45360" y="35607"/>
                      </a:lnTo>
                      <a:lnTo>
                        <a:pt x="45360" y="165421"/>
                      </a:lnTo>
                      <a:lnTo>
                        <a:pt x="80967" y="165421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A9270F6D-6B46-4F53-BBDB-0BF70764C69B}"/>
                    </a:ext>
                  </a:extLst>
                </p:cNvPr>
                <p:cNvSpPr/>
                <p:nvPr/>
              </p:nvSpPr>
              <p:spPr>
                <a:xfrm>
                  <a:off x="2219459" y="6078508"/>
                  <a:ext cx="160858" cy="201053"/>
                </a:xfrm>
                <a:custGeom>
                  <a:avLst/>
                  <a:gdLst>
                    <a:gd name="connsiteX0" fmla="*/ 115760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0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0" y="201054"/>
                      </a:moveTo>
                      <a:cubicBezTo>
                        <a:pt x="115760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0" y="201054"/>
                      </a:lnTo>
                      <a:close/>
                      <a:moveTo>
                        <a:pt x="84454" y="88754"/>
                      </a:moveTo>
                      <a:cubicBezTo>
                        <a:pt x="105141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1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D928A05E-E589-EDDE-7680-DF7C85A1A6C5}"/>
                    </a:ext>
                  </a:extLst>
                </p:cNvPr>
                <p:cNvSpPr/>
                <p:nvPr/>
              </p:nvSpPr>
              <p:spPr>
                <a:xfrm>
                  <a:off x="2413354" y="6078508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E7FF5931-B2E6-B89A-67A3-F629851F8F43}"/>
                    </a:ext>
                  </a:extLst>
                </p:cNvPr>
                <p:cNvSpPr/>
                <p:nvPr/>
              </p:nvSpPr>
              <p:spPr>
                <a:xfrm>
                  <a:off x="2617528" y="6075597"/>
                  <a:ext cx="184115" cy="206821"/>
                </a:xfrm>
                <a:custGeom>
                  <a:avLst/>
                  <a:gdLst>
                    <a:gd name="connsiteX0" fmla="*/ 182700 w 184115"/>
                    <a:gd name="connsiteY0" fmla="*/ 69535 h 206821"/>
                    <a:gd name="connsiteX1" fmla="*/ 136448 w 184115"/>
                    <a:gd name="connsiteY1" fmla="*/ 69535 h 206821"/>
                    <a:gd name="connsiteX2" fmla="*/ 96515 w 184115"/>
                    <a:gd name="connsiteY2" fmla="*/ 39959 h 206821"/>
                    <a:gd name="connsiteX3" fmla="*/ 48848 w 184115"/>
                    <a:gd name="connsiteY3" fmla="*/ 103437 h 206821"/>
                    <a:gd name="connsiteX4" fmla="*/ 95099 w 184115"/>
                    <a:gd name="connsiteY4" fmla="*/ 167492 h 206821"/>
                    <a:gd name="connsiteX5" fmla="*/ 139044 w 184115"/>
                    <a:gd name="connsiteY5" fmla="*/ 125567 h 206821"/>
                    <a:gd name="connsiteX6" fmla="*/ 92792 w 184115"/>
                    <a:gd name="connsiteY6" fmla="*/ 125567 h 206821"/>
                    <a:gd name="connsiteX7" fmla="*/ 92792 w 184115"/>
                    <a:gd name="connsiteY7" fmla="*/ 92241 h 206821"/>
                    <a:gd name="connsiteX8" fmla="*/ 184116 w 184115"/>
                    <a:gd name="connsiteY8" fmla="*/ 92241 h 206821"/>
                    <a:gd name="connsiteX9" fmla="*/ 184116 w 184115"/>
                    <a:gd name="connsiteY9" fmla="*/ 203964 h 206821"/>
                    <a:gd name="connsiteX10" fmla="*/ 141325 w 184115"/>
                    <a:gd name="connsiteY10" fmla="*/ 203964 h 206821"/>
                    <a:gd name="connsiteX11" fmla="*/ 141325 w 184115"/>
                    <a:gd name="connsiteY11" fmla="*/ 170639 h 206821"/>
                    <a:gd name="connsiteX12" fmla="*/ 85608 w 184115"/>
                    <a:gd name="connsiteY12" fmla="*/ 206822 h 206821"/>
                    <a:gd name="connsiteX13" fmla="*/ 0 w 184115"/>
                    <a:gd name="connsiteY13" fmla="*/ 103411 h 206821"/>
                    <a:gd name="connsiteX14" fmla="*/ 97092 w 184115"/>
                    <a:gd name="connsiteY14" fmla="*/ 0 h 206821"/>
                    <a:gd name="connsiteX15" fmla="*/ 182673 w 184115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115" h="206821">
                      <a:moveTo>
                        <a:pt x="182700" y="69535"/>
                      </a:moveTo>
                      <a:lnTo>
                        <a:pt x="136448" y="69535"/>
                      </a:lnTo>
                      <a:cubicBezTo>
                        <a:pt x="133852" y="50578"/>
                        <a:pt x="120375" y="39959"/>
                        <a:pt x="96515" y="39959"/>
                      </a:cubicBezTo>
                      <a:cubicBezTo>
                        <a:pt x="63190" y="39959"/>
                        <a:pt x="48848" y="65523"/>
                        <a:pt x="48848" y="103437"/>
                      </a:cubicBezTo>
                      <a:cubicBezTo>
                        <a:pt x="48848" y="144209"/>
                        <a:pt x="62351" y="167492"/>
                        <a:pt x="95099" y="167492"/>
                      </a:cubicBezTo>
                      <a:cubicBezTo>
                        <a:pt x="122682" y="167492"/>
                        <a:pt x="138755" y="152259"/>
                        <a:pt x="139044" y="125567"/>
                      </a:cubicBezTo>
                      <a:lnTo>
                        <a:pt x="92792" y="125567"/>
                      </a:lnTo>
                      <a:lnTo>
                        <a:pt x="92792" y="92241"/>
                      </a:lnTo>
                      <a:lnTo>
                        <a:pt x="184116" y="92241"/>
                      </a:lnTo>
                      <a:lnTo>
                        <a:pt x="184116" y="203964"/>
                      </a:lnTo>
                      <a:lnTo>
                        <a:pt x="141325" y="203964"/>
                      </a:lnTo>
                      <a:lnTo>
                        <a:pt x="141325" y="170639"/>
                      </a:lnTo>
                      <a:cubicBezTo>
                        <a:pt x="133275" y="191326"/>
                        <a:pt x="119484" y="206822"/>
                        <a:pt x="85608" y="206822"/>
                      </a:cubicBezTo>
                      <a:cubicBezTo>
                        <a:pt x="45098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3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E00AD89C-8A71-50C4-ACBB-948FBE0ECCFE}"/>
                    </a:ext>
                  </a:extLst>
                </p:cNvPr>
                <p:cNvSpPr/>
                <p:nvPr/>
              </p:nvSpPr>
              <p:spPr>
                <a:xfrm>
                  <a:off x="2836096" y="6075571"/>
                  <a:ext cx="167728" cy="206821"/>
                </a:xfrm>
                <a:custGeom>
                  <a:avLst/>
                  <a:gdLst>
                    <a:gd name="connsiteX0" fmla="*/ 166601 w 167728"/>
                    <a:gd name="connsiteY0" fmla="*/ 64684 h 206821"/>
                    <a:gd name="connsiteX1" fmla="*/ 119772 w 167728"/>
                    <a:gd name="connsiteY1" fmla="*/ 64684 h 206821"/>
                    <a:gd name="connsiteX2" fmla="*/ 83589 w 167728"/>
                    <a:gd name="connsiteY2" fmla="*/ 35947 h 206821"/>
                    <a:gd name="connsiteX3" fmla="*/ 51129 w 167728"/>
                    <a:gd name="connsiteY3" fmla="*/ 58916 h 206821"/>
                    <a:gd name="connsiteX4" fmla="*/ 88177 w 167728"/>
                    <a:gd name="connsiteY4" fmla="*/ 81885 h 206821"/>
                    <a:gd name="connsiteX5" fmla="*/ 167728 w 167728"/>
                    <a:gd name="connsiteY5" fmla="*/ 139621 h 206821"/>
                    <a:gd name="connsiteX6" fmla="*/ 82435 w 167728"/>
                    <a:gd name="connsiteY6" fmla="*/ 206822 h 206821"/>
                    <a:gd name="connsiteX7" fmla="*/ 0 w 167728"/>
                    <a:gd name="connsiteY7" fmla="*/ 141325 h 206821"/>
                    <a:gd name="connsiteX8" fmla="*/ 46829 w 167728"/>
                    <a:gd name="connsiteY8" fmla="*/ 141325 h 206821"/>
                    <a:gd name="connsiteX9" fmla="*/ 84166 w 167728"/>
                    <a:gd name="connsiteY9" fmla="*/ 171189 h 206821"/>
                    <a:gd name="connsiteX10" fmla="*/ 118068 w 167728"/>
                    <a:gd name="connsiteY10" fmla="*/ 146490 h 206821"/>
                    <a:gd name="connsiteX11" fmla="*/ 78423 w 167728"/>
                    <a:gd name="connsiteY11" fmla="*/ 122079 h 206821"/>
                    <a:gd name="connsiteX12" fmla="*/ 2596 w 167728"/>
                    <a:gd name="connsiteY12" fmla="*/ 62901 h 206821"/>
                    <a:gd name="connsiteX13" fmla="*/ 84742 w 167728"/>
                    <a:gd name="connsiteY13" fmla="*/ 0 h 206821"/>
                    <a:gd name="connsiteX14" fmla="*/ 166601 w 167728"/>
                    <a:gd name="connsiteY14" fmla="*/ 64632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7728" h="206821">
                      <a:moveTo>
                        <a:pt x="166601" y="64684"/>
                      </a:moveTo>
                      <a:lnTo>
                        <a:pt x="119772" y="64684"/>
                      </a:lnTo>
                      <a:cubicBezTo>
                        <a:pt x="118330" y="47169"/>
                        <a:pt x="111146" y="35947"/>
                        <a:pt x="83589" y="35947"/>
                      </a:cubicBezTo>
                      <a:cubicBezTo>
                        <a:pt x="58601" y="35947"/>
                        <a:pt x="51129" y="46566"/>
                        <a:pt x="51129" y="58916"/>
                      </a:cubicBezTo>
                      <a:cubicBezTo>
                        <a:pt x="51129" y="74438"/>
                        <a:pt x="62901" y="79027"/>
                        <a:pt x="88177" y="81885"/>
                      </a:cubicBezTo>
                      <a:cubicBezTo>
                        <a:pt x="136999" y="86473"/>
                        <a:pt x="167728" y="102572"/>
                        <a:pt x="167728" y="139621"/>
                      </a:cubicBezTo>
                      <a:cubicBezTo>
                        <a:pt x="167728" y="178977"/>
                        <a:pt x="136422" y="206822"/>
                        <a:pt x="82435" y="206822"/>
                      </a:cubicBezTo>
                      <a:cubicBezTo>
                        <a:pt x="31883" y="206822"/>
                        <a:pt x="1730" y="179527"/>
                        <a:pt x="0" y="141325"/>
                      </a:cubicBezTo>
                      <a:lnTo>
                        <a:pt x="46829" y="141325"/>
                      </a:lnTo>
                      <a:cubicBezTo>
                        <a:pt x="47982" y="159128"/>
                        <a:pt x="56871" y="171189"/>
                        <a:pt x="84166" y="171189"/>
                      </a:cubicBezTo>
                      <a:cubicBezTo>
                        <a:pt x="109442" y="171189"/>
                        <a:pt x="118068" y="159705"/>
                        <a:pt x="118068" y="146490"/>
                      </a:cubicBezTo>
                      <a:cubicBezTo>
                        <a:pt x="118068" y="129841"/>
                        <a:pt x="106295" y="125514"/>
                        <a:pt x="78423" y="122079"/>
                      </a:cubicBezTo>
                      <a:cubicBezTo>
                        <a:pt x="27295" y="116049"/>
                        <a:pt x="2596" y="101104"/>
                        <a:pt x="2596" y="62901"/>
                      </a:cubicBezTo>
                      <a:cubicBezTo>
                        <a:pt x="2596" y="27872"/>
                        <a:pt x="31018" y="0"/>
                        <a:pt x="84742" y="0"/>
                      </a:cubicBezTo>
                      <a:cubicBezTo>
                        <a:pt x="135294" y="0"/>
                        <a:pt x="164870" y="26718"/>
                        <a:pt x="166601" y="646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355D3B69-C382-892B-ADCC-6F5B4179C116}"/>
                    </a:ext>
                  </a:extLst>
                </p:cNvPr>
                <p:cNvSpPr/>
                <p:nvPr/>
              </p:nvSpPr>
              <p:spPr>
                <a:xfrm>
                  <a:off x="3072180" y="6078508"/>
                  <a:ext cx="199926" cy="201053"/>
                </a:xfrm>
                <a:custGeom>
                  <a:avLst/>
                  <a:gdLst>
                    <a:gd name="connsiteX0" fmla="*/ 133302 w 199926"/>
                    <a:gd name="connsiteY0" fmla="*/ 0 h 201053"/>
                    <a:gd name="connsiteX1" fmla="*/ 199926 w 199926"/>
                    <a:gd name="connsiteY1" fmla="*/ 201054 h 201053"/>
                    <a:gd name="connsiteX2" fmla="*/ 149951 w 199926"/>
                    <a:gd name="connsiteY2" fmla="*/ 201054 h 201053"/>
                    <a:gd name="connsiteX3" fmla="*/ 134429 w 199926"/>
                    <a:gd name="connsiteY3" fmla="*/ 151655 h 201053"/>
                    <a:gd name="connsiteX4" fmla="*/ 63190 w 199926"/>
                    <a:gd name="connsiteY4" fmla="*/ 151655 h 201053"/>
                    <a:gd name="connsiteX5" fmla="*/ 47668 w 199926"/>
                    <a:gd name="connsiteY5" fmla="*/ 201054 h 201053"/>
                    <a:gd name="connsiteX6" fmla="*/ 0 w 199926"/>
                    <a:gd name="connsiteY6" fmla="*/ 201054 h 201053"/>
                    <a:gd name="connsiteX7" fmla="*/ 67201 w 199926"/>
                    <a:gd name="connsiteY7" fmla="*/ 0 h 201053"/>
                    <a:gd name="connsiteX8" fmla="*/ 133249 w 199926"/>
                    <a:gd name="connsiteY8" fmla="*/ 0 h 201053"/>
                    <a:gd name="connsiteX9" fmla="*/ 91350 w 199926"/>
                    <a:gd name="connsiteY9" fmla="*/ 60306 h 201053"/>
                    <a:gd name="connsiteX10" fmla="*/ 73547 w 199926"/>
                    <a:gd name="connsiteY10" fmla="*/ 117176 h 201053"/>
                    <a:gd name="connsiteX11" fmla="*/ 124098 w 199926"/>
                    <a:gd name="connsiteY11" fmla="*/ 117176 h 201053"/>
                    <a:gd name="connsiteX12" fmla="*/ 106295 w 199926"/>
                    <a:gd name="connsiteY12" fmla="*/ 59729 h 201053"/>
                    <a:gd name="connsiteX13" fmla="*/ 99111 w 199926"/>
                    <a:gd name="connsiteY13" fmla="*/ 29576 h 201053"/>
                    <a:gd name="connsiteX14" fmla="*/ 91350 w 199926"/>
                    <a:gd name="connsiteY14" fmla="*/ 60306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6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06"/>
                      </a:moveTo>
                      <a:lnTo>
                        <a:pt x="73547" y="117176"/>
                      </a:lnTo>
                      <a:lnTo>
                        <a:pt x="124098" y="117176"/>
                      </a:lnTo>
                      <a:lnTo>
                        <a:pt x="106295" y="59729"/>
                      </a:lnTo>
                      <a:cubicBezTo>
                        <a:pt x="103699" y="51391"/>
                        <a:pt x="100553" y="37888"/>
                        <a:pt x="99111" y="29576"/>
                      </a:cubicBezTo>
                      <a:cubicBezTo>
                        <a:pt x="97380" y="38202"/>
                        <a:pt x="93946" y="51705"/>
                        <a:pt x="91350" y="60306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279CCF1E-1F1C-9E18-2AD1-795D0023098D}"/>
                    </a:ext>
                  </a:extLst>
                </p:cNvPr>
                <p:cNvSpPr/>
                <p:nvPr/>
              </p:nvSpPr>
              <p:spPr>
                <a:xfrm>
                  <a:off x="3282436" y="6075597"/>
                  <a:ext cx="184089" cy="206821"/>
                </a:xfrm>
                <a:custGeom>
                  <a:avLst/>
                  <a:gdLst>
                    <a:gd name="connsiteX0" fmla="*/ 182674 w 184089"/>
                    <a:gd name="connsiteY0" fmla="*/ 69535 h 206821"/>
                    <a:gd name="connsiteX1" fmla="*/ 136422 w 184089"/>
                    <a:gd name="connsiteY1" fmla="*/ 69535 h 206821"/>
                    <a:gd name="connsiteX2" fmla="*/ 96489 w 184089"/>
                    <a:gd name="connsiteY2" fmla="*/ 39959 h 206821"/>
                    <a:gd name="connsiteX3" fmla="*/ 48821 w 184089"/>
                    <a:gd name="connsiteY3" fmla="*/ 103437 h 206821"/>
                    <a:gd name="connsiteX4" fmla="*/ 95073 w 184089"/>
                    <a:gd name="connsiteY4" fmla="*/ 167492 h 206821"/>
                    <a:gd name="connsiteX5" fmla="*/ 139018 w 184089"/>
                    <a:gd name="connsiteY5" fmla="*/ 125567 h 206821"/>
                    <a:gd name="connsiteX6" fmla="*/ 92766 w 184089"/>
                    <a:gd name="connsiteY6" fmla="*/ 125567 h 206821"/>
                    <a:gd name="connsiteX7" fmla="*/ 92766 w 184089"/>
                    <a:gd name="connsiteY7" fmla="*/ 92241 h 206821"/>
                    <a:gd name="connsiteX8" fmla="*/ 184089 w 184089"/>
                    <a:gd name="connsiteY8" fmla="*/ 92241 h 206821"/>
                    <a:gd name="connsiteX9" fmla="*/ 184089 w 184089"/>
                    <a:gd name="connsiteY9" fmla="*/ 203964 h 206821"/>
                    <a:gd name="connsiteX10" fmla="*/ 141299 w 184089"/>
                    <a:gd name="connsiteY10" fmla="*/ 203964 h 206821"/>
                    <a:gd name="connsiteX11" fmla="*/ 141299 w 184089"/>
                    <a:gd name="connsiteY11" fmla="*/ 170639 h 206821"/>
                    <a:gd name="connsiteX12" fmla="*/ 85582 w 184089"/>
                    <a:gd name="connsiteY12" fmla="*/ 206822 h 206821"/>
                    <a:gd name="connsiteX13" fmla="*/ 0 w 184089"/>
                    <a:gd name="connsiteY13" fmla="*/ 103411 h 206821"/>
                    <a:gd name="connsiteX14" fmla="*/ 97092 w 184089"/>
                    <a:gd name="connsiteY14" fmla="*/ 0 h 206821"/>
                    <a:gd name="connsiteX15" fmla="*/ 182674 w 184089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089" h="206821">
                      <a:moveTo>
                        <a:pt x="182674" y="69535"/>
                      </a:moveTo>
                      <a:lnTo>
                        <a:pt x="136422" y="69535"/>
                      </a:lnTo>
                      <a:cubicBezTo>
                        <a:pt x="133826" y="50578"/>
                        <a:pt x="120349" y="39959"/>
                        <a:pt x="96489" y="39959"/>
                      </a:cubicBezTo>
                      <a:cubicBezTo>
                        <a:pt x="63163" y="39959"/>
                        <a:pt x="48821" y="65523"/>
                        <a:pt x="48821" y="103437"/>
                      </a:cubicBezTo>
                      <a:cubicBezTo>
                        <a:pt x="48821" y="144209"/>
                        <a:pt x="62325" y="167492"/>
                        <a:pt x="95073" y="167492"/>
                      </a:cubicBezTo>
                      <a:cubicBezTo>
                        <a:pt x="122656" y="167492"/>
                        <a:pt x="138729" y="152259"/>
                        <a:pt x="139018" y="125567"/>
                      </a:cubicBezTo>
                      <a:lnTo>
                        <a:pt x="92766" y="125567"/>
                      </a:lnTo>
                      <a:lnTo>
                        <a:pt x="92766" y="92241"/>
                      </a:lnTo>
                      <a:lnTo>
                        <a:pt x="184089" y="92241"/>
                      </a:lnTo>
                      <a:lnTo>
                        <a:pt x="184089" y="203964"/>
                      </a:lnTo>
                      <a:lnTo>
                        <a:pt x="141299" y="203964"/>
                      </a:lnTo>
                      <a:lnTo>
                        <a:pt x="141299" y="170639"/>
                      </a:lnTo>
                      <a:cubicBezTo>
                        <a:pt x="133249" y="191326"/>
                        <a:pt x="119458" y="206822"/>
                        <a:pt x="85582" y="206822"/>
                      </a:cubicBezTo>
                      <a:cubicBezTo>
                        <a:pt x="45072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4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25966018-CCE9-48C0-8AF4-8176D413AA26}"/>
                    </a:ext>
                  </a:extLst>
                </p:cNvPr>
                <p:cNvSpPr/>
                <p:nvPr/>
              </p:nvSpPr>
              <p:spPr>
                <a:xfrm>
                  <a:off x="3509343" y="6078508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6 w 141324"/>
                    <a:gd name="connsiteY4" fmla="*/ 35607 h 201053"/>
                    <a:gd name="connsiteX5" fmla="*/ 45386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6 w 141324"/>
                    <a:gd name="connsiteY8" fmla="*/ 114581 h 201053"/>
                    <a:gd name="connsiteX9" fmla="*/ 45386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6" y="35607"/>
                      </a:lnTo>
                      <a:lnTo>
                        <a:pt x="45386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6" y="114581"/>
                      </a:lnTo>
                      <a:lnTo>
                        <a:pt x="45386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540259A3-D550-F66A-7D28-8EF25B52982D}"/>
                    </a:ext>
                  </a:extLst>
                </p:cNvPr>
                <p:cNvSpPr/>
                <p:nvPr/>
              </p:nvSpPr>
              <p:spPr>
                <a:xfrm>
                  <a:off x="3682525" y="6078481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26 h 201079"/>
                    <a:gd name="connsiteX1" fmla="*/ 116337 w 166889"/>
                    <a:gd name="connsiteY1" fmla="*/ 123522 h 201079"/>
                    <a:gd name="connsiteX2" fmla="*/ 124099 w 166889"/>
                    <a:gd name="connsiteY2" fmla="*/ 150240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8000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7 w 166889"/>
                    <a:gd name="connsiteY10" fmla="*/ 66074 h 201079"/>
                    <a:gd name="connsiteX11" fmla="*/ 45387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26"/>
                      </a:moveTo>
                      <a:lnTo>
                        <a:pt x="116337" y="123522"/>
                      </a:lnTo>
                      <a:cubicBezTo>
                        <a:pt x="118645" y="129264"/>
                        <a:pt x="122080" y="140748"/>
                        <a:pt x="124099" y="150240"/>
                      </a:cubicBezTo>
                      <a:cubicBezTo>
                        <a:pt x="123522" y="143921"/>
                        <a:pt x="122656" y="127848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8000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7" y="60332"/>
                        <a:pt x="45387" y="66074"/>
                      </a:cubicBezTo>
                      <a:lnTo>
                        <a:pt x="45387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1F616DAC-4DB2-68E8-C5C8-BC6599721D63}"/>
                    </a:ext>
                  </a:extLst>
                </p:cNvPr>
                <p:cNvSpPr/>
                <p:nvPr/>
              </p:nvSpPr>
              <p:spPr>
                <a:xfrm>
                  <a:off x="3885597" y="6075624"/>
                  <a:ext cx="182961" cy="206821"/>
                </a:xfrm>
                <a:custGeom>
                  <a:avLst/>
                  <a:gdLst>
                    <a:gd name="connsiteX0" fmla="*/ 182962 w 182961"/>
                    <a:gd name="connsiteY0" fmla="*/ 137025 h 206821"/>
                    <a:gd name="connsiteX1" fmla="*/ 96515 w 182961"/>
                    <a:gd name="connsiteY1" fmla="*/ 206822 h 206821"/>
                    <a:gd name="connsiteX2" fmla="*/ 0 w 182961"/>
                    <a:gd name="connsiteY2" fmla="*/ 103411 h 206821"/>
                    <a:gd name="connsiteX3" fmla="*/ 96515 w 182961"/>
                    <a:gd name="connsiteY3" fmla="*/ 0 h 206821"/>
                    <a:gd name="connsiteX4" fmla="*/ 182962 w 182961"/>
                    <a:gd name="connsiteY4" fmla="*/ 69797 h 206821"/>
                    <a:gd name="connsiteX5" fmla="*/ 136422 w 182961"/>
                    <a:gd name="connsiteY5" fmla="*/ 69797 h 206821"/>
                    <a:gd name="connsiteX6" fmla="*/ 96489 w 182961"/>
                    <a:gd name="connsiteY6" fmla="*/ 39933 h 206821"/>
                    <a:gd name="connsiteX7" fmla="*/ 49083 w 182961"/>
                    <a:gd name="connsiteY7" fmla="*/ 103411 h 206821"/>
                    <a:gd name="connsiteX8" fmla="*/ 96489 w 182961"/>
                    <a:gd name="connsiteY8" fmla="*/ 166889 h 206821"/>
                    <a:gd name="connsiteX9" fmla="*/ 136422 w 182961"/>
                    <a:gd name="connsiteY9" fmla="*/ 137025 h 206821"/>
                    <a:gd name="connsiteX10" fmla="*/ 182962 w 182961"/>
                    <a:gd name="connsiteY10" fmla="*/ 137025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961" h="206821">
                      <a:moveTo>
                        <a:pt x="182962" y="137025"/>
                      </a:moveTo>
                      <a:cubicBezTo>
                        <a:pt x="179527" y="178373"/>
                        <a:pt x="146779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625" y="0"/>
                        <a:pt x="96515" y="0"/>
                      </a:cubicBezTo>
                      <a:cubicBezTo>
                        <a:pt x="146779" y="0"/>
                        <a:pt x="179527" y="28422"/>
                        <a:pt x="182962" y="69797"/>
                      </a:cubicBezTo>
                      <a:lnTo>
                        <a:pt x="136422" y="69797"/>
                      </a:lnTo>
                      <a:cubicBezTo>
                        <a:pt x="133826" y="50840"/>
                        <a:pt x="120611" y="39933"/>
                        <a:pt x="96489" y="39933"/>
                      </a:cubicBezTo>
                      <a:cubicBezTo>
                        <a:pt x="63163" y="39933"/>
                        <a:pt x="49083" y="65497"/>
                        <a:pt x="49083" y="103411"/>
                      </a:cubicBezTo>
                      <a:cubicBezTo>
                        <a:pt x="49083" y="141325"/>
                        <a:pt x="63163" y="166889"/>
                        <a:pt x="96489" y="166889"/>
                      </a:cubicBezTo>
                      <a:cubicBezTo>
                        <a:pt x="120611" y="166889"/>
                        <a:pt x="133826" y="155982"/>
                        <a:pt x="136422" y="137025"/>
                      </a:cubicBezTo>
                      <a:lnTo>
                        <a:pt x="182962" y="137025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BB234DF3-DA53-B635-5D4E-403F03E62882}"/>
                    </a:ext>
                  </a:extLst>
                </p:cNvPr>
                <p:cNvSpPr/>
                <p:nvPr/>
              </p:nvSpPr>
              <p:spPr>
                <a:xfrm>
                  <a:off x="4072544" y="6078508"/>
                  <a:ext cx="199611" cy="201053"/>
                </a:xfrm>
                <a:custGeom>
                  <a:avLst/>
                  <a:gdLst>
                    <a:gd name="connsiteX0" fmla="*/ 77270 w 199611"/>
                    <a:gd name="connsiteY0" fmla="*/ 201054 h 201053"/>
                    <a:gd name="connsiteX1" fmla="*/ 77270 w 199611"/>
                    <a:gd name="connsiteY1" fmla="*/ 115761 h 201053"/>
                    <a:gd name="connsiteX2" fmla="*/ 0 w 199611"/>
                    <a:gd name="connsiteY2" fmla="*/ 0 h 201053"/>
                    <a:gd name="connsiteX3" fmla="*/ 53148 w 199611"/>
                    <a:gd name="connsiteY3" fmla="*/ 0 h 201053"/>
                    <a:gd name="connsiteX4" fmla="*/ 101392 w 199611"/>
                    <a:gd name="connsiteY4" fmla="*/ 77270 h 201053"/>
                    <a:gd name="connsiteX5" fmla="*/ 150213 w 199611"/>
                    <a:gd name="connsiteY5" fmla="*/ 0 h 201053"/>
                    <a:gd name="connsiteX6" fmla="*/ 199612 w 199611"/>
                    <a:gd name="connsiteY6" fmla="*/ 0 h 201053"/>
                    <a:gd name="connsiteX7" fmla="*/ 122630 w 199611"/>
                    <a:gd name="connsiteY7" fmla="*/ 115761 h 201053"/>
                    <a:gd name="connsiteX8" fmla="*/ 122630 w 199611"/>
                    <a:gd name="connsiteY8" fmla="*/ 201054 h 201053"/>
                    <a:gd name="connsiteX9" fmla="*/ 77244 w 199611"/>
                    <a:gd name="connsiteY9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9611" h="201053">
                      <a:moveTo>
                        <a:pt x="77270" y="201054"/>
                      </a:moveTo>
                      <a:lnTo>
                        <a:pt x="77270" y="115761"/>
                      </a:lnTo>
                      <a:lnTo>
                        <a:pt x="0" y="0"/>
                      </a:lnTo>
                      <a:lnTo>
                        <a:pt x="53148" y="0"/>
                      </a:lnTo>
                      <a:lnTo>
                        <a:pt x="101392" y="77270"/>
                      </a:lnTo>
                      <a:lnTo>
                        <a:pt x="150213" y="0"/>
                      </a:lnTo>
                      <a:lnTo>
                        <a:pt x="199612" y="0"/>
                      </a:lnTo>
                      <a:lnTo>
                        <a:pt x="122630" y="115761"/>
                      </a:lnTo>
                      <a:lnTo>
                        <a:pt x="122630" y="201054"/>
                      </a:lnTo>
                      <a:lnTo>
                        <a:pt x="77244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</p:grpSp>
          <p:grpSp>
            <p:nvGrpSpPr>
              <p:cNvPr id="82" name="Graphic 6">
                <a:extLst>
                  <a:ext uri="{FF2B5EF4-FFF2-40B4-BE49-F238E27FC236}">
                    <a16:creationId xmlns:a16="http://schemas.microsoft.com/office/drawing/2014/main" id="{7CDFB6E5-CF63-9DEB-3802-E37F54027BB2}"/>
                  </a:ext>
                </a:extLst>
              </p:cNvPr>
              <p:cNvGrpSpPr/>
              <p:nvPr/>
            </p:nvGrpSpPr>
            <p:grpSpPr>
              <a:xfrm>
                <a:off x="2007786" y="5787546"/>
                <a:ext cx="2516001" cy="206821"/>
                <a:chOff x="2007786" y="5787546"/>
                <a:chExt cx="2516001" cy="206821"/>
              </a:xfrm>
              <a:grpFill/>
            </p:grpSpPr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5F4FE94D-0BBC-B717-71C9-6D531A91BF70}"/>
                    </a:ext>
                  </a:extLst>
                </p:cNvPr>
                <p:cNvSpPr/>
                <p:nvPr/>
              </p:nvSpPr>
              <p:spPr>
                <a:xfrm>
                  <a:off x="2007786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1302E918-FF4B-AFAF-C6B5-BC07B49D8038}"/>
                    </a:ext>
                  </a:extLst>
                </p:cNvPr>
                <p:cNvSpPr/>
                <p:nvPr/>
              </p:nvSpPr>
              <p:spPr>
                <a:xfrm>
                  <a:off x="2178687" y="5790430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96382A35-2478-BB86-F613-3244AE432409}"/>
                    </a:ext>
                  </a:extLst>
                </p:cNvPr>
                <p:cNvSpPr/>
                <p:nvPr/>
              </p:nvSpPr>
              <p:spPr>
                <a:xfrm>
                  <a:off x="2389494" y="5790430"/>
                  <a:ext cx="160858" cy="201053"/>
                </a:xfrm>
                <a:custGeom>
                  <a:avLst/>
                  <a:gdLst>
                    <a:gd name="connsiteX0" fmla="*/ 115761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1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1" y="201054"/>
                      </a:moveTo>
                      <a:cubicBezTo>
                        <a:pt x="115761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1" y="201054"/>
                      </a:lnTo>
                      <a:close/>
                      <a:moveTo>
                        <a:pt x="84454" y="88754"/>
                      </a:moveTo>
                      <a:cubicBezTo>
                        <a:pt x="105142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2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81FC0460-0665-D7E6-FD15-026A9F41AC21}"/>
                    </a:ext>
                  </a:extLst>
                </p:cNvPr>
                <p:cNvSpPr/>
                <p:nvPr/>
              </p:nvSpPr>
              <p:spPr>
                <a:xfrm>
                  <a:off x="2578749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1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1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6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1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1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3278A884-3F3E-D78D-0247-DC183A1EC179}"/>
                    </a:ext>
                  </a:extLst>
                </p:cNvPr>
                <p:cNvSpPr/>
                <p:nvPr/>
              </p:nvSpPr>
              <p:spPr>
                <a:xfrm>
                  <a:off x="2807648" y="5790430"/>
                  <a:ext cx="158289" cy="201053"/>
                </a:xfrm>
                <a:custGeom>
                  <a:avLst/>
                  <a:gdLst>
                    <a:gd name="connsiteX0" fmla="*/ 158289 w 158289"/>
                    <a:gd name="connsiteY0" fmla="*/ 65209 h 201053"/>
                    <a:gd name="connsiteX1" fmla="*/ 92215 w 158289"/>
                    <a:gd name="connsiteY1" fmla="*/ 131545 h 201053"/>
                    <a:gd name="connsiteX2" fmla="*/ 45387 w 158289"/>
                    <a:gd name="connsiteY2" fmla="*/ 131545 h 201053"/>
                    <a:gd name="connsiteX3" fmla="*/ 45387 w 158289"/>
                    <a:gd name="connsiteY3" fmla="*/ 201054 h 201053"/>
                    <a:gd name="connsiteX4" fmla="*/ 0 w 158289"/>
                    <a:gd name="connsiteY4" fmla="*/ 201054 h 201053"/>
                    <a:gd name="connsiteX5" fmla="*/ 0 w 158289"/>
                    <a:gd name="connsiteY5" fmla="*/ 0 h 201053"/>
                    <a:gd name="connsiteX6" fmla="*/ 94785 w 158289"/>
                    <a:gd name="connsiteY6" fmla="*/ 0 h 201053"/>
                    <a:gd name="connsiteX7" fmla="*/ 158263 w 158289"/>
                    <a:gd name="connsiteY7" fmla="*/ 65209 h 201053"/>
                    <a:gd name="connsiteX8" fmla="*/ 45413 w 158289"/>
                    <a:gd name="connsiteY8" fmla="*/ 35633 h 201053"/>
                    <a:gd name="connsiteX9" fmla="*/ 45413 w 158289"/>
                    <a:gd name="connsiteY9" fmla="*/ 99111 h 201053"/>
                    <a:gd name="connsiteX10" fmla="*/ 83327 w 158289"/>
                    <a:gd name="connsiteY10" fmla="*/ 99111 h 201053"/>
                    <a:gd name="connsiteX11" fmla="*/ 112037 w 158289"/>
                    <a:gd name="connsiteY11" fmla="*/ 66362 h 201053"/>
                    <a:gd name="connsiteX12" fmla="*/ 83327 w 158289"/>
                    <a:gd name="connsiteY12" fmla="*/ 35633 h 201053"/>
                    <a:gd name="connsiteX13" fmla="*/ 45413 w 158289"/>
                    <a:gd name="connsiteY13" fmla="*/ 35633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8289" h="201053">
                      <a:moveTo>
                        <a:pt x="158289" y="65209"/>
                      </a:moveTo>
                      <a:cubicBezTo>
                        <a:pt x="158289" y="101680"/>
                        <a:pt x="136736" y="131545"/>
                        <a:pt x="92215" y="131545"/>
                      </a:cubicBezTo>
                      <a:lnTo>
                        <a:pt x="45387" y="13154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4785" y="0"/>
                      </a:lnTo>
                      <a:cubicBezTo>
                        <a:pt x="136133" y="0"/>
                        <a:pt x="158263" y="29576"/>
                        <a:pt x="158263" y="65209"/>
                      </a:cubicBezTo>
                      <a:close/>
                      <a:moveTo>
                        <a:pt x="45413" y="35633"/>
                      </a:moveTo>
                      <a:lnTo>
                        <a:pt x="45413" y="99111"/>
                      </a:lnTo>
                      <a:lnTo>
                        <a:pt x="83327" y="99111"/>
                      </a:lnTo>
                      <a:cubicBezTo>
                        <a:pt x="103726" y="99111"/>
                        <a:pt x="112037" y="85608"/>
                        <a:pt x="112037" y="66362"/>
                      </a:cubicBezTo>
                      <a:cubicBezTo>
                        <a:pt x="112037" y="47117"/>
                        <a:pt x="103988" y="35633"/>
                        <a:pt x="83327" y="35633"/>
                      </a:cubicBezTo>
                      <a:lnTo>
                        <a:pt x="45413" y="35633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42766906-73B5-4545-C681-D2F025DFAD95}"/>
                    </a:ext>
                  </a:extLst>
                </p:cNvPr>
                <p:cNvSpPr/>
                <p:nvPr/>
              </p:nvSpPr>
              <p:spPr>
                <a:xfrm>
                  <a:off x="2994071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BB4F11EE-AD0C-7C36-4598-7DE0330DF494}"/>
                    </a:ext>
                  </a:extLst>
                </p:cNvPr>
                <p:cNvSpPr/>
                <p:nvPr/>
              </p:nvSpPr>
              <p:spPr>
                <a:xfrm>
                  <a:off x="3141112" y="5790430"/>
                  <a:ext cx="199925" cy="201053"/>
                </a:xfrm>
                <a:custGeom>
                  <a:avLst/>
                  <a:gdLst>
                    <a:gd name="connsiteX0" fmla="*/ 133302 w 199925"/>
                    <a:gd name="connsiteY0" fmla="*/ 0 h 201053"/>
                    <a:gd name="connsiteX1" fmla="*/ 199926 w 199925"/>
                    <a:gd name="connsiteY1" fmla="*/ 201054 h 201053"/>
                    <a:gd name="connsiteX2" fmla="*/ 149951 w 199925"/>
                    <a:gd name="connsiteY2" fmla="*/ 201054 h 201053"/>
                    <a:gd name="connsiteX3" fmla="*/ 134429 w 199925"/>
                    <a:gd name="connsiteY3" fmla="*/ 151655 h 201053"/>
                    <a:gd name="connsiteX4" fmla="*/ 63190 w 199925"/>
                    <a:gd name="connsiteY4" fmla="*/ 151655 h 201053"/>
                    <a:gd name="connsiteX5" fmla="*/ 47668 w 199925"/>
                    <a:gd name="connsiteY5" fmla="*/ 201054 h 201053"/>
                    <a:gd name="connsiteX6" fmla="*/ 0 w 199925"/>
                    <a:gd name="connsiteY6" fmla="*/ 201054 h 201053"/>
                    <a:gd name="connsiteX7" fmla="*/ 67201 w 199925"/>
                    <a:gd name="connsiteY7" fmla="*/ 0 h 201053"/>
                    <a:gd name="connsiteX8" fmla="*/ 133249 w 199925"/>
                    <a:gd name="connsiteY8" fmla="*/ 0 h 201053"/>
                    <a:gd name="connsiteX9" fmla="*/ 91350 w 199925"/>
                    <a:gd name="connsiteY9" fmla="*/ 60332 h 201053"/>
                    <a:gd name="connsiteX10" fmla="*/ 73547 w 199925"/>
                    <a:gd name="connsiteY10" fmla="*/ 117203 h 201053"/>
                    <a:gd name="connsiteX11" fmla="*/ 124098 w 199925"/>
                    <a:gd name="connsiteY11" fmla="*/ 117203 h 201053"/>
                    <a:gd name="connsiteX12" fmla="*/ 106295 w 199925"/>
                    <a:gd name="connsiteY12" fmla="*/ 59755 h 201053"/>
                    <a:gd name="connsiteX13" fmla="*/ 99111 w 199925"/>
                    <a:gd name="connsiteY13" fmla="*/ 29602 h 201053"/>
                    <a:gd name="connsiteX14" fmla="*/ 91350 w 199925"/>
                    <a:gd name="connsiteY14" fmla="*/ 60332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5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32"/>
                      </a:moveTo>
                      <a:lnTo>
                        <a:pt x="73547" y="117203"/>
                      </a:lnTo>
                      <a:lnTo>
                        <a:pt x="124098" y="117203"/>
                      </a:lnTo>
                      <a:lnTo>
                        <a:pt x="106295" y="59755"/>
                      </a:lnTo>
                      <a:cubicBezTo>
                        <a:pt x="103699" y="51417"/>
                        <a:pt x="100553" y="37914"/>
                        <a:pt x="99111" y="29602"/>
                      </a:cubicBezTo>
                      <a:cubicBezTo>
                        <a:pt x="97380" y="38229"/>
                        <a:pt x="93946" y="51705"/>
                        <a:pt x="91350" y="603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9C55F496-3614-568E-1141-27A9E18ED395}"/>
                    </a:ext>
                  </a:extLst>
                </p:cNvPr>
                <p:cNvSpPr/>
                <p:nvPr/>
              </p:nvSpPr>
              <p:spPr>
                <a:xfrm>
                  <a:off x="3357976" y="5790430"/>
                  <a:ext cx="166888" cy="201079"/>
                </a:xfrm>
                <a:custGeom>
                  <a:avLst/>
                  <a:gdLst>
                    <a:gd name="connsiteX0" fmla="*/ 64055 w 166888"/>
                    <a:gd name="connsiteY0" fmla="*/ 0 h 201079"/>
                    <a:gd name="connsiteX1" fmla="*/ 116337 w 166888"/>
                    <a:gd name="connsiteY1" fmla="*/ 123495 h 201079"/>
                    <a:gd name="connsiteX2" fmla="*/ 124098 w 166888"/>
                    <a:gd name="connsiteY2" fmla="*/ 150213 h 201079"/>
                    <a:gd name="connsiteX3" fmla="*/ 122656 w 166888"/>
                    <a:gd name="connsiteY3" fmla="*/ 121503 h 201079"/>
                    <a:gd name="connsiteX4" fmla="*/ 122656 w 166888"/>
                    <a:gd name="connsiteY4" fmla="*/ 0 h 201079"/>
                    <a:gd name="connsiteX5" fmla="*/ 166889 w 166888"/>
                    <a:gd name="connsiteY5" fmla="*/ 0 h 201079"/>
                    <a:gd name="connsiteX6" fmla="*/ 166889 w 166888"/>
                    <a:gd name="connsiteY6" fmla="*/ 201054 h 201079"/>
                    <a:gd name="connsiteX7" fmla="*/ 107999 w 166888"/>
                    <a:gd name="connsiteY7" fmla="*/ 201054 h 201079"/>
                    <a:gd name="connsiteX8" fmla="*/ 51417 w 166888"/>
                    <a:gd name="connsiteY8" fmla="*/ 65786 h 201079"/>
                    <a:gd name="connsiteX9" fmla="*/ 44233 w 166888"/>
                    <a:gd name="connsiteY9" fmla="*/ 39644 h 201079"/>
                    <a:gd name="connsiteX10" fmla="*/ 45386 w 166888"/>
                    <a:gd name="connsiteY10" fmla="*/ 66074 h 201079"/>
                    <a:gd name="connsiteX11" fmla="*/ 45386 w 166888"/>
                    <a:gd name="connsiteY11" fmla="*/ 201080 h 201079"/>
                    <a:gd name="connsiteX12" fmla="*/ 0 w 166888"/>
                    <a:gd name="connsiteY12" fmla="*/ 201080 h 201079"/>
                    <a:gd name="connsiteX13" fmla="*/ 0 w 166888"/>
                    <a:gd name="connsiteY13" fmla="*/ 26 h 201079"/>
                    <a:gd name="connsiteX14" fmla="*/ 64055 w 166888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8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1583DC21-56EF-176F-DD78-7BAD134E3C67}"/>
                    </a:ext>
                  </a:extLst>
                </p:cNvPr>
                <p:cNvSpPr/>
                <p:nvPr/>
              </p:nvSpPr>
              <p:spPr>
                <a:xfrm>
                  <a:off x="3625680" y="5790430"/>
                  <a:ext cx="170035" cy="203911"/>
                </a:xfrm>
                <a:custGeom>
                  <a:avLst/>
                  <a:gdLst>
                    <a:gd name="connsiteX0" fmla="*/ 124360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6 w 170035"/>
                    <a:gd name="connsiteY6" fmla="*/ 0 h 203911"/>
                    <a:gd name="connsiteX7" fmla="*/ 45386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0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6" y="0"/>
                      </a:lnTo>
                      <a:lnTo>
                        <a:pt x="45386" y="128398"/>
                      </a:lnTo>
                      <a:cubicBezTo>
                        <a:pt x="45386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54B3C5CE-DDC4-CF31-CEC7-F9670D822385}"/>
                    </a:ext>
                  </a:extLst>
                </p:cNvPr>
                <p:cNvSpPr/>
                <p:nvPr/>
              </p:nvSpPr>
              <p:spPr>
                <a:xfrm>
                  <a:off x="3836461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846C5E28-44AB-B4C1-C698-0B370A6E6719}"/>
                    </a:ext>
                  </a:extLst>
                </p:cNvPr>
                <p:cNvSpPr/>
                <p:nvPr/>
              </p:nvSpPr>
              <p:spPr>
                <a:xfrm>
                  <a:off x="4046430" y="5790430"/>
                  <a:ext cx="45386" cy="201053"/>
                </a:xfrm>
                <a:custGeom>
                  <a:avLst/>
                  <a:gdLst>
                    <a:gd name="connsiteX0" fmla="*/ 0 w 45386"/>
                    <a:gd name="connsiteY0" fmla="*/ 201054 h 201053"/>
                    <a:gd name="connsiteX1" fmla="*/ 0 w 45386"/>
                    <a:gd name="connsiteY1" fmla="*/ 0 h 201053"/>
                    <a:gd name="connsiteX2" fmla="*/ 45387 w 45386"/>
                    <a:gd name="connsiteY2" fmla="*/ 0 h 201053"/>
                    <a:gd name="connsiteX3" fmla="*/ 45387 w 45386"/>
                    <a:gd name="connsiteY3" fmla="*/ 201054 h 201053"/>
                    <a:gd name="connsiteX4" fmla="*/ 0 w 45386"/>
                    <a:gd name="connsiteY4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386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22038295-BA7E-A5EA-70BF-B744ABBDF0BB}"/>
                    </a:ext>
                  </a:extLst>
                </p:cNvPr>
                <p:cNvSpPr/>
                <p:nvPr/>
              </p:nvSpPr>
              <p:spPr>
                <a:xfrm>
                  <a:off x="4127973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2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2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2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2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D2888346-2D96-8F27-44DE-17105B80094C}"/>
                    </a:ext>
                  </a:extLst>
                </p:cNvPr>
                <p:cNvSpPr/>
                <p:nvPr/>
              </p:nvSpPr>
              <p:spPr>
                <a:xfrm>
                  <a:off x="4356899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</p:grpSp>
          <p:grpSp>
            <p:nvGrpSpPr>
              <p:cNvPr id="83" name="Graphic 6">
                <a:extLst>
                  <a:ext uri="{FF2B5EF4-FFF2-40B4-BE49-F238E27FC236}">
                    <a16:creationId xmlns:a16="http://schemas.microsoft.com/office/drawing/2014/main" id="{7D0655C3-4847-3269-8148-5E0E15279998}"/>
                  </a:ext>
                </a:extLst>
              </p:cNvPr>
              <p:cNvGrpSpPr/>
              <p:nvPr/>
            </p:nvGrpSpPr>
            <p:grpSpPr>
              <a:xfrm>
                <a:off x="2007786" y="6075571"/>
                <a:ext cx="2264369" cy="206874"/>
                <a:chOff x="2007786" y="6075571"/>
                <a:chExt cx="2264369" cy="206874"/>
              </a:xfrm>
              <a:grpFill/>
            </p:grpSpPr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52FA3053-39C1-00C5-F9E4-7CACDF60D305}"/>
                    </a:ext>
                  </a:extLst>
                </p:cNvPr>
                <p:cNvSpPr/>
                <p:nvPr/>
              </p:nvSpPr>
              <p:spPr>
                <a:xfrm>
                  <a:off x="2007786" y="6078508"/>
                  <a:ext cx="175777" cy="201053"/>
                </a:xfrm>
                <a:custGeom>
                  <a:avLst/>
                  <a:gdLst>
                    <a:gd name="connsiteX0" fmla="*/ 0 w 175777"/>
                    <a:gd name="connsiteY0" fmla="*/ 201054 h 201053"/>
                    <a:gd name="connsiteX1" fmla="*/ 0 w 175777"/>
                    <a:gd name="connsiteY1" fmla="*/ 0 h 201053"/>
                    <a:gd name="connsiteX2" fmla="*/ 89043 w 175777"/>
                    <a:gd name="connsiteY2" fmla="*/ 0 h 201053"/>
                    <a:gd name="connsiteX3" fmla="*/ 175778 w 175777"/>
                    <a:gd name="connsiteY3" fmla="*/ 100238 h 201053"/>
                    <a:gd name="connsiteX4" fmla="*/ 91324 w 175777"/>
                    <a:gd name="connsiteY4" fmla="*/ 201054 h 201053"/>
                    <a:gd name="connsiteX5" fmla="*/ 0 w 175777"/>
                    <a:gd name="connsiteY5" fmla="*/ 201054 h 201053"/>
                    <a:gd name="connsiteX6" fmla="*/ 80993 w 175777"/>
                    <a:gd name="connsiteY6" fmla="*/ 165447 h 201053"/>
                    <a:gd name="connsiteX7" fmla="*/ 128372 w 175777"/>
                    <a:gd name="connsiteY7" fmla="*/ 100527 h 201053"/>
                    <a:gd name="connsiteX8" fmla="*/ 79551 w 175777"/>
                    <a:gd name="connsiteY8" fmla="*/ 35607 h 201053"/>
                    <a:gd name="connsiteX9" fmla="*/ 45360 w 175777"/>
                    <a:gd name="connsiteY9" fmla="*/ 35607 h 201053"/>
                    <a:gd name="connsiteX10" fmla="*/ 45360 w 175777"/>
                    <a:gd name="connsiteY10" fmla="*/ 165421 h 201053"/>
                    <a:gd name="connsiteX11" fmla="*/ 80967 w 175777"/>
                    <a:gd name="connsiteY11" fmla="*/ 165421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5777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89043" y="0"/>
                      </a:lnTo>
                      <a:cubicBezTo>
                        <a:pt x="142741" y="0"/>
                        <a:pt x="175778" y="37049"/>
                        <a:pt x="175778" y="100238"/>
                      </a:cubicBezTo>
                      <a:cubicBezTo>
                        <a:pt x="175778" y="163428"/>
                        <a:pt x="143894" y="201054"/>
                        <a:pt x="91324" y="201054"/>
                      </a:cubicBezTo>
                      <a:lnTo>
                        <a:pt x="0" y="201054"/>
                      </a:lnTo>
                      <a:close/>
                      <a:moveTo>
                        <a:pt x="80993" y="165447"/>
                      </a:moveTo>
                      <a:cubicBezTo>
                        <a:pt x="113165" y="165447"/>
                        <a:pt x="128372" y="147067"/>
                        <a:pt x="128372" y="100527"/>
                      </a:cubicBezTo>
                      <a:cubicBezTo>
                        <a:pt x="128372" y="53987"/>
                        <a:pt x="112300" y="35607"/>
                        <a:pt x="79551" y="35607"/>
                      </a:cubicBezTo>
                      <a:lnTo>
                        <a:pt x="45360" y="35607"/>
                      </a:lnTo>
                      <a:lnTo>
                        <a:pt x="45360" y="165421"/>
                      </a:lnTo>
                      <a:lnTo>
                        <a:pt x="80967" y="165421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D19D030F-3323-500A-16AD-587F1429D6ED}"/>
                    </a:ext>
                  </a:extLst>
                </p:cNvPr>
                <p:cNvSpPr/>
                <p:nvPr/>
              </p:nvSpPr>
              <p:spPr>
                <a:xfrm>
                  <a:off x="2219459" y="6078508"/>
                  <a:ext cx="160858" cy="201053"/>
                </a:xfrm>
                <a:custGeom>
                  <a:avLst/>
                  <a:gdLst>
                    <a:gd name="connsiteX0" fmla="*/ 115760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0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0" y="201054"/>
                      </a:moveTo>
                      <a:cubicBezTo>
                        <a:pt x="115760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0" y="201054"/>
                      </a:lnTo>
                      <a:close/>
                      <a:moveTo>
                        <a:pt x="84454" y="88754"/>
                      </a:moveTo>
                      <a:cubicBezTo>
                        <a:pt x="105141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1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2C0B03A2-6CB7-5134-9390-957A6DFAEFA3}"/>
                    </a:ext>
                  </a:extLst>
                </p:cNvPr>
                <p:cNvSpPr/>
                <p:nvPr/>
              </p:nvSpPr>
              <p:spPr>
                <a:xfrm>
                  <a:off x="2413354" y="6078508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3655B70F-9E9E-45EB-74F9-8B211CF72B5E}"/>
                    </a:ext>
                  </a:extLst>
                </p:cNvPr>
                <p:cNvSpPr/>
                <p:nvPr/>
              </p:nvSpPr>
              <p:spPr>
                <a:xfrm>
                  <a:off x="2617528" y="6075597"/>
                  <a:ext cx="184115" cy="206821"/>
                </a:xfrm>
                <a:custGeom>
                  <a:avLst/>
                  <a:gdLst>
                    <a:gd name="connsiteX0" fmla="*/ 182700 w 184115"/>
                    <a:gd name="connsiteY0" fmla="*/ 69535 h 206821"/>
                    <a:gd name="connsiteX1" fmla="*/ 136448 w 184115"/>
                    <a:gd name="connsiteY1" fmla="*/ 69535 h 206821"/>
                    <a:gd name="connsiteX2" fmla="*/ 96515 w 184115"/>
                    <a:gd name="connsiteY2" fmla="*/ 39959 h 206821"/>
                    <a:gd name="connsiteX3" fmla="*/ 48848 w 184115"/>
                    <a:gd name="connsiteY3" fmla="*/ 103437 h 206821"/>
                    <a:gd name="connsiteX4" fmla="*/ 95099 w 184115"/>
                    <a:gd name="connsiteY4" fmla="*/ 167492 h 206821"/>
                    <a:gd name="connsiteX5" fmla="*/ 139044 w 184115"/>
                    <a:gd name="connsiteY5" fmla="*/ 125567 h 206821"/>
                    <a:gd name="connsiteX6" fmla="*/ 92792 w 184115"/>
                    <a:gd name="connsiteY6" fmla="*/ 125567 h 206821"/>
                    <a:gd name="connsiteX7" fmla="*/ 92792 w 184115"/>
                    <a:gd name="connsiteY7" fmla="*/ 92241 h 206821"/>
                    <a:gd name="connsiteX8" fmla="*/ 184116 w 184115"/>
                    <a:gd name="connsiteY8" fmla="*/ 92241 h 206821"/>
                    <a:gd name="connsiteX9" fmla="*/ 184116 w 184115"/>
                    <a:gd name="connsiteY9" fmla="*/ 203964 h 206821"/>
                    <a:gd name="connsiteX10" fmla="*/ 141325 w 184115"/>
                    <a:gd name="connsiteY10" fmla="*/ 203964 h 206821"/>
                    <a:gd name="connsiteX11" fmla="*/ 141325 w 184115"/>
                    <a:gd name="connsiteY11" fmla="*/ 170639 h 206821"/>
                    <a:gd name="connsiteX12" fmla="*/ 85608 w 184115"/>
                    <a:gd name="connsiteY12" fmla="*/ 206822 h 206821"/>
                    <a:gd name="connsiteX13" fmla="*/ 0 w 184115"/>
                    <a:gd name="connsiteY13" fmla="*/ 103411 h 206821"/>
                    <a:gd name="connsiteX14" fmla="*/ 97092 w 184115"/>
                    <a:gd name="connsiteY14" fmla="*/ 0 h 206821"/>
                    <a:gd name="connsiteX15" fmla="*/ 182673 w 184115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115" h="206821">
                      <a:moveTo>
                        <a:pt x="182700" y="69535"/>
                      </a:moveTo>
                      <a:lnTo>
                        <a:pt x="136448" y="69535"/>
                      </a:lnTo>
                      <a:cubicBezTo>
                        <a:pt x="133852" y="50578"/>
                        <a:pt x="120375" y="39959"/>
                        <a:pt x="96515" y="39959"/>
                      </a:cubicBezTo>
                      <a:cubicBezTo>
                        <a:pt x="63190" y="39959"/>
                        <a:pt x="48848" y="65523"/>
                        <a:pt x="48848" y="103437"/>
                      </a:cubicBezTo>
                      <a:cubicBezTo>
                        <a:pt x="48848" y="144209"/>
                        <a:pt x="62351" y="167492"/>
                        <a:pt x="95099" y="167492"/>
                      </a:cubicBezTo>
                      <a:cubicBezTo>
                        <a:pt x="122682" y="167492"/>
                        <a:pt x="138755" y="152259"/>
                        <a:pt x="139044" y="125567"/>
                      </a:cubicBezTo>
                      <a:lnTo>
                        <a:pt x="92792" y="125567"/>
                      </a:lnTo>
                      <a:lnTo>
                        <a:pt x="92792" y="92241"/>
                      </a:lnTo>
                      <a:lnTo>
                        <a:pt x="184116" y="92241"/>
                      </a:lnTo>
                      <a:lnTo>
                        <a:pt x="184116" y="203964"/>
                      </a:lnTo>
                      <a:lnTo>
                        <a:pt x="141325" y="203964"/>
                      </a:lnTo>
                      <a:lnTo>
                        <a:pt x="141325" y="170639"/>
                      </a:lnTo>
                      <a:cubicBezTo>
                        <a:pt x="133275" y="191326"/>
                        <a:pt x="119484" y="206822"/>
                        <a:pt x="85608" y="206822"/>
                      </a:cubicBezTo>
                      <a:cubicBezTo>
                        <a:pt x="45098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3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002B0FC9-8771-9169-3016-438C5333CE4A}"/>
                    </a:ext>
                  </a:extLst>
                </p:cNvPr>
                <p:cNvSpPr/>
                <p:nvPr/>
              </p:nvSpPr>
              <p:spPr>
                <a:xfrm>
                  <a:off x="2836096" y="6075571"/>
                  <a:ext cx="167728" cy="206821"/>
                </a:xfrm>
                <a:custGeom>
                  <a:avLst/>
                  <a:gdLst>
                    <a:gd name="connsiteX0" fmla="*/ 166601 w 167728"/>
                    <a:gd name="connsiteY0" fmla="*/ 64684 h 206821"/>
                    <a:gd name="connsiteX1" fmla="*/ 119772 w 167728"/>
                    <a:gd name="connsiteY1" fmla="*/ 64684 h 206821"/>
                    <a:gd name="connsiteX2" fmla="*/ 83589 w 167728"/>
                    <a:gd name="connsiteY2" fmla="*/ 35947 h 206821"/>
                    <a:gd name="connsiteX3" fmla="*/ 51129 w 167728"/>
                    <a:gd name="connsiteY3" fmla="*/ 58916 h 206821"/>
                    <a:gd name="connsiteX4" fmla="*/ 88177 w 167728"/>
                    <a:gd name="connsiteY4" fmla="*/ 81885 h 206821"/>
                    <a:gd name="connsiteX5" fmla="*/ 167728 w 167728"/>
                    <a:gd name="connsiteY5" fmla="*/ 139621 h 206821"/>
                    <a:gd name="connsiteX6" fmla="*/ 82435 w 167728"/>
                    <a:gd name="connsiteY6" fmla="*/ 206822 h 206821"/>
                    <a:gd name="connsiteX7" fmla="*/ 0 w 167728"/>
                    <a:gd name="connsiteY7" fmla="*/ 141325 h 206821"/>
                    <a:gd name="connsiteX8" fmla="*/ 46829 w 167728"/>
                    <a:gd name="connsiteY8" fmla="*/ 141325 h 206821"/>
                    <a:gd name="connsiteX9" fmla="*/ 84166 w 167728"/>
                    <a:gd name="connsiteY9" fmla="*/ 171189 h 206821"/>
                    <a:gd name="connsiteX10" fmla="*/ 118068 w 167728"/>
                    <a:gd name="connsiteY10" fmla="*/ 146490 h 206821"/>
                    <a:gd name="connsiteX11" fmla="*/ 78423 w 167728"/>
                    <a:gd name="connsiteY11" fmla="*/ 122079 h 206821"/>
                    <a:gd name="connsiteX12" fmla="*/ 2596 w 167728"/>
                    <a:gd name="connsiteY12" fmla="*/ 62901 h 206821"/>
                    <a:gd name="connsiteX13" fmla="*/ 84742 w 167728"/>
                    <a:gd name="connsiteY13" fmla="*/ 0 h 206821"/>
                    <a:gd name="connsiteX14" fmla="*/ 166601 w 167728"/>
                    <a:gd name="connsiteY14" fmla="*/ 64632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7728" h="206821">
                      <a:moveTo>
                        <a:pt x="166601" y="64684"/>
                      </a:moveTo>
                      <a:lnTo>
                        <a:pt x="119772" y="64684"/>
                      </a:lnTo>
                      <a:cubicBezTo>
                        <a:pt x="118330" y="47169"/>
                        <a:pt x="111146" y="35947"/>
                        <a:pt x="83589" y="35947"/>
                      </a:cubicBezTo>
                      <a:cubicBezTo>
                        <a:pt x="58601" y="35947"/>
                        <a:pt x="51129" y="46566"/>
                        <a:pt x="51129" y="58916"/>
                      </a:cubicBezTo>
                      <a:cubicBezTo>
                        <a:pt x="51129" y="74438"/>
                        <a:pt x="62901" y="79027"/>
                        <a:pt x="88177" y="81885"/>
                      </a:cubicBezTo>
                      <a:cubicBezTo>
                        <a:pt x="136999" y="86473"/>
                        <a:pt x="167728" y="102572"/>
                        <a:pt x="167728" y="139621"/>
                      </a:cubicBezTo>
                      <a:cubicBezTo>
                        <a:pt x="167728" y="178977"/>
                        <a:pt x="136422" y="206822"/>
                        <a:pt x="82435" y="206822"/>
                      </a:cubicBezTo>
                      <a:cubicBezTo>
                        <a:pt x="31883" y="206822"/>
                        <a:pt x="1730" y="179527"/>
                        <a:pt x="0" y="141325"/>
                      </a:cubicBezTo>
                      <a:lnTo>
                        <a:pt x="46829" y="141325"/>
                      </a:lnTo>
                      <a:cubicBezTo>
                        <a:pt x="47982" y="159128"/>
                        <a:pt x="56871" y="171189"/>
                        <a:pt x="84166" y="171189"/>
                      </a:cubicBezTo>
                      <a:cubicBezTo>
                        <a:pt x="109442" y="171189"/>
                        <a:pt x="118068" y="159705"/>
                        <a:pt x="118068" y="146490"/>
                      </a:cubicBezTo>
                      <a:cubicBezTo>
                        <a:pt x="118068" y="129841"/>
                        <a:pt x="106295" y="125514"/>
                        <a:pt x="78423" y="122079"/>
                      </a:cubicBezTo>
                      <a:cubicBezTo>
                        <a:pt x="27295" y="116049"/>
                        <a:pt x="2596" y="101104"/>
                        <a:pt x="2596" y="62901"/>
                      </a:cubicBezTo>
                      <a:cubicBezTo>
                        <a:pt x="2596" y="27872"/>
                        <a:pt x="31018" y="0"/>
                        <a:pt x="84742" y="0"/>
                      </a:cubicBezTo>
                      <a:cubicBezTo>
                        <a:pt x="135294" y="0"/>
                        <a:pt x="164870" y="26718"/>
                        <a:pt x="166601" y="646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ACBFEC32-1910-D6AB-C991-729A8AE5E93E}"/>
                    </a:ext>
                  </a:extLst>
                </p:cNvPr>
                <p:cNvSpPr/>
                <p:nvPr/>
              </p:nvSpPr>
              <p:spPr>
                <a:xfrm>
                  <a:off x="3072180" y="6078508"/>
                  <a:ext cx="199926" cy="201053"/>
                </a:xfrm>
                <a:custGeom>
                  <a:avLst/>
                  <a:gdLst>
                    <a:gd name="connsiteX0" fmla="*/ 133302 w 199926"/>
                    <a:gd name="connsiteY0" fmla="*/ 0 h 201053"/>
                    <a:gd name="connsiteX1" fmla="*/ 199926 w 199926"/>
                    <a:gd name="connsiteY1" fmla="*/ 201054 h 201053"/>
                    <a:gd name="connsiteX2" fmla="*/ 149951 w 199926"/>
                    <a:gd name="connsiteY2" fmla="*/ 201054 h 201053"/>
                    <a:gd name="connsiteX3" fmla="*/ 134429 w 199926"/>
                    <a:gd name="connsiteY3" fmla="*/ 151655 h 201053"/>
                    <a:gd name="connsiteX4" fmla="*/ 63190 w 199926"/>
                    <a:gd name="connsiteY4" fmla="*/ 151655 h 201053"/>
                    <a:gd name="connsiteX5" fmla="*/ 47668 w 199926"/>
                    <a:gd name="connsiteY5" fmla="*/ 201054 h 201053"/>
                    <a:gd name="connsiteX6" fmla="*/ 0 w 199926"/>
                    <a:gd name="connsiteY6" fmla="*/ 201054 h 201053"/>
                    <a:gd name="connsiteX7" fmla="*/ 67201 w 199926"/>
                    <a:gd name="connsiteY7" fmla="*/ 0 h 201053"/>
                    <a:gd name="connsiteX8" fmla="*/ 133249 w 199926"/>
                    <a:gd name="connsiteY8" fmla="*/ 0 h 201053"/>
                    <a:gd name="connsiteX9" fmla="*/ 91350 w 199926"/>
                    <a:gd name="connsiteY9" fmla="*/ 60306 h 201053"/>
                    <a:gd name="connsiteX10" fmla="*/ 73547 w 199926"/>
                    <a:gd name="connsiteY10" fmla="*/ 117176 h 201053"/>
                    <a:gd name="connsiteX11" fmla="*/ 124098 w 199926"/>
                    <a:gd name="connsiteY11" fmla="*/ 117176 h 201053"/>
                    <a:gd name="connsiteX12" fmla="*/ 106295 w 199926"/>
                    <a:gd name="connsiteY12" fmla="*/ 59729 h 201053"/>
                    <a:gd name="connsiteX13" fmla="*/ 99111 w 199926"/>
                    <a:gd name="connsiteY13" fmla="*/ 29576 h 201053"/>
                    <a:gd name="connsiteX14" fmla="*/ 91350 w 199926"/>
                    <a:gd name="connsiteY14" fmla="*/ 60306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6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06"/>
                      </a:moveTo>
                      <a:lnTo>
                        <a:pt x="73547" y="117176"/>
                      </a:lnTo>
                      <a:lnTo>
                        <a:pt x="124098" y="117176"/>
                      </a:lnTo>
                      <a:lnTo>
                        <a:pt x="106295" y="59729"/>
                      </a:lnTo>
                      <a:cubicBezTo>
                        <a:pt x="103699" y="51391"/>
                        <a:pt x="100553" y="37888"/>
                        <a:pt x="99111" y="29576"/>
                      </a:cubicBezTo>
                      <a:cubicBezTo>
                        <a:pt x="97380" y="38202"/>
                        <a:pt x="93946" y="51705"/>
                        <a:pt x="91350" y="60306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767A6AFA-0C4F-67EF-BFBB-FC04130A1AC0}"/>
                    </a:ext>
                  </a:extLst>
                </p:cNvPr>
                <p:cNvSpPr/>
                <p:nvPr/>
              </p:nvSpPr>
              <p:spPr>
                <a:xfrm>
                  <a:off x="3282436" y="6075597"/>
                  <a:ext cx="184089" cy="206821"/>
                </a:xfrm>
                <a:custGeom>
                  <a:avLst/>
                  <a:gdLst>
                    <a:gd name="connsiteX0" fmla="*/ 182674 w 184089"/>
                    <a:gd name="connsiteY0" fmla="*/ 69535 h 206821"/>
                    <a:gd name="connsiteX1" fmla="*/ 136422 w 184089"/>
                    <a:gd name="connsiteY1" fmla="*/ 69535 h 206821"/>
                    <a:gd name="connsiteX2" fmla="*/ 96489 w 184089"/>
                    <a:gd name="connsiteY2" fmla="*/ 39959 h 206821"/>
                    <a:gd name="connsiteX3" fmla="*/ 48821 w 184089"/>
                    <a:gd name="connsiteY3" fmla="*/ 103437 h 206821"/>
                    <a:gd name="connsiteX4" fmla="*/ 95073 w 184089"/>
                    <a:gd name="connsiteY4" fmla="*/ 167492 h 206821"/>
                    <a:gd name="connsiteX5" fmla="*/ 139018 w 184089"/>
                    <a:gd name="connsiteY5" fmla="*/ 125567 h 206821"/>
                    <a:gd name="connsiteX6" fmla="*/ 92766 w 184089"/>
                    <a:gd name="connsiteY6" fmla="*/ 125567 h 206821"/>
                    <a:gd name="connsiteX7" fmla="*/ 92766 w 184089"/>
                    <a:gd name="connsiteY7" fmla="*/ 92241 h 206821"/>
                    <a:gd name="connsiteX8" fmla="*/ 184089 w 184089"/>
                    <a:gd name="connsiteY8" fmla="*/ 92241 h 206821"/>
                    <a:gd name="connsiteX9" fmla="*/ 184089 w 184089"/>
                    <a:gd name="connsiteY9" fmla="*/ 203964 h 206821"/>
                    <a:gd name="connsiteX10" fmla="*/ 141299 w 184089"/>
                    <a:gd name="connsiteY10" fmla="*/ 203964 h 206821"/>
                    <a:gd name="connsiteX11" fmla="*/ 141299 w 184089"/>
                    <a:gd name="connsiteY11" fmla="*/ 170639 h 206821"/>
                    <a:gd name="connsiteX12" fmla="*/ 85582 w 184089"/>
                    <a:gd name="connsiteY12" fmla="*/ 206822 h 206821"/>
                    <a:gd name="connsiteX13" fmla="*/ 0 w 184089"/>
                    <a:gd name="connsiteY13" fmla="*/ 103411 h 206821"/>
                    <a:gd name="connsiteX14" fmla="*/ 97092 w 184089"/>
                    <a:gd name="connsiteY14" fmla="*/ 0 h 206821"/>
                    <a:gd name="connsiteX15" fmla="*/ 182674 w 184089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089" h="206821">
                      <a:moveTo>
                        <a:pt x="182674" y="69535"/>
                      </a:moveTo>
                      <a:lnTo>
                        <a:pt x="136422" y="69535"/>
                      </a:lnTo>
                      <a:cubicBezTo>
                        <a:pt x="133826" y="50578"/>
                        <a:pt x="120349" y="39959"/>
                        <a:pt x="96489" y="39959"/>
                      </a:cubicBezTo>
                      <a:cubicBezTo>
                        <a:pt x="63163" y="39959"/>
                        <a:pt x="48821" y="65523"/>
                        <a:pt x="48821" y="103437"/>
                      </a:cubicBezTo>
                      <a:cubicBezTo>
                        <a:pt x="48821" y="144209"/>
                        <a:pt x="62325" y="167492"/>
                        <a:pt x="95073" y="167492"/>
                      </a:cubicBezTo>
                      <a:cubicBezTo>
                        <a:pt x="122656" y="167492"/>
                        <a:pt x="138729" y="152259"/>
                        <a:pt x="139018" y="125567"/>
                      </a:cubicBezTo>
                      <a:lnTo>
                        <a:pt x="92766" y="125567"/>
                      </a:lnTo>
                      <a:lnTo>
                        <a:pt x="92766" y="92241"/>
                      </a:lnTo>
                      <a:lnTo>
                        <a:pt x="184089" y="92241"/>
                      </a:lnTo>
                      <a:lnTo>
                        <a:pt x="184089" y="203964"/>
                      </a:lnTo>
                      <a:lnTo>
                        <a:pt x="141299" y="203964"/>
                      </a:lnTo>
                      <a:lnTo>
                        <a:pt x="141299" y="170639"/>
                      </a:lnTo>
                      <a:cubicBezTo>
                        <a:pt x="133249" y="191326"/>
                        <a:pt x="119458" y="206822"/>
                        <a:pt x="85582" y="206822"/>
                      </a:cubicBezTo>
                      <a:cubicBezTo>
                        <a:pt x="45072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4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7123A204-218C-C7F2-10B9-ED03C18AF7CC}"/>
                    </a:ext>
                  </a:extLst>
                </p:cNvPr>
                <p:cNvSpPr/>
                <p:nvPr/>
              </p:nvSpPr>
              <p:spPr>
                <a:xfrm>
                  <a:off x="3509343" y="6078508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6 w 141324"/>
                    <a:gd name="connsiteY4" fmla="*/ 35607 h 201053"/>
                    <a:gd name="connsiteX5" fmla="*/ 45386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6 w 141324"/>
                    <a:gd name="connsiteY8" fmla="*/ 114581 h 201053"/>
                    <a:gd name="connsiteX9" fmla="*/ 45386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6" y="35607"/>
                      </a:lnTo>
                      <a:lnTo>
                        <a:pt x="45386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6" y="114581"/>
                      </a:lnTo>
                      <a:lnTo>
                        <a:pt x="45386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429FBA13-EDC0-CFFA-0501-FD42F9D4BE25}"/>
                    </a:ext>
                  </a:extLst>
                </p:cNvPr>
                <p:cNvSpPr/>
                <p:nvPr/>
              </p:nvSpPr>
              <p:spPr>
                <a:xfrm>
                  <a:off x="3682525" y="6078481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26 h 201079"/>
                    <a:gd name="connsiteX1" fmla="*/ 116337 w 166889"/>
                    <a:gd name="connsiteY1" fmla="*/ 123522 h 201079"/>
                    <a:gd name="connsiteX2" fmla="*/ 124099 w 166889"/>
                    <a:gd name="connsiteY2" fmla="*/ 150240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8000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7 w 166889"/>
                    <a:gd name="connsiteY10" fmla="*/ 66074 h 201079"/>
                    <a:gd name="connsiteX11" fmla="*/ 45387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26"/>
                      </a:moveTo>
                      <a:lnTo>
                        <a:pt x="116337" y="123522"/>
                      </a:lnTo>
                      <a:cubicBezTo>
                        <a:pt x="118645" y="129264"/>
                        <a:pt x="122080" y="140748"/>
                        <a:pt x="124099" y="150240"/>
                      </a:cubicBezTo>
                      <a:cubicBezTo>
                        <a:pt x="123522" y="143921"/>
                        <a:pt x="122656" y="127848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8000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7" y="60332"/>
                        <a:pt x="45387" y="66074"/>
                      </a:cubicBezTo>
                      <a:lnTo>
                        <a:pt x="45387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12C977E3-E1BE-A3BD-6E5B-3908D2F7F8A7}"/>
                    </a:ext>
                  </a:extLst>
                </p:cNvPr>
                <p:cNvSpPr/>
                <p:nvPr/>
              </p:nvSpPr>
              <p:spPr>
                <a:xfrm>
                  <a:off x="3885597" y="6075624"/>
                  <a:ext cx="182961" cy="206821"/>
                </a:xfrm>
                <a:custGeom>
                  <a:avLst/>
                  <a:gdLst>
                    <a:gd name="connsiteX0" fmla="*/ 182962 w 182961"/>
                    <a:gd name="connsiteY0" fmla="*/ 137025 h 206821"/>
                    <a:gd name="connsiteX1" fmla="*/ 96515 w 182961"/>
                    <a:gd name="connsiteY1" fmla="*/ 206822 h 206821"/>
                    <a:gd name="connsiteX2" fmla="*/ 0 w 182961"/>
                    <a:gd name="connsiteY2" fmla="*/ 103411 h 206821"/>
                    <a:gd name="connsiteX3" fmla="*/ 96515 w 182961"/>
                    <a:gd name="connsiteY3" fmla="*/ 0 h 206821"/>
                    <a:gd name="connsiteX4" fmla="*/ 182962 w 182961"/>
                    <a:gd name="connsiteY4" fmla="*/ 69797 h 206821"/>
                    <a:gd name="connsiteX5" fmla="*/ 136422 w 182961"/>
                    <a:gd name="connsiteY5" fmla="*/ 69797 h 206821"/>
                    <a:gd name="connsiteX6" fmla="*/ 96489 w 182961"/>
                    <a:gd name="connsiteY6" fmla="*/ 39933 h 206821"/>
                    <a:gd name="connsiteX7" fmla="*/ 49083 w 182961"/>
                    <a:gd name="connsiteY7" fmla="*/ 103411 h 206821"/>
                    <a:gd name="connsiteX8" fmla="*/ 96489 w 182961"/>
                    <a:gd name="connsiteY8" fmla="*/ 166889 h 206821"/>
                    <a:gd name="connsiteX9" fmla="*/ 136422 w 182961"/>
                    <a:gd name="connsiteY9" fmla="*/ 137025 h 206821"/>
                    <a:gd name="connsiteX10" fmla="*/ 182962 w 182961"/>
                    <a:gd name="connsiteY10" fmla="*/ 137025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961" h="206821">
                      <a:moveTo>
                        <a:pt x="182962" y="137025"/>
                      </a:moveTo>
                      <a:cubicBezTo>
                        <a:pt x="179527" y="178373"/>
                        <a:pt x="146779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625" y="0"/>
                        <a:pt x="96515" y="0"/>
                      </a:cubicBezTo>
                      <a:cubicBezTo>
                        <a:pt x="146779" y="0"/>
                        <a:pt x="179527" y="28422"/>
                        <a:pt x="182962" y="69797"/>
                      </a:cubicBezTo>
                      <a:lnTo>
                        <a:pt x="136422" y="69797"/>
                      </a:lnTo>
                      <a:cubicBezTo>
                        <a:pt x="133826" y="50840"/>
                        <a:pt x="120611" y="39933"/>
                        <a:pt x="96489" y="39933"/>
                      </a:cubicBezTo>
                      <a:cubicBezTo>
                        <a:pt x="63163" y="39933"/>
                        <a:pt x="49083" y="65497"/>
                        <a:pt x="49083" y="103411"/>
                      </a:cubicBezTo>
                      <a:cubicBezTo>
                        <a:pt x="49083" y="141325"/>
                        <a:pt x="63163" y="166889"/>
                        <a:pt x="96489" y="166889"/>
                      </a:cubicBezTo>
                      <a:cubicBezTo>
                        <a:pt x="120611" y="166889"/>
                        <a:pt x="133826" y="155982"/>
                        <a:pt x="136422" y="137025"/>
                      </a:cubicBezTo>
                      <a:lnTo>
                        <a:pt x="182962" y="137025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33BB2005-4FF0-04D0-7357-32010B4C1C33}"/>
                    </a:ext>
                  </a:extLst>
                </p:cNvPr>
                <p:cNvSpPr/>
                <p:nvPr/>
              </p:nvSpPr>
              <p:spPr>
                <a:xfrm>
                  <a:off x="4072544" y="6078508"/>
                  <a:ext cx="199611" cy="201053"/>
                </a:xfrm>
                <a:custGeom>
                  <a:avLst/>
                  <a:gdLst>
                    <a:gd name="connsiteX0" fmla="*/ 77270 w 199611"/>
                    <a:gd name="connsiteY0" fmla="*/ 201054 h 201053"/>
                    <a:gd name="connsiteX1" fmla="*/ 77270 w 199611"/>
                    <a:gd name="connsiteY1" fmla="*/ 115761 h 201053"/>
                    <a:gd name="connsiteX2" fmla="*/ 0 w 199611"/>
                    <a:gd name="connsiteY2" fmla="*/ 0 h 201053"/>
                    <a:gd name="connsiteX3" fmla="*/ 53148 w 199611"/>
                    <a:gd name="connsiteY3" fmla="*/ 0 h 201053"/>
                    <a:gd name="connsiteX4" fmla="*/ 101392 w 199611"/>
                    <a:gd name="connsiteY4" fmla="*/ 77270 h 201053"/>
                    <a:gd name="connsiteX5" fmla="*/ 150213 w 199611"/>
                    <a:gd name="connsiteY5" fmla="*/ 0 h 201053"/>
                    <a:gd name="connsiteX6" fmla="*/ 199612 w 199611"/>
                    <a:gd name="connsiteY6" fmla="*/ 0 h 201053"/>
                    <a:gd name="connsiteX7" fmla="*/ 122630 w 199611"/>
                    <a:gd name="connsiteY7" fmla="*/ 115761 h 201053"/>
                    <a:gd name="connsiteX8" fmla="*/ 122630 w 199611"/>
                    <a:gd name="connsiteY8" fmla="*/ 201054 h 201053"/>
                    <a:gd name="connsiteX9" fmla="*/ 77244 w 199611"/>
                    <a:gd name="connsiteY9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9611" h="201053">
                      <a:moveTo>
                        <a:pt x="77270" y="201054"/>
                      </a:moveTo>
                      <a:lnTo>
                        <a:pt x="77270" y="115761"/>
                      </a:lnTo>
                      <a:lnTo>
                        <a:pt x="0" y="0"/>
                      </a:lnTo>
                      <a:lnTo>
                        <a:pt x="53148" y="0"/>
                      </a:lnTo>
                      <a:lnTo>
                        <a:pt x="101392" y="77270"/>
                      </a:lnTo>
                      <a:lnTo>
                        <a:pt x="150213" y="0"/>
                      </a:lnTo>
                      <a:lnTo>
                        <a:pt x="199612" y="0"/>
                      </a:lnTo>
                      <a:lnTo>
                        <a:pt x="122630" y="115761"/>
                      </a:lnTo>
                      <a:lnTo>
                        <a:pt x="122630" y="201054"/>
                      </a:lnTo>
                      <a:lnTo>
                        <a:pt x="77244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05038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 Graphic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icture Placeholder 79">
            <a:extLst>
              <a:ext uri="{FF2B5EF4-FFF2-40B4-BE49-F238E27FC236}">
                <a16:creationId xmlns:a16="http://schemas.microsoft.com/office/drawing/2014/main" id="{1D7094C9-E44D-85B3-44D7-A05184A53D0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65986" y="1931988"/>
            <a:ext cx="4926014" cy="4926014"/>
          </a:xfrm>
          <a:custGeom>
            <a:avLst/>
            <a:gdLst>
              <a:gd name="connsiteX0" fmla="*/ 1073951 w 2148011"/>
              <a:gd name="connsiteY0" fmla="*/ 0 h 2148011"/>
              <a:gd name="connsiteX1" fmla="*/ 2148011 w 2148011"/>
              <a:gd name="connsiteY1" fmla="*/ 0 h 2148011"/>
              <a:gd name="connsiteX2" fmla="*/ 2148011 w 2148011"/>
              <a:gd name="connsiteY2" fmla="*/ 2148011 h 2148011"/>
              <a:gd name="connsiteX3" fmla="*/ 1074056 w 2148011"/>
              <a:gd name="connsiteY3" fmla="*/ 2148011 h 2148011"/>
              <a:gd name="connsiteX4" fmla="*/ 0 w 2148011"/>
              <a:gd name="connsiteY4" fmla="*/ 1073951 h 2148011"/>
              <a:gd name="connsiteX5" fmla="*/ 1073951 w 2148011"/>
              <a:gd name="connsiteY5" fmla="*/ 0 h 214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8011" h="2148011">
                <a:moveTo>
                  <a:pt x="1073951" y="0"/>
                </a:moveTo>
                <a:lnTo>
                  <a:pt x="2148011" y="0"/>
                </a:lnTo>
                <a:lnTo>
                  <a:pt x="2148011" y="2148011"/>
                </a:lnTo>
                <a:lnTo>
                  <a:pt x="1074056" y="2148011"/>
                </a:lnTo>
                <a:cubicBezTo>
                  <a:pt x="480865" y="2148011"/>
                  <a:pt x="0" y="1667142"/>
                  <a:pt x="0" y="1073951"/>
                </a:cubicBezTo>
                <a:cubicBezTo>
                  <a:pt x="0" y="480761"/>
                  <a:pt x="480865" y="0"/>
                  <a:pt x="107395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 lIns="72000" tIns="72000" rIns="72000" bIns="72000" anchor="t">
            <a:noAutofit/>
          </a:bodyPr>
          <a:lstStyle>
            <a:lvl1pPr algn="r">
              <a:defRPr sz="1600"/>
            </a:lvl1pPr>
          </a:lstStyle>
          <a:p>
            <a:r>
              <a:rPr lang="en-GB"/>
              <a:t>Click icon to add picture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260EA09-8870-857B-FD3C-1D21C7684560}"/>
              </a:ext>
            </a:extLst>
          </p:cNvPr>
          <p:cNvGrpSpPr/>
          <p:nvPr userDrawn="1"/>
        </p:nvGrpSpPr>
        <p:grpSpPr>
          <a:xfrm>
            <a:off x="431800" y="431800"/>
            <a:ext cx="2597149" cy="771563"/>
            <a:chOff x="431800" y="431800"/>
            <a:chExt cx="2597149" cy="771563"/>
          </a:xfrm>
        </p:grpSpPr>
        <p:grpSp>
          <p:nvGrpSpPr>
            <p:cNvPr id="3" name="Graphic 6">
              <a:extLst>
                <a:ext uri="{FF2B5EF4-FFF2-40B4-BE49-F238E27FC236}">
                  <a16:creationId xmlns:a16="http://schemas.microsoft.com/office/drawing/2014/main" id="{E8F4BCA6-0806-649E-1BCF-85255E33BECF}"/>
                </a:ext>
              </a:extLst>
            </p:cNvPr>
            <p:cNvGrpSpPr/>
            <p:nvPr/>
          </p:nvGrpSpPr>
          <p:grpSpPr>
            <a:xfrm>
              <a:off x="431800" y="432093"/>
              <a:ext cx="771787" cy="769200"/>
              <a:chOff x="576263" y="5110157"/>
              <a:chExt cx="1173074" cy="1169141"/>
            </a:xfrm>
          </p:grpSpPr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7B12D03C-2E96-48E0-4BEC-86D9C0FB3E48}"/>
                  </a:ext>
                </a:extLst>
              </p:cNvPr>
              <p:cNvSpPr/>
              <p:nvPr/>
            </p:nvSpPr>
            <p:spPr>
              <a:xfrm>
                <a:off x="576263" y="5110157"/>
                <a:ext cx="533520" cy="533494"/>
              </a:xfrm>
              <a:custGeom>
                <a:avLst/>
                <a:gdLst>
                  <a:gd name="connsiteX0" fmla="*/ 446314 w 533520"/>
                  <a:gd name="connsiteY0" fmla="*/ 215474 h 533494"/>
                  <a:gd name="connsiteX1" fmla="*/ 407194 w 533520"/>
                  <a:gd name="connsiteY1" fmla="*/ 243608 h 533494"/>
                  <a:gd name="connsiteX2" fmla="*/ 421851 w 533520"/>
                  <a:gd name="connsiteY2" fmla="*/ 289126 h 533494"/>
                  <a:gd name="connsiteX3" fmla="*/ 383334 w 533520"/>
                  <a:gd name="connsiteY3" fmla="*/ 260992 h 533494"/>
                  <a:gd name="connsiteX4" fmla="*/ 344764 w 533520"/>
                  <a:gd name="connsiteY4" fmla="*/ 289126 h 533494"/>
                  <a:gd name="connsiteX5" fmla="*/ 359421 w 533520"/>
                  <a:gd name="connsiteY5" fmla="*/ 243608 h 533494"/>
                  <a:gd name="connsiteX6" fmla="*/ 320301 w 533520"/>
                  <a:gd name="connsiteY6" fmla="*/ 215474 h 533494"/>
                  <a:gd name="connsiteX7" fmla="*/ 368546 w 533520"/>
                  <a:gd name="connsiteY7" fmla="*/ 215527 h 533494"/>
                  <a:gd name="connsiteX8" fmla="*/ 383334 w 533520"/>
                  <a:gd name="connsiteY8" fmla="*/ 169354 h 533494"/>
                  <a:gd name="connsiteX9" fmla="*/ 398096 w 533520"/>
                  <a:gd name="connsiteY9" fmla="*/ 215474 h 533494"/>
                  <a:gd name="connsiteX10" fmla="*/ 446366 w 533520"/>
                  <a:gd name="connsiteY10" fmla="*/ 215474 h 533494"/>
                  <a:gd name="connsiteX11" fmla="*/ 300322 w 533520"/>
                  <a:gd name="connsiteY11" fmla="*/ 361781 h 533494"/>
                  <a:gd name="connsiteX12" fmla="*/ 261176 w 533520"/>
                  <a:gd name="connsiteY12" fmla="*/ 389915 h 533494"/>
                  <a:gd name="connsiteX13" fmla="*/ 275859 w 533520"/>
                  <a:gd name="connsiteY13" fmla="*/ 435433 h 533494"/>
                  <a:gd name="connsiteX14" fmla="*/ 237289 w 533520"/>
                  <a:gd name="connsiteY14" fmla="*/ 407299 h 533494"/>
                  <a:gd name="connsiteX15" fmla="*/ 198720 w 533520"/>
                  <a:gd name="connsiteY15" fmla="*/ 435433 h 533494"/>
                  <a:gd name="connsiteX16" fmla="*/ 213403 w 533520"/>
                  <a:gd name="connsiteY16" fmla="*/ 389915 h 533494"/>
                  <a:gd name="connsiteX17" fmla="*/ 174257 w 533520"/>
                  <a:gd name="connsiteY17" fmla="*/ 361781 h 533494"/>
                  <a:gd name="connsiteX18" fmla="*/ 222501 w 533520"/>
                  <a:gd name="connsiteY18" fmla="*/ 361834 h 533494"/>
                  <a:gd name="connsiteX19" fmla="*/ 237263 w 533520"/>
                  <a:gd name="connsiteY19" fmla="*/ 315660 h 533494"/>
                  <a:gd name="connsiteX20" fmla="*/ 252025 w 533520"/>
                  <a:gd name="connsiteY20" fmla="*/ 361781 h 533494"/>
                  <a:gd name="connsiteX21" fmla="*/ 300269 w 533520"/>
                  <a:gd name="connsiteY21" fmla="*/ 361781 h 533494"/>
                  <a:gd name="connsiteX22" fmla="*/ 533495 w 533520"/>
                  <a:gd name="connsiteY22" fmla="*/ 533495 h 533494"/>
                  <a:gd name="connsiteX23" fmla="*/ 533495 w 533520"/>
                  <a:gd name="connsiteY23" fmla="*/ 0 h 533494"/>
                  <a:gd name="connsiteX24" fmla="*/ 266734 w 533520"/>
                  <a:gd name="connsiteY24" fmla="*/ 0 h 533494"/>
                  <a:gd name="connsiteX25" fmla="*/ 0 w 533520"/>
                  <a:gd name="connsiteY25" fmla="*/ 266734 h 533494"/>
                  <a:gd name="connsiteX26" fmla="*/ 266760 w 533520"/>
                  <a:gd name="connsiteY26" fmla="*/ 533495 h 533494"/>
                  <a:gd name="connsiteX27" fmla="*/ 533521 w 533520"/>
                  <a:gd name="connsiteY27" fmla="*/ 533495 h 53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494">
                    <a:moveTo>
                      <a:pt x="446314" y="215474"/>
                    </a:moveTo>
                    <a:lnTo>
                      <a:pt x="407194" y="243608"/>
                    </a:lnTo>
                    <a:lnTo>
                      <a:pt x="421851" y="289126"/>
                    </a:lnTo>
                    <a:lnTo>
                      <a:pt x="383334" y="260992"/>
                    </a:lnTo>
                    <a:lnTo>
                      <a:pt x="344764" y="289126"/>
                    </a:lnTo>
                    <a:lnTo>
                      <a:pt x="359421" y="243608"/>
                    </a:lnTo>
                    <a:lnTo>
                      <a:pt x="320301" y="215474"/>
                    </a:lnTo>
                    <a:lnTo>
                      <a:pt x="368546" y="215527"/>
                    </a:lnTo>
                    <a:lnTo>
                      <a:pt x="383334" y="169354"/>
                    </a:lnTo>
                    <a:lnTo>
                      <a:pt x="398096" y="215474"/>
                    </a:lnTo>
                    <a:lnTo>
                      <a:pt x="446366" y="215474"/>
                    </a:lnTo>
                    <a:close/>
                    <a:moveTo>
                      <a:pt x="300322" y="361781"/>
                    </a:moveTo>
                    <a:lnTo>
                      <a:pt x="261176" y="389915"/>
                    </a:lnTo>
                    <a:lnTo>
                      <a:pt x="275859" y="435433"/>
                    </a:lnTo>
                    <a:lnTo>
                      <a:pt x="237289" y="407299"/>
                    </a:lnTo>
                    <a:lnTo>
                      <a:pt x="198720" y="435433"/>
                    </a:lnTo>
                    <a:lnTo>
                      <a:pt x="213403" y="389915"/>
                    </a:lnTo>
                    <a:lnTo>
                      <a:pt x="174257" y="361781"/>
                    </a:lnTo>
                    <a:lnTo>
                      <a:pt x="222501" y="361834"/>
                    </a:lnTo>
                    <a:lnTo>
                      <a:pt x="237263" y="315660"/>
                    </a:lnTo>
                    <a:lnTo>
                      <a:pt x="252025" y="361781"/>
                    </a:lnTo>
                    <a:lnTo>
                      <a:pt x="300269" y="361781"/>
                    </a:lnTo>
                    <a:close/>
                    <a:moveTo>
                      <a:pt x="533495" y="533495"/>
                    </a:moveTo>
                    <a:lnTo>
                      <a:pt x="533495" y="0"/>
                    </a:lnTo>
                    <a:lnTo>
                      <a:pt x="266734" y="0"/>
                    </a:lnTo>
                    <a:cubicBezTo>
                      <a:pt x="119431" y="0"/>
                      <a:pt x="0" y="119405"/>
                      <a:pt x="0" y="266734"/>
                    </a:cubicBezTo>
                    <a:cubicBezTo>
                      <a:pt x="0" y="414063"/>
                      <a:pt x="119431" y="533495"/>
                      <a:pt x="266760" y="533495"/>
                    </a:cubicBezTo>
                    <a:lnTo>
                      <a:pt x="533521" y="533495"/>
                    </a:lnTo>
                    <a:close/>
                  </a:path>
                </a:pathLst>
              </a:custGeom>
              <a:solidFill>
                <a:srgbClr val="8C67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191919"/>
                  </a:solidFill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ED453448-59E4-6CEB-C924-DAE50D30DF80}"/>
                  </a:ext>
                </a:extLst>
              </p:cNvPr>
              <p:cNvSpPr/>
              <p:nvPr/>
            </p:nvSpPr>
            <p:spPr>
              <a:xfrm>
                <a:off x="576263" y="5745778"/>
                <a:ext cx="533520" cy="533494"/>
              </a:xfrm>
              <a:custGeom>
                <a:avLst/>
                <a:gdLst>
                  <a:gd name="connsiteX0" fmla="*/ 446628 w 533520"/>
                  <a:gd name="connsiteY0" fmla="*/ 271585 h 533494"/>
                  <a:gd name="connsiteX1" fmla="*/ 407482 w 533520"/>
                  <a:gd name="connsiteY1" fmla="*/ 299719 h 533494"/>
                  <a:gd name="connsiteX2" fmla="*/ 422139 w 533520"/>
                  <a:gd name="connsiteY2" fmla="*/ 345210 h 533494"/>
                  <a:gd name="connsiteX3" fmla="*/ 383622 w 533520"/>
                  <a:gd name="connsiteY3" fmla="*/ 317076 h 533494"/>
                  <a:gd name="connsiteX4" fmla="*/ 345053 w 533520"/>
                  <a:gd name="connsiteY4" fmla="*/ 345210 h 533494"/>
                  <a:gd name="connsiteX5" fmla="*/ 359710 w 533520"/>
                  <a:gd name="connsiteY5" fmla="*/ 299719 h 533494"/>
                  <a:gd name="connsiteX6" fmla="*/ 320590 w 533520"/>
                  <a:gd name="connsiteY6" fmla="*/ 271585 h 533494"/>
                  <a:gd name="connsiteX7" fmla="*/ 368860 w 533520"/>
                  <a:gd name="connsiteY7" fmla="*/ 271637 h 533494"/>
                  <a:gd name="connsiteX8" fmla="*/ 383622 w 533520"/>
                  <a:gd name="connsiteY8" fmla="*/ 225543 h 533494"/>
                  <a:gd name="connsiteX9" fmla="*/ 398384 w 533520"/>
                  <a:gd name="connsiteY9" fmla="*/ 271585 h 533494"/>
                  <a:gd name="connsiteX10" fmla="*/ 446655 w 533520"/>
                  <a:gd name="connsiteY10" fmla="*/ 271585 h 533494"/>
                  <a:gd name="connsiteX11" fmla="*/ 300322 w 533520"/>
                  <a:gd name="connsiteY11" fmla="*/ 125305 h 533494"/>
                  <a:gd name="connsiteX12" fmla="*/ 261176 w 533520"/>
                  <a:gd name="connsiteY12" fmla="*/ 153438 h 533494"/>
                  <a:gd name="connsiteX13" fmla="*/ 275859 w 533520"/>
                  <a:gd name="connsiteY13" fmla="*/ 198930 h 533494"/>
                  <a:gd name="connsiteX14" fmla="*/ 237316 w 533520"/>
                  <a:gd name="connsiteY14" fmla="*/ 170743 h 533494"/>
                  <a:gd name="connsiteX15" fmla="*/ 198746 w 533520"/>
                  <a:gd name="connsiteY15" fmla="*/ 198930 h 533494"/>
                  <a:gd name="connsiteX16" fmla="*/ 213429 w 533520"/>
                  <a:gd name="connsiteY16" fmla="*/ 153438 h 533494"/>
                  <a:gd name="connsiteX17" fmla="*/ 174309 w 533520"/>
                  <a:gd name="connsiteY17" fmla="*/ 125305 h 533494"/>
                  <a:gd name="connsiteX18" fmla="*/ 222554 w 533520"/>
                  <a:gd name="connsiteY18" fmla="*/ 125357 h 533494"/>
                  <a:gd name="connsiteX19" fmla="*/ 237342 w 533520"/>
                  <a:gd name="connsiteY19" fmla="*/ 79210 h 533494"/>
                  <a:gd name="connsiteX20" fmla="*/ 252104 w 533520"/>
                  <a:gd name="connsiteY20" fmla="*/ 125305 h 533494"/>
                  <a:gd name="connsiteX21" fmla="*/ 300348 w 533520"/>
                  <a:gd name="connsiteY21" fmla="*/ 125305 h 533494"/>
                  <a:gd name="connsiteX22" fmla="*/ 533495 w 533520"/>
                  <a:gd name="connsiteY22" fmla="*/ 266760 h 533494"/>
                  <a:gd name="connsiteX23" fmla="*/ 266734 w 533520"/>
                  <a:gd name="connsiteY23" fmla="*/ 0 h 533494"/>
                  <a:gd name="connsiteX24" fmla="*/ 0 w 533520"/>
                  <a:gd name="connsiteY24" fmla="*/ 0 h 533494"/>
                  <a:gd name="connsiteX25" fmla="*/ 0 w 533520"/>
                  <a:gd name="connsiteY25" fmla="*/ 533495 h 533494"/>
                  <a:gd name="connsiteX26" fmla="*/ 266760 w 533520"/>
                  <a:gd name="connsiteY26" fmla="*/ 533495 h 533494"/>
                  <a:gd name="connsiteX27" fmla="*/ 533521 w 533520"/>
                  <a:gd name="connsiteY27" fmla="*/ 266734 h 53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494">
                    <a:moveTo>
                      <a:pt x="446628" y="271585"/>
                    </a:moveTo>
                    <a:lnTo>
                      <a:pt x="407482" y="299719"/>
                    </a:lnTo>
                    <a:lnTo>
                      <a:pt x="422139" y="345210"/>
                    </a:lnTo>
                    <a:lnTo>
                      <a:pt x="383622" y="317076"/>
                    </a:lnTo>
                    <a:lnTo>
                      <a:pt x="345053" y="345210"/>
                    </a:lnTo>
                    <a:lnTo>
                      <a:pt x="359710" y="299719"/>
                    </a:lnTo>
                    <a:lnTo>
                      <a:pt x="320590" y="271585"/>
                    </a:lnTo>
                    <a:lnTo>
                      <a:pt x="368860" y="271637"/>
                    </a:lnTo>
                    <a:lnTo>
                      <a:pt x="383622" y="225543"/>
                    </a:lnTo>
                    <a:lnTo>
                      <a:pt x="398384" y="271585"/>
                    </a:lnTo>
                    <a:lnTo>
                      <a:pt x="446655" y="271585"/>
                    </a:lnTo>
                    <a:close/>
                    <a:moveTo>
                      <a:pt x="300322" y="125305"/>
                    </a:moveTo>
                    <a:lnTo>
                      <a:pt x="261176" y="153438"/>
                    </a:lnTo>
                    <a:lnTo>
                      <a:pt x="275859" y="198930"/>
                    </a:lnTo>
                    <a:lnTo>
                      <a:pt x="237316" y="170743"/>
                    </a:lnTo>
                    <a:lnTo>
                      <a:pt x="198746" y="198930"/>
                    </a:lnTo>
                    <a:lnTo>
                      <a:pt x="213429" y="153438"/>
                    </a:lnTo>
                    <a:lnTo>
                      <a:pt x="174309" y="125305"/>
                    </a:lnTo>
                    <a:lnTo>
                      <a:pt x="222554" y="125357"/>
                    </a:lnTo>
                    <a:lnTo>
                      <a:pt x="237342" y="79210"/>
                    </a:lnTo>
                    <a:lnTo>
                      <a:pt x="252104" y="125305"/>
                    </a:lnTo>
                    <a:lnTo>
                      <a:pt x="300348" y="125305"/>
                    </a:lnTo>
                    <a:close/>
                    <a:moveTo>
                      <a:pt x="533495" y="266760"/>
                    </a:moveTo>
                    <a:cubicBezTo>
                      <a:pt x="533495" y="119431"/>
                      <a:pt x="414063" y="0"/>
                      <a:pt x="266734" y="0"/>
                    </a:cubicBezTo>
                    <a:lnTo>
                      <a:pt x="0" y="0"/>
                    </a:lnTo>
                    <a:lnTo>
                      <a:pt x="0" y="533495"/>
                    </a:lnTo>
                    <a:lnTo>
                      <a:pt x="266760" y="533495"/>
                    </a:lnTo>
                    <a:cubicBezTo>
                      <a:pt x="414090" y="533495"/>
                      <a:pt x="533521" y="414063"/>
                      <a:pt x="533521" y="266734"/>
                    </a:cubicBezTo>
                  </a:path>
                </a:pathLst>
              </a:custGeom>
              <a:solidFill>
                <a:srgbClr val="FF37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191919"/>
                  </a:solidFill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7FE3DE98-F4E9-093D-1F8A-FEED19DD20FC}"/>
                  </a:ext>
                </a:extLst>
              </p:cNvPr>
              <p:cNvSpPr/>
              <p:nvPr/>
            </p:nvSpPr>
            <p:spPr>
              <a:xfrm>
                <a:off x="1215790" y="5745778"/>
                <a:ext cx="533520" cy="533520"/>
              </a:xfrm>
              <a:custGeom>
                <a:avLst/>
                <a:gdLst>
                  <a:gd name="connsiteX0" fmla="*/ 351922 w 533520"/>
                  <a:gd name="connsiteY0" fmla="*/ 125305 h 533520"/>
                  <a:gd name="connsiteX1" fmla="*/ 312750 w 533520"/>
                  <a:gd name="connsiteY1" fmla="*/ 153438 h 533520"/>
                  <a:gd name="connsiteX2" fmla="*/ 327459 w 533520"/>
                  <a:gd name="connsiteY2" fmla="*/ 198930 h 533520"/>
                  <a:gd name="connsiteX3" fmla="*/ 288916 w 533520"/>
                  <a:gd name="connsiteY3" fmla="*/ 170743 h 533520"/>
                  <a:gd name="connsiteX4" fmla="*/ 250347 w 533520"/>
                  <a:gd name="connsiteY4" fmla="*/ 198930 h 533520"/>
                  <a:gd name="connsiteX5" fmla="*/ 265056 w 533520"/>
                  <a:gd name="connsiteY5" fmla="*/ 153438 h 533520"/>
                  <a:gd name="connsiteX6" fmla="*/ 225910 w 533520"/>
                  <a:gd name="connsiteY6" fmla="*/ 125305 h 533520"/>
                  <a:gd name="connsiteX7" fmla="*/ 274128 w 533520"/>
                  <a:gd name="connsiteY7" fmla="*/ 125357 h 533520"/>
                  <a:gd name="connsiteX8" fmla="*/ 288942 w 533520"/>
                  <a:gd name="connsiteY8" fmla="*/ 79210 h 533520"/>
                  <a:gd name="connsiteX9" fmla="*/ 303730 w 533520"/>
                  <a:gd name="connsiteY9" fmla="*/ 125305 h 533520"/>
                  <a:gd name="connsiteX10" fmla="*/ 351949 w 533520"/>
                  <a:gd name="connsiteY10" fmla="*/ 125305 h 533520"/>
                  <a:gd name="connsiteX11" fmla="*/ 205642 w 533520"/>
                  <a:gd name="connsiteY11" fmla="*/ 271585 h 533520"/>
                  <a:gd name="connsiteX12" fmla="*/ 166470 w 533520"/>
                  <a:gd name="connsiteY12" fmla="*/ 299719 h 533520"/>
                  <a:gd name="connsiteX13" fmla="*/ 181179 w 533520"/>
                  <a:gd name="connsiteY13" fmla="*/ 345210 h 533520"/>
                  <a:gd name="connsiteX14" fmla="*/ 142636 w 533520"/>
                  <a:gd name="connsiteY14" fmla="*/ 317076 h 533520"/>
                  <a:gd name="connsiteX15" fmla="*/ 104066 w 533520"/>
                  <a:gd name="connsiteY15" fmla="*/ 345210 h 533520"/>
                  <a:gd name="connsiteX16" fmla="*/ 118723 w 533520"/>
                  <a:gd name="connsiteY16" fmla="*/ 299719 h 533520"/>
                  <a:gd name="connsiteX17" fmla="*/ 79630 w 533520"/>
                  <a:gd name="connsiteY17" fmla="*/ 271585 h 533520"/>
                  <a:gd name="connsiteX18" fmla="*/ 127848 w 533520"/>
                  <a:gd name="connsiteY18" fmla="*/ 271637 h 533520"/>
                  <a:gd name="connsiteX19" fmla="*/ 142636 w 533520"/>
                  <a:gd name="connsiteY19" fmla="*/ 225543 h 533520"/>
                  <a:gd name="connsiteX20" fmla="*/ 157371 w 533520"/>
                  <a:gd name="connsiteY20" fmla="*/ 271585 h 533520"/>
                  <a:gd name="connsiteX21" fmla="*/ 205642 w 533520"/>
                  <a:gd name="connsiteY21" fmla="*/ 271585 h 533520"/>
                  <a:gd name="connsiteX22" fmla="*/ 533521 w 533520"/>
                  <a:gd name="connsiteY22" fmla="*/ 533521 h 533520"/>
                  <a:gd name="connsiteX23" fmla="*/ 533521 w 533520"/>
                  <a:gd name="connsiteY23" fmla="*/ 266760 h 533520"/>
                  <a:gd name="connsiteX24" fmla="*/ 266760 w 533520"/>
                  <a:gd name="connsiteY24" fmla="*/ 0 h 533520"/>
                  <a:gd name="connsiteX25" fmla="*/ 0 w 533520"/>
                  <a:gd name="connsiteY25" fmla="*/ 266760 h 533520"/>
                  <a:gd name="connsiteX26" fmla="*/ 0 w 533520"/>
                  <a:gd name="connsiteY26" fmla="*/ 533521 h 533520"/>
                  <a:gd name="connsiteX27" fmla="*/ 533495 w 533520"/>
                  <a:gd name="connsiteY27" fmla="*/ 533521 h 533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520">
                    <a:moveTo>
                      <a:pt x="351922" y="125305"/>
                    </a:moveTo>
                    <a:lnTo>
                      <a:pt x="312750" y="153438"/>
                    </a:lnTo>
                    <a:lnTo>
                      <a:pt x="327459" y="198930"/>
                    </a:lnTo>
                    <a:lnTo>
                      <a:pt x="288916" y="170743"/>
                    </a:lnTo>
                    <a:lnTo>
                      <a:pt x="250347" y="198930"/>
                    </a:lnTo>
                    <a:lnTo>
                      <a:pt x="265056" y="153438"/>
                    </a:lnTo>
                    <a:lnTo>
                      <a:pt x="225910" y="125305"/>
                    </a:lnTo>
                    <a:lnTo>
                      <a:pt x="274128" y="125357"/>
                    </a:lnTo>
                    <a:lnTo>
                      <a:pt x="288942" y="79210"/>
                    </a:lnTo>
                    <a:lnTo>
                      <a:pt x="303730" y="125305"/>
                    </a:lnTo>
                    <a:lnTo>
                      <a:pt x="351949" y="125305"/>
                    </a:lnTo>
                    <a:close/>
                    <a:moveTo>
                      <a:pt x="205642" y="271585"/>
                    </a:moveTo>
                    <a:lnTo>
                      <a:pt x="166470" y="299719"/>
                    </a:lnTo>
                    <a:lnTo>
                      <a:pt x="181179" y="345210"/>
                    </a:lnTo>
                    <a:lnTo>
                      <a:pt x="142636" y="317076"/>
                    </a:lnTo>
                    <a:lnTo>
                      <a:pt x="104066" y="345210"/>
                    </a:lnTo>
                    <a:lnTo>
                      <a:pt x="118723" y="299719"/>
                    </a:lnTo>
                    <a:lnTo>
                      <a:pt x="79630" y="271585"/>
                    </a:lnTo>
                    <a:lnTo>
                      <a:pt x="127848" y="271637"/>
                    </a:lnTo>
                    <a:lnTo>
                      <a:pt x="142636" y="225543"/>
                    </a:lnTo>
                    <a:lnTo>
                      <a:pt x="157371" y="271585"/>
                    </a:lnTo>
                    <a:lnTo>
                      <a:pt x="205642" y="271585"/>
                    </a:lnTo>
                    <a:close/>
                    <a:moveTo>
                      <a:pt x="533521" y="533521"/>
                    </a:moveTo>
                    <a:lnTo>
                      <a:pt x="533521" y="266760"/>
                    </a:lnTo>
                    <a:cubicBezTo>
                      <a:pt x="533521" y="119431"/>
                      <a:pt x="414090" y="0"/>
                      <a:pt x="266760" y="0"/>
                    </a:cubicBezTo>
                    <a:cubicBezTo>
                      <a:pt x="119431" y="0"/>
                      <a:pt x="0" y="119431"/>
                      <a:pt x="0" y="266760"/>
                    </a:cubicBezTo>
                    <a:lnTo>
                      <a:pt x="0" y="533521"/>
                    </a:lnTo>
                    <a:lnTo>
                      <a:pt x="533495" y="533521"/>
                    </a:lnTo>
                    <a:close/>
                  </a:path>
                </a:pathLst>
              </a:custGeom>
              <a:solidFill>
                <a:srgbClr val="00B2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191919"/>
                  </a:solidFill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F0EAA435-CA79-ADBE-1BE4-314CDB8735DB}"/>
                  </a:ext>
                </a:extLst>
              </p:cNvPr>
              <p:cNvSpPr/>
              <p:nvPr/>
            </p:nvSpPr>
            <p:spPr>
              <a:xfrm>
                <a:off x="1215816" y="5110157"/>
                <a:ext cx="533520" cy="533520"/>
              </a:xfrm>
              <a:custGeom>
                <a:avLst/>
                <a:gdLst>
                  <a:gd name="connsiteX0" fmla="*/ 351896 w 533520"/>
                  <a:gd name="connsiteY0" fmla="*/ 361230 h 533520"/>
                  <a:gd name="connsiteX1" fmla="*/ 312750 w 533520"/>
                  <a:gd name="connsiteY1" fmla="*/ 389312 h 533520"/>
                  <a:gd name="connsiteX2" fmla="*/ 327459 w 533520"/>
                  <a:gd name="connsiteY2" fmla="*/ 434830 h 533520"/>
                  <a:gd name="connsiteX3" fmla="*/ 288916 w 533520"/>
                  <a:gd name="connsiteY3" fmla="*/ 406696 h 533520"/>
                  <a:gd name="connsiteX4" fmla="*/ 250347 w 533520"/>
                  <a:gd name="connsiteY4" fmla="*/ 434830 h 533520"/>
                  <a:gd name="connsiteX5" fmla="*/ 265056 w 533520"/>
                  <a:gd name="connsiteY5" fmla="*/ 389312 h 533520"/>
                  <a:gd name="connsiteX6" fmla="*/ 225910 w 533520"/>
                  <a:gd name="connsiteY6" fmla="*/ 361230 h 533520"/>
                  <a:gd name="connsiteX7" fmla="*/ 274128 w 533520"/>
                  <a:gd name="connsiteY7" fmla="*/ 361283 h 533520"/>
                  <a:gd name="connsiteX8" fmla="*/ 288942 w 533520"/>
                  <a:gd name="connsiteY8" fmla="*/ 315110 h 533520"/>
                  <a:gd name="connsiteX9" fmla="*/ 303730 w 533520"/>
                  <a:gd name="connsiteY9" fmla="*/ 361230 h 533520"/>
                  <a:gd name="connsiteX10" fmla="*/ 351949 w 533520"/>
                  <a:gd name="connsiteY10" fmla="*/ 361230 h 533520"/>
                  <a:gd name="connsiteX11" fmla="*/ 206219 w 533520"/>
                  <a:gd name="connsiteY11" fmla="*/ 215448 h 533520"/>
                  <a:gd name="connsiteX12" fmla="*/ 167047 w 533520"/>
                  <a:gd name="connsiteY12" fmla="*/ 243635 h 533520"/>
                  <a:gd name="connsiteX13" fmla="*/ 181703 w 533520"/>
                  <a:gd name="connsiteY13" fmla="*/ 289152 h 533520"/>
                  <a:gd name="connsiteX14" fmla="*/ 143186 w 533520"/>
                  <a:gd name="connsiteY14" fmla="*/ 260966 h 533520"/>
                  <a:gd name="connsiteX15" fmla="*/ 104591 w 533520"/>
                  <a:gd name="connsiteY15" fmla="*/ 289152 h 533520"/>
                  <a:gd name="connsiteX16" fmla="*/ 119248 w 533520"/>
                  <a:gd name="connsiteY16" fmla="*/ 243635 h 533520"/>
                  <a:gd name="connsiteX17" fmla="*/ 80128 w 533520"/>
                  <a:gd name="connsiteY17" fmla="*/ 215448 h 533520"/>
                  <a:gd name="connsiteX18" fmla="*/ 128399 w 533520"/>
                  <a:gd name="connsiteY18" fmla="*/ 215553 h 533520"/>
                  <a:gd name="connsiteX19" fmla="*/ 143134 w 533520"/>
                  <a:gd name="connsiteY19" fmla="*/ 169380 h 533520"/>
                  <a:gd name="connsiteX20" fmla="*/ 157870 w 533520"/>
                  <a:gd name="connsiteY20" fmla="*/ 215422 h 533520"/>
                  <a:gd name="connsiteX21" fmla="*/ 206193 w 533520"/>
                  <a:gd name="connsiteY21" fmla="*/ 215422 h 533520"/>
                  <a:gd name="connsiteX22" fmla="*/ 533495 w 533520"/>
                  <a:gd name="connsiteY22" fmla="*/ 266734 h 533520"/>
                  <a:gd name="connsiteX23" fmla="*/ 533495 w 533520"/>
                  <a:gd name="connsiteY23" fmla="*/ 0 h 533520"/>
                  <a:gd name="connsiteX24" fmla="*/ 0 w 533520"/>
                  <a:gd name="connsiteY24" fmla="*/ 0 h 533520"/>
                  <a:gd name="connsiteX25" fmla="*/ 0 w 533520"/>
                  <a:gd name="connsiteY25" fmla="*/ 266760 h 533520"/>
                  <a:gd name="connsiteX26" fmla="*/ 266760 w 533520"/>
                  <a:gd name="connsiteY26" fmla="*/ 533521 h 533520"/>
                  <a:gd name="connsiteX27" fmla="*/ 533521 w 533520"/>
                  <a:gd name="connsiteY27" fmla="*/ 266760 h 533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520">
                    <a:moveTo>
                      <a:pt x="351896" y="361230"/>
                    </a:moveTo>
                    <a:lnTo>
                      <a:pt x="312750" y="389312"/>
                    </a:lnTo>
                    <a:lnTo>
                      <a:pt x="327459" y="434830"/>
                    </a:lnTo>
                    <a:lnTo>
                      <a:pt x="288916" y="406696"/>
                    </a:lnTo>
                    <a:lnTo>
                      <a:pt x="250347" y="434830"/>
                    </a:lnTo>
                    <a:lnTo>
                      <a:pt x="265056" y="389312"/>
                    </a:lnTo>
                    <a:lnTo>
                      <a:pt x="225910" y="361230"/>
                    </a:lnTo>
                    <a:lnTo>
                      <a:pt x="274128" y="361283"/>
                    </a:lnTo>
                    <a:lnTo>
                      <a:pt x="288942" y="315110"/>
                    </a:lnTo>
                    <a:lnTo>
                      <a:pt x="303730" y="361230"/>
                    </a:lnTo>
                    <a:lnTo>
                      <a:pt x="351949" y="361230"/>
                    </a:lnTo>
                    <a:close/>
                    <a:moveTo>
                      <a:pt x="206219" y="215448"/>
                    </a:moveTo>
                    <a:lnTo>
                      <a:pt x="167047" y="243635"/>
                    </a:lnTo>
                    <a:lnTo>
                      <a:pt x="181703" y="289152"/>
                    </a:lnTo>
                    <a:lnTo>
                      <a:pt x="143186" y="260966"/>
                    </a:lnTo>
                    <a:lnTo>
                      <a:pt x="104591" y="289152"/>
                    </a:lnTo>
                    <a:lnTo>
                      <a:pt x="119248" y="243635"/>
                    </a:lnTo>
                    <a:lnTo>
                      <a:pt x="80128" y="215448"/>
                    </a:lnTo>
                    <a:lnTo>
                      <a:pt x="128399" y="215553"/>
                    </a:lnTo>
                    <a:lnTo>
                      <a:pt x="143134" y="169380"/>
                    </a:lnTo>
                    <a:lnTo>
                      <a:pt x="157870" y="215422"/>
                    </a:lnTo>
                    <a:lnTo>
                      <a:pt x="206193" y="215422"/>
                    </a:lnTo>
                    <a:close/>
                    <a:moveTo>
                      <a:pt x="533495" y="266734"/>
                    </a:moveTo>
                    <a:lnTo>
                      <a:pt x="533495" y="0"/>
                    </a:lnTo>
                    <a:lnTo>
                      <a:pt x="0" y="0"/>
                    </a:lnTo>
                    <a:lnTo>
                      <a:pt x="0" y="266760"/>
                    </a:lnTo>
                    <a:cubicBezTo>
                      <a:pt x="0" y="414090"/>
                      <a:pt x="119431" y="533521"/>
                      <a:pt x="266760" y="533521"/>
                    </a:cubicBezTo>
                    <a:cubicBezTo>
                      <a:pt x="414090" y="533521"/>
                      <a:pt x="533521" y="414090"/>
                      <a:pt x="533521" y="266760"/>
                    </a:cubicBezTo>
                  </a:path>
                </a:pathLst>
              </a:custGeom>
              <a:solidFill>
                <a:srgbClr val="00BCAD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191919"/>
                  </a:solidFill>
                </a:endParaRPr>
              </a:p>
            </p:txBody>
          </p:sp>
        </p:grpSp>
        <p:grpSp>
          <p:nvGrpSpPr>
            <p:cNvPr id="72" name="Graphic 6">
              <a:extLst>
                <a:ext uri="{FF2B5EF4-FFF2-40B4-BE49-F238E27FC236}">
                  <a16:creationId xmlns:a16="http://schemas.microsoft.com/office/drawing/2014/main" id="{0486B913-8DCF-47ED-F1DD-24E0C81F606E}"/>
                </a:ext>
              </a:extLst>
            </p:cNvPr>
            <p:cNvGrpSpPr/>
            <p:nvPr/>
          </p:nvGrpSpPr>
          <p:grpSpPr>
            <a:xfrm>
              <a:off x="1373522" y="431800"/>
              <a:ext cx="1655427" cy="771563"/>
              <a:chOff x="2007629" y="5109712"/>
              <a:chExt cx="2516159" cy="1172733"/>
            </a:xfrm>
            <a:solidFill>
              <a:srgbClr val="191919"/>
            </a:solidFill>
          </p:grpSpPr>
          <p:grpSp>
            <p:nvGrpSpPr>
              <p:cNvPr id="73" name="Graphic 6">
                <a:extLst>
                  <a:ext uri="{FF2B5EF4-FFF2-40B4-BE49-F238E27FC236}">
                    <a16:creationId xmlns:a16="http://schemas.microsoft.com/office/drawing/2014/main" id="{184C59F6-D85C-362D-D887-6C2FE6FB8B13}"/>
                  </a:ext>
                </a:extLst>
              </p:cNvPr>
              <p:cNvGrpSpPr/>
              <p:nvPr/>
            </p:nvGrpSpPr>
            <p:grpSpPr>
              <a:xfrm>
                <a:off x="2007629" y="5109712"/>
                <a:ext cx="1920470" cy="515901"/>
                <a:chOff x="2007629" y="5109712"/>
                <a:chExt cx="1920470" cy="515901"/>
              </a:xfrm>
              <a:grpFill/>
            </p:grpSpPr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8D518CD4-4203-506A-60A0-FADBC140B211}"/>
                    </a:ext>
                  </a:extLst>
                </p:cNvPr>
                <p:cNvSpPr/>
                <p:nvPr/>
              </p:nvSpPr>
              <p:spPr>
                <a:xfrm>
                  <a:off x="2007629" y="5109712"/>
                  <a:ext cx="357507" cy="508638"/>
                </a:xfrm>
                <a:custGeom>
                  <a:avLst/>
                  <a:gdLst>
                    <a:gd name="connsiteX0" fmla="*/ 0 w 357507"/>
                    <a:gd name="connsiteY0" fmla="*/ 508638 h 508638"/>
                    <a:gd name="connsiteX1" fmla="*/ 0 w 357507"/>
                    <a:gd name="connsiteY1" fmla="*/ 0 h 508638"/>
                    <a:gd name="connsiteX2" fmla="*/ 351686 w 357507"/>
                    <a:gd name="connsiteY2" fmla="*/ 0 h 508638"/>
                    <a:gd name="connsiteX3" fmla="*/ 351686 w 357507"/>
                    <a:gd name="connsiteY3" fmla="*/ 90091 h 508638"/>
                    <a:gd name="connsiteX4" fmla="*/ 114817 w 357507"/>
                    <a:gd name="connsiteY4" fmla="*/ 90091 h 508638"/>
                    <a:gd name="connsiteX5" fmla="*/ 114817 w 357507"/>
                    <a:gd name="connsiteY5" fmla="*/ 201263 h 508638"/>
                    <a:gd name="connsiteX6" fmla="*/ 306641 w 357507"/>
                    <a:gd name="connsiteY6" fmla="*/ 201263 h 508638"/>
                    <a:gd name="connsiteX7" fmla="*/ 306641 w 357507"/>
                    <a:gd name="connsiteY7" fmla="*/ 289913 h 508638"/>
                    <a:gd name="connsiteX8" fmla="*/ 114817 w 357507"/>
                    <a:gd name="connsiteY8" fmla="*/ 289913 h 508638"/>
                    <a:gd name="connsiteX9" fmla="*/ 114817 w 357507"/>
                    <a:gd name="connsiteY9" fmla="*/ 418521 h 508638"/>
                    <a:gd name="connsiteX10" fmla="*/ 357507 w 357507"/>
                    <a:gd name="connsiteY10" fmla="*/ 418521 h 508638"/>
                    <a:gd name="connsiteX11" fmla="*/ 357507 w 357507"/>
                    <a:gd name="connsiteY11" fmla="*/ 508612 h 508638"/>
                    <a:gd name="connsiteX12" fmla="*/ 0 w 357507"/>
                    <a:gd name="connsiteY12" fmla="*/ 508612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7507" h="508638">
                      <a:moveTo>
                        <a:pt x="0" y="508638"/>
                      </a:moveTo>
                      <a:lnTo>
                        <a:pt x="0" y="0"/>
                      </a:lnTo>
                      <a:lnTo>
                        <a:pt x="351686" y="0"/>
                      </a:lnTo>
                      <a:lnTo>
                        <a:pt x="351686" y="90091"/>
                      </a:lnTo>
                      <a:lnTo>
                        <a:pt x="114817" y="90091"/>
                      </a:lnTo>
                      <a:lnTo>
                        <a:pt x="114817" y="201263"/>
                      </a:lnTo>
                      <a:lnTo>
                        <a:pt x="306641" y="201263"/>
                      </a:lnTo>
                      <a:lnTo>
                        <a:pt x="306641" y="289913"/>
                      </a:lnTo>
                      <a:lnTo>
                        <a:pt x="114817" y="289913"/>
                      </a:lnTo>
                      <a:lnTo>
                        <a:pt x="114817" y="418521"/>
                      </a:lnTo>
                      <a:lnTo>
                        <a:pt x="357507" y="418521"/>
                      </a:lnTo>
                      <a:lnTo>
                        <a:pt x="357507" y="508612"/>
                      </a:lnTo>
                      <a:lnTo>
                        <a:pt x="0" y="508612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1AF6B584-27D7-855E-5D1A-351FE292BB8B}"/>
                    </a:ext>
                  </a:extLst>
                </p:cNvPr>
                <p:cNvSpPr/>
                <p:nvPr/>
              </p:nvSpPr>
              <p:spPr>
                <a:xfrm>
                  <a:off x="2434147" y="5109712"/>
                  <a:ext cx="430162" cy="515901"/>
                </a:xfrm>
                <a:custGeom>
                  <a:avLst/>
                  <a:gdLst>
                    <a:gd name="connsiteX0" fmla="*/ 314638 w 430162"/>
                    <a:gd name="connsiteY0" fmla="*/ 0 h 515901"/>
                    <a:gd name="connsiteX1" fmla="*/ 430162 w 430162"/>
                    <a:gd name="connsiteY1" fmla="*/ 0 h 515901"/>
                    <a:gd name="connsiteX2" fmla="*/ 430162 w 430162"/>
                    <a:gd name="connsiteY2" fmla="*/ 346600 h 515901"/>
                    <a:gd name="connsiteX3" fmla="*/ 212171 w 430162"/>
                    <a:gd name="connsiteY3" fmla="*/ 515901 h 515901"/>
                    <a:gd name="connsiteX4" fmla="*/ 0 w 430162"/>
                    <a:gd name="connsiteY4" fmla="*/ 346600 h 515901"/>
                    <a:gd name="connsiteX5" fmla="*/ 0 w 430162"/>
                    <a:gd name="connsiteY5" fmla="*/ 0 h 515901"/>
                    <a:gd name="connsiteX6" fmla="*/ 114817 w 430162"/>
                    <a:gd name="connsiteY6" fmla="*/ 0 h 515901"/>
                    <a:gd name="connsiteX7" fmla="*/ 114817 w 430162"/>
                    <a:gd name="connsiteY7" fmla="*/ 324811 h 515901"/>
                    <a:gd name="connsiteX8" fmla="*/ 215081 w 430162"/>
                    <a:gd name="connsiteY8" fmla="*/ 419989 h 515901"/>
                    <a:gd name="connsiteX9" fmla="*/ 314638 w 430162"/>
                    <a:gd name="connsiteY9" fmla="*/ 324811 h 515901"/>
                    <a:gd name="connsiteX10" fmla="*/ 314638 w 430162"/>
                    <a:gd name="connsiteY10" fmla="*/ 0 h 515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30162" h="515901">
                      <a:moveTo>
                        <a:pt x="314638" y="0"/>
                      </a:moveTo>
                      <a:lnTo>
                        <a:pt x="430162" y="0"/>
                      </a:lnTo>
                      <a:lnTo>
                        <a:pt x="430162" y="346600"/>
                      </a:lnTo>
                      <a:cubicBezTo>
                        <a:pt x="430162" y="462124"/>
                        <a:pt x="321901" y="515901"/>
                        <a:pt x="212171" y="515901"/>
                      </a:cubicBezTo>
                      <a:cubicBezTo>
                        <a:pt x="102441" y="515901"/>
                        <a:pt x="0" y="462124"/>
                        <a:pt x="0" y="346600"/>
                      </a:cubicBezTo>
                      <a:lnTo>
                        <a:pt x="0" y="0"/>
                      </a:lnTo>
                      <a:lnTo>
                        <a:pt x="114817" y="0"/>
                      </a:lnTo>
                      <a:lnTo>
                        <a:pt x="114817" y="324811"/>
                      </a:lnTo>
                      <a:cubicBezTo>
                        <a:pt x="114817" y="392380"/>
                        <a:pt x="146779" y="419989"/>
                        <a:pt x="215081" y="419989"/>
                      </a:cubicBezTo>
                      <a:cubicBezTo>
                        <a:pt x="283384" y="419989"/>
                        <a:pt x="314638" y="392380"/>
                        <a:pt x="314638" y="324811"/>
                      </a:cubicBezTo>
                      <a:lnTo>
                        <a:pt x="314638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AE414242-D1BB-04D5-F312-F2362C2CA2AB}"/>
                    </a:ext>
                  </a:extLst>
                </p:cNvPr>
                <p:cNvSpPr/>
                <p:nvPr/>
              </p:nvSpPr>
              <p:spPr>
                <a:xfrm>
                  <a:off x="2968192" y="5109712"/>
                  <a:ext cx="444714" cy="508638"/>
                </a:xfrm>
                <a:custGeom>
                  <a:avLst/>
                  <a:gdLst>
                    <a:gd name="connsiteX0" fmla="*/ 26 w 444714"/>
                    <a:gd name="connsiteY0" fmla="*/ 508638 h 508638"/>
                    <a:gd name="connsiteX1" fmla="*/ 26 w 444714"/>
                    <a:gd name="connsiteY1" fmla="*/ 0 h 508638"/>
                    <a:gd name="connsiteX2" fmla="*/ 225281 w 444714"/>
                    <a:gd name="connsiteY2" fmla="*/ 0 h 508638"/>
                    <a:gd name="connsiteX3" fmla="*/ 444714 w 444714"/>
                    <a:gd name="connsiteY3" fmla="*/ 253598 h 508638"/>
                    <a:gd name="connsiteX4" fmla="*/ 231075 w 444714"/>
                    <a:gd name="connsiteY4" fmla="*/ 508638 h 508638"/>
                    <a:gd name="connsiteX5" fmla="*/ 0 w 444714"/>
                    <a:gd name="connsiteY5" fmla="*/ 508638 h 508638"/>
                    <a:gd name="connsiteX6" fmla="*/ 204934 w 444714"/>
                    <a:gd name="connsiteY6" fmla="*/ 418547 h 508638"/>
                    <a:gd name="connsiteX7" fmla="*/ 324837 w 444714"/>
                    <a:gd name="connsiteY7" fmla="*/ 254332 h 508638"/>
                    <a:gd name="connsiteX8" fmla="*/ 201316 w 444714"/>
                    <a:gd name="connsiteY8" fmla="*/ 90118 h 508638"/>
                    <a:gd name="connsiteX9" fmla="*/ 114843 w 444714"/>
                    <a:gd name="connsiteY9" fmla="*/ 90118 h 508638"/>
                    <a:gd name="connsiteX10" fmla="*/ 114843 w 444714"/>
                    <a:gd name="connsiteY10" fmla="*/ 418547 h 508638"/>
                    <a:gd name="connsiteX11" fmla="*/ 204934 w 444714"/>
                    <a:gd name="connsiteY11" fmla="*/ 418547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44714" h="508638">
                      <a:moveTo>
                        <a:pt x="26" y="508638"/>
                      </a:moveTo>
                      <a:lnTo>
                        <a:pt x="26" y="0"/>
                      </a:lnTo>
                      <a:lnTo>
                        <a:pt x="225281" y="0"/>
                      </a:lnTo>
                      <a:cubicBezTo>
                        <a:pt x="361152" y="0"/>
                        <a:pt x="444714" y="93736"/>
                        <a:pt x="444714" y="253598"/>
                      </a:cubicBezTo>
                      <a:cubicBezTo>
                        <a:pt x="444714" y="413460"/>
                        <a:pt x="364062" y="508638"/>
                        <a:pt x="231075" y="508638"/>
                      </a:cubicBezTo>
                      <a:lnTo>
                        <a:pt x="0" y="508638"/>
                      </a:lnTo>
                      <a:close/>
                      <a:moveTo>
                        <a:pt x="204934" y="418547"/>
                      </a:moveTo>
                      <a:cubicBezTo>
                        <a:pt x="286320" y="418547"/>
                        <a:pt x="324837" y="372033"/>
                        <a:pt x="324837" y="254332"/>
                      </a:cubicBezTo>
                      <a:cubicBezTo>
                        <a:pt x="324837" y="136631"/>
                        <a:pt x="284144" y="90118"/>
                        <a:pt x="201316" y="90118"/>
                      </a:cubicBezTo>
                      <a:lnTo>
                        <a:pt x="114843" y="90118"/>
                      </a:lnTo>
                      <a:lnTo>
                        <a:pt x="114843" y="418547"/>
                      </a:lnTo>
                      <a:lnTo>
                        <a:pt x="204934" y="41854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D0AC4EF2-4B78-10EB-721E-AFC7E1216452}"/>
                    </a:ext>
                  </a:extLst>
                </p:cNvPr>
                <p:cNvSpPr/>
                <p:nvPr/>
              </p:nvSpPr>
              <p:spPr>
                <a:xfrm>
                  <a:off x="3422398" y="5109712"/>
                  <a:ext cx="505701" cy="508638"/>
                </a:xfrm>
                <a:custGeom>
                  <a:avLst/>
                  <a:gdLst>
                    <a:gd name="connsiteX0" fmla="*/ 337134 w 505701"/>
                    <a:gd name="connsiteY0" fmla="*/ 0 h 508638"/>
                    <a:gd name="connsiteX1" fmla="*/ 505702 w 505701"/>
                    <a:gd name="connsiteY1" fmla="*/ 508638 h 508638"/>
                    <a:gd name="connsiteX2" fmla="*/ 379270 w 505701"/>
                    <a:gd name="connsiteY2" fmla="*/ 508638 h 508638"/>
                    <a:gd name="connsiteX3" fmla="*/ 340045 w 505701"/>
                    <a:gd name="connsiteY3" fmla="*/ 383648 h 508638"/>
                    <a:gd name="connsiteX4" fmla="*/ 159836 w 505701"/>
                    <a:gd name="connsiteY4" fmla="*/ 383648 h 508638"/>
                    <a:gd name="connsiteX5" fmla="*/ 120611 w 505701"/>
                    <a:gd name="connsiteY5" fmla="*/ 508638 h 508638"/>
                    <a:gd name="connsiteX6" fmla="*/ 0 w 505701"/>
                    <a:gd name="connsiteY6" fmla="*/ 508638 h 508638"/>
                    <a:gd name="connsiteX7" fmla="*/ 170009 w 505701"/>
                    <a:gd name="connsiteY7" fmla="*/ 0 h 508638"/>
                    <a:gd name="connsiteX8" fmla="*/ 337134 w 505701"/>
                    <a:gd name="connsiteY8" fmla="*/ 0 h 508638"/>
                    <a:gd name="connsiteX9" fmla="*/ 231023 w 505701"/>
                    <a:gd name="connsiteY9" fmla="*/ 152599 h 508638"/>
                    <a:gd name="connsiteX10" fmla="*/ 185977 w 505701"/>
                    <a:gd name="connsiteY10" fmla="*/ 296468 h 508638"/>
                    <a:gd name="connsiteX11" fmla="*/ 313877 w 505701"/>
                    <a:gd name="connsiteY11" fmla="*/ 296468 h 508638"/>
                    <a:gd name="connsiteX12" fmla="*/ 268832 w 505701"/>
                    <a:gd name="connsiteY12" fmla="*/ 151131 h 508638"/>
                    <a:gd name="connsiteX13" fmla="*/ 250661 w 505701"/>
                    <a:gd name="connsiteY13" fmla="*/ 74831 h 508638"/>
                    <a:gd name="connsiteX14" fmla="*/ 231049 w 505701"/>
                    <a:gd name="connsiteY14" fmla="*/ 152573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05701" h="508638">
                      <a:moveTo>
                        <a:pt x="337134" y="0"/>
                      </a:moveTo>
                      <a:lnTo>
                        <a:pt x="505702" y="508638"/>
                      </a:lnTo>
                      <a:lnTo>
                        <a:pt x="379270" y="508638"/>
                      </a:lnTo>
                      <a:lnTo>
                        <a:pt x="340045" y="383648"/>
                      </a:lnTo>
                      <a:lnTo>
                        <a:pt x="159836" y="383648"/>
                      </a:lnTo>
                      <a:lnTo>
                        <a:pt x="120611" y="508638"/>
                      </a:lnTo>
                      <a:lnTo>
                        <a:pt x="0" y="508638"/>
                      </a:lnTo>
                      <a:lnTo>
                        <a:pt x="170009" y="0"/>
                      </a:lnTo>
                      <a:lnTo>
                        <a:pt x="337134" y="0"/>
                      </a:lnTo>
                      <a:close/>
                      <a:moveTo>
                        <a:pt x="231023" y="152599"/>
                      </a:moveTo>
                      <a:lnTo>
                        <a:pt x="185977" y="296468"/>
                      </a:lnTo>
                      <a:lnTo>
                        <a:pt x="313877" y="296468"/>
                      </a:lnTo>
                      <a:lnTo>
                        <a:pt x="268832" y="151131"/>
                      </a:lnTo>
                      <a:cubicBezTo>
                        <a:pt x="262303" y="130050"/>
                        <a:pt x="254306" y="95912"/>
                        <a:pt x="250661" y="74831"/>
                      </a:cubicBezTo>
                      <a:cubicBezTo>
                        <a:pt x="246309" y="96620"/>
                        <a:pt x="237578" y="130784"/>
                        <a:pt x="231049" y="152573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</p:grpSp>
          <p:grpSp>
            <p:nvGrpSpPr>
              <p:cNvPr id="74" name="Graphic 6">
                <a:extLst>
                  <a:ext uri="{FF2B5EF4-FFF2-40B4-BE49-F238E27FC236}">
                    <a16:creationId xmlns:a16="http://schemas.microsoft.com/office/drawing/2014/main" id="{1C36D30C-2438-F097-5152-1E66889148B1}"/>
                  </a:ext>
                </a:extLst>
              </p:cNvPr>
              <p:cNvGrpSpPr/>
              <p:nvPr/>
            </p:nvGrpSpPr>
            <p:grpSpPr>
              <a:xfrm>
                <a:off x="2007786" y="5787546"/>
                <a:ext cx="2516001" cy="206821"/>
                <a:chOff x="2007786" y="5787546"/>
                <a:chExt cx="2516001" cy="206821"/>
              </a:xfrm>
              <a:grpFill/>
            </p:grpSpPr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7184453A-53CE-9245-4D2E-DBB8A42CC617}"/>
                    </a:ext>
                  </a:extLst>
                </p:cNvPr>
                <p:cNvSpPr/>
                <p:nvPr/>
              </p:nvSpPr>
              <p:spPr>
                <a:xfrm>
                  <a:off x="2007786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0D3E50A1-1A63-5204-37FA-27763A345416}"/>
                    </a:ext>
                  </a:extLst>
                </p:cNvPr>
                <p:cNvSpPr/>
                <p:nvPr/>
              </p:nvSpPr>
              <p:spPr>
                <a:xfrm>
                  <a:off x="2178687" y="5790430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B8AF1B40-7F77-EA2E-8DDE-C9A94A02E8FF}"/>
                    </a:ext>
                  </a:extLst>
                </p:cNvPr>
                <p:cNvSpPr/>
                <p:nvPr/>
              </p:nvSpPr>
              <p:spPr>
                <a:xfrm>
                  <a:off x="2389494" y="5790430"/>
                  <a:ext cx="160858" cy="201053"/>
                </a:xfrm>
                <a:custGeom>
                  <a:avLst/>
                  <a:gdLst>
                    <a:gd name="connsiteX0" fmla="*/ 115761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1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1" y="201054"/>
                      </a:moveTo>
                      <a:cubicBezTo>
                        <a:pt x="115761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1" y="201054"/>
                      </a:lnTo>
                      <a:close/>
                      <a:moveTo>
                        <a:pt x="84454" y="88754"/>
                      </a:moveTo>
                      <a:cubicBezTo>
                        <a:pt x="105142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2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93D08342-C6B8-131F-764F-69C6DC9BBC87}"/>
                    </a:ext>
                  </a:extLst>
                </p:cNvPr>
                <p:cNvSpPr/>
                <p:nvPr/>
              </p:nvSpPr>
              <p:spPr>
                <a:xfrm>
                  <a:off x="2578749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1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1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6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1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1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D3861518-DACB-F350-D1DA-39A061C1C090}"/>
                    </a:ext>
                  </a:extLst>
                </p:cNvPr>
                <p:cNvSpPr/>
                <p:nvPr/>
              </p:nvSpPr>
              <p:spPr>
                <a:xfrm>
                  <a:off x="2807648" y="5790430"/>
                  <a:ext cx="158289" cy="201053"/>
                </a:xfrm>
                <a:custGeom>
                  <a:avLst/>
                  <a:gdLst>
                    <a:gd name="connsiteX0" fmla="*/ 158289 w 158289"/>
                    <a:gd name="connsiteY0" fmla="*/ 65209 h 201053"/>
                    <a:gd name="connsiteX1" fmla="*/ 92215 w 158289"/>
                    <a:gd name="connsiteY1" fmla="*/ 131545 h 201053"/>
                    <a:gd name="connsiteX2" fmla="*/ 45387 w 158289"/>
                    <a:gd name="connsiteY2" fmla="*/ 131545 h 201053"/>
                    <a:gd name="connsiteX3" fmla="*/ 45387 w 158289"/>
                    <a:gd name="connsiteY3" fmla="*/ 201054 h 201053"/>
                    <a:gd name="connsiteX4" fmla="*/ 0 w 158289"/>
                    <a:gd name="connsiteY4" fmla="*/ 201054 h 201053"/>
                    <a:gd name="connsiteX5" fmla="*/ 0 w 158289"/>
                    <a:gd name="connsiteY5" fmla="*/ 0 h 201053"/>
                    <a:gd name="connsiteX6" fmla="*/ 94785 w 158289"/>
                    <a:gd name="connsiteY6" fmla="*/ 0 h 201053"/>
                    <a:gd name="connsiteX7" fmla="*/ 158263 w 158289"/>
                    <a:gd name="connsiteY7" fmla="*/ 65209 h 201053"/>
                    <a:gd name="connsiteX8" fmla="*/ 45413 w 158289"/>
                    <a:gd name="connsiteY8" fmla="*/ 35633 h 201053"/>
                    <a:gd name="connsiteX9" fmla="*/ 45413 w 158289"/>
                    <a:gd name="connsiteY9" fmla="*/ 99111 h 201053"/>
                    <a:gd name="connsiteX10" fmla="*/ 83327 w 158289"/>
                    <a:gd name="connsiteY10" fmla="*/ 99111 h 201053"/>
                    <a:gd name="connsiteX11" fmla="*/ 112037 w 158289"/>
                    <a:gd name="connsiteY11" fmla="*/ 66362 h 201053"/>
                    <a:gd name="connsiteX12" fmla="*/ 83327 w 158289"/>
                    <a:gd name="connsiteY12" fmla="*/ 35633 h 201053"/>
                    <a:gd name="connsiteX13" fmla="*/ 45413 w 158289"/>
                    <a:gd name="connsiteY13" fmla="*/ 35633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8289" h="201053">
                      <a:moveTo>
                        <a:pt x="158289" y="65209"/>
                      </a:moveTo>
                      <a:cubicBezTo>
                        <a:pt x="158289" y="101680"/>
                        <a:pt x="136736" y="131545"/>
                        <a:pt x="92215" y="131545"/>
                      </a:cubicBezTo>
                      <a:lnTo>
                        <a:pt x="45387" y="13154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4785" y="0"/>
                      </a:lnTo>
                      <a:cubicBezTo>
                        <a:pt x="136133" y="0"/>
                        <a:pt x="158263" y="29576"/>
                        <a:pt x="158263" y="65209"/>
                      </a:cubicBezTo>
                      <a:close/>
                      <a:moveTo>
                        <a:pt x="45413" y="35633"/>
                      </a:moveTo>
                      <a:lnTo>
                        <a:pt x="45413" y="99111"/>
                      </a:lnTo>
                      <a:lnTo>
                        <a:pt x="83327" y="99111"/>
                      </a:lnTo>
                      <a:cubicBezTo>
                        <a:pt x="103726" y="99111"/>
                        <a:pt x="112037" y="85608"/>
                        <a:pt x="112037" y="66362"/>
                      </a:cubicBezTo>
                      <a:cubicBezTo>
                        <a:pt x="112037" y="47117"/>
                        <a:pt x="103988" y="35633"/>
                        <a:pt x="83327" y="35633"/>
                      </a:cubicBezTo>
                      <a:lnTo>
                        <a:pt x="45413" y="35633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EF270251-C320-EF64-9729-825E84124C02}"/>
                    </a:ext>
                  </a:extLst>
                </p:cNvPr>
                <p:cNvSpPr/>
                <p:nvPr/>
              </p:nvSpPr>
              <p:spPr>
                <a:xfrm>
                  <a:off x="2994071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152B7197-78E6-409F-E7D4-70045B004C4C}"/>
                    </a:ext>
                  </a:extLst>
                </p:cNvPr>
                <p:cNvSpPr/>
                <p:nvPr/>
              </p:nvSpPr>
              <p:spPr>
                <a:xfrm>
                  <a:off x="3141112" y="5790430"/>
                  <a:ext cx="199925" cy="201053"/>
                </a:xfrm>
                <a:custGeom>
                  <a:avLst/>
                  <a:gdLst>
                    <a:gd name="connsiteX0" fmla="*/ 133302 w 199925"/>
                    <a:gd name="connsiteY0" fmla="*/ 0 h 201053"/>
                    <a:gd name="connsiteX1" fmla="*/ 199926 w 199925"/>
                    <a:gd name="connsiteY1" fmla="*/ 201054 h 201053"/>
                    <a:gd name="connsiteX2" fmla="*/ 149951 w 199925"/>
                    <a:gd name="connsiteY2" fmla="*/ 201054 h 201053"/>
                    <a:gd name="connsiteX3" fmla="*/ 134429 w 199925"/>
                    <a:gd name="connsiteY3" fmla="*/ 151655 h 201053"/>
                    <a:gd name="connsiteX4" fmla="*/ 63190 w 199925"/>
                    <a:gd name="connsiteY4" fmla="*/ 151655 h 201053"/>
                    <a:gd name="connsiteX5" fmla="*/ 47668 w 199925"/>
                    <a:gd name="connsiteY5" fmla="*/ 201054 h 201053"/>
                    <a:gd name="connsiteX6" fmla="*/ 0 w 199925"/>
                    <a:gd name="connsiteY6" fmla="*/ 201054 h 201053"/>
                    <a:gd name="connsiteX7" fmla="*/ 67201 w 199925"/>
                    <a:gd name="connsiteY7" fmla="*/ 0 h 201053"/>
                    <a:gd name="connsiteX8" fmla="*/ 133249 w 199925"/>
                    <a:gd name="connsiteY8" fmla="*/ 0 h 201053"/>
                    <a:gd name="connsiteX9" fmla="*/ 91350 w 199925"/>
                    <a:gd name="connsiteY9" fmla="*/ 60332 h 201053"/>
                    <a:gd name="connsiteX10" fmla="*/ 73547 w 199925"/>
                    <a:gd name="connsiteY10" fmla="*/ 117203 h 201053"/>
                    <a:gd name="connsiteX11" fmla="*/ 124098 w 199925"/>
                    <a:gd name="connsiteY11" fmla="*/ 117203 h 201053"/>
                    <a:gd name="connsiteX12" fmla="*/ 106295 w 199925"/>
                    <a:gd name="connsiteY12" fmla="*/ 59755 h 201053"/>
                    <a:gd name="connsiteX13" fmla="*/ 99111 w 199925"/>
                    <a:gd name="connsiteY13" fmla="*/ 29602 h 201053"/>
                    <a:gd name="connsiteX14" fmla="*/ 91350 w 199925"/>
                    <a:gd name="connsiteY14" fmla="*/ 60332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5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32"/>
                      </a:moveTo>
                      <a:lnTo>
                        <a:pt x="73547" y="117203"/>
                      </a:lnTo>
                      <a:lnTo>
                        <a:pt x="124098" y="117203"/>
                      </a:lnTo>
                      <a:lnTo>
                        <a:pt x="106295" y="59755"/>
                      </a:lnTo>
                      <a:cubicBezTo>
                        <a:pt x="103699" y="51417"/>
                        <a:pt x="100553" y="37914"/>
                        <a:pt x="99111" y="29602"/>
                      </a:cubicBezTo>
                      <a:cubicBezTo>
                        <a:pt x="97380" y="38229"/>
                        <a:pt x="93946" y="51705"/>
                        <a:pt x="91350" y="603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305CD592-2769-339A-1327-1FDB3B6118C0}"/>
                    </a:ext>
                  </a:extLst>
                </p:cNvPr>
                <p:cNvSpPr/>
                <p:nvPr/>
              </p:nvSpPr>
              <p:spPr>
                <a:xfrm>
                  <a:off x="3357976" y="5790430"/>
                  <a:ext cx="166888" cy="201079"/>
                </a:xfrm>
                <a:custGeom>
                  <a:avLst/>
                  <a:gdLst>
                    <a:gd name="connsiteX0" fmla="*/ 64055 w 166888"/>
                    <a:gd name="connsiteY0" fmla="*/ 0 h 201079"/>
                    <a:gd name="connsiteX1" fmla="*/ 116337 w 166888"/>
                    <a:gd name="connsiteY1" fmla="*/ 123495 h 201079"/>
                    <a:gd name="connsiteX2" fmla="*/ 124098 w 166888"/>
                    <a:gd name="connsiteY2" fmla="*/ 150213 h 201079"/>
                    <a:gd name="connsiteX3" fmla="*/ 122656 w 166888"/>
                    <a:gd name="connsiteY3" fmla="*/ 121503 h 201079"/>
                    <a:gd name="connsiteX4" fmla="*/ 122656 w 166888"/>
                    <a:gd name="connsiteY4" fmla="*/ 0 h 201079"/>
                    <a:gd name="connsiteX5" fmla="*/ 166889 w 166888"/>
                    <a:gd name="connsiteY5" fmla="*/ 0 h 201079"/>
                    <a:gd name="connsiteX6" fmla="*/ 166889 w 166888"/>
                    <a:gd name="connsiteY6" fmla="*/ 201054 h 201079"/>
                    <a:gd name="connsiteX7" fmla="*/ 107999 w 166888"/>
                    <a:gd name="connsiteY7" fmla="*/ 201054 h 201079"/>
                    <a:gd name="connsiteX8" fmla="*/ 51417 w 166888"/>
                    <a:gd name="connsiteY8" fmla="*/ 65786 h 201079"/>
                    <a:gd name="connsiteX9" fmla="*/ 44233 w 166888"/>
                    <a:gd name="connsiteY9" fmla="*/ 39644 h 201079"/>
                    <a:gd name="connsiteX10" fmla="*/ 45386 w 166888"/>
                    <a:gd name="connsiteY10" fmla="*/ 66074 h 201079"/>
                    <a:gd name="connsiteX11" fmla="*/ 45386 w 166888"/>
                    <a:gd name="connsiteY11" fmla="*/ 201080 h 201079"/>
                    <a:gd name="connsiteX12" fmla="*/ 0 w 166888"/>
                    <a:gd name="connsiteY12" fmla="*/ 201080 h 201079"/>
                    <a:gd name="connsiteX13" fmla="*/ 0 w 166888"/>
                    <a:gd name="connsiteY13" fmla="*/ 26 h 201079"/>
                    <a:gd name="connsiteX14" fmla="*/ 64055 w 166888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8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CBDAB27B-47DB-7F64-AE83-5AAAF1A79905}"/>
                    </a:ext>
                  </a:extLst>
                </p:cNvPr>
                <p:cNvSpPr/>
                <p:nvPr/>
              </p:nvSpPr>
              <p:spPr>
                <a:xfrm>
                  <a:off x="3625680" y="5790430"/>
                  <a:ext cx="170035" cy="203911"/>
                </a:xfrm>
                <a:custGeom>
                  <a:avLst/>
                  <a:gdLst>
                    <a:gd name="connsiteX0" fmla="*/ 124360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6 w 170035"/>
                    <a:gd name="connsiteY6" fmla="*/ 0 h 203911"/>
                    <a:gd name="connsiteX7" fmla="*/ 45386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0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6" y="0"/>
                      </a:lnTo>
                      <a:lnTo>
                        <a:pt x="45386" y="128398"/>
                      </a:lnTo>
                      <a:cubicBezTo>
                        <a:pt x="45386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024F5A11-BD5E-849D-01ED-795A7B9BAA10}"/>
                    </a:ext>
                  </a:extLst>
                </p:cNvPr>
                <p:cNvSpPr/>
                <p:nvPr/>
              </p:nvSpPr>
              <p:spPr>
                <a:xfrm>
                  <a:off x="3836461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624DA0FB-3E02-ADAF-016F-19F7ECD7170D}"/>
                    </a:ext>
                  </a:extLst>
                </p:cNvPr>
                <p:cNvSpPr/>
                <p:nvPr/>
              </p:nvSpPr>
              <p:spPr>
                <a:xfrm>
                  <a:off x="4046430" y="5790430"/>
                  <a:ext cx="45386" cy="201053"/>
                </a:xfrm>
                <a:custGeom>
                  <a:avLst/>
                  <a:gdLst>
                    <a:gd name="connsiteX0" fmla="*/ 0 w 45386"/>
                    <a:gd name="connsiteY0" fmla="*/ 201054 h 201053"/>
                    <a:gd name="connsiteX1" fmla="*/ 0 w 45386"/>
                    <a:gd name="connsiteY1" fmla="*/ 0 h 201053"/>
                    <a:gd name="connsiteX2" fmla="*/ 45387 w 45386"/>
                    <a:gd name="connsiteY2" fmla="*/ 0 h 201053"/>
                    <a:gd name="connsiteX3" fmla="*/ 45387 w 45386"/>
                    <a:gd name="connsiteY3" fmla="*/ 201054 h 201053"/>
                    <a:gd name="connsiteX4" fmla="*/ 0 w 45386"/>
                    <a:gd name="connsiteY4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386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282620E4-69DA-E6CD-F63A-6BF487246757}"/>
                    </a:ext>
                  </a:extLst>
                </p:cNvPr>
                <p:cNvSpPr/>
                <p:nvPr/>
              </p:nvSpPr>
              <p:spPr>
                <a:xfrm>
                  <a:off x="4127973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2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2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2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2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3799EA61-E9B0-B713-2640-E0BA24A3C6E4}"/>
                    </a:ext>
                  </a:extLst>
                </p:cNvPr>
                <p:cNvSpPr/>
                <p:nvPr/>
              </p:nvSpPr>
              <p:spPr>
                <a:xfrm>
                  <a:off x="4356899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</p:grpSp>
          <p:grpSp>
            <p:nvGrpSpPr>
              <p:cNvPr id="75" name="Graphic 6">
                <a:extLst>
                  <a:ext uri="{FF2B5EF4-FFF2-40B4-BE49-F238E27FC236}">
                    <a16:creationId xmlns:a16="http://schemas.microsoft.com/office/drawing/2014/main" id="{E5833B3D-F999-1C0B-EC32-9E151C35AAF0}"/>
                  </a:ext>
                </a:extLst>
              </p:cNvPr>
              <p:cNvGrpSpPr/>
              <p:nvPr/>
            </p:nvGrpSpPr>
            <p:grpSpPr>
              <a:xfrm>
                <a:off x="2007786" y="6075571"/>
                <a:ext cx="2264369" cy="206874"/>
                <a:chOff x="2007786" y="6075571"/>
                <a:chExt cx="2264369" cy="206874"/>
              </a:xfrm>
              <a:grpFill/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4C26FFDA-A5B4-CCCA-DD52-D3C0A2BBDF8B}"/>
                    </a:ext>
                  </a:extLst>
                </p:cNvPr>
                <p:cNvSpPr/>
                <p:nvPr/>
              </p:nvSpPr>
              <p:spPr>
                <a:xfrm>
                  <a:off x="2007786" y="6078508"/>
                  <a:ext cx="175777" cy="201053"/>
                </a:xfrm>
                <a:custGeom>
                  <a:avLst/>
                  <a:gdLst>
                    <a:gd name="connsiteX0" fmla="*/ 0 w 175777"/>
                    <a:gd name="connsiteY0" fmla="*/ 201054 h 201053"/>
                    <a:gd name="connsiteX1" fmla="*/ 0 w 175777"/>
                    <a:gd name="connsiteY1" fmla="*/ 0 h 201053"/>
                    <a:gd name="connsiteX2" fmla="*/ 89043 w 175777"/>
                    <a:gd name="connsiteY2" fmla="*/ 0 h 201053"/>
                    <a:gd name="connsiteX3" fmla="*/ 175778 w 175777"/>
                    <a:gd name="connsiteY3" fmla="*/ 100238 h 201053"/>
                    <a:gd name="connsiteX4" fmla="*/ 91324 w 175777"/>
                    <a:gd name="connsiteY4" fmla="*/ 201054 h 201053"/>
                    <a:gd name="connsiteX5" fmla="*/ 0 w 175777"/>
                    <a:gd name="connsiteY5" fmla="*/ 201054 h 201053"/>
                    <a:gd name="connsiteX6" fmla="*/ 80993 w 175777"/>
                    <a:gd name="connsiteY6" fmla="*/ 165447 h 201053"/>
                    <a:gd name="connsiteX7" fmla="*/ 128372 w 175777"/>
                    <a:gd name="connsiteY7" fmla="*/ 100527 h 201053"/>
                    <a:gd name="connsiteX8" fmla="*/ 79551 w 175777"/>
                    <a:gd name="connsiteY8" fmla="*/ 35607 h 201053"/>
                    <a:gd name="connsiteX9" fmla="*/ 45360 w 175777"/>
                    <a:gd name="connsiteY9" fmla="*/ 35607 h 201053"/>
                    <a:gd name="connsiteX10" fmla="*/ 45360 w 175777"/>
                    <a:gd name="connsiteY10" fmla="*/ 165421 h 201053"/>
                    <a:gd name="connsiteX11" fmla="*/ 80967 w 175777"/>
                    <a:gd name="connsiteY11" fmla="*/ 165421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5777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89043" y="0"/>
                      </a:lnTo>
                      <a:cubicBezTo>
                        <a:pt x="142741" y="0"/>
                        <a:pt x="175778" y="37049"/>
                        <a:pt x="175778" y="100238"/>
                      </a:cubicBezTo>
                      <a:cubicBezTo>
                        <a:pt x="175778" y="163428"/>
                        <a:pt x="143894" y="201054"/>
                        <a:pt x="91324" y="201054"/>
                      </a:cubicBezTo>
                      <a:lnTo>
                        <a:pt x="0" y="201054"/>
                      </a:lnTo>
                      <a:close/>
                      <a:moveTo>
                        <a:pt x="80993" y="165447"/>
                      </a:moveTo>
                      <a:cubicBezTo>
                        <a:pt x="113165" y="165447"/>
                        <a:pt x="128372" y="147067"/>
                        <a:pt x="128372" y="100527"/>
                      </a:cubicBezTo>
                      <a:cubicBezTo>
                        <a:pt x="128372" y="53987"/>
                        <a:pt x="112300" y="35607"/>
                        <a:pt x="79551" y="35607"/>
                      </a:cubicBezTo>
                      <a:lnTo>
                        <a:pt x="45360" y="35607"/>
                      </a:lnTo>
                      <a:lnTo>
                        <a:pt x="45360" y="165421"/>
                      </a:lnTo>
                      <a:lnTo>
                        <a:pt x="80967" y="165421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290ED335-123D-83B2-AB62-DCCEF75277C3}"/>
                    </a:ext>
                  </a:extLst>
                </p:cNvPr>
                <p:cNvSpPr/>
                <p:nvPr/>
              </p:nvSpPr>
              <p:spPr>
                <a:xfrm>
                  <a:off x="2219459" y="6078508"/>
                  <a:ext cx="160858" cy="201053"/>
                </a:xfrm>
                <a:custGeom>
                  <a:avLst/>
                  <a:gdLst>
                    <a:gd name="connsiteX0" fmla="*/ 115760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0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0" y="201054"/>
                      </a:moveTo>
                      <a:cubicBezTo>
                        <a:pt x="115760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0" y="201054"/>
                      </a:lnTo>
                      <a:close/>
                      <a:moveTo>
                        <a:pt x="84454" y="88754"/>
                      </a:moveTo>
                      <a:cubicBezTo>
                        <a:pt x="105141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1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BBD9847A-1220-985B-893B-80F6A1739023}"/>
                    </a:ext>
                  </a:extLst>
                </p:cNvPr>
                <p:cNvSpPr/>
                <p:nvPr/>
              </p:nvSpPr>
              <p:spPr>
                <a:xfrm>
                  <a:off x="2413354" y="6078508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850EDB07-EC2D-F389-1590-C6F220E7BCDD}"/>
                    </a:ext>
                  </a:extLst>
                </p:cNvPr>
                <p:cNvSpPr/>
                <p:nvPr/>
              </p:nvSpPr>
              <p:spPr>
                <a:xfrm>
                  <a:off x="2617528" y="6075597"/>
                  <a:ext cx="184115" cy="206821"/>
                </a:xfrm>
                <a:custGeom>
                  <a:avLst/>
                  <a:gdLst>
                    <a:gd name="connsiteX0" fmla="*/ 182700 w 184115"/>
                    <a:gd name="connsiteY0" fmla="*/ 69535 h 206821"/>
                    <a:gd name="connsiteX1" fmla="*/ 136448 w 184115"/>
                    <a:gd name="connsiteY1" fmla="*/ 69535 h 206821"/>
                    <a:gd name="connsiteX2" fmla="*/ 96515 w 184115"/>
                    <a:gd name="connsiteY2" fmla="*/ 39959 h 206821"/>
                    <a:gd name="connsiteX3" fmla="*/ 48848 w 184115"/>
                    <a:gd name="connsiteY3" fmla="*/ 103437 h 206821"/>
                    <a:gd name="connsiteX4" fmla="*/ 95099 w 184115"/>
                    <a:gd name="connsiteY4" fmla="*/ 167492 h 206821"/>
                    <a:gd name="connsiteX5" fmla="*/ 139044 w 184115"/>
                    <a:gd name="connsiteY5" fmla="*/ 125567 h 206821"/>
                    <a:gd name="connsiteX6" fmla="*/ 92792 w 184115"/>
                    <a:gd name="connsiteY6" fmla="*/ 125567 h 206821"/>
                    <a:gd name="connsiteX7" fmla="*/ 92792 w 184115"/>
                    <a:gd name="connsiteY7" fmla="*/ 92241 h 206821"/>
                    <a:gd name="connsiteX8" fmla="*/ 184116 w 184115"/>
                    <a:gd name="connsiteY8" fmla="*/ 92241 h 206821"/>
                    <a:gd name="connsiteX9" fmla="*/ 184116 w 184115"/>
                    <a:gd name="connsiteY9" fmla="*/ 203964 h 206821"/>
                    <a:gd name="connsiteX10" fmla="*/ 141325 w 184115"/>
                    <a:gd name="connsiteY10" fmla="*/ 203964 h 206821"/>
                    <a:gd name="connsiteX11" fmla="*/ 141325 w 184115"/>
                    <a:gd name="connsiteY11" fmla="*/ 170639 h 206821"/>
                    <a:gd name="connsiteX12" fmla="*/ 85608 w 184115"/>
                    <a:gd name="connsiteY12" fmla="*/ 206822 h 206821"/>
                    <a:gd name="connsiteX13" fmla="*/ 0 w 184115"/>
                    <a:gd name="connsiteY13" fmla="*/ 103411 h 206821"/>
                    <a:gd name="connsiteX14" fmla="*/ 97092 w 184115"/>
                    <a:gd name="connsiteY14" fmla="*/ 0 h 206821"/>
                    <a:gd name="connsiteX15" fmla="*/ 182673 w 184115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115" h="206821">
                      <a:moveTo>
                        <a:pt x="182700" y="69535"/>
                      </a:moveTo>
                      <a:lnTo>
                        <a:pt x="136448" y="69535"/>
                      </a:lnTo>
                      <a:cubicBezTo>
                        <a:pt x="133852" y="50578"/>
                        <a:pt x="120375" y="39959"/>
                        <a:pt x="96515" y="39959"/>
                      </a:cubicBezTo>
                      <a:cubicBezTo>
                        <a:pt x="63190" y="39959"/>
                        <a:pt x="48848" y="65523"/>
                        <a:pt x="48848" y="103437"/>
                      </a:cubicBezTo>
                      <a:cubicBezTo>
                        <a:pt x="48848" y="144209"/>
                        <a:pt x="62351" y="167492"/>
                        <a:pt x="95099" y="167492"/>
                      </a:cubicBezTo>
                      <a:cubicBezTo>
                        <a:pt x="122682" y="167492"/>
                        <a:pt x="138755" y="152259"/>
                        <a:pt x="139044" y="125567"/>
                      </a:cubicBezTo>
                      <a:lnTo>
                        <a:pt x="92792" y="125567"/>
                      </a:lnTo>
                      <a:lnTo>
                        <a:pt x="92792" y="92241"/>
                      </a:lnTo>
                      <a:lnTo>
                        <a:pt x="184116" y="92241"/>
                      </a:lnTo>
                      <a:lnTo>
                        <a:pt x="184116" y="203964"/>
                      </a:lnTo>
                      <a:lnTo>
                        <a:pt x="141325" y="203964"/>
                      </a:lnTo>
                      <a:lnTo>
                        <a:pt x="141325" y="170639"/>
                      </a:lnTo>
                      <a:cubicBezTo>
                        <a:pt x="133275" y="191326"/>
                        <a:pt x="119484" y="206822"/>
                        <a:pt x="85608" y="206822"/>
                      </a:cubicBezTo>
                      <a:cubicBezTo>
                        <a:pt x="45098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3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5ABDAD68-C131-C40C-D49B-31CDE91243D7}"/>
                    </a:ext>
                  </a:extLst>
                </p:cNvPr>
                <p:cNvSpPr/>
                <p:nvPr/>
              </p:nvSpPr>
              <p:spPr>
                <a:xfrm>
                  <a:off x="2836096" y="6075571"/>
                  <a:ext cx="167728" cy="206821"/>
                </a:xfrm>
                <a:custGeom>
                  <a:avLst/>
                  <a:gdLst>
                    <a:gd name="connsiteX0" fmla="*/ 166601 w 167728"/>
                    <a:gd name="connsiteY0" fmla="*/ 64684 h 206821"/>
                    <a:gd name="connsiteX1" fmla="*/ 119772 w 167728"/>
                    <a:gd name="connsiteY1" fmla="*/ 64684 h 206821"/>
                    <a:gd name="connsiteX2" fmla="*/ 83589 w 167728"/>
                    <a:gd name="connsiteY2" fmla="*/ 35947 h 206821"/>
                    <a:gd name="connsiteX3" fmla="*/ 51129 w 167728"/>
                    <a:gd name="connsiteY3" fmla="*/ 58916 h 206821"/>
                    <a:gd name="connsiteX4" fmla="*/ 88177 w 167728"/>
                    <a:gd name="connsiteY4" fmla="*/ 81885 h 206821"/>
                    <a:gd name="connsiteX5" fmla="*/ 167728 w 167728"/>
                    <a:gd name="connsiteY5" fmla="*/ 139621 h 206821"/>
                    <a:gd name="connsiteX6" fmla="*/ 82435 w 167728"/>
                    <a:gd name="connsiteY6" fmla="*/ 206822 h 206821"/>
                    <a:gd name="connsiteX7" fmla="*/ 0 w 167728"/>
                    <a:gd name="connsiteY7" fmla="*/ 141325 h 206821"/>
                    <a:gd name="connsiteX8" fmla="*/ 46829 w 167728"/>
                    <a:gd name="connsiteY8" fmla="*/ 141325 h 206821"/>
                    <a:gd name="connsiteX9" fmla="*/ 84166 w 167728"/>
                    <a:gd name="connsiteY9" fmla="*/ 171189 h 206821"/>
                    <a:gd name="connsiteX10" fmla="*/ 118068 w 167728"/>
                    <a:gd name="connsiteY10" fmla="*/ 146490 h 206821"/>
                    <a:gd name="connsiteX11" fmla="*/ 78423 w 167728"/>
                    <a:gd name="connsiteY11" fmla="*/ 122079 h 206821"/>
                    <a:gd name="connsiteX12" fmla="*/ 2596 w 167728"/>
                    <a:gd name="connsiteY12" fmla="*/ 62901 h 206821"/>
                    <a:gd name="connsiteX13" fmla="*/ 84742 w 167728"/>
                    <a:gd name="connsiteY13" fmla="*/ 0 h 206821"/>
                    <a:gd name="connsiteX14" fmla="*/ 166601 w 167728"/>
                    <a:gd name="connsiteY14" fmla="*/ 64632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7728" h="206821">
                      <a:moveTo>
                        <a:pt x="166601" y="64684"/>
                      </a:moveTo>
                      <a:lnTo>
                        <a:pt x="119772" y="64684"/>
                      </a:lnTo>
                      <a:cubicBezTo>
                        <a:pt x="118330" y="47169"/>
                        <a:pt x="111146" y="35947"/>
                        <a:pt x="83589" y="35947"/>
                      </a:cubicBezTo>
                      <a:cubicBezTo>
                        <a:pt x="58601" y="35947"/>
                        <a:pt x="51129" y="46566"/>
                        <a:pt x="51129" y="58916"/>
                      </a:cubicBezTo>
                      <a:cubicBezTo>
                        <a:pt x="51129" y="74438"/>
                        <a:pt x="62901" y="79027"/>
                        <a:pt x="88177" y="81885"/>
                      </a:cubicBezTo>
                      <a:cubicBezTo>
                        <a:pt x="136999" y="86473"/>
                        <a:pt x="167728" y="102572"/>
                        <a:pt x="167728" y="139621"/>
                      </a:cubicBezTo>
                      <a:cubicBezTo>
                        <a:pt x="167728" y="178977"/>
                        <a:pt x="136422" y="206822"/>
                        <a:pt x="82435" y="206822"/>
                      </a:cubicBezTo>
                      <a:cubicBezTo>
                        <a:pt x="31883" y="206822"/>
                        <a:pt x="1730" y="179527"/>
                        <a:pt x="0" y="141325"/>
                      </a:cubicBezTo>
                      <a:lnTo>
                        <a:pt x="46829" y="141325"/>
                      </a:lnTo>
                      <a:cubicBezTo>
                        <a:pt x="47982" y="159128"/>
                        <a:pt x="56871" y="171189"/>
                        <a:pt x="84166" y="171189"/>
                      </a:cubicBezTo>
                      <a:cubicBezTo>
                        <a:pt x="109442" y="171189"/>
                        <a:pt x="118068" y="159705"/>
                        <a:pt x="118068" y="146490"/>
                      </a:cubicBezTo>
                      <a:cubicBezTo>
                        <a:pt x="118068" y="129841"/>
                        <a:pt x="106295" y="125514"/>
                        <a:pt x="78423" y="122079"/>
                      </a:cubicBezTo>
                      <a:cubicBezTo>
                        <a:pt x="27295" y="116049"/>
                        <a:pt x="2596" y="101104"/>
                        <a:pt x="2596" y="62901"/>
                      </a:cubicBezTo>
                      <a:cubicBezTo>
                        <a:pt x="2596" y="27872"/>
                        <a:pt x="31018" y="0"/>
                        <a:pt x="84742" y="0"/>
                      </a:cubicBezTo>
                      <a:cubicBezTo>
                        <a:pt x="135294" y="0"/>
                        <a:pt x="164870" y="26718"/>
                        <a:pt x="166601" y="646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C34E41CB-C4ED-CC42-4826-D4F8D0224A11}"/>
                    </a:ext>
                  </a:extLst>
                </p:cNvPr>
                <p:cNvSpPr/>
                <p:nvPr/>
              </p:nvSpPr>
              <p:spPr>
                <a:xfrm>
                  <a:off x="3072180" y="6078508"/>
                  <a:ext cx="199926" cy="201053"/>
                </a:xfrm>
                <a:custGeom>
                  <a:avLst/>
                  <a:gdLst>
                    <a:gd name="connsiteX0" fmla="*/ 133302 w 199926"/>
                    <a:gd name="connsiteY0" fmla="*/ 0 h 201053"/>
                    <a:gd name="connsiteX1" fmla="*/ 199926 w 199926"/>
                    <a:gd name="connsiteY1" fmla="*/ 201054 h 201053"/>
                    <a:gd name="connsiteX2" fmla="*/ 149951 w 199926"/>
                    <a:gd name="connsiteY2" fmla="*/ 201054 h 201053"/>
                    <a:gd name="connsiteX3" fmla="*/ 134429 w 199926"/>
                    <a:gd name="connsiteY3" fmla="*/ 151655 h 201053"/>
                    <a:gd name="connsiteX4" fmla="*/ 63190 w 199926"/>
                    <a:gd name="connsiteY4" fmla="*/ 151655 h 201053"/>
                    <a:gd name="connsiteX5" fmla="*/ 47668 w 199926"/>
                    <a:gd name="connsiteY5" fmla="*/ 201054 h 201053"/>
                    <a:gd name="connsiteX6" fmla="*/ 0 w 199926"/>
                    <a:gd name="connsiteY6" fmla="*/ 201054 h 201053"/>
                    <a:gd name="connsiteX7" fmla="*/ 67201 w 199926"/>
                    <a:gd name="connsiteY7" fmla="*/ 0 h 201053"/>
                    <a:gd name="connsiteX8" fmla="*/ 133249 w 199926"/>
                    <a:gd name="connsiteY8" fmla="*/ 0 h 201053"/>
                    <a:gd name="connsiteX9" fmla="*/ 91350 w 199926"/>
                    <a:gd name="connsiteY9" fmla="*/ 60306 h 201053"/>
                    <a:gd name="connsiteX10" fmla="*/ 73547 w 199926"/>
                    <a:gd name="connsiteY10" fmla="*/ 117176 h 201053"/>
                    <a:gd name="connsiteX11" fmla="*/ 124098 w 199926"/>
                    <a:gd name="connsiteY11" fmla="*/ 117176 h 201053"/>
                    <a:gd name="connsiteX12" fmla="*/ 106295 w 199926"/>
                    <a:gd name="connsiteY12" fmla="*/ 59729 h 201053"/>
                    <a:gd name="connsiteX13" fmla="*/ 99111 w 199926"/>
                    <a:gd name="connsiteY13" fmla="*/ 29576 h 201053"/>
                    <a:gd name="connsiteX14" fmla="*/ 91350 w 199926"/>
                    <a:gd name="connsiteY14" fmla="*/ 60306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6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06"/>
                      </a:moveTo>
                      <a:lnTo>
                        <a:pt x="73547" y="117176"/>
                      </a:lnTo>
                      <a:lnTo>
                        <a:pt x="124098" y="117176"/>
                      </a:lnTo>
                      <a:lnTo>
                        <a:pt x="106295" y="59729"/>
                      </a:lnTo>
                      <a:cubicBezTo>
                        <a:pt x="103699" y="51391"/>
                        <a:pt x="100553" y="37888"/>
                        <a:pt x="99111" y="29576"/>
                      </a:cubicBezTo>
                      <a:cubicBezTo>
                        <a:pt x="97380" y="38202"/>
                        <a:pt x="93946" y="51705"/>
                        <a:pt x="91350" y="60306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A913BC53-BD58-0B3D-87C9-EE670BF9AE30}"/>
                    </a:ext>
                  </a:extLst>
                </p:cNvPr>
                <p:cNvSpPr/>
                <p:nvPr/>
              </p:nvSpPr>
              <p:spPr>
                <a:xfrm>
                  <a:off x="3282436" y="6075597"/>
                  <a:ext cx="184089" cy="206821"/>
                </a:xfrm>
                <a:custGeom>
                  <a:avLst/>
                  <a:gdLst>
                    <a:gd name="connsiteX0" fmla="*/ 182674 w 184089"/>
                    <a:gd name="connsiteY0" fmla="*/ 69535 h 206821"/>
                    <a:gd name="connsiteX1" fmla="*/ 136422 w 184089"/>
                    <a:gd name="connsiteY1" fmla="*/ 69535 h 206821"/>
                    <a:gd name="connsiteX2" fmla="*/ 96489 w 184089"/>
                    <a:gd name="connsiteY2" fmla="*/ 39959 h 206821"/>
                    <a:gd name="connsiteX3" fmla="*/ 48821 w 184089"/>
                    <a:gd name="connsiteY3" fmla="*/ 103437 h 206821"/>
                    <a:gd name="connsiteX4" fmla="*/ 95073 w 184089"/>
                    <a:gd name="connsiteY4" fmla="*/ 167492 h 206821"/>
                    <a:gd name="connsiteX5" fmla="*/ 139018 w 184089"/>
                    <a:gd name="connsiteY5" fmla="*/ 125567 h 206821"/>
                    <a:gd name="connsiteX6" fmla="*/ 92766 w 184089"/>
                    <a:gd name="connsiteY6" fmla="*/ 125567 h 206821"/>
                    <a:gd name="connsiteX7" fmla="*/ 92766 w 184089"/>
                    <a:gd name="connsiteY7" fmla="*/ 92241 h 206821"/>
                    <a:gd name="connsiteX8" fmla="*/ 184089 w 184089"/>
                    <a:gd name="connsiteY8" fmla="*/ 92241 h 206821"/>
                    <a:gd name="connsiteX9" fmla="*/ 184089 w 184089"/>
                    <a:gd name="connsiteY9" fmla="*/ 203964 h 206821"/>
                    <a:gd name="connsiteX10" fmla="*/ 141299 w 184089"/>
                    <a:gd name="connsiteY10" fmla="*/ 203964 h 206821"/>
                    <a:gd name="connsiteX11" fmla="*/ 141299 w 184089"/>
                    <a:gd name="connsiteY11" fmla="*/ 170639 h 206821"/>
                    <a:gd name="connsiteX12" fmla="*/ 85582 w 184089"/>
                    <a:gd name="connsiteY12" fmla="*/ 206822 h 206821"/>
                    <a:gd name="connsiteX13" fmla="*/ 0 w 184089"/>
                    <a:gd name="connsiteY13" fmla="*/ 103411 h 206821"/>
                    <a:gd name="connsiteX14" fmla="*/ 97092 w 184089"/>
                    <a:gd name="connsiteY14" fmla="*/ 0 h 206821"/>
                    <a:gd name="connsiteX15" fmla="*/ 182674 w 184089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089" h="206821">
                      <a:moveTo>
                        <a:pt x="182674" y="69535"/>
                      </a:moveTo>
                      <a:lnTo>
                        <a:pt x="136422" y="69535"/>
                      </a:lnTo>
                      <a:cubicBezTo>
                        <a:pt x="133826" y="50578"/>
                        <a:pt x="120349" y="39959"/>
                        <a:pt x="96489" y="39959"/>
                      </a:cubicBezTo>
                      <a:cubicBezTo>
                        <a:pt x="63163" y="39959"/>
                        <a:pt x="48821" y="65523"/>
                        <a:pt x="48821" y="103437"/>
                      </a:cubicBezTo>
                      <a:cubicBezTo>
                        <a:pt x="48821" y="144209"/>
                        <a:pt x="62325" y="167492"/>
                        <a:pt x="95073" y="167492"/>
                      </a:cubicBezTo>
                      <a:cubicBezTo>
                        <a:pt x="122656" y="167492"/>
                        <a:pt x="138729" y="152259"/>
                        <a:pt x="139018" y="125567"/>
                      </a:cubicBezTo>
                      <a:lnTo>
                        <a:pt x="92766" y="125567"/>
                      </a:lnTo>
                      <a:lnTo>
                        <a:pt x="92766" y="92241"/>
                      </a:lnTo>
                      <a:lnTo>
                        <a:pt x="184089" y="92241"/>
                      </a:lnTo>
                      <a:lnTo>
                        <a:pt x="184089" y="203964"/>
                      </a:lnTo>
                      <a:lnTo>
                        <a:pt x="141299" y="203964"/>
                      </a:lnTo>
                      <a:lnTo>
                        <a:pt x="141299" y="170639"/>
                      </a:lnTo>
                      <a:cubicBezTo>
                        <a:pt x="133249" y="191326"/>
                        <a:pt x="119458" y="206822"/>
                        <a:pt x="85582" y="206822"/>
                      </a:cubicBezTo>
                      <a:cubicBezTo>
                        <a:pt x="45072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4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68C2A504-514E-33CD-A61C-811A4D34668C}"/>
                    </a:ext>
                  </a:extLst>
                </p:cNvPr>
                <p:cNvSpPr/>
                <p:nvPr/>
              </p:nvSpPr>
              <p:spPr>
                <a:xfrm>
                  <a:off x="3509343" y="6078508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6 w 141324"/>
                    <a:gd name="connsiteY4" fmla="*/ 35607 h 201053"/>
                    <a:gd name="connsiteX5" fmla="*/ 45386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6 w 141324"/>
                    <a:gd name="connsiteY8" fmla="*/ 114581 h 201053"/>
                    <a:gd name="connsiteX9" fmla="*/ 45386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6" y="35607"/>
                      </a:lnTo>
                      <a:lnTo>
                        <a:pt x="45386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6" y="114581"/>
                      </a:lnTo>
                      <a:lnTo>
                        <a:pt x="45386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CF5610F2-1572-450B-DAE1-3A3E3369BF4C}"/>
                    </a:ext>
                  </a:extLst>
                </p:cNvPr>
                <p:cNvSpPr/>
                <p:nvPr/>
              </p:nvSpPr>
              <p:spPr>
                <a:xfrm>
                  <a:off x="3682525" y="6078481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26 h 201079"/>
                    <a:gd name="connsiteX1" fmla="*/ 116337 w 166889"/>
                    <a:gd name="connsiteY1" fmla="*/ 123522 h 201079"/>
                    <a:gd name="connsiteX2" fmla="*/ 124099 w 166889"/>
                    <a:gd name="connsiteY2" fmla="*/ 150240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8000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7 w 166889"/>
                    <a:gd name="connsiteY10" fmla="*/ 66074 h 201079"/>
                    <a:gd name="connsiteX11" fmla="*/ 45387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26"/>
                      </a:moveTo>
                      <a:lnTo>
                        <a:pt x="116337" y="123522"/>
                      </a:lnTo>
                      <a:cubicBezTo>
                        <a:pt x="118645" y="129264"/>
                        <a:pt x="122080" y="140748"/>
                        <a:pt x="124099" y="150240"/>
                      </a:cubicBezTo>
                      <a:cubicBezTo>
                        <a:pt x="123522" y="143921"/>
                        <a:pt x="122656" y="127848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8000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7" y="60332"/>
                        <a:pt x="45387" y="66074"/>
                      </a:cubicBezTo>
                      <a:lnTo>
                        <a:pt x="45387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D2BFD5E5-C6D0-F625-4368-443A23B20EB5}"/>
                    </a:ext>
                  </a:extLst>
                </p:cNvPr>
                <p:cNvSpPr/>
                <p:nvPr/>
              </p:nvSpPr>
              <p:spPr>
                <a:xfrm>
                  <a:off x="3885597" y="6075624"/>
                  <a:ext cx="182961" cy="206821"/>
                </a:xfrm>
                <a:custGeom>
                  <a:avLst/>
                  <a:gdLst>
                    <a:gd name="connsiteX0" fmla="*/ 182962 w 182961"/>
                    <a:gd name="connsiteY0" fmla="*/ 137025 h 206821"/>
                    <a:gd name="connsiteX1" fmla="*/ 96515 w 182961"/>
                    <a:gd name="connsiteY1" fmla="*/ 206822 h 206821"/>
                    <a:gd name="connsiteX2" fmla="*/ 0 w 182961"/>
                    <a:gd name="connsiteY2" fmla="*/ 103411 h 206821"/>
                    <a:gd name="connsiteX3" fmla="*/ 96515 w 182961"/>
                    <a:gd name="connsiteY3" fmla="*/ 0 h 206821"/>
                    <a:gd name="connsiteX4" fmla="*/ 182962 w 182961"/>
                    <a:gd name="connsiteY4" fmla="*/ 69797 h 206821"/>
                    <a:gd name="connsiteX5" fmla="*/ 136422 w 182961"/>
                    <a:gd name="connsiteY5" fmla="*/ 69797 h 206821"/>
                    <a:gd name="connsiteX6" fmla="*/ 96489 w 182961"/>
                    <a:gd name="connsiteY6" fmla="*/ 39933 h 206821"/>
                    <a:gd name="connsiteX7" fmla="*/ 49083 w 182961"/>
                    <a:gd name="connsiteY7" fmla="*/ 103411 h 206821"/>
                    <a:gd name="connsiteX8" fmla="*/ 96489 w 182961"/>
                    <a:gd name="connsiteY8" fmla="*/ 166889 h 206821"/>
                    <a:gd name="connsiteX9" fmla="*/ 136422 w 182961"/>
                    <a:gd name="connsiteY9" fmla="*/ 137025 h 206821"/>
                    <a:gd name="connsiteX10" fmla="*/ 182962 w 182961"/>
                    <a:gd name="connsiteY10" fmla="*/ 137025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961" h="206821">
                      <a:moveTo>
                        <a:pt x="182962" y="137025"/>
                      </a:moveTo>
                      <a:cubicBezTo>
                        <a:pt x="179527" y="178373"/>
                        <a:pt x="146779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625" y="0"/>
                        <a:pt x="96515" y="0"/>
                      </a:cubicBezTo>
                      <a:cubicBezTo>
                        <a:pt x="146779" y="0"/>
                        <a:pt x="179527" y="28422"/>
                        <a:pt x="182962" y="69797"/>
                      </a:cubicBezTo>
                      <a:lnTo>
                        <a:pt x="136422" y="69797"/>
                      </a:lnTo>
                      <a:cubicBezTo>
                        <a:pt x="133826" y="50840"/>
                        <a:pt x="120611" y="39933"/>
                        <a:pt x="96489" y="39933"/>
                      </a:cubicBezTo>
                      <a:cubicBezTo>
                        <a:pt x="63163" y="39933"/>
                        <a:pt x="49083" y="65497"/>
                        <a:pt x="49083" y="103411"/>
                      </a:cubicBezTo>
                      <a:cubicBezTo>
                        <a:pt x="49083" y="141325"/>
                        <a:pt x="63163" y="166889"/>
                        <a:pt x="96489" y="166889"/>
                      </a:cubicBezTo>
                      <a:cubicBezTo>
                        <a:pt x="120611" y="166889"/>
                        <a:pt x="133826" y="155982"/>
                        <a:pt x="136422" y="137025"/>
                      </a:cubicBezTo>
                      <a:lnTo>
                        <a:pt x="182962" y="137025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7DC1135D-68F9-32BE-C05E-9FACD2998BE3}"/>
                    </a:ext>
                  </a:extLst>
                </p:cNvPr>
                <p:cNvSpPr/>
                <p:nvPr/>
              </p:nvSpPr>
              <p:spPr>
                <a:xfrm>
                  <a:off x="4072544" y="6078508"/>
                  <a:ext cx="199611" cy="201053"/>
                </a:xfrm>
                <a:custGeom>
                  <a:avLst/>
                  <a:gdLst>
                    <a:gd name="connsiteX0" fmla="*/ 77270 w 199611"/>
                    <a:gd name="connsiteY0" fmla="*/ 201054 h 201053"/>
                    <a:gd name="connsiteX1" fmla="*/ 77270 w 199611"/>
                    <a:gd name="connsiteY1" fmla="*/ 115761 h 201053"/>
                    <a:gd name="connsiteX2" fmla="*/ 0 w 199611"/>
                    <a:gd name="connsiteY2" fmla="*/ 0 h 201053"/>
                    <a:gd name="connsiteX3" fmla="*/ 53148 w 199611"/>
                    <a:gd name="connsiteY3" fmla="*/ 0 h 201053"/>
                    <a:gd name="connsiteX4" fmla="*/ 101392 w 199611"/>
                    <a:gd name="connsiteY4" fmla="*/ 77270 h 201053"/>
                    <a:gd name="connsiteX5" fmla="*/ 150213 w 199611"/>
                    <a:gd name="connsiteY5" fmla="*/ 0 h 201053"/>
                    <a:gd name="connsiteX6" fmla="*/ 199612 w 199611"/>
                    <a:gd name="connsiteY6" fmla="*/ 0 h 201053"/>
                    <a:gd name="connsiteX7" fmla="*/ 122630 w 199611"/>
                    <a:gd name="connsiteY7" fmla="*/ 115761 h 201053"/>
                    <a:gd name="connsiteX8" fmla="*/ 122630 w 199611"/>
                    <a:gd name="connsiteY8" fmla="*/ 201054 h 201053"/>
                    <a:gd name="connsiteX9" fmla="*/ 77244 w 199611"/>
                    <a:gd name="connsiteY9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9611" h="201053">
                      <a:moveTo>
                        <a:pt x="77270" y="201054"/>
                      </a:moveTo>
                      <a:lnTo>
                        <a:pt x="77270" y="115761"/>
                      </a:lnTo>
                      <a:lnTo>
                        <a:pt x="0" y="0"/>
                      </a:lnTo>
                      <a:lnTo>
                        <a:pt x="53148" y="0"/>
                      </a:lnTo>
                      <a:lnTo>
                        <a:pt x="101392" y="77270"/>
                      </a:lnTo>
                      <a:lnTo>
                        <a:pt x="150213" y="0"/>
                      </a:lnTo>
                      <a:lnTo>
                        <a:pt x="199612" y="0"/>
                      </a:lnTo>
                      <a:lnTo>
                        <a:pt x="122630" y="115761"/>
                      </a:lnTo>
                      <a:lnTo>
                        <a:pt x="122630" y="201054"/>
                      </a:lnTo>
                      <a:lnTo>
                        <a:pt x="77244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</p:grpSp>
          <p:grpSp>
            <p:nvGrpSpPr>
              <p:cNvPr id="76" name="Graphic 6">
                <a:extLst>
                  <a:ext uri="{FF2B5EF4-FFF2-40B4-BE49-F238E27FC236}">
                    <a16:creationId xmlns:a16="http://schemas.microsoft.com/office/drawing/2014/main" id="{CCEDFE11-019B-0005-3EC2-3E0BA36EF735}"/>
                  </a:ext>
                </a:extLst>
              </p:cNvPr>
              <p:cNvGrpSpPr/>
              <p:nvPr/>
            </p:nvGrpSpPr>
            <p:grpSpPr>
              <a:xfrm>
                <a:off x="2007786" y="5787546"/>
                <a:ext cx="2516001" cy="206821"/>
                <a:chOff x="2007786" y="5787546"/>
                <a:chExt cx="2516001" cy="206821"/>
              </a:xfrm>
              <a:grpFill/>
            </p:grpSpPr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4D73E669-774D-C7E1-C27E-D4B2B5A5413F}"/>
                    </a:ext>
                  </a:extLst>
                </p:cNvPr>
                <p:cNvSpPr/>
                <p:nvPr/>
              </p:nvSpPr>
              <p:spPr>
                <a:xfrm>
                  <a:off x="2007786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CEB63BD9-5B9C-567C-9607-D2CFDA97B70A}"/>
                    </a:ext>
                  </a:extLst>
                </p:cNvPr>
                <p:cNvSpPr/>
                <p:nvPr/>
              </p:nvSpPr>
              <p:spPr>
                <a:xfrm>
                  <a:off x="2178687" y="5790430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D35F9C95-F0BF-CF46-5720-117AB89C359B}"/>
                    </a:ext>
                  </a:extLst>
                </p:cNvPr>
                <p:cNvSpPr/>
                <p:nvPr/>
              </p:nvSpPr>
              <p:spPr>
                <a:xfrm>
                  <a:off x="2389494" y="5790430"/>
                  <a:ext cx="160858" cy="201053"/>
                </a:xfrm>
                <a:custGeom>
                  <a:avLst/>
                  <a:gdLst>
                    <a:gd name="connsiteX0" fmla="*/ 115761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1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1" y="201054"/>
                      </a:moveTo>
                      <a:cubicBezTo>
                        <a:pt x="115761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1" y="201054"/>
                      </a:lnTo>
                      <a:close/>
                      <a:moveTo>
                        <a:pt x="84454" y="88754"/>
                      </a:moveTo>
                      <a:cubicBezTo>
                        <a:pt x="105142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2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EFBF3B8C-7386-EB55-72C0-FCDDBB1DB9DF}"/>
                    </a:ext>
                  </a:extLst>
                </p:cNvPr>
                <p:cNvSpPr/>
                <p:nvPr/>
              </p:nvSpPr>
              <p:spPr>
                <a:xfrm>
                  <a:off x="2578749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1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1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6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1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1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1748208D-FAC3-C10F-7A54-2341CADA8D73}"/>
                    </a:ext>
                  </a:extLst>
                </p:cNvPr>
                <p:cNvSpPr/>
                <p:nvPr/>
              </p:nvSpPr>
              <p:spPr>
                <a:xfrm>
                  <a:off x="2807648" y="5790430"/>
                  <a:ext cx="158289" cy="201053"/>
                </a:xfrm>
                <a:custGeom>
                  <a:avLst/>
                  <a:gdLst>
                    <a:gd name="connsiteX0" fmla="*/ 158289 w 158289"/>
                    <a:gd name="connsiteY0" fmla="*/ 65209 h 201053"/>
                    <a:gd name="connsiteX1" fmla="*/ 92215 w 158289"/>
                    <a:gd name="connsiteY1" fmla="*/ 131545 h 201053"/>
                    <a:gd name="connsiteX2" fmla="*/ 45387 w 158289"/>
                    <a:gd name="connsiteY2" fmla="*/ 131545 h 201053"/>
                    <a:gd name="connsiteX3" fmla="*/ 45387 w 158289"/>
                    <a:gd name="connsiteY3" fmla="*/ 201054 h 201053"/>
                    <a:gd name="connsiteX4" fmla="*/ 0 w 158289"/>
                    <a:gd name="connsiteY4" fmla="*/ 201054 h 201053"/>
                    <a:gd name="connsiteX5" fmla="*/ 0 w 158289"/>
                    <a:gd name="connsiteY5" fmla="*/ 0 h 201053"/>
                    <a:gd name="connsiteX6" fmla="*/ 94785 w 158289"/>
                    <a:gd name="connsiteY6" fmla="*/ 0 h 201053"/>
                    <a:gd name="connsiteX7" fmla="*/ 158263 w 158289"/>
                    <a:gd name="connsiteY7" fmla="*/ 65209 h 201053"/>
                    <a:gd name="connsiteX8" fmla="*/ 45413 w 158289"/>
                    <a:gd name="connsiteY8" fmla="*/ 35633 h 201053"/>
                    <a:gd name="connsiteX9" fmla="*/ 45413 w 158289"/>
                    <a:gd name="connsiteY9" fmla="*/ 99111 h 201053"/>
                    <a:gd name="connsiteX10" fmla="*/ 83327 w 158289"/>
                    <a:gd name="connsiteY10" fmla="*/ 99111 h 201053"/>
                    <a:gd name="connsiteX11" fmla="*/ 112037 w 158289"/>
                    <a:gd name="connsiteY11" fmla="*/ 66362 h 201053"/>
                    <a:gd name="connsiteX12" fmla="*/ 83327 w 158289"/>
                    <a:gd name="connsiteY12" fmla="*/ 35633 h 201053"/>
                    <a:gd name="connsiteX13" fmla="*/ 45413 w 158289"/>
                    <a:gd name="connsiteY13" fmla="*/ 35633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8289" h="201053">
                      <a:moveTo>
                        <a:pt x="158289" y="65209"/>
                      </a:moveTo>
                      <a:cubicBezTo>
                        <a:pt x="158289" y="101680"/>
                        <a:pt x="136736" y="131545"/>
                        <a:pt x="92215" y="131545"/>
                      </a:cubicBezTo>
                      <a:lnTo>
                        <a:pt x="45387" y="13154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4785" y="0"/>
                      </a:lnTo>
                      <a:cubicBezTo>
                        <a:pt x="136133" y="0"/>
                        <a:pt x="158263" y="29576"/>
                        <a:pt x="158263" y="65209"/>
                      </a:cubicBezTo>
                      <a:close/>
                      <a:moveTo>
                        <a:pt x="45413" y="35633"/>
                      </a:moveTo>
                      <a:lnTo>
                        <a:pt x="45413" y="99111"/>
                      </a:lnTo>
                      <a:lnTo>
                        <a:pt x="83327" y="99111"/>
                      </a:lnTo>
                      <a:cubicBezTo>
                        <a:pt x="103726" y="99111"/>
                        <a:pt x="112037" y="85608"/>
                        <a:pt x="112037" y="66362"/>
                      </a:cubicBezTo>
                      <a:cubicBezTo>
                        <a:pt x="112037" y="47117"/>
                        <a:pt x="103988" y="35633"/>
                        <a:pt x="83327" y="35633"/>
                      </a:cubicBezTo>
                      <a:lnTo>
                        <a:pt x="45413" y="35633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402BDD67-5A90-A312-DC01-DE9E16DB6811}"/>
                    </a:ext>
                  </a:extLst>
                </p:cNvPr>
                <p:cNvSpPr/>
                <p:nvPr/>
              </p:nvSpPr>
              <p:spPr>
                <a:xfrm>
                  <a:off x="2994071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95B0E97C-3FFA-54F0-C6D1-6EA879046C17}"/>
                    </a:ext>
                  </a:extLst>
                </p:cNvPr>
                <p:cNvSpPr/>
                <p:nvPr/>
              </p:nvSpPr>
              <p:spPr>
                <a:xfrm>
                  <a:off x="3141112" y="5790430"/>
                  <a:ext cx="199925" cy="201053"/>
                </a:xfrm>
                <a:custGeom>
                  <a:avLst/>
                  <a:gdLst>
                    <a:gd name="connsiteX0" fmla="*/ 133302 w 199925"/>
                    <a:gd name="connsiteY0" fmla="*/ 0 h 201053"/>
                    <a:gd name="connsiteX1" fmla="*/ 199926 w 199925"/>
                    <a:gd name="connsiteY1" fmla="*/ 201054 h 201053"/>
                    <a:gd name="connsiteX2" fmla="*/ 149951 w 199925"/>
                    <a:gd name="connsiteY2" fmla="*/ 201054 h 201053"/>
                    <a:gd name="connsiteX3" fmla="*/ 134429 w 199925"/>
                    <a:gd name="connsiteY3" fmla="*/ 151655 h 201053"/>
                    <a:gd name="connsiteX4" fmla="*/ 63190 w 199925"/>
                    <a:gd name="connsiteY4" fmla="*/ 151655 h 201053"/>
                    <a:gd name="connsiteX5" fmla="*/ 47668 w 199925"/>
                    <a:gd name="connsiteY5" fmla="*/ 201054 h 201053"/>
                    <a:gd name="connsiteX6" fmla="*/ 0 w 199925"/>
                    <a:gd name="connsiteY6" fmla="*/ 201054 h 201053"/>
                    <a:gd name="connsiteX7" fmla="*/ 67201 w 199925"/>
                    <a:gd name="connsiteY7" fmla="*/ 0 h 201053"/>
                    <a:gd name="connsiteX8" fmla="*/ 133249 w 199925"/>
                    <a:gd name="connsiteY8" fmla="*/ 0 h 201053"/>
                    <a:gd name="connsiteX9" fmla="*/ 91350 w 199925"/>
                    <a:gd name="connsiteY9" fmla="*/ 60332 h 201053"/>
                    <a:gd name="connsiteX10" fmla="*/ 73547 w 199925"/>
                    <a:gd name="connsiteY10" fmla="*/ 117203 h 201053"/>
                    <a:gd name="connsiteX11" fmla="*/ 124098 w 199925"/>
                    <a:gd name="connsiteY11" fmla="*/ 117203 h 201053"/>
                    <a:gd name="connsiteX12" fmla="*/ 106295 w 199925"/>
                    <a:gd name="connsiteY12" fmla="*/ 59755 h 201053"/>
                    <a:gd name="connsiteX13" fmla="*/ 99111 w 199925"/>
                    <a:gd name="connsiteY13" fmla="*/ 29602 h 201053"/>
                    <a:gd name="connsiteX14" fmla="*/ 91350 w 199925"/>
                    <a:gd name="connsiteY14" fmla="*/ 60332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5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32"/>
                      </a:moveTo>
                      <a:lnTo>
                        <a:pt x="73547" y="117203"/>
                      </a:lnTo>
                      <a:lnTo>
                        <a:pt x="124098" y="117203"/>
                      </a:lnTo>
                      <a:lnTo>
                        <a:pt x="106295" y="59755"/>
                      </a:lnTo>
                      <a:cubicBezTo>
                        <a:pt x="103699" y="51417"/>
                        <a:pt x="100553" y="37914"/>
                        <a:pt x="99111" y="29602"/>
                      </a:cubicBezTo>
                      <a:cubicBezTo>
                        <a:pt x="97380" y="38229"/>
                        <a:pt x="93946" y="51705"/>
                        <a:pt x="91350" y="603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92B6A652-7A8E-6257-1A87-94BC5984BCB3}"/>
                    </a:ext>
                  </a:extLst>
                </p:cNvPr>
                <p:cNvSpPr/>
                <p:nvPr/>
              </p:nvSpPr>
              <p:spPr>
                <a:xfrm>
                  <a:off x="3357976" y="5790430"/>
                  <a:ext cx="166888" cy="201079"/>
                </a:xfrm>
                <a:custGeom>
                  <a:avLst/>
                  <a:gdLst>
                    <a:gd name="connsiteX0" fmla="*/ 64055 w 166888"/>
                    <a:gd name="connsiteY0" fmla="*/ 0 h 201079"/>
                    <a:gd name="connsiteX1" fmla="*/ 116337 w 166888"/>
                    <a:gd name="connsiteY1" fmla="*/ 123495 h 201079"/>
                    <a:gd name="connsiteX2" fmla="*/ 124098 w 166888"/>
                    <a:gd name="connsiteY2" fmla="*/ 150213 h 201079"/>
                    <a:gd name="connsiteX3" fmla="*/ 122656 w 166888"/>
                    <a:gd name="connsiteY3" fmla="*/ 121503 h 201079"/>
                    <a:gd name="connsiteX4" fmla="*/ 122656 w 166888"/>
                    <a:gd name="connsiteY4" fmla="*/ 0 h 201079"/>
                    <a:gd name="connsiteX5" fmla="*/ 166889 w 166888"/>
                    <a:gd name="connsiteY5" fmla="*/ 0 h 201079"/>
                    <a:gd name="connsiteX6" fmla="*/ 166889 w 166888"/>
                    <a:gd name="connsiteY6" fmla="*/ 201054 h 201079"/>
                    <a:gd name="connsiteX7" fmla="*/ 107999 w 166888"/>
                    <a:gd name="connsiteY7" fmla="*/ 201054 h 201079"/>
                    <a:gd name="connsiteX8" fmla="*/ 51417 w 166888"/>
                    <a:gd name="connsiteY8" fmla="*/ 65786 h 201079"/>
                    <a:gd name="connsiteX9" fmla="*/ 44233 w 166888"/>
                    <a:gd name="connsiteY9" fmla="*/ 39644 h 201079"/>
                    <a:gd name="connsiteX10" fmla="*/ 45386 w 166888"/>
                    <a:gd name="connsiteY10" fmla="*/ 66074 h 201079"/>
                    <a:gd name="connsiteX11" fmla="*/ 45386 w 166888"/>
                    <a:gd name="connsiteY11" fmla="*/ 201080 h 201079"/>
                    <a:gd name="connsiteX12" fmla="*/ 0 w 166888"/>
                    <a:gd name="connsiteY12" fmla="*/ 201080 h 201079"/>
                    <a:gd name="connsiteX13" fmla="*/ 0 w 166888"/>
                    <a:gd name="connsiteY13" fmla="*/ 26 h 201079"/>
                    <a:gd name="connsiteX14" fmla="*/ 64055 w 166888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8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241176B8-AD61-12A8-5BCB-4661A3929A89}"/>
                    </a:ext>
                  </a:extLst>
                </p:cNvPr>
                <p:cNvSpPr/>
                <p:nvPr/>
              </p:nvSpPr>
              <p:spPr>
                <a:xfrm>
                  <a:off x="3625680" y="5790430"/>
                  <a:ext cx="170035" cy="203911"/>
                </a:xfrm>
                <a:custGeom>
                  <a:avLst/>
                  <a:gdLst>
                    <a:gd name="connsiteX0" fmla="*/ 124360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6 w 170035"/>
                    <a:gd name="connsiteY6" fmla="*/ 0 h 203911"/>
                    <a:gd name="connsiteX7" fmla="*/ 45386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0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6" y="0"/>
                      </a:lnTo>
                      <a:lnTo>
                        <a:pt x="45386" y="128398"/>
                      </a:lnTo>
                      <a:cubicBezTo>
                        <a:pt x="45386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8E0170A4-1D08-2EB2-41C7-75EC707E0770}"/>
                    </a:ext>
                  </a:extLst>
                </p:cNvPr>
                <p:cNvSpPr/>
                <p:nvPr/>
              </p:nvSpPr>
              <p:spPr>
                <a:xfrm>
                  <a:off x="3836461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9A45E39C-CA1D-A06F-B2AF-0D389FB159F8}"/>
                    </a:ext>
                  </a:extLst>
                </p:cNvPr>
                <p:cNvSpPr/>
                <p:nvPr/>
              </p:nvSpPr>
              <p:spPr>
                <a:xfrm>
                  <a:off x="4046430" y="5790430"/>
                  <a:ext cx="45386" cy="201053"/>
                </a:xfrm>
                <a:custGeom>
                  <a:avLst/>
                  <a:gdLst>
                    <a:gd name="connsiteX0" fmla="*/ 0 w 45386"/>
                    <a:gd name="connsiteY0" fmla="*/ 201054 h 201053"/>
                    <a:gd name="connsiteX1" fmla="*/ 0 w 45386"/>
                    <a:gd name="connsiteY1" fmla="*/ 0 h 201053"/>
                    <a:gd name="connsiteX2" fmla="*/ 45387 w 45386"/>
                    <a:gd name="connsiteY2" fmla="*/ 0 h 201053"/>
                    <a:gd name="connsiteX3" fmla="*/ 45387 w 45386"/>
                    <a:gd name="connsiteY3" fmla="*/ 201054 h 201053"/>
                    <a:gd name="connsiteX4" fmla="*/ 0 w 45386"/>
                    <a:gd name="connsiteY4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386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82153932-849A-566E-DA9E-79E4D495E2BC}"/>
                    </a:ext>
                  </a:extLst>
                </p:cNvPr>
                <p:cNvSpPr/>
                <p:nvPr/>
              </p:nvSpPr>
              <p:spPr>
                <a:xfrm>
                  <a:off x="4127973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2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2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2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2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EE13871E-4D5F-0E1D-D1D9-ABD1856F2031}"/>
                    </a:ext>
                  </a:extLst>
                </p:cNvPr>
                <p:cNvSpPr/>
                <p:nvPr/>
              </p:nvSpPr>
              <p:spPr>
                <a:xfrm>
                  <a:off x="4356899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</p:grpSp>
          <p:grpSp>
            <p:nvGrpSpPr>
              <p:cNvPr id="77" name="Graphic 6">
                <a:extLst>
                  <a:ext uri="{FF2B5EF4-FFF2-40B4-BE49-F238E27FC236}">
                    <a16:creationId xmlns:a16="http://schemas.microsoft.com/office/drawing/2014/main" id="{1813E4F9-B4C8-A336-7785-1AC6093BC730}"/>
                  </a:ext>
                </a:extLst>
              </p:cNvPr>
              <p:cNvGrpSpPr/>
              <p:nvPr/>
            </p:nvGrpSpPr>
            <p:grpSpPr>
              <a:xfrm>
                <a:off x="2007786" y="6075571"/>
                <a:ext cx="2264369" cy="206874"/>
                <a:chOff x="2007786" y="6075571"/>
                <a:chExt cx="2264369" cy="206874"/>
              </a:xfrm>
              <a:grpFill/>
            </p:grpSpPr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B29057DC-6EEE-E4F0-E0FB-053794D8A148}"/>
                    </a:ext>
                  </a:extLst>
                </p:cNvPr>
                <p:cNvSpPr/>
                <p:nvPr/>
              </p:nvSpPr>
              <p:spPr>
                <a:xfrm>
                  <a:off x="2007786" y="6078508"/>
                  <a:ext cx="175777" cy="201053"/>
                </a:xfrm>
                <a:custGeom>
                  <a:avLst/>
                  <a:gdLst>
                    <a:gd name="connsiteX0" fmla="*/ 0 w 175777"/>
                    <a:gd name="connsiteY0" fmla="*/ 201054 h 201053"/>
                    <a:gd name="connsiteX1" fmla="*/ 0 w 175777"/>
                    <a:gd name="connsiteY1" fmla="*/ 0 h 201053"/>
                    <a:gd name="connsiteX2" fmla="*/ 89043 w 175777"/>
                    <a:gd name="connsiteY2" fmla="*/ 0 h 201053"/>
                    <a:gd name="connsiteX3" fmla="*/ 175778 w 175777"/>
                    <a:gd name="connsiteY3" fmla="*/ 100238 h 201053"/>
                    <a:gd name="connsiteX4" fmla="*/ 91324 w 175777"/>
                    <a:gd name="connsiteY4" fmla="*/ 201054 h 201053"/>
                    <a:gd name="connsiteX5" fmla="*/ 0 w 175777"/>
                    <a:gd name="connsiteY5" fmla="*/ 201054 h 201053"/>
                    <a:gd name="connsiteX6" fmla="*/ 80993 w 175777"/>
                    <a:gd name="connsiteY6" fmla="*/ 165447 h 201053"/>
                    <a:gd name="connsiteX7" fmla="*/ 128372 w 175777"/>
                    <a:gd name="connsiteY7" fmla="*/ 100527 h 201053"/>
                    <a:gd name="connsiteX8" fmla="*/ 79551 w 175777"/>
                    <a:gd name="connsiteY8" fmla="*/ 35607 h 201053"/>
                    <a:gd name="connsiteX9" fmla="*/ 45360 w 175777"/>
                    <a:gd name="connsiteY9" fmla="*/ 35607 h 201053"/>
                    <a:gd name="connsiteX10" fmla="*/ 45360 w 175777"/>
                    <a:gd name="connsiteY10" fmla="*/ 165421 h 201053"/>
                    <a:gd name="connsiteX11" fmla="*/ 80967 w 175777"/>
                    <a:gd name="connsiteY11" fmla="*/ 165421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5777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89043" y="0"/>
                      </a:lnTo>
                      <a:cubicBezTo>
                        <a:pt x="142741" y="0"/>
                        <a:pt x="175778" y="37049"/>
                        <a:pt x="175778" y="100238"/>
                      </a:cubicBezTo>
                      <a:cubicBezTo>
                        <a:pt x="175778" y="163428"/>
                        <a:pt x="143894" y="201054"/>
                        <a:pt x="91324" y="201054"/>
                      </a:cubicBezTo>
                      <a:lnTo>
                        <a:pt x="0" y="201054"/>
                      </a:lnTo>
                      <a:close/>
                      <a:moveTo>
                        <a:pt x="80993" y="165447"/>
                      </a:moveTo>
                      <a:cubicBezTo>
                        <a:pt x="113165" y="165447"/>
                        <a:pt x="128372" y="147067"/>
                        <a:pt x="128372" y="100527"/>
                      </a:cubicBezTo>
                      <a:cubicBezTo>
                        <a:pt x="128372" y="53987"/>
                        <a:pt x="112300" y="35607"/>
                        <a:pt x="79551" y="35607"/>
                      </a:cubicBezTo>
                      <a:lnTo>
                        <a:pt x="45360" y="35607"/>
                      </a:lnTo>
                      <a:lnTo>
                        <a:pt x="45360" y="165421"/>
                      </a:lnTo>
                      <a:lnTo>
                        <a:pt x="80967" y="165421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1B892321-7A24-DE10-B703-59C74E43CEE2}"/>
                    </a:ext>
                  </a:extLst>
                </p:cNvPr>
                <p:cNvSpPr/>
                <p:nvPr/>
              </p:nvSpPr>
              <p:spPr>
                <a:xfrm>
                  <a:off x="2219459" y="6078508"/>
                  <a:ext cx="160858" cy="201053"/>
                </a:xfrm>
                <a:custGeom>
                  <a:avLst/>
                  <a:gdLst>
                    <a:gd name="connsiteX0" fmla="*/ 115760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0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0" y="201054"/>
                      </a:moveTo>
                      <a:cubicBezTo>
                        <a:pt x="115760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0" y="201054"/>
                      </a:lnTo>
                      <a:close/>
                      <a:moveTo>
                        <a:pt x="84454" y="88754"/>
                      </a:moveTo>
                      <a:cubicBezTo>
                        <a:pt x="105141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1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3105AEA0-A026-0C5D-198A-CB21A98FB730}"/>
                    </a:ext>
                  </a:extLst>
                </p:cNvPr>
                <p:cNvSpPr/>
                <p:nvPr/>
              </p:nvSpPr>
              <p:spPr>
                <a:xfrm>
                  <a:off x="2413354" y="6078508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0514F157-4D27-641A-B861-CC5812F5DB94}"/>
                    </a:ext>
                  </a:extLst>
                </p:cNvPr>
                <p:cNvSpPr/>
                <p:nvPr/>
              </p:nvSpPr>
              <p:spPr>
                <a:xfrm>
                  <a:off x="2617528" y="6075597"/>
                  <a:ext cx="184115" cy="206821"/>
                </a:xfrm>
                <a:custGeom>
                  <a:avLst/>
                  <a:gdLst>
                    <a:gd name="connsiteX0" fmla="*/ 182700 w 184115"/>
                    <a:gd name="connsiteY0" fmla="*/ 69535 h 206821"/>
                    <a:gd name="connsiteX1" fmla="*/ 136448 w 184115"/>
                    <a:gd name="connsiteY1" fmla="*/ 69535 h 206821"/>
                    <a:gd name="connsiteX2" fmla="*/ 96515 w 184115"/>
                    <a:gd name="connsiteY2" fmla="*/ 39959 h 206821"/>
                    <a:gd name="connsiteX3" fmla="*/ 48848 w 184115"/>
                    <a:gd name="connsiteY3" fmla="*/ 103437 h 206821"/>
                    <a:gd name="connsiteX4" fmla="*/ 95099 w 184115"/>
                    <a:gd name="connsiteY4" fmla="*/ 167492 h 206821"/>
                    <a:gd name="connsiteX5" fmla="*/ 139044 w 184115"/>
                    <a:gd name="connsiteY5" fmla="*/ 125567 h 206821"/>
                    <a:gd name="connsiteX6" fmla="*/ 92792 w 184115"/>
                    <a:gd name="connsiteY6" fmla="*/ 125567 h 206821"/>
                    <a:gd name="connsiteX7" fmla="*/ 92792 w 184115"/>
                    <a:gd name="connsiteY7" fmla="*/ 92241 h 206821"/>
                    <a:gd name="connsiteX8" fmla="*/ 184116 w 184115"/>
                    <a:gd name="connsiteY8" fmla="*/ 92241 h 206821"/>
                    <a:gd name="connsiteX9" fmla="*/ 184116 w 184115"/>
                    <a:gd name="connsiteY9" fmla="*/ 203964 h 206821"/>
                    <a:gd name="connsiteX10" fmla="*/ 141325 w 184115"/>
                    <a:gd name="connsiteY10" fmla="*/ 203964 h 206821"/>
                    <a:gd name="connsiteX11" fmla="*/ 141325 w 184115"/>
                    <a:gd name="connsiteY11" fmla="*/ 170639 h 206821"/>
                    <a:gd name="connsiteX12" fmla="*/ 85608 w 184115"/>
                    <a:gd name="connsiteY12" fmla="*/ 206822 h 206821"/>
                    <a:gd name="connsiteX13" fmla="*/ 0 w 184115"/>
                    <a:gd name="connsiteY13" fmla="*/ 103411 h 206821"/>
                    <a:gd name="connsiteX14" fmla="*/ 97092 w 184115"/>
                    <a:gd name="connsiteY14" fmla="*/ 0 h 206821"/>
                    <a:gd name="connsiteX15" fmla="*/ 182673 w 184115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115" h="206821">
                      <a:moveTo>
                        <a:pt x="182700" y="69535"/>
                      </a:moveTo>
                      <a:lnTo>
                        <a:pt x="136448" y="69535"/>
                      </a:lnTo>
                      <a:cubicBezTo>
                        <a:pt x="133852" y="50578"/>
                        <a:pt x="120375" y="39959"/>
                        <a:pt x="96515" y="39959"/>
                      </a:cubicBezTo>
                      <a:cubicBezTo>
                        <a:pt x="63190" y="39959"/>
                        <a:pt x="48848" y="65523"/>
                        <a:pt x="48848" y="103437"/>
                      </a:cubicBezTo>
                      <a:cubicBezTo>
                        <a:pt x="48848" y="144209"/>
                        <a:pt x="62351" y="167492"/>
                        <a:pt x="95099" y="167492"/>
                      </a:cubicBezTo>
                      <a:cubicBezTo>
                        <a:pt x="122682" y="167492"/>
                        <a:pt x="138755" y="152259"/>
                        <a:pt x="139044" y="125567"/>
                      </a:cubicBezTo>
                      <a:lnTo>
                        <a:pt x="92792" y="125567"/>
                      </a:lnTo>
                      <a:lnTo>
                        <a:pt x="92792" y="92241"/>
                      </a:lnTo>
                      <a:lnTo>
                        <a:pt x="184116" y="92241"/>
                      </a:lnTo>
                      <a:lnTo>
                        <a:pt x="184116" y="203964"/>
                      </a:lnTo>
                      <a:lnTo>
                        <a:pt x="141325" y="203964"/>
                      </a:lnTo>
                      <a:lnTo>
                        <a:pt x="141325" y="170639"/>
                      </a:lnTo>
                      <a:cubicBezTo>
                        <a:pt x="133275" y="191326"/>
                        <a:pt x="119484" y="206822"/>
                        <a:pt x="85608" y="206822"/>
                      </a:cubicBezTo>
                      <a:cubicBezTo>
                        <a:pt x="45098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3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3C5A8C8E-6953-5692-3851-A65FE9AD1FD9}"/>
                    </a:ext>
                  </a:extLst>
                </p:cNvPr>
                <p:cNvSpPr/>
                <p:nvPr/>
              </p:nvSpPr>
              <p:spPr>
                <a:xfrm>
                  <a:off x="2836096" y="6075571"/>
                  <a:ext cx="167728" cy="206821"/>
                </a:xfrm>
                <a:custGeom>
                  <a:avLst/>
                  <a:gdLst>
                    <a:gd name="connsiteX0" fmla="*/ 166601 w 167728"/>
                    <a:gd name="connsiteY0" fmla="*/ 64684 h 206821"/>
                    <a:gd name="connsiteX1" fmla="*/ 119772 w 167728"/>
                    <a:gd name="connsiteY1" fmla="*/ 64684 h 206821"/>
                    <a:gd name="connsiteX2" fmla="*/ 83589 w 167728"/>
                    <a:gd name="connsiteY2" fmla="*/ 35947 h 206821"/>
                    <a:gd name="connsiteX3" fmla="*/ 51129 w 167728"/>
                    <a:gd name="connsiteY3" fmla="*/ 58916 h 206821"/>
                    <a:gd name="connsiteX4" fmla="*/ 88177 w 167728"/>
                    <a:gd name="connsiteY4" fmla="*/ 81885 h 206821"/>
                    <a:gd name="connsiteX5" fmla="*/ 167728 w 167728"/>
                    <a:gd name="connsiteY5" fmla="*/ 139621 h 206821"/>
                    <a:gd name="connsiteX6" fmla="*/ 82435 w 167728"/>
                    <a:gd name="connsiteY6" fmla="*/ 206822 h 206821"/>
                    <a:gd name="connsiteX7" fmla="*/ 0 w 167728"/>
                    <a:gd name="connsiteY7" fmla="*/ 141325 h 206821"/>
                    <a:gd name="connsiteX8" fmla="*/ 46829 w 167728"/>
                    <a:gd name="connsiteY8" fmla="*/ 141325 h 206821"/>
                    <a:gd name="connsiteX9" fmla="*/ 84166 w 167728"/>
                    <a:gd name="connsiteY9" fmla="*/ 171189 h 206821"/>
                    <a:gd name="connsiteX10" fmla="*/ 118068 w 167728"/>
                    <a:gd name="connsiteY10" fmla="*/ 146490 h 206821"/>
                    <a:gd name="connsiteX11" fmla="*/ 78423 w 167728"/>
                    <a:gd name="connsiteY11" fmla="*/ 122079 h 206821"/>
                    <a:gd name="connsiteX12" fmla="*/ 2596 w 167728"/>
                    <a:gd name="connsiteY12" fmla="*/ 62901 h 206821"/>
                    <a:gd name="connsiteX13" fmla="*/ 84742 w 167728"/>
                    <a:gd name="connsiteY13" fmla="*/ 0 h 206821"/>
                    <a:gd name="connsiteX14" fmla="*/ 166601 w 167728"/>
                    <a:gd name="connsiteY14" fmla="*/ 64632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7728" h="206821">
                      <a:moveTo>
                        <a:pt x="166601" y="64684"/>
                      </a:moveTo>
                      <a:lnTo>
                        <a:pt x="119772" y="64684"/>
                      </a:lnTo>
                      <a:cubicBezTo>
                        <a:pt x="118330" y="47169"/>
                        <a:pt x="111146" y="35947"/>
                        <a:pt x="83589" y="35947"/>
                      </a:cubicBezTo>
                      <a:cubicBezTo>
                        <a:pt x="58601" y="35947"/>
                        <a:pt x="51129" y="46566"/>
                        <a:pt x="51129" y="58916"/>
                      </a:cubicBezTo>
                      <a:cubicBezTo>
                        <a:pt x="51129" y="74438"/>
                        <a:pt x="62901" y="79027"/>
                        <a:pt x="88177" y="81885"/>
                      </a:cubicBezTo>
                      <a:cubicBezTo>
                        <a:pt x="136999" y="86473"/>
                        <a:pt x="167728" y="102572"/>
                        <a:pt x="167728" y="139621"/>
                      </a:cubicBezTo>
                      <a:cubicBezTo>
                        <a:pt x="167728" y="178977"/>
                        <a:pt x="136422" y="206822"/>
                        <a:pt x="82435" y="206822"/>
                      </a:cubicBezTo>
                      <a:cubicBezTo>
                        <a:pt x="31883" y="206822"/>
                        <a:pt x="1730" y="179527"/>
                        <a:pt x="0" y="141325"/>
                      </a:cubicBezTo>
                      <a:lnTo>
                        <a:pt x="46829" y="141325"/>
                      </a:lnTo>
                      <a:cubicBezTo>
                        <a:pt x="47982" y="159128"/>
                        <a:pt x="56871" y="171189"/>
                        <a:pt x="84166" y="171189"/>
                      </a:cubicBezTo>
                      <a:cubicBezTo>
                        <a:pt x="109442" y="171189"/>
                        <a:pt x="118068" y="159705"/>
                        <a:pt x="118068" y="146490"/>
                      </a:cubicBezTo>
                      <a:cubicBezTo>
                        <a:pt x="118068" y="129841"/>
                        <a:pt x="106295" y="125514"/>
                        <a:pt x="78423" y="122079"/>
                      </a:cubicBezTo>
                      <a:cubicBezTo>
                        <a:pt x="27295" y="116049"/>
                        <a:pt x="2596" y="101104"/>
                        <a:pt x="2596" y="62901"/>
                      </a:cubicBezTo>
                      <a:cubicBezTo>
                        <a:pt x="2596" y="27872"/>
                        <a:pt x="31018" y="0"/>
                        <a:pt x="84742" y="0"/>
                      </a:cubicBezTo>
                      <a:cubicBezTo>
                        <a:pt x="135294" y="0"/>
                        <a:pt x="164870" y="26718"/>
                        <a:pt x="166601" y="646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97830E9C-DD88-9D5D-484C-DB4563CFCD8A}"/>
                    </a:ext>
                  </a:extLst>
                </p:cNvPr>
                <p:cNvSpPr/>
                <p:nvPr/>
              </p:nvSpPr>
              <p:spPr>
                <a:xfrm>
                  <a:off x="3072180" y="6078508"/>
                  <a:ext cx="199926" cy="201053"/>
                </a:xfrm>
                <a:custGeom>
                  <a:avLst/>
                  <a:gdLst>
                    <a:gd name="connsiteX0" fmla="*/ 133302 w 199926"/>
                    <a:gd name="connsiteY0" fmla="*/ 0 h 201053"/>
                    <a:gd name="connsiteX1" fmla="*/ 199926 w 199926"/>
                    <a:gd name="connsiteY1" fmla="*/ 201054 h 201053"/>
                    <a:gd name="connsiteX2" fmla="*/ 149951 w 199926"/>
                    <a:gd name="connsiteY2" fmla="*/ 201054 h 201053"/>
                    <a:gd name="connsiteX3" fmla="*/ 134429 w 199926"/>
                    <a:gd name="connsiteY3" fmla="*/ 151655 h 201053"/>
                    <a:gd name="connsiteX4" fmla="*/ 63190 w 199926"/>
                    <a:gd name="connsiteY4" fmla="*/ 151655 h 201053"/>
                    <a:gd name="connsiteX5" fmla="*/ 47668 w 199926"/>
                    <a:gd name="connsiteY5" fmla="*/ 201054 h 201053"/>
                    <a:gd name="connsiteX6" fmla="*/ 0 w 199926"/>
                    <a:gd name="connsiteY6" fmla="*/ 201054 h 201053"/>
                    <a:gd name="connsiteX7" fmla="*/ 67201 w 199926"/>
                    <a:gd name="connsiteY7" fmla="*/ 0 h 201053"/>
                    <a:gd name="connsiteX8" fmla="*/ 133249 w 199926"/>
                    <a:gd name="connsiteY8" fmla="*/ 0 h 201053"/>
                    <a:gd name="connsiteX9" fmla="*/ 91350 w 199926"/>
                    <a:gd name="connsiteY9" fmla="*/ 60306 h 201053"/>
                    <a:gd name="connsiteX10" fmla="*/ 73547 w 199926"/>
                    <a:gd name="connsiteY10" fmla="*/ 117176 h 201053"/>
                    <a:gd name="connsiteX11" fmla="*/ 124098 w 199926"/>
                    <a:gd name="connsiteY11" fmla="*/ 117176 h 201053"/>
                    <a:gd name="connsiteX12" fmla="*/ 106295 w 199926"/>
                    <a:gd name="connsiteY12" fmla="*/ 59729 h 201053"/>
                    <a:gd name="connsiteX13" fmla="*/ 99111 w 199926"/>
                    <a:gd name="connsiteY13" fmla="*/ 29576 h 201053"/>
                    <a:gd name="connsiteX14" fmla="*/ 91350 w 199926"/>
                    <a:gd name="connsiteY14" fmla="*/ 60306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6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06"/>
                      </a:moveTo>
                      <a:lnTo>
                        <a:pt x="73547" y="117176"/>
                      </a:lnTo>
                      <a:lnTo>
                        <a:pt x="124098" y="117176"/>
                      </a:lnTo>
                      <a:lnTo>
                        <a:pt x="106295" y="59729"/>
                      </a:lnTo>
                      <a:cubicBezTo>
                        <a:pt x="103699" y="51391"/>
                        <a:pt x="100553" y="37888"/>
                        <a:pt x="99111" y="29576"/>
                      </a:cubicBezTo>
                      <a:cubicBezTo>
                        <a:pt x="97380" y="38202"/>
                        <a:pt x="93946" y="51705"/>
                        <a:pt x="91350" y="60306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A6B279B2-BAFA-61AA-2C89-B81729C1ED25}"/>
                    </a:ext>
                  </a:extLst>
                </p:cNvPr>
                <p:cNvSpPr/>
                <p:nvPr/>
              </p:nvSpPr>
              <p:spPr>
                <a:xfrm>
                  <a:off x="3282436" y="6075597"/>
                  <a:ext cx="184089" cy="206821"/>
                </a:xfrm>
                <a:custGeom>
                  <a:avLst/>
                  <a:gdLst>
                    <a:gd name="connsiteX0" fmla="*/ 182674 w 184089"/>
                    <a:gd name="connsiteY0" fmla="*/ 69535 h 206821"/>
                    <a:gd name="connsiteX1" fmla="*/ 136422 w 184089"/>
                    <a:gd name="connsiteY1" fmla="*/ 69535 h 206821"/>
                    <a:gd name="connsiteX2" fmla="*/ 96489 w 184089"/>
                    <a:gd name="connsiteY2" fmla="*/ 39959 h 206821"/>
                    <a:gd name="connsiteX3" fmla="*/ 48821 w 184089"/>
                    <a:gd name="connsiteY3" fmla="*/ 103437 h 206821"/>
                    <a:gd name="connsiteX4" fmla="*/ 95073 w 184089"/>
                    <a:gd name="connsiteY4" fmla="*/ 167492 h 206821"/>
                    <a:gd name="connsiteX5" fmla="*/ 139018 w 184089"/>
                    <a:gd name="connsiteY5" fmla="*/ 125567 h 206821"/>
                    <a:gd name="connsiteX6" fmla="*/ 92766 w 184089"/>
                    <a:gd name="connsiteY6" fmla="*/ 125567 h 206821"/>
                    <a:gd name="connsiteX7" fmla="*/ 92766 w 184089"/>
                    <a:gd name="connsiteY7" fmla="*/ 92241 h 206821"/>
                    <a:gd name="connsiteX8" fmla="*/ 184089 w 184089"/>
                    <a:gd name="connsiteY8" fmla="*/ 92241 h 206821"/>
                    <a:gd name="connsiteX9" fmla="*/ 184089 w 184089"/>
                    <a:gd name="connsiteY9" fmla="*/ 203964 h 206821"/>
                    <a:gd name="connsiteX10" fmla="*/ 141299 w 184089"/>
                    <a:gd name="connsiteY10" fmla="*/ 203964 h 206821"/>
                    <a:gd name="connsiteX11" fmla="*/ 141299 w 184089"/>
                    <a:gd name="connsiteY11" fmla="*/ 170639 h 206821"/>
                    <a:gd name="connsiteX12" fmla="*/ 85582 w 184089"/>
                    <a:gd name="connsiteY12" fmla="*/ 206822 h 206821"/>
                    <a:gd name="connsiteX13" fmla="*/ 0 w 184089"/>
                    <a:gd name="connsiteY13" fmla="*/ 103411 h 206821"/>
                    <a:gd name="connsiteX14" fmla="*/ 97092 w 184089"/>
                    <a:gd name="connsiteY14" fmla="*/ 0 h 206821"/>
                    <a:gd name="connsiteX15" fmla="*/ 182674 w 184089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089" h="206821">
                      <a:moveTo>
                        <a:pt x="182674" y="69535"/>
                      </a:moveTo>
                      <a:lnTo>
                        <a:pt x="136422" y="69535"/>
                      </a:lnTo>
                      <a:cubicBezTo>
                        <a:pt x="133826" y="50578"/>
                        <a:pt x="120349" y="39959"/>
                        <a:pt x="96489" y="39959"/>
                      </a:cubicBezTo>
                      <a:cubicBezTo>
                        <a:pt x="63163" y="39959"/>
                        <a:pt x="48821" y="65523"/>
                        <a:pt x="48821" y="103437"/>
                      </a:cubicBezTo>
                      <a:cubicBezTo>
                        <a:pt x="48821" y="144209"/>
                        <a:pt x="62325" y="167492"/>
                        <a:pt x="95073" y="167492"/>
                      </a:cubicBezTo>
                      <a:cubicBezTo>
                        <a:pt x="122656" y="167492"/>
                        <a:pt x="138729" y="152259"/>
                        <a:pt x="139018" y="125567"/>
                      </a:cubicBezTo>
                      <a:lnTo>
                        <a:pt x="92766" y="125567"/>
                      </a:lnTo>
                      <a:lnTo>
                        <a:pt x="92766" y="92241"/>
                      </a:lnTo>
                      <a:lnTo>
                        <a:pt x="184089" y="92241"/>
                      </a:lnTo>
                      <a:lnTo>
                        <a:pt x="184089" y="203964"/>
                      </a:lnTo>
                      <a:lnTo>
                        <a:pt x="141299" y="203964"/>
                      </a:lnTo>
                      <a:lnTo>
                        <a:pt x="141299" y="170639"/>
                      </a:lnTo>
                      <a:cubicBezTo>
                        <a:pt x="133249" y="191326"/>
                        <a:pt x="119458" y="206822"/>
                        <a:pt x="85582" y="206822"/>
                      </a:cubicBezTo>
                      <a:cubicBezTo>
                        <a:pt x="45072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4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955CE098-6F1B-1459-00A9-E1DD1D96DDB7}"/>
                    </a:ext>
                  </a:extLst>
                </p:cNvPr>
                <p:cNvSpPr/>
                <p:nvPr/>
              </p:nvSpPr>
              <p:spPr>
                <a:xfrm>
                  <a:off x="3509343" y="6078508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6 w 141324"/>
                    <a:gd name="connsiteY4" fmla="*/ 35607 h 201053"/>
                    <a:gd name="connsiteX5" fmla="*/ 45386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6 w 141324"/>
                    <a:gd name="connsiteY8" fmla="*/ 114581 h 201053"/>
                    <a:gd name="connsiteX9" fmla="*/ 45386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6" y="35607"/>
                      </a:lnTo>
                      <a:lnTo>
                        <a:pt x="45386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6" y="114581"/>
                      </a:lnTo>
                      <a:lnTo>
                        <a:pt x="45386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F5D6830B-22F1-ED43-D644-D514AA78008A}"/>
                    </a:ext>
                  </a:extLst>
                </p:cNvPr>
                <p:cNvSpPr/>
                <p:nvPr/>
              </p:nvSpPr>
              <p:spPr>
                <a:xfrm>
                  <a:off x="3682525" y="6078481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26 h 201079"/>
                    <a:gd name="connsiteX1" fmla="*/ 116337 w 166889"/>
                    <a:gd name="connsiteY1" fmla="*/ 123522 h 201079"/>
                    <a:gd name="connsiteX2" fmla="*/ 124099 w 166889"/>
                    <a:gd name="connsiteY2" fmla="*/ 150240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8000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7 w 166889"/>
                    <a:gd name="connsiteY10" fmla="*/ 66074 h 201079"/>
                    <a:gd name="connsiteX11" fmla="*/ 45387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26"/>
                      </a:moveTo>
                      <a:lnTo>
                        <a:pt x="116337" y="123522"/>
                      </a:lnTo>
                      <a:cubicBezTo>
                        <a:pt x="118645" y="129264"/>
                        <a:pt x="122080" y="140748"/>
                        <a:pt x="124099" y="150240"/>
                      </a:cubicBezTo>
                      <a:cubicBezTo>
                        <a:pt x="123522" y="143921"/>
                        <a:pt x="122656" y="127848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8000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7" y="60332"/>
                        <a:pt x="45387" y="66074"/>
                      </a:cubicBezTo>
                      <a:lnTo>
                        <a:pt x="45387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9867CE5D-4951-22D4-8BCB-C6982EECA6C3}"/>
                    </a:ext>
                  </a:extLst>
                </p:cNvPr>
                <p:cNvSpPr/>
                <p:nvPr/>
              </p:nvSpPr>
              <p:spPr>
                <a:xfrm>
                  <a:off x="3885597" y="6075624"/>
                  <a:ext cx="182961" cy="206821"/>
                </a:xfrm>
                <a:custGeom>
                  <a:avLst/>
                  <a:gdLst>
                    <a:gd name="connsiteX0" fmla="*/ 182962 w 182961"/>
                    <a:gd name="connsiteY0" fmla="*/ 137025 h 206821"/>
                    <a:gd name="connsiteX1" fmla="*/ 96515 w 182961"/>
                    <a:gd name="connsiteY1" fmla="*/ 206822 h 206821"/>
                    <a:gd name="connsiteX2" fmla="*/ 0 w 182961"/>
                    <a:gd name="connsiteY2" fmla="*/ 103411 h 206821"/>
                    <a:gd name="connsiteX3" fmla="*/ 96515 w 182961"/>
                    <a:gd name="connsiteY3" fmla="*/ 0 h 206821"/>
                    <a:gd name="connsiteX4" fmla="*/ 182962 w 182961"/>
                    <a:gd name="connsiteY4" fmla="*/ 69797 h 206821"/>
                    <a:gd name="connsiteX5" fmla="*/ 136422 w 182961"/>
                    <a:gd name="connsiteY5" fmla="*/ 69797 h 206821"/>
                    <a:gd name="connsiteX6" fmla="*/ 96489 w 182961"/>
                    <a:gd name="connsiteY6" fmla="*/ 39933 h 206821"/>
                    <a:gd name="connsiteX7" fmla="*/ 49083 w 182961"/>
                    <a:gd name="connsiteY7" fmla="*/ 103411 h 206821"/>
                    <a:gd name="connsiteX8" fmla="*/ 96489 w 182961"/>
                    <a:gd name="connsiteY8" fmla="*/ 166889 h 206821"/>
                    <a:gd name="connsiteX9" fmla="*/ 136422 w 182961"/>
                    <a:gd name="connsiteY9" fmla="*/ 137025 h 206821"/>
                    <a:gd name="connsiteX10" fmla="*/ 182962 w 182961"/>
                    <a:gd name="connsiteY10" fmla="*/ 137025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961" h="206821">
                      <a:moveTo>
                        <a:pt x="182962" y="137025"/>
                      </a:moveTo>
                      <a:cubicBezTo>
                        <a:pt x="179527" y="178373"/>
                        <a:pt x="146779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625" y="0"/>
                        <a:pt x="96515" y="0"/>
                      </a:cubicBezTo>
                      <a:cubicBezTo>
                        <a:pt x="146779" y="0"/>
                        <a:pt x="179527" y="28422"/>
                        <a:pt x="182962" y="69797"/>
                      </a:cubicBezTo>
                      <a:lnTo>
                        <a:pt x="136422" y="69797"/>
                      </a:lnTo>
                      <a:cubicBezTo>
                        <a:pt x="133826" y="50840"/>
                        <a:pt x="120611" y="39933"/>
                        <a:pt x="96489" y="39933"/>
                      </a:cubicBezTo>
                      <a:cubicBezTo>
                        <a:pt x="63163" y="39933"/>
                        <a:pt x="49083" y="65497"/>
                        <a:pt x="49083" y="103411"/>
                      </a:cubicBezTo>
                      <a:cubicBezTo>
                        <a:pt x="49083" y="141325"/>
                        <a:pt x="63163" y="166889"/>
                        <a:pt x="96489" y="166889"/>
                      </a:cubicBezTo>
                      <a:cubicBezTo>
                        <a:pt x="120611" y="166889"/>
                        <a:pt x="133826" y="155982"/>
                        <a:pt x="136422" y="137025"/>
                      </a:cubicBezTo>
                      <a:lnTo>
                        <a:pt x="182962" y="137025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5C166A00-F869-D203-8AB2-1D1D4D5B2494}"/>
                    </a:ext>
                  </a:extLst>
                </p:cNvPr>
                <p:cNvSpPr/>
                <p:nvPr/>
              </p:nvSpPr>
              <p:spPr>
                <a:xfrm>
                  <a:off x="4072544" y="6078508"/>
                  <a:ext cx="199611" cy="201053"/>
                </a:xfrm>
                <a:custGeom>
                  <a:avLst/>
                  <a:gdLst>
                    <a:gd name="connsiteX0" fmla="*/ 77270 w 199611"/>
                    <a:gd name="connsiteY0" fmla="*/ 201054 h 201053"/>
                    <a:gd name="connsiteX1" fmla="*/ 77270 w 199611"/>
                    <a:gd name="connsiteY1" fmla="*/ 115761 h 201053"/>
                    <a:gd name="connsiteX2" fmla="*/ 0 w 199611"/>
                    <a:gd name="connsiteY2" fmla="*/ 0 h 201053"/>
                    <a:gd name="connsiteX3" fmla="*/ 53148 w 199611"/>
                    <a:gd name="connsiteY3" fmla="*/ 0 h 201053"/>
                    <a:gd name="connsiteX4" fmla="*/ 101392 w 199611"/>
                    <a:gd name="connsiteY4" fmla="*/ 77270 h 201053"/>
                    <a:gd name="connsiteX5" fmla="*/ 150213 w 199611"/>
                    <a:gd name="connsiteY5" fmla="*/ 0 h 201053"/>
                    <a:gd name="connsiteX6" fmla="*/ 199612 w 199611"/>
                    <a:gd name="connsiteY6" fmla="*/ 0 h 201053"/>
                    <a:gd name="connsiteX7" fmla="*/ 122630 w 199611"/>
                    <a:gd name="connsiteY7" fmla="*/ 115761 h 201053"/>
                    <a:gd name="connsiteX8" fmla="*/ 122630 w 199611"/>
                    <a:gd name="connsiteY8" fmla="*/ 201054 h 201053"/>
                    <a:gd name="connsiteX9" fmla="*/ 77244 w 199611"/>
                    <a:gd name="connsiteY9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9611" h="201053">
                      <a:moveTo>
                        <a:pt x="77270" y="201054"/>
                      </a:moveTo>
                      <a:lnTo>
                        <a:pt x="77270" y="115761"/>
                      </a:lnTo>
                      <a:lnTo>
                        <a:pt x="0" y="0"/>
                      </a:lnTo>
                      <a:lnTo>
                        <a:pt x="53148" y="0"/>
                      </a:lnTo>
                      <a:lnTo>
                        <a:pt x="101392" y="77270"/>
                      </a:lnTo>
                      <a:lnTo>
                        <a:pt x="150213" y="0"/>
                      </a:lnTo>
                      <a:lnTo>
                        <a:pt x="199612" y="0"/>
                      </a:lnTo>
                      <a:lnTo>
                        <a:pt x="122630" y="115761"/>
                      </a:lnTo>
                      <a:lnTo>
                        <a:pt x="122630" y="201054"/>
                      </a:lnTo>
                      <a:lnTo>
                        <a:pt x="77244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>
                    <a:solidFill>
                      <a:srgbClr val="191919"/>
                    </a:solidFill>
                  </a:endParaRPr>
                </a:p>
              </p:txBody>
            </p:sp>
          </p:grpSp>
        </p:grp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64D8BE3-3F23-383A-7765-0067EC0844EC}"/>
              </a:ext>
            </a:extLst>
          </p:cNvPr>
          <p:cNvSpPr/>
          <p:nvPr userDrawn="1"/>
        </p:nvSpPr>
        <p:spPr>
          <a:xfrm rot="10800000">
            <a:off x="5671086" y="4926012"/>
            <a:ext cx="1931987" cy="1931987"/>
          </a:xfrm>
          <a:custGeom>
            <a:avLst/>
            <a:gdLst>
              <a:gd name="connsiteX0" fmla="*/ 266734 w 533495"/>
              <a:gd name="connsiteY0" fmla="*/ 0 h 533495"/>
              <a:gd name="connsiteX1" fmla="*/ 533495 w 533495"/>
              <a:gd name="connsiteY1" fmla="*/ 0 h 533495"/>
              <a:gd name="connsiteX2" fmla="*/ 533495 w 533495"/>
              <a:gd name="connsiteY2" fmla="*/ 533495 h 533495"/>
              <a:gd name="connsiteX3" fmla="*/ 266760 w 533495"/>
              <a:gd name="connsiteY3" fmla="*/ 533495 h 533495"/>
              <a:gd name="connsiteX4" fmla="*/ 0 w 533495"/>
              <a:gd name="connsiteY4" fmla="*/ 266734 h 533495"/>
              <a:gd name="connsiteX5" fmla="*/ 266734 w 533495"/>
              <a:gd name="connsiteY5" fmla="*/ 0 h 53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95" h="533495">
                <a:moveTo>
                  <a:pt x="266734" y="0"/>
                </a:moveTo>
                <a:lnTo>
                  <a:pt x="533495" y="0"/>
                </a:lnTo>
                <a:lnTo>
                  <a:pt x="533495" y="533495"/>
                </a:lnTo>
                <a:lnTo>
                  <a:pt x="266760" y="533495"/>
                </a:lnTo>
                <a:cubicBezTo>
                  <a:pt x="119431" y="533495"/>
                  <a:pt x="0" y="414063"/>
                  <a:pt x="0" y="266734"/>
                </a:cubicBezTo>
                <a:cubicBezTo>
                  <a:pt x="0" y="119405"/>
                  <a:pt x="119431" y="0"/>
                  <a:pt x="266734" y="0"/>
                </a:cubicBezTo>
                <a:close/>
              </a:path>
            </a:pathLst>
          </a:custGeom>
          <a:solidFill>
            <a:srgbClr val="FF37FF"/>
          </a:solidFill>
          <a:ln w="2618" cap="flat">
            <a:noFill/>
            <a:prstDash val="solid"/>
            <a:miter/>
          </a:ln>
        </p:spPr>
        <p:txBody>
          <a:bodyPr lIns="216000" rtlCol="0" anchor="ctr"/>
          <a:lstStyle/>
          <a:p>
            <a:pPr algn="ctr"/>
            <a:endParaRPr lang="en-GB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810C839-083A-92F9-A5B0-D6227181EA4B}"/>
              </a:ext>
            </a:extLst>
          </p:cNvPr>
          <p:cNvSpPr/>
          <p:nvPr userDrawn="1"/>
        </p:nvSpPr>
        <p:spPr>
          <a:xfrm rot="16200000">
            <a:off x="9653321" y="431801"/>
            <a:ext cx="1095296" cy="1095296"/>
          </a:xfrm>
          <a:custGeom>
            <a:avLst/>
            <a:gdLst>
              <a:gd name="connsiteX0" fmla="*/ 266734 w 533495"/>
              <a:gd name="connsiteY0" fmla="*/ 0 h 533495"/>
              <a:gd name="connsiteX1" fmla="*/ 533495 w 533495"/>
              <a:gd name="connsiteY1" fmla="*/ 0 h 533495"/>
              <a:gd name="connsiteX2" fmla="*/ 533495 w 533495"/>
              <a:gd name="connsiteY2" fmla="*/ 533495 h 533495"/>
              <a:gd name="connsiteX3" fmla="*/ 266760 w 533495"/>
              <a:gd name="connsiteY3" fmla="*/ 533495 h 533495"/>
              <a:gd name="connsiteX4" fmla="*/ 0 w 533495"/>
              <a:gd name="connsiteY4" fmla="*/ 266734 h 533495"/>
              <a:gd name="connsiteX5" fmla="*/ 266734 w 533495"/>
              <a:gd name="connsiteY5" fmla="*/ 0 h 53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95" h="533495">
                <a:moveTo>
                  <a:pt x="266734" y="0"/>
                </a:moveTo>
                <a:lnTo>
                  <a:pt x="533495" y="0"/>
                </a:lnTo>
                <a:lnTo>
                  <a:pt x="533495" y="533495"/>
                </a:lnTo>
                <a:lnTo>
                  <a:pt x="266760" y="533495"/>
                </a:lnTo>
                <a:cubicBezTo>
                  <a:pt x="119431" y="533495"/>
                  <a:pt x="0" y="414063"/>
                  <a:pt x="0" y="266734"/>
                </a:cubicBezTo>
                <a:cubicBezTo>
                  <a:pt x="0" y="119405"/>
                  <a:pt x="119431" y="0"/>
                  <a:pt x="266734" y="0"/>
                </a:cubicBezTo>
                <a:close/>
              </a:path>
            </a:pathLst>
          </a:custGeom>
          <a:solidFill>
            <a:srgbClr val="00BCAD"/>
          </a:solidFill>
          <a:ln w="2618" cap="flat">
            <a:noFill/>
            <a:prstDash val="solid"/>
            <a:miter/>
          </a:ln>
        </p:spPr>
        <p:txBody>
          <a:bodyPr lIns="216000" rtlCol="0" anchor="ctr"/>
          <a:lstStyle/>
          <a:p>
            <a:pPr algn="ctr"/>
            <a:endParaRPr lang="en-GB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AA082AD-4AB7-2436-21AC-67CD0C9863AF}"/>
              </a:ext>
            </a:extLst>
          </p:cNvPr>
          <p:cNvSpPr/>
          <p:nvPr userDrawn="1"/>
        </p:nvSpPr>
        <p:spPr>
          <a:xfrm rot="5400000">
            <a:off x="10668140" y="836692"/>
            <a:ext cx="1095296" cy="1095296"/>
          </a:xfrm>
          <a:custGeom>
            <a:avLst/>
            <a:gdLst>
              <a:gd name="connsiteX0" fmla="*/ 266734 w 533495"/>
              <a:gd name="connsiteY0" fmla="*/ 0 h 533495"/>
              <a:gd name="connsiteX1" fmla="*/ 533495 w 533495"/>
              <a:gd name="connsiteY1" fmla="*/ 0 h 533495"/>
              <a:gd name="connsiteX2" fmla="*/ 533495 w 533495"/>
              <a:gd name="connsiteY2" fmla="*/ 533495 h 533495"/>
              <a:gd name="connsiteX3" fmla="*/ 266760 w 533495"/>
              <a:gd name="connsiteY3" fmla="*/ 533495 h 533495"/>
              <a:gd name="connsiteX4" fmla="*/ 0 w 533495"/>
              <a:gd name="connsiteY4" fmla="*/ 266734 h 533495"/>
              <a:gd name="connsiteX5" fmla="*/ 266734 w 533495"/>
              <a:gd name="connsiteY5" fmla="*/ 0 h 53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95" h="533495">
                <a:moveTo>
                  <a:pt x="266734" y="0"/>
                </a:moveTo>
                <a:lnTo>
                  <a:pt x="533495" y="0"/>
                </a:lnTo>
                <a:lnTo>
                  <a:pt x="533495" y="533495"/>
                </a:lnTo>
                <a:lnTo>
                  <a:pt x="266760" y="533495"/>
                </a:lnTo>
                <a:cubicBezTo>
                  <a:pt x="119431" y="533495"/>
                  <a:pt x="0" y="414063"/>
                  <a:pt x="0" y="266734"/>
                </a:cubicBezTo>
                <a:cubicBezTo>
                  <a:pt x="0" y="119405"/>
                  <a:pt x="119431" y="0"/>
                  <a:pt x="266734" y="0"/>
                </a:cubicBezTo>
                <a:close/>
              </a:path>
            </a:pathLst>
          </a:custGeom>
          <a:solidFill>
            <a:srgbClr val="00B2FF"/>
          </a:solidFill>
          <a:ln w="2618" cap="flat">
            <a:noFill/>
            <a:prstDash val="solid"/>
            <a:miter/>
          </a:ln>
        </p:spPr>
        <p:txBody>
          <a:bodyPr lIns="216000" rtlCol="0" anchor="ctr"/>
          <a:lstStyle/>
          <a:p>
            <a:pPr algn="ctr"/>
            <a:endParaRPr lang="en-GB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83">
            <a:extLst>
              <a:ext uri="{FF2B5EF4-FFF2-40B4-BE49-F238E27FC236}">
                <a16:creationId xmlns:a16="http://schemas.microsoft.com/office/drawing/2014/main" id="{244B8B0C-7C10-B978-4ECC-87B40E03ED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1" y="3797299"/>
            <a:ext cx="5880100" cy="612775"/>
          </a:xfrm>
        </p:spPr>
        <p:txBody>
          <a:bodyPr anchor="t"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subtitle</a:t>
            </a:r>
            <a:endParaRPr lang="en-GB" dirty="0"/>
          </a:p>
        </p:txBody>
      </p:sp>
      <p:sp>
        <p:nvSpPr>
          <p:cNvPr id="12" name="Text Placeholder 83">
            <a:extLst>
              <a:ext uri="{FF2B5EF4-FFF2-40B4-BE49-F238E27FC236}">
                <a16:creationId xmlns:a16="http://schemas.microsoft.com/office/drawing/2014/main" id="{C0D80F69-05AD-96FF-4F21-A45C2D9950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1" y="1930400"/>
            <a:ext cx="5880100" cy="1498599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13" name="Text Placeholder 81">
            <a:extLst>
              <a:ext uri="{FF2B5EF4-FFF2-40B4-BE49-F238E27FC236}">
                <a16:creationId xmlns:a16="http://schemas.microsoft.com/office/drawing/2014/main" id="{06320F1F-13D8-FDEE-1BF9-0DAD9855CB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5326418"/>
            <a:ext cx="2506663" cy="246221"/>
          </a:xfrm>
        </p:spPr>
        <p:txBody>
          <a:bodyPr wrap="square" anchor="ctr">
            <a:spAutoFit/>
          </a:bodyPr>
          <a:lstStyle>
            <a:lvl1pPr>
              <a:spcBef>
                <a:spcPts val="2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4" name="Text Placeholder 81">
            <a:extLst>
              <a:ext uri="{FF2B5EF4-FFF2-40B4-BE49-F238E27FC236}">
                <a16:creationId xmlns:a16="http://schemas.microsoft.com/office/drawing/2014/main" id="{B909BD67-2AAC-0508-59D7-26CB5C2FC8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799" y="5590676"/>
            <a:ext cx="2506663" cy="246221"/>
          </a:xfrm>
        </p:spPr>
        <p:txBody>
          <a:bodyPr wrap="square" anchor="ctr">
            <a:spAutoFit/>
          </a:bodyPr>
          <a:lstStyle>
            <a:lvl1pPr>
              <a:spcBef>
                <a:spcPts val="200"/>
              </a:spcBef>
              <a:defRPr sz="16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Event</a:t>
            </a:r>
          </a:p>
        </p:txBody>
      </p:sp>
      <p:sp>
        <p:nvSpPr>
          <p:cNvPr id="4" name="Date Placeholder 78">
            <a:extLst>
              <a:ext uri="{FF2B5EF4-FFF2-40B4-BE49-F238E27FC236}">
                <a16:creationId xmlns:a16="http://schemas.microsoft.com/office/drawing/2014/main" id="{E72763A4-7E8B-4F7D-4366-34AA4862191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 flipH="1">
            <a:off x="431864" y="6239947"/>
            <a:ext cx="1080000" cy="184666"/>
          </a:xfrm>
          <a:prstGeom prst="rect">
            <a:avLst/>
          </a:prstGeom>
        </p:spPr>
        <p:txBody>
          <a:bodyPr wrap="none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2852DB5-4306-4D76-B055-33A8382E31F1}" type="datetime3">
              <a:rPr lang="en-US" smtClean="0"/>
              <a:t>9 October 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137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D91C6-349D-8AA7-F3E4-4F32D1EDB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953276-DE16-0E4E-85E4-2C91740216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43A289-7159-5A82-1CA1-E616D057667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To change the footer go to menu "Insert" &gt; "Header and Footer" and click on "Apply to All"</a:t>
            </a:r>
            <a:endParaRPr lang="en-US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5721A92D-4F16-1069-9F46-8C62F2A9D3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6256" y="6327696"/>
            <a:ext cx="9072000" cy="123111"/>
          </a:xfrm>
        </p:spPr>
        <p:txBody>
          <a:bodyPr anchor="b">
            <a:spAutoFit/>
          </a:bodyPr>
          <a:lstStyle>
            <a:lvl1pPr>
              <a:defRPr sz="8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a source or footnote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81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Gradient Graphics + Image">
    <p:bg>
      <p:bgPr>
        <a:gradFill>
          <a:gsLst>
            <a:gs pos="0">
              <a:srgbClr val="00B2FF"/>
            </a:gs>
            <a:gs pos="60000">
              <a:srgbClr val="00005A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icture Placeholder 79">
            <a:extLst>
              <a:ext uri="{FF2B5EF4-FFF2-40B4-BE49-F238E27FC236}">
                <a16:creationId xmlns:a16="http://schemas.microsoft.com/office/drawing/2014/main" id="{1D7094C9-E44D-85B3-44D7-A05184A53D0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65986" y="1931988"/>
            <a:ext cx="4926014" cy="4926014"/>
          </a:xfrm>
          <a:custGeom>
            <a:avLst/>
            <a:gdLst>
              <a:gd name="connsiteX0" fmla="*/ 1073951 w 2148011"/>
              <a:gd name="connsiteY0" fmla="*/ 0 h 2148011"/>
              <a:gd name="connsiteX1" fmla="*/ 2148011 w 2148011"/>
              <a:gd name="connsiteY1" fmla="*/ 0 h 2148011"/>
              <a:gd name="connsiteX2" fmla="*/ 2148011 w 2148011"/>
              <a:gd name="connsiteY2" fmla="*/ 2148011 h 2148011"/>
              <a:gd name="connsiteX3" fmla="*/ 1074056 w 2148011"/>
              <a:gd name="connsiteY3" fmla="*/ 2148011 h 2148011"/>
              <a:gd name="connsiteX4" fmla="*/ 0 w 2148011"/>
              <a:gd name="connsiteY4" fmla="*/ 1073951 h 2148011"/>
              <a:gd name="connsiteX5" fmla="*/ 1073951 w 2148011"/>
              <a:gd name="connsiteY5" fmla="*/ 0 h 214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8011" h="2148011">
                <a:moveTo>
                  <a:pt x="1073951" y="0"/>
                </a:moveTo>
                <a:lnTo>
                  <a:pt x="2148011" y="0"/>
                </a:lnTo>
                <a:lnTo>
                  <a:pt x="2148011" y="2148011"/>
                </a:lnTo>
                <a:lnTo>
                  <a:pt x="1074056" y="2148011"/>
                </a:lnTo>
                <a:cubicBezTo>
                  <a:pt x="480865" y="2148011"/>
                  <a:pt x="0" y="1667142"/>
                  <a:pt x="0" y="1073951"/>
                </a:cubicBezTo>
                <a:cubicBezTo>
                  <a:pt x="0" y="480761"/>
                  <a:pt x="480865" y="0"/>
                  <a:pt x="107395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 lIns="72000" tIns="72000" rIns="72000" bIns="72000" anchor="t">
            <a:noAutofit/>
          </a:bodyPr>
          <a:lstStyle>
            <a:lvl1pPr algn="r">
              <a:defRPr sz="16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64D8BE3-3F23-383A-7765-0067EC0844EC}"/>
              </a:ext>
            </a:extLst>
          </p:cNvPr>
          <p:cNvSpPr/>
          <p:nvPr userDrawn="1"/>
        </p:nvSpPr>
        <p:spPr>
          <a:xfrm rot="10800000">
            <a:off x="5671086" y="4926012"/>
            <a:ext cx="1931987" cy="1931987"/>
          </a:xfrm>
          <a:custGeom>
            <a:avLst/>
            <a:gdLst>
              <a:gd name="connsiteX0" fmla="*/ 266734 w 533495"/>
              <a:gd name="connsiteY0" fmla="*/ 0 h 533495"/>
              <a:gd name="connsiteX1" fmla="*/ 533495 w 533495"/>
              <a:gd name="connsiteY1" fmla="*/ 0 h 533495"/>
              <a:gd name="connsiteX2" fmla="*/ 533495 w 533495"/>
              <a:gd name="connsiteY2" fmla="*/ 533495 h 533495"/>
              <a:gd name="connsiteX3" fmla="*/ 266760 w 533495"/>
              <a:gd name="connsiteY3" fmla="*/ 533495 h 533495"/>
              <a:gd name="connsiteX4" fmla="*/ 0 w 533495"/>
              <a:gd name="connsiteY4" fmla="*/ 266734 h 533495"/>
              <a:gd name="connsiteX5" fmla="*/ 266734 w 533495"/>
              <a:gd name="connsiteY5" fmla="*/ 0 h 53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95" h="533495">
                <a:moveTo>
                  <a:pt x="266734" y="0"/>
                </a:moveTo>
                <a:lnTo>
                  <a:pt x="533495" y="0"/>
                </a:lnTo>
                <a:lnTo>
                  <a:pt x="533495" y="533495"/>
                </a:lnTo>
                <a:lnTo>
                  <a:pt x="266760" y="533495"/>
                </a:lnTo>
                <a:cubicBezTo>
                  <a:pt x="119431" y="533495"/>
                  <a:pt x="0" y="414063"/>
                  <a:pt x="0" y="266734"/>
                </a:cubicBezTo>
                <a:cubicBezTo>
                  <a:pt x="0" y="119405"/>
                  <a:pt x="119431" y="0"/>
                  <a:pt x="266734" y="0"/>
                </a:cubicBezTo>
                <a:close/>
              </a:path>
            </a:pathLst>
          </a:custGeom>
          <a:solidFill>
            <a:srgbClr val="FF37FF"/>
          </a:solidFill>
          <a:ln w="2618" cap="flat">
            <a:noFill/>
            <a:prstDash val="solid"/>
            <a:miter/>
          </a:ln>
        </p:spPr>
        <p:txBody>
          <a:bodyPr lIns="216000" rtlCol="0" anchor="ctr"/>
          <a:lstStyle/>
          <a:p>
            <a:pPr algn="ctr"/>
            <a:endParaRPr lang="en-GB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810C839-083A-92F9-A5B0-D6227181EA4B}"/>
              </a:ext>
            </a:extLst>
          </p:cNvPr>
          <p:cNvSpPr/>
          <p:nvPr userDrawn="1"/>
        </p:nvSpPr>
        <p:spPr>
          <a:xfrm rot="16200000">
            <a:off x="9653321" y="431801"/>
            <a:ext cx="1095296" cy="1095296"/>
          </a:xfrm>
          <a:custGeom>
            <a:avLst/>
            <a:gdLst>
              <a:gd name="connsiteX0" fmla="*/ 266734 w 533495"/>
              <a:gd name="connsiteY0" fmla="*/ 0 h 533495"/>
              <a:gd name="connsiteX1" fmla="*/ 533495 w 533495"/>
              <a:gd name="connsiteY1" fmla="*/ 0 h 533495"/>
              <a:gd name="connsiteX2" fmla="*/ 533495 w 533495"/>
              <a:gd name="connsiteY2" fmla="*/ 533495 h 533495"/>
              <a:gd name="connsiteX3" fmla="*/ 266760 w 533495"/>
              <a:gd name="connsiteY3" fmla="*/ 533495 h 533495"/>
              <a:gd name="connsiteX4" fmla="*/ 0 w 533495"/>
              <a:gd name="connsiteY4" fmla="*/ 266734 h 533495"/>
              <a:gd name="connsiteX5" fmla="*/ 266734 w 533495"/>
              <a:gd name="connsiteY5" fmla="*/ 0 h 53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95" h="533495">
                <a:moveTo>
                  <a:pt x="266734" y="0"/>
                </a:moveTo>
                <a:lnTo>
                  <a:pt x="533495" y="0"/>
                </a:lnTo>
                <a:lnTo>
                  <a:pt x="533495" y="533495"/>
                </a:lnTo>
                <a:lnTo>
                  <a:pt x="266760" y="533495"/>
                </a:lnTo>
                <a:cubicBezTo>
                  <a:pt x="119431" y="533495"/>
                  <a:pt x="0" y="414063"/>
                  <a:pt x="0" y="266734"/>
                </a:cubicBezTo>
                <a:cubicBezTo>
                  <a:pt x="0" y="119405"/>
                  <a:pt x="119431" y="0"/>
                  <a:pt x="266734" y="0"/>
                </a:cubicBezTo>
                <a:close/>
              </a:path>
            </a:pathLst>
          </a:custGeom>
          <a:solidFill>
            <a:srgbClr val="00BCAD"/>
          </a:solidFill>
          <a:ln w="2618" cap="flat">
            <a:noFill/>
            <a:prstDash val="solid"/>
            <a:miter/>
          </a:ln>
        </p:spPr>
        <p:txBody>
          <a:bodyPr lIns="216000" rtlCol="0" anchor="ctr"/>
          <a:lstStyle/>
          <a:p>
            <a:pPr algn="ctr"/>
            <a:endParaRPr lang="en-GB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AA082AD-4AB7-2436-21AC-67CD0C9863AF}"/>
              </a:ext>
            </a:extLst>
          </p:cNvPr>
          <p:cNvSpPr/>
          <p:nvPr userDrawn="1"/>
        </p:nvSpPr>
        <p:spPr>
          <a:xfrm rot="5400000">
            <a:off x="10668140" y="836692"/>
            <a:ext cx="1095296" cy="1095296"/>
          </a:xfrm>
          <a:custGeom>
            <a:avLst/>
            <a:gdLst>
              <a:gd name="connsiteX0" fmla="*/ 266734 w 533495"/>
              <a:gd name="connsiteY0" fmla="*/ 0 h 533495"/>
              <a:gd name="connsiteX1" fmla="*/ 533495 w 533495"/>
              <a:gd name="connsiteY1" fmla="*/ 0 h 533495"/>
              <a:gd name="connsiteX2" fmla="*/ 533495 w 533495"/>
              <a:gd name="connsiteY2" fmla="*/ 533495 h 533495"/>
              <a:gd name="connsiteX3" fmla="*/ 266760 w 533495"/>
              <a:gd name="connsiteY3" fmla="*/ 533495 h 533495"/>
              <a:gd name="connsiteX4" fmla="*/ 0 w 533495"/>
              <a:gd name="connsiteY4" fmla="*/ 266734 h 533495"/>
              <a:gd name="connsiteX5" fmla="*/ 266734 w 533495"/>
              <a:gd name="connsiteY5" fmla="*/ 0 h 53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95" h="533495">
                <a:moveTo>
                  <a:pt x="266734" y="0"/>
                </a:moveTo>
                <a:lnTo>
                  <a:pt x="533495" y="0"/>
                </a:lnTo>
                <a:lnTo>
                  <a:pt x="533495" y="533495"/>
                </a:lnTo>
                <a:lnTo>
                  <a:pt x="266760" y="533495"/>
                </a:lnTo>
                <a:cubicBezTo>
                  <a:pt x="119431" y="533495"/>
                  <a:pt x="0" y="414063"/>
                  <a:pt x="0" y="266734"/>
                </a:cubicBezTo>
                <a:cubicBezTo>
                  <a:pt x="0" y="119405"/>
                  <a:pt x="119431" y="0"/>
                  <a:pt x="266734" y="0"/>
                </a:cubicBezTo>
                <a:close/>
              </a:path>
            </a:pathLst>
          </a:custGeom>
          <a:solidFill>
            <a:srgbClr val="00B2FF"/>
          </a:solidFill>
          <a:ln w="2618" cap="flat">
            <a:noFill/>
            <a:prstDash val="solid"/>
            <a:miter/>
          </a:ln>
        </p:spPr>
        <p:txBody>
          <a:bodyPr lIns="216000" rtlCol="0" anchor="ctr"/>
          <a:lstStyle/>
          <a:p>
            <a:pPr algn="ctr"/>
            <a:endParaRPr lang="en-GB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E06EFBF-2C3E-4502-08C5-7ADEA190B42F}"/>
              </a:ext>
            </a:extLst>
          </p:cNvPr>
          <p:cNvGrpSpPr/>
          <p:nvPr userDrawn="1"/>
        </p:nvGrpSpPr>
        <p:grpSpPr>
          <a:xfrm>
            <a:off x="431800" y="431800"/>
            <a:ext cx="2597149" cy="771563"/>
            <a:chOff x="576264" y="575856"/>
            <a:chExt cx="2597149" cy="771563"/>
          </a:xfrm>
        </p:grpSpPr>
        <p:grpSp>
          <p:nvGrpSpPr>
            <p:cNvPr id="8" name="Graphic 6">
              <a:extLst>
                <a:ext uri="{FF2B5EF4-FFF2-40B4-BE49-F238E27FC236}">
                  <a16:creationId xmlns:a16="http://schemas.microsoft.com/office/drawing/2014/main" id="{4B871DA0-3763-3D2B-F8E7-D7F5F939D543}"/>
                </a:ext>
              </a:extLst>
            </p:cNvPr>
            <p:cNvGrpSpPr/>
            <p:nvPr/>
          </p:nvGrpSpPr>
          <p:grpSpPr>
            <a:xfrm>
              <a:off x="576264" y="576149"/>
              <a:ext cx="771787" cy="769200"/>
              <a:chOff x="576263" y="5110157"/>
              <a:chExt cx="1173074" cy="1169141"/>
            </a:xfrm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298485D-8162-6DD3-6ECE-7D4F1B7D0788}"/>
                  </a:ext>
                </a:extLst>
              </p:cNvPr>
              <p:cNvSpPr/>
              <p:nvPr/>
            </p:nvSpPr>
            <p:spPr>
              <a:xfrm>
                <a:off x="576263" y="5110157"/>
                <a:ext cx="533520" cy="533494"/>
              </a:xfrm>
              <a:custGeom>
                <a:avLst/>
                <a:gdLst>
                  <a:gd name="connsiteX0" fmla="*/ 446314 w 533520"/>
                  <a:gd name="connsiteY0" fmla="*/ 215474 h 533494"/>
                  <a:gd name="connsiteX1" fmla="*/ 407194 w 533520"/>
                  <a:gd name="connsiteY1" fmla="*/ 243608 h 533494"/>
                  <a:gd name="connsiteX2" fmla="*/ 421851 w 533520"/>
                  <a:gd name="connsiteY2" fmla="*/ 289126 h 533494"/>
                  <a:gd name="connsiteX3" fmla="*/ 383334 w 533520"/>
                  <a:gd name="connsiteY3" fmla="*/ 260992 h 533494"/>
                  <a:gd name="connsiteX4" fmla="*/ 344764 w 533520"/>
                  <a:gd name="connsiteY4" fmla="*/ 289126 h 533494"/>
                  <a:gd name="connsiteX5" fmla="*/ 359421 w 533520"/>
                  <a:gd name="connsiteY5" fmla="*/ 243608 h 533494"/>
                  <a:gd name="connsiteX6" fmla="*/ 320301 w 533520"/>
                  <a:gd name="connsiteY6" fmla="*/ 215474 h 533494"/>
                  <a:gd name="connsiteX7" fmla="*/ 368546 w 533520"/>
                  <a:gd name="connsiteY7" fmla="*/ 215527 h 533494"/>
                  <a:gd name="connsiteX8" fmla="*/ 383334 w 533520"/>
                  <a:gd name="connsiteY8" fmla="*/ 169354 h 533494"/>
                  <a:gd name="connsiteX9" fmla="*/ 398096 w 533520"/>
                  <a:gd name="connsiteY9" fmla="*/ 215474 h 533494"/>
                  <a:gd name="connsiteX10" fmla="*/ 446366 w 533520"/>
                  <a:gd name="connsiteY10" fmla="*/ 215474 h 533494"/>
                  <a:gd name="connsiteX11" fmla="*/ 300322 w 533520"/>
                  <a:gd name="connsiteY11" fmla="*/ 361781 h 533494"/>
                  <a:gd name="connsiteX12" fmla="*/ 261176 w 533520"/>
                  <a:gd name="connsiteY12" fmla="*/ 389915 h 533494"/>
                  <a:gd name="connsiteX13" fmla="*/ 275859 w 533520"/>
                  <a:gd name="connsiteY13" fmla="*/ 435433 h 533494"/>
                  <a:gd name="connsiteX14" fmla="*/ 237289 w 533520"/>
                  <a:gd name="connsiteY14" fmla="*/ 407299 h 533494"/>
                  <a:gd name="connsiteX15" fmla="*/ 198720 w 533520"/>
                  <a:gd name="connsiteY15" fmla="*/ 435433 h 533494"/>
                  <a:gd name="connsiteX16" fmla="*/ 213403 w 533520"/>
                  <a:gd name="connsiteY16" fmla="*/ 389915 h 533494"/>
                  <a:gd name="connsiteX17" fmla="*/ 174257 w 533520"/>
                  <a:gd name="connsiteY17" fmla="*/ 361781 h 533494"/>
                  <a:gd name="connsiteX18" fmla="*/ 222501 w 533520"/>
                  <a:gd name="connsiteY18" fmla="*/ 361834 h 533494"/>
                  <a:gd name="connsiteX19" fmla="*/ 237263 w 533520"/>
                  <a:gd name="connsiteY19" fmla="*/ 315660 h 533494"/>
                  <a:gd name="connsiteX20" fmla="*/ 252025 w 533520"/>
                  <a:gd name="connsiteY20" fmla="*/ 361781 h 533494"/>
                  <a:gd name="connsiteX21" fmla="*/ 300269 w 533520"/>
                  <a:gd name="connsiteY21" fmla="*/ 361781 h 533494"/>
                  <a:gd name="connsiteX22" fmla="*/ 533495 w 533520"/>
                  <a:gd name="connsiteY22" fmla="*/ 533495 h 533494"/>
                  <a:gd name="connsiteX23" fmla="*/ 533495 w 533520"/>
                  <a:gd name="connsiteY23" fmla="*/ 0 h 533494"/>
                  <a:gd name="connsiteX24" fmla="*/ 266734 w 533520"/>
                  <a:gd name="connsiteY24" fmla="*/ 0 h 533494"/>
                  <a:gd name="connsiteX25" fmla="*/ 0 w 533520"/>
                  <a:gd name="connsiteY25" fmla="*/ 266734 h 533494"/>
                  <a:gd name="connsiteX26" fmla="*/ 266760 w 533520"/>
                  <a:gd name="connsiteY26" fmla="*/ 533495 h 533494"/>
                  <a:gd name="connsiteX27" fmla="*/ 533521 w 533520"/>
                  <a:gd name="connsiteY27" fmla="*/ 533495 h 53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494">
                    <a:moveTo>
                      <a:pt x="446314" y="215474"/>
                    </a:moveTo>
                    <a:lnTo>
                      <a:pt x="407194" y="243608"/>
                    </a:lnTo>
                    <a:lnTo>
                      <a:pt x="421851" y="289126"/>
                    </a:lnTo>
                    <a:lnTo>
                      <a:pt x="383334" y="260992"/>
                    </a:lnTo>
                    <a:lnTo>
                      <a:pt x="344764" y="289126"/>
                    </a:lnTo>
                    <a:lnTo>
                      <a:pt x="359421" y="243608"/>
                    </a:lnTo>
                    <a:lnTo>
                      <a:pt x="320301" y="215474"/>
                    </a:lnTo>
                    <a:lnTo>
                      <a:pt x="368546" y="215527"/>
                    </a:lnTo>
                    <a:lnTo>
                      <a:pt x="383334" y="169354"/>
                    </a:lnTo>
                    <a:lnTo>
                      <a:pt x="398096" y="215474"/>
                    </a:lnTo>
                    <a:lnTo>
                      <a:pt x="446366" y="215474"/>
                    </a:lnTo>
                    <a:close/>
                    <a:moveTo>
                      <a:pt x="300322" y="361781"/>
                    </a:moveTo>
                    <a:lnTo>
                      <a:pt x="261176" y="389915"/>
                    </a:lnTo>
                    <a:lnTo>
                      <a:pt x="275859" y="435433"/>
                    </a:lnTo>
                    <a:lnTo>
                      <a:pt x="237289" y="407299"/>
                    </a:lnTo>
                    <a:lnTo>
                      <a:pt x="198720" y="435433"/>
                    </a:lnTo>
                    <a:lnTo>
                      <a:pt x="213403" y="389915"/>
                    </a:lnTo>
                    <a:lnTo>
                      <a:pt x="174257" y="361781"/>
                    </a:lnTo>
                    <a:lnTo>
                      <a:pt x="222501" y="361834"/>
                    </a:lnTo>
                    <a:lnTo>
                      <a:pt x="237263" y="315660"/>
                    </a:lnTo>
                    <a:lnTo>
                      <a:pt x="252025" y="361781"/>
                    </a:lnTo>
                    <a:lnTo>
                      <a:pt x="300269" y="361781"/>
                    </a:lnTo>
                    <a:close/>
                    <a:moveTo>
                      <a:pt x="533495" y="533495"/>
                    </a:moveTo>
                    <a:lnTo>
                      <a:pt x="533495" y="0"/>
                    </a:lnTo>
                    <a:lnTo>
                      <a:pt x="266734" y="0"/>
                    </a:lnTo>
                    <a:cubicBezTo>
                      <a:pt x="119431" y="0"/>
                      <a:pt x="0" y="119405"/>
                      <a:pt x="0" y="266734"/>
                    </a:cubicBezTo>
                    <a:cubicBezTo>
                      <a:pt x="0" y="414063"/>
                      <a:pt x="119431" y="533495"/>
                      <a:pt x="266760" y="533495"/>
                    </a:cubicBezTo>
                    <a:lnTo>
                      <a:pt x="533521" y="533495"/>
                    </a:lnTo>
                    <a:close/>
                  </a:path>
                </a:pathLst>
              </a:custGeom>
              <a:solidFill>
                <a:srgbClr val="8C67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8D5C4DC1-BACF-F36C-EB55-BE7FBA296770}"/>
                  </a:ext>
                </a:extLst>
              </p:cNvPr>
              <p:cNvSpPr/>
              <p:nvPr/>
            </p:nvSpPr>
            <p:spPr>
              <a:xfrm>
                <a:off x="576263" y="5745778"/>
                <a:ext cx="533520" cy="533494"/>
              </a:xfrm>
              <a:custGeom>
                <a:avLst/>
                <a:gdLst>
                  <a:gd name="connsiteX0" fmla="*/ 446628 w 533520"/>
                  <a:gd name="connsiteY0" fmla="*/ 271585 h 533494"/>
                  <a:gd name="connsiteX1" fmla="*/ 407482 w 533520"/>
                  <a:gd name="connsiteY1" fmla="*/ 299719 h 533494"/>
                  <a:gd name="connsiteX2" fmla="*/ 422139 w 533520"/>
                  <a:gd name="connsiteY2" fmla="*/ 345210 h 533494"/>
                  <a:gd name="connsiteX3" fmla="*/ 383622 w 533520"/>
                  <a:gd name="connsiteY3" fmla="*/ 317076 h 533494"/>
                  <a:gd name="connsiteX4" fmla="*/ 345053 w 533520"/>
                  <a:gd name="connsiteY4" fmla="*/ 345210 h 533494"/>
                  <a:gd name="connsiteX5" fmla="*/ 359710 w 533520"/>
                  <a:gd name="connsiteY5" fmla="*/ 299719 h 533494"/>
                  <a:gd name="connsiteX6" fmla="*/ 320590 w 533520"/>
                  <a:gd name="connsiteY6" fmla="*/ 271585 h 533494"/>
                  <a:gd name="connsiteX7" fmla="*/ 368860 w 533520"/>
                  <a:gd name="connsiteY7" fmla="*/ 271637 h 533494"/>
                  <a:gd name="connsiteX8" fmla="*/ 383622 w 533520"/>
                  <a:gd name="connsiteY8" fmla="*/ 225543 h 533494"/>
                  <a:gd name="connsiteX9" fmla="*/ 398384 w 533520"/>
                  <a:gd name="connsiteY9" fmla="*/ 271585 h 533494"/>
                  <a:gd name="connsiteX10" fmla="*/ 446655 w 533520"/>
                  <a:gd name="connsiteY10" fmla="*/ 271585 h 533494"/>
                  <a:gd name="connsiteX11" fmla="*/ 300322 w 533520"/>
                  <a:gd name="connsiteY11" fmla="*/ 125305 h 533494"/>
                  <a:gd name="connsiteX12" fmla="*/ 261176 w 533520"/>
                  <a:gd name="connsiteY12" fmla="*/ 153438 h 533494"/>
                  <a:gd name="connsiteX13" fmla="*/ 275859 w 533520"/>
                  <a:gd name="connsiteY13" fmla="*/ 198930 h 533494"/>
                  <a:gd name="connsiteX14" fmla="*/ 237316 w 533520"/>
                  <a:gd name="connsiteY14" fmla="*/ 170743 h 533494"/>
                  <a:gd name="connsiteX15" fmla="*/ 198746 w 533520"/>
                  <a:gd name="connsiteY15" fmla="*/ 198930 h 533494"/>
                  <a:gd name="connsiteX16" fmla="*/ 213429 w 533520"/>
                  <a:gd name="connsiteY16" fmla="*/ 153438 h 533494"/>
                  <a:gd name="connsiteX17" fmla="*/ 174309 w 533520"/>
                  <a:gd name="connsiteY17" fmla="*/ 125305 h 533494"/>
                  <a:gd name="connsiteX18" fmla="*/ 222554 w 533520"/>
                  <a:gd name="connsiteY18" fmla="*/ 125357 h 533494"/>
                  <a:gd name="connsiteX19" fmla="*/ 237342 w 533520"/>
                  <a:gd name="connsiteY19" fmla="*/ 79210 h 533494"/>
                  <a:gd name="connsiteX20" fmla="*/ 252104 w 533520"/>
                  <a:gd name="connsiteY20" fmla="*/ 125305 h 533494"/>
                  <a:gd name="connsiteX21" fmla="*/ 300348 w 533520"/>
                  <a:gd name="connsiteY21" fmla="*/ 125305 h 533494"/>
                  <a:gd name="connsiteX22" fmla="*/ 533495 w 533520"/>
                  <a:gd name="connsiteY22" fmla="*/ 266760 h 533494"/>
                  <a:gd name="connsiteX23" fmla="*/ 266734 w 533520"/>
                  <a:gd name="connsiteY23" fmla="*/ 0 h 533494"/>
                  <a:gd name="connsiteX24" fmla="*/ 0 w 533520"/>
                  <a:gd name="connsiteY24" fmla="*/ 0 h 533494"/>
                  <a:gd name="connsiteX25" fmla="*/ 0 w 533520"/>
                  <a:gd name="connsiteY25" fmla="*/ 533495 h 533494"/>
                  <a:gd name="connsiteX26" fmla="*/ 266760 w 533520"/>
                  <a:gd name="connsiteY26" fmla="*/ 533495 h 533494"/>
                  <a:gd name="connsiteX27" fmla="*/ 533521 w 533520"/>
                  <a:gd name="connsiteY27" fmla="*/ 266734 h 53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494">
                    <a:moveTo>
                      <a:pt x="446628" y="271585"/>
                    </a:moveTo>
                    <a:lnTo>
                      <a:pt x="407482" y="299719"/>
                    </a:lnTo>
                    <a:lnTo>
                      <a:pt x="422139" y="345210"/>
                    </a:lnTo>
                    <a:lnTo>
                      <a:pt x="383622" y="317076"/>
                    </a:lnTo>
                    <a:lnTo>
                      <a:pt x="345053" y="345210"/>
                    </a:lnTo>
                    <a:lnTo>
                      <a:pt x="359710" y="299719"/>
                    </a:lnTo>
                    <a:lnTo>
                      <a:pt x="320590" y="271585"/>
                    </a:lnTo>
                    <a:lnTo>
                      <a:pt x="368860" y="271637"/>
                    </a:lnTo>
                    <a:lnTo>
                      <a:pt x="383622" y="225543"/>
                    </a:lnTo>
                    <a:lnTo>
                      <a:pt x="398384" y="271585"/>
                    </a:lnTo>
                    <a:lnTo>
                      <a:pt x="446655" y="271585"/>
                    </a:lnTo>
                    <a:close/>
                    <a:moveTo>
                      <a:pt x="300322" y="125305"/>
                    </a:moveTo>
                    <a:lnTo>
                      <a:pt x="261176" y="153438"/>
                    </a:lnTo>
                    <a:lnTo>
                      <a:pt x="275859" y="198930"/>
                    </a:lnTo>
                    <a:lnTo>
                      <a:pt x="237316" y="170743"/>
                    </a:lnTo>
                    <a:lnTo>
                      <a:pt x="198746" y="198930"/>
                    </a:lnTo>
                    <a:lnTo>
                      <a:pt x="213429" y="153438"/>
                    </a:lnTo>
                    <a:lnTo>
                      <a:pt x="174309" y="125305"/>
                    </a:lnTo>
                    <a:lnTo>
                      <a:pt x="222554" y="125357"/>
                    </a:lnTo>
                    <a:lnTo>
                      <a:pt x="237342" y="79210"/>
                    </a:lnTo>
                    <a:lnTo>
                      <a:pt x="252104" y="125305"/>
                    </a:lnTo>
                    <a:lnTo>
                      <a:pt x="300348" y="125305"/>
                    </a:lnTo>
                    <a:close/>
                    <a:moveTo>
                      <a:pt x="533495" y="266760"/>
                    </a:moveTo>
                    <a:cubicBezTo>
                      <a:pt x="533495" y="119431"/>
                      <a:pt x="414063" y="0"/>
                      <a:pt x="266734" y="0"/>
                    </a:cubicBezTo>
                    <a:lnTo>
                      <a:pt x="0" y="0"/>
                    </a:lnTo>
                    <a:lnTo>
                      <a:pt x="0" y="533495"/>
                    </a:lnTo>
                    <a:lnTo>
                      <a:pt x="266760" y="533495"/>
                    </a:lnTo>
                    <a:cubicBezTo>
                      <a:pt x="414090" y="533495"/>
                      <a:pt x="533521" y="414063"/>
                      <a:pt x="533521" y="266734"/>
                    </a:cubicBezTo>
                  </a:path>
                </a:pathLst>
              </a:custGeom>
              <a:solidFill>
                <a:srgbClr val="FF37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3F4DFFBB-E0B4-902C-FEB2-6EAC58BE0E20}"/>
                  </a:ext>
                </a:extLst>
              </p:cNvPr>
              <p:cNvSpPr/>
              <p:nvPr/>
            </p:nvSpPr>
            <p:spPr>
              <a:xfrm>
                <a:off x="1215790" y="5745778"/>
                <a:ext cx="533520" cy="533520"/>
              </a:xfrm>
              <a:custGeom>
                <a:avLst/>
                <a:gdLst>
                  <a:gd name="connsiteX0" fmla="*/ 351922 w 533520"/>
                  <a:gd name="connsiteY0" fmla="*/ 125305 h 533520"/>
                  <a:gd name="connsiteX1" fmla="*/ 312750 w 533520"/>
                  <a:gd name="connsiteY1" fmla="*/ 153438 h 533520"/>
                  <a:gd name="connsiteX2" fmla="*/ 327459 w 533520"/>
                  <a:gd name="connsiteY2" fmla="*/ 198930 h 533520"/>
                  <a:gd name="connsiteX3" fmla="*/ 288916 w 533520"/>
                  <a:gd name="connsiteY3" fmla="*/ 170743 h 533520"/>
                  <a:gd name="connsiteX4" fmla="*/ 250347 w 533520"/>
                  <a:gd name="connsiteY4" fmla="*/ 198930 h 533520"/>
                  <a:gd name="connsiteX5" fmla="*/ 265056 w 533520"/>
                  <a:gd name="connsiteY5" fmla="*/ 153438 h 533520"/>
                  <a:gd name="connsiteX6" fmla="*/ 225910 w 533520"/>
                  <a:gd name="connsiteY6" fmla="*/ 125305 h 533520"/>
                  <a:gd name="connsiteX7" fmla="*/ 274128 w 533520"/>
                  <a:gd name="connsiteY7" fmla="*/ 125357 h 533520"/>
                  <a:gd name="connsiteX8" fmla="*/ 288942 w 533520"/>
                  <a:gd name="connsiteY8" fmla="*/ 79210 h 533520"/>
                  <a:gd name="connsiteX9" fmla="*/ 303730 w 533520"/>
                  <a:gd name="connsiteY9" fmla="*/ 125305 h 533520"/>
                  <a:gd name="connsiteX10" fmla="*/ 351949 w 533520"/>
                  <a:gd name="connsiteY10" fmla="*/ 125305 h 533520"/>
                  <a:gd name="connsiteX11" fmla="*/ 205642 w 533520"/>
                  <a:gd name="connsiteY11" fmla="*/ 271585 h 533520"/>
                  <a:gd name="connsiteX12" fmla="*/ 166470 w 533520"/>
                  <a:gd name="connsiteY12" fmla="*/ 299719 h 533520"/>
                  <a:gd name="connsiteX13" fmla="*/ 181179 w 533520"/>
                  <a:gd name="connsiteY13" fmla="*/ 345210 h 533520"/>
                  <a:gd name="connsiteX14" fmla="*/ 142636 w 533520"/>
                  <a:gd name="connsiteY14" fmla="*/ 317076 h 533520"/>
                  <a:gd name="connsiteX15" fmla="*/ 104066 w 533520"/>
                  <a:gd name="connsiteY15" fmla="*/ 345210 h 533520"/>
                  <a:gd name="connsiteX16" fmla="*/ 118723 w 533520"/>
                  <a:gd name="connsiteY16" fmla="*/ 299719 h 533520"/>
                  <a:gd name="connsiteX17" fmla="*/ 79630 w 533520"/>
                  <a:gd name="connsiteY17" fmla="*/ 271585 h 533520"/>
                  <a:gd name="connsiteX18" fmla="*/ 127848 w 533520"/>
                  <a:gd name="connsiteY18" fmla="*/ 271637 h 533520"/>
                  <a:gd name="connsiteX19" fmla="*/ 142636 w 533520"/>
                  <a:gd name="connsiteY19" fmla="*/ 225543 h 533520"/>
                  <a:gd name="connsiteX20" fmla="*/ 157371 w 533520"/>
                  <a:gd name="connsiteY20" fmla="*/ 271585 h 533520"/>
                  <a:gd name="connsiteX21" fmla="*/ 205642 w 533520"/>
                  <a:gd name="connsiteY21" fmla="*/ 271585 h 533520"/>
                  <a:gd name="connsiteX22" fmla="*/ 533521 w 533520"/>
                  <a:gd name="connsiteY22" fmla="*/ 533521 h 533520"/>
                  <a:gd name="connsiteX23" fmla="*/ 533521 w 533520"/>
                  <a:gd name="connsiteY23" fmla="*/ 266760 h 533520"/>
                  <a:gd name="connsiteX24" fmla="*/ 266760 w 533520"/>
                  <a:gd name="connsiteY24" fmla="*/ 0 h 533520"/>
                  <a:gd name="connsiteX25" fmla="*/ 0 w 533520"/>
                  <a:gd name="connsiteY25" fmla="*/ 266760 h 533520"/>
                  <a:gd name="connsiteX26" fmla="*/ 0 w 533520"/>
                  <a:gd name="connsiteY26" fmla="*/ 533521 h 533520"/>
                  <a:gd name="connsiteX27" fmla="*/ 533495 w 533520"/>
                  <a:gd name="connsiteY27" fmla="*/ 533521 h 533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520">
                    <a:moveTo>
                      <a:pt x="351922" y="125305"/>
                    </a:moveTo>
                    <a:lnTo>
                      <a:pt x="312750" y="153438"/>
                    </a:lnTo>
                    <a:lnTo>
                      <a:pt x="327459" y="198930"/>
                    </a:lnTo>
                    <a:lnTo>
                      <a:pt x="288916" y="170743"/>
                    </a:lnTo>
                    <a:lnTo>
                      <a:pt x="250347" y="198930"/>
                    </a:lnTo>
                    <a:lnTo>
                      <a:pt x="265056" y="153438"/>
                    </a:lnTo>
                    <a:lnTo>
                      <a:pt x="225910" y="125305"/>
                    </a:lnTo>
                    <a:lnTo>
                      <a:pt x="274128" y="125357"/>
                    </a:lnTo>
                    <a:lnTo>
                      <a:pt x="288942" y="79210"/>
                    </a:lnTo>
                    <a:lnTo>
                      <a:pt x="303730" y="125305"/>
                    </a:lnTo>
                    <a:lnTo>
                      <a:pt x="351949" y="125305"/>
                    </a:lnTo>
                    <a:close/>
                    <a:moveTo>
                      <a:pt x="205642" y="271585"/>
                    </a:moveTo>
                    <a:lnTo>
                      <a:pt x="166470" y="299719"/>
                    </a:lnTo>
                    <a:lnTo>
                      <a:pt x="181179" y="345210"/>
                    </a:lnTo>
                    <a:lnTo>
                      <a:pt x="142636" y="317076"/>
                    </a:lnTo>
                    <a:lnTo>
                      <a:pt x="104066" y="345210"/>
                    </a:lnTo>
                    <a:lnTo>
                      <a:pt x="118723" y="299719"/>
                    </a:lnTo>
                    <a:lnTo>
                      <a:pt x="79630" y="271585"/>
                    </a:lnTo>
                    <a:lnTo>
                      <a:pt x="127848" y="271637"/>
                    </a:lnTo>
                    <a:lnTo>
                      <a:pt x="142636" y="225543"/>
                    </a:lnTo>
                    <a:lnTo>
                      <a:pt x="157371" y="271585"/>
                    </a:lnTo>
                    <a:lnTo>
                      <a:pt x="205642" y="271585"/>
                    </a:lnTo>
                    <a:close/>
                    <a:moveTo>
                      <a:pt x="533521" y="533521"/>
                    </a:moveTo>
                    <a:lnTo>
                      <a:pt x="533521" y="266760"/>
                    </a:lnTo>
                    <a:cubicBezTo>
                      <a:pt x="533521" y="119431"/>
                      <a:pt x="414090" y="0"/>
                      <a:pt x="266760" y="0"/>
                    </a:cubicBezTo>
                    <a:cubicBezTo>
                      <a:pt x="119431" y="0"/>
                      <a:pt x="0" y="119431"/>
                      <a:pt x="0" y="266760"/>
                    </a:cubicBezTo>
                    <a:lnTo>
                      <a:pt x="0" y="533521"/>
                    </a:lnTo>
                    <a:lnTo>
                      <a:pt x="533495" y="533521"/>
                    </a:lnTo>
                    <a:close/>
                  </a:path>
                </a:pathLst>
              </a:custGeom>
              <a:solidFill>
                <a:srgbClr val="00B2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A8E2E4D-6696-6FF3-CA81-D14BC1A320A0}"/>
                  </a:ext>
                </a:extLst>
              </p:cNvPr>
              <p:cNvSpPr/>
              <p:nvPr/>
            </p:nvSpPr>
            <p:spPr>
              <a:xfrm>
                <a:off x="1215816" y="5110157"/>
                <a:ext cx="533520" cy="533520"/>
              </a:xfrm>
              <a:custGeom>
                <a:avLst/>
                <a:gdLst>
                  <a:gd name="connsiteX0" fmla="*/ 351896 w 533520"/>
                  <a:gd name="connsiteY0" fmla="*/ 361230 h 533520"/>
                  <a:gd name="connsiteX1" fmla="*/ 312750 w 533520"/>
                  <a:gd name="connsiteY1" fmla="*/ 389312 h 533520"/>
                  <a:gd name="connsiteX2" fmla="*/ 327459 w 533520"/>
                  <a:gd name="connsiteY2" fmla="*/ 434830 h 533520"/>
                  <a:gd name="connsiteX3" fmla="*/ 288916 w 533520"/>
                  <a:gd name="connsiteY3" fmla="*/ 406696 h 533520"/>
                  <a:gd name="connsiteX4" fmla="*/ 250347 w 533520"/>
                  <a:gd name="connsiteY4" fmla="*/ 434830 h 533520"/>
                  <a:gd name="connsiteX5" fmla="*/ 265056 w 533520"/>
                  <a:gd name="connsiteY5" fmla="*/ 389312 h 533520"/>
                  <a:gd name="connsiteX6" fmla="*/ 225910 w 533520"/>
                  <a:gd name="connsiteY6" fmla="*/ 361230 h 533520"/>
                  <a:gd name="connsiteX7" fmla="*/ 274128 w 533520"/>
                  <a:gd name="connsiteY7" fmla="*/ 361283 h 533520"/>
                  <a:gd name="connsiteX8" fmla="*/ 288942 w 533520"/>
                  <a:gd name="connsiteY8" fmla="*/ 315110 h 533520"/>
                  <a:gd name="connsiteX9" fmla="*/ 303730 w 533520"/>
                  <a:gd name="connsiteY9" fmla="*/ 361230 h 533520"/>
                  <a:gd name="connsiteX10" fmla="*/ 351949 w 533520"/>
                  <a:gd name="connsiteY10" fmla="*/ 361230 h 533520"/>
                  <a:gd name="connsiteX11" fmla="*/ 206219 w 533520"/>
                  <a:gd name="connsiteY11" fmla="*/ 215448 h 533520"/>
                  <a:gd name="connsiteX12" fmla="*/ 167047 w 533520"/>
                  <a:gd name="connsiteY12" fmla="*/ 243635 h 533520"/>
                  <a:gd name="connsiteX13" fmla="*/ 181703 w 533520"/>
                  <a:gd name="connsiteY13" fmla="*/ 289152 h 533520"/>
                  <a:gd name="connsiteX14" fmla="*/ 143186 w 533520"/>
                  <a:gd name="connsiteY14" fmla="*/ 260966 h 533520"/>
                  <a:gd name="connsiteX15" fmla="*/ 104591 w 533520"/>
                  <a:gd name="connsiteY15" fmla="*/ 289152 h 533520"/>
                  <a:gd name="connsiteX16" fmla="*/ 119248 w 533520"/>
                  <a:gd name="connsiteY16" fmla="*/ 243635 h 533520"/>
                  <a:gd name="connsiteX17" fmla="*/ 80128 w 533520"/>
                  <a:gd name="connsiteY17" fmla="*/ 215448 h 533520"/>
                  <a:gd name="connsiteX18" fmla="*/ 128399 w 533520"/>
                  <a:gd name="connsiteY18" fmla="*/ 215553 h 533520"/>
                  <a:gd name="connsiteX19" fmla="*/ 143134 w 533520"/>
                  <a:gd name="connsiteY19" fmla="*/ 169380 h 533520"/>
                  <a:gd name="connsiteX20" fmla="*/ 157870 w 533520"/>
                  <a:gd name="connsiteY20" fmla="*/ 215422 h 533520"/>
                  <a:gd name="connsiteX21" fmla="*/ 206193 w 533520"/>
                  <a:gd name="connsiteY21" fmla="*/ 215422 h 533520"/>
                  <a:gd name="connsiteX22" fmla="*/ 533495 w 533520"/>
                  <a:gd name="connsiteY22" fmla="*/ 266734 h 533520"/>
                  <a:gd name="connsiteX23" fmla="*/ 533495 w 533520"/>
                  <a:gd name="connsiteY23" fmla="*/ 0 h 533520"/>
                  <a:gd name="connsiteX24" fmla="*/ 0 w 533520"/>
                  <a:gd name="connsiteY24" fmla="*/ 0 h 533520"/>
                  <a:gd name="connsiteX25" fmla="*/ 0 w 533520"/>
                  <a:gd name="connsiteY25" fmla="*/ 266760 h 533520"/>
                  <a:gd name="connsiteX26" fmla="*/ 266760 w 533520"/>
                  <a:gd name="connsiteY26" fmla="*/ 533521 h 533520"/>
                  <a:gd name="connsiteX27" fmla="*/ 533521 w 533520"/>
                  <a:gd name="connsiteY27" fmla="*/ 266760 h 533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520">
                    <a:moveTo>
                      <a:pt x="351896" y="361230"/>
                    </a:moveTo>
                    <a:lnTo>
                      <a:pt x="312750" y="389312"/>
                    </a:lnTo>
                    <a:lnTo>
                      <a:pt x="327459" y="434830"/>
                    </a:lnTo>
                    <a:lnTo>
                      <a:pt x="288916" y="406696"/>
                    </a:lnTo>
                    <a:lnTo>
                      <a:pt x="250347" y="434830"/>
                    </a:lnTo>
                    <a:lnTo>
                      <a:pt x="265056" y="389312"/>
                    </a:lnTo>
                    <a:lnTo>
                      <a:pt x="225910" y="361230"/>
                    </a:lnTo>
                    <a:lnTo>
                      <a:pt x="274128" y="361283"/>
                    </a:lnTo>
                    <a:lnTo>
                      <a:pt x="288942" y="315110"/>
                    </a:lnTo>
                    <a:lnTo>
                      <a:pt x="303730" y="361230"/>
                    </a:lnTo>
                    <a:lnTo>
                      <a:pt x="351949" y="361230"/>
                    </a:lnTo>
                    <a:close/>
                    <a:moveTo>
                      <a:pt x="206219" y="215448"/>
                    </a:moveTo>
                    <a:lnTo>
                      <a:pt x="167047" y="243635"/>
                    </a:lnTo>
                    <a:lnTo>
                      <a:pt x="181703" y="289152"/>
                    </a:lnTo>
                    <a:lnTo>
                      <a:pt x="143186" y="260966"/>
                    </a:lnTo>
                    <a:lnTo>
                      <a:pt x="104591" y="289152"/>
                    </a:lnTo>
                    <a:lnTo>
                      <a:pt x="119248" y="243635"/>
                    </a:lnTo>
                    <a:lnTo>
                      <a:pt x="80128" y="215448"/>
                    </a:lnTo>
                    <a:lnTo>
                      <a:pt x="128399" y="215553"/>
                    </a:lnTo>
                    <a:lnTo>
                      <a:pt x="143134" y="169380"/>
                    </a:lnTo>
                    <a:lnTo>
                      <a:pt x="157870" y="215422"/>
                    </a:lnTo>
                    <a:lnTo>
                      <a:pt x="206193" y="215422"/>
                    </a:lnTo>
                    <a:close/>
                    <a:moveTo>
                      <a:pt x="533495" y="266734"/>
                    </a:moveTo>
                    <a:lnTo>
                      <a:pt x="533495" y="0"/>
                    </a:lnTo>
                    <a:lnTo>
                      <a:pt x="0" y="0"/>
                    </a:lnTo>
                    <a:lnTo>
                      <a:pt x="0" y="266760"/>
                    </a:lnTo>
                    <a:cubicBezTo>
                      <a:pt x="0" y="414090"/>
                      <a:pt x="119431" y="533521"/>
                      <a:pt x="266760" y="533521"/>
                    </a:cubicBezTo>
                    <a:cubicBezTo>
                      <a:pt x="414090" y="533521"/>
                      <a:pt x="533521" y="414090"/>
                      <a:pt x="533521" y="266760"/>
                    </a:cubicBezTo>
                  </a:path>
                </a:pathLst>
              </a:custGeom>
              <a:solidFill>
                <a:srgbClr val="00BCAD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9" name="Graphic 6">
              <a:extLst>
                <a:ext uri="{FF2B5EF4-FFF2-40B4-BE49-F238E27FC236}">
                  <a16:creationId xmlns:a16="http://schemas.microsoft.com/office/drawing/2014/main" id="{DB154F62-ADC0-DB32-6D32-F536354B727D}"/>
                </a:ext>
              </a:extLst>
            </p:cNvPr>
            <p:cNvGrpSpPr/>
            <p:nvPr/>
          </p:nvGrpSpPr>
          <p:grpSpPr>
            <a:xfrm>
              <a:off x="1517986" y="575856"/>
              <a:ext cx="1655427" cy="771563"/>
              <a:chOff x="2007629" y="5109712"/>
              <a:chExt cx="2516159" cy="1172733"/>
            </a:xfrm>
            <a:solidFill>
              <a:schemeClr val="bg1"/>
            </a:solidFill>
          </p:grpSpPr>
          <p:grpSp>
            <p:nvGrpSpPr>
              <p:cNvPr id="10" name="Graphic 6">
                <a:extLst>
                  <a:ext uri="{FF2B5EF4-FFF2-40B4-BE49-F238E27FC236}">
                    <a16:creationId xmlns:a16="http://schemas.microsoft.com/office/drawing/2014/main" id="{41403836-19A9-BA67-4EBD-9C725B69AEFE}"/>
                  </a:ext>
                </a:extLst>
              </p:cNvPr>
              <p:cNvGrpSpPr/>
              <p:nvPr/>
            </p:nvGrpSpPr>
            <p:grpSpPr>
              <a:xfrm>
                <a:off x="2007629" y="5109712"/>
                <a:ext cx="1920470" cy="515901"/>
                <a:chOff x="2007629" y="5109712"/>
                <a:chExt cx="1920470" cy="515901"/>
              </a:xfrm>
              <a:grpFill/>
            </p:grpSpPr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FFDE1F95-4459-157D-7EAA-B8258BF3B0F9}"/>
                    </a:ext>
                  </a:extLst>
                </p:cNvPr>
                <p:cNvSpPr/>
                <p:nvPr/>
              </p:nvSpPr>
              <p:spPr>
                <a:xfrm>
                  <a:off x="2007629" y="5109712"/>
                  <a:ext cx="357507" cy="508638"/>
                </a:xfrm>
                <a:custGeom>
                  <a:avLst/>
                  <a:gdLst>
                    <a:gd name="connsiteX0" fmla="*/ 0 w 357507"/>
                    <a:gd name="connsiteY0" fmla="*/ 508638 h 508638"/>
                    <a:gd name="connsiteX1" fmla="*/ 0 w 357507"/>
                    <a:gd name="connsiteY1" fmla="*/ 0 h 508638"/>
                    <a:gd name="connsiteX2" fmla="*/ 351686 w 357507"/>
                    <a:gd name="connsiteY2" fmla="*/ 0 h 508638"/>
                    <a:gd name="connsiteX3" fmla="*/ 351686 w 357507"/>
                    <a:gd name="connsiteY3" fmla="*/ 90091 h 508638"/>
                    <a:gd name="connsiteX4" fmla="*/ 114817 w 357507"/>
                    <a:gd name="connsiteY4" fmla="*/ 90091 h 508638"/>
                    <a:gd name="connsiteX5" fmla="*/ 114817 w 357507"/>
                    <a:gd name="connsiteY5" fmla="*/ 201263 h 508638"/>
                    <a:gd name="connsiteX6" fmla="*/ 306641 w 357507"/>
                    <a:gd name="connsiteY6" fmla="*/ 201263 h 508638"/>
                    <a:gd name="connsiteX7" fmla="*/ 306641 w 357507"/>
                    <a:gd name="connsiteY7" fmla="*/ 289913 h 508638"/>
                    <a:gd name="connsiteX8" fmla="*/ 114817 w 357507"/>
                    <a:gd name="connsiteY8" fmla="*/ 289913 h 508638"/>
                    <a:gd name="connsiteX9" fmla="*/ 114817 w 357507"/>
                    <a:gd name="connsiteY9" fmla="*/ 418521 h 508638"/>
                    <a:gd name="connsiteX10" fmla="*/ 357507 w 357507"/>
                    <a:gd name="connsiteY10" fmla="*/ 418521 h 508638"/>
                    <a:gd name="connsiteX11" fmla="*/ 357507 w 357507"/>
                    <a:gd name="connsiteY11" fmla="*/ 508612 h 508638"/>
                    <a:gd name="connsiteX12" fmla="*/ 0 w 357507"/>
                    <a:gd name="connsiteY12" fmla="*/ 508612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7507" h="508638">
                      <a:moveTo>
                        <a:pt x="0" y="508638"/>
                      </a:moveTo>
                      <a:lnTo>
                        <a:pt x="0" y="0"/>
                      </a:lnTo>
                      <a:lnTo>
                        <a:pt x="351686" y="0"/>
                      </a:lnTo>
                      <a:lnTo>
                        <a:pt x="351686" y="90091"/>
                      </a:lnTo>
                      <a:lnTo>
                        <a:pt x="114817" y="90091"/>
                      </a:lnTo>
                      <a:lnTo>
                        <a:pt x="114817" y="201263"/>
                      </a:lnTo>
                      <a:lnTo>
                        <a:pt x="306641" y="201263"/>
                      </a:lnTo>
                      <a:lnTo>
                        <a:pt x="306641" y="289913"/>
                      </a:lnTo>
                      <a:lnTo>
                        <a:pt x="114817" y="289913"/>
                      </a:lnTo>
                      <a:lnTo>
                        <a:pt x="114817" y="418521"/>
                      </a:lnTo>
                      <a:lnTo>
                        <a:pt x="357507" y="418521"/>
                      </a:lnTo>
                      <a:lnTo>
                        <a:pt x="357507" y="508612"/>
                      </a:lnTo>
                      <a:lnTo>
                        <a:pt x="0" y="508612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09258DB5-C5BC-0DED-9698-87D3857F04F0}"/>
                    </a:ext>
                  </a:extLst>
                </p:cNvPr>
                <p:cNvSpPr/>
                <p:nvPr/>
              </p:nvSpPr>
              <p:spPr>
                <a:xfrm>
                  <a:off x="2434147" y="5109712"/>
                  <a:ext cx="430162" cy="515901"/>
                </a:xfrm>
                <a:custGeom>
                  <a:avLst/>
                  <a:gdLst>
                    <a:gd name="connsiteX0" fmla="*/ 314638 w 430162"/>
                    <a:gd name="connsiteY0" fmla="*/ 0 h 515901"/>
                    <a:gd name="connsiteX1" fmla="*/ 430162 w 430162"/>
                    <a:gd name="connsiteY1" fmla="*/ 0 h 515901"/>
                    <a:gd name="connsiteX2" fmla="*/ 430162 w 430162"/>
                    <a:gd name="connsiteY2" fmla="*/ 346600 h 515901"/>
                    <a:gd name="connsiteX3" fmla="*/ 212171 w 430162"/>
                    <a:gd name="connsiteY3" fmla="*/ 515901 h 515901"/>
                    <a:gd name="connsiteX4" fmla="*/ 0 w 430162"/>
                    <a:gd name="connsiteY4" fmla="*/ 346600 h 515901"/>
                    <a:gd name="connsiteX5" fmla="*/ 0 w 430162"/>
                    <a:gd name="connsiteY5" fmla="*/ 0 h 515901"/>
                    <a:gd name="connsiteX6" fmla="*/ 114817 w 430162"/>
                    <a:gd name="connsiteY6" fmla="*/ 0 h 515901"/>
                    <a:gd name="connsiteX7" fmla="*/ 114817 w 430162"/>
                    <a:gd name="connsiteY7" fmla="*/ 324811 h 515901"/>
                    <a:gd name="connsiteX8" fmla="*/ 215081 w 430162"/>
                    <a:gd name="connsiteY8" fmla="*/ 419989 h 515901"/>
                    <a:gd name="connsiteX9" fmla="*/ 314638 w 430162"/>
                    <a:gd name="connsiteY9" fmla="*/ 324811 h 515901"/>
                    <a:gd name="connsiteX10" fmla="*/ 314638 w 430162"/>
                    <a:gd name="connsiteY10" fmla="*/ 0 h 515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30162" h="515901">
                      <a:moveTo>
                        <a:pt x="314638" y="0"/>
                      </a:moveTo>
                      <a:lnTo>
                        <a:pt x="430162" y="0"/>
                      </a:lnTo>
                      <a:lnTo>
                        <a:pt x="430162" y="346600"/>
                      </a:lnTo>
                      <a:cubicBezTo>
                        <a:pt x="430162" y="462124"/>
                        <a:pt x="321901" y="515901"/>
                        <a:pt x="212171" y="515901"/>
                      </a:cubicBezTo>
                      <a:cubicBezTo>
                        <a:pt x="102441" y="515901"/>
                        <a:pt x="0" y="462124"/>
                        <a:pt x="0" y="346600"/>
                      </a:cubicBezTo>
                      <a:lnTo>
                        <a:pt x="0" y="0"/>
                      </a:lnTo>
                      <a:lnTo>
                        <a:pt x="114817" y="0"/>
                      </a:lnTo>
                      <a:lnTo>
                        <a:pt x="114817" y="324811"/>
                      </a:lnTo>
                      <a:cubicBezTo>
                        <a:pt x="114817" y="392380"/>
                        <a:pt x="146779" y="419989"/>
                        <a:pt x="215081" y="419989"/>
                      </a:cubicBezTo>
                      <a:cubicBezTo>
                        <a:pt x="283384" y="419989"/>
                        <a:pt x="314638" y="392380"/>
                        <a:pt x="314638" y="324811"/>
                      </a:cubicBezTo>
                      <a:lnTo>
                        <a:pt x="314638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273BD320-2BAF-8413-E2E5-6D4213897708}"/>
                    </a:ext>
                  </a:extLst>
                </p:cNvPr>
                <p:cNvSpPr/>
                <p:nvPr/>
              </p:nvSpPr>
              <p:spPr>
                <a:xfrm>
                  <a:off x="2968192" y="5109712"/>
                  <a:ext cx="444714" cy="508638"/>
                </a:xfrm>
                <a:custGeom>
                  <a:avLst/>
                  <a:gdLst>
                    <a:gd name="connsiteX0" fmla="*/ 26 w 444714"/>
                    <a:gd name="connsiteY0" fmla="*/ 508638 h 508638"/>
                    <a:gd name="connsiteX1" fmla="*/ 26 w 444714"/>
                    <a:gd name="connsiteY1" fmla="*/ 0 h 508638"/>
                    <a:gd name="connsiteX2" fmla="*/ 225281 w 444714"/>
                    <a:gd name="connsiteY2" fmla="*/ 0 h 508638"/>
                    <a:gd name="connsiteX3" fmla="*/ 444714 w 444714"/>
                    <a:gd name="connsiteY3" fmla="*/ 253598 h 508638"/>
                    <a:gd name="connsiteX4" fmla="*/ 231075 w 444714"/>
                    <a:gd name="connsiteY4" fmla="*/ 508638 h 508638"/>
                    <a:gd name="connsiteX5" fmla="*/ 0 w 444714"/>
                    <a:gd name="connsiteY5" fmla="*/ 508638 h 508638"/>
                    <a:gd name="connsiteX6" fmla="*/ 204934 w 444714"/>
                    <a:gd name="connsiteY6" fmla="*/ 418547 h 508638"/>
                    <a:gd name="connsiteX7" fmla="*/ 324837 w 444714"/>
                    <a:gd name="connsiteY7" fmla="*/ 254332 h 508638"/>
                    <a:gd name="connsiteX8" fmla="*/ 201316 w 444714"/>
                    <a:gd name="connsiteY8" fmla="*/ 90118 h 508638"/>
                    <a:gd name="connsiteX9" fmla="*/ 114843 w 444714"/>
                    <a:gd name="connsiteY9" fmla="*/ 90118 h 508638"/>
                    <a:gd name="connsiteX10" fmla="*/ 114843 w 444714"/>
                    <a:gd name="connsiteY10" fmla="*/ 418547 h 508638"/>
                    <a:gd name="connsiteX11" fmla="*/ 204934 w 444714"/>
                    <a:gd name="connsiteY11" fmla="*/ 418547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44714" h="508638">
                      <a:moveTo>
                        <a:pt x="26" y="508638"/>
                      </a:moveTo>
                      <a:lnTo>
                        <a:pt x="26" y="0"/>
                      </a:lnTo>
                      <a:lnTo>
                        <a:pt x="225281" y="0"/>
                      </a:lnTo>
                      <a:cubicBezTo>
                        <a:pt x="361152" y="0"/>
                        <a:pt x="444714" y="93736"/>
                        <a:pt x="444714" y="253598"/>
                      </a:cubicBezTo>
                      <a:cubicBezTo>
                        <a:pt x="444714" y="413460"/>
                        <a:pt x="364062" y="508638"/>
                        <a:pt x="231075" y="508638"/>
                      </a:cubicBezTo>
                      <a:lnTo>
                        <a:pt x="0" y="508638"/>
                      </a:lnTo>
                      <a:close/>
                      <a:moveTo>
                        <a:pt x="204934" y="418547"/>
                      </a:moveTo>
                      <a:cubicBezTo>
                        <a:pt x="286320" y="418547"/>
                        <a:pt x="324837" y="372033"/>
                        <a:pt x="324837" y="254332"/>
                      </a:cubicBezTo>
                      <a:cubicBezTo>
                        <a:pt x="324837" y="136631"/>
                        <a:pt x="284144" y="90118"/>
                        <a:pt x="201316" y="90118"/>
                      </a:cubicBezTo>
                      <a:lnTo>
                        <a:pt x="114843" y="90118"/>
                      </a:lnTo>
                      <a:lnTo>
                        <a:pt x="114843" y="418547"/>
                      </a:lnTo>
                      <a:lnTo>
                        <a:pt x="204934" y="41854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C7196C9E-CB69-2FE6-189C-9E48111260AC}"/>
                    </a:ext>
                  </a:extLst>
                </p:cNvPr>
                <p:cNvSpPr/>
                <p:nvPr/>
              </p:nvSpPr>
              <p:spPr>
                <a:xfrm>
                  <a:off x="3422398" y="5109712"/>
                  <a:ext cx="505701" cy="508638"/>
                </a:xfrm>
                <a:custGeom>
                  <a:avLst/>
                  <a:gdLst>
                    <a:gd name="connsiteX0" fmla="*/ 337134 w 505701"/>
                    <a:gd name="connsiteY0" fmla="*/ 0 h 508638"/>
                    <a:gd name="connsiteX1" fmla="*/ 505702 w 505701"/>
                    <a:gd name="connsiteY1" fmla="*/ 508638 h 508638"/>
                    <a:gd name="connsiteX2" fmla="*/ 379270 w 505701"/>
                    <a:gd name="connsiteY2" fmla="*/ 508638 h 508638"/>
                    <a:gd name="connsiteX3" fmla="*/ 340045 w 505701"/>
                    <a:gd name="connsiteY3" fmla="*/ 383648 h 508638"/>
                    <a:gd name="connsiteX4" fmla="*/ 159836 w 505701"/>
                    <a:gd name="connsiteY4" fmla="*/ 383648 h 508638"/>
                    <a:gd name="connsiteX5" fmla="*/ 120611 w 505701"/>
                    <a:gd name="connsiteY5" fmla="*/ 508638 h 508638"/>
                    <a:gd name="connsiteX6" fmla="*/ 0 w 505701"/>
                    <a:gd name="connsiteY6" fmla="*/ 508638 h 508638"/>
                    <a:gd name="connsiteX7" fmla="*/ 170009 w 505701"/>
                    <a:gd name="connsiteY7" fmla="*/ 0 h 508638"/>
                    <a:gd name="connsiteX8" fmla="*/ 337134 w 505701"/>
                    <a:gd name="connsiteY8" fmla="*/ 0 h 508638"/>
                    <a:gd name="connsiteX9" fmla="*/ 231023 w 505701"/>
                    <a:gd name="connsiteY9" fmla="*/ 152599 h 508638"/>
                    <a:gd name="connsiteX10" fmla="*/ 185977 w 505701"/>
                    <a:gd name="connsiteY10" fmla="*/ 296468 h 508638"/>
                    <a:gd name="connsiteX11" fmla="*/ 313877 w 505701"/>
                    <a:gd name="connsiteY11" fmla="*/ 296468 h 508638"/>
                    <a:gd name="connsiteX12" fmla="*/ 268832 w 505701"/>
                    <a:gd name="connsiteY12" fmla="*/ 151131 h 508638"/>
                    <a:gd name="connsiteX13" fmla="*/ 250661 w 505701"/>
                    <a:gd name="connsiteY13" fmla="*/ 74831 h 508638"/>
                    <a:gd name="connsiteX14" fmla="*/ 231049 w 505701"/>
                    <a:gd name="connsiteY14" fmla="*/ 152573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05701" h="508638">
                      <a:moveTo>
                        <a:pt x="337134" y="0"/>
                      </a:moveTo>
                      <a:lnTo>
                        <a:pt x="505702" y="508638"/>
                      </a:lnTo>
                      <a:lnTo>
                        <a:pt x="379270" y="508638"/>
                      </a:lnTo>
                      <a:lnTo>
                        <a:pt x="340045" y="383648"/>
                      </a:lnTo>
                      <a:lnTo>
                        <a:pt x="159836" y="383648"/>
                      </a:lnTo>
                      <a:lnTo>
                        <a:pt x="120611" y="508638"/>
                      </a:lnTo>
                      <a:lnTo>
                        <a:pt x="0" y="508638"/>
                      </a:lnTo>
                      <a:lnTo>
                        <a:pt x="170009" y="0"/>
                      </a:lnTo>
                      <a:lnTo>
                        <a:pt x="337134" y="0"/>
                      </a:lnTo>
                      <a:close/>
                      <a:moveTo>
                        <a:pt x="231023" y="152599"/>
                      </a:moveTo>
                      <a:lnTo>
                        <a:pt x="185977" y="296468"/>
                      </a:lnTo>
                      <a:lnTo>
                        <a:pt x="313877" y="296468"/>
                      </a:lnTo>
                      <a:lnTo>
                        <a:pt x="268832" y="151131"/>
                      </a:lnTo>
                      <a:cubicBezTo>
                        <a:pt x="262303" y="130050"/>
                        <a:pt x="254306" y="95912"/>
                        <a:pt x="250661" y="74831"/>
                      </a:cubicBezTo>
                      <a:cubicBezTo>
                        <a:pt x="246309" y="96620"/>
                        <a:pt x="237578" y="130784"/>
                        <a:pt x="231049" y="152573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1" name="Graphic 6">
                <a:extLst>
                  <a:ext uri="{FF2B5EF4-FFF2-40B4-BE49-F238E27FC236}">
                    <a16:creationId xmlns:a16="http://schemas.microsoft.com/office/drawing/2014/main" id="{DC891442-3D0E-1635-C657-ECA1374E9557}"/>
                  </a:ext>
                </a:extLst>
              </p:cNvPr>
              <p:cNvGrpSpPr/>
              <p:nvPr/>
            </p:nvGrpSpPr>
            <p:grpSpPr>
              <a:xfrm>
                <a:off x="2007786" y="5787546"/>
                <a:ext cx="2516001" cy="206821"/>
                <a:chOff x="2007786" y="5787546"/>
                <a:chExt cx="2516001" cy="206821"/>
              </a:xfrm>
              <a:grpFill/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75026E19-D3E4-189F-10AB-EE2A14CD13C8}"/>
                    </a:ext>
                  </a:extLst>
                </p:cNvPr>
                <p:cNvSpPr/>
                <p:nvPr/>
              </p:nvSpPr>
              <p:spPr>
                <a:xfrm>
                  <a:off x="2007786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ED569BD7-C628-8DB6-8F41-97167C92BDD0}"/>
                    </a:ext>
                  </a:extLst>
                </p:cNvPr>
                <p:cNvSpPr/>
                <p:nvPr/>
              </p:nvSpPr>
              <p:spPr>
                <a:xfrm>
                  <a:off x="2178687" y="5790430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901FC196-6207-7218-746B-47D71A5D8113}"/>
                    </a:ext>
                  </a:extLst>
                </p:cNvPr>
                <p:cNvSpPr/>
                <p:nvPr/>
              </p:nvSpPr>
              <p:spPr>
                <a:xfrm>
                  <a:off x="2389494" y="5790430"/>
                  <a:ext cx="160858" cy="201053"/>
                </a:xfrm>
                <a:custGeom>
                  <a:avLst/>
                  <a:gdLst>
                    <a:gd name="connsiteX0" fmla="*/ 115761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1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1" y="201054"/>
                      </a:moveTo>
                      <a:cubicBezTo>
                        <a:pt x="115761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1" y="201054"/>
                      </a:lnTo>
                      <a:close/>
                      <a:moveTo>
                        <a:pt x="84454" y="88754"/>
                      </a:moveTo>
                      <a:cubicBezTo>
                        <a:pt x="105142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2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FE155B63-A4EF-6300-220C-0AE0CB074FFD}"/>
                    </a:ext>
                  </a:extLst>
                </p:cNvPr>
                <p:cNvSpPr/>
                <p:nvPr/>
              </p:nvSpPr>
              <p:spPr>
                <a:xfrm>
                  <a:off x="2578749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1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1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6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1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1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852AE324-3BA5-45D2-A8EA-7055398FDBC0}"/>
                    </a:ext>
                  </a:extLst>
                </p:cNvPr>
                <p:cNvSpPr/>
                <p:nvPr/>
              </p:nvSpPr>
              <p:spPr>
                <a:xfrm>
                  <a:off x="2807648" y="5790430"/>
                  <a:ext cx="158289" cy="201053"/>
                </a:xfrm>
                <a:custGeom>
                  <a:avLst/>
                  <a:gdLst>
                    <a:gd name="connsiteX0" fmla="*/ 158289 w 158289"/>
                    <a:gd name="connsiteY0" fmla="*/ 65209 h 201053"/>
                    <a:gd name="connsiteX1" fmla="*/ 92215 w 158289"/>
                    <a:gd name="connsiteY1" fmla="*/ 131545 h 201053"/>
                    <a:gd name="connsiteX2" fmla="*/ 45387 w 158289"/>
                    <a:gd name="connsiteY2" fmla="*/ 131545 h 201053"/>
                    <a:gd name="connsiteX3" fmla="*/ 45387 w 158289"/>
                    <a:gd name="connsiteY3" fmla="*/ 201054 h 201053"/>
                    <a:gd name="connsiteX4" fmla="*/ 0 w 158289"/>
                    <a:gd name="connsiteY4" fmla="*/ 201054 h 201053"/>
                    <a:gd name="connsiteX5" fmla="*/ 0 w 158289"/>
                    <a:gd name="connsiteY5" fmla="*/ 0 h 201053"/>
                    <a:gd name="connsiteX6" fmla="*/ 94785 w 158289"/>
                    <a:gd name="connsiteY6" fmla="*/ 0 h 201053"/>
                    <a:gd name="connsiteX7" fmla="*/ 158263 w 158289"/>
                    <a:gd name="connsiteY7" fmla="*/ 65209 h 201053"/>
                    <a:gd name="connsiteX8" fmla="*/ 45413 w 158289"/>
                    <a:gd name="connsiteY8" fmla="*/ 35633 h 201053"/>
                    <a:gd name="connsiteX9" fmla="*/ 45413 w 158289"/>
                    <a:gd name="connsiteY9" fmla="*/ 99111 h 201053"/>
                    <a:gd name="connsiteX10" fmla="*/ 83327 w 158289"/>
                    <a:gd name="connsiteY10" fmla="*/ 99111 h 201053"/>
                    <a:gd name="connsiteX11" fmla="*/ 112037 w 158289"/>
                    <a:gd name="connsiteY11" fmla="*/ 66362 h 201053"/>
                    <a:gd name="connsiteX12" fmla="*/ 83327 w 158289"/>
                    <a:gd name="connsiteY12" fmla="*/ 35633 h 201053"/>
                    <a:gd name="connsiteX13" fmla="*/ 45413 w 158289"/>
                    <a:gd name="connsiteY13" fmla="*/ 35633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8289" h="201053">
                      <a:moveTo>
                        <a:pt x="158289" y="65209"/>
                      </a:moveTo>
                      <a:cubicBezTo>
                        <a:pt x="158289" y="101680"/>
                        <a:pt x="136736" y="131545"/>
                        <a:pt x="92215" y="131545"/>
                      </a:cubicBezTo>
                      <a:lnTo>
                        <a:pt x="45387" y="13154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4785" y="0"/>
                      </a:lnTo>
                      <a:cubicBezTo>
                        <a:pt x="136133" y="0"/>
                        <a:pt x="158263" y="29576"/>
                        <a:pt x="158263" y="65209"/>
                      </a:cubicBezTo>
                      <a:close/>
                      <a:moveTo>
                        <a:pt x="45413" y="35633"/>
                      </a:moveTo>
                      <a:lnTo>
                        <a:pt x="45413" y="99111"/>
                      </a:lnTo>
                      <a:lnTo>
                        <a:pt x="83327" y="99111"/>
                      </a:lnTo>
                      <a:cubicBezTo>
                        <a:pt x="103726" y="99111"/>
                        <a:pt x="112037" y="85608"/>
                        <a:pt x="112037" y="66362"/>
                      </a:cubicBezTo>
                      <a:cubicBezTo>
                        <a:pt x="112037" y="47117"/>
                        <a:pt x="103988" y="35633"/>
                        <a:pt x="83327" y="35633"/>
                      </a:cubicBezTo>
                      <a:lnTo>
                        <a:pt x="45413" y="35633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39187B8C-7F46-3943-172B-5B44F49AF0F2}"/>
                    </a:ext>
                  </a:extLst>
                </p:cNvPr>
                <p:cNvSpPr/>
                <p:nvPr/>
              </p:nvSpPr>
              <p:spPr>
                <a:xfrm>
                  <a:off x="2994071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61FE646B-7C4F-E438-6495-EED5802715DA}"/>
                    </a:ext>
                  </a:extLst>
                </p:cNvPr>
                <p:cNvSpPr/>
                <p:nvPr/>
              </p:nvSpPr>
              <p:spPr>
                <a:xfrm>
                  <a:off x="3141112" y="5790430"/>
                  <a:ext cx="199925" cy="201053"/>
                </a:xfrm>
                <a:custGeom>
                  <a:avLst/>
                  <a:gdLst>
                    <a:gd name="connsiteX0" fmla="*/ 133302 w 199925"/>
                    <a:gd name="connsiteY0" fmla="*/ 0 h 201053"/>
                    <a:gd name="connsiteX1" fmla="*/ 199926 w 199925"/>
                    <a:gd name="connsiteY1" fmla="*/ 201054 h 201053"/>
                    <a:gd name="connsiteX2" fmla="*/ 149951 w 199925"/>
                    <a:gd name="connsiteY2" fmla="*/ 201054 h 201053"/>
                    <a:gd name="connsiteX3" fmla="*/ 134429 w 199925"/>
                    <a:gd name="connsiteY3" fmla="*/ 151655 h 201053"/>
                    <a:gd name="connsiteX4" fmla="*/ 63190 w 199925"/>
                    <a:gd name="connsiteY4" fmla="*/ 151655 h 201053"/>
                    <a:gd name="connsiteX5" fmla="*/ 47668 w 199925"/>
                    <a:gd name="connsiteY5" fmla="*/ 201054 h 201053"/>
                    <a:gd name="connsiteX6" fmla="*/ 0 w 199925"/>
                    <a:gd name="connsiteY6" fmla="*/ 201054 h 201053"/>
                    <a:gd name="connsiteX7" fmla="*/ 67201 w 199925"/>
                    <a:gd name="connsiteY7" fmla="*/ 0 h 201053"/>
                    <a:gd name="connsiteX8" fmla="*/ 133249 w 199925"/>
                    <a:gd name="connsiteY8" fmla="*/ 0 h 201053"/>
                    <a:gd name="connsiteX9" fmla="*/ 91350 w 199925"/>
                    <a:gd name="connsiteY9" fmla="*/ 60332 h 201053"/>
                    <a:gd name="connsiteX10" fmla="*/ 73547 w 199925"/>
                    <a:gd name="connsiteY10" fmla="*/ 117203 h 201053"/>
                    <a:gd name="connsiteX11" fmla="*/ 124098 w 199925"/>
                    <a:gd name="connsiteY11" fmla="*/ 117203 h 201053"/>
                    <a:gd name="connsiteX12" fmla="*/ 106295 w 199925"/>
                    <a:gd name="connsiteY12" fmla="*/ 59755 h 201053"/>
                    <a:gd name="connsiteX13" fmla="*/ 99111 w 199925"/>
                    <a:gd name="connsiteY13" fmla="*/ 29602 h 201053"/>
                    <a:gd name="connsiteX14" fmla="*/ 91350 w 199925"/>
                    <a:gd name="connsiteY14" fmla="*/ 60332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5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32"/>
                      </a:moveTo>
                      <a:lnTo>
                        <a:pt x="73547" y="117203"/>
                      </a:lnTo>
                      <a:lnTo>
                        <a:pt x="124098" y="117203"/>
                      </a:lnTo>
                      <a:lnTo>
                        <a:pt x="106295" y="59755"/>
                      </a:lnTo>
                      <a:cubicBezTo>
                        <a:pt x="103699" y="51417"/>
                        <a:pt x="100553" y="37914"/>
                        <a:pt x="99111" y="29602"/>
                      </a:cubicBezTo>
                      <a:cubicBezTo>
                        <a:pt x="97380" y="38229"/>
                        <a:pt x="93946" y="51705"/>
                        <a:pt x="91350" y="603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91727CCC-256F-27F8-EC03-6FB2B2EABB02}"/>
                    </a:ext>
                  </a:extLst>
                </p:cNvPr>
                <p:cNvSpPr/>
                <p:nvPr/>
              </p:nvSpPr>
              <p:spPr>
                <a:xfrm>
                  <a:off x="3357976" y="5790430"/>
                  <a:ext cx="166888" cy="201079"/>
                </a:xfrm>
                <a:custGeom>
                  <a:avLst/>
                  <a:gdLst>
                    <a:gd name="connsiteX0" fmla="*/ 64055 w 166888"/>
                    <a:gd name="connsiteY0" fmla="*/ 0 h 201079"/>
                    <a:gd name="connsiteX1" fmla="*/ 116337 w 166888"/>
                    <a:gd name="connsiteY1" fmla="*/ 123495 h 201079"/>
                    <a:gd name="connsiteX2" fmla="*/ 124098 w 166888"/>
                    <a:gd name="connsiteY2" fmla="*/ 150213 h 201079"/>
                    <a:gd name="connsiteX3" fmla="*/ 122656 w 166888"/>
                    <a:gd name="connsiteY3" fmla="*/ 121503 h 201079"/>
                    <a:gd name="connsiteX4" fmla="*/ 122656 w 166888"/>
                    <a:gd name="connsiteY4" fmla="*/ 0 h 201079"/>
                    <a:gd name="connsiteX5" fmla="*/ 166889 w 166888"/>
                    <a:gd name="connsiteY5" fmla="*/ 0 h 201079"/>
                    <a:gd name="connsiteX6" fmla="*/ 166889 w 166888"/>
                    <a:gd name="connsiteY6" fmla="*/ 201054 h 201079"/>
                    <a:gd name="connsiteX7" fmla="*/ 107999 w 166888"/>
                    <a:gd name="connsiteY7" fmla="*/ 201054 h 201079"/>
                    <a:gd name="connsiteX8" fmla="*/ 51417 w 166888"/>
                    <a:gd name="connsiteY8" fmla="*/ 65786 h 201079"/>
                    <a:gd name="connsiteX9" fmla="*/ 44233 w 166888"/>
                    <a:gd name="connsiteY9" fmla="*/ 39644 h 201079"/>
                    <a:gd name="connsiteX10" fmla="*/ 45386 w 166888"/>
                    <a:gd name="connsiteY10" fmla="*/ 66074 h 201079"/>
                    <a:gd name="connsiteX11" fmla="*/ 45386 w 166888"/>
                    <a:gd name="connsiteY11" fmla="*/ 201080 h 201079"/>
                    <a:gd name="connsiteX12" fmla="*/ 0 w 166888"/>
                    <a:gd name="connsiteY12" fmla="*/ 201080 h 201079"/>
                    <a:gd name="connsiteX13" fmla="*/ 0 w 166888"/>
                    <a:gd name="connsiteY13" fmla="*/ 26 h 201079"/>
                    <a:gd name="connsiteX14" fmla="*/ 64055 w 166888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8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BF86F5CC-252C-9009-9DB7-62D3148256A6}"/>
                    </a:ext>
                  </a:extLst>
                </p:cNvPr>
                <p:cNvSpPr/>
                <p:nvPr/>
              </p:nvSpPr>
              <p:spPr>
                <a:xfrm>
                  <a:off x="3625680" y="5790430"/>
                  <a:ext cx="170035" cy="203911"/>
                </a:xfrm>
                <a:custGeom>
                  <a:avLst/>
                  <a:gdLst>
                    <a:gd name="connsiteX0" fmla="*/ 124360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6 w 170035"/>
                    <a:gd name="connsiteY6" fmla="*/ 0 h 203911"/>
                    <a:gd name="connsiteX7" fmla="*/ 45386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0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6" y="0"/>
                      </a:lnTo>
                      <a:lnTo>
                        <a:pt x="45386" y="128398"/>
                      </a:lnTo>
                      <a:cubicBezTo>
                        <a:pt x="45386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C9E722FD-161F-6ED3-396A-90DEEFAE3D42}"/>
                    </a:ext>
                  </a:extLst>
                </p:cNvPr>
                <p:cNvSpPr/>
                <p:nvPr/>
              </p:nvSpPr>
              <p:spPr>
                <a:xfrm>
                  <a:off x="3836461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E3BFB9A2-7C28-E7C6-61F8-5A9BF01F1644}"/>
                    </a:ext>
                  </a:extLst>
                </p:cNvPr>
                <p:cNvSpPr/>
                <p:nvPr/>
              </p:nvSpPr>
              <p:spPr>
                <a:xfrm>
                  <a:off x="4046430" y="5790430"/>
                  <a:ext cx="45386" cy="201053"/>
                </a:xfrm>
                <a:custGeom>
                  <a:avLst/>
                  <a:gdLst>
                    <a:gd name="connsiteX0" fmla="*/ 0 w 45386"/>
                    <a:gd name="connsiteY0" fmla="*/ 201054 h 201053"/>
                    <a:gd name="connsiteX1" fmla="*/ 0 w 45386"/>
                    <a:gd name="connsiteY1" fmla="*/ 0 h 201053"/>
                    <a:gd name="connsiteX2" fmla="*/ 45387 w 45386"/>
                    <a:gd name="connsiteY2" fmla="*/ 0 h 201053"/>
                    <a:gd name="connsiteX3" fmla="*/ 45387 w 45386"/>
                    <a:gd name="connsiteY3" fmla="*/ 201054 h 201053"/>
                    <a:gd name="connsiteX4" fmla="*/ 0 w 45386"/>
                    <a:gd name="connsiteY4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386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378AD4E8-2EBC-A73F-7C20-3A0CC19DF1D0}"/>
                    </a:ext>
                  </a:extLst>
                </p:cNvPr>
                <p:cNvSpPr/>
                <p:nvPr/>
              </p:nvSpPr>
              <p:spPr>
                <a:xfrm>
                  <a:off x="4127973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2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2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2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2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15AB4E99-8042-C52F-044F-03DC85551816}"/>
                    </a:ext>
                  </a:extLst>
                </p:cNvPr>
                <p:cNvSpPr/>
                <p:nvPr/>
              </p:nvSpPr>
              <p:spPr>
                <a:xfrm>
                  <a:off x="4356899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2" name="Graphic 6">
                <a:extLst>
                  <a:ext uri="{FF2B5EF4-FFF2-40B4-BE49-F238E27FC236}">
                    <a16:creationId xmlns:a16="http://schemas.microsoft.com/office/drawing/2014/main" id="{13503DCD-B98C-2C55-A3B5-58CE90120B5C}"/>
                  </a:ext>
                </a:extLst>
              </p:cNvPr>
              <p:cNvGrpSpPr/>
              <p:nvPr/>
            </p:nvGrpSpPr>
            <p:grpSpPr>
              <a:xfrm>
                <a:off x="2007786" y="6075571"/>
                <a:ext cx="2264369" cy="206874"/>
                <a:chOff x="2007786" y="6075571"/>
                <a:chExt cx="2264369" cy="206874"/>
              </a:xfrm>
              <a:grpFill/>
            </p:grpSpPr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BE190E79-5BB6-913D-4968-1C1E82B32A4D}"/>
                    </a:ext>
                  </a:extLst>
                </p:cNvPr>
                <p:cNvSpPr/>
                <p:nvPr/>
              </p:nvSpPr>
              <p:spPr>
                <a:xfrm>
                  <a:off x="2007786" y="6078508"/>
                  <a:ext cx="175777" cy="201053"/>
                </a:xfrm>
                <a:custGeom>
                  <a:avLst/>
                  <a:gdLst>
                    <a:gd name="connsiteX0" fmla="*/ 0 w 175777"/>
                    <a:gd name="connsiteY0" fmla="*/ 201054 h 201053"/>
                    <a:gd name="connsiteX1" fmla="*/ 0 w 175777"/>
                    <a:gd name="connsiteY1" fmla="*/ 0 h 201053"/>
                    <a:gd name="connsiteX2" fmla="*/ 89043 w 175777"/>
                    <a:gd name="connsiteY2" fmla="*/ 0 h 201053"/>
                    <a:gd name="connsiteX3" fmla="*/ 175778 w 175777"/>
                    <a:gd name="connsiteY3" fmla="*/ 100238 h 201053"/>
                    <a:gd name="connsiteX4" fmla="*/ 91324 w 175777"/>
                    <a:gd name="connsiteY4" fmla="*/ 201054 h 201053"/>
                    <a:gd name="connsiteX5" fmla="*/ 0 w 175777"/>
                    <a:gd name="connsiteY5" fmla="*/ 201054 h 201053"/>
                    <a:gd name="connsiteX6" fmla="*/ 80993 w 175777"/>
                    <a:gd name="connsiteY6" fmla="*/ 165447 h 201053"/>
                    <a:gd name="connsiteX7" fmla="*/ 128372 w 175777"/>
                    <a:gd name="connsiteY7" fmla="*/ 100527 h 201053"/>
                    <a:gd name="connsiteX8" fmla="*/ 79551 w 175777"/>
                    <a:gd name="connsiteY8" fmla="*/ 35607 h 201053"/>
                    <a:gd name="connsiteX9" fmla="*/ 45360 w 175777"/>
                    <a:gd name="connsiteY9" fmla="*/ 35607 h 201053"/>
                    <a:gd name="connsiteX10" fmla="*/ 45360 w 175777"/>
                    <a:gd name="connsiteY10" fmla="*/ 165421 h 201053"/>
                    <a:gd name="connsiteX11" fmla="*/ 80967 w 175777"/>
                    <a:gd name="connsiteY11" fmla="*/ 165421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5777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89043" y="0"/>
                      </a:lnTo>
                      <a:cubicBezTo>
                        <a:pt x="142741" y="0"/>
                        <a:pt x="175778" y="37049"/>
                        <a:pt x="175778" y="100238"/>
                      </a:cubicBezTo>
                      <a:cubicBezTo>
                        <a:pt x="175778" y="163428"/>
                        <a:pt x="143894" y="201054"/>
                        <a:pt x="91324" y="201054"/>
                      </a:cubicBezTo>
                      <a:lnTo>
                        <a:pt x="0" y="201054"/>
                      </a:lnTo>
                      <a:close/>
                      <a:moveTo>
                        <a:pt x="80993" y="165447"/>
                      </a:moveTo>
                      <a:cubicBezTo>
                        <a:pt x="113165" y="165447"/>
                        <a:pt x="128372" y="147067"/>
                        <a:pt x="128372" y="100527"/>
                      </a:cubicBezTo>
                      <a:cubicBezTo>
                        <a:pt x="128372" y="53987"/>
                        <a:pt x="112300" y="35607"/>
                        <a:pt x="79551" y="35607"/>
                      </a:cubicBezTo>
                      <a:lnTo>
                        <a:pt x="45360" y="35607"/>
                      </a:lnTo>
                      <a:lnTo>
                        <a:pt x="45360" y="165421"/>
                      </a:lnTo>
                      <a:lnTo>
                        <a:pt x="80967" y="165421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EB566D7D-6A65-F42E-3F27-36E96ADE16D9}"/>
                    </a:ext>
                  </a:extLst>
                </p:cNvPr>
                <p:cNvSpPr/>
                <p:nvPr/>
              </p:nvSpPr>
              <p:spPr>
                <a:xfrm>
                  <a:off x="2219459" y="6078508"/>
                  <a:ext cx="160858" cy="201053"/>
                </a:xfrm>
                <a:custGeom>
                  <a:avLst/>
                  <a:gdLst>
                    <a:gd name="connsiteX0" fmla="*/ 115760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0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0" y="201054"/>
                      </a:moveTo>
                      <a:cubicBezTo>
                        <a:pt x="115760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0" y="201054"/>
                      </a:lnTo>
                      <a:close/>
                      <a:moveTo>
                        <a:pt x="84454" y="88754"/>
                      </a:moveTo>
                      <a:cubicBezTo>
                        <a:pt x="105141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1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45C3A9D0-2F71-BDBE-7B0C-F1FE35C68826}"/>
                    </a:ext>
                  </a:extLst>
                </p:cNvPr>
                <p:cNvSpPr/>
                <p:nvPr/>
              </p:nvSpPr>
              <p:spPr>
                <a:xfrm>
                  <a:off x="2413354" y="6078508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7E7CC2BC-8E34-E099-2FFA-792C6B07C360}"/>
                    </a:ext>
                  </a:extLst>
                </p:cNvPr>
                <p:cNvSpPr/>
                <p:nvPr/>
              </p:nvSpPr>
              <p:spPr>
                <a:xfrm>
                  <a:off x="2617528" y="6075597"/>
                  <a:ext cx="184115" cy="206821"/>
                </a:xfrm>
                <a:custGeom>
                  <a:avLst/>
                  <a:gdLst>
                    <a:gd name="connsiteX0" fmla="*/ 182700 w 184115"/>
                    <a:gd name="connsiteY0" fmla="*/ 69535 h 206821"/>
                    <a:gd name="connsiteX1" fmla="*/ 136448 w 184115"/>
                    <a:gd name="connsiteY1" fmla="*/ 69535 h 206821"/>
                    <a:gd name="connsiteX2" fmla="*/ 96515 w 184115"/>
                    <a:gd name="connsiteY2" fmla="*/ 39959 h 206821"/>
                    <a:gd name="connsiteX3" fmla="*/ 48848 w 184115"/>
                    <a:gd name="connsiteY3" fmla="*/ 103437 h 206821"/>
                    <a:gd name="connsiteX4" fmla="*/ 95099 w 184115"/>
                    <a:gd name="connsiteY4" fmla="*/ 167492 h 206821"/>
                    <a:gd name="connsiteX5" fmla="*/ 139044 w 184115"/>
                    <a:gd name="connsiteY5" fmla="*/ 125567 h 206821"/>
                    <a:gd name="connsiteX6" fmla="*/ 92792 w 184115"/>
                    <a:gd name="connsiteY6" fmla="*/ 125567 h 206821"/>
                    <a:gd name="connsiteX7" fmla="*/ 92792 w 184115"/>
                    <a:gd name="connsiteY7" fmla="*/ 92241 h 206821"/>
                    <a:gd name="connsiteX8" fmla="*/ 184116 w 184115"/>
                    <a:gd name="connsiteY8" fmla="*/ 92241 h 206821"/>
                    <a:gd name="connsiteX9" fmla="*/ 184116 w 184115"/>
                    <a:gd name="connsiteY9" fmla="*/ 203964 h 206821"/>
                    <a:gd name="connsiteX10" fmla="*/ 141325 w 184115"/>
                    <a:gd name="connsiteY10" fmla="*/ 203964 h 206821"/>
                    <a:gd name="connsiteX11" fmla="*/ 141325 w 184115"/>
                    <a:gd name="connsiteY11" fmla="*/ 170639 h 206821"/>
                    <a:gd name="connsiteX12" fmla="*/ 85608 w 184115"/>
                    <a:gd name="connsiteY12" fmla="*/ 206822 h 206821"/>
                    <a:gd name="connsiteX13" fmla="*/ 0 w 184115"/>
                    <a:gd name="connsiteY13" fmla="*/ 103411 h 206821"/>
                    <a:gd name="connsiteX14" fmla="*/ 97092 w 184115"/>
                    <a:gd name="connsiteY14" fmla="*/ 0 h 206821"/>
                    <a:gd name="connsiteX15" fmla="*/ 182673 w 184115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115" h="206821">
                      <a:moveTo>
                        <a:pt x="182700" y="69535"/>
                      </a:moveTo>
                      <a:lnTo>
                        <a:pt x="136448" y="69535"/>
                      </a:lnTo>
                      <a:cubicBezTo>
                        <a:pt x="133852" y="50578"/>
                        <a:pt x="120375" y="39959"/>
                        <a:pt x="96515" y="39959"/>
                      </a:cubicBezTo>
                      <a:cubicBezTo>
                        <a:pt x="63190" y="39959"/>
                        <a:pt x="48848" y="65523"/>
                        <a:pt x="48848" y="103437"/>
                      </a:cubicBezTo>
                      <a:cubicBezTo>
                        <a:pt x="48848" y="144209"/>
                        <a:pt x="62351" y="167492"/>
                        <a:pt x="95099" y="167492"/>
                      </a:cubicBezTo>
                      <a:cubicBezTo>
                        <a:pt x="122682" y="167492"/>
                        <a:pt x="138755" y="152259"/>
                        <a:pt x="139044" y="125567"/>
                      </a:cubicBezTo>
                      <a:lnTo>
                        <a:pt x="92792" y="125567"/>
                      </a:lnTo>
                      <a:lnTo>
                        <a:pt x="92792" y="92241"/>
                      </a:lnTo>
                      <a:lnTo>
                        <a:pt x="184116" y="92241"/>
                      </a:lnTo>
                      <a:lnTo>
                        <a:pt x="184116" y="203964"/>
                      </a:lnTo>
                      <a:lnTo>
                        <a:pt x="141325" y="203964"/>
                      </a:lnTo>
                      <a:lnTo>
                        <a:pt x="141325" y="170639"/>
                      </a:lnTo>
                      <a:cubicBezTo>
                        <a:pt x="133275" y="191326"/>
                        <a:pt x="119484" y="206822"/>
                        <a:pt x="85608" y="206822"/>
                      </a:cubicBezTo>
                      <a:cubicBezTo>
                        <a:pt x="45098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3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3E495CF4-F8BF-724E-7247-9CE7A7056CCF}"/>
                    </a:ext>
                  </a:extLst>
                </p:cNvPr>
                <p:cNvSpPr/>
                <p:nvPr/>
              </p:nvSpPr>
              <p:spPr>
                <a:xfrm>
                  <a:off x="2836096" y="6075571"/>
                  <a:ext cx="167728" cy="206821"/>
                </a:xfrm>
                <a:custGeom>
                  <a:avLst/>
                  <a:gdLst>
                    <a:gd name="connsiteX0" fmla="*/ 166601 w 167728"/>
                    <a:gd name="connsiteY0" fmla="*/ 64684 h 206821"/>
                    <a:gd name="connsiteX1" fmla="*/ 119772 w 167728"/>
                    <a:gd name="connsiteY1" fmla="*/ 64684 h 206821"/>
                    <a:gd name="connsiteX2" fmla="*/ 83589 w 167728"/>
                    <a:gd name="connsiteY2" fmla="*/ 35947 h 206821"/>
                    <a:gd name="connsiteX3" fmla="*/ 51129 w 167728"/>
                    <a:gd name="connsiteY3" fmla="*/ 58916 h 206821"/>
                    <a:gd name="connsiteX4" fmla="*/ 88177 w 167728"/>
                    <a:gd name="connsiteY4" fmla="*/ 81885 h 206821"/>
                    <a:gd name="connsiteX5" fmla="*/ 167728 w 167728"/>
                    <a:gd name="connsiteY5" fmla="*/ 139621 h 206821"/>
                    <a:gd name="connsiteX6" fmla="*/ 82435 w 167728"/>
                    <a:gd name="connsiteY6" fmla="*/ 206822 h 206821"/>
                    <a:gd name="connsiteX7" fmla="*/ 0 w 167728"/>
                    <a:gd name="connsiteY7" fmla="*/ 141325 h 206821"/>
                    <a:gd name="connsiteX8" fmla="*/ 46829 w 167728"/>
                    <a:gd name="connsiteY8" fmla="*/ 141325 h 206821"/>
                    <a:gd name="connsiteX9" fmla="*/ 84166 w 167728"/>
                    <a:gd name="connsiteY9" fmla="*/ 171189 h 206821"/>
                    <a:gd name="connsiteX10" fmla="*/ 118068 w 167728"/>
                    <a:gd name="connsiteY10" fmla="*/ 146490 h 206821"/>
                    <a:gd name="connsiteX11" fmla="*/ 78423 w 167728"/>
                    <a:gd name="connsiteY11" fmla="*/ 122079 h 206821"/>
                    <a:gd name="connsiteX12" fmla="*/ 2596 w 167728"/>
                    <a:gd name="connsiteY12" fmla="*/ 62901 h 206821"/>
                    <a:gd name="connsiteX13" fmla="*/ 84742 w 167728"/>
                    <a:gd name="connsiteY13" fmla="*/ 0 h 206821"/>
                    <a:gd name="connsiteX14" fmla="*/ 166601 w 167728"/>
                    <a:gd name="connsiteY14" fmla="*/ 64632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7728" h="206821">
                      <a:moveTo>
                        <a:pt x="166601" y="64684"/>
                      </a:moveTo>
                      <a:lnTo>
                        <a:pt x="119772" y="64684"/>
                      </a:lnTo>
                      <a:cubicBezTo>
                        <a:pt x="118330" y="47169"/>
                        <a:pt x="111146" y="35947"/>
                        <a:pt x="83589" y="35947"/>
                      </a:cubicBezTo>
                      <a:cubicBezTo>
                        <a:pt x="58601" y="35947"/>
                        <a:pt x="51129" y="46566"/>
                        <a:pt x="51129" y="58916"/>
                      </a:cubicBezTo>
                      <a:cubicBezTo>
                        <a:pt x="51129" y="74438"/>
                        <a:pt x="62901" y="79027"/>
                        <a:pt x="88177" y="81885"/>
                      </a:cubicBezTo>
                      <a:cubicBezTo>
                        <a:pt x="136999" y="86473"/>
                        <a:pt x="167728" y="102572"/>
                        <a:pt x="167728" y="139621"/>
                      </a:cubicBezTo>
                      <a:cubicBezTo>
                        <a:pt x="167728" y="178977"/>
                        <a:pt x="136422" y="206822"/>
                        <a:pt x="82435" y="206822"/>
                      </a:cubicBezTo>
                      <a:cubicBezTo>
                        <a:pt x="31883" y="206822"/>
                        <a:pt x="1730" y="179527"/>
                        <a:pt x="0" y="141325"/>
                      </a:cubicBezTo>
                      <a:lnTo>
                        <a:pt x="46829" y="141325"/>
                      </a:lnTo>
                      <a:cubicBezTo>
                        <a:pt x="47982" y="159128"/>
                        <a:pt x="56871" y="171189"/>
                        <a:pt x="84166" y="171189"/>
                      </a:cubicBezTo>
                      <a:cubicBezTo>
                        <a:pt x="109442" y="171189"/>
                        <a:pt x="118068" y="159705"/>
                        <a:pt x="118068" y="146490"/>
                      </a:cubicBezTo>
                      <a:cubicBezTo>
                        <a:pt x="118068" y="129841"/>
                        <a:pt x="106295" y="125514"/>
                        <a:pt x="78423" y="122079"/>
                      </a:cubicBezTo>
                      <a:cubicBezTo>
                        <a:pt x="27295" y="116049"/>
                        <a:pt x="2596" y="101104"/>
                        <a:pt x="2596" y="62901"/>
                      </a:cubicBezTo>
                      <a:cubicBezTo>
                        <a:pt x="2596" y="27872"/>
                        <a:pt x="31018" y="0"/>
                        <a:pt x="84742" y="0"/>
                      </a:cubicBezTo>
                      <a:cubicBezTo>
                        <a:pt x="135294" y="0"/>
                        <a:pt x="164870" y="26718"/>
                        <a:pt x="166601" y="646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CFBD2C6C-55E3-F616-40EA-B805EA3D1C4F}"/>
                    </a:ext>
                  </a:extLst>
                </p:cNvPr>
                <p:cNvSpPr/>
                <p:nvPr/>
              </p:nvSpPr>
              <p:spPr>
                <a:xfrm>
                  <a:off x="3072180" y="6078508"/>
                  <a:ext cx="199926" cy="201053"/>
                </a:xfrm>
                <a:custGeom>
                  <a:avLst/>
                  <a:gdLst>
                    <a:gd name="connsiteX0" fmla="*/ 133302 w 199926"/>
                    <a:gd name="connsiteY0" fmla="*/ 0 h 201053"/>
                    <a:gd name="connsiteX1" fmla="*/ 199926 w 199926"/>
                    <a:gd name="connsiteY1" fmla="*/ 201054 h 201053"/>
                    <a:gd name="connsiteX2" fmla="*/ 149951 w 199926"/>
                    <a:gd name="connsiteY2" fmla="*/ 201054 h 201053"/>
                    <a:gd name="connsiteX3" fmla="*/ 134429 w 199926"/>
                    <a:gd name="connsiteY3" fmla="*/ 151655 h 201053"/>
                    <a:gd name="connsiteX4" fmla="*/ 63190 w 199926"/>
                    <a:gd name="connsiteY4" fmla="*/ 151655 h 201053"/>
                    <a:gd name="connsiteX5" fmla="*/ 47668 w 199926"/>
                    <a:gd name="connsiteY5" fmla="*/ 201054 h 201053"/>
                    <a:gd name="connsiteX6" fmla="*/ 0 w 199926"/>
                    <a:gd name="connsiteY6" fmla="*/ 201054 h 201053"/>
                    <a:gd name="connsiteX7" fmla="*/ 67201 w 199926"/>
                    <a:gd name="connsiteY7" fmla="*/ 0 h 201053"/>
                    <a:gd name="connsiteX8" fmla="*/ 133249 w 199926"/>
                    <a:gd name="connsiteY8" fmla="*/ 0 h 201053"/>
                    <a:gd name="connsiteX9" fmla="*/ 91350 w 199926"/>
                    <a:gd name="connsiteY9" fmla="*/ 60306 h 201053"/>
                    <a:gd name="connsiteX10" fmla="*/ 73547 w 199926"/>
                    <a:gd name="connsiteY10" fmla="*/ 117176 h 201053"/>
                    <a:gd name="connsiteX11" fmla="*/ 124098 w 199926"/>
                    <a:gd name="connsiteY11" fmla="*/ 117176 h 201053"/>
                    <a:gd name="connsiteX12" fmla="*/ 106295 w 199926"/>
                    <a:gd name="connsiteY12" fmla="*/ 59729 h 201053"/>
                    <a:gd name="connsiteX13" fmla="*/ 99111 w 199926"/>
                    <a:gd name="connsiteY13" fmla="*/ 29576 h 201053"/>
                    <a:gd name="connsiteX14" fmla="*/ 91350 w 199926"/>
                    <a:gd name="connsiteY14" fmla="*/ 60306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6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06"/>
                      </a:moveTo>
                      <a:lnTo>
                        <a:pt x="73547" y="117176"/>
                      </a:lnTo>
                      <a:lnTo>
                        <a:pt x="124098" y="117176"/>
                      </a:lnTo>
                      <a:lnTo>
                        <a:pt x="106295" y="59729"/>
                      </a:lnTo>
                      <a:cubicBezTo>
                        <a:pt x="103699" y="51391"/>
                        <a:pt x="100553" y="37888"/>
                        <a:pt x="99111" y="29576"/>
                      </a:cubicBezTo>
                      <a:cubicBezTo>
                        <a:pt x="97380" y="38202"/>
                        <a:pt x="93946" y="51705"/>
                        <a:pt x="91350" y="60306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01F1A7B3-0DFD-4829-4F90-AFE6248668B7}"/>
                    </a:ext>
                  </a:extLst>
                </p:cNvPr>
                <p:cNvSpPr/>
                <p:nvPr/>
              </p:nvSpPr>
              <p:spPr>
                <a:xfrm>
                  <a:off x="3282436" y="6075597"/>
                  <a:ext cx="184089" cy="206821"/>
                </a:xfrm>
                <a:custGeom>
                  <a:avLst/>
                  <a:gdLst>
                    <a:gd name="connsiteX0" fmla="*/ 182674 w 184089"/>
                    <a:gd name="connsiteY0" fmla="*/ 69535 h 206821"/>
                    <a:gd name="connsiteX1" fmla="*/ 136422 w 184089"/>
                    <a:gd name="connsiteY1" fmla="*/ 69535 h 206821"/>
                    <a:gd name="connsiteX2" fmla="*/ 96489 w 184089"/>
                    <a:gd name="connsiteY2" fmla="*/ 39959 h 206821"/>
                    <a:gd name="connsiteX3" fmla="*/ 48821 w 184089"/>
                    <a:gd name="connsiteY3" fmla="*/ 103437 h 206821"/>
                    <a:gd name="connsiteX4" fmla="*/ 95073 w 184089"/>
                    <a:gd name="connsiteY4" fmla="*/ 167492 h 206821"/>
                    <a:gd name="connsiteX5" fmla="*/ 139018 w 184089"/>
                    <a:gd name="connsiteY5" fmla="*/ 125567 h 206821"/>
                    <a:gd name="connsiteX6" fmla="*/ 92766 w 184089"/>
                    <a:gd name="connsiteY6" fmla="*/ 125567 h 206821"/>
                    <a:gd name="connsiteX7" fmla="*/ 92766 w 184089"/>
                    <a:gd name="connsiteY7" fmla="*/ 92241 h 206821"/>
                    <a:gd name="connsiteX8" fmla="*/ 184089 w 184089"/>
                    <a:gd name="connsiteY8" fmla="*/ 92241 h 206821"/>
                    <a:gd name="connsiteX9" fmla="*/ 184089 w 184089"/>
                    <a:gd name="connsiteY9" fmla="*/ 203964 h 206821"/>
                    <a:gd name="connsiteX10" fmla="*/ 141299 w 184089"/>
                    <a:gd name="connsiteY10" fmla="*/ 203964 h 206821"/>
                    <a:gd name="connsiteX11" fmla="*/ 141299 w 184089"/>
                    <a:gd name="connsiteY11" fmla="*/ 170639 h 206821"/>
                    <a:gd name="connsiteX12" fmla="*/ 85582 w 184089"/>
                    <a:gd name="connsiteY12" fmla="*/ 206822 h 206821"/>
                    <a:gd name="connsiteX13" fmla="*/ 0 w 184089"/>
                    <a:gd name="connsiteY13" fmla="*/ 103411 h 206821"/>
                    <a:gd name="connsiteX14" fmla="*/ 97092 w 184089"/>
                    <a:gd name="connsiteY14" fmla="*/ 0 h 206821"/>
                    <a:gd name="connsiteX15" fmla="*/ 182674 w 184089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089" h="206821">
                      <a:moveTo>
                        <a:pt x="182674" y="69535"/>
                      </a:moveTo>
                      <a:lnTo>
                        <a:pt x="136422" y="69535"/>
                      </a:lnTo>
                      <a:cubicBezTo>
                        <a:pt x="133826" y="50578"/>
                        <a:pt x="120349" y="39959"/>
                        <a:pt x="96489" y="39959"/>
                      </a:cubicBezTo>
                      <a:cubicBezTo>
                        <a:pt x="63163" y="39959"/>
                        <a:pt x="48821" y="65523"/>
                        <a:pt x="48821" y="103437"/>
                      </a:cubicBezTo>
                      <a:cubicBezTo>
                        <a:pt x="48821" y="144209"/>
                        <a:pt x="62325" y="167492"/>
                        <a:pt x="95073" y="167492"/>
                      </a:cubicBezTo>
                      <a:cubicBezTo>
                        <a:pt x="122656" y="167492"/>
                        <a:pt x="138729" y="152259"/>
                        <a:pt x="139018" y="125567"/>
                      </a:cubicBezTo>
                      <a:lnTo>
                        <a:pt x="92766" y="125567"/>
                      </a:lnTo>
                      <a:lnTo>
                        <a:pt x="92766" y="92241"/>
                      </a:lnTo>
                      <a:lnTo>
                        <a:pt x="184089" y="92241"/>
                      </a:lnTo>
                      <a:lnTo>
                        <a:pt x="184089" y="203964"/>
                      </a:lnTo>
                      <a:lnTo>
                        <a:pt x="141299" y="203964"/>
                      </a:lnTo>
                      <a:lnTo>
                        <a:pt x="141299" y="170639"/>
                      </a:lnTo>
                      <a:cubicBezTo>
                        <a:pt x="133249" y="191326"/>
                        <a:pt x="119458" y="206822"/>
                        <a:pt x="85582" y="206822"/>
                      </a:cubicBezTo>
                      <a:cubicBezTo>
                        <a:pt x="45072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4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31A92617-7ACC-FDDC-EFA9-29655FB0FF76}"/>
                    </a:ext>
                  </a:extLst>
                </p:cNvPr>
                <p:cNvSpPr/>
                <p:nvPr/>
              </p:nvSpPr>
              <p:spPr>
                <a:xfrm>
                  <a:off x="3509343" y="6078508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6 w 141324"/>
                    <a:gd name="connsiteY4" fmla="*/ 35607 h 201053"/>
                    <a:gd name="connsiteX5" fmla="*/ 45386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6 w 141324"/>
                    <a:gd name="connsiteY8" fmla="*/ 114581 h 201053"/>
                    <a:gd name="connsiteX9" fmla="*/ 45386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6" y="35607"/>
                      </a:lnTo>
                      <a:lnTo>
                        <a:pt x="45386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6" y="114581"/>
                      </a:lnTo>
                      <a:lnTo>
                        <a:pt x="45386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565E9A5B-F3A9-BD33-6C31-0A91D120FE0E}"/>
                    </a:ext>
                  </a:extLst>
                </p:cNvPr>
                <p:cNvSpPr/>
                <p:nvPr/>
              </p:nvSpPr>
              <p:spPr>
                <a:xfrm>
                  <a:off x="3682525" y="6078481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26 h 201079"/>
                    <a:gd name="connsiteX1" fmla="*/ 116337 w 166889"/>
                    <a:gd name="connsiteY1" fmla="*/ 123522 h 201079"/>
                    <a:gd name="connsiteX2" fmla="*/ 124099 w 166889"/>
                    <a:gd name="connsiteY2" fmla="*/ 150240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8000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7 w 166889"/>
                    <a:gd name="connsiteY10" fmla="*/ 66074 h 201079"/>
                    <a:gd name="connsiteX11" fmla="*/ 45387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26"/>
                      </a:moveTo>
                      <a:lnTo>
                        <a:pt x="116337" y="123522"/>
                      </a:lnTo>
                      <a:cubicBezTo>
                        <a:pt x="118645" y="129264"/>
                        <a:pt x="122080" y="140748"/>
                        <a:pt x="124099" y="150240"/>
                      </a:cubicBezTo>
                      <a:cubicBezTo>
                        <a:pt x="123522" y="143921"/>
                        <a:pt x="122656" y="127848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8000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7" y="60332"/>
                        <a:pt x="45387" y="66074"/>
                      </a:cubicBezTo>
                      <a:lnTo>
                        <a:pt x="45387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B9E1DCEE-9B69-0FD4-57D6-8B08D8138869}"/>
                    </a:ext>
                  </a:extLst>
                </p:cNvPr>
                <p:cNvSpPr/>
                <p:nvPr/>
              </p:nvSpPr>
              <p:spPr>
                <a:xfrm>
                  <a:off x="3885597" y="6075624"/>
                  <a:ext cx="182961" cy="206821"/>
                </a:xfrm>
                <a:custGeom>
                  <a:avLst/>
                  <a:gdLst>
                    <a:gd name="connsiteX0" fmla="*/ 182962 w 182961"/>
                    <a:gd name="connsiteY0" fmla="*/ 137025 h 206821"/>
                    <a:gd name="connsiteX1" fmla="*/ 96515 w 182961"/>
                    <a:gd name="connsiteY1" fmla="*/ 206822 h 206821"/>
                    <a:gd name="connsiteX2" fmla="*/ 0 w 182961"/>
                    <a:gd name="connsiteY2" fmla="*/ 103411 h 206821"/>
                    <a:gd name="connsiteX3" fmla="*/ 96515 w 182961"/>
                    <a:gd name="connsiteY3" fmla="*/ 0 h 206821"/>
                    <a:gd name="connsiteX4" fmla="*/ 182962 w 182961"/>
                    <a:gd name="connsiteY4" fmla="*/ 69797 h 206821"/>
                    <a:gd name="connsiteX5" fmla="*/ 136422 w 182961"/>
                    <a:gd name="connsiteY5" fmla="*/ 69797 h 206821"/>
                    <a:gd name="connsiteX6" fmla="*/ 96489 w 182961"/>
                    <a:gd name="connsiteY6" fmla="*/ 39933 h 206821"/>
                    <a:gd name="connsiteX7" fmla="*/ 49083 w 182961"/>
                    <a:gd name="connsiteY7" fmla="*/ 103411 h 206821"/>
                    <a:gd name="connsiteX8" fmla="*/ 96489 w 182961"/>
                    <a:gd name="connsiteY8" fmla="*/ 166889 h 206821"/>
                    <a:gd name="connsiteX9" fmla="*/ 136422 w 182961"/>
                    <a:gd name="connsiteY9" fmla="*/ 137025 h 206821"/>
                    <a:gd name="connsiteX10" fmla="*/ 182962 w 182961"/>
                    <a:gd name="connsiteY10" fmla="*/ 137025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961" h="206821">
                      <a:moveTo>
                        <a:pt x="182962" y="137025"/>
                      </a:moveTo>
                      <a:cubicBezTo>
                        <a:pt x="179527" y="178373"/>
                        <a:pt x="146779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625" y="0"/>
                        <a:pt x="96515" y="0"/>
                      </a:cubicBezTo>
                      <a:cubicBezTo>
                        <a:pt x="146779" y="0"/>
                        <a:pt x="179527" y="28422"/>
                        <a:pt x="182962" y="69797"/>
                      </a:cubicBezTo>
                      <a:lnTo>
                        <a:pt x="136422" y="69797"/>
                      </a:lnTo>
                      <a:cubicBezTo>
                        <a:pt x="133826" y="50840"/>
                        <a:pt x="120611" y="39933"/>
                        <a:pt x="96489" y="39933"/>
                      </a:cubicBezTo>
                      <a:cubicBezTo>
                        <a:pt x="63163" y="39933"/>
                        <a:pt x="49083" y="65497"/>
                        <a:pt x="49083" y="103411"/>
                      </a:cubicBezTo>
                      <a:cubicBezTo>
                        <a:pt x="49083" y="141325"/>
                        <a:pt x="63163" y="166889"/>
                        <a:pt x="96489" y="166889"/>
                      </a:cubicBezTo>
                      <a:cubicBezTo>
                        <a:pt x="120611" y="166889"/>
                        <a:pt x="133826" y="155982"/>
                        <a:pt x="136422" y="137025"/>
                      </a:cubicBezTo>
                      <a:lnTo>
                        <a:pt x="182962" y="137025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87DFB0D1-E235-9394-1AB7-82DB18ECAD63}"/>
                    </a:ext>
                  </a:extLst>
                </p:cNvPr>
                <p:cNvSpPr/>
                <p:nvPr/>
              </p:nvSpPr>
              <p:spPr>
                <a:xfrm>
                  <a:off x="4072544" y="6078508"/>
                  <a:ext cx="199611" cy="201053"/>
                </a:xfrm>
                <a:custGeom>
                  <a:avLst/>
                  <a:gdLst>
                    <a:gd name="connsiteX0" fmla="*/ 77270 w 199611"/>
                    <a:gd name="connsiteY0" fmla="*/ 201054 h 201053"/>
                    <a:gd name="connsiteX1" fmla="*/ 77270 w 199611"/>
                    <a:gd name="connsiteY1" fmla="*/ 115761 h 201053"/>
                    <a:gd name="connsiteX2" fmla="*/ 0 w 199611"/>
                    <a:gd name="connsiteY2" fmla="*/ 0 h 201053"/>
                    <a:gd name="connsiteX3" fmla="*/ 53148 w 199611"/>
                    <a:gd name="connsiteY3" fmla="*/ 0 h 201053"/>
                    <a:gd name="connsiteX4" fmla="*/ 101392 w 199611"/>
                    <a:gd name="connsiteY4" fmla="*/ 77270 h 201053"/>
                    <a:gd name="connsiteX5" fmla="*/ 150213 w 199611"/>
                    <a:gd name="connsiteY5" fmla="*/ 0 h 201053"/>
                    <a:gd name="connsiteX6" fmla="*/ 199612 w 199611"/>
                    <a:gd name="connsiteY6" fmla="*/ 0 h 201053"/>
                    <a:gd name="connsiteX7" fmla="*/ 122630 w 199611"/>
                    <a:gd name="connsiteY7" fmla="*/ 115761 h 201053"/>
                    <a:gd name="connsiteX8" fmla="*/ 122630 w 199611"/>
                    <a:gd name="connsiteY8" fmla="*/ 201054 h 201053"/>
                    <a:gd name="connsiteX9" fmla="*/ 77244 w 199611"/>
                    <a:gd name="connsiteY9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9611" h="201053">
                      <a:moveTo>
                        <a:pt x="77270" y="201054"/>
                      </a:moveTo>
                      <a:lnTo>
                        <a:pt x="77270" y="115761"/>
                      </a:lnTo>
                      <a:lnTo>
                        <a:pt x="0" y="0"/>
                      </a:lnTo>
                      <a:lnTo>
                        <a:pt x="53148" y="0"/>
                      </a:lnTo>
                      <a:lnTo>
                        <a:pt x="101392" y="77270"/>
                      </a:lnTo>
                      <a:lnTo>
                        <a:pt x="150213" y="0"/>
                      </a:lnTo>
                      <a:lnTo>
                        <a:pt x="199612" y="0"/>
                      </a:lnTo>
                      <a:lnTo>
                        <a:pt x="122630" y="115761"/>
                      </a:lnTo>
                      <a:lnTo>
                        <a:pt x="122630" y="201054"/>
                      </a:lnTo>
                      <a:lnTo>
                        <a:pt x="77244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3" name="Graphic 6">
                <a:extLst>
                  <a:ext uri="{FF2B5EF4-FFF2-40B4-BE49-F238E27FC236}">
                    <a16:creationId xmlns:a16="http://schemas.microsoft.com/office/drawing/2014/main" id="{0AD84C93-AD58-F565-13AB-CF1B1096AA03}"/>
                  </a:ext>
                </a:extLst>
              </p:cNvPr>
              <p:cNvGrpSpPr/>
              <p:nvPr/>
            </p:nvGrpSpPr>
            <p:grpSpPr>
              <a:xfrm>
                <a:off x="2007786" y="5787546"/>
                <a:ext cx="2516001" cy="206821"/>
                <a:chOff x="2007786" y="5787546"/>
                <a:chExt cx="2516001" cy="206821"/>
              </a:xfrm>
              <a:grpFill/>
            </p:grpSpPr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A3BE16FD-8C56-D0BC-3DEC-A895785E1F54}"/>
                    </a:ext>
                  </a:extLst>
                </p:cNvPr>
                <p:cNvSpPr/>
                <p:nvPr/>
              </p:nvSpPr>
              <p:spPr>
                <a:xfrm>
                  <a:off x="2007786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5AF1DC14-FC53-502F-4FEB-59CACD55D129}"/>
                    </a:ext>
                  </a:extLst>
                </p:cNvPr>
                <p:cNvSpPr/>
                <p:nvPr/>
              </p:nvSpPr>
              <p:spPr>
                <a:xfrm>
                  <a:off x="2178687" y="5790430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AB27BF75-EFBC-45C7-DDC4-25A4E584FBC9}"/>
                    </a:ext>
                  </a:extLst>
                </p:cNvPr>
                <p:cNvSpPr/>
                <p:nvPr/>
              </p:nvSpPr>
              <p:spPr>
                <a:xfrm>
                  <a:off x="2389494" y="5790430"/>
                  <a:ext cx="160858" cy="201053"/>
                </a:xfrm>
                <a:custGeom>
                  <a:avLst/>
                  <a:gdLst>
                    <a:gd name="connsiteX0" fmla="*/ 115761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1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1" y="201054"/>
                      </a:moveTo>
                      <a:cubicBezTo>
                        <a:pt x="115761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1" y="201054"/>
                      </a:lnTo>
                      <a:close/>
                      <a:moveTo>
                        <a:pt x="84454" y="88754"/>
                      </a:moveTo>
                      <a:cubicBezTo>
                        <a:pt x="105142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2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2BB497D9-1F02-DCF4-0BBE-26B5E25AC5FA}"/>
                    </a:ext>
                  </a:extLst>
                </p:cNvPr>
                <p:cNvSpPr/>
                <p:nvPr/>
              </p:nvSpPr>
              <p:spPr>
                <a:xfrm>
                  <a:off x="2578749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1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1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6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1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1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C050C697-1427-353D-70BD-CED024ED7232}"/>
                    </a:ext>
                  </a:extLst>
                </p:cNvPr>
                <p:cNvSpPr/>
                <p:nvPr/>
              </p:nvSpPr>
              <p:spPr>
                <a:xfrm>
                  <a:off x="2807648" y="5790430"/>
                  <a:ext cx="158289" cy="201053"/>
                </a:xfrm>
                <a:custGeom>
                  <a:avLst/>
                  <a:gdLst>
                    <a:gd name="connsiteX0" fmla="*/ 158289 w 158289"/>
                    <a:gd name="connsiteY0" fmla="*/ 65209 h 201053"/>
                    <a:gd name="connsiteX1" fmla="*/ 92215 w 158289"/>
                    <a:gd name="connsiteY1" fmla="*/ 131545 h 201053"/>
                    <a:gd name="connsiteX2" fmla="*/ 45387 w 158289"/>
                    <a:gd name="connsiteY2" fmla="*/ 131545 h 201053"/>
                    <a:gd name="connsiteX3" fmla="*/ 45387 w 158289"/>
                    <a:gd name="connsiteY3" fmla="*/ 201054 h 201053"/>
                    <a:gd name="connsiteX4" fmla="*/ 0 w 158289"/>
                    <a:gd name="connsiteY4" fmla="*/ 201054 h 201053"/>
                    <a:gd name="connsiteX5" fmla="*/ 0 w 158289"/>
                    <a:gd name="connsiteY5" fmla="*/ 0 h 201053"/>
                    <a:gd name="connsiteX6" fmla="*/ 94785 w 158289"/>
                    <a:gd name="connsiteY6" fmla="*/ 0 h 201053"/>
                    <a:gd name="connsiteX7" fmla="*/ 158263 w 158289"/>
                    <a:gd name="connsiteY7" fmla="*/ 65209 h 201053"/>
                    <a:gd name="connsiteX8" fmla="*/ 45413 w 158289"/>
                    <a:gd name="connsiteY8" fmla="*/ 35633 h 201053"/>
                    <a:gd name="connsiteX9" fmla="*/ 45413 w 158289"/>
                    <a:gd name="connsiteY9" fmla="*/ 99111 h 201053"/>
                    <a:gd name="connsiteX10" fmla="*/ 83327 w 158289"/>
                    <a:gd name="connsiteY10" fmla="*/ 99111 h 201053"/>
                    <a:gd name="connsiteX11" fmla="*/ 112037 w 158289"/>
                    <a:gd name="connsiteY11" fmla="*/ 66362 h 201053"/>
                    <a:gd name="connsiteX12" fmla="*/ 83327 w 158289"/>
                    <a:gd name="connsiteY12" fmla="*/ 35633 h 201053"/>
                    <a:gd name="connsiteX13" fmla="*/ 45413 w 158289"/>
                    <a:gd name="connsiteY13" fmla="*/ 35633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8289" h="201053">
                      <a:moveTo>
                        <a:pt x="158289" y="65209"/>
                      </a:moveTo>
                      <a:cubicBezTo>
                        <a:pt x="158289" y="101680"/>
                        <a:pt x="136736" y="131545"/>
                        <a:pt x="92215" y="131545"/>
                      </a:cubicBezTo>
                      <a:lnTo>
                        <a:pt x="45387" y="13154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4785" y="0"/>
                      </a:lnTo>
                      <a:cubicBezTo>
                        <a:pt x="136133" y="0"/>
                        <a:pt x="158263" y="29576"/>
                        <a:pt x="158263" y="65209"/>
                      </a:cubicBezTo>
                      <a:close/>
                      <a:moveTo>
                        <a:pt x="45413" y="35633"/>
                      </a:moveTo>
                      <a:lnTo>
                        <a:pt x="45413" y="99111"/>
                      </a:lnTo>
                      <a:lnTo>
                        <a:pt x="83327" y="99111"/>
                      </a:lnTo>
                      <a:cubicBezTo>
                        <a:pt x="103726" y="99111"/>
                        <a:pt x="112037" y="85608"/>
                        <a:pt x="112037" y="66362"/>
                      </a:cubicBezTo>
                      <a:cubicBezTo>
                        <a:pt x="112037" y="47117"/>
                        <a:pt x="103988" y="35633"/>
                        <a:pt x="83327" y="35633"/>
                      </a:cubicBezTo>
                      <a:lnTo>
                        <a:pt x="45413" y="35633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15D48A4E-9749-50CD-C856-8AA683AF4563}"/>
                    </a:ext>
                  </a:extLst>
                </p:cNvPr>
                <p:cNvSpPr/>
                <p:nvPr/>
              </p:nvSpPr>
              <p:spPr>
                <a:xfrm>
                  <a:off x="2994071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650BE71D-EFE6-26B2-086C-0428FC5D420C}"/>
                    </a:ext>
                  </a:extLst>
                </p:cNvPr>
                <p:cNvSpPr/>
                <p:nvPr/>
              </p:nvSpPr>
              <p:spPr>
                <a:xfrm>
                  <a:off x="3141112" y="5790430"/>
                  <a:ext cx="199925" cy="201053"/>
                </a:xfrm>
                <a:custGeom>
                  <a:avLst/>
                  <a:gdLst>
                    <a:gd name="connsiteX0" fmla="*/ 133302 w 199925"/>
                    <a:gd name="connsiteY0" fmla="*/ 0 h 201053"/>
                    <a:gd name="connsiteX1" fmla="*/ 199926 w 199925"/>
                    <a:gd name="connsiteY1" fmla="*/ 201054 h 201053"/>
                    <a:gd name="connsiteX2" fmla="*/ 149951 w 199925"/>
                    <a:gd name="connsiteY2" fmla="*/ 201054 h 201053"/>
                    <a:gd name="connsiteX3" fmla="*/ 134429 w 199925"/>
                    <a:gd name="connsiteY3" fmla="*/ 151655 h 201053"/>
                    <a:gd name="connsiteX4" fmla="*/ 63190 w 199925"/>
                    <a:gd name="connsiteY4" fmla="*/ 151655 h 201053"/>
                    <a:gd name="connsiteX5" fmla="*/ 47668 w 199925"/>
                    <a:gd name="connsiteY5" fmla="*/ 201054 h 201053"/>
                    <a:gd name="connsiteX6" fmla="*/ 0 w 199925"/>
                    <a:gd name="connsiteY6" fmla="*/ 201054 h 201053"/>
                    <a:gd name="connsiteX7" fmla="*/ 67201 w 199925"/>
                    <a:gd name="connsiteY7" fmla="*/ 0 h 201053"/>
                    <a:gd name="connsiteX8" fmla="*/ 133249 w 199925"/>
                    <a:gd name="connsiteY8" fmla="*/ 0 h 201053"/>
                    <a:gd name="connsiteX9" fmla="*/ 91350 w 199925"/>
                    <a:gd name="connsiteY9" fmla="*/ 60332 h 201053"/>
                    <a:gd name="connsiteX10" fmla="*/ 73547 w 199925"/>
                    <a:gd name="connsiteY10" fmla="*/ 117203 h 201053"/>
                    <a:gd name="connsiteX11" fmla="*/ 124098 w 199925"/>
                    <a:gd name="connsiteY11" fmla="*/ 117203 h 201053"/>
                    <a:gd name="connsiteX12" fmla="*/ 106295 w 199925"/>
                    <a:gd name="connsiteY12" fmla="*/ 59755 h 201053"/>
                    <a:gd name="connsiteX13" fmla="*/ 99111 w 199925"/>
                    <a:gd name="connsiteY13" fmla="*/ 29602 h 201053"/>
                    <a:gd name="connsiteX14" fmla="*/ 91350 w 199925"/>
                    <a:gd name="connsiteY14" fmla="*/ 60332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5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32"/>
                      </a:moveTo>
                      <a:lnTo>
                        <a:pt x="73547" y="117203"/>
                      </a:lnTo>
                      <a:lnTo>
                        <a:pt x="124098" y="117203"/>
                      </a:lnTo>
                      <a:lnTo>
                        <a:pt x="106295" y="59755"/>
                      </a:lnTo>
                      <a:cubicBezTo>
                        <a:pt x="103699" y="51417"/>
                        <a:pt x="100553" y="37914"/>
                        <a:pt x="99111" y="29602"/>
                      </a:cubicBezTo>
                      <a:cubicBezTo>
                        <a:pt x="97380" y="38229"/>
                        <a:pt x="93946" y="51705"/>
                        <a:pt x="91350" y="603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8E0C2D26-19C4-5EE6-09D3-A456623BDBA4}"/>
                    </a:ext>
                  </a:extLst>
                </p:cNvPr>
                <p:cNvSpPr/>
                <p:nvPr/>
              </p:nvSpPr>
              <p:spPr>
                <a:xfrm>
                  <a:off x="3357976" y="5790430"/>
                  <a:ext cx="166888" cy="201079"/>
                </a:xfrm>
                <a:custGeom>
                  <a:avLst/>
                  <a:gdLst>
                    <a:gd name="connsiteX0" fmla="*/ 64055 w 166888"/>
                    <a:gd name="connsiteY0" fmla="*/ 0 h 201079"/>
                    <a:gd name="connsiteX1" fmla="*/ 116337 w 166888"/>
                    <a:gd name="connsiteY1" fmla="*/ 123495 h 201079"/>
                    <a:gd name="connsiteX2" fmla="*/ 124098 w 166888"/>
                    <a:gd name="connsiteY2" fmla="*/ 150213 h 201079"/>
                    <a:gd name="connsiteX3" fmla="*/ 122656 w 166888"/>
                    <a:gd name="connsiteY3" fmla="*/ 121503 h 201079"/>
                    <a:gd name="connsiteX4" fmla="*/ 122656 w 166888"/>
                    <a:gd name="connsiteY4" fmla="*/ 0 h 201079"/>
                    <a:gd name="connsiteX5" fmla="*/ 166889 w 166888"/>
                    <a:gd name="connsiteY5" fmla="*/ 0 h 201079"/>
                    <a:gd name="connsiteX6" fmla="*/ 166889 w 166888"/>
                    <a:gd name="connsiteY6" fmla="*/ 201054 h 201079"/>
                    <a:gd name="connsiteX7" fmla="*/ 107999 w 166888"/>
                    <a:gd name="connsiteY7" fmla="*/ 201054 h 201079"/>
                    <a:gd name="connsiteX8" fmla="*/ 51417 w 166888"/>
                    <a:gd name="connsiteY8" fmla="*/ 65786 h 201079"/>
                    <a:gd name="connsiteX9" fmla="*/ 44233 w 166888"/>
                    <a:gd name="connsiteY9" fmla="*/ 39644 h 201079"/>
                    <a:gd name="connsiteX10" fmla="*/ 45386 w 166888"/>
                    <a:gd name="connsiteY10" fmla="*/ 66074 h 201079"/>
                    <a:gd name="connsiteX11" fmla="*/ 45386 w 166888"/>
                    <a:gd name="connsiteY11" fmla="*/ 201080 h 201079"/>
                    <a:gd name="connsiteX12" fmla="*/ 0 w 166888"/>
                    <a:gd name="connsiteY12" fmla="*/ 201080 h 201079"/>
                    <a:gd name="connsiteX13" fmla="*/ 0 w 166888"/>
                    <a:gd name="connsiteY13" fmla="*/ 26 h 201079"/>
                    <a:gd name="connsiteX14" fmla="*/ 64055 w 166888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8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24352062-46CA-6967-52BB-24EC7F4EC0A6}"/>
                    </a:ext>
                  </a:extLst>
                </p:cNvPr>
                <p:cNvSpPr/>
                <p:nvPr/>
              </p:nvSpPr>
              <p:spPr>
                <a:xfrm>
                  <a:off x="3625680" y="5790430"/>
                  <a:ext cx="170035" cy="203911"/>
                </a:xfrm>
                <a:custGeom>
                  <a:avLst/>
                  <a:gdLst>
                    <a:gd name="connsiteX0" fmla="*/ 124360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6 w 170035"/>
                    <a:gd name="connsiteY6" fmla="*/ 0 h 203911"/>
                    <a:gd name="connsiteX7" fmla="*/ 45386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0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6" y="0"/>
                      </a:lnTo>
                      <a:lnTo>
                        <a:pt x="45386" y="128398"/>
                      </a:lnTo>
                      <a:cubicBezTo>
                        <a:pt x="45386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5E5E8B00-9239-5567-0A4B-96FC7A48136B}"/>
                    </a:ext>
                  </a:extLst>
                </p:cNvPr>
                <p:cNvSpPr/>
                <p:nvPr/>
              </p:nvSpPr>
              <p:spPr>
                <a:xfrm>
                  <a:off x="3836461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BBF0CC55-558B-2916-1A17-D3E6B0A11B43}"/>
                    </a:ext>
                  </a:extLst>
                </p:cNvPr>
                <p:cNvSpPr/>
                <p:nvPr/>
              </p:nvSpPr>
              <p:spPr>
                <a:xfrm>
                  <a:off x="4046430" y="5790430"/>
                  <a:ext cx="45386" cy="201053"/>
                </a:xfrm>
                <a:custGeom>
                  <a:avLst/>
                  <a:gdLst>
                    <a:gd name="connsiteX0" fmla="*/ 0 w 45386"/>
                    <a:gd name="connsiteY0" fmla="*/ 201054 h 201053"/>
                    <a:gd name="connsiteX1" fmla="*/ 0 w 45386"/>
                    <a:gd name="connsiteY1" fmla="*/ 0 h 201053"/>
                    <a:gd name="connsiteX2" fmla="*/ 45387 w 45386"/>
                    <a:gd name="connsiteY2" fmla="*/ 0 h 201053"/>
                    <a:gd name="connsiteX3" fmla="*/ 45387 w 45386"/>
                    <a:gd name="connsiteY3" fmla="*/ 201054 h 201053"/>
                    <a:gd name="connsiteX4" fmla="*/ 0 w 45386"/>
                    <a:gd name="connsiteY4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386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DABEBCD1-0CFB-9DC1-DE5E-DA6BDE4855E8}"/>
                    </a:ext>
                  </a:extLst>
                </p:cNvPr>
                <p:cNvSpPr/>
                <p:nvPr/>
              </p:nvSpPr>
              <p:spPr>
                <a:xfrm>
                  <a:off x="4127973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2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2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2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2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6305F860-9CDE-560C-06E8-3224E3D9AA03}"/>
                    </a:ext>
                  </a:extLst>
                </p:cNvPr>
                <p:cNvSpPr/>
                <p:nvPr/>
              </p:nvSpPr>
              <p:spPr>
                <a:xfrm>
                  <a:off x="4356899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4" name="Graphic 6">
                <a:extLst>
                  <a:ext uri="{FF2B5EF4-FFF2-40B4-BE49-F238E27FC236}">
                    <a16:creationId xmlns:a16="http://schemas.microsoft.com/office/drawing/2014/main" id="{D10DB460-F35D-3BC6-CB49-8F32C4F850B0}"/>
                  </a:ext>
                </a:extLst>
              </p:cNvPr>
              <p:cNvGrpSpPr/>
              <p:nvPr/>
            </p:nvGrpSpPr>
            <p:grpSpPr>
              <a:xfrm>
                <a:off x="2007786" y="6075571"/>
                <a:ext cx="2264369" cy="206874"/>
                <a:chOff x="2007786" y="6075571"/>
                <a:chExt cx="2264369" cy="206874"/>
              </a:xfrm>
              <a:grpFill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B82697DC-4895-66DA-7F85-0EDE945508A2}"/>
                    </a:ext>
                  </a:extLst>
                </p:cNvPr>
                <p:cNvSpPr/>
                <p:nvPr/>
              </p:nvSpPr>
              <p:spPr>
                <a:xfrm>
                  <a:off x="2007786" y="6078508"/>
                  <a:ext cx="175777" cy="201053"/>
                </a:xfrm>
                <a:custGeom>
                  <a:avLst/>
                  <a:gdLst>
                    <a:gd name="connsiteX0" fmla="*/ 0 w 175777"/>
                    <a:gd name="connsiteY0" fmla="*/ 201054 h 201053"/>
                    <a:gd name="connsiteX1" fmla="*/ 0 w 175777"/>
                    <a:gd name="connsiteY1" fmla="*/ 0 h 201053"/>
                    <a:gd name="connsiteX2" fmla="*/ 89043 w 175777"/>
                    <a:gd name="connsiteY2" fmla="*/ 0 h 201053"/>
                    <a:gd name="connsiteX3" fmla="*/ 175778 w 175777"/>
                    <a:gd name="connsiteY3" fmla="*/ 100238 h 201053"/>
                    <a:gd name="connsiteX4" fmla="*/ 91324 w 175777"/>
                    <a:gd name="connsiteY4" fmla="*/ 201054 h 201053"/>
                    <a:gd name="connsiteX5" fmla="*/ 0 w 175777"/>
                    <a:gd name="connsiteY5" fmla="*/ 201054 h 201053"/>
                    <a:gd name="connsiteX6" fmla="*/ 80993 w 175777"/>
                    <a:gd name="connsiteY6" fmla="*/ 165447 h 201053"/>
                    <a:gd name="connsiteX7" fmla="*/ 128372 w 175777"/>
                    <a:gd name="connsiteY7" fmla="*/ 100527 h 201053"/>
                    <a:gd name="connsiteX8" fmla="*/ 79551 w 175777"/>
                    <a:gd name="connsiteY8" fmla="*/ 35607 h 201053"/>
                    <a:gd name="connsiteX9" fmla="*/ 45360 w 175777"/>
                    <a:gd name="connsiteY9" fmla="*/ 35607 h 201053"/>
                    <a:gd name="connsiteX10" fmla="*/ 45360 w 175777"/>
                    <a:gd name="connsiteY10" fmla="*/ 165421 h 201053"/>
                    <a:gd name="connsiteX11" fmla="*/ 80967 w 175777"/>
                    <a:gd name="connsiteY11" fmla="*/ 165421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5777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89043" y="0"/>
                      </a:lnTo>
                      <a:cubicBezTo>
                        <a:pt x="142741" y="0"/>
                        <a:pt x="175778" y="37049"/>
                        <a:pt x="175778" y="100238"/>
                      </a:cubicBezTo>
                      <a:cubicBezTo>
                        <a:pt x="175778" y="163428"/>
                        <a:pt x="143894" y="201054"/>
                        <a:pt x="91324" y="201054"/>
                      </a:cubicBezTo>
                      <a:lnTo>
                        <a:pt x="0" y="201054"/>
                      </a:lnTo>
                      <a:close/>
                      <a:moveTo>
                        <a:pt x="80993" y="165447"/>
                      </a:moveTo>
                      <a:cubicBezTo>
                        <a:pt x="113165" y="165447"/>
                        <a:pt x="128372" y="147067"/>
                        <a:pt x="128372" y="100527"/>
                      </a:cubicBezTo>
                      <a:cubicBezTo>
                        <a:pt x="128372" y="53987"/>
                        <a:pt x="112300" y="35607"/>
                        <a:pt x="79551" y="35607"/>
                      </a:cubicBezTo>
                      <a:lnTo>
                        <a:pt x="45360" y="35607"/>
                      </a:lnTo>
                      <a:lnTo>
                        <a:pt x="45360" y="165421"/>
                      </a:lnTo>
                      <a:lnTo>
                        <a:pt x="80967" y="165421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19ACD830-1334-4D22-2A22-A58B145A918A}"/>
                    </a:ext>
                  </a:extLst>
                </p:cNvPr>
                <p:cNvSpPr/>
                <p:nvPr/>
              </p:nvSpPr>
              <p:spPr>
                <a:xfrm>
                  <a:off x="2219459" y="6078508"/>
                  <a:ext cx="160858" cy="201053"/>
                </a:xfrm>
                <a:custGeom>
                  <a:avLst/>
                  <a:gdLst>
                    <a:gd name="connsiteX0" fmla="*/ 115760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0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0" y="201054"/>
                      </a:moveTo>
                      <a:cubicBezTo>
                        <a:pt x="115760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0" y="201054"/>
                      </a:lnTo>
                      <a:close/>
                      <a:moveTo>
                        <a:pt x="84454" y="88754"/>
                      </a:moveTo>
                      <a:cubicBezTo>
                        <a:pt x="105141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1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7F1256FC-B667-7918-0ADB-F86E74F2B060}"/>
                    </a:ext>
                  </a:extLst>
                </p:cNvPr>
                <p:cNvSpPr/>
                <p:nvPr/>
              </p:nvSpPr>
              <p:spPr>
                <a:xfrm>
                  <a:off x="2413354" y="6078508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C305565B-4EC1-E03D-31EE-7EDBA38D6145}"/>
                    </a:ext>
                  </a:extLst>
                </p:cNvPr>
                <p:cNvSpPr/>
                <p:nvPr/>
              </p:nvSpPr>
              <p:spPr>
                <a:xfrm>
                  <a:off x="2617528" y="6075597"/>
                  <a:ext cx="184115" cy="206821"/>
                </a:xfrm>
                <a:custGeom>
                  <a:avLst/>
                  <a:gdLst>
                    <a:gd name="connsiteX0" fmla="*/ 182700 w 184115"/>
                    <a:gd name="connsiteY0" fmla="*/ 69535 h 206821"/>
                    <a:gd name="connsiteX1" fmla="*/ 136448 w 184115"/>
                    <a:gd name="connsiteY1" fmla="*/ 69535 h 206821"/>
                    <a:gd name="connsiteX2" fmla="*/ 96515 w 184115"/>
                    <a:gd name="connsiteY2" fmla="*/ 39959 h 206821"/>
                    <a:gd name="connsiteX3" fmla="*/ 48848 w 184115"/>
                    <a:gd name="connsiteY3" fmla="*/ 103437 h 206821"/>
                    <a:gd name="connsiteX4" fmla="*/ 95099 w 184115"/>
                    <a:gd name="connsiteY4" fmla="*/ 167492 h 206821"/>
                    <a:gd name="connsiteX5" fmla="*/ 139044 w 184115"/>
                    <a:gd name="connsiteY5" fmla="*/ 125567 h 206821"/>
                    <a:gd name="connsiteX6" fmla="*/ 92792 w 184115"/>
                    <a:gd name="connsiteY6" fmla="*/ 125567 h 206821"/>
                    <a:gd name="connsiteX7" fmla="*/ 92792 w 184115"/>
                    <a:gd name="connsiteY7" fmla="*/ 92241 h 206821"/>
                    <a:gd name="connsiteX8" fmla="*/ 184116 w 184115"/>
                    <a:gd name="connsiteY8" fmla="*/ 92241 h 206821"/>
                    <a:gd name="connsiteX9" fmla="*/ 184116 w 184115"/>
                    <a:gd name="connsiteY9" fmla="*/ 203964 h 206821"/>
                    <a:gd name="connsiteX10" fmla="*/ 141325 w 184115"/>
                    <a:gd name="connsiteY10" fmla="*/ 203964 h 206821"/>
                    <a:gd name="connsiteX11" fmla="*/ 141325 w 184115"/>
                    <a:gd name="connsiteY11" fmla="*/ 170639 h 206821"/>
                    <a:gd name="connsiteX12" fmla="*/ 85608 w 184115"/>
                    <a:gd name="connsiteY12" fmla="*/ 206822 h 206821"/>
                    <a:gd name="connsiteX13" fmla="*/ 0 w 184115"/>
                    <a:gd name="connsiteY13" fmla="*/ 103411 h 206821"/>
                    <a:gd name="connsiteX14" fmla="*/ 97092 w 184115"/>
                    <a:gd name="connsiteY14" fmla="*/ 0 h 206821"/>
                    <a:gd name="connsiteX15" fmla="*/ 182673 w 184115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115" h="206821">
                      <a:moveTo>
                        <a:pt x="182700" y="69535"/>
                      </a:moveTo>
                      <a:lnTo>
                        <a:pt x="136448" y="69535"/>
                      </a:lnTo>
                      <a:cubicBezTo>
                        <a:pt x="133852" y="50578"/>
                        <a:pt x="120375" y="39959"/>
                        <a:pt x="96515" y="39959"/>
                      </a:cubicBezTo>
                      <a:cubicBezTo>
                        <a:pt x="63190" y="39959"/>
                        <a:pt x="48848" y="65523"/>
                        <a:pt x="48848" y="103437"/>
                      </a:cubicBezTo>
                      <a:cubicBezTo>
                        <a:pt x="48848" y="144209"/>
                        <a:pt x="62351" y="167492"/>
                        <a:pt x="95099" y="167492"/>
                      </a:cubicBezTo>
                      <a:cubicBezTo>
                        <a:pt x="122682" y="167492"/>
                        <a:pt x="138755" y="152259"/>
                        <a:pt x="139044" y="125567"/>
                      </a:cubicBezTo>
                      <a:lnTo>
                        <a:pt x="92792" y="125567"/>
                      </a:lnTo>
                      <a:lnTo>
                        <a:pt x="92792" y="92241"/>
                      </a:lnTo>
                      <a:lnTo>
                        <a:pt x="184116" y="92241"/>
                      </a:lnTo>
                      <a:lnTo>
                        <a:pt x="184116" y="203964"/>
                      </a:lnTo>
                      <a:lnTo>
                        <a:pt x="141325" y="203964"/>
                      </a:lnTo>
                      <a:lnTo>
                        <a:pt x="141325" y="170639"/>
                      </a:lnTo>
                      <a:cubicBezTo>
                        <a:pt x="133275" y="191326"/>
                        <a:pt x="119484" y="206822"/>
                        <a:pt x="85608" y="206822"/>
                      </a:cubicBezTo>
                      <a:cubicBezTo>
                        <a:pt x="45098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3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95CBA37E-D0FF-8510-6135-FAA55CDC1296}"/>
                    </a:ext>
                  </a:extLst>
                </p:cNvPr>
                <p:cNvSpPr/>
                <p:nvPr/>
              </p:nvSpPr>
              <p:spPr>
                <a:xfrm>
                  <a:off x="2836096" y="6075571"/>
                  <a:ext cx="167728" cy="206821"/>
                </a:xfrm>
                <a:custGeom>
                  <a:avLst/>
                  <a:gdLst>
                    <a:gd name="connsiteX0" fmla="*/ 166601 w 167728"/>
                    <a:gd name="connsiteY0" fmla="*/ 64684 h 206821"/>
                    <a:gd name="connsiteX1" fmla="*/ 119772 w 167728"/>
                    <a:gd name="connsiteY1" fmla="*/ 64684 h 206821"/>
                    <a:gd name="connsiteX2" fmla="*/ 83589 w 167728"/>
                    <a:gd name="connsiteY2" fmla="*/ 35947 h 206821"/>
                    <a:gd name="connsiteX3" fmla="*/ 51129 w 167728"/>
                    <a:gd name="connsiteY3" fmla="*/ 58916 h 206821"/>
                    <a:gd name="connsiteX4" fmla="*/ 88177 w 167728"/>
                    <a:gd name="connsiteY4" fmla="*/ 81885 h 206821"/>
                    <a:gd name="connsiteX5" fmla="*/ 167728 w 167728"/>
                    <a:gd name="connsiteY5" fmla="*/ 139621 h 206821"/>
                    <a:gd name="connsiteX6" fmla="*/ 82435 w 167728"/>
                    <a:gd name="connsiteY6" fmla="*/ 206822 h 206821"/>
                    <a:gd name="connsiteX7" fmla="*/ 0 w 167728"/>
                    <a:gd name="connsiteY7" fmla="*/ 141325 h 206821"/>
                    <a:gd name="connsiteX8" fmla="*/ 46829 w 167728"/>
                    <a:gd name="connsiteY8" fmla="*/ 141325 h 206821"/>
                    <a:gd name="connsiteX9" fmla="*/ 84166 w 167728"/>
                    <a:gd name="connsiteY9" fmla="*/ 171189 h 206821"/>
                    <a:gd name="connsiteX10" fmla="*/ 118068 w 167728"/>
                    <a:gd name="connsiteY10" fmla="*/ 146490 h 206821"/>
                    <a:gd name="connsiteX11" fmla="*/ 78423 w 167728"/>
                    <a:gd name="connsiteY11" fmla="*/ 122079 h 206821"/>
                    <a:gd name="connsiteX12" fmla="*/ 2596 w 167728"/>
                    <a:gd name="connsiteY12" fmla="*/ 62901 h 206821"/>
                    <a:gd name="connsiteX13" fmla="*/ 84742 w 167728"/>
                    <a:gd name="connsiteY13" fmla="*/ 0 h 206821"/>
                    <a:gd name="connsiteX14" fmla="*/ 166601 w 167728"/>
                    <a:gd name="connsiteY14" fmla="*/ 64632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7728" h="206821">
                      <a:moveTo>
                        <a:pt x="166601" y="64684"/>
                      </a:moveTo>
                      <a:lnTo>
                        <a:pt x="119772" y="64684"/>
                      </a:lnTo>
                      <a:cubicBezTo>
                        <a:pt x="118330" y="47169"/>
                        <a:pt x="111146" y="35947"/>
                        <a:pt x="83589" y="35947"/>
                      </a:cubicBezTo>
                      <a:cubicBezTo>
                        <a:pt x="58601" y="35947"/>
                        <a:pt x="51129" y="46566"/>
                        <a:pt x="51129" y="58916"/>
                      </a:cubicBezTo>
                      <a:cubicBezTo>
                        <a:pt x="51129" y="74438"/>
                        <a:pt x="62901" y="79027"/>
                        <a:pt x="88177" y="81885"/>
                      </a:cubicBezTo>
                      <a:cubicBezTo>
                        <a:pt x="136999" y="86473"/>
                        <a:pt x="167728" y="102572"/>
                        <a:pt x="167728" y="139621"/>
                      </a:cubicBezTo>
                      <a:cubicBezTo>
                        <a:pt x="167728" y="178977"/>
                        <a:pt x="136422" y="206822"/>
                        <a:pt x="82435" y="206822"/>
                      </a:cubicBezTo>
                      <a:cubicBezTo>
                        <a:pt x="31883" y="206822"/>
                        <a:pt x="1730" y="179527"/>
                        <a:pt x="0" y="141325"/>
                      </a:cubicBezTo>
                      <a:lnTo>
                        <a:pt x="46829" y="141325"/>
                      </a:lnTo>
                      <a:cubicBezTo>
                        <a:pt x="47982" y="159128"/>
                        <a:pt x="56871" y="171189"/>
                        <a:pt x="84166" y="171189"/>
                      </a:cubicBezTo>
                      <a:cubicBezTo>
                        <a:pt x="109442" y="171189"/>
                        <a:pt x="118068" y="159705"/>
                        <a:pt x="118068" y="146490"/>
                      </a:cubicBezTo>
                      <a:cubicBezTo>
                        <a:pt x="118068" y="129841"/>
                        <a:pt x="106295" y="125514"/>
                        <a:pt x="78423" y="122079"/>
                      </a:cubicBezTo>
                      <a:cubicBezTo>
                        <a:pt x="27295" y="116049"/>
                        <a:pt x="2596" y="101104"/>
                        <a:pt x="2596" y="62901"/>
                      </a:cubicBezTo>
                      <a:cubicBezTo>
                        <a:pt x="2596" y="27872"/>
                        <a:pt x="31018" y="0"/>
                        <a:pt x="84742" y="0"/>
                      </a:cubicBezTo>
                      <a:cubicBezTo>
                        <a:pt x="135294" y="0"/>
                        <a:pt x="164870" y="26718"/>
                        <a:pt x="166601" y="646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19736E7F-9D09-7C1E-3B98-BAAABA611372}"/>
                    </a:ext>
                  </a:extLst>
                </p:cNvPr>
                <p:cNvSpPr/>
                <p:nvPr/>
              </p:nvSpPr>
              <p:spPr>
                <a:xfrm>
                  <a:off x="3072180" y="6078508"/>
                  <a:ext cx="199926" cy="201053"/>
                </a:xfrm>
                <a:custGeom>
                  <a:avLst/>
                  <a:gdLst>
                    <a:gd name="connsiteX0" fmla="*/ 133302 w 199926"/>
                    <a:gd name="connsiteY0" fmla="*/ 0 h 201053"/>
                    <a:gd name="connsiteX1" fmla="*/ 199926 w 199926"/>
                    <a:gd name="connsiteY1" fmla="*/ 201054 h 201053"/>
                    <a:gd name="connsiteX2" fmla="*/ 149951 w 199926"/>
                    <a:gd name="connsiteY2" fmla="*/ 201054 h 201053"/>
                    <a:gd name="connsiteX3" fmla="*/ 134429 w 199926"/>
                    <a:gd name="connsiteY3" fmla="*/ 151655 h 201053"/>
                    <a:gd name="connsiteX4" fmla="*/ 63190 w 199926"/>
                    <a:gd name="connsiteY4" fmla="*/ 151655 h 201053"/>
                    <a:gd name="connsiteX5" fmla="*/ 47668 w 199926"/>
                    <a:gd name="connsiteY5" fmla="*/ 201054 h 201053"/>
                    <a:gd name="connsiteX6" fmla="*/ 0 w 199926"/>
                    <a:gd name="connsiteY6" fmla="*/ 201054 h 201053"/>
                    <a:gd name="connsiteX7" fmla="*/ 67201 w 199926"/>
                    <a:gd name="connsiteY7" fmla="*/ 0 h 201053"/>
                    <a:gd name="connsiteX8" fmla="*/ 133249 w 199926"/>
                    <a:gd name="connsiteY8" fmla="*/ 0 h 201053"/>
                    <a:gd name="connsiteX9" fmla="*/ 91350 w 199926"/>
                    <a:gd name="connsiteY9" fmla="*/ 60306 h 201053"/>
                    <a:gd name="connsiteX10" fmla="*/ 73547 w 199926"/>
                    <a:gd name="connsiteY10" fmla="*/ 117176 h 201053"/>
                    <a:gd name="connsiteX11" fmla="*/ 124098 w 199926"/>
                    <a:gd name="connsiteY11" fmla="*/ 117176 h 201053"/>
                    <a:gd name="connsiteX12" fmla="*/ 106295 w 199926"/>
                    <a:gd name="connsiteY12" fmla="*/ 59729 h 201053"/>
                    <a:gd name="connsiteX13" fmla="*/ 99111 w 199926"/>
                    <a:gd name="connsiteY13" fmla="*/ 29576 h 201053"/>
                    <a:gd name="connsiteX14" fmla="*/ 91350 w 199926"/>
                    <a:gd name="connsiteY14" fmla="*/ 60306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6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06"/>
                      </a:moveTo>
                      <a:lnTo>
                        <a:pt x="73547" y="117176"/>
                      </a:lnTo>
                      <a:lnTo>
                        <a:pt x="124098" y="117176"/>
                      </a:lnTo>
                      <a:lnTo>
                        <a:pt x="106295" y="59729"/>
                      </a:lnTo>
                      <a:cubicBezTo>
                        <a:pt x="103699" y="51391"/>
                        <a:pt x="100553" y="37888"/>
                        <a:pt x="99111" y="29576"/>
                      </a:cubicBezTo>
                      <a:cubicBezTo>
                        <a:pt x="97380" y="38202"/>
                        <a:pt x="93946" y="51705"/>
                        <a:pt x="91350" y="60306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13E950D3-D066-A5DA-36BB-794A5EC2BB58}"/>
                    </a:ext>
                  </a:extLst>
                </p:cNvPr>
                <p:cNvSpPr/>
                <p:nvPr/>
              </p:nvSpPr>
              <p:spPr>
                <a:xfrm>
                  <a:off x="3282436" y="6075597"/>
                  <a:ext cx="184089" cy="206821"/>
                </a:xfrm>
                <a:custGeom>
                  <a:avLst/>
                  <a:gdLst>
                    <a:gd name="connsiteX0" fmla="*/ 182674 w 184089"/>
                    <a:gd name="connsiteY0" fmla="*/ 69535 h 206821"/>
                    <a:gd name="connsiteX1" fmla="*/ 136422 w 184089"/>
                    <a:gd name="connsiteY1" fmla="*/ 69535 h 206821"/>
                    <a:gd name="connsiteX2" fmla="*/ 96489 w 184089"/>
                    <a:gd name="connsiteY2" fmla="*/ 39959 h 206821"/>
                    <a:gd name="connsiteX3" fmla="*/ 48821 w 184089"/>
                    <a:gd name="connsiteY3" fmla="*/ 103437 h 206821"/>
                    <a:gd name="connsiteX4" fmla="*/ 95073 w 184089"/>
                    <a:gd name="connsiteY4" fmla="*/ 167492 h 206821"/>
                    <a:gd name="connsiteX5" fmla="*/ 139018 w 184089"/>
                    <a:gd name="connsiteY5" fmla="*/ 125567 h 206821"/>
                    <a:gd name="connsiteX6" fmla="*/ 92766 w 184089"/>
                    <a:gd name="connsiteY6" fmla="*/ 125567 h 206821"/>
                    <a:gd name="connsiteX7" fmla="*/ 92766 w 184089"/>
                    <a:gd name="connsiteY7" fmla="*/ 92241 h 206821"/>
                    <a:gd name="connsiteX8" fmla="*/ 184089 w 184089"/>
                    <a:gd name="connsiteY8" fmla="*/ 92241 h 206821"/>
                    <a:gd name="connsiteX9" fmla="*/ 184089 w 184089"/>
                    <a:gd name="connsiteY9" fmla="*/ 203964 h 206821"/>
                    <a:gd name="connsiteX10" fmla="*/ 141299 w 184089"/>
                    <a:gd name="connsiteY10" fmla="*/ 203964 h 206821"/>
                    <a:gd name="connsiteX11" fmla="*/ 141299 w 184089"/>
                    <a:gd name="connsiteY11" fmla="*/ 170639 h 206821"/>
                    <a:gd name="connsiteX12" fmla="*/ 85582 w 184089"/>
                    <a:gd name="connsiteY12" fmla="*/ 206822 h 206821"/>
                    <a:gd name="connsiteX13" fmla="*/ 0 w 184089"/>
                    <a:gd name="connsiteY13" fmla="*/ 103411 h 206821"/>
                    <a:gd name="connsiteX14" fmla="*/ 97092 w 184089"/>
                    <a:gd name="connsiteY14" fmla="*/ 0 h 206821"/>
                    <a:gd name="connsiteX15" fmla="*/ 182674 w 184089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089" h="206821">
                      <a:moveTo>
                        <a:pt x="182674" y="69535"/>
                      </a:moveTo>
                      <a:lnTo>
                        <a:pt x="136422" y="69535"/>
                      </a:lnTo>
                      <a:cubicBezTo>
                        <a:pt x="133826" y="50578"/>
                        <a:pt x="120349" y="39959"/>
                        <a:pt x="96489" y="39959"/>
                      </a:cubicBezTo>
                      <a:cubicBezTo>
                        <a:pt x="63163" y="39959"/>
                        <a:pt x="48821" y="65523"/>
                        <a:pt x="48821" y="103437"/>
                      </a:cubicBezTo>
                      <a:cubicBezTo>
                        <a:pt x="48821" y="144209"/>
                        <a:pt x="62325" y="167492"/>
                        <a:pt x="95073" y="167492"/>
                      </a:cubicBezTo>
                      <a:cubicBezTo>
                        <a:pt x="122656" y="167492"/>
                        <a:pt x="138729" y="152259"/>
                        <a:pt x="139018" y="125567"/>
                      </a:cubicBezTo>
                      <a:lnTo>
                        <a:pt x="92766" y="125567"/>
                      </a:lnTo>
                      <a:lnTo>
                        <a:pt x="92766" y="92241"/>
                      </a:lnTo>
                      <a:lnTo>
                        <a:pt x="184089" y="92241"/>
                      </a:lnTo>
                      <a:lnTo>
                        <a:pt x="184089" y="203964"/>
                      </a:lnTo>
                      <a:lnTo>
                        <a:pt x="141299" y="203964"/>
                      </a:lnTo>
                      <a:lnTo>
                        <a:pt x="141299" y="170639"/>
                      </a:lnTo>
                      <a:cubicBezTo>
                        <a:pt x="133249" y="191326"/>
                        <a:pt x="119458" y="206822"/>
                        <a:pt x="85582" y="206822"/>
                      </a:cubicBezTo>
                      <a:cubicBezTo>
                        <a:pt x="45072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4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1A4A2E7B-E4D0-20F2-6C3B-B867408012EC}"/>
                    </a:ext>
                  </a:extLst>
                </p:cNvPr>
                <p:cNvSpPr/>
                <p:nvPr/>
              </p:nvSpPr>
              <p:spPr>
                <a:xfrm>
                  <a:off x="3509343" y="6078508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6 w 141324"/>
                    <a:gd name="connsiteY4" fmla="*/ 35607 h 201053"/>
                    <a:gd name="connsiteX5" fmla="*/ 45386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6 w 141324"/>
                    <a:gd name="connsiteY8" fmla="*/ 114581 h 201053"/>
                    <a:gd name="connsiteX9" fmla="*/ 45386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6" y="35607"/>
                      </a:lnTo>
                      <a:lnTo>
                        <a:pt x="45386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6" y="114581"/>
                      </a:lnTo>
                      <a:lnTo>
                        <a:pt x="45386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885FB515-9F3D-3D6D-B2D1-F772D12AA35B}"/>
                    </a:ext>
                  </a:extLst>
                </p:cNvPr>
                <p:cNvSpPr/>
                <p:nvPr/>
              </p:nvSpPr>
              <p:spPr>
                <a:xfrm>
                  <a:off x="3682525" y="6078481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26 h 201079"/>
                    <a:gd name="connsiteX1" fmla="*/ 116337 w 166889"/>
                    <a:gd name="connsiteY1" fmla="*/ 123522 h 201079"/>
                    <a:gd name="connsiteX2" fmla="*/ 124099 w 166889"/>
                    <a:gd name="connsiteY2" fmla="*/ 150240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8000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7 w 166889"/>
                    <a:gd name="connsiteY10" fmla="*/ 66074 h 201079"/>
                    <a:gd name="connsiteX11" fmla="*/ 45387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26"/>
                      </a:moveTo>
                      <a:lnTo>
                        <a:pt x="116337" y="123522"/>
                      </a:lnTo>
                      <a:cubicBezTo>
                        <a:pt x="118645" y="129264"/>
                        <a:pt x="122080" y="140748"/>
                        <a:pt x="124099" y="150240"/>
                      </a:cubicBezTo>
                      <a:cubicBezTo>
                        <a:pt x="123522" y="143921"/>
                        <a:pt x="122656" y="127848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8000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7" y="60332"/>
                        <a:pt x="45387" y="66074"/>
                      </a:cubicBezTo>
                      <a:lnTo>
                        <a:pt x="45387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D8E9BC90-703A-82A5-76D7-CEEB2D447117}"/>
                    </a:ext>
                  </a:extLst>
                </p:cNvPr>
                <p:cNvSpPr/>
                <p:nvPr/>
              </p:nvSpPr>
              <p:spPr>
                <a:xfrm>
                  <a:off x="3885597" y="6075624"/>
                  <a:ext cx="182961" cy="206821"/>
                </a:xfrm>
                <a:custGeom>
                  <a:avLst/>
                  <a:gdLst>
                    <a:gd name="connsiteX0" fmla="*/ 182962 w 182961"/>
                    <a:gd name="connsiteY0" fmla="*/ 137025 h 206821"/>
                    <a:gd name="connsiteX1" fmla="*/ 96515 w 182961"/>
                    <a:gd name="connsiteY1" fmla="*/ 206822 h 206821"/>
                    <a:gd name="connsiteX2" fmla="*/ 0 w 182961"/>
                    <a:gd name="connsiteY2" fmla="*/ 103411 h 206821"/>
                    <a:gd name="connsiteX3" fmla="*/ 96515 w 182961"/>
                    <a:gd name="connsiteY3" fmla="*/ 0 h 206821"/>
                    <a:gd name="connsiteX4" fmla="*/ 182962 w 182961"/>
                    <a:gd name="connsiteY4" fmla="*/ 69797 h 206821"/>
                    <a:gd name="connsiteX5" fmla="*/ 136422 w 182961"/>
                    <a:gd name="connsiteY5" fmla="*/ 69797 h 206821"/>
                    <a:gd name="connsiteX6" fmla="*/ 96489 w 182961"/>
                    <a:gd name="connsiteY6" fmla="*/ 39933 h 206821"/>
                    <a:gd name="connsiteX7" fmla="*/ 49083 w 182961"/>
                    <a:gd name="connsiteY7" fmla="*/ 103411 h 206821"/>
                    <a:gd name="connsiteX8" fmla="*/ 96489 w 182961"/>
                    <a:gd name="connsiteY8" fmla="*/ 166889 h 206821"/>
                    <a:gd name="connsiteX9" fmla="*/ 136422 w 182961"/>
                    <a:gd name="connsiteY9" fmla="*/ 137025 h 206821"/>
                    <a:gd name="connsiteX10" fmla="*/ 182962 w 182961"/>
                    <a:gd name="connsiteY10" fmla="*/ 137025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961" h="206821">
                      <a:moveTo>
                        <a:pt x="182962" y="137025"/>
                      </a:moveTo>
                      <a:cubicBezTo>
                        <a:pt x="179527" y="178373"/>
                        <a:pt x="146779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625" y="0"/>
                        <a:pt x="96515" y="0"/>
                      </a:cubicBezTo>
                      <a:cubicBezTo>
                        <a:pt x="146779" y="0"/>
                        <a:pt x="179527" y="28422"/>
                        <a:pt x="182962" y="69797"/>
                      </a:cubicBezTo>
                      <a:lnTo>
                        <a:pt x="136422" y="69797"/>
                      </a:lnTo>
                      <a:cubicBezTo>
                        <a:pt x="133826" y="50840"/>
                        <a:pt x="120611" y="39933"/>
                        <a:pt x="96489" y="39933"/>
                      </a:cubicBezTo>
                      <a:cubicBezTo>
                        <a:pt x="63163" y="39933"/>
                        <a:pt x="49083" y="65497"/>
                        <a:pt x="49083" y="103411"/>
                      </a:cubicBezTo>
                      <a:cubicBezTo>
                        <a:pt x="49083" y="141325"/>
                        <a:pt x="63163" y="166889"/>
                        <a:pt x="96489" y="166889"/>
                      </a:cubicBezTo>
                      <a:cubicBezTo>
                        <a:pt x="120611" y="166889"/>
                        <a:pt x="133826" y="155982"/>
                        <a:pt x="136422" y="137025"/>
                      </a:cubicBezTo>
                      <a:lnTo>
                        <a:pt x="182962" y="137025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1CA037D6-1469-FBB4-868E-12CAED8624D8}"/>
                    </a:ext>
                  </a:extLst>
                </p:cNvPr>
                <p:cNvSpPr/>
                <p:nvPr/>
              </p:nvSpPr>
              <p:spPr>
                <a:xfrm>
                  <a:off x="4072544" y="6078508"/>
                  <a:ext cx="199611" cy="201053"/>
                </a:xfrm>
                <a:custGeom>
                  <a:avLst/>
                  <a:gdLst>
                    <a:gd name="connsiteX0" fmla="*/ 77270 w 199611"/>
                    <a:gd name="connsiteY0" fmla="*/ 201054 h 201053"/>
                    <a:gd name="connsiteX1" fmla="*/ 77270 w 199611"/>
                    <a:gd name="connsiteY1" fmla="*/ 115761 h 201053"/>
                    <a:gd name="connsiteX2" fmla="*/ 0 w 199611"/>
                    <a:gd name="connsiteY2" fmla="*/ 0 h 201053"/>
                    <a:gd name="connsiteX3" fmla="*/ 53148 w 199611"/>
                    <a:gd name="connsiteY3" fmla="*/ 0 h 201053"/>
                    <a:gd name="connsiteX4" fmla="*/ 101392 w 199611"/>
                    <a:gd name="connsiteY4" fmla="*/ 77270 h 201053"/>
                    <a:gd name="connsiteX5" fmla="*/ 150213 w 199611"/>
                    <a:gd name="connsiteY5" fmla="*/ 0 h 201053"/>
                    <a:gd name="connsiteX6" fmla="*/ 199612 w 199611"/>
                    <a:gd name="connsiteY6" fmla="*/ 0 h 201053"/>
                    <a:gd name="connsiteX7" fmla="*/ 122630 w 199611"/>
                    <a:gd name="connsiteY7" fmla="*/ 115761 h 201053"/>
                    <a:gd name="connsiteX8" fmla="*/ 122630 w 199611"/>
                    <a:gd name="connsiteY8" fmla="*/ 201054 h 201053"/>
                    <a:gd name="connsiteX9" fmla="*/ 77244 w 199611"/>
                    <a:gd name="connsiteY9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9611" h="201053">
                      <a:moveTo>
                        <a:pt x="77270" y="201054"/>
                      </a:moveTo>
                      <a:lnTo>
                        <a:pt x="77270" y="115761"/>
                      </a:lnTo>
                      <a:lnTo>
                        <a:pt x="0" y="0"/>
                      </a:lnTo>
                      <a:lnTo>
                        <a:pt x="53148" y="0"/>
                      </a:lnTo>
                      <a:lnTo>
                        <a:pt x="101392" y="77270"/>
                      </a:lnTo>
                      <a:lnTo>
                        <a:pt x="150213" y="0"/>
                      </a:lnTo>
                      <a:lnTo>
                        <a:pt x="199612" y="0"/>
                      </a:lnTo>
                      <a:lnTo>
                        <a:pt x="122630" y="115761"/>
                      </a:lnTo>
                      <a:lnTo>
                        <a:pt x="122630" y="201054"/>
                      </a:lnTo>
                      <a:lnTo>
                        <a:pt x="77244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81" name="Text Placeholder 83">
            <a:extLst>
              <a:ext uri="{FF2B5EF4-FFF2-40B4-BE49-F238E27FC236}">
                <a16:creationId xmlns:a16="http://schemas.microsoft.com/office/drawing/2014/main" id="{AE171DD9-56AB-027A-4E08-E24E7DF4CB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1" y="3797299"/>
            <a:ext cx="5880100" cy="612775"/>
          </a:xfrm>
        </p:spPr>
        <p:txBody>
          <a:bodyPr anchor="t">
            <a:noAutofit/>
          </a:bodyPr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subtitle</a:t>
            </a:r>
            <a:endParaRPr lang="en-GB" dirty="0"/>
          </a:p>
        </p:txBody>
      </p:sp>
      <p:sp>
        <p:nvSpPr>
          <p:cNvPr id="83" name="Text Placeholder 83">
            <a:extLst>
              <a:ext uri="{FF2B5EF4-FFF2-40B4-BE49-F238E27FC236}">
                <a16:creationId xmlns:a16="http://schemas.microsoft.com/office/drawing/2014/main" id="{91D6858A-4E3D-227D-02C8-6AE69C3BF9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1" y="1930400"/>
            <a:ext cx="5880100" cy="1498599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87" name="Text Placeholder 81">
            <a:extLst>
              <a:ext uri="{FF2B5EF4-FFF2-40B4-BE49-F238E27FC236}">
                <a16:creationId xmlns:a16="http://schemas.microsoft.com/office/drawing/2014/main" id="{816A249C-D058-0A5D-FA62-D98F352E50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5326418"/>
            <a:ext cx="2506663" cy="246221"/>
          </a:xfrm>
        </p:spPr>
        <p:txBody>
          <a:bodyPr wrap="square" anchor="ctr">
            <a:spAutoFit/>
          </a:bodyPr>
          <a:lstStyle>
            <a:lvl1pPr>
              <a:spcBef>
                <a:spcPts val="200"/>
              </a:spcBef>
              <a:defRPr sz="1600">
                <a:solidFill>
                  <a:schemeClr val="bg1"/>
                </a:solidFill>
              </a:defRPr>
            </a:lvl1pPr>
            <a:lvl2pPr>
              <a:spcBef>
                <a:spcPts val="200"/>
              </a:spcBef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42" name="Text Placeholder 81">
            <a:extLst>
              <a:ext uri="{FF2B5EF4-FFF2-40B4-BE49-F238E27FC236}">
                <a16:creationId xmlns:a16="http://schemas.microsoft.com/office/drawing/2014/main" id="{BD1761D8-9EC3-1CB0-E875-0CCD242E56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799" y="5590676"/>
            <a:ext cx="2506663" cy="246221"/>
          </a:xfrm>
        </p:spPr>
        <p:txBody>
          <a:bodyPr wrap="square" anchor="ctr">
            <a:spAutoFit/>
          </a:bodyPr>
          <a:lstStyle>
            <a:lvl1pPr>
              <a:spcBef>
                <a:spcPts val="200"/>
              </a:spcBef>
              <a:defRPr sz="1600" b="0">
                <a:solidFill>
                  <a:schemeClr val="bg1"/>
                </a:solidFill>
              </a:defRPr>
            </a:lvl1pPr>
            <a:lvl2pPr>
              <a:spcBef>
                <a:spcPts val="200"/>
              </a:spcBef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Event</a:t>
            </a:r>
          </a:p>
        </p:txBody>
      </p:sp>
      <p:sp>
        <p:nvSpPr>
          <p:cNvPr id="3" name="Date Placeholder 78">
            <a:extLst>
              <a:ext uri="{FF2B5EF4-FFF2-40B4-BE49-F238E27FC236}">
                <a16:creationId xmlns:a16="http://schemas.microsoft.com/office/drawing/2014/main" id="{145FD8FB-D1D0-D97F-A0E2-E75E952DD09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 flipH="1">
            <a:off x="431864" y="6239947"/>
            <a:ext cx="1080000" cy="184666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2DBDD1D-01DB-49E0-B3A4-3B718A6D28D1}" type="datetime3">
              <a:rPr lang="en-US" smtClean="0"/>
              <a:t>9 October 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019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Gradient Graphics Big">
    <p:bg>
      <p:bgPr>
        <a:gradFill>
          <a:gsLst>
            <a:gs pos="0">
              <a:srgbClr val="00B2FF"/>
            </a:gs>
            <a:gs pos="60000">
              <a:srgbClr val="00005A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64D8BE3-3F23-383A-7765-0067EC0844EC}"/>
              </a:ext>
            </a:extLst>
          </p:cNvPr>
          <p:cNvSpPr/>
          <p:nvPr userDrawn="1"/>
        </p:nvSpPr>
        <p:spPr>
          <a:xfrm rot="16200000">
            <a:off x="5332413" y="4926012"/>
            <a:ext cx="1931987" cy="1931987"/>
          </a:xfrm>
          <a:custGeom>
            <a:avLst/>
            <a:gdLst>
              <a:gd name="connsiteX0" fmla="*/ 266734 w 533495"/>
              <a:gd name="connsiteY0" fmla="*/ 0 h 533495"/>
              <a:gd name="connsiteX1" fmla="*/ 533495 w 533495"/>
              <a:gd name="connsiteY1" fmla="*/ 0 h 533495"/>
              <a:gd name="connsiteX2" fmla="*/ 533495 w 533495"/>
              <a:gd name="connsiteY2" fmla="*/ 533495 h 533495"/>
              <a:gd name="connsiteX3" fmla="*/ 266760 w 533495"/>
              <a:gd name="connsiteY3" fmla="*/ 533495 h 533495"/>
              <a:gd name="connsiteX4" fmla="*/ 0 w 533495"/>
              <a:gd name="connsiteY4" fmla="*/ 266734 h 533495"/>
              <a:gd name="connsiteX5" fmla="*/ 266734 w 533495"/>
              <a:gd name="connsiteY5" fmla="*/ 0 h 53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95" h="533495">
                <a:moveTo>
                  <a:pt x="266734" y="0"/>
                </a:moveTo>
                <a:lnTo>
                  <a:pt x="533495" y="0"/>
                </a:lnTo>
                <a:lnTo>
                  <a:pt x="533495" y="533495"/>
                </a:lnTo>
                <a:lnTo>
                  <a:pt x="266760" y="533495"/>
                </a:lnTo>
                <a:cubicBezTo>
                  <a:pt x="119431" y="533495"/>
                  <a:pt x="0" y="414063"/>
                  <a:pt x="0" y="266734"/>
                </a:cubicBezTo>
                <a:cubicBezTo>
                  <a:pt x="0" y="119405"/>
                  <a:pt x="119431" y="0"/>
                  <a:pt x="266734" y="0"/>
                </a:cubicBezTo>
                <a:close/>
              </a:path>
            </a:pathLst>
          </a:custGeom>
          <a:solidFill>
            <a:schemeClr val="accent2"/>
          </a:solidFill>
          <a:ln w="2618" cap="flat">
            <a:noFill/>
            <a:prstDash val="solid"/>
            <a:miter/>
          </a:ln>
        </p:spPr>
        <p:txBody>
          <a:bodyPr lIns="216000" rtlCol="0" anchor="ctr"/>
          <a:lstStyle/>
          <a:p>
            <a:pPr algn="ctr"/>
            <a:endParaRPr lang="en-GB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810C839-083A-92F9-A5B0-D6227181EA4B}"/>
              </a:ext>
            </a:extLst>
          </p:cNvPr>
          <p:cNvSpPr/>
          <p:nvPr userDrawn="1"/>
        </p:nvSpPr>
        <p:spPr>
          <a:xfrm>
            <a:off x="4237117" y="3830713"/>
            <a:ext cx="1095296" cy="1095296"/>
          </a:xfrm>
          <a:custGeom>
            <a:avLst/>
            <a:gdLst>
              <a:gd name="connsiteX0" fmla="*/ 266734 w 533495"/>
              <a:gd name="connsiteY0" fmla="*/ 0 h 533495"/>
              <a:gd name="connsiteX1" fmla="*/ 533495 w 533495"/>
              <a:gd name="connsiteY1" fmla="*/ 0 h 533495"/>
              <a:gd name="connsiteX2" fmla="*/ 533495 w 533495"/>
              <a:gd name="connsiteY2" fmla="*/ 533495 h 533495"/>
              <a:gd name="connsiteX3" fmla="*/ 266760 w 533495"/>
              <a:gd name="connsiteY3" fmla="*/ 533495 h 533495"/>
              <a:gd name="connsiteX4" fmla="*/ 0 w 533495"/>
              <a:gd name="connsiteY4" fmla="*/ 266734 h 533495"/>
              <a:gd name="connsiteX5" fmla="*/ 266734 w 533495"/>
              <a:gd name="connsiteY5" fmla="*/ 0 h 53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95" h="533495">
                <a:moveTo>
                  <a:pt x="266734" y="0"/>
                </a:moveTo>
                <a:lnTo>
                  <a:pt x="533495" y="0"/>
                </a:lnTo>
                <a:lnTo>
                  <a:pt x="533495" y="533495"/>
                </a:lnTo>
                <a:lnTo>
                  <a:pt x="266760" y="533495"/>
                </a:lnTo>
                <a:cubicBezTo>
                  <a:pt x="119431" y="533495"/>
                  <a:pt x="0" y="414063"/>
                  <a:pt x="0" y="266734"/>
                </a:cubicBezTo>
                <a:cubicBezTo>
                  <a:pt x="0" y="119405"/>
                  <a:pt x="119431" y="0"/>
                  <a:pt x="266734" y="0"/>
                </a:cubicBezTo>
                <a:close/>
              </a:path>
            </a:pathLst>
          </a:custGeom>
          <a:solidFill>
            <a:schemeClr val="accent1"/>
          </a:solidFill>
          <a:ln w="2618" cap="flat">
            <a:noFill/>
            <a:prstDash val="solid"/>
            <a:miter/>
          </a:ln>
        </p:spPr>
        <p:txBody>
          <a:bodyPr lIns="216000" rtlCol="0" anchor="ctr"/>
          <a:lstStyle/>
          <a:p>
            <a:pPr algn="ctr"/>
            <a:endParaRPr lang="en-GB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AA082AD-4AB7-2436-21AC-67CD0C9863AF}"/>
              </a:ext>
            </a:extLst>
          </p:cNvPr>
          <p:cNvSpPr/>
          <p:nvPr userDrawn="1"/>
        </p:nvSpPr>
        <p:spPr>
          <a:xfrm rot="10800000">
            <a:off x="5332414" y="2735417"/>
            <a:ext cx="1095296" cy="1095296"/>
          </a:xfrm>
          <a:custGeom>
            <a:avLst/>
            <a:gdLst>
              <a:gd name="connsiteX0" fmla="*/ 266734 w 533495"/>
              <a:gd name="connsiteY0" fmla="*/ 0 h 533495"/>
              <a:gd name="connsiteX1" fmla="*/ 533495 w 533495"/>
              <a:gd name="connsiteY1" fmla="*/ 0 h 533495"/>
              <a:gd name="connsiteX2" fmla="*/ 533495 w 533495"/>
              <a:gd name="connsiteY2" fmla="*/ 533495 h 533495"/>
              <a:gd name="connsiteX3" fmla="*/ 266760 w 533495"/>
              <a:gd name="connsiteY3" fmla="*/ 533495 h 533495"/>
              <a:gd name="connsiteX4" fmla="*/ 0 w 533495"/>
              <a:gd name="connsiteY4" fmla="*/ 266734 h 533495"/>
              <a:gd name="connsiteX5" fmla="*/ 266734 w 533495"/>
              <a:gd name="connsiteY5" fmla="*/ 0 h 53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95" h="533495">
                <a:moveTo>
                  <a:pt x="266734" y="0"/>
                </a:moveTo>
                <a:lnTo>
                  <a:pt x="533495" y="0"/>
                </a:lnTo>
                <a:lnTo>
                  <a:pt x="533495" y="533495"/>
                </a:lnTo>
                <a:lnTo>
                  <a:pt x="266760" y="533495"/>
                </a:lnTo>
                <a:cubicBezTo>
                  <a:pt x="119431" y="533495"/>
                  <a:pt x="0" y="414063"/>
                  <a:pt x="0" y="266734"/>
                </a:cubicBezTo>
                <a:cubicBezTo>
                  <a:pt x="0" y="119405"/>
                  <a:pt x="119431" y="0"/>
                  <a:pt x="266734" y="0"/>
                </a:cubicBezTo>
                <a:close/>
              </a:path>
            </a:pathLst>
          </a:custGeom>
          <a:solidFill>
            <a:schemeClr val="accent3"/>
          </a:solidFill>
          <a:ln w="2618" cap="flat">
            <a:noFill/>
            <a:prstDash val="solid"/>
            <a:miter/>
          </a:ln>
        </p:spPr>
        <p:txBody>
          <a:bodyPr lIns="216000" rtlCol="0" anchor="ctr"/>
          <a:lstStyle/>
          <a:p>
            <a:pPr algn="ctr"/>
            <a:endParaRPr lang="en-GB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E06EFBF-2C3E-4502-08C5-7ADEA190B42F}"/>
              </a:ext>
            </a:extLst>
          </p:cNvPr>
          <p:cNvGrpSpPr/>
          <p:nvPr userDrawn="1"/>
        </p:nvGrpSpPr>
        <p:grpSpPr>
          <a:xfrm>
            <a:off x="431800" y="431800"/>
            <a:ext cx="2597149" cy="771563"/>
            <a:chOff x="576264" y="575856"/>
            <a:chExt cx="2597149" cy="771563"/>
          </a:xfrm>
        </p:grpSpPr>
        <p:grpSp>
          <p:nvGrpSpPr>
            <p:cNvPr id="8" name="Graphic 6">
              <a:extLst>
                <a:ext uri="{FF2B5EF4-FFF2-40B4-BE49-F238E27FC236}">
                  <a16:creationId xmlns:a16="http://schemas.microsoft.com/office/drawing/2014/main" id="{4B871DA0-3763-3D2B-F8E7-D7F5F939D543}"/>
                </a:ext>
              </a:extLst>
            </p:cNvPr>
            <p:cNvGrpSpPr/>
            <p:nvPr/>
          </p:nvGrpSpPr>
          <p:grpSpPr>
            <a:xfrm>
              <a:off x="576264" y="576149"/>
              <a:ext cx="771787" cy="769200"/>
              <a:chOff x="576263" y="5110157"/>
              <a:chExt cx="1173074" cy="1169141"/>
            </a:xfrm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298485D-8162-6DD3-6ECE-7D4F1B7D0788}"/>
                  </a:ext>
                </a:extLst>
              </p:cNvPr>
              <p:cNvSpPr/>
              <p:nvPr/>
            </p:nvSpPr>
            <p:spPr>
              <a:xfrm>
                <a:off x="576263" y="5110157"/>
                <a:ext cx="533520" cy="533494"/>
              </a:xfrm>
              <a:custGeom>
                <a:avLst/>
                <a:gdLst>
                  <a:gd name="connsiteX0" fmla="*/ 446314 w 533520"/>
                  <a:gd name="connsiteY0" fmla="*/ 215474 h 533494"/>
                  <a:gd name="connsiteX1" fmla="*/ 407194 w 533520"/>
                  <a:gd name="connsiteY1" fmla="*/ 243608 h 533494"/>
                  <a:gd name="connsiteX2" fmla="*/ 421851 w 533520"/>
                  <a:gd name="connsiteY2" fmla="*/ 289126 h 533494"/>
                  <a:gd name="connsiteX3" fmla="*/ 383334 w 533520"/>
                  <a:gd name="connsiteY3" fmla="*/ 260992 h 533494"/>
                  <a:gd name="connsiteX4" fmla="*/ 344764 w 533520"/>
                  <a:gd name="connsiteY4" fmla="*/ 289126 h 533494"/>
                  <a:gd name="connsiteX5" fmla="*/ 359421 w 533520"/>
                  <a:gd name="connsiteY5" fmla="*/ 243608 h 533494"/>
                  <a:gd name="connsiteX6" fmla="*/ 320301 w 533520"/>
                  <a:gd name="connsiteY6" fmla="*/ 215474 h 533494"/>
                  <a:gd name="connsiteX7" fmla="*/ 368546 w 533520"/>
                  <a:gd name="connsiteY7" fmla="*/ 215527 h 533494"/>
                  <a:gd name="connsiteX8" fmla="*/ 383334 w 533520"/>
                  <a:gd name="connsiteY8" fmla="*/ 169354 h 533494"/>
                  <a:gd name="connsiteX9" fmla="*/ 398096 w 533520"/>
                  <a:gd name="connsiteY9" fmla="*/ 215474 h 533494"/>
                  <a:gd name="connsiteX10" fmla="*/ 446366 w 533520"/>
                  <a:gd name="connsiteY10" fmla="*/ 215474 h 533494"/>
                  <a:gd name="connsiteX11" fmla="*/ 300322 w 533520"/>
                  <a:gd name="connsiteY11" fmla="*/ 361781 h 533494"/>
                  <a:gd name="connsiteX12" fmla="*/ 261176 w 533520"/>
                  <a:gd name="connsiteY12" fmla="*/ 389915 h 533494"/>
                  <a:gd name="connsiteX13" fmla="*/ 275859 w 533520"/>
                  <a:gd name="connsiteY13" fmla="*/ 435433 h 533494"/>
                  <a:gd name="connsiteX14" fmla="*/ 237289 w 533520"/>
                  <a:gd name="connsiteY14" fmla="*/ 407299 h 533494"/>
                  <a:gd name="connsiteX15" fmla="*/ 198720 w 533520"/>
                  <a:gd name="connsiteY15" fmla="*/ 435433 h 533494"/>
                  <a:gd name="connsiteX16" fmla="*/ 213403 w 533520"/>
                  <a:gd name="connsiteY16" fmla="*/ 389915 h 533494"/>
                  <a:gd name="connsiteX17" fmla="*/ 174257 w 533520"/>
                  <a:gd name="connsiteY17" fmla="*/ 361781 h 533494"/>
                  <a:gd name="connsiteX18" fmla="*/ 222501 w 533520"/>
                  <a:gd name="connsiteY18" fmla="*/ 361834 h 533494"/>
                  <a:gd name="connsiteX19" fmla="*/ 237263 w 533520"/>
                  <a:gd name="connsiteY19" fmla="*/ 315660 h 533494"/>
                  <a:gd name="connsiteX20" fmla="*/ 252025 w 533520"/>
                  <a:gd name="connsiteY20" fmla="*/ 361781 h 533494"/>
                  <a:gd name="connsiteX21" fmla="*/ 300269 w 533520"/>
                  <a:gd name="connsiteY21" fmla="*/ 361781 h 533494"/>
                  <a:gd name="connsiteX22" fmla="*/ 533495 w 533520"/>
                  <a:gd name="connsiteY22" fmla="*/ 533495 h 533494"/>
                  <a:gd name="connsiteX23" fmla="*/ 533495 w 533520"/>
                  <a:gd name="connsiteY23" fmla="*/ 0 h 533494"/>
                  <a:gd name="connsiteX24" fmla="*/ 266734 w 533520"/>
                  <a:gd name="connsiteY24" fmla="*/ 0 h 533494"/>
                  <a:gd name="connsiteX25" fmla="*/ 0 w 533520"/>
                  <a:gd name="connsiteY25" fmla="*/ 266734 h 533494"/>
                  <a:gd name="connsiteX26" fmla="*/ 266760 w 533520"/>
                  <a:gd name="connsiteY26" fmla="*/ 533495 h 533494"/>
                  <a:gd name="connsiteX27" fmla="*/ 533521 w 533520"/>
                  <a:gd name="connsiteY27" fmla="*/ 533495 h 53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494">
                    <a:moveTo>
                      <a:pt x="446314" y="215474"/>
                    </a:moveTo>
                    <a:lnTo>
                      <a:pt x="407194" y="243608"/>
                    </a:lnTo>
                    <a:lnTo>
                      <a:pt x="421851" y="289126"/>
                    </a:lnTo>
                    <a:lnTo>
                      <a:pt x="383334" y="260992"/>
                    </a:lnTo>
                    <a:lnTo>
                      <a:pt x="344764" y="289126"/>
                    </a:lnTo>
                    <a:lnTo>
                      <a:pt x="359421" y="243608"/>
                    </a:lnTo>
                    <a:lnTo>
                      <a:pt x="320301" y="215474"/>
                    </a:lnTo>
                    <a:lnTo>
                      <a:pt x="368546" y="215527"/>
                    </a:lnTo>
                    <a:lnTo>
                      <a:pt x="383334" y="169354"/>
                    </a:lnTo>
                    <a:lnTo>
                      <a:pt x="398096" y="215474"/>
                    </a:lnTo>
                    <a:lnTo>
                      <a:pt x="446366" y="215474"/>
                    </a:lnTo>
                    <a:close/>
                    <a:moveTo>
                      <a:pt x="300322" y="361781"/>
                    </a:moveTo>
                    <a:lnTo>
                      <a:pt x="261176" y="389915"/>
                    </a:lnTo>
                    <a:lnTo>
                      <a:pt x="275859" y="435433"/>
                    </a:lnTo>
                    <a:lnTo>
                      <a:pt x="237289" y="407299"/>
                    </a:lnTo>
                    <a:lnTo>
                      <a:pt x="198720" y="435433"/>
                    </a:lnTo>
                    <a:lnTo>
                      <a:pt x="213403" y="389915"/>
                    </a:lnTo>
                    <a:lnTo>
                      <a:pt x="174257" y="361781"/>
                    </a:lnTo>
                    <a:lnTo>
                      <a:pt x="222501" y="361834"/>
                    </a:lnTo>
                    <a:lnTo>
                      <a:pt x="237263" y="315660"/>
                    </a:lnTo>
                    <a:lnTo>
                      <a:pt x="252025" y="361781"/>
                    </a:lnTo>
                    <a:lnTo>
                      <a:pt x="300269" y="361781"/>
                    </a:lnTo>
                    <a:close/>
                    <a:moveTo>
                      <a:pt x="533495" y="533495"/>
                    </a:moveTo>
                    <a:lnTo>
                      <a:pt x="533495" y="0"/>
                    </a:lnTo>
                    <a:lnTo>
                      <a:pt x="266734" y="0"/>
                    </a:lnTo>
                    <a:cubicBezTo>
                      <a:pt x="119431" y="0"/>
                      <a:pt x="0" y="119405"/>
                      <a:pt x="0" y="266734"/>
                    </a:cubicBezTo>
                    <a:cubicBezTo>
                      <a:pt x="0" y="414063"/>
                      <a:pt x="119431" y="533495"/>
                      <a:pt x="266760" y="533495"/>
                    </a:cubicBezTo>
                    <a:lnTo>
                      <a:pt x="533521" y="533495"/>
                    </a:lnTo>
                    <a:close/>
                  </a:path>
                </a:pathLst>
              </a:custGeom>
              <a:solidFill>
                <a:srgbClr val="8C67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8D5C4DC1-BACF-F36C-EB55-BE7FBA296770}"/>
                  </a:ext>
                </a:extLst>
              </p:cNvPr>
              <p:cNvSpPr/>
              <p:nvPr/>
            </p:nvSpPr>
            <p:spPr>
              <a:xfrm>
                <a:off x="576263" y="5745778"/>
                <a:ext cx="533520" cy="533494"/>
              </a:xfrm>
              <a:custGeom>
                <a:avLst/>
                <a:gdLst>
                  <a:gd name="connsiteX0" fmla="*/ 446628 w 533520"/>
                  <a:gd name="connsiteY0" fmla="*/ 271585 h 533494"/>
                  <a:gd name="connsiteX1" fmla="*/ 407482 w 533520"/>
                  <a:gd name="connsiteY1" fmla="*/ 299719 h 533494"/>
                  <a:gd name="connsiteX2" fmla="*/ 422139 w 533520"/>
                  <a:gd name="connsiteY2" fmla="*/ 345210 h 533494"/>
                  <a:gd name="connsiteX3" fmla="*/ 383622 w 533520"/>
                  <a:gd name="connsiteY3" fmla="*/ 317076 h 533494"/>
                  <a:gd name="connsiteX4" fmla="*/ 345053 w 533520"/>
                  <a:gd name="connsiteY4" fmla="*/ 345210 h 533494"/>
                  <a:gd name="connsiteX5" fmla="*/ 359710 w 533520"/>
                  <a:gd name="connsiteY5" fmla="*/ 299719 h 533494"/>
                  <a:gd name="connsiteX6" fmla="*/ 320590 w 533520"/>
                  <a:gd name="connsiteY6" fmla="*/ 271585 h 533494"/>
                  <a:gd name="connsiteX7" fmla="*/ 368860 w 533520"/>
                  <a:gd name="connsiteY7" fmla="*/ 271637 h 533494"/>
                  <a:gd name="connsiteX8" fmla="*/ 383622 w 533520"/>
                  <a:gd name="connsiteY8" fmla="*/ 225543 h 533494"/>
                  <a:gd name="connsiteX9" fmla="*/ 398384 w 533520"/>
                  <a:gd name="connsiteY9" fmla="*/ 271585 h 533494"/>
                  <a:gd name="connsiteX10" fmla="*/ 446655 w 533520"/>
                  <a:gd name="connsiteY10" fmla="*/ 271585 h 533494"/>
                  <a:gd name="connsiteX11" fmla="*/ 300322 w 533520"/>
                  <a:gd name="connsiteY11" fmla="*/ 125305 h 533494"/>
                  <a:gd name="connsiteX12" fmla="*/ 261176 w 533520"/>
                  <a:gd name="connsiteY12" fmla="*/ 153438 h 533494"/>
                  <a:gd name="connsiteX13" fmla="*/ 275859 w 533520"/>
                  <a:gd name="connsiteY13" fmla="*/ 198930 h 533494"/>
                  <a:gd name="connsiteX14" fmla="*/ 237316 w 533520"/>
                  <a:gd name="connsiteY14" fmla="*/ 170743 h 533494"/>
                  <a:gd name="connsiteX15" fmla="*/ 198746 w 533520"/>
                  <a:gd name="connsiteY15" fmla="*/ 198930 h 533494"/>
                  <a:gd name="connsiteX16" fmla="*/ 213429 w 533520"/>
                  <a:gd name="connsiteY16" fmla="*/ 153438 h 533494"/>
                  <a:gd name="connsiteX17" fmla="*/ 174309 w 533520"/>
                  <a:gd name="connsiteY17" fmla="*/ 125305 h 533494"/>
                  <a:gd name="connsiteX18" fmla="*/ 222554 w 533520"/>
                  <a:gd name="connsiteY18" fmla="*/ 125357 h 533494"/>
                  <a:gd name="connsiteX19" fmla="*/ 237342 w 533520"/>
                  <a:gd name="connsiteY19" fmla="*/ 79210 h 533494"/>
                  <a:gd name="connsiteX20" fmla="*/ 252104 w 533520"/>
                  <a:gd name="connsiteY20" fmla="*/ 125305 h 533494"/>
                  <a:gd name="connsiteX21" fmla="*/ 300348 w 533520"/>
                  <a:gd name="connsiteY21" fmla="*/ 125305 h 533494"/>
                  <a:gd name="connsiteX22" fmla="*/ 533495 w 533520"/>
                  <a:gd name="connsiteY22" fmla="*/ 266760 h 533494"/>
                  <a:gd name="connsiteX23" fmla="*/ 266734 w 533520"/>
                  <a:gd name="connsiteY23" fmla="*/ 0 h 533494"/>
                  <a:gd name="connsiteX24" fmla="*/ 0 w 533520"/>
                  <a:gd name="connsiteY24" fmla="*/ 0 h 533494"/>
                  <a:gd name="connsiteX25" fmla="*/ 0 w 533520"/>
                  <a:gd name="connsiteY25" fmla="*/ 533495 h 533494"/>
                  <a:gd name="connsiteX26" fmla="*/ 266760 w 533520"/>
                  <a:gd name="connsiteY26" fmla="*/ 533495 h 533494"/>
                  <a:gd name="connsiteX27" fmla="*/ 533521 w 533520"/>
                  <a:gd name="connsiteY27" fmla="*/ 266734 h 53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494">
                    <a:moveTo>
                      <a:pt x="446628" y="271585"/>
                    </a:moveTo>
                    <a:lnTo>
                      <a:pt x="407482" y="299719"/>
                    </a:lnTo>
                    <a:lnTo>
                      <a:pt x="422139" y="345210"/>
                    </a:lnTo>
                    <a:lnTo>
                      <a:pt x="383622" y="317076"/>
                    </a:lnTo>
                    <a:lnTo>
                      <a:pt x="345053" y="345210"/>
                    </a:lnTo>
                    <a:lnTo>
                      <a:pt x="359710" y="299719"/>
                    </a:lnTo>
                    <a:lnTo>
                      <a:pt x="320590" y="271585"/>
                    </a:lnTo>
                    <a:lnTo>
                      <a:pt x="368860" y="271637"/>
                    </a:lnTo>
                    <a:lnTo>
                      <a:pt x="383622" y="225543"/>
                    </a:lnTo>
                    <a:lnTo>
                      <a:pt x="398384" y="271585"/>
                    </a:lnTo>
                    <a:lnTo>
                      <a:pt x="446655" y="271585"/>
                    </a:lnTo>
                    <a:close/>
                    <a:moveTo>
                      <a:pt x="300322" y="125305"/>
                    </a:moveTo>
                    <a:lnTo>
                      <a:pt x="261176" y="153438"/>
                    </a:lnTo>
                    <a:lnTo>
                      <a:pt x="275859" y="198930"/>
                    </a:lnTo>
                    <a:lnTo>
                      <a:pt x="237316" y="170743"/>
                    </a:lnTo>
                    <a:lnTo>
                      <a:pt x="198746" y="198930"/>
                    </a:lnTo>
                    <a:lnTo>
                      <a:pt x="213429" y="153438"/>
                    </a:lnTo>
                    <a:lnTo>
                      <a:pt x="174309" y="125305"/>
                    </a:lnTo>
                    <a:lnTo>
                      <a:pt x="222554" y="125357"/>
                    </a:lnTo>
                    <a:lnTo>
                      <a:pt x="237342" y="79210"/>
                    </a:lnTo>
                    <a:lnTo>
                      <a:pt x="252104" y="125305"/>
                    </a:lnTo>
                    <a:lnTo>
                      <a:pt x="300348" y="125305"/>
                    </a:lnTo>
                    <a:close/>
                    <a:moveTo>
                      <a:pt x="533495" y="266760"/>
                    </a:moveTo>
                    <a:cubicBezTo>
                      <a:pt x="533495" y="119431"/>
                      <a:pt x="414063" y="0"/>
                      <a:pt x="266734" y="0"/>
                    </a:cubicBezTo>
                    <a:lnTo>
                      <a:pt x="0" y="0"/>
                    </a:lnTo>
                    <a:lnTo>
                      <a:pt x="0" y="533495"/>
                    </a:lnTo>
                    <a:lnTo>
                      <a:pt x="266760" y="533495"/>
                    </a:lnTo>
                    <a:cubicBezTo>
                      <a:pt x="414090" y="533495"/>
                      <a:pt x="533521" y="414063"/>
                      <a:pt x="533521" y="266734"/>
                    </a:cubicBezTo>
                  </a:path>
                </a:pathLst>
              </a:custGeom>
              <a:solidFill>
                <a:srgbClr val="FF37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3F4DFFBB-E0B4-902C-FEB2-6EAC58BE0E20}"/>
                  </a:ext>
                </a:extLst>
              </p:cNvPr>
              <p:cNvSpPr/>
              <p:nvPr/>
            </p:nvSpPr>
            <p:spPr>
              <a:xfrm>
                <a:off x="1215790" y="5745778"/>
                <a:ext cx="533520" cy="533520"/>
              </a:xfrm>
              <a:custGeom>
                <a:avLst/>
                <a:gdLst>
                  <a:gd name="connsiteX0" fmla="*/ 351922 w 533520"/>
                  <a:gd name="connsiteY0" fmla="*/ 125305 h 533520"/>
                  <a:gd name="connsiteX1" fmla="*/ 312750 w 533520"/>
                  <a:gd name="connsiteY1" fmla="*/ 153438 h 533520"/>
                  <a:gd name="connsiteX2" fmla="*/ 327459 w 533520"/>
                  <a:gd name="connsiteY2" fmla="*/ 198930 h 533520"/>
                  <a:gd name="connsiteX3" fmla="*/ 288916 w 533520"/>
                  <a:gd name="connsiteY3" fmla="*/ 170743 h 533520"/>
                  <a:gd name="connsiteX4" fmla="*/ 250347 w 533520"/>
                  <a:gd name="connsiteY4" fmla="*/ 198930 h 533520"/>
                  <a:gd name="connsiteX5" fmla="*/ 265056 w 533520"/>
                  <a:gd name="connsiteY5" fmla="*/ 153438 h 533520"/>
                  <a:gd name="connsiteX6" fmla="*/ 225910 w 533520"/>
                  <a:gd name="connsiteY6" fmla="*/ 125305 h 533520"/>
                  <a:gd name="connsiteX7" fmla="*/ 274128 w 533520"/>
                  <a:gd name="connsiteY7" fmla="*/ 125357 h 533520"/>
                  <a:gd name="connsiteX8" fmla="*/ 288942 w 533520"/>
                  <a:gd name="connsiteY8" fmla="*/ 79210 h 533520"/>
                  <a:gd name="connsiteX9" fmla="*/ 303730 w 533520"/>
                  <a:gd name="connsiteY9" fmla="*/ 125305 h 533520"/>
                  <a:gd name="connsiteX10" fmla="*/ 351949 w 533520"/>
                  <a:gd name="connsiteY10" fmla="*/ 125305 h 533520"/>
                  <a:gd name="connsiteX11" fmla="*/ 205642 w 533520"/>
                  <a:gd name="connsiteY11" fmla="*/ 271585 h 533520"/>
                  <a:gd name="connsiteX12" fmla="*/ 166470 w 533520"/>
                  <a:gd name="connsiteY12" fmla="*/ 299719 h 533520"/>
                  <a:gd name="connsiteX13" fmla="*/ 181179 w 533520"/>
                  <a:gd name="connsiteY13" fmla="*/ 345210 h 533520"/>
                  <a:gd name="connsiteX14" fmla="*/ 142636 w 533520"/>
                  <a:gd name="connsiteY14" fmla="*/ 317076 h 533520"/>
                  <a:gd name="connsiteX15" fmla="*/ 104066 w 533520"/>
                  <a:gd name="connsiteY15" fmla="*/ 345210 h 533520"/>
                  <a:gd name="connsiteX16" fmla="*/ 118723 w 533520"/>
                  <a:gd name="connsiteY16" fmla="*/ 299719 h 533520"/>
                  <a:gd name="connsiteX17" fmla="*/ 79630 w 533520"/>
                  <a:gd name="connsiteY17" fmla="*/ 271585 h 533520"/>
                  <a:gd name="connsiteX18" fmla="*/ 127848 w 533520"/>
                  <a:gd name="connsiteY18" fmla="*/ 271637 h 533520"/>
                  <a:gd name="connsiteX19" fmla="*/ 142636 w 533520"/>
                  <a:gd name="connsiteY19" fmla="*/ 225543 h 533520"/>
                  <a:gd name="connsiteX20" fmla="*/ 157371 w 533520"/>
                  <a:gd name="connsiteY20" fmla="*/ 271585 h 533520"/>
                  <a:gd name="connsiteX21" fmla="*/ 205642 w 533520"/>
                  <a:gd name="connsiteY21" fmla="*/ 271585 h 533520"/>
                  <a:gd name="connsiteX22" fmla="*/ 533521 w 533520"/>
                  <a:gd name="connsiteY22" fmla="*/ 533521 h 533520"/>
                  <a:gd name="connsiteX23" fmla="*/ 533521 w 533520"/>
                  <a:gd name="connsiteY23" fmla="*/ 266760 h 533520"/>
                  <a:gd name="connsiteX24" fmla="*/ 266760 w 533520"/>
                  <a:gd name="connsiteY24" fmla="*/ 0 h 533520"/>
                  <a:gd name="connsiteX25" fmla="*/ 0 w 533520"/>
                  <a:gd name="connsiteY25" fmla="*/ 266760 h 533520"/>
                  <a:gd name="connsiteX26" fmla="*/ 0 w 533520"/>
                  <a:gd name="connsiteY26" fmla="*/ 533521 h 533520"/>
                  <a:gd name="connsiteX27" fmla="*/ 533495 w 533520"/>
                  <a:gd name="connsiteY27" fmla="*/ 533521 h 533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520">
                    <a:moveTo>
                      <a:pt x="351922" y="125305"/>
                    </a:moveTo>
                    <a:lnTo>
                      <a:pt x="312750" y="153438"/>
                    </a:lnTo>
                    <a:lnTo>
                      <a:pt x="327459" y="198930"/>
                    </a:lnTo>
                    <a:lnTo>
                      <a:pt x="288916" y="170743"/>
                    </a:lnTo>
                    <a:lnTo>
                      <a:pt x="250347" y="198930"/>
                    </a:lnTo>
                    <a:lnTo>
                      <a:pt x="265056" y="153438"/>
                    </a:lnTo>
                    <a:lnTo>
                      <a:pt x="225910" y="125305"/>
                    </a:lnTo>
                    <a:lnTo>
                      <a:pt x="274128" y="125357"/>
                    </a:lnTo>
                    <a:lnTo>
                      <a:pt x="288942" y="79210"/>
                    </a:lnTo>
                    <a:lnTo>
                      <a:pt x="303730" y="125305"/>
                    </a:lnTo>
                    <a:lnTo>
                      <a:pt x="351949" y="125305"/>
                    </a:lnTo>
                    <a:close/>
                    <a:moveTo>
                      <a:pt x="205642" y="271585"/>
                    </a:moveTo>
                    <a:lnTo>
                      <a:pt x="166470" y="299719"/>
                    </a:lnTo>
                    <a:lnTo>
                      <a:pt x="181179" y="345210"/>
                    </a:lnTo>
                    <a:lnTo>
                      <a:pt x="142636" y="317076"/>
                    </a:lnTo>
                    <a:lnTo>
                      <a:pt x="104066" y="345210"/>
                    </a:lnTo>
                    <a:lnTo>
                      <a:pt x="118723" y="299719"/>
                    </a:lnTo>
                    <a:lnTo>
                      <a:pt x="79630" y="271585"/>
                    </a:lnTo>
                    <a:lnTo>
                      <a:pt x="127848" y="271637"/>
                    </a:lnTo>
                    <a:lnTo>
                      <a:pt x="142636" y="225543"/>
                    </a:lnTo>
                    <a:lnTo>
                      <a:pt x="157371" y="271585"/>
                    </a:lnTo>
                    <a:lnTo>
                      <a:pt x="205642" y="271585"/>
                    </a:lnTo>
                    <a:close/>
                    <a:moveTo>
                      <a:pt x="533521" y="533521"/>
                    </a:moveTo>
                    <a:lnTo>
                      <a:pt x="533521" y="266760"/>
                    </a:lnTo>
                    <a:cubicBezTo>
                      <a:pt x="533521" y="119431"/>
                      <a:pt x="414090" y="0"/>
                      <a:pt x="266760" y="0"/>
                    </a:cubicBezTo>
                    <a:cubicBezTo>
                      <a:pt x="119431" y="0"/>
                      <a:pt x="0" y="119431"/>
                      <a:pt x="0" y="266760"/>
                    </a:cubicBezTo>
                    <a:lnTo>
                      <a:pt x="0" y="533521"/>
                    </a:lnTo>
                    <a:lnTo>
                      <a:pt x="533495" y="533521"/>
                    </a:lnTo>
                    <a:close/>
                  </a:path>
                </a:pathLst>
              </a:custGeom>
              <a:solidFill>
                <a:srgbClr val="00B2FF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A8E2E4D-6696-6FF3-CA81-D14BC1A320A0}"/>
                  </a:ext>
                </a:extLst>
              </p:cNvPr>
              <p:cNvSpPr/>
              <p:nvPr/>
            </p:nvSpPr>
            <p:spPr>
              <a:xfrm>
                <a:off x="1215816" y="5110157"/>
                <a:ext cx="533520" cy="533520"/>
              </a:xfrm>
              <a:custGeom>
                <a:avLst/>
                <a:gdLst>
                  <a:gd name="connsiteX0" fmla="*/ 351896 w 533520"/>
                  <a:gd name="connsiteY0" fmla="*/ 361230 h 533520"/>
                  <a:gd name="connsiteX1" fmla="*/ 312750 w 533520"/>
                  <a:gd name="connsiteY1" fmla="*/ 389312 h 533520"/>
                  <a:gd name="connsiteX2" fmla="*/ 327459 w 533520"/>
                  <a:gd name="connsiteY2" fmla="*/ 434830 h 533520"/>
                  <a:gd name="connsiteX3" fmla="*/ 288916 w 533520"/>
                  <a:gd name="connsiteY3" fmla="*/ 406696 h 533520"/>
                  <a:gd name="connsiteX4" fmla="*/ 250347 w 533520"/>
                  <a:gd name="connsiteY4" fmla="*/ 434830 h 533520"/>
                  <a:gd name="connsiteX5" fmla="*/ 265056 w 533520"/>
                  <a:gd name="connsiteY5" fmla="*/ 389312 h 533520"/>
                  <a:gd name="connsiteX6" fmla="*/ 225910 w 533520"/>
                  <a:gd name="connsiteY6" fmla="*/ 361230 h 533520"/>
                  <a:gd name="connsiteX7" fmla="*/ 274128 w 533520"/>
                  <a:gd name="connsiteY7" fmla="*/ 361283 h 533520"/>
                  <a:gd name="connsiteX8" fmla="*/ 288942 w 533520"/>
                  <a:gd name="connsiteY8" fmla="*/ 315110 h 533520"/>
                  <a:gd name="connsiteX9" fmla="*/ 303730 w 533520"/>
                  <a:gd name="connsiteY9" fmla="*/ 361230 h 533520"/>
                  <a:gd name="connsiteX10" fmla="*/ 351949 w 533520"/>
                  <a:gd name="connsiteY10" fmla="*/ 361230 h 533520"/>
                  <a:gd name="connsiteX11" fmla="*/ 206219 w 533520"/>
                  <a:gd name="connsiteY11" fmla="*/ 215448 h 533520"/>
                  <a:gd name="connsiteX12" fmla="*/ 167047 w 533520"/>
                  <a:gd name="connsiteY12" fmla="*/ 243635 h 533520"/>
                  <a:gd name="connsiteX13" fmla="*/ 181703 w 533520"/>
                  <a:gd name="connsiteY13" fmla="*/ 289152 h 533520"/>
                  <a:gd name="connsiteX14" fmla="*/ 143186 w 533520"/>
                  <a:gd name="connsiteY14" fmla="*/ 260966 h 533520"/>
                  <a:gd name="connsiteX15" fmla="*/ 104591 w 533520"/>
                  <a:gd name="connsiteY15" fmla="*/ 289152 h 533520"/>
                  <a:gd name="connsiteX16" fmla="*/ 119248 w 533520"/>
                  <a:gd name="connsiteY16" fmla="*/ 243635 h 533520"/>
                  <a:gd name="connsiteX17" fmla="*/ 80128 w 533520"/>
                  <a:gd name="connsiteY17" fmla="*/ 215448 h 533520"/>
                  <a:gd name="connsiteX18" fmla="*/ 128399 w 533520"/>
                  <a:gd name="connsiteY18" fmla="*/ 215553 h 533520"/>
                  <a:gd name="connsiteX19" fmla="*/ 143134 w 533520"/>
                  <a:gd name="connsiteY19" fmla="*/ 169380 h 533520"/>
                  <a:gd name="connsiteX20" fmla="*/ 157870 w 533520"/>
                  <a:gd name="connsiteY20" fmla="*/ 215422 h 533520"/>
                  <a:gd name="connsiteX21" fmla="*/ 206193 w 533520"/>
                  <a:gd name="connsiteY21" fmla="*/ 215422 h 533520"/>
                  <a:gd name="connsiteX22" fmla="*/ 533495 w 533520"/>
                  <a:gd name="connsiteY22" fmla="*/ 266734 h 533520"/>
                  <a:gd name="connsiteX23" fmla="*/ 533495 w 533520"/>
                  <a:gd name="connsiteY23" fmla="*/ 0 h 533520"/>
                  <a:gd name="connsiteX24" fmla="*/ 0 w 533520"/>
                  <a:gd name="connsiteY24" fmla="*/ 0 h 533520"/>
                  <a:gd name="connsiteX25" fmla="*/ 0 w 533520"/>
                  <a:gd name="connsiteY25" fmla="*/ 266760 h 533520"/>
                  <a:gd name="connsiteX26" fmla="*/ 266760 w 533520"/>
                  <a:gd name="connsiteY26" fmla="*/ 533521 h 533520"/>
                  <a:gd name="connsiteX27" fmla="*/ 533521 w 533520"/>
                  <a:gd name="connsiteY27" fmla="*/ 266760 h 533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3520" h="533520">
                    <a:moveTo>
                      <a:pt x="351896" y="361230"/>
                    </a:moveTo>
                    <a:lnTo>
                      <a:pt x="312750" y="389312"/>
                    </a:lnTo>
                    <a:lnTo>
                      <a:pt x="327459" y="434830"/>
                    </a:lnTo>
                    <a:lnTo>
                      <a:pt x="288916" y="406696"/>
                    </a:lnTo>
                    <a:lnTo>
                      <a:pt x="250347" y="434830"/>
                    </a:lnTo>
                    <a:lnTo>
                      <a:pt x="265056" y="389312"/>
                    </a:lnTo>
                    <a:lnTo>
                      <a:pt x="225910" y="361230"/>
                    </a:lnTo>
                    <a:lnTo>
                      <a:pt x="274128" y="361283"/>
                    </a:lnTo>
                    <a:lnTo>
                      <a:pt x="288942" y="315110"/>
                    </a:lnTo>
                    <a:lnTo>
                      <a:pt x="303730" y="361230"/>
                    </a:lnTo>
                    <a:lnTo>
                      <a:pt x="351949" y="361230"/>
                    </a:lnTo>
                    <a:close/>
                    <a:moveTo>
                      <a:pt x="206219" y="215448"/>
                    </a:moveTo>
                    <a:lnTo>
                      <a:pt x="167047" y="243635"/>
                    </a:lnTo>
                    <a:lnTo>
                      <a:pt x="181703" y="289152"/>
                    </a:lnTo>
                    <a:lnTo>
                      <a:pt x="143186" y="260966"/>
                    </a:lnTo>
                    <a:lnTo>
                      <a:pt x="104591" y="289152"/>
                    </a:lnTo>
                    <a:lnTo>
                      <a:pt x="119248" y="243635"/>
                    </a:lnTo>
                    <a:lnTo>
                      <a:pt x="80128" y="215448"/>
                    </a:lnTo>
                    <a:lnTo>
                      <a:pt x="128399" y="215553"/>
                    </a:lnTo>
                    <a:lnTo>
                      <a:pt x="143134" y="169380"/>
                    </a:lnTo>
                    <a:lnTo>
                      <a:pt x="157870" y="215422"/>
                    </a:lnTo>
                    <a:lnTo>
                      <a:pt x="206193" y="215422"/>
                    </a:lnTo>
                    <a:close/>
                    <a:moveTo>
                      <a:pt x="533495" y="266734"/>
                    </a:moveTo>
                    <a:lnTo>
                      <a:pt x="533495" y="0"/>
                    </a:lnTo>
                    <a:lnTo>
                      <a:pt x="0" y="0"/>
                    </a:lnTo>
                    <a:lnTo>
                      <a:pt x="0" y="266760"/>
                    </a:lnTo>
                    <a:cubicBezTo>
                      <a:pt x="0" y="414090"/>
                      <a:pt x="119431" y="533521"/>
                      <a:pt x="266760" y="533521"/>
                    </a:cubicBezTo>
                    <a:cubicBezTo>
                      <a:pt x="414090" y="533521"/>
                      <a:pt x="533521" y="414090"/>
                      <a:pt x="533521" y="266760"/>
                    </a:cubicBezTo>
                  </a:path>
                </a:pathLst>
              </a:custGeom>
              <a:solidFill>
                <a:srgbClr val="00BCAD"/>
              </a:solidFill>
              <a:ln w="26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9" name="Graphic 6">
              <a:extLst>
                <a:ext uri="{FF2B5EF4-FFF2-40B4-BE49-F238E27FC236}">
                  <a16:creationId xmlns:a16="http://schemas.microsoft.com/office/drawing/2014/main" id="{DB154F62-ADC0-DB32-6D32-F536354B727D}"/>
                </a:ext>
              </a:extLst>
            </p:cNvPr>
            <p:cNvGrpSpPr/>
            <p:nvPr/>
          </p:nvGrpSpPr>
          <p:grpSpPr>
            <a:xfrm>
              <a:off x="1517986" y="575856"/>
              <a:ext cx="1655427" cy="771563"/>
              <a:chOff x="2007629" y="5109712"/>
              <a:chExt cx="2516159" cy="1172733"/>
            </a:xfrm>
            <a:solidFill>
              <a:schemeClr val="bg1"/>
            </a:solidFill>
          </p:grpSpPr>
          <p:grpSp>
            <p:nvGrpSpPr>
              <p:cNvPr id="10" name="Graphic 6">
                <a:extLst>
                  <a:ext uri="{FF2B5EF4-FFF2-40B4-BE49-F238E27FC236}">
                    <a16:creationId xmlns:a16="http://schemas.microsoft.com/office/drawing/2014/main" id="{41403836-19A9-BA67-4EBD-9C725B69AEFE}"/>
                  </a:ext>
                </a:extLst>
              </p:cNvPr>
              <p:cNvGrpSpPr/>
              <p:nvPr/>
            </p:nvGrpSpPr>
            <p:grpSpPr>
              <a:xfrm>
                <a:off x="2007629" y="5109712"/>
                <a:ext cx="1920470" cy="515901"/>
                <a:chOff x="2007629" y="5109712"/>
                <a:chExt cx="1920470" cy="515901"/>
              </a:xfrm>
              <a:grpFill/>
            </p:grpSpPr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FFDE1F95-4459-157D-7EAA-B8258BF3B0F9}"/>
                    </a:ext>
                  </a:extLst>
                </p:cNvPr>
                <p:cNvSpPr/>
                <p:nvPr/>
              </p:nvSpPr>
              <p:spPr>
                <a:xfrm>
                  <a:off x="2007629" y="5109712"/>
                  <a:ext cx="357507" cy="508638"/>
                </a:xfrm>
                <a:custGeom>
                  <a:avLst/>
                  <a:gdLst>
                    <a:gd name="connsiteX0" fmla="*/ 0 w 357507"/>
                    <a:gd name="connsiteY0" fmla="*/ 508638 h 508638"/>
                    <a:gd name="connsiteX1" fmla="*/ 0 w 357507"/>
                    <a:gd name="connsiteY1" fmla="*/ 0 h 508638"/>
                    <a:gd name="connsiteX2" fmla="*/ 351686 w 357507"/>
                    <a:gd name="connsiteY2" fmla="*/ 0 h 508638"/>
                    <a:gd name="connsiteX3" fmla="*/ 351686 w 357507"/>
                    <a:gd name="connsiteY3" fmla="*/ 90091 h 508638"/>
                    <a:gd name="connsiteX4" fmla="*/ 114817 w 357507"/>
                    <a:gd name="connsiteY4" fmla="*/ 90091 h 508638"/>
                    <a:gd name="connsiteX5" fmla="*/ 114817 w 357507"/>
                    <a:gd name="connsiteY5" fmla="*/ 201263 h 508638"/>
                    <a:gd name="connsiteX6" fmla="*/ 306641 w 357507"/>
                    <a:gd name="connsiteY6" fmla="*/ 201263 h 508638"/>
                    <a:gd name="connsiteX7" fmla="*/ 306641 w 357507"/>
                    <a:gd name="connsiteY7" fmla="*/ 289913 h 508638"/>
                    <a:gd name="connsiteX8" fmla="*/ 114817 w 357507"/>
                    <a:gd name="connsiteY8" fmla="*/ 289913 h 508638"/>
                    <a:gd name="connsiteX9" fmla="*/ 114817 w 357507"/>
                    <a:gd name="connsiteY9" fmla="*/ 418521 h 508638"/>
                    <a:gd name="connsiteX10" fmla="*/ 357507 w 357507"/>
                    <a:gd name="connsiteY10" fmla="*/ 418521 h 508638"/>
                    <a:gd name="connsiteX11" fmla="*/ 357507 w 357507"/>
                    <a:gd name="connsiteY11" fmla="*/ 508612 h 508638"/>
                    <a:gd name="connsiteX12" fmla="*/ 0 w 357507"/>
                    <a:gd name="connsiteY12" fmla="*/ 508612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7507" h="508638">
                      <a:moveTo>
                        <a:pt x="0" y="508638"/>
                      </a:moveTo>
                      <a:lnTo>
                        <a:pt x="0" y="0"/>
                      </a:lnTo>
                      <a:lnTo>
                        <a:pt x="351686" y="0"/>
                      </a:lnTo>
                      <a:lnTo>
                        <a:pt x="351686" y="90091"/>
                      </a:lnTo>
                      <a:lnTo>
                        <a:pt x="114817" y="90091"/>
                      </a:lnTo>
                      <a:lnTo>
                        <a:pt x="114817" y="201263"/>
                      </a:lnTo>
                      <a:lnTo>
                        <a:pt x="306641" y="201263"/>
                      </a:lnTo>
                      <a:lnTo>
                        <a:pt x="306641" y="289913"/>
                      </a:lnTo>
                      <a:lnTo>
                        <a:pt x="114817" y="289913"/>
                      </a:lnTo>
                      <a:lnTo>
                        <a:pt x="114817" y="418521"/>
                      </a:lnTo>
                      <a:lnTo>
                        <a:pt x="357507" y="418521"/>
                      </a:lnTo>
                      <a:lnTo>
                        <a:pt x="357507" y="508612"/>
                      </a:lnTo>
                      <a:lnTo>
                        <a:pt x="0" y="508612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09258DB5-C5BC-0DED-9698-87D3857F04F0}"/>
                    </a:ext>
                  </a:extLst>
                </p:cNvPr>
                <p:cNvSpPr/>
                <p:nvPr/>
              </p:nvSpPr>
              <p:spPr>
                <a:xfrm>
                  <a:off x="2434147" y="5109712"/>
                  <a:ext cx="430162" cy="515901"/>
                </a:xfrm>
                <a:custGeom>
                  <a:avLst/>
                  <a:gdLst>
                    <a:gd name="connsiteX0" fmla="*/ 314638 w 430162"/>
                    <a:gd name="connsiteY0" fmla="*/ 0 h 515901"/>
                    <a:gd name="connsiteX1" fmla="*/ 430162 w 430162"/>
                    <a:gd name="connsiteY1" fmla="*/ 0 h 515901"/>
                    <a:gd name="connsiteX2" fmla="*/ 430162 w 430162"/>
                    <a:gd name="connsiteY2" fmla="*/ 346600 h 515901"/>
                    <a:gd name="connsiteX3" fmla="*/ 212171 w 430162"/>
                    <a:gd name="connsiteY3" fmla="*/ 515901 h 515901"/>
                    <a:gd name="connsiteX4" fmla="*/ 0 w 430162"/>
                    <a:gd name="connsiteY4" fmla="*/ 346600 h 515901"/>
                    <a:gd name="connsiteX5" fmla="*/ 0 w 430162"/>
                    <a:gd name="connsiteY5" fmla="*/ 0 h 515901"/>
                    <a:gd name="connsiteX6" fmla="*/ 114817 w 430162"/>
                    <a:gd name="connsiteY6" fmla="*/ 0 h 515901"/>
                    <a:gd name="connsiteX7" fmla="*/ 114817 w 430162"/>
                    <a:gd name="connsiteY7" fmla="*/ 324811 h 515901"/>
                    <a:gd name="connsiteX8" fmla="*/ 215081 w 430162"/>
                    <a:gd name="connsiteY8" fmla="*/ 419989 h 515901"/>
                    <a:gd name="connsiteX9" fmla="*/ 314638 w 430162"/>
                    <a:gd name="connsiteY9" fmla="*/ 324811 h 515901"/>
                    <a:gd name="connsiteX10" fmla="*/ 314638 w 430162"/>
                    <a:gd name="connsiteY10" fmla="*/ 0 h 515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30162" h="515901">
                      <a:moveTo>
                        <a:pt x="314638" y="0"/>
                      </a:moveTo>
                      <a:lnTo>
                        <a:pt x="430162" y="0"/>
                      </a:lnTo>
                      <a:lnTo>
                        <a:pt x="430162" y="346600"/>
                      </a:lnTo>
                      <a:cubicBezTo>
                        <a:pt x="430162" y="462124"/>
                        <a:pt x="321901" y="515901"/>
                        <a:pt x="212171" y="515901"/>
                      </a:cubicBezTo>
                      <a:cubicBezTo>
                        <a:pt x="102441" y="515901"/>
                        <a:pt x="0" y="462124"/>
                        <a:pt x="0" y="346600"/>
                      </a:cubicBezTo>
                      <a:lnTo>
                        <a:pt x="0" y="0"/>
                      </a:lnTo>
                      <a:lnTo>
                        <a:pt x="114817" y="0"/>
                      </a:lnTo>
                      <a:lnTo>
                        <a:pt x="114817" y="324811"/>
                      </a:lnTo>
                      <a:cubicBezTo>
                        <a:pt x="114817" y="392380"/>
                        <a:pt x="146779" y="419989"/>
                        <a:pt x="215081" y="419989"/>
                      </a:cubicBezTo>
                      <a:cubicBezTo>
                        <a:pt x="283384" y="419989"/>
                        <a:pt x="314638" y="392380"/>
                        <a:pt x="314638" y="324811"/>
                      </a:cubicBezTo>
                      <a:lnTo>
                        <a:pt x="314638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273BD320-2BAF-8413-E2E5-6D4213897708}"/>
                    </a:ext>
                  </a:extLst>
                </p:cNvPr>
                <p:cNvSpPr/>
                <p:nvPr/>
              </p:nvSpPr>
              <p:spPr>
                <a:xfrm>
                  <a:off x="2968192" y="5109712"/>
                  <a:ext cx="444714" cy="508638"/>
                </a:xfrm>
                <a:custGeom>
                  <a:avLst/>
                  <a:gdLst>
                    <a:gd name="connsiteX0" fmla="*/ 26 w 444714"/>
                    <a:gd name="connsiteY0" fmla="*/ 508638 h 508638"/>
                    <a:gd name="connsiteX1" fmla="*/ 26 w 444714"/>
                    <a:gd name="connsiteY1" fmla="*/ 0 h 508638"/>
                    <a:gd name="connsiteX2" fmla="*/ 225281 w 444714"/>
                    <a:gd name="connsiteY2" fmla="*/ 0 h 508638"/>
                    <a:gd name="connsiteX3" fmla="*/ 444714 w 444714"/>
                    <a:gd name="connsiteY3" fmla="*/ 253598 h 508638"/>
                    <a:gd name="connsiteX4" fmla="*/ 231075 w 444714"/>
                    <a:gd name="connsiteY4" fmla="*/ 508638 h 508638"/>
                    <a:gd name="connsiteX5" fmla="*/ 0 w 444714"/>
                    <a:gd name="connsiteY5" fmla="*/ 508638 h 508638"/>
                    <a:gd name="connsiteX6" fmla="*/ 204934 w 444714"/>
                    <a:gd name="connsiteY6" fmla="*/ 418547 h 508638"/>
                    <a:gd name="connsiteX7" fmla="*/ 324837 w 444714"/>
                    <a:gd name="connsiteY7" fmla="*/ 254332 h 508638"/>
                    <a:gd name="connsiteX8" fmla="*/ 201316 w 444714"/>
                    <a:gd name="connsiteY8" fmla="*/ 90118 h 508638"/>
                    <a:gd name="connsiteX9" fmla="*/ 114843 w 444714"/>
                    <a:gd name="connsiteY9" fmla="*/ 90118 h 508638"/>
                    <a:gd name="connsiteX10" fmla="*/ 114843 w 444714"/>
                    <a:gd name="connsiteY10" fmla="*/ 418547 h 508638"/>
                    <a:gd name="connsiteX11" fmla="*/ 204934 w 444714"/>
                    <a:gd name="connsiteY11" fmla="*/ 418547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44714" h="508638">
                      <a:moveTo>
                        <a:pt x="26" y="508638"/>
                      </a:moveTo>
                      <a:lnTo>
                        <a:pt x="26" y="0"/>
                      </a:lnTo>
                      <a:lnTo>
                        <a:pt x="225281" y="0"/>
                      </a:lnTo>
                      <a:cubicBezTo>
                        <a:pt x="361152" y="0"/>
                        <a:pt x="444714" y="93736"/>
                        <a:pt x="444714" y="253598"/>
                      </a:cubicBezTo>
                      <a:cubicBezTo>
                        <a:pt x="444714" y="413460"/>
                        <a:pt x="364062" y="508638"/>
                        <a:pt x="231075" y="508638"/>
                      </a:cubicBezTo>
                      <a:lnTo>
                        <a:pt x="0" y="508638"/>
                      </a:lnTo>
                      <a:close/>
                      <a:moveTo>
                        <a:pt x="204934" y="418547"/>
                      </a:moveTo>
                      <a:cubicBezTo>
                        <a:pt x="286320" y="418547"/>
                        <a:pt x="324837" y="372033"/>
                        <a:pt x="324837" y="254332"/>
                      </a:cubicBezTo>
                      <a:cubicBezTo>
                        <a:pt x="324837" y="136631"/>
                        <a:pt x="284144" y="90118"/>
                        <a:pt x="201316" y="90118"/>
                      </a:cubicBezTo>
                      <a:lnTo>
                        <a:pt x="114843" y="90118"/>
                      </a:lnTo>
                      <a:lnTo>
                        <a:pt x="114843" y="418547"/>
                      </a:lnTo>
                      <a:lnTo>
                        <a:pt x="204934" y="41854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C7196C9E-CB69-2FE6-189C-9E48111260AC}"/>
                    </a:ext>
                  </a:extLst>
                </p:cNvPr>
                <p:cNvSpPr/>
                <p:nvPr/>
              </p:nvSpPr>
              <p:spPr>
                <a:xfrm>
                  <a:off x="3422398" y="5109712"/>
                  <a:ext cx="505701" cy="508638"/>
                </a:xfrm>
                <a:custGeom>
                  <a:avLst/>
                  <a:gdLst>
                    <a:gd name="connsiteX0" fmla="*/ 337134 w 505701"/>
                    <a:gd name="connsiteY0" fmla="*/ 0 h 508638"/>
                    <a:gd name="connsiteX1" fmla="*/ 505702 w 505701"/>
                    <a:gd name="connsiteY1" fmla="*/ 508638 h 508638"/>
                    <a:gd name="connsiteX2" fmla="*/ 379270 w 505701"/>
                    <a:gd name="connsiteY2" fmla="*/ 508638 h 508638"/>
                    <a:gd name="connsiteX3" fmla="*/ 340045 w 505701"/>
                    <a:gd name="connsiteY3" fmla="*/ 383648 h 508638"/>
                    <a:gd name="connsiteX4" fmla="*/ 159836 w 505701"/>
                    <a:gd name="connsiteY4" fmla="*/ 383648 h 508638"/>
                    <a:gd name="connsiteX5" fmla="*/ 120611 w 505701"/>
                    <a:gd name="connsiteY5" fmla="*/ 508638 h 508638"/>
                    <a:gd name="connsiteX6" fmla="*/ 0 w 505701"/>
                    <a:gd name="connsiteY6" fmla="*/ 508638 h 508638"/>
                    <a:gd name="connsiteX7" fmla="*/ 170009 w 505701"/>
                    <a:gd name="connsiteY7" fmla="*/ 0 h 508638"/>
                    <a:gd name="connsiteX8" fmla="*/ 337134 w 505701"/>
                    <a:gd name="connsiteY8" fmla="*/ 0 h 508638"/>
                    <a:gd name="connsiteX9" fmla="*/ 231023 w 505701"/>
                    <a:gd name="connsiteY9" fmla="*/ 152599 h 508638"/>
                    <a:gd name="connsiteX10" fmla="*/ 185977 w 505701"/>
                    <a:gd name="connsiteY10" fmla="*/ 296468 h 508638"/>
                    <a:gd name="connsiteX11" fmla="*/ 313877 w 505701"/>
                    <a:gd name="connsiteY11" fmla="*/ 296468 h 508638"/>
                    <a:gd name="connsiteX12" fmla="*/ 268832 w 505701"/>
                    <a:gd name="connsiteY12" fmla="*/ 151131 h 508638"/>
                    <a:gd name="connsiteX13" fmla="*/ 250661 w 505701"/>
                    <a:gd name="connsiteY13" fmla="*/ 74831 h 508638"/>
                    <a:gd name="connsiteX14" fmla="*/ 231049 w 505701"/>
                    <a:gd name="connsiteY14" fmla="*/ 152573 h 508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05701" h="508638">
                      <a:moveTo>
                        <a:pt x="337134" y="0"/>
                      </a:moveTo>
                      <a:lnTo>
                        <a:pt x="505702" y="508638"/>
                      </a:lnTo>
                      <a:lnTo>
                        <a:pt x="379270" y="508638"/>
                      </a:lnTo>
                      <a:lnTo>
                        <a:pt x="340045" y="383648"/>
                      </a:lnTo>
                      <a:lnTo>
                        <a:pt x="159836" y="383648"/>
                      </a:lnTo>
                      <a:lnTo>
                        <a:pt x="120611" y="508638"/>
                      </a:lnTo>
                      <a:lnTo>
                        <a:pt x="0" y="508638"/>
                      </a:lnTo>
                      <a:lnTo>
                        <a:pt x="170009" y="0"/>
                      </a:lnTo>
                      <a:lnTo>
                        <a:pt x="337134" y="0"/>
                      </a:lnTo>
                      <a:close/>
                      <a:moveTo>
                        <a:pt x="231023" y="152599"/>
                      </a:moveTo>
                      <a:lnTo>
                        <a:pt x="185977" y="296468"/>
                      </a:lnTo>
                      <a:lnTo>
                        <a:pt x="313877" y="296468"/>
                      </a:lnTo>
                      <a:lnTo>
                        <a:pt x="268832" y="151131"/>
                      </a:lnTo>
                      <a:cubicBezTo>
                        <a:pt x="262303" y="130050"/>
                        <a:pt x="254306" y="95912"/>
                        <a:pt x="250661" y="74831"/>
                      </a:cubicBezTo>
                      <a:cubicBezTo>
                        <a:pt x="246309" y="96620"/>
                        <a:pt x="237578" y="130784"/>
                        <a:pt x="231049" y="152573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1" name="Graphic 6">
                <a:extLst>
                  <a:ext uri="{FF2B5EF4-FFF2-40B4-BE49-F238E27FC236}">
                    <a16:creationId xmlns:a16="http://schemas.microsoft.com/office/drawing/2014/main" id="{DC891442-3D0E-1635-C657-ECA1374E9557}"/>
                  </a:ext>
                </a:extLst>
              </p:cNvPr>
              <p:cNvGrpSpPr/>
              <p:nvPr/>
            </p:nvGrpSpPr>
            <p:grpSpPr>
              <a:xfrm>
                <a:off x="2007786" y="5787546"/>
                <a:ext cx="2516001" cy="206821"/>
                <a:chOff x="2007786" y="5787546"/>
                <a:chExt cx="2516001" cy="206821"/>
              </a:xfrm>
              <a:grpFill/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75026E19-D3E4-189F-10AB-EE2A14CD13C8}"/>
                    </a:ext>
                  </a:extLst>
                </p:cNvPr>
                <p:cNvSpPr/>
                <p:nvPr/>
              </p:nvSpPr>
              <p:spPr>
                <a:xfrm>
                  <a:off x="2007786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ED569BD7-C628-8DB6-8F41-97167C92BDD0}"/>
                    </a:ext>
                  </a:extLst>
                </p:cNvPr>
                <p:cNvSpPr/>
                <p:nvPr/>
              </p:nvSpPr>
              <p:spPr>
                <a:xfrm>
                  <a:off x="2178687" y="5790430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901FC196-6207-7218-746B-47D71A5D8113}"/>
                    </a:ext>
                  </a:extLst>
                </p:cNvPr>
                <p:cNvSpPr/>
                <p:nvPr/>
              </p:nvSpPr>
              <p:spPr>
                <a:xfrm>
                  <a:off x="2389494" y="5790430"/>
                  <a:ext cx="160858" cy="201053"/>
                </a:xfrm>
                <a:custGeom>
                  <a:avLst/>
                  <a:gdLst>
                    <a:gd name="connsiteX0" fmla="*/ 115761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1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1" y="201054"/>
                      </a:moveTo>
                      <a:cubicBezTo>
                        <a:pt x="115761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1" y="201054"/>
                      </a:lnTo>
                      <a:close/>
                      <a:moveTo>
                        <a:pt x="84454" y="88754"/>
                      </a:moveTo>
                      <a:cubicBezTo>
                        <a:pt x="105142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2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FE155B63-A4EF-6300-220C-0AE0CB074FFD}"/>
                    </a:ext>
                  </a:extLst>
                </p:cNvPr>
                <p:cNvSpPr/>
                <p:nvPr/>
              </p:nvSpPr>
              <p:spPr>
                <a:xfrm>
                  <a:off x="2578749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1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1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6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1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1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852AE324-3BA5-45D2-A8EA-7055398FDBC0}"/>
                    </a:ext>
                  </a:extLst>
                </p:cNvPr>
                <p:cNvSpPr/>
                <p:nvPr/>
              </p:nvSpPr>
              <p:spPr>
                <a:xfrm>
                  <a:off x="2807648" y="5790430"/>
                  <a:ext cx="158289" cy="201053"/>
                </a:xfrm>
                <a:custGeom>
                  <a:avLst/>
                  <a:gdLst>
                    <a:gd name="connsiteX0" fmla="*/ 158289 w 158289"/>
                    <a:gd name="connsiteY0" fmla="*/ 65209 h 201053"/>
                    <a:gd name="connsiteX1" fmla="*/ 92215 w 158289"/>
                    <a:gd name="connsiteY1" fmla="*/ 131545 h 201053"/>
                    <a:gd name="connsiteX2" fmla="*/ 45387 w 158289"/>
                    <a:gd name="connsiteY2" fmla="*/ 131545 h 201053"/>
                    <a:gd name="connsiteX3" fmla="*/ 45387 w 158289"/>
                    <a:gd name="connsiteY3" fmla="*/ 201054 h 201053"/>
                    <a:gd name="connsiteX4" fmla="*/ 0 w 158289"/>
                    <a:gd name="connsiteY4" fmla="*/ 201054 h 201053"/>
                    <a:gd name="connsiteX5" fmla="*/ 0 w 158289"/>
                    <a:gd name="connsiteY5" fmla="*/ 0 h 201053"/>
                    <a:gd name="connsiteX6" fmla="*/ 94785 w 158289"/>
                    <a:gd name="connsiteY6" fmla="*/ 0 h 201053"/>
                    <a:gd name="connsiteX7" fmla="*/ 158263 w 158289"/>
                    <a:gd name="connsiteY7" fmla="*/ 65209 h 201053"/>
                    <a:gd name="connsiteX8" fmla="*/ 45413 w 158289"/>
                    <a:gd name="connsiteY8" fmla="*/ 35633 h 201053"/>
                    <a:gd name="connsiteX9" fmla="*/ 45413 w 158289"/>
                    <a:gd name="connsiteY9" fmla="*/ 99111 h 201053"/>
                    <a:gd name="connsiteX10" fmla="*/ 83327 w 158289"/>
                    <a:gd name="connsiteY10" fmla="*/ 99111 h 201053"/>
                    <a:gd name="connsiteX11" fmla="*/ 112037 w 158289"/>
                    <a:gd name="connsiteY11" fmla="*/ 66362 h 201053"/>
                    <a:gd name="connsiteX12" fmla="*/ 83327 w 158289"/>
                    <a:gd name="connsiteY12" fmla="*/ 35633 h 201053"/>
                    <a:gd name="connsiteX13" fmla="*/ 45413 w 158289"/>
                    <a:gd name="connsiteY13" fmla="*/ 35633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8289" h="201053">
                      <a:moveTo>
                        <a:pt x="158289" y="65209"/>
                      </a:moveTo>
                      <a:cubicBezTo>
                        <a:pt x="158289" y="101680"/>
                        <a:pt x="136736" y="131545"/>
                        <a:pt x="92215" y="131545"/>
                      </a:cubicBezTo>
                      <a:lnTo>
                        <a:pt x="45387" y="13154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4785" y="0"/>
                      </a:lnTo>
                      <a:cubicBezTo>
                        <a:pt x="136133" y="0"/>
                        <a:pt x="158263" y="29576"/>
                        <a:pt x="158263" y="65209"/>
                      </a:cubicBezTo>
                      <a:close/>
                      <a:moveTo>
                        <a:pt x="45413" y="35633"/>
                      </a:moveTo>
                      <a:lnTo>
                        <a:pt x="45413" y="99111"/>
                      </a:lnTo>
                      <a:lnTo>
                        <a:pt x="83327" y="99111"/>
                      </a:lnTo>
                      <a:cubicBezTo>
                        <a:pt x="103726" y="99111"/>
                        <a:pt x="112037" y="85608"/>
                        <a:pt x="112037" y="66362"/>
                      </a:cubicBezTo>
                      <a:cubicBezTo>
                        <a:pt x="112037" y="47117"/>
                        <a:pt x="103988" y="35633"/>
                        <a:pt x="83327" y="35633"/>
                      </a:cubicBezTo>
                      <a:lnTo>
                        <a:pt x="45413" y="35633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39187B8C-7F46-3943-172B-5B44F49AF0F2}"/>
                    </a:ext>
                  </a:extLst>
                </p:cNvPr>
                <p:cNvSpPr/>
                <p:nvPr/>
              </p:nvSpPr>
              <p:spPr>
                <a:xfrm>
                  <a:off x="2994071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61FE646B-7C4F-E438-6495-EED5802715DA}"/>
                    </a:ext>
                  </a:extLst>
                </p:cNvPr>
                <p:cNvSpPr/>
                <p:nvPr/>
              </p:nvSpPr>
              <p:spPr>
                <a:xfrm>
                  <a:off x="3141112" y="5790430"/>
                  <a:ext cx="199925" cy="201053"/>
                </a:xfrm>
                <a:custGeom>
                  <a:avLst/>
                  <a:gdLst>
                    <a:gd name="connsiteX0" fmla="*/ 133302 w 199925"/>
                    <a:gd name="connsiteY0" fmla="*/ 0 h 201053"/>
                    <a:gd name="connsiteX1" fmla="*/ 199926 w 199925"/>
                    <a:gd name="connsiteY1" fmla="*/ 201054 h 201053"/>
                    <a:gd name="connsiteX2" fmla="*/ 149951 w 199925"/>
                    <a:gd name="connsiteY2" fmla="*/ 201054 h 201053"/>
                    <a:gd name="connsiteX3" fmla="*/ 134429 w 199925"/>
                    <a:gd name="connsiteY3" fmla="*/ 151655 h 201053"/>
                    <a:gd name="connsiteX4" fmla="*/ 63190 w 199925"/>
                    <a:gd name="connsiteY4" fmla="*/ 151655 h 201053"/>
                    <a:gd name="connsiteX5" fmla="*/ 47668 w 199925"/>
                    <a:gd name="connsiteY5" fmla="*/ 201054 h 201053"/>
                    <a:gd name="connsiteX6" fmla="*/ 0 w 199925"/>
                    <a:gd name="connsiteY6" fmla="*/ 201054 h 201053"/>
                    <a:gd name="connsiteX7" fmla="*/ 67201 w 199925"/>
                    <a:gd name="connsiteY7" fmla="*/ 0 h 201053"/>
                    <a:gd name="connsiteX8" fmla="*/ 133249 w 199925"/>
                    <a:gd name="connsiteY8" fmla="*/ 0 h 201053"/>
                    <a:gd name="connsiteX9" fmla="*/ 91350 w 199925"/>
                    <a:gd name="connsiteY9" fmla="*/ 60332 h 201053"/>
                    <a:gd name="connsiteX10" fmla="*/ 73547 w 199925"/>
                    <a:gd name="connsiteY10" fmla="*/ 117203 h 201053"/>
                    <a:gd name="connsiteX11" fmla="*/ 124098 w 199925"/>
                    <a:gd name="connsiteY11" fmla="*/ 117203 h 201053"/>
                    <a:gd name="connsiteX12" fmla="*/ 106295 w 199925"/>
                    <a:gd name="connsiteY12" fmla="*/ 59755 h 201053"/>
                    <a:gd name="connsiteX13" fmla="*/ 99111 w 199925"/>
                    <a:gd name="connsiteY13" fmla="*/ 29602 h 201053"/>
                    <a:gd name="connsiteX14" fmla="*/ 91350 w 199925"/>
                    <a:gd name="connsiteY14" fmla="*/ 60332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5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32"/>
                      </a:moveTo>
                      <a:lnTo>
                        <a:pt x="73547" y="117203"/>
                      </a:lnTo>
                      <a:lnTo>
                        <a:pt x="124098" y="117203"/>
                      </a:lnTo>
                      <a:lnTo>
                        <a:pt x="106295" y="59755"/>
                      </a:lnTo>
                      <a:cubicBezTo>
                        <a:pt x="103699" y="51417"/>
                        <a:pt x="100553" y="37914"/>
                        <a:pt x="99111" y="29602"/>
                      </a:cubicBezTo>
                      <a:cubicBezTo>
                        <a:pt x="97380" y="38229"/>
                        <a:pt x="93946" y="51705"/>
                        <a:pt x="91350" y="603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91727CCC-256F-27F8-EC03-6FB2B2EABB02}"/>
                    </a:ext>
                  </a:extLst>
                </p:cNvPr>
                <p:cNvSpPr/>
                <p:nvPr/>
              </p:nvSpPr>
              <p:spPr>
                <a:xfrm>
                  <a:off x="3357976" y="5790430"/>
                  <a:ext cx="166888" cy="201079"/>
                </a:xfrm>
                <a:custGeom>
                  <a:avLst/>
                  <a:gdLst>
                    <a:gd name="connsiteX0" fmla="*/ 64055 w 166888"/>
                    <a:gd name="connsiteY0" fmla="*/ 0 h 201079"/>
                    <a:gd name="connsiteX1" fmla="*/ 116337 w 166888"/>
                    <a:gd name="connsiteY1" fmla="*/ 123495 h 201079"/>
                    <a:gd name="connsiteX2" fmla="*/ 124098 w 166888"/>
                    <a:gd name="connsiteY2" fmla="*/ 150213 h 201079"/>
                    <a:gd name="connsiteX3" fmla="*/ 122656 w 166888"/>
                    <a:gd name="connsiteY3" fmla="*/ 121503 h 201079"/>
                    <a:gd name="connsiteX4" fmla="*/ 122656 w 166888"/>
                    <a:gd name="connsiteY4" fmla="*/ 0 h 201079"/>
                    <a:gd name="connsiteX5" fmla="*/ 166889 w 166888"/>
                    <a:gd name="connsiteY5" fmla="*/ 0 h 201079"/>
                    <a:gd name="connsiteX6" fmla="*/ 166889 w 166888"/>
                    <a:gd name="connsiteY6" fmla="*/ 201054 h 201079"/>
                    <a:gd name="connsiteX7" fmla="*/ 107999 w 166888"/>
                    <a:gd name="connsiteY7" fmla="*/ 201054 h 201079"/>
                    <a:gd name="connsiteX8" fmla="*/ 51417 w 166888"/>
                    <a:gd name="connsiteY8" fmla="*/ 65786 h 201079"/>
                    <a:gd name="connsiteX9" fmla="*/ 44233 w 166888"/>
                    <a:gd name="connsiteY9" fmla="*/ 39644 h 201079"/>
                    <a:gd name="connsiteX10" fmla="*/ 45386 w 166888"/>
                    <a:gd name="connsiteY10" fmla="*/ 66074 h 201079"/>
                    <a:gd name="connsiteX11" fmla="*/ 45386 w 166888"/>
                    <a:gd name="connsiteY11" fmla="*/ 201080 h 201079"/>
                    <a:gd name="connsiteX12" fmla="*/ 0 w 166888"/>
                    <a:gd name="connsiteY12" fmla="*/ 201080 h 201079"/>
                    <a:gd name="connsiteX13" fmla="*/ 0 w 166888"/>
                    <a:gd name="connsiteY13" fmla="*/ 26 h 201079"/>
                    <a:gd name="connsiteX14" fmla="*/ 64055 w 166888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8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BF86F5CC-252C-9009-9DB7-62D3148256A6}"/>
                    </a:ext>
                  </a:extLst>
                </p:cNvPr>
                <p:cNvSpPr/>
                <p:nvPr/>
              </p:nvSpPr>
              <p:spPr>
                <a:xfrm>
                  <a:off x="3625680" y="5790430"/>
                  <a:ext cx="170035" cy="203911"/>
                </a:xfrm>
                <a:custGeom>
                  <a:avLst/>
                  <a:gdLst>
                    <a:gd name="connsiteX0" fmla="*/ 124360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6 w 170035"/>
                    <a:gd name="connsiteY6" fmla="*/ 0 h 203911"/>
                    <a:gd name="connsiteX7" fmla="*/ 45386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0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6" y="0"/>
                      </a:lnTo>
                      <a:lnTo>
                        <a:pt x="45386" y="128398"/>
                      </a:lnTo>
                      <a:cubicBezTo>
                        <a:pt x="45386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C9E722FD-161F-6ED3-396A-90DEEFAE3D42}"/>
                    </a:ext>
                  </a:extLst>
                </p:cNvPr>
                <p:cNvSpPr/>
                <p:nvPr/>
              </p:nvSpPr>
              <p:spPr>
                <a:xfrm>
                  <a:off x="3836461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E3BFB9A2-7C28-E7C6-61F8-5A9BF01F1644}"/>
                    </a:ext>
                  </a:extLst>
                </p:cNvPr>
                <p:cNvSpPr/>
                <p:nvPr/>
              </p:nvSpPr>
              <p:spPr>
                <a:xfrm>
                  <a:off x="4046430" y="5790430"/>
                  <a:ext cx="45386" cy="201053"/>
                </a:xfrm>
                <a:custGeom>
                  <a:avLst/>
                  <a:gdLst>
                    <a:gd name="connsiteX0" fmla="*/ 0 w 45386"/>
                    <a:gd name="connsiteY0" fmla="*/ 201054 h 201053"/>
                    <a:gd name="connsiteX1" fmla="*/ 0 w 45386"/>
                    <a:gd name="connsiteY1" fmla="*/ 0 h 201053"/>
                    <a:gd name="connsiteX2" fmla="*/ 45387 w 45386"/>
                    <a:gd name="connsiteY2" fmla="*/ 0 h 201053"/>
                    <a:gd name="connsiteX3" fmla="*/ 45387 w 45386"/>
                    <a:gd name="connsiteY3" fmla="*/ 201054 h 201053"/>
                    <a:gd name="connsiteX4" fmla="*/ 0 w 45386"/>
                    <a:gd name="connsiteY4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386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378AD4E8-2EBC-A73F-7C20-3A0CC19DF1D0}"/>
                    </a:ext>
                  </a:extLst>
                </p:cNvPr>
                <p:cNvSpPr/>
                <p:nvPr/>
              </p:nvSpPr>
              <p:spPr>
                <a:xfrm>
                  <a:off x="4127973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2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2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2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2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15AB4E99-8042-C52F-044F-03DC85551816}"/>
                    </a:ext>
                  </a:extLst>
                </p:cNvPr>
                <p:cNvSpPr/>
                <p:nvPr/>
              </p:nvSpPr>
              <p:spPr>
                <a:xfrm>
                  <a:off x="4356899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2" name="Graphic 6">
                <a:extLst>
                  <a:ext uri="{FF2B5EF4-FFF2-40B4-BE49-F238E27FC236}">
                    <a16:creationId xmlns:a16="http://schemas.microsoft.com/office/drawing/2014/main" id="{13503DCD-B98C-2C55-A3B5-58CE90120B5C}"/>
                  </a:ext>
                </a:extLst>
              </p:cNvPr>
              <p:cNvGrpSpPr/>
              <p:nvPr/>
            </p:nvGrpSpPr>
            <p:grpSpPr>
              <a:xfrm>
                <a:off x="2007786" y="6075571"/>
                <a:ext cx="2264369" cy="206874"/>
                <a:chOff x="2007786" y="6075571"/>
                <a:chExt cx="2264369" cy="206874"/>
              </a:xfrm>
              <a:grpFill/>
            </p:grpSpPr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BE190E79-5BB6-913D-4968-1C1E82B32A4D}"/>
                    </a:ext>
                  </a:extLst>
                </p:cNvPr>
                <p:cNvSpPr/>
                <p:nvPr/>
              </p:nvSpPr>
              <p:spPr>
                <a:xfrm>
                  <a:off x="2007786" y="6078508"/>
                  <a:ext cx="175777" cy="201053"/>
                </a:xfrm>
                <a:custGeom>
                  <a:avLst/>
                  <a:gdLst>
                    <a:gd name="connsiteX0" fmla="*/ 0 w 175777"/>
                    <a:gd name="connsiteY0" fmla="*/ 201054 h 201053"/>
                    <a:gd name="connsiteX1" fmla="*/ 0 w 175777"/>
                    <a:gd name="connsiteY1" fmla="*/ 0 h 201053"/>
                    <a:gd name="connsiteX2" fmla="*/ 89043 w 175777"/>
                    <a:gd name="connsiteY2" fmla="*/ 0 h 201053"/>
                    <a:gd name="connsiteX3" fmla="*/ 175778 w 175777"/>
                    <a:gd name="connsiteY3" fmla="*/ 100238 h 201053"/>
                    <a:gd name="connsiteX4" fmla="*/ 91324 w 175777"/>
                    <a:gd name="connsiteY4" fmla="*/ 201054 h 201053"/>
                    <a:gd name="connsiteX5" fmla="*/ 0 w 175777"/>
                    <a:gd name="connsiteY5" fmla="*/ 201054 h 201053"/>
                    <a:gd name="connsiteX6" fmla="*/ 80993 w 175777"/>
                    <a:gd name="connsiteY6" fmla="*/ 165447 h 201053"/>
                    <a:gd name="connsiteX7" fmla="*/ 128372 w 175777"/>
                    <a:gd name="connsiteY7" fmla="*/ 100527 h 201053"/>
                    <a:gd name="connsiteX8" fmla="*/ 79551 w 175777"/>
                    <a:gd name="connsiteY8" fmla="*/ 35607 h 201053"/>
                    <a:gd name="connsiteX9" fmla="*/ 45360 w 175777"/>
                    <a:gd name="connsiteY9" fmla="*/ 35607 h 201053"/>
                    <a:gd name="connsiteX10" fmla="*/ 45360 w 175777"/>
                    <a:gd name="connsiteY10" fmla="*/ 165421 h 201053"/>
                    <a:gd name="connsiteX11" fmla="*/ 80967 w 175777"/>
                    <a:gd name="connsiteY11" fmla="*/ 165421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5777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89043" y="0"/>
                      </a:lnTo>
                      <a:cubicBezTo>
                        <a:pt x="142741" y="0"/>
                        <a:pt x="175778" y="37049"/>
                        <a:pt x="175778" y="100238"/>
                      </a:cubicBezTo>
                      <a:cubicBezTo>
                        <a:pt x="175778" y="163428"/>
                        <a:pt x="143894" y="201054"/>
                        <a:pt x="91324" y="201054"/>
                      </a:cubicBezTo>
                      <a:lnTo>
                        <a:pt x="0" y="201054"/>
                      </a:lnTo>
                      <a:close/>
                      <a:moveTo>
                        <a:pt x="80993" y="165447"/>
                      </a:moveTo>
                      <a:cubicBezTo>
                        <a:pt x="113165" y="165447"/>
                        <a:pt x="128372" y="147067"/>
                        <a:pt x="128372" y="100527"/>
                      </a:cubicBezTo>
                      <a:cubicBezTo>
                        <a:pt x="128372" y="53987"/>
                        <a:pt x="112300" y="35607"/>
                        <a:pt x="79551" y="35607"/>
                      </a:cubicBezTo>
                      <a:lnTo>
                        <a:pt x="45360" y="35607"/>
                      </a:lnTo>
                      <a:lnTo>
                        <a:pt x="45360" y="165421"/>
                      </a:lnTo>
                      <a:lnTo>
                        <a:pt x="80967" y="165421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EB566D7D-6A65-F42E-3F27-36E96ADE16D9}"/>
                    </a:ext>
                  </a:extLst>
                </p:cNvPr>
                <p:cNvSpPr/>
                <p:nvPr/>
              </p:nvSpPr>
              <p:spPr>
                <a:xfrm>
                  <a:off x="2219459" y="6078508"/>
                  <a:ext cx="160858" cy="201053"/>
                </a:xfrm>
                <a:custGeom>
                  <a:avLst/>
                  <a:gdLst>
                    <a:gd name="connsiteX0" fmla="*/ 115760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0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0" y="201054"/>
                      </a:moveTo>
                      <a:cubicBezTo>
                        <a:pt x="115760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0" y="201054"/>
                      </a:lnTo>
                      <a:close/>
                      <a:moveTo>
                        <a:pt x="84454" y="88754"/>
                      </a:moveTo>
                      <a:cubicBezTo>
                        <a:pt x="105141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1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45C3A9D0-2F71-BDBE-7B0C-F1FE35C68826}"/>
                    </a:ext>
                  </a:extLst>
                </p:cNvPr>
                <p:cNvSpPr/>
                <p:nvPr/>
              </p:nvSpPr>
              <p:spPr>
                <a:xfrm>
                  <a:off x="2413354" y="6078508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7E7CC2BC-8E34-E099-2FFA-792C6B07C360}"/>
                    </a:ext>
                  </a:extLst>
                </p:cNvPr>
                <p:cNvSpPr/>
                <p:nvPr/>
              </p:nvSpPr>
              <p:spPr>
                <a:xfrm>
                  <a:off x="2617528" y="6075597"/>
                  <a:ext cx="184115" cy="206821"/>
                </a:xfrm>
                <a:custGeom>
                  <a:avLst/>
                  <a:gdLst>
                    <a:gd name="connsiteX0" fmla="*/ 182700 w 184115"/>
                    <a:gd name="connsiteY0" fmla="*/ 69535 h 206821"/>
                    <a:gd name="connsiteX1" fmla="*/ 136448 w 184115"/>
                    <a:gd name="connsiteY1" fmla="*/ 69535 h 206821"/>
                    <a:gd name="connsiteX2" fmla="*/ 96515 w 184115"/>
                    <a:gd name="connsiteY2" fmla="*/ 39959 h 206821"/>
                    <a:gd name="connsiteX3" fmla="*/ 48848 w 184115"/>
                    <a:gd name="connsiteY3" fmla="*/ 103437 h 206821"/>
                    <a:gd name="connsiteX4" fmla="*/ 95099 w 184115"/>
                    <a:gd name="connsiteY4" fmla="*/ 167492 h 206821"/>
                    <a:gd name="connsiteX5" fmla="*/ 139044 w 184115"/>
                    <a:gd name="connsiteY5" fmla="*/ 125567 h 206821"/>
                    <a:gd name="connsiteX6" fmla="*/ 92792 w 184115"/>
                    <a:gd name="connsiteY6" fmla="*/ 125567 h 206821"/>
                    <a:gd name="connsiteX7" fmla="*/ 92792 w 184115"/>
                    <a:gd name="connsiteY7" fmla="*/ 92241 h 206821"/>
                    <a:gd name="connsiteX8" fmla="*/ 184116 w 184115"/>
                    <a:gd name="connsiteY8" fmla="*/ 92241 h 206821"/>
                    <a:gd name="connsiteX9" fmla="*/ 184116 w 184115"/>
                    <a:gd name="connsiteY9" fmla="*/ 203964 h 206821"/>
                    <a:gd name="connsiteX10" fmla="*/ 141325 w 184115"/>
                    <a:gd name="connsiteY10" fmla="*/ 203964 h 206821"/>
                    <a:gd name="connsiteX11" fmla="*/ 141325 w 184115"/>
                    <a:gd name="connsiteY11" fmla="*/ 170639 h 206821"/>
                    <a:gd name="connsiteX12" fmla="*/ 85608 w 184115"/>
                    <a:gd name="connsiteY12" fmla="*/ 206822 h 206821"/>
                    <a:gd name="connsiteX13" fmla="*/ 0 w 184115"/>
                    <a:gd name="connsiteY13" fmla="*/ 103411 h 206821"/>
                    <a:gd name="connsiteX14" fmla="*/ 97092 w 184115"/>
                    <a:gd name="connsiteY14" fmla="*/ 0 h 206821"/>
                    <a:gd name="connsiteX15" fmla="*/ 182673 w 184115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115" h="206821">
                      <a:moveTo>
                        <a:pt x="182700" y="69535"/>
                      </a:moveTo>
                      <a:lnTo>
                        <a:pt x="136448" y="69535"/>
                      </a:lnTo>
                      <a:cubicBezTo>
                        <a:pt x="133852" y="50578"/>
                        <a:pt x="120375" y="39959"/>
                        <a:pt x="96515" y="39959"/>
                      </a:cubicBezTo>
                      <a:cubicBezTo>
                        <a:pt x="63190" y="39959"/>
                        <a:pt x="48848" y="65523"/>
                        <a:pt x="48848" y="103437"/>
                      </a:cubicBezTo>
                      <a:cubicBezTo>
                        <a:pt x="48848" y="144209"/>
                        <a:pt x="62351" y="167492"/>
                        <a:pt x="95099" y="167492"/>
                      </a:cubicBezTo>
                      <a:cubicBezTo>
                        <a:pt x="122682" y="167492"/>
                        <a:pt x="138755" y="152259"/>
                        <a:pt x="139044" y="125567"/>
                      </a:cubicBezTo>
                      <a:lnTo>
                        <a:pt x="92792" y="125567"/>
                      </a:lnTo>
                      <a:lnTo>
                        <a:pt x="92792" y="92241"/>
                      </a:lnTo>
                      <a:lnTo>
                        <a:pt x="184116" y="92241"/>
                      </a:lnTo>
                      <a:lnTo>
                        <a:pt x="184116" y="203964"/>
                      </a:lnTo>
                      <a:lnTo>
                        <a:pt x="141325" y="203964"/>
                      </a:lnTo>
                      <a:lnTo>
                        <a:pt x="141325" y="170639"/>
                      </a:lnTo>
                      <a:cubicBezTo>
                        <a:pt x="133275" y="191326"/>
                        <a:pt x="119484" y="206822"/>
                        <a:pt x="85608" y="206822"/>
                      </a:cubicBezTo>
                      <a:cubicBezTo>
                        <a:pt x="45098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3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3E495CF4-F8BF-724E-7247-9CE7A7056CCF}"/>
                    </a:ext>
                  </a:extLst>
                </p:cNvPr>
                <p:cNvSpPr/>
                <p:nvPr/>
              </p:nvSpPr>
              <p:spPr>
                <a:xfrm>
                  <a:off x="2836096" y="6075571"/>
                  <a:ext cx="167728" cy="206821"/>
                </a:xfrm>
                <a:custGeom>
                  <a:avLst/>
                  <a:gdLst>
                    <a:gd name="connsiteX0" fmla="*/ 166601 w 167728"/>
                    <a:gd name="connsiteY0" fmla="*/ 64684 h 206821"/>
                    <a:gd name="connsiteX1" fmla="*/ 119772 w 167728"/>
                    <a:gd name="connsiteY1" fmla="*/ 64684 h 206821"/>
                    <a:gd name="connsiteX2" fmla="*/ 83589 w 167728"/>
                    <a:gd name="connsiteY2" fmla="*/ 35947 h 206821"/>
                    <a:gd name="connsiteX3" fmla="*/ 51129 w 167728"/>
                    <a:gd name="connsiteY3" fmla="*/ 58916 h 206821"/>
                    <a:gd name="connsiteX4" fmla="*/ 88177 w 167728"/>
                    <a:gd name="connsiteY4" fmla="*/ 81885 h 206821"/>
                    <a:gd name="connsiteX5" fmla="*/ 167728 w 167728"/>
                    <a:gd name="connsiteY5" fmla="*/ 139621 h 206821"/>
                    <a:gd name="connsiteX6" fmla="*/ 82435 w 167728"/>
                    <a:gd name="connsiteY6" fmla="*/ 206822 h 206821"/>
                    <a:gd name="connsiteX7" fmla="*/ 0 w 167728"/>
                    <a:gd name="connsiteY7" fmla="*/ 141325 h 206821"/>
                    <a:gd name="connsiteX8" fmla="*/ 46829 w 167728"/>
                    <a:gd name="connsiteY8" fmla="*/ 141325 h 206821"/>
                    <a:gd name="connsiteX9" fmla="*/ 84166 w 167728"/>
                    <a:gd name="connsiteY9" fmla="*/ 171189 h 206821"/>
                    <a:gd name="connsiteX10" fmla="*/ 118068 w 167728"/>
                    <a:gd name="connsiteY10" fmla="*/ 146490 h 206821"/>
                    <a:gd name="connsiteX11" fmla="*/ 78423 w 167728"/>
                    <a:gd name="connsiteY11" fmla="*/ 122079 h 206821"/>
                    <a:gd name="connsiteX12" fmla="*/ 2596 w 167728"/>
                    <a:gd name="connsiteY12" fmla="*/ 62901 h 206821"/>
                    <a:gd name="connsiteX13" fmla="*/ 84742 w 167728"/>
                    <a:gd name="connsiteY13" fmla="*/ 0 h 206821"/>
                    <a:gd name="connsiteX14" fmla="*/ 166601 w 167728"/>
                    <a:gd name="connsiteY14" fmla="*/ 64632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7728" h="206821">
                      <a:moveTo>
                        <a:pt x="166601" y="64684"/>
                      </a:moveTo>
                      <a:lnTo>
                        <a:pt x="119772" y="64684"/>
                      </a:lnTo>
                      <a:cubicBezTo>
                        <a:pt x="118330" y="47169"/>
                        <a:pt x="111146" y="35947"/>
                        <a:pt x="83589" y="35947"/>
                      </a:cubicBezTo>
                      <a:cubicBezTo>
                        <a:pt x="58601" y="35947"/>
                        <a:pt x="51129" y="46566"/>
                        <a:pt x="51129" y="58916"/>
                      </a:cubicBezTo>
                      <a:cubicBezTo>
                        <a:pt x="51129" y="74438"/>
                        <a:pt x="62901" y="79027"/>
                        <a:pt x="88177" y="81885"/>
                      </a:cubicBezTo>
                      <a:cubicBezTo>
                        <a:pt x="136999" y="86473"/>
                        <a:pt x="167728" y="102572"/>
                        <a:pt x="167728" y="139621"/>
                      </a:cubicBezTo>
                      <a:cubicBezTo>
                        <a:pt x="167728" y="178977"/>
                        <a:pt x="136422" y="206822"/>
                        <a:pt x="82435" y="206822"/>
                      </a:cubicBezTo>
                      <a:cubicBezTo>
                        <a:pt x="31883" y="206822"/>
                        <a:pt x="1730" y="179527"/>
                        <a:pt x="0" y="141325"/>
                      </a:cubicBezTo>
                      <a:lnTo>
                        <a:pt x="46829" y="141325"/>
                      </a:lnTo>
                      <a:cubicBezTo>
                        <a:pt x="47982" y="159128"/>
                        <a:pt x="56871" y="171189"/>
                        <a:pt x="84166" y="171189"/>
                      </a:cubicBezTo>
                      <a:cubicBezTo>
                        <a:pt x="109442" y="171189"/>
                        <a:pt x="118068" y="159705"/>
                        <a:pt x="118068" y="146490"/>
                      </a:cubicBezTo>
                      <a:cubicBezTo>
                        <a:pt x="118068" y="129841"/>
                        <a:pt x="106295" y="125514"/>
                        <a:pt x="78423" y="122079"/>
                      </a:cubicBezTo>
                      <a:cubicBezTo>
                        <a:pt x="27295" y="116049"/>
                        <a:pt x="2596" y="101104"/>
                        <a:pt x="2596" y="62901"/>
                      </a:cubicBezTo>
                      <a:cubicBezTo>
                        <a:pt x="2596" y="27872"/>
                        <a:pt x="31018" y="0"/>
                        <a:pt x="84742" y="0"/>
                      </a:cubicBezTo>
                      <a:cubicBezTo>
                        <a:pt x="135294" y="0"/>
                        <a:pt x="164870" y="26718"/>
                        <a:pt x="166601" y="646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CFBD2C6C-55E3-F616-40EA-B805EA3D1C4F}"/>
                    </a:ext>
                  </a:extLst>
                </p:cNvPr>
                <p:cNvSpPr/>
                <p:nvPr/>
              </p:nvSpPr>
              <p:spPr>
                <a:xfrm>
                  <a:off x="3072180" y="6078508"/>
                  <a:ext cx="199926" cy="201053"/>
                </a:xfrm>
                <a:custGeom>
                  <a:avLst/>
                  <a:gdLst>
                    <a:gd name="connsiteX0" fmla="*/ 133302 w 199926"/>
                    <a:gd name="connsiteY0" fmla="*/ 0 h 201053"/>
                    <a:gd name="connsiteX1" fmla="*/ 199926 w 199926"/>
                    <a:gd name="connsiteY1" fmla="*/ 201054 h 201053"/>
                    <a:gd name="connsiteX2" fmla="*/ 149951 w 199926"/>
                    <a:gd name="connsiteY2" fmla="*/ 201054 h 201053"/>
                    <a:gd name="connsiteX3" fmla="*/ 134429 w 199926"/>
                    <a:gd name="connsiteY3" fmla="*/ 151655 h 201053"/>
                    <a:gd name="connsiteX4" fmla="*/ 63190 w 199926"/>
                    <a:gd name="connsiteY4" fmla="*/ 151655 h 201053"/>
                    <a:gd name="connsiteX5" fmla="*/ 47668 w 199926"/>
                    <a:gd name="connsiteY5" fmla="*/ 201054 h 201053"/>
                    <a:gd name="connsiteX6" fmla="*/ 0 w 199926"/>
                    <a:gd name="connsiteY6" fmla="*/ 201054 h 201053"/>
                    <a:gd name="connsiteX7" fmla="*/ 67201 w 199926"/>
                    <a:gd name="connsiteY7" fmla="*/ 0 h 201053"/>
                    <a:gd name="connsiteX8" fmla="*/ 133249 w 199926"/>
                    <a:gd name="connsiteY8" fmla="*/ 0 h 201053"/>
                    <a:gd name="connsiteX9" fmla="*/ 91350 w 199926"/>
                    <a:gd name="connsiteY9" fmla="*/ 60306 h 201053"/>
                    <a:gd name="connsiteX10" fmla="*/ 73547 w 199926"/>
                    <a:gd name="connsiteY10" fmla="*/ 117176 h 201053"/>
                    <a:gd name="connsiteX11" fmla="*/ 124098 w 199926"/>
                    <a:gd name="connsiteY11" fmla="*/ 117176 h 201053"/>
                    <a:gd name="connsiteX12" fmla="*/ 106295 w 199926"/>
                    <a:gd name="connsiteY12" fmla="*/ 59729 h 201053"/>
                    <a:gd name="connsiteX13" fmla="*/ 99111 w 199926"/>
                    <a:gd name="connsiteY13" fmla="*/ 29576 h 201053"/>
                    <a:gd name="connsiteX14" fmla="*/ 91350 w 199926"/>
                    <a:gd name="connsiteY14" fmla="*/ 60306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6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06"/>
                      </a:moveTo>
                      <a:lnTo>
                        <a:pt x="73547" y="117176"/>
                      </a:lnTo>
                      <a:lnTo>
                        <a:pt x="124098" y="117176"/>
                      </a:lnTo>
                      <a:lnTo>
                        <a:pt x="106295" y="59729"/>
                      </a:lnTo>
                      <a:cubicBezTo>
                        <a:pt x="103699" y="51391"/>
                        <a:pt x="100553" y="37888"/>
                        <a:pt x="99111" y="29576"/>
                      </a:cubicBezTo>
                      <a:cubicBezTo>
                        <a:pt x="97380" y="38202"/>
                        <a:pt x="93946" y="51705"/>
                        <a:pt x="91350" y="60306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01F1A7B3-0DFD-4829-4F90-AFE6248668B7}"/>
                    </a:ext>
                  </a:extLst>
                </p:cNvPr>
                <p:cNvSpPr/>
                <p:nvPr/>
              </p:nvSpPr>
              <p:spPr>
                <a:xfrm>
                  <a:off x="3282436" y="6075597"/>
                  <a:ext cx="184089" cy="206821"/>
                </a:xfrm>
                <a:custGeom>
                  <a:avLst/>
                  <a:gdLst>
                    <a:gd name="connsiteX0" fmla="*/ 182674 w 184089"/>
                    <a:gd name="connsiteY0" fmla="*/ 69535 h 206821"/>
                    <a:gd name="connsiteX1" fmla="*/ 136422 w 184089"/>
                    <a:gd name="connsiteY1" fmla="*/ 69535 h 206821"/>
                    <a:gd name="connsiteX2" fmla="*/ 96489 w 184089"/>
                    <a:gd name="connsiteY2" fmla="*/ 39959 h 206821"/>
                    <a:gd name="connsiteX3" fmla="*/ 48821 w 184089"/>
                    <a:gd name="connsiteY3" fmla="*/ 103437 h 206821"/>
                    <a:gd name="connsiteX4" fmla="*/ 95073 w 184089"/>
                    <a:gd name="connsiteY4" fmla="*/ 167492 h 206821"/>
                    <a:gd name="connsiteX5" fmla="*/ 139018 w 184089"/>
                    <a:gd name="connsiteY5" fmla="*/ 125567 h 206821"/>
                    <a:gd name="connsiteX6" fmla="*/ 92766 w 184089"/>
                    <a:gd name="connsiteY6" fmla="*/ 125567 h 206821"/>
                    <a:gd name="connsiteX7" fmla="*/ 92766 w 184089"/>
                    <a:gd name="connsiteY7" fmla="*/ 92241 h 206821"/>
                    <a:gd name="connsiteX8" fmla="*/ 184089 w 184089"/>
                    <a:gd name="connsiteY8" fmla="*/ 92241 h 206821"/>
                    <a:gd name="connsiteX9" fmla="*/ 184089 w 184089"/>
                    <a:gd name="connsiteY9" fmla="*/ 203964 h 206821"/>
                    <a:gd name="connsiteX10" fmla="*/ 141299 w 184089"/>
                    <a:gd name="connsiteY10" fmla="*/ 203964 h 206821"/>
                    <a:gd name="connsiteX11" fmla="*/ 141299 w 184089"/>
                    <a:gd name="connsiteY11" fmla="*/ 170639 h 206821"/>
                    <a:gd name="connsiteX12" fmla="*/ 85582 w 184089"/>
                    <a:gd name="connsiteY12" fmla="*/ 206822 h 206821"/>
                    <a:gd name="connsiteX13" fmla="*/ 0 w 184089"/>
                    <a:gd name="connsiteY13" fmla="*/ 103411 h 206821"/>
                    <a:gd name="connsiteX14" fmla="*/ 97092 w 184089"/>
                    <a:gd name="connsiteY14" fmla="*/ 0 h 206821"/>
                    <a:gd name="connsiteX15" fmla="*/ 182674 w 184089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089" h="206821">
                      <a:moveTo>
                        <a:pt x="182674" y="69535"/>
                      </a:moveTo>
                      <a:lnTo>
                        <a:pt x="136422" y="69535"/>
                      </a:lnTo>
                      <a:cubicBezTo>
                        <a:pt x="133826" y="50578"/>
                        <a:pt x="120349" y="39959"/>
                        <a:pt x="96489" y="39959"/>
                      </a:cubicBezTo>
                      <a:cubicBezTo>
                        <a:pt x="63163" y="39959"/>
                        <a:pt x="48821" y="65523"/>
                        <a:pt x="48821" y="103437"/>
                      </a:cubicBezTo>
                      <a:cubicBezTo>
                        <a:pt x="48821" y="144209"/>
                        <a:pt x="62325" y="167492"/>
                        <a:pt x="95073" y="167492"/>
                      </a:cubicBezTo>
                      <a:cubicBezTo>
                        <a:pt x="122656" y="167492"/>
                        <a:pt x="138729" y="152259"/>
                        <a:pt x="139018" y="125567"/>
                      </a:cubicBezTo>
                      <a:lnTo>
                        <a:pt x="92766" y="125567"/>
                      </a:lnTo>
                      <a:lnTo>
                        <a:pt x="92766" y="92241"/>
                      </a:lnTo>
                      <a:lnTo>
                        <a:pt x="184089" y="92241"/>
                      </a:lnTo>
                      <a:lnTo>
                        <a:pt x="184089" y="203964"/>
                      </a:lnTo>
                      <a:lnTo>
                        <a:pt x="141299" y="203964"/>
                      </a:lnTo>
                      <a:lnTo>
                        <a:pt x="141299" y="170639"/>
                      </a:lnTo>
                      <a:cubicBezTo>
                        <a:pt x="133249" y="191326"/>
                        <a:pt x="119458" y="206822"/>
                        <a:pt x="85582" y="206822"/>
                      </a:cubicBezTo>
                      <a:cubicBezTo>
                        <a:pt x="45072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4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31A92617-7ACC-FDDC-EFA9-29655FB0FF76}"/>
                    </a:ext>
                  </a:extLst>
                </p:cNvPr>
                <p:cNvSpPr/>
                <p:nvPr/>
              </p:nvSpPr>
              <p:spPr>
                <a:xfrm>
                  <a:off x="3509343" y="6078508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6 w 141324"/>
                    <a:gd name="connsiteY4" fmla="*/ 35607 h 201053"/>
                    <a:gd name="connsiteX5" fmla="*/ 45386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6 w 141324"/>
                    <a:gd name="connsiteY8" fmla="*/ 114581 h 201053"/>
                    <a:gd name="connsiteX9" fmla="*/ 45386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6" y="35607"/>
                      </a:lnTo>
                      <a:lnTo>
                        <a:pt x="45386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6" y="114581"/>
                      </a:lnTo>
                      <a:lnTo>
                        <a:pt x="45386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565E9A5B-F3A9-BD33-6C31-0A91D120FE0E}"/>
                    </a:ext>
                  </a:extLst>
                </p:cNvPr>
                <p:cNvSpPr/>
                <p:nvPr/>
              </p:nvSpPr>
              <p:spPr>
                <a:xfrm>
                  <a:off x="3682525" y="6078481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26 h 201079"/>
                    <a:gd name="connsiteX1" fmla="*/ 116337 w 166889"/>
                    <a:gd name="connsiteY1" fmla="*/ 123522 h 201079"/>
                    <a:gd name="connsiteX2" fmla="*/ 124099 w 166889"/>
                    <a:gd name="connsiteY2" fmla="*/ 150240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8000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7 w 166889"/>
                    <a:gd name="connsiteY10" fmla="*/ 66074 h 201079"/>
                    <a:gd name="connsiteX11" fmla="*/ 45387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26"/>
                      </a:moveTo>
                      <a:lnTo>
                        <a:pt x="116337" y="123522"/>
                      </a:lnTo>
                      <a:cubicBezTo>
                        <a:pt x="118645" y="129264"/>
                        <a:pt x="122080" y="140748"/>
                        <a:pt x="124099" y="150240"/>
                      </a:cubicBezTo>
                      <a:cubicBezTo>
                        <a:pt x="123522" y="143921"/>
                        <a:pt x="122656" y="127848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8000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7" y="60332"/>
                        <a:pt x="45387" y="66074"/>
                      </a:cubicBezTo>
                      <a:lnTo>
                        <a:pt x="45387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B9E1DCEE-9B69-0FD4-57D6-8B08D8138869}"/>
                    </a:ext>
                  </a:extLst>
                </p:cNvPr>
                <p:cNvSpPr/>
                <p:nvPr/>
              </p:nvSpPr>
              <p:spPr>
                <a:xfrm>
                  <a:off x="3885597" y="6075624"/>
                  <a:ext cx="182961" cy="206821"/>
                </a:xfrm>
                <a:custGeom>
                  <a:avLst/>
                  <a:gdLst>
                    <a:gd name="connsiteX0" fmla="*/ 182962 w 182961"/>
                    <a:gd name="connsiteY0" fmla="*/ 137025 h 206821"/>
                    <a:gd name="connsiteX1" fmla="*/ 96515 w 182961"/>
                    <a:gd name="connsiteY1" fmla="*/ 206822 h 206821"/>
                    <a:gd name="connsiteX2" fmla="*/ 0 w 182961"/>
                    <a:gd name="connsiteY2" fmla="*/ 103411 h 206821"/>
                    <a:gd name="connsiteX3" fmla="*/ 96515 w 182961"/>
                    <a:gd name="connsiteY3" fmla="*/ 0 h 206821"/>
                    <a:gd name="connsiteX4" fmla="*/ 182962 w 182961"/>
                    <a:gd name="connsiteY4" fmla="*/ 69797 h 206821"/>
                    <a:gd name="connsiteX5" fmla="*/ 136422 w 182961"/>
                    <a:gd name="connsiteY5" fmla="*/ 69797 h 206821"/>
                    <a:gd name="connsiteX6" fmla="*/ 96489 w 182961"/>
                    <a:gd name="connsiteY6" fmla="*/ 39933 h 206821"/>
                    <a:gd name="connsiteX7" fmla="*/ 49083 w 182961"/>
                    <a:gd name="connsiteY7" fmla="*/ 103411 h 206821"/>
                    <a:gd name="connsiteX8" fmla="*/ 96489 w 182961"/>
                    <a:gd name="connsiteY8" fmla="*/ 166889 h 206821"/>
                    <a:gd name="connsiteX9" fmla="*/ 136422 w 182961"/>
                    <a:gd name="connsiteY9" fmla="*/ 137025 h 206821"/>
                    <a:gd name="connsiteX10" fmla="*/ 182962 w 182961"/>
                    <a:gd name="connsiteY10" fmla="*/ 137025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961" h="206821">
                      <a:moveTo>
                        <a:pt x="182962" y="137025"/>
                      </a:moveTo>
                      <a:cubicBezTo>
                        <a:pt x="179527" y="178373"/>
                        <a:pt x="146779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625" y="0"/>
                        <a:pt x="96515" y="0"/>
                      </a:cubicBezTo>
                      <a:cubicBezTo>
                        <a:pt x="146779" y="0"/>
                        <a:pt x="179527" y="28422"/>
                        <a:pt x="182962" y="69797"/>
                      </a:cubicBezTo>
                      <a:lnTo>
                        <a:pt x="136422" y="69797"/>
                      </a:lnTo>
                      <a:cubicBezTo>
                        <a:pt x="133826" y="50840"/>
                        <a:pt x="120611" y="39933"/>
                        <a:pt x="96489" y="39933"/>
                      </a:cubicBezTo>
                      <a:cubicBezTo>
                        <a:pt x="63163" y="39933"/>
                        <a:pt x="49083" y="65497"/>
                        <a:pt x="49083" y="103411"/>
                      </a:cubicBezTo>
                      <a:cubicBezTo>
                        <a:pt x="49083" y="141325"/>
                        <a:pt x="63163" y="166889"/>
                        <a:pt x="96489" y="166889"/>
                      </a:cubicBezTo>
                      <a:cubicBezTo>
                        <a:pt x="120611" y="166889"/>
                        <a:pt x="133826" y="155982"/>
                        <a:pt x="136422" y="137025"/>
                      </a:cubicBezTo>
                      <a:lnTo>
                        <a:pt x="182962" y="137025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87DFB0D1-E235-9394-1AB7-82DB18ECAD63}"/>
                    </a:ext>
                  </a:extLst>
                </p:cNvPr>
                <p:cNvSpPr/>
                <p:nvPr/>
              </p:nvSpPr>
              <p:spPr>
                <a:xfrm>
                  <a:off x="4072544" y="6078508"/>
                  <a:ext cx="199611" cy="201053"/>
                </a:xfrm>
                <a:custGeom>
                  <a:avLst/>
                  <a:gdLst>
                    <a:gd name="connsiteX0" fmla="*/ 77270 w 199611"/>
                    <a:gd name="connsiteY0" fmla="*/ 201054 h 201053"/>
                    <a:gd name="connsiteX1" fmla="*/ 77270 w 199611"/>
                    <a:gd name="connsiteY1" fmla="*/ 115761 h 201053"/>
                    <a:gd name="connsiteX2" fmla="*/ 0 w 199611"/>
                    <a:gd name="connsiteY2" fmla="*/ 0 h 201053"/>
                    <a:gd name="connsiteX3" fmla="*/ 53148 w 199611"/>
                    <a:gd name="connsiteY3" fmla="*/ 0 h 201053"/>
                    <a:gd name="connsiteX4" fmla="*/ 101392 w 199611"/>
                    <a:gd name="connsiteY4" fmla="*/ 77270 h 201053"/>
                    <a:gd name="connsiteX5" fmla="*/ 150213 w 199611"/>
                    <a:gd name="connsiteY5" fmla="*/ 0 h 201053"/>
                    <a:gd name="connsiteX6" fmla="*/ 199612 w 199611"/>
                    <a:gd name="connsiteY6" fmla="*/ 0 h 201053"/>
                    <a:gd name="connsiteX7" fmla="*/ 122630 w 199611"/>
                    <a:gd name="connsiteY7" fmla="*/ 115761 h 201053"/>
                    <a:gd name="connsiteX8" fmla="*/ 122630 w 199611"/>
                    <a:gd name="connsiteY8" fmla="*/ 201054 h 201053"/>
                    <a:gd name="connsiteX9" fmla="*/ 77244 w 199611"/>
                    <a:gd name="connsiteY9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9611" h="201053">
                      <a:moveTo>
                        <a:pt x="77270" y="201054"/>
                      </a:moveTo>
                      <a:lnTo>
                        <a:pt x="77270" y="115761"/>
                      </a:lnTo>
                      <a:lnTo>
                        <a:pt x="0" y="0"/>
                      </a:lnTo>
                      <a:lnTo>
                        <a:pt x="53148" y="0"/>
                      </a:lnTo>
                      <a:lnTo>
                        <a:pt x="101392" y="77270"/>
                      </a:lnTo>
                      <a:lnTo>
                        <a:pt x="150213" y="0"/>
                      </a:lnTo>
                      <a:lnTo>
                        <a:pt x="199612" y="0"/>
                      </a:lnTo>
                      <a:lnTo>
                        <a:pt x="122630" y="115761"/>
                      </a:lnTo>
                      <a:lnTo>
                        <a:pt x="122630" y="201054"/>
                      </a:lnTo>
                      <a:lnTo>
                        <a:pt x="77244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3" name="Graphic 6">
                <a:extLst>
                  <a:ext uri="{FF2B5EF4-FFF2-40B4-BE49-F238E27FC236}">
                    <a16:creationId xmlns:a16="http://schemas.microsoft.com/office/drawing/2014/main" id="{0AD84C93-AD58-F565-13AB-CF1B1096AA03}"/>
                  </a:ext>
                </a:extLst>
              </p:cNvPr>
              <p:cNvGrpSpPr/>
              <p:nvPr/>
            </p:nvGrpSpPr>
            <p:grpSpPr>
              <a:xfrm>
                <a:off x="2007786" y="5787546"/>
                <a:ext cx="2516001" cy="206821"/>
                <a:chOff x="2007786" y="5787546"/>
                <a:chExt cx="2516001" cy="206821"/>
              </a:xfrm>
              <a:grpFill/>
            </p:grpSpPr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A3BE16FD-8C56-D0BC-3DEC-A895785E1F54}"/>
                    </a:ext>
                  </a:extLst>
                </p:cNvPr>
                <p:cNvSpPr/>
                <p:nvPr/>
              </p:nvSpPr>
              <p:spPr>
                <a:xfrm>
                  <a:off x="2007786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5AF1DC14-FC53-502F-4FEB-59CACD55D129}"/>
                    </a:ext>
                  </a:extLst>
                </p:cNvPr>
                <p:cNvSpPr/>
                <p:nvPr/>
              </p:nvSpPr>
              <p:spPr>
                <a:xfrm>
                  <a:off x="2178687" y="5790430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AB27BF75-EFBC-45C7-DDC4-25A4E584FBC9}"/>
                    </a:ext>
                  </a:extLst>
                </p:cNvPr>
                <p:cNvSpPr/>
                <p:nvPr/>
              </p:nvSpPr>
              <p:spPr>
                <a:xfrm>
                  <a:off x="2389494" y="5790430"/>
                  <a:ext cx="160858" cy="201053"/>
                </a:xfrm>
                <a:custGeom>
                  <a:avLst/>
                  <a:gdLst>
                    <a:gd name="connsiteX0" fmla="*/ 115761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1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1" y="201054"/>
                      </a:moveTo>
                      <a:cubicBezTo>
                        <a:pt x="115761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1" y="201054"/>
                      </a:lnTo>
                      <a:close/>
                      <a:moveTo>
                        <a:pt x="84454" y="88754"/>
                      </a:moveTo>
                      <a:cubicBezTo>
                        <a:pt x="105142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2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2BB497D9-1F02-DCF4-0BBE-26B5E25AC5FA}"/>
                    </a:ext>
                  </a:extLst>
                </p:cNvPr>
                <p:cNvSpPr/>
                <p:nvPr/>
              </p:nvSpPr>
              <p:spPr>
                <a:xfrm>
                  <a:off x="2578749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1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1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6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1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1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C050C697-1427-353D-70BD-CED024ED7232}"/>
                    </a:ext>
                  </a:extLst>
                </p:cNvPr>
                <p:cNvSpPr/>
                <p:nvPr/>
              </p:nvSpPr>
              <p:spPr>
                <a:xfrm>
                  <a:off x="2807648" y="5790430"/>
                  <a:ext cx="158289" cy="201053"/>
                </a:xfrm>
                <a:custGeom>
                  <a:avLst/>
                  <a:gdLst>
                    <a:gd name="connsiteX0" fmla="*/ 158289 w 158289"/>
                    <a:gd name="connsiteY0" fmla="*/ 65209 h 201053"/>
                    <a:gd name="connsiteX1" fmla="*/ 92215 w 158289"/>
                    <a:gd name="connsiteY1" fmla="*/ 131545 h 201053"/>
                    <a:gd name="connsiteX2" fmla="*/ 45387 w 158289"/>
                    <a:gd name="connsiteY2" fmla="*/ 131545 h 201053"/>
                    <a:gd name="connsiteX3" fmla="*/ 45387 w 158289"/>
                    <a:gd name="connsiteY3" fmla="*/ 201054 h 201053"/>
                    <a:gd name="connsiteX4" fmla="*/ 0 w 158289"/>
                    <a:gd name="connsiteY4" fmla="*/ 201054 h 201053"/>
                    <a:gd name="connsiteX5" fmla="*/ 0 w 158289"/>
                    <a:gd name="connsiteY5" fmla="*/ 0 h 201053"/>
                    <a:gd name="connsiteX6" fmla="*/ 94785 w 158289"/>
                    <a:gd name="connsiteY6" fmla="*/ 0 h 201053"/>
                    <a:gd name="connsiteX7" fmla="*/ 158263 w 158289"/>
                    <a:gd name="connsiteY7" fmla="*/ 65209 h 201053"/>
                    <a:gd name="connsiteX8" fmla="*/ 45413 w 158289"/>
                    <a:gd name="connsiteY8" fmla="*/ 35633 h 201053"/>
                    <a:gd name="connsiteX9" fmla="*/ 45413 w 158289"/>
                    <a:gd name="connsiteY9" fmla="*/ 99111 h 201053"/>
                    <a:gd name="connsiteX10" fmla="*/ 83327 w 158289"/>
                    <a:gd name="connsiteY10" fmla="*/ 99111 h 201053"/>
                    <a:gd name="connsiteX11" fmla="*/ 112037 w 158289"/>
                    <a:gd name="connsiteY11" fmla="*/ 66362 h 201053"/>
                    <a:gd name="connsiteX12" fmla="*/ 83327 w 158289"/>
                    <a:gd name="connsiteY12" fmla="*/ 35633 h 201053"/>
                    <a:gd name="connsiteX13" fmla="*/ 45413 w 158289"/>
                    <a:gd name="connsiteY13" fmla="*/ 35633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8289" h="201053">
                      <a:moveTo>
                        <a:pt x="158289" y="65209"/>
                      </a:moveTo>
                      <a:cubicBezTo>
                        <a:pt x="158289" y="101680"/>
                        <a:pt x="136736" y="131545"/>
                        <a:pt x="92215" y="131545"/>
                      </a:cubicBezTo>
                      <a:lnTo>
                        <a:pt x="45387" y="13154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4785" y="0"/>
                      </a:lnTo>
                      <a:cubicBezTo>
                        <a:pt x="136133" y="0"/>
                        <a:pt x="158263" y="29576"/>
                        <a:pt x="158263" y="65209"/>
                      </a:cubicBezTo>
                      <a:close/>
                      <a:moveTo>
                        <a:pt x="45413" y="35633"/>
                      </a:moveTo>
                      <a:lnTo>
                        <a:pt x="45413" y="99111"/>
                      </a:lnTo>
                      <a:lnTo>
                        <a:pt x="83327" y="99111"/>
                      </a:lnTo>
                      <a:cubicBezTo>
                        <a:pt x="103726" y="99111"/>
                        <a:pt x="112037" y="85608"/>
                        <a:pt x="112037" y="66362"/>
                      </a:cubicBezTo>
                      <a:cubicBezTo>
                        <a:pt x="112037" y="47117"/>
                        <a:pt x="103988" y="35633"/>
                        <a:pt x="83327" y="35633"/>
                      </a:cubicBezTo>
                      <a:lnTo>
                        <a:pt x="45413" y="35633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15D48A4E-9749-50CD-C856-8AA683AF4563}"/>
                    </a:ext>
                  </a:extLst>
                </p:cNvPr>
                <p:cNvSpPr/>
                <p:nvPr/>
              </p:nvSpPr>
              <p:spPr>
                <a:xfrm>
                  <a:off x="2994071" y="5790430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7 w 141324"/>
                    <a:gd name="connsiteY4" fmla="*/ 35607 h 201053"/>
                    <a:gd name="connsiteX5" fmla="*/ 45387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7 w 141324"/>
                    <a:gd name="connsiteY8" fmla="*/ 114581 h 201053"/>
                    <a:gd name="connsiteX9" fmla="*/ 45387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7" y="35607"/>
                      </a:lnTo>
                      <a:lnTo>
                        <a:pt x="45387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7" y="114581"/>
                      </a:lnTo>
                      <a:lnTo>
                        <a:pt x="45387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650BE71D-EFE6-26B2-086C-0428FC5D420C}"/>
                    </a:ext>
                  </a:extLst>
                </p:cNvPr>
                <p:cNvSpPr/>
                <p:nvPr/>
              </p:nvSpPr>
              <p:spPr>
                <a:xfrm>
                  <a:off x="3141112" y="5790430"/>
                  <a:ext cx="199925" cy="201053"/>
                </a:xfrm>
                <a:custGeom>
                  <a:avLst/>
                  <a:gdLst>
                    <a:gd name="connsiteX0" fmla="*/ 133302 w 199925"/>
                    <a:gd name="connsiteY0" fmla="*/ 0 h 201053"/>
                    <a:gd name="connsiteX1" fmla="*/ 199926 w 199925"/>
                    <a:gd name="connsiteY1" fmla="*/ 201054 h 201053"/>
                    <a:gd name="connsiteX2" fmla="*/ 149951 w 199925"/>
                    <a:gd name="connsiteY2" fmla="*/ 201054 h 201053"/>
                    <a:gd name="connsiteX3" fmla="*/ 134429 w 199925"/>
                    <a:gd name="connsiteY3" fmla="*/ 151655 h 201053"/>
                    <a:gd name="connsiteX4" fmla="*/ 63190 w 199925"/>
                    <a:gd name="connsiteY4" fmla="*/ 151655 h 201053"/>
                    <a:gd name="connsiteX5" fmla="*/ 47668 w 199925"/>
                    <a:gd name="connsiteY5" fmla="*/ 201054 h 201053"/>
                    <a:gd name="connsiteX6" fmla="*/ 0 w 199925"/>
                    <a:gd name="connsiteY6" fmla="*/ 201054 h 201053"/>
                    <a:gd name="connsiteX7" fmla="*/ 67201 w 199925"/>
                    <a:gd name="connsiteY7" fmla="*/ 0 h 201053"/>
                    <a:gd name="connsiteX8" fmla="*/ 133249 w 199925"/>
                    <a:gd name="connsiteY8" fmla="*/ 0 h 201053"/>
                    <a:gd name="connsiteX9" fmla="*/ 91350 w 199925"/>
                    <a:gd name="connsiteY9" fmla="*/ 60332 h 201053"/>
                    <a:gd name="connsiteX10" fmla="*/ 73547 w 199925"/>
                    <a:gd name="connsiteY10" fmla="*/ 117203 h 201053"/>
                    <a:gd name="connsiteX11" fmla="*/ 124098 w 199925"/>
                    <a:gd name="connsiteY11" fmla="*/ 117203 h 201053"/>
                    <a:gd name="connsiteX12" fmla="*/ 106295 w 199925"/>
                    <a:gd name="connsiteY12" fmla="*/ 59755 h 201053"/>
                    <a:gd name="connsiteX13" fmla="*/ 99111 w 199925"/>
                    <a:gd name="connsiteY13" fmla="*/ 29602 h 201053"/>
                    <a:gd name="connsiteX14" fmla="*/ 91350 w 199925"/>
                    <a:gd name="connsiteY14" fmla="*/ 60332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5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32"/>
                      </a:moveTo>
                      <a:lnTo>
                        <a:pt x="73547" y="117203"/>
                      </a:lnTo>
                      <a:lnTo>
                        <a:pt x="124098" y="117203"/>
                      </a:lnTo>
                      <a:lnTo>
                        <a:pt x="106295" y="59755"/>
                      </a:lnTo>
                      <a:cubicBezTo>
                        <a:pt x="103699" y="51417"/>
                        <a:pt x="100553" y="37914"/>
                        <a:pt x="99111" y="29602"/>
                      </a:cubicBezTo>
                      <a:cubicBezTo>
                        <a:pt x="97380" y="38229"/>
                        <a:pt x="93946" y="51705"/>
                        <a:pt x="91350" y="603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8E0C2D26-19C4-5EE6-09D3-A456623BDBA4}"/>
                    </a:ext>
                  </a:extLst>
                </p:cNvPr>
                <p:cNvSpPr/>
                <p:nvPr/>
              </p:nvSpPr>
              <p:spPr>
                <a:xfrm>
                  <a:off x="3357976" y="5790430"/>
                  <a:ext cx="166888" cy="201079"/>
                </a:xfrm>
                <a:custGeom>
                  <a:avLst/>
                  <a:gdLst>
                    <a:gd name="connsiteX0" fmla="*/ 64055 w 166888"/>
                    <a:gd name="connsiteY0" fmla="*/ 0 h 201079"/>
                    <a:gd name="connsiteX1" fmla="*/ 116337 w 166888"/>
                    <a:gd name="connsiteY1" fmla="*/ 123495 h 201079"/>
                    <a:gd name="connsiteX2" fmla="*/ 124098 w 166888"/>
                    <a:gd name="connsiteY2" fmla="*/ 150213 h 201079"/>
                    <a:gd name="connsiteX3" fmla="*/ 122656 w 166888"/>
                    <a:gd name="connsiteY3" fmla="*/ 121503 h 201079"/>
                    <a:gd name="connsiteX4" fmla="*/ 122656 w 166888"/>
                    <a:gd name="connsiteY4" fmla="*/ 0 h 201079"/>
                    <a:gd name="connsiteX5" fmla="*/ 166889 w 166888"/>
                    <a:gd name="connsiteY5" fmla="*/ 0 h 201079"/>
                    <a:gd name="connsiteX6" fmla="*/ 166889 w 166888"/>
                    <a:gd name="connsiteY6" fmla="*/ 201054 h 201079"/>
                    <a:gd name="connsiteX7" fmla="*/ 107999 w 166888"/>
                    <a:gd name="connsiteY7" fmla="*/ 201054 h 201079"/>
                    <a:gd name="connsiteX8" fmla="*/ 51417 w 166888"/>
                    <a:gd name="connsiteY8" fmla="*/ 65786 h 201079"/>
                    <a:gd name="connsiteX9" fmla="*/ 44233 w 166888"/>
                    <a:gd name="connsiteY9" fmla="*/ 39644 h 201079"/>
                    <a:gd name="connsiteX10" fmla="*/ 45386 w 166888"/>
                    <a:gd name="connsiteY10" fmla="*/ 66074 h 201079"/>
                    <a:gd name="connsiteX11" fmla="*/ 45386 w 166888"/>
                    <a:gd name="connsiteY11" fmla="*/ 201080 h 201079"/>
                    <a:gd name="connsiteX12" fmla="*/ 0 w 166888"/>
                    <a:gd name="connsiteY12" fmla="*/ 201080 h 201079"/>
                    <a:gd name="connsiteX13" fmla="*/ 0 w 166888"/>
                    <a:gd name="connsiteY13" fmla="*/ 26 h 201079"/>
                    <a:gd name="connsiteX14" fmla="*/ 64055 w 166888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8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24352062-46CA-6967-52BB-24EC7F4EC0A6}"/>
                    </a:ext>
                  </a:extLst>
                </p:cNvPr>
                <p:cNvSpPr/>
                <p:nvPr/>
              </p:nvSpPr>
              <p:spPr>
                <a:xfrm>
                  <a:off x="3625680" y="5790430"/>
                  <a:ext cx="170035" cy="203911"/>
                </a:xfrm>
                <a:custGeom>
                  <a:avLst/>
                  <a:gdLst>
                    <a:gd name="connsiteX0" fmla="*/ 124360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6 w 170035"/>
                    <a:gd name="connsiteY6" fmla="*/ 0 h 203911"/>
                    <a:gd name="connsiteX7" fmla="*/ 45386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0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6" y="0"/>
                      </a:lnTo>
                      <a:lnTo>
                        <a:pt x="45386" y="128398"/>
                      </a:lnTo>
                      <a:cubicBezTo>
                        <a:pt x="45386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5E5E8B00-9239-5567-0A4B-96FC7A48136B}"/>
                    </a:ext>
                  </a:extLst>
                </p:cNvPr>
                <p:cNvSpPr/>
                <p:nvPr/>
              </p:nvSpPr>
              <p:spPr>
                <a:xfrm>
                  <a:off x="3836461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BBF0CC55-558B-2916-1A17-D3E6B0A11B43}"/>
                    </a:ext>
                  </a:extLst>
                </p:cNvPr>
                <p:cNvSpPr/>
                <p:nvPr/>
              </p:nvSpPr>
              <p:spPr>
                <a:xfrm>
                  <a:off x="4046430" y="5790430"/>
                  <a:ext cx="45386" cy="201053"/>
                </a:xfrm>
                <a:custGeom>
                  <a:avLst/>
                  <a:gdLst>
                    <a:gd name="connsiteX0" fmla="*/ 0 w 45386"/>
                    <a:gd name="connsiteY0" fmla="*/ 201054 h 201053"/>
                    <a:gd name="connsiteX1" fmla="*/ 0 w 45386"/>
                    <a:gd name="connsiteY1" fmla="*/ 0 h 201053"/>
                    <a:gd name="connsiteX2" fmla="*/ 45387 w 45386"/>
                    <a:gd name="connsiteY2" fmla="*/ 0 h 201053"/>
                    <a:gd name="connsiteX3" fmla="*/ 45387 w 45386"/>
                    <a:gd name="connsiteY3" fmla="*/ 201054 h 201053"/>
                    <a:gd name="connsiteX4" fmla="*/ 0 w 45386"/>
                    <a:gd name="connsiteY4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386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DABEBCD1-0CFB-9DC1-DE5E-DA6BDE4855E8}"/>
                    </a:ext>
                  </a:extLst>
                </p:cNvPr>
                <p:cNvSpPr/>
                <p:nvPr/>
              </p:nvSpPr>
              <p:spPr>
                <a:xfrm>
                  <a:off x="4127973" y="5787546"/>
                  <a:ext cx="192453" cy="206821"/>
                </a:xfrm>
                <a:custGeom>
                  <a:avLst/>
                  <a:gdLst>
                    <a:gd name="connsiteX0" fmla="*/ 192454 w 192453"/>
                    <a:gd name="connsiteY0" fmla="*/ 103411 h 206821"/>
                    <a:gd name="connsiteX1" fmla="*/ 96515 w 192453"/>
                    <a:gd name="connsiteY1" fmla="*/ 206822 h 206821"/>
                    <a:gd name="connsiteX2" fmla="*/ 0 w 192453"/>
                    <a:gd name="connsiteY2" fmla="*/ 103411 h 206821"/>
                    <a:gd name="connsiteX3" fmla="*/ 96515 w 192453"/>
                    <a:gd name="connsiteY3" fmla="*/ 0 h 206821"/>
                    <a:gd name="connsiteX4" fmla="*/ 192454 w 192453"/>
                    <a:gd name="connsiteY4" fmla="*/ 103411 h 206821"/>
                    <a:gd name="connsiteX5" fmla="*/ 49136 w 192453"/>
                    <a:gd name="connsiteY5" fmla="*/ 103411 h 206821"/>
                    <a:gd name="connsiteX6" fmla="*/ 96542 w 192453"/>
                    <a:gd name="connsiteY6" fmla="*/ 166889 h 206821"/>
                    <a:gd name="connsiteX7" fmla="*/ 143921 w 192453"/>
                    <a:gd name="connsiteY7" fmla="*/ 103411 h 206821"/>
                    <a:gd name="connsiteX8" fmla="*/ 96542 w 192453"/>
                    <a:gd name="connsiteY8" fmla="*/ 39933 h 206821"/>
                    <a:gd name="connsiteX9" fmla="*/ 49136 w 192453"/>
                    <a:gd name="connsiteY9" fmla="*/ 103411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2453" h="206821">
                      <a:moveTo>
                        <a:pt x="192454" y="103411"/>
                      </a:moveTo>
                      <a:cubicBezTo>
                        <a:pt x="192454" y="162301"/>
                        <a:pt x="155405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337" y="0"/>
                        <a:pt x="96515" y="0"/>
                      </a:cubicBezTo>
                      <a:cubicBezTo>
                        <a:pt x="155693" y="0"/>
                        <a:pt x="192454" y="44521"/>
                        <a:pt x="192454" y="103411"/>
                      </a:cubicBezTo>
                      <a:close/>
                      <a:moveTo>
                        <a:pt x="49136" y="103411"/>
                      </a:moveTo>
                      <a:cubicBezTo>
                        <a:pt x="49136" y="141325"/>
                        <a:pt x="62928" y="166889"/>
                        <a:pt x="96542" y="166889"/>
                      </a:cubicBezTo>
                      <a:cubicBezTo>
                        <a:pt x="130155" y="166889"/>
                        <a:pt x="143921" y="141325"/>
                        <a:pt x="143921" y="103411"/>
                      </a:cubicBezTo>
                      <a:cubicBezTo>
                        <a:pt x="143921" y="65497"/>
                        <a:pt x="129552" y="39933"/>
                        <a:pt x="96542" y="39933"/>
                      </a:cubicBezTo>
                      <a:cubicBezTo>
                        <a:pt x="63531" y="39933"/>
                        <a:pt x="49136" y="65497"/>
                        <a:pt x="49136" y="103411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6305F860-9CDE-560C-06E8-3224E3D9AA03}"/>
                    </a:ext>
                  </a:extLst>
                </p:cNvPr>
                <p:cNvSpPr/>
                <p:nvPr/>
              </p:nvSpPr>
              <p:spPr>
                <a:xfrm>
                  <a:off x="4356899" y="5790430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0 h 201079"/>
                    <a:gd name="connsiteX1" fmla="*/ 116337 w 166889"/>
                    <a:gd name="connsiteY1" fmla="*/ 123495 h 201079"/>
                    <a:gd name="connsiteX2" fmla="*/ 124098 w 166889"/>
                    <a:gd name="connsiteY2" fmla="*/ 150213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7999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6 w 166889"/>
                    <a:gd name="connsiteY10" fmla="*/ 66074 h 201079"/>
                    <a:gd name="connsiteX11" fmla="*/ 45386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0"/>
                      </a:moveTo>
                      <a:lnTo>
                        <a:pt x="116337" y="123495"/>
                      </a:lnTo>
                      <a:cubicBezTo>
                        <a:pt x="118645" y="129238"/>
                        <a:pt x="122079" y="140722"/>
                        <a:pt x="124098" y="150213"/>
                      </a:cubicBezTo>
                      <a:cubicBezTo>
                        <a:pt x="123522" y="143894"/>
                        <a:pt x="122656" y="127822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7999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6" y="60332"/>
                        <a:pt x="45386" y="66074"/>
                      </a:cubicBezTo>
                      <a:lnTo>
                        <a:pt x="45386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4" name="Graphic 6">
                <a:extLst>
                  <a:ext uri="{FF2B5EF4-FFF2-40B4-BE49-F238E27FC236}">
                    <a16:creationId xmlns:a16="http://schemas.microsoft.com/office/drawing/2014/main" id="{D10DB460-F35D-3BC6-CB49-8F32C4F850B0}"/>
                  </a:ext>
                </a:extLst>
              </p:cNvPr>
              <p:cNvGrpSpPr/>
              <p:nvPr/>
            </p:nvGrpSpPr>
            <p:grpSpPr>
              <a:xfrm>
                <a:off x="2007786" y="6075571"/>
                <a:ext cx="2264369" cy="206874"/>
                <a:chOff x="2007786" y="6075571"/>
                <a:chExt cx="2264369" cy="206874"/>
              </a:xfrm>
              <a:grpFill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B82697DC-4895-66DA-7F85-0EDE945508A2}"/>
                    </a:ext>
                  </a:extLst>
                </p:cNvPr>
                <p:cNvSpPr/>
                <p:nvPr/>
              </p:nvSpPr>
              <p:spPr>
                <a:xfrm>
                  <a:off x="2007786" y="6078508"/>
                  <a:ext cx="175777" cy="201053"/>
                </a:xfrm>
                <a:custGeom>
                  <a:avLst/>
                  <a:gdLst>
                    <a:gd name="connsiteX0" fmla="*/ 0 w 175777"/>
                    <a:gd name="connsiteY0" fmla="*/ 201054 h 201053"/>
                    <a:gd name="connsiteX1" fmla="*/ 0 w 175777"/>
                    <a:gd name="connsiteY1" fmla="*/ 0 h 201053"/>
                    <a:gd name="connsiteX2" fmla="*/ 89043 w 175777"/>
                    <a:gd name="connsiteY2" fmla="*/ 0 h 201053"/>
                    <a:gd name="connsiteX3" fmla="*/ 175778 w 175777"/>
                    <a:gd name="connsiteY3" fmla="*/ 100238 h 201053"/>
                    <a:gd name="connsiteX4" fmla="*/ 91324 w 175777"/>
                    <a:gd name="connsiteY4" fmla="*/ 201054 h 201053"/>
                    <a:gd name="connsiteX5" fmla="*/ 0 w 175777"/>
                    <a:gd name="connsiteY5" fmla="*/ 201054 h 201053"/>
                    <a:gd name="connsiteX6" fmla="*/ 80993 w 175777"/>
                    <a:gd name="connsiteY6" fmla="*/ 165447 h 201053"/>
                    <a:gd name="connsiteX7" fmla="*/ 128372 w 175777"/>
                    <a:gd name="connsiteY7" fmla="*/ 100527 h 201053"/>
                    <a:gd name="connsiteX8" fmla="*/ 79551 w 175777"/>
                    <a:gd name="connsiteY8" fmla="*/ 35607 h 201053"/>
                    <a:gd name="connsiteX9" fmla="*/ 45360 w 175777"/>
                    <a:gd name="connsiteY9" fmla="*/ 35607 h 201053"/>
                    <a:gd name="connsiteX10" fmla="*/ 45360 w 175777"/>
                    <a:gd name="connsiteY10" fmla="*/ 165421 h 201053"/>
                    <a:gd name="connsiteX11" fmla="*/ 80967 w 175777"/>
                    <a:gd name="connsiteY11" fmla="*/ 165421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5777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89043" y="0"/>
                      </a:lnTo>
                      <a:cubicBezTo>
                        <a:pt x="142741" y="0"/>
                        <a:pt x="175778" y="37049"/>
                        <a:pt x="175778" y="100238"/>
                      </a:cubicBezTo>
                      <a:cubicBezTo>
                        <a:pt x="175778" y="163428"/>
                        <a:pt x="143894" y="201054"/>
                        <a:pt x="91324" y="201054"/>
                      </a:cubicBezTo>
                      <a:lnTo>
                        <a:pt x="0" y="201054"/>
                      </a:lnTo>
                      <a:close/>
                      <a:moveTo>
                        <a:pt x="80993" y="165447"/>
                      </a:moveTo>
                      <a:cubicBezTo>
                        <a:pt x="113165" y="165447"/>
                        <a:pt x="128372" y="147067"/>
                        <a:pt x="128372" y="100527"/>
                      </a:cubicBezTo>
                      <a:cubicBezTo>
                        <a:pt x="128372" y="53987"/>
                        <a:pt x="112300" y="35607"/>
                        <a:pt x="79551" y="35607"/>
                      </a:cubicBezTo>
                      <a:lnTo>
                        <a:pt x="45360" y="35607"/>
                      </a:lnTo>
                      <a:lnTo>
                        <a:pt x="45360" y="165421"/>
                      </a:lnTo>
                      <a:lnTo>
                        <a:pt x="80967" y="165421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19ACD830-1334-4D22-2A22-A58B145A918A}"/>
                    </a:ext>
                  </a:extLst>
                </p:cNvPr>
                <p:cNvSpPr/>
                <p:nvPr/>
              </p:nvSpPr>
              <p:spPr>
                <a:xfrm>
                  <a:off x="2219459" y="6078508"/>
                  <a:ext cx="160858" cy="201053"/>
                </a:xfrm>
                <a:custGeom>
                  <a:avLst/>
                  <a:gdLst>
                    <a:gd name="connsiteX0" fmla="*/ 115760 w 160858"/>
                    <a:gd name="connsiteY0" fmla="*/ 201054 h 201053"/>
                    <a:gd name="connsiteX1" fmla="*/ 79289 w 160858"/>
                    <a:gd name="connsiteY1" fmla="*/ 123495 h 201053"/>
                    <a:gd name="connsiteX2" fmla="*/ 45387 w 160858"/>
                    <a:gd name="connsiteY2" fmla="*/ 123495 h 201053"/>
                    <a:gd name="connsiteX3" fmla="*/ 45387 w 160858"/>
                    <a:gd name="connsiteY3" fmla="*/ 201054 h 201053"/>
                    <a:gd name="connsiteX4" fmla="*/ 0 w 160858"/>
                    <a:gd name="connsiteY4" fmla="*/ 201054 h 201053"/>
                    <a:gd name="connsiteX5" fmla="*/ 0 w 160858"/>
                    <a:gd name="connsiteY5" fmla="*/ 0 h 201053"/>
                    <a:gd name="connsiteX6" fmla="*/ 97092 w 160858"/>
                    <a:gd name="connsiteY6" fmla="*/ 0 h 201053"/>
                    <a:gd name="connsiteX7" fmla="*/ 159416 w 160858"/>
                    <a:gd name="connsiteY7" fmla="*/ 55140 h 201053"/>
                    <a:gd name="connsiteX8" fmla="*/ 111460 w 160858"/>
                    <a:gd name="connsiteY8" fmla="*/ 105981 h 201053"/>
                    <a:gd name="connsiteX9" fmla="*/ 160859 w 160858"/>
                    <a:gd name="connsiteY9" fmla="*/ 201054 h 201053"/>
                    <a:gd name="connsiteX10" fmla="*/ 115760 w 160858"/>
                    <a:gd name="connsiteY10" fmla="*/ 201054 h 201053"/>
                    <a:gd name="connsiteX11" fmla="*/ 84454 w 160858"/>
                    <a:gd name="connsiteY11" fmla="*/ 88754 h 201053"/>
                    <a:gd name="connsiteX12" fmla="*/ 112326 w 160858"/>
                    <a:gd name="connsiteY12" fmla="*/ 61459 h 201053"/>
                    <a:gd name="connsiteX13" fmla="*/ 84454 w 160858"/>
                    <a:gd name="connsiteY13" fmla="*/ 35607 h 201053"/>
                    <a:gd name="connsiteX14" fmla="*/ 45387 w 160858"/>
                    <a:gd name="connsiteY14" fmla="*/ 35607 h 201053"/>
                    <a:gd name="connsiteX15" fmla="*/ 45387 w 160858"/>
                    <a:gd name="connsiteY15" fmla="*/ 88754 h 201053"/>
                    <a:gd name="connsiteX16" fmla="*/ 84454 w 160858"/>
                    <a:gd name="connsiteY16" fmla="*/ 887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858" h="201053">
                      <a:moveTo>
                        <a:pt x="115760" y="201054"/>
                      </a:moveTo>
                      <a:cubicBezTo>
                        <a:pt x="115760" y="136422"/>
                        <a:pt x="102834" y="123495"/>
                        <a:pt x="79289" y="123495"/>
                      </a:cubicBezTo>
                      <a:lnTo>
                        <a:pt x="45387" y="123495"/>
                      </a:lnTo>
                      <a:lnTo>
                        <a:pt x="45387" y="201054"/>
                      </a:lnTo>
                      <a:lnTo>
                        <a:pt x="0" y="201054"/>
                      </a:lnTo>
                      <a:lnTo>
                        <a:pt x="0" y="0"/>
                      </a:lnTo>
                      <a:lnTo>
                        <a:pt x="97092" y="0"/>
                      </a:lnTo>
                      <a:cubicBezTo>
                        <a:pt x="140460" y="0"/>
                        <a:pt x="159416" y="24411"/>
                        <a:pt x="159416" y="55140"/>
                      </a:cubicBezTo>
                      <a:cubicBezTo>
                        <a:pt x="159416" y="85870"/>
                        <a:pt x="142767" y="103096"/>
                        <a:pt x="111460" y="105981"/>
                      </a:cubicBezTo>
                      <a:cubicBezTo>
                        <a:pt x="139044" y="109415"/>
                        <a:pt x="160859" y="127533"/>
                        <a:pt x="160859" y="201054"/>
                      </a:cubicBezTo>
                      <a:lnTo>
                        <a:pt x="115760" y="201054"/>
                      </a:lnTo>
                      <a:close/>
                      <a:moveTo>
                        <a:pt x="84454" y="88754"/>
                      </a:moveTo>
                      <a:cubicBezTo>
                        <a:pt x="105141" y="88754"/>
                        <a:pt x="112326" y="78712"/>
                        <a:pt x="112326" y="61459"/>
                      </a:cubicBezTo>
                      <a:cubicBezTo>
                        <a:pt x="112326" y="44207"/>
                        <a:pt x="105141" y="35607"/>
                        <a:pt x="84454" y="35607"/>
                      </a:cubicBezTo>
                      <a:lnTo>
                        <a:pt x="45387" y="35607"/>
                      </a:lnTo>
                      <a:lnTo>
                        <a:pt x="45387" y="88754"/>
                      </a:lnTo>
                      <a:lnTo>
                        <a:pt x="84454" y="887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7F1256FC-B667-7918-0ADB-F86E74F2B060}"/>
                    </a:ext>
                  </a:extLst>
                </p:cNvPr>
                <p:cNvSpPr/>
                <p:nvPr/>
              </p:nvSpPr>
              <p:spPr>
                <a:xfrm>
                  <a:off x="2413354" y="6078508"/>
                  <a:ext cx="170035" cy="203911"/>
                </a:xfrm>
                <a:custGeom>
                  <a:avLst/>
                  <a:gdLst>
                    <a:gd name="connsiteX0" fmla="*/ 124361 w 170035"/>
                    <a:gd name="connsiteY0" fmla="*/ 0 h 203911"/>
                    <a:gd name="connsiteX1" fmla="*/ 170035 w 170035"/>
                    <a:gd name="connsiteY1" fmla="*/ 0 h 203911"/>
                    <a:gd name="connsiteX2" fmla="*/ 170035 w 170035"/>
                    <a:gd name="connsiteY2" fmla="*/ 136999 h 203911"/>
                    <a:gd name="connsiteX3" fmla="*/ 83877 w 170035"/>
                    <a:gd name="connsiteY3" fmla="*/ 203912 h 203911"/>
                    <a:gd name="connsiteX4" fmla="*/ 0 w 170035"/>
                    <a:gd name="connsiteY4" fmla="*/ 136999 h 203911"/>
                    <a:gd name="connsiteX5" fmla="*/ 0 w 170035"/>
                    <a:gd name="connsiteY5" fmla="*/ 0 h 203911"/>
                    <a:gd name="connsiteX6" fmla="*/ 45387 w 170035"/>
                    <a:gd name="connsiteY6" fmla="*/ 0 h 203911"/>
                    <a:gd name="connsiteX7" fmla="*/ 45387 w 170035"/>
                    <a:gd name="connsiteY7" fmla="*/ 128398 h 203911"/>
                    <a:gd name="connsiteX8" fmla="*/ 85031 w 170035"/>
                    <a:gd name="connsiteY8" fmla="*/ 166024 h 203911"/>
                    <a:gd name="connsiteX9" fmla="*/ 124387 w 170035"/>
                    <a:gd name="connsiteY9" fmla="*/ 128398 h 203911"/>
                    <a:gd name="connsiteX10" fmla="*/ 124387 w 170035"/>
                    <a:gd name="connsiteY10" fmla="*/ 0 h 203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0035" h="203911">
                      <a:moveTo>
                        <a:pt x="124361" y="0"/>
                      </a:moveTo>
                      <a:lnTo>
                        <a:pt x="170035" y="0"/>
                      </a:lnTo>
                      <a:lnTo>
                        <a:pt x="170035" y="136999"/>
                      </a:lnTo>
                      <a:cubicBezTo>
                        <a:pt x="170035" y="182674"/>
                        <a:pt x="127245" y="203912"/>
                        <a:pt x="83877" y="203912"/>
                      </a:cubicBezTo>
                      <a:cubicBezTo>
                        <a:pt x="40509" y="203912"/>
                        <a:pt x="0" y="182647"/>
                        <a:pt x="0" y="136999"/>
                      </a:cubicBezTo>
                      <a:lnTo>
                        <a:pt x="0" y="0"/>
                      </a:lnTo>
                      <a:lnTo>
                        <a:pt x="45387" y="0"/>
                      </a:lnTo>
                      <a:lnTo>
                        <a:pt x="45387" y="128398"/>
                      </a:lnTo>
                      <a:cubicBezTo>
                        <a:pt x="45387" y="155116"/>
                        <a:pt x="58024" y="166024"/>
                        <a:pt x="85031" y="166024"/>
                      </a:cubicBezTo>
                      <a:cubicBezTo>
                        <a:pt x="112037" y="166024"/>
                        <a:pt x="124387" y="155116"/>
                        <a:pt x="124387" y="128398"/>
                      </a:cubicBezTo>
                      <a:lnTo>
                        <a:pt x="124387" y="0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C305565B-4EC1-E03D-31EE-7EDBA38D6145}"/>
                    </a:ext>
                  </a:extLst>
                </p:cNvPr>
                <p:cNvSpPr/>
                <p:nvPr/>
              </p:nvSpPr>
              <p:spPr>
                <a:xfrm>
                  <a:off x="2617528" y="6075597"/>
                  <a:ext cx="184115" cy="206821"/>
                </a:xfrm>
                <a:custGeom>
                  <a:avLst/>
                  <a:gdLst>
                    <a:gd name="connsiteX0" fmla="*/ 182700 w 184115"/>
                    <a:gd name="connsiteY0" fmla="*/ 69535 h 206821"/>
                    <a:gd name="connsiteX1" fmla="*/ 136448 w 184115"/>
                    <a:gd name="connsiteY1" fmla="*/ 69535 h 206821"/>
                    <a:gd name="connsiteX2" fmla="*/ 96515 w 184115"/>
                    <a:gd name="connsiteY2" fmla="*/ 39959 h 206821"/>
                    <a:gd name="connsiteX3" fmla="*/ 48848 w 184115"/>
                    <a:gd name="connsiteY3" fmla="*/ 103437 h 206821"/>
                    <a:gd name="connsiteX4" fmla="*/ 95099 w 184115"/>
                    <a:gd name="connsiteY4" fmla="*/ 167492 h 206821"/>
                    <a:gd name="connsiteX5" fmla="*/ 139044 w 184115"/>
                    <a:gd name="connsiteY5" fmla="*/ 125567 h 206821"/>
                    <a:gd name="connsiteX6" fmla="*/ 92792 w 184115"/>
                    <a:gd name="connsiteY6" fmla="*/ 125567 h 206821"/>
                    <a:gd name="connsiteX7" fmla="*/ 92792 w 184115"/>
                    <a:gd name="connsiteY7" fmla="*/ 92241 h 206821"/>
                    <a:gd name="connsiteX8" fmla="*/ 184116 w 184115"/>
                    <a:gd name="connsiteY8" fmla="*/ 92241 h 206821"/>
                    <a:gd name="connsiteX9" fmla="*/ 184116 w 184115"/>
                    <a:gd name="connsiteY9" fmla="*/ 203964 h 206821"/>
                    <a:gd name="connsiteX10" fmla="*/ 141325 w 184115"/>
                    <a:gd name="connsiteY10" fmla="*/ 203964 h 206821"/>
                    <a:gd name="connsiteX11" fmla="*/ 141325 w 184115"/>
                    <a:gd name="connsiteY11" fmla="*/ 170639 h 206821"/>
                    <a:gd name="connsiteX12" fmla="*/ 85608 w 184115"/>
                    <a:gd name="connsiteY12" fmla="*/ 206822 h 206821"/>
                    <a:gd name="connsiteX13" fmla="*/ 0 w 184115"/>
                    <a:gd name="connsiteY13" fmla="*/ 103411 h 206821"/>
                    <a:gd name="connsiteX14" fmla="*/ 97092 w 184115"/>
                    <a:gd name="connsiteY14" fmla="*/ 0 h 206821"/>
                    <a:gd name="connsiteX15" fmla="*/ 182673 w 184115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115" h="206821">
                      <a:moveTo>
                        <a:pt x="182700" y="69535"/>
                      </a:moveTo>
                      <a:lnTo>
                        <a:pt x="136448" y="69535"/>
                      </a:lnTo>
                      <a:cubicBezTo>
                        <a:pt x="133852" y="50578"/>
                        <a:pt x="120375" y="39959"/>
                        <a:pt x="96515" y="39959"/>
                      </a:cubicBezTo>
                      <a:cubicBezTo>
                        <a:pt x="63190" y="39959"/>
                        <a:pt x="48848" y="65523"/>
                        <a:pt x="48848" y="103437"/>
                      </a:cubicBezTo>
                      <a:cubicBezTo>
                        <a:pt x="48848" y="144209"/>
                        <a:pt x="62351" y="167492"/>
                        <a:pt x="95099" y="167492"/>
                      </a:cubicBezTo>
                      <a:cubicBezTo>
                        <a:pt x="122682" y="167492"/>
                        <a:pt x="138755" y="152259"/>
                        <a:pt x="139044" y="125567"/>
                      </a:cubicBezTo>
                      <a:lnTo>
                        <a:pt x="92792" y="125567"/>
                      </a:lnTo>
                      <a:lnTo>
                        <a:pt x="92792" y="92241"/>
                      </a:lnTo>
                      <a:lnTo>
                        <a:pt x="184116" y="92241"/>
                      </a:lnTo>
                      <a:lnTo>
                        <a:pt x="184116" y="203964"/>
                      </a:lnTo>
                      <a:lnTo>
                        <a:pt x="141325" y="203964"/>
                      </a:lnTo>
                      <a:lnTo>
                        <a:pt x="141325" y="170639"/>
                      </a:lnTo>
                      <a:cubicBezTo>
                        <a:pt x="133275" y="191326"/>
                        <a:pt x="119484" y="206822"/>
                        <a:pt x="85608" y="206822"/>
                      </a:cubicBezTo>
                      <a:cubicBezTo>
                        <a:pt x="45098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3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95CBA37E-D0FF-8510-6135-FAA55CDC1296}"/>
                    </a:ext>
                  </a:extLst>
                </p:cNvPr>
                <p:cNvSpPr/>
                <p:nvPr/>
              </p:nvSpPr>
              <p:spPr>
                <a:xfrm>
                  <a:off x="2836096" y="6075571"/>
                  <a:ext cx="167728" cy="206821"/>
                </a:xfrm>
                <a:custGeom>
                  <a:avLst/>
                  <a:gdLst>
                    <a:gd name="connsiteX0" fmla="*/ 166601 w 167728"/>
                    <a:gd name="connsiteY0" fmla="*/ 64684 h 206821"/>
                    <a:gd name="connsiteX1" fmla="*/ 119772 w 167728"/>
                    <a:gd name="connsiteY1" fmla="*/ 64684 h 206821"/>
                    <a:gd name="connsiteX2" fmla="*/ 83589 w 167728"/>
                    <a:gd name="connsiteY2" fmla="*/ 35947 h 206821"/>
                    <a:gd name="connsiteX3" fmla="*/ 51129 w 167728"/>
                    <a:gd name="connsiteY3" fmla="*/ 58916 h 206821"/>
                    <a:gd name="connsiteX4" fmla="*/ 88177 w 167728"/>
                    <a:gd name="connsiteY4" fmla="*/ 81885 h 206821"/>
                    <a:gd name="connsiteX5" fmla="*/ 167728 w 167728"/>
                    <a:gd name="connsiteY5" fmla="*/ 139621 h 206821"/>
                    <a:gd name="connsiteX6" fmla="*/ 82435 w 167728"/>
                    <a:gd name="connsiteY6" fmla="*/ 206822 h 206821"/>
                    <a:gd name="connsiteX7" fmla="*/ 0 w 167728"/>
                    <a:gd name="connsiteY7" fmla="*/ 141325 h 206821"/>
                    <a:gd name="connsiteX8" fmla="*/ 46829 w 167728"/>
                    <a:gd name="connsiteY8" fmla="*/ 141325 h 206821"/>
                    <a:gd name="connsiteX9" fmla="*/ 84166 w 167728"/>
                    <a:gd name="connsiteY9" fmla="*/ 171189 h 206821"/>
                    <a:gd name="connsiteX10" fmla="*/ 118068 w 167728"/>
                    <a:gd name="connsiteY10" fmla="*/ 146490 h 206821"/>
                    <a:gd name="connsiteX11" fmla="*/ 78423 w 167728"/>
                    <a:gd name="connsiteY11" fmla="*/ 122079 h 206821"/>
                    <a:gd name="connsiteX12" fmla="*/ 2596 w 167728"/>
                    <a:gd name="connsiteY12" fmla="*/ 62901 h 206821"/>
                    <a:gd name="connsiteX13" fmla="*/ 84742 w 167728"/>
                    <a:gd name="connsiteY13" fmla="*/ 0 h 206821"/>
                    <a:gd name="connsiteX14" fmla="*/ 166601 w 167728"/>
                    <a:gd name="connsiteY14" fmla="*/ 64632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7728" h="206821">
                      <a:moveTo>
                        <a:pt x="166601" y="64684"/>
                      </a:moveTo>
                      <a:lnTo>
                        <a:pt x="119772" y="64684"/>
                      </a:lnTo>
                      <a:cubicBezTo>
                        <a:pt x="118330" y="47169"/>
                        <a:pt x="111146" y="35947"/>
                        <a:pt x="83589" y="35947"/>
                      </a:cubicBezTo>
                      <a:cubicBezTo>
                        <a:pt x="58601" y="35947"/>
                        <a:pt x="51129" y="46566"/>
                        <a:pt x="51129" y="58916"/>
                      </a:cubicBezTo>
                      <a:cubicBezTo>
                        <a:pt x="51129" y="74438"/>
                        <a:pt x="62901" y="79027"/>
                        <a:pt x="88177" y="81885"/>
                      </a:cubicBezTo>
                      <a:cubicBezTo>
                        <a:pt x="136999" y="86473"/>
                        <a:pt x="167728" y="102572"/>
                        <a:pt x="167728" y="139621"/>
                      </a:cubicBezTo>
                      <a:cubicBezTo>
                        <a:pt x="167728" y="178977"/>
                        <a:pt x="136422" y="206822"/>
                        <a:pt x="82435" y="206822"/>
                      </a:cubicBezTo>
                      <a:cubicBezTo>
                        <a:pt x="31883" y="206822"/>
                        <a:pt x="1730" y="179527"/>
                        <a:pt x="0" y="141325"/>
                      </a:cubicBezTo>
                      <a:lnTo>
                        <a:pt x="46829" y="141325"/>
                      </a:lnTo>
                      <a:cubicBezTo>
                        <a:pt x="47982" y="159128"/>
                        <a:pt x="56871" y="171189"/>
                        <a:pt x="84166" y="171189"/>
                      </a:cubicBezTo>
                      <a:cubicBezTo>
                        <a:pt x="109442" y="171189"/>
                        <a:pt x="118068" y="159705"/>
                        <a:pt x="118068" y="146490"/>
                      </a:cubicBezTo>
                      <a:cubicBezTo>
                        <a:pt x="118068" y="129841"/>
                        <a:pt x="106295" y="125514"/>
                        <a:pt x="78423" y="122079"/>
                      </a:cubicBezTo>
                      <a:cubicBezTo>
                        <a:pt x="27295" y="116049"/>
                        <a:pt x="2596" y="101104"/>
                        <a:pt x="2596" y="62901"/>
                      </a:cubicBezTo>
                      <a:cubicBezTo>
                        <a:pt x="2596" y="27872"/>
                        <a:pt x="31018" y="0"/>
                        <a:pt x="84742" y="0"/>
                      </a:cubicBezTo>
                      <a:cubicBezTo>
                        <a:pt x="135294" y="0"/>
                        <a:pt x="164870" y="26718"/>
                        <a:pt x="166601" y="64632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19736E7F-9D09-7C1E-3B98-BAAABA611372}"/>
                    </a:ext>
                  </a:extLst>
                </p:cNvPr>
                <p:cNvSpPr/>
                <p:nvPr/>
              </p:nvSpPr>
              <p:spPr>
                <a:xfrm>
                  <a:off x="3072180" y="6078508"/>
                  <a:ext cx="199926" cy="201053"/>
                </a:xfrm>
                <a:custGeom>
                  <a:avLst/>
                  <a:gdLst>
                    <a:gd name="connsiteX0" fmla="*/ 133302 w 199926"/>
                    <a:gd name="connsiteY0" fmla="*/ 0 h 201053"/>
                    <a:gd name="connsiteX1" fmla="*/ 199926 w 199926"/>
                    <a:gd name="connsiteY1" fmla="*/ 201054 h 201053"/>
                    <a:gd name="connsiteX2" fmla="*/ 149951 w 199926"/>
                    <a:gd name="connsiteY2" fmla="*/ 201054 h 201053"/>
                    <a:gd name="connsiteX3" fmla="*/ 134429 w 199926"/>
                    <a:gd name="connsiteY3" fmla="*/ 151655 h 201053"/>
                    <a:gd name="connsiteX4" fmla="*/ 63190 w 199926"/>
                    <a:gd name="connsiteY4" fmla="*/ 151655 h 201053"/>
                    <a:gd name="connsiteX5" fmla="*/ 47668 w 199926"/>
                    <a:gd name="connsiteY5" fmla="*/ 201054 h 201053"/>
                    <a:gd name="connsiteX6" fmla="*/ 0 w 199926"/>
                    <a:gd name="connsiteY6" fmla="*/ 201054 h 201053"/>
                    <a:gd name="connsiteX7" fmla="*/ 67201 w 199926"/>
                    <a:gd name="connsiteY7" fmla="*/ 0 h 201053"/>
                    <a:gd name="connsiteX8" fmla="*/ 133249 w 199926"/>
                    <a:gd name="connsiteY8" fmla="*/ 0 h 201053"/>
                    <a:gd name="connsiteX9" fmla="*/ 91350 w 199926"/>
                    <a:gd name="connsiteY9" fmla="*/ 60306 h 201053"/>
                    <a:gd name="connsiteX10" fmla="*/ 73547 w 199926"/>
                    <a:gd name="connsiteY10" fmla="*/ 117176 h 201053"/>
                    <a:gd name="connsiteX11" fmla="*/ 124098 w 199926"/>
                    <a:gd name="connsiteY11" fmla="*/ 117176 h 201053"/>
                    <a:gd name="connsiteX12" fmla="*/ 106295 w 199926"/>
                    <a:gd name="connsiteY12" fmla="*/ 59729 h 201053"/>
                    <a:gd name="connsiteX13" fmla="*/ 99111 w 199926"/>
                    <a:gd name="connsiteY13" fmla="*/ 29576 h 201053"/>
                    <a:gd name="connsiteX14" fmla="*/ 91350 w 199926"/>
                    <a:gd name="connsiteY14" fmla="*/ 60306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926" h="201053">
                      <a:moveTo>
                        <a:pt x="133302" y="0"/>
                      </a:moveTo>
                      <a:lnTo>
                        <a:pt x="199926" y="201054"/>
                      </a:lnTo>
                      <a:lnTo>
                        <a:pt x="149951" y="201054"/>
                      </a:lnTo>
                      <a:lnTo>
                        <a:pt x="134429" y="151655"/>
                      </a:lnTo>
                      <a:lnTo>
                        <a:pt x="63190" y="151655"/>
                      </a:lnTo>
                      <a:lnTo>
                        <a:pt x="47668" y="201054"/>
                      </a:lnTo>
                      <a:lnTo>
                        <a:pt x="0" y="201054"/>
                      </a:lnTo>
                      <a:lnTo>
                        <a:pt x="67201" y="0"/>
                      </a:lnTo>
                      <a:lnTo>
                        <a:pt x="133249" y="0"/>
                      </a:lnTo>
                      <a:close/>
                      <a:moveTo>
                        <a:pt x="91350" y="60306"/>
                      </a:moveTo>
                      <a:lnTo>
                        <a:pt x="73547" y="117176"/>
                      </a:lnTo>
                      <a:lnTo>
                        <a:pt x="124098" y="117176"/>
                      </a:lnTo>
                      <a:lnTo>
                        <a:pt x="106295" y="59729"/>
                      </a:lnTo>
                      <a:cubicBezTo>
                        <a:pt x="103699" y="51391"/>
                        <a:pt x="100553" y="37888"/>
                        <a:pt x="99111" y="29576"/>
                      </a:cubicBezTo>
                      <a:cubicBezTo>
                        <a:pt x="97380" y="38202"/>
                        <a:pt x="93946" y="51705"/>
                        <a:pt x="91350" y="60306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13E950D3-D066-A5DA-36BB-794A5EC2BB58}"/>
                    </a:ext>
                  </a:extLst>
                </p:cNvPr>
                <p:cNvSpPr/>
                <p:nvPr/>
              </p:nvSpPr>
              <p:spPr>
                <a:xfrm>
                  <a:off x="3282436" y="6075597"/>
                  <a:ext cx="184089" cy="206821"/>
                </a:xfrm>
                <a:custGeom>
                  <a:avLst/>
                  <a:gdLst>
                    <a:gd name="connsiteX0" fmla="*/ 182674 w 184089"/>
                    <a:gd name="connsiteY0" fmla="*/ 69535 h 206821"/>
                    <a:gd name="connsiteX1" fmla="*/ 136422 w 184089"/>
                    <a:gd name="connsiteY1" fmla="*/ 69535 h 206821"/>
                    <a:gd name="connsiteX2" fmla="*/ 96489 w 184089"/>
                    <a:gd name="connsiteY2" fmla="*/ 39959 h 206821"/>
                    <a:gd name="connsiteX3" fmla="*/ 48821 w 184089"/>
                    <a:gd name="connsiteY3" fmla="*/ 103437 h 206821"/>
                    <a:gd name="connsiteX4" fmla="*/ 95073 w 184089"/>
                    <a:gd name="connsiteY4" fmla="*/ 167492 h 206821"/>
                    <a:gd name="connsiteX5" fmla="*/ 139018 w 184089"/>
                    <a:gd name="connsiteY5" fmla="*/ 125567 h 206821"/>
                    <a:gd name="connsiteX6" fmla="*/ 92766 w 184089"/>
                    <a:gd name="connsiteY6" fmla="*/ 125567 h 206821"/>
                    <a:gd name="connsiteX7" fmla="*/ 92766 w 184089"/>
                    <a:gd name="connsiteY7" fmla="*/ 92241 h 206821"/>
                    <a:gd name="connsiteX8" fmla="*/ 184089 w 184089"/>
                    <a:gd name="connsiteY8" fmla="*/ 92241 h 206821"/>
                    <a:gd name="connsiteX9" fmla="*/ 184089 w 184089"/>
                    <a:gd name="connsiteY9" fmla="*/ 203964 h 206821"/>
                    <a:gd name="connsiteX10" fmla="*/ 141299 w 184089"/>
                    <a:gd name="connsiteY10" fmla="*/ 203964 h 206821"/>
                    <a:gd name="connsiteX11" fmla="*/ 141299 w 184089"/>
                    <a:gd name="connsiteY11" fmla="*/ 170639 h 206821"/>
                    <a:gd name="connsiteX12" fmla="*/ 85582 w 184089"/>
                    <a:gd name="connsiteY12" fmla="*/ 206822 h 206821"/>
                    <a:gd name="connsiteX13" fmla="*/ 0 w 184089"/>
                    <a:gd name="connsiteY13" fmla="*/ 103411 h 206821"/>
                    <a:gd name="connsiteX14" fmla="*/ 97092 w 184089"/>
                    <a:gd name="connsiteY14" fmla="*/ 0 h 206821"/>
                    <a:gd name="connsiteX15" fmla="*/ 182674 w 184089"/>
                    <a:gd name="connsiteY15" fmla="*/ 69509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089" h="206821">
                      <a:moveTo>
                        <a:pt x="182674" y="69535"/>
                      </a:moveTo>
                      <a:lnTo>
                        <a:pt x="136422" y="69535"/>
                      </a:lnTo>
                      <a:cubicBezTo>
                        <a:pt x="133826" y="50578"/>
                        <a:pt x="120349" y="39959"/>
                        <a:pt x="96489" y="39959"/>
                      </a:cubicBezTo>
                      <a:cubicBezTo>
                        <a:pt x="63163" y="39959"/>
                        <a:pt x="48821" y="65523"/>
                        <a:pt x="48821" y="103437"/>
                      </a:cubicBezTo>
                      <a:cubicBezTo>
                        <a:pt x="48821" y="144209"/>
                        <a:pt x="62325" y="167492"/>
                        <a:pt x="95073" y="167492"/>
                      </a:cubicBezTo>
                      <a:cubicBezTo>
                        <a:pt x="122656" y="167492"/>
                        <a:pt x="138729" y="152259"/>
                        <a:pt x="139018" y="125567"/>
                      </a:cubicBezTo>
                      <a:lnTo>
                        <a:pt x="92766" y="125567"/>
                      </a:lnTo>
                      <a:lnTo>
                        <a:pt x="92766" y="92241"/>
                      </a:lnTo>
                      <a:lnTo>
                        <a:pt x="184089" y="92241"/>
                      </a:lnTo>
                      <a:lnTo>
                        <a:pt x="184089" y="203964"/>
                      </a:lnTo>
                      <a:lnTo>
                        <a:pt x="141299" y="203964"/>
                      </a:lnTo>
                      <a:lnTo>
                        <a:pt x="141299" y="170639"/>
                      </a:lnTo>
                      <a:cubicBezTo>
                        <a:pt x="133249" y="191326"/>
                        <a:pt x="119458" y="206822"/>
                        <a:pt x="85582" y="206822"/>
                      </a:cubicBezTo>
                      <a:cubicBezTo>
                        <a:pt x="45072" y="206822"/>
                        <a:pt x="0" y="173785"/>
                        <a:pt x="0" y="103411"/>
                      </a:cubicBezTo>
                      <a:cubicBezTo>
                        <a:pt x="0" y="44521"/>
                        <a:pt x="37914" y="0"/>
                        <a:pt x="97092" y="0"/>
                      </a:cubicBezTo>
                      <a:cubicBezTo>
                        <a:pt x="147067" y="0"/>
                        <a:pt x="179527" y="28160"/>
                        <a:pt x="182674" y="69509"/>
                      </a:cubicBez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1A4A2E7B-E4D0-20F2-6C3B-B867408012EC}"/>
                    </a:ext>
                  </a:extLst>
                </p:cNvPr>
                <p:cNvSpPr/>
                <p:nvPr/>
              </p:nvSpPr>
              <p:spPr>
                <a:xfrm>
                  <a:off x="3509343" y="6078508"/>
                  <a:ext cx="141324" cy="201053"/>
                </a:xfrm>
                <a:custGeom>
                  <a:avLst/>
                  <a:gdLst>
                    <a:gd name="connsiteX0" fmla="*/ 0 w 141324"/>
                    <a:gd name="connsiteY0" fmla="*/ 201054 h 201053"/>
                    <a:gd name="connsiteX1" fmla="*/ 0 w 141324"/>
                    <a:gd name="connsiteY1" fmla="*/ 0 h 201053"/>
                    <a:gd name="connsiteX2" fmla="*/ 139018 w 141324"/>
                    <a:gd name="connsiteY2" fmla="*/ 0 h 201053"/>
                    <a:gd name="connsiteX3" fmla="*/ 139018 w 141324"/>
                    <a:gd name="connsiteY3" fmla="*/ 35607 h 201053"/>
                    <a:gd name="connsiteX4" fmla="*/ 45386 w 141324"/>
                    <a:gd name="connsiteY4" fmla="*/ 35607 h 201053"/>
                    <a:gd name="connsiteX5" fmla="*/ 45386 w 141324"/>
                    <a:gd name="connsiteY5" fmla="*/ 79551 h 201053"/>
                    <a:gd name="connsiteX6" fmla="*/ 121214 w 141324"/>
                    <a:gd name="connsiteY6" fmla="*/ 79551 h 201053"/>
                    <a:gd name="connsiteX7" fmla="*/ 121214 w 141324"/>
                    <a:gd name="connsiteY7" fmla="*/ 114581 h 201053"/>
                    <a:gd name="connsiteX8" fmla="*/ 45386 w 141324"/>
                    <a:gd name="connsiteY8" fmla="*/ 114581 h 201053"/>
                    <a:gd name="connsiteX9" fmla="*/ 45386 w 141324"/>
                    <a:gd name="connsiteY9" fmla="*/ 165421 h 201053"/>
                    <a:gd name="connsiteX10" fmla="*/ 141325 w 141324"/>
                    <a:gd name="connsiteY10" fmla="*/ 165421 h 201053"/>
                    <a:gd name="connsiteX11" fmla="*/ 141325 w 141324"/>
                    <a:gd name="connsiteY11" fmla="*/ 201027 h 201053"/>
                    <a:gd name="connsiteX12" fmla="*/ 0 w 141324"/>
                    <a:gd name="connsiteY12" fmla="*/ 201027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1324" h="201053">
                      <a:moveTo>
                        <a:pt x="0" y="201054"/>
                      </a:moveTo>
                      <a:lnTo>
                        <a:pt x="0" y="0"/>
                      </a:lnTo>
                      <a:lnTo>
                        <a:pt x="139018" y="0"/>
                      </a:lnTo>
                      <a:lnTo>
                        <a:pt x="139018" y="35607"/>
                      </a:lnTo>
                      <a:lnTo>
                        <a:pt x="45386" y="35607"/>
                      </a:lnTo>
                      <a:lnTo>
                        <a:pt x="45386" y="79551"/>
                      </a:lnTo>
                      <a:lnTo>
                        <a:pt x="121214" y="79551"/>
                      </a:lnTo>
                      <a:lnTo>
                        <a:pt x="121214" y="114581"/>
                      </a:lnTo>
                      <a:lnTo>
                        <a:pt x="45386" y="114581"/>
                      </a:lnTo>
                      <a:lnTo>
                        <a:pt x="45386" y="165421"/>
                      </a:lnTo>
                      <a:lnTo>
                        <a:pt x="141325" y="165421"/>
                      </a:lnTo>
                      <a:lnTo>
                        <a:pt x="141325" y="201027"/>
                      </a:lnTo>
                      <a:lnTo>
                        <a:pt x="0" y="201027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885FB515-9F3D-3D6D-B2D1-F772D12AA35B}"/>
                    </a:ext>
                  </a:extLst>
                </p:cNvPr>
                <p:cNvSpPr/>
                <p:nvPr/>
              </p:nvSpPr>
              <p:spPr>
                <a:xfrm>
                  <a:off x="3682525" y="6078481"/>
                  <a:ext cx="166889" cy="201079"/>
                </a:xfrm>
                <a:custGeom>
                  <a:avLst/>
                  <a:gdLst>
                    <a:gd name="connsiteX0" fmla="*/ 64055 w 166889"/>
                    <a:gd name="connsiteY0" fmla="*/ 26 h 201079"/>
                    <a:gd name="connsiteX1" fmla="*/ 116337 w 166889"/>
                    <a:gd name="connsiteY1" fmla="*/ 123522 h 201079"/>
                    <a:gd name="connsiteX2" fmla="*/ 124099 w 166889"/>
                    <a:gd name="connsiteY2" fmla="*/ 150240 h 201079"/>
                    <a:gd name="connsiteX3" fmla="*/ 122656 w 166889"/>
                    <a:gd name="connsiteY3" fmla="*/ 121503 h 201079"/>
                    <a:gd name="connsiteX4" fmla="*/ 122656 w 166889"/>
                    <a:gd name="connsiteY4" fmla="*/ 0 h 201079"/>
                    <a:gd name="connsiteX5" fmla="*/ 166889 w 166889"/>
                    <a:gd name="connsiteY5" fmla="*/ 0 h 201079"/>
                    <a:gd name="connsiteX6" fmla="*/ 166889 w 166889"/>
                    <a:gd name="connsiteY6" fmla="*/ 201054 h 201079"/>
                    <a:gd name="connsiteX7" fmla="*/ 108000 w 166889"/>
                    <a:gd name="connsiteY7" fmla="*/ 201054 h 201079"/>
                    <a:gd name="connsiteX8" fmla="*/ 51417 w 166889"/>
                    <a:gd name="connsiteY8" fmla="*/ 65786 h 201079"/>
                    <a:gd name="connsiteX9" fmla="*/ 44233 w 166889"/>
                    <a:gd name="connsiteY9" fmla="*/ 39644 h 201079"/>
                    <a:gd name="connsiteX10" fmla="*/ 45387 w 166889"/>
                    <a:gd name="connsiteY10" fmla="*/ 66074 h 201079"/>
                    <a:gd name="connsiteX11" fmla="*/ 45387 w 166889"/>
                    <a:gd name="connsiteY11" fmla="*/ 201080 h 201079"/>
                    <a:gd name="connsiteX12" fmla="*/ 0 w 166889"/>
                    <a:gd name="connsiteY12" fmla="*/ 201080 h 201079"/>
                    <a:gd name="connsiteX13" fmla="*/ 0 w 166889"/>
                    <a:gd name="connsiteY13" fmla="*/ 26 h 201079"/>
                    <a:gd name="connsiteX14" fmla="*/ 64055 w 166889"/>
                    <a:gd name="connsiteY14" fmla="*/ 26 h 201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889" h="201079">
                      <a:moveTo>
                        <a:pt x="64055" y="26"/>
                      </a:moveTo>
                      <a:lnTo>
                        <a:pt x="116337" y="123522"/>
                      </a:lnTo>
                      <a:cubicBezTo>
                        <a:pt x="118645" y="129264"/>
                        <a:pt x="122080" y="140748"/>
                        <a:pt x="124099" y="150240"/>
                      </a:cubicBezTo>
                      <a:cubicBezTo>
                        <a:pt x="123522" y="143921"/>
                        <a:pt x="122656" y="127848"/>
                        <a:pt x="122656" y="121503"/>
                      </a:cubicBezTo>
                      <a:lnTo>
                        <a:pt x="122656" y="0"/>
                      </a:lnTo>
                      <a:lnTo>
                        <a:pt x="166889" y="0"/>
                      </a:lnTo>
                      <a:lnTo>
                        <a:pt x="166889" y="201054"/>
                      </a:lnTo>
                      <a:lnTo>
                        <a:pt x="108000" y="201054"/>
                      </a:lnTo>
                      <a:lnTo>
                        <a:pt x="51417" y="65786"/>
                      </a:lnTo>
                      <a:cubicBezTo>
                        <a:pt x="48821" y="59755"/>
                        <a:pt x="45963" y="47405"/>
                        <a:pt x="44233" y="39644"/>
                      </a:cubicBezTo>
                      <a:cubicBezTo>
                        <a:pt x="44810" y="45387"/>
                        <a:pt x="45387" y="60332"/>
                        <a:pt x="45387" y="66074"/>
                      </a:cubicBezTo>
                      <a:lnTo>
                        <a:pt x="45387" y="201080"/>
                      </a:lnTo>
                      <a:lnTo>
                        <a:pt x="0" y="201080"/>
                      </a:lnTo>
                      <a:lnTo>
                        <a:pt x="0" y="26"/>
                      </a:lnTo>
                      <a:lnTo>
                        <a:pt x="64055" y="26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D8E9BC90-703A-82A5-76D7-CEEB2D447117}"/>
                    </a:ext>
                  </a:extLst>
                </p:cNvPr>
                <p:cNvSpPr/>
                <p:nvPr/>
              </p:nvSpPr>
              <p:spPr>
                <a:xfrm>
                  <a:off x="3885597" y="6075624"/>
                  <a:ext cx="182961" cy="206821"/>
                </a:xfrm>
                <a:custGeom>
                  <a:avLst/>
                  <a:gdLst>
                    <a:gd name="connsiteX0" fmla="*/ 182962 w 182961"/>
                    <a:gd name="connsiteY0" fmla="*/ 137025 h 206821"/>
                    <a:gd name="connsiteX1" fmla="*/ 96515 w 182961"/>
                    <a:gd name="connsiteY1" fmla="*/ 206822 h 206821"/>
                    <a:gd name="connsiteX2" fmla="*/ 0 w 182961"/>
                    <a:gd name="connsiteY2" fmla="*/ 103411 h 206821"/>
                    <a:gd name="connsiteX3" fmla="*/ 96515 w 182961"/>
                    <a:gd name="connsiteY3" fmla="*/ 0 h 206821"/>
                    <a:gd name="connsiteX4" fmla="*/ 182962 w 182961"/>
                    <a:gd name="connsiteY4" fmla="*/ 69797 h 206821"/>
                    <a:gd name="connsiteX5" fmla="*/ 136422 w 182961"/>
                    <a:gd name="connsiteY5" fmla="*/ 69797 h 206821"/>
                    <a:gd name="connsiteX6" fmla="*/ 96489 w 182961"/>
                    <a:gd name="connsiteY6" fmla="*/ 39933 h 206821"/>
                    <a:gd name="connsiteX7" fmla="*/ 49083 w 182961"/>
                    <a:gd name="connsiteY7" fmla="*/ 103411 h 206821"/>
                    <a:gd name="connsiteX8" fmla="*/ 96489 w 182961"/>
                    <a:gd name="connsiteY8" fmla="*/ 166889 h 206821"/>
                    <a:gd name="connsiteX9" fmla="*/ 136422 w 182961"/>
                    <a:gd name="connsiteY9" fmla="*/ 137025 h 206821"/>
                    <a:gd name="connsiteX10" fmla="*/ 182962 w 182961"/>
                    <a:gd name="connsiteY10" fmla="*/ 137025 h 2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2961" h="206821">
                      <a:moveTo>
                        <a:pt x="182962" y="137025"/>
                      </a:moveTo>
                      <a:cubicBezTo>
                        <a:pt x="179527" y="178373"/>
                        <a:pt x="146779" y="206822"/>
                        <a:pt x="96515" y="206822"/>
                      </a:cubicBezTo>
                      <a:cubicBezTo>
                        <a:pt x="37625" y="206822"/>
                        <a:pt x="0" y="162301"/>
                        <a:pt x="0" y="103411"/>
                      </a:cubicBezTo>
                      <a:cubicBezTo>
                        <a:pt x="0" y="44521"/>
                        <a:pt x="37625" y="0"/>
                        <a:pt x="96515" y="0"/>
                      </a:cubicBezTo>
                      <a:cubicBezTo>
                        <a:pt x="146779" y="0"/>
                        <a:pt x="179527" y="28422"/>
                        <a:pt x="182962" y="69797"/>
                      </a:cubicBezTo>
                      <a:lnTo>
                        <a:pt x="136422" y="69797"/>
                      </a:lnTo>
                      <a:cubicBezTo>
                        <a:pt x="133826" y="50840"/>
                        <a:pt x="120611" y="39933"/>
                        <a:pt x="96489" y="39933"/>
                      </a:cubicBezTo>
                      <a:cubicBezTo>
                        <a:pt x="63163" y="39933"/>
                        <a:pt x="49083" y="65497"/>
                        <a:pt x="49083" y="103411"/>
                      </a:cubicBezTo>
                      <a:cubicBezTo>
                        <a:pt x="49083" y="141325"/>
                        <a:pt x="63163" y="166889"/>
                        <a:pt x="96489" y="166889"/>
                      </a:cubicBezTo>
                      <a:cubicBezTo>
                        <a:pt x="120611" y="166889"/>
                        <a:pt x="133826" y="155982"/>
                        <a:pt x="136422" y="137025"/>
                      </a:cubicBezTo>
                      <a:lnTo>
                        <a:pt x="182962" y="137025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1CA037D6-1469-FBB4-868E-12CAED8624D8}"/>
                    </a:ext>
                  </a:extLst>
                </p:cNvPr>
                <p:cNvSpPr/>
                <p:nvPr/>
              </p:nvSpPr>
              <p:spPr>
                <a:xfrm>
                  <a:off x="4072544" y="6078508"/>
                  <a:ext cx="199611" cy="201053"/>
                </a:xfrm>
                <a:custGeom>
                  <a:avLst/>
                  <a:gdLst>
                    <a:gd name="connsiteX0" fmla="*/ 77270 w 199611"/>
                    <a:gd name="connsiteY0" fmla="*/ 201054 h 201053"/>
                    <a:gd name="connsiteX1" fmla="*/ 77270 w 199611"/>
                    <a:gd name="connsiteY1" fmla="*/ 115761 h 201053"/>
                    <a:gd name="connsiteX2" fmla="*/ 0 w 199611"/>
                    <a:gd name="connsiteY2" fmla="*/ 0 h 201053"/>
                    <a:gd name="connsiteX3" fmla="*/ 53148 w 199611"/>
                    <a:gd name="connsiteY3" fmla="*/ 0 h 201053"/>
                    <a:gd name="connsiteX4" fmla="*/ 101392 w 199611"/>
                    <a:gd name="connsiteY4" fmla="*/ 77270 h 201053"/>
                    <a:gd name="connsiteX5" fmla="*/ 150213 w 199611"/>
                    <a:gd name="connsiteY5" fmla="*/ 0 h 201053"/>
                    <a:gd name="connsiteX6" fmla="*/ 199612 w 199611"/>
                    <a:gd name="connsiteY6" fmla="*/ 0 h 201053"/>
                    <a:gd name="connsiteX7" fmla="*/ 122630 w 199611"/>
                    <a:gd name="connsiteY7" fmla="*/ 115761 h 201053"/>
                    <a:gd name="connsiteX8" fmla="*/ 122630 w 199611"/>
                    <a:gd name="connsiteY8" fmla="*/ 201054 h 201053"/>
                    <a:gd name="connsiteX9" fmla="*/ 77244 w 199611"/>
                    <a:gd name="connsiteY9" fmla="*/ 201054 h 201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9611" h="201053">
                      <a:moveTo>
                        <a:pt x="77270" y="201054"/>
                      </a:moveTo>
                      <a:lnTo>
                        <a:pt x="77270" y="115761"/>
                      </a:lnTo>
                      <a:lnTo>
                        <a:pt x="0" y="0"/>
                      </a:lnTo>
                      <a:lnTo>
                        <a:pt x="53148" y="0"/>
                      </a:lnTo>
                      <a:lnTo>
                        <a:pt x="101392" y="77270"/>
                      </a:lnTo>
                      <a:lnTo>
                        <a:pt x="150213" y="0"/>
                      </a:lnTo>
                      <a:lnTo>
                        <a:pt x="199612" y="0"/>
                      </a:lnTo>
                      <a:lnTo>
                        <a:pt x="122630" y="115761"/>
                      </a:lnTo>
                      <a:lnTo>
                        <a:pt x="122630" y="201054"/>
                      </a:lnTo>
                      <a:lnTo>
                        <a:pt x="77244" y="201054"/>
                      </a:lnTo>
                      <a:close/>
                    </a:path>
                  </a:pathLst>
                </a:custGeom>
                <a:grpFill/>
                <a:ln w="26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124E21E-3FDA-8BD6-F223-8ED383C0B239}"/>
              </a:ext>
            </a:extLst>
          </p:cNvPr>
          <p:cNvSpPr/>
          <p:nvPr userDrawn="1"/>
        </p:nvSpPr>
        <p:spPr>
          <a:xfrm rot="5400000">
            <a:off x="7264400" y="1930400"/>
            <a:ext cx="4927600" cy="4927600"/>
          </a:xfrm>
          <a:custGeom>
            <a:avLst/>
            <a:gdLst>
              <a:gd name="connsiteX0" fmla="*/ 266734 w 533495"/>
              <a:gd name="connsiteY0" fmla="*/ 0 h 533495"/>
              <a:gd name="connsiteX1" fmla="*/ 533495 w 533495"/>
              <a:gd name="connsiteY1" fmla="*/ 0 h 533495"/>
              <a:gd name="connsiteX2" fmla="*/ 533495 w 533495"/>
              <a:gd name="connsiteY2" fmla="*/ 533495 h 533495"/>
              <a:gd name="connsiteX3" fmla="*/ 266760 w 533495"/>
              <a:gd name="connsiteY3" fmla="*/ 533495 h 533495"/>
              <a:gd name="connsiteX4" fmla="*/ 0 w 533495"/>
              <a:gd name="connsiteY4" fmla="*/ 266734 h 533495"/>
              <a:gd name="connsiteX5" fmla="*/ 266734 w 533495"/>
              <a:gd name="connsiteY5" fmla="*/ 0 h 53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95" h="533495">
                <a:moveTo>
                  <a:pt x="266734" y="0"/>
                </a:moveTo>
                <a:lnTo>
                  <a:pt x="533495" y="0"/>
                </a:lnTo>
                <a:lnTo>
                  <a:pt x="533495" y="533495"/>
                </a:lnTo>
                <a:lnTo>
                  <a:pt x="266760" y="533495"/>
                </a:lnTo>
                <a:cubicBezTo>
                  <a:pt x="119431" y="533495"/>
                  <a:pt x="0" y="414063"/>
                  <a:pt x="0" y="266734"/>
                </a:cubicBezTo>
                <a:cubicBezTo>
                  <a:pt x="0" y="119405"/>
                  <a:pt x="119431" y="0"/>
                  <a:pt x="266734" y="0"/>
                </a:cubicBezTo>
                <a:close/>
              </a:path>
            </a:pathLst>
          </a:custGeom>
          <a:solidFill>
            <a:srgbClr val="00B2FF"/>
          </a:solidFill>
          <a:ln w="2618" cap="flat">
            <a:noFill/>
            <a:prstDash val="solid"/>
            <a:miter/>
          </a:ln>
        </p:spPr>
        <p:txBody>
          <a:bodyPr lIns="216000" rtlCol="0" anchor="ctr"/>
          <a:lstStyle/>
          <a:p>
            <a:pPr algn="ctr"/>
            <a:endParaRPr lang="en-GB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 Placeholder 83">
            <a:extLst>
              <a:ext uri="{FF2B5EF4-FFF2-40B4-BE49-F238E27FC236}">
                <a16:creationId xmlns:a16="http://schemas.microsoft.com/office/drawing/2014/main" id="{287096EF-283E-ABF4-FFE0-F89F3B6D31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1" y="3797299"/>
            <a:ext cx="3682999" cy="612775"/>
          </a:xfrm>
        </p:spPr>
        <p:txBody>
          <a:bodyPr anchor="t">
            <a:noAutofit/>
          </a:bodyPr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subtitle</a:t>
            </a:r>
            <a:endParaRPr lang="en-GB" dirty="0"/>
          </a:p>
        </p:txBody>
      </p:sp>
      <p:sp>
        <p:nvSpPr>
          <p:cNvPr id="74" name="Text Placeholder 83">
            <a:extLst>
              <a:ext uri="{FF2B5EF4-FFF2-40B4-BE49-F238E27FC236}">
                <a16:creationId xmlns:a16="http://schemas.microsoft.com/office/drawing/2014/main" id="{0F948F91-6F3F-3889-5FF9-5852396338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1" y="1930400"/>
            <a:ext cx="4613877" cy="1498599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75" name="Text Placeholder 81">
            <a:extLst>
              <a:ext uri="{FF2B5EF4-FFF2-40B4-BE49-F238E27FC236}">
                <a16:creationId xmlns:a16="http://schemas.microsoft.com/office/drawing/2014/main" id="{8BCABF43-BA9B-FA59-3C25-01E4C72231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5326418"/>
            <a:ext cx="2506663" cy="246221"/>
          </a:xfrm>
        </p:spPr>
        <p:txBody>
          <a:bodyPr wrap="square" anchor="ctr">
            <a:spAutoFit/>
          </a:bodyPr>
          <a:lstStyle>
            <a:lvl1pPr>
              <a:spcBef>
                <a:spcPts val="200"/>
              </a:spcBef>
              <a:defRPr sz="1600">
                <a:solidFill>
                  <a:schemeClr val="bg1"/>
                </a:solidFill>
              </a:defRPr>
            </a:lvl1pPr>
            <a:lvl2pPr>
              <a:spcBef>
                <a:spcPts val="200"/>
              </a:spcBef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76" name="Text Placeholder 81">
            <a:extLst>
              <a:ext uri="{FF2B5EF4-FFF2-40B4-BE49-F238E27FC236}">
                <a16:creationId xmlns:a16="http://schemas.microsoft.com/office/drawing/2014/main" id="{20EE5122-1A96-72E2-08AD-322DF83483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799" y="5590676"/>
            <a:ext cx="2506663" cy="246221"/>
          </a:xfrm>
        </p:spPr>
        <p:txBody>
          <a:bodyPr wrap="square" anchor="ctr">
            <a:spAutoFit/>
          </a:bodyPr>
          <a:lstStyle>
            <a:lvl1pPr>
              <a:spcBef>
                <a:spcPts val="200"/>
              </a:spcBef>
              <a:defRPr sz="1600" b="0">
                <a:solidFill>
                  <a:schemeClr val="bg1"/>
                </a:solidFill>
              </a:defRPr>
            </a:lvl1pPr>
            <a:lvl2pPr>
              <a:spcBef>
                <a:spcPts val="200"/>
              </a:spcBef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Event</a:t>
            </a:r>
          </a:p>
        </p:txBody>
      </p:sp>
      <p:sp>
        <p:nvSpPr>
          <p:cNvPr id="2" name="Date Placeholder 78">
            <a:extLst>
              <a:ext uri="{FF2B5EF4-FFF2-40B4-BE49-F238E27FC236}">
                <a16:creationId xmlns:a16="http://schemas.microsoft.com/office/drawing/2014/main" id="{A906CCE2-49CB-92F3-80DC-C1A21403D36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 flipH="1">
            <a:off x="431864" y="6239947"/>
            <a:ext cx="1080000" cy="184666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B8F6C27-AD9A-4B7D-89CE-D4C0189B5837}" type="datetime3">
              <a:rPr lang="en-US" smtClean="0"/>
              <a:t>9 October 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21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urp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52B6C63C-589C-3708-D8E4-683F2292B2C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8763120" cy="6858000"/>
          </a:xfrm>
          <a:custGeom>
            <a:avLst/>
            <a:gdLst>
              <a:gd name="connsiteX0" fmla="*/ 720810 w 8763120"/>
              <a:gd name="connsiteY0" fmla="*/ 6310815 h 6858000"/>
              <a:gd name="connsiteX1" fmla="*/ 726255 w 8763120"/>
              <a:gd name="connsiteY1" fmla="*/ 6327828 h 6858000"/>
              <a:gd name="connsiteX2" fmla="*/ 744091 w 8763120"/>
              <a:gd name="connsiteY2" fmla="*/ 6327828 h 6858000"/>
              <a:gd name="connsiteX3" fmla="*/ 729617 w 8763120"/>
              <a:gd name="connsiteY3" fmla="*/ 6338223 h 6858000"/>
              <a:gd name="connsiteX4" fmla="*/ 735052 w 8763120"/>
              <a:gd name="connsiteY4" fmla="*/ 6355032 h 6858000"/>
              <a:gd name="connsiteX5" fmla="*/ 720810 w 8763120"/>
              <a:gd name="connsiteY5" fmla="*/ 6344637 h 6858000"/>
              <a:gd name="connsiteX6" fmla="*/ 706559 w 8763120"/>
              <a:gd name="connsiteY6" fmla="*/ 6355032 h 6858000"/>
              <a:gd name="connsiteX7" fmla="*/ 711974 w 8763120"/>
              <a:gd name="connsiteY7" fmla="*/ 6338223 h 6858000"/>
              <a:gd name="connsiteX8" fmla="*/ 697530 w 8763120"/>
              <a:gd name="connsiteY8" fmla="*/ 6327828 h 6858000"/>
              <a:gd name="connsiteX9" fmla="*/ 715346 w 8763120"/>
              <a:gd name="connsiteY9" fmla="*/ 6327847 h 6858000"/>
              <a:gd name="connsiteX10" fmla="*/ 573548 w 8763120"/>
              <a:gd name="connsiteY10" fmla="*/ 6310815 h 6858000"/>
              <a:gd name="connsiteX11" fmla="*/ 579003 w 8763120"/>
              <a:gd name="connsiteY11" fmla="*/ 6327827 h 6858000"/>
              <a:gd name="connsiteX12" fmla="*/ 596829 w 8763120"/>
              <a:gd name="connsiteY12" fmla="*/ 6327827 h 6858000"/>
              <a:gd name="connsiteX13" fmla="*/ 582365 w 8763120"/>
              <a:gd name="connsiteY13" fmla="*/ 6338223 h 6858000"/>
              <a:gd name="connsiteX14" fmla="*/ 587780 w 8763120"/>
              <a:gd name="connsiteY14" fmla="*/ 6355032 h 6858000"/>
              <a:gd name="connsiteX15" fmla="*/ 573548 w 8763120"/>
              <a:gd name="connsiteY15" fmla="*/ 6344636 h 6858000"/>
              <a:gd name="connsiteX16" fmla="*/ 559297 w 8763120"/>
              <a:gd name="connsiteY16" fmla="*/ 6355032 h 6858000"/>
              <a:gd name="connsiteX17" fmla="*/ 564713 w 8763120"/>
              <a:gd name="connsiteY17" fmla="*/ 6338223 h 6858000"/>
              <a:gd name="connsiteX18" fmla="*/ 550258 w 8763120"/>
              <a:gd name="connsiteY18" fmla="*/ 6327827 h 6858000"/>
              <a:gd name="connsiteX19" fmla="*/ 568094 w 8763120"/>
              <a:gd name="connsiteY19" fmla="*/ 6327847 h 6858000"/>
              <a:gd name="connsiteX20" fmla="*/ 774871 w 8763120"/>
              <a:gd name="connsiteY20" fmla="*/ 6256745 h 6858000"/>
              <a:gd name="connsiteX21" fmla="*/ 780335 w 8763120"/>
              <a:gd name="connsiteY21" fmla="*/ 6273777 h 6858000"/>
              <a:gd name="connsiteX22" fmla="*/ 798142 w 8763120"/>
              <a:gd name="connsiteY22" fmla="*/ 6273777 h 6858000"/>
              <a:gd name="connsiteX23" fmla="*/ 783668 w 8763120"/>
              <a:gd name="connsiteY23" fmla="*/ 6284172 h 6858000"/>
              <a:gd name="connsiteX24" fmla="*/ 789103 w 8763120"/>
              <a:gd name="connsiteY24" fmla="*/ 6300981 h 6858000"/>
              <a:gd name="connsiteX25" fmla="*/ 774861 w 8763120"/>
              <a:gd name="connsiteY25" fmla="*/ 6290566 h 6858000"/>
              <a:gd name="connsiteX26" fmla="*/ 760610 w 8763120"/>
              <a:gd name="connsiteY26" fmla="*/ 6300981 h 6858000"/>
              <a:gd name="connsiteX27" fmla="*/ 766045 w 8763120"/>
              <a:gd name="connsiteY27" fmla="*/ 6284172 h 6858000"/>
              <a:gd name="connsiteX28" fmla="*/ 751580 w 8763120"/>
              <a:gd name="connsiteY28" fmla="*/ 6273777 h 6858000"/>
              <a:gd name="connsiteX29" fmla="*/ 769397 w 8763120"/>
              <a:gd name="connsiteY29" fmla="*/ 6273796 h 6858000"/>
              <a:gd name="connsiteX30" fmla="*/ 519497 w 8763120"/>
              <a:gd name="connsiteY30" fmla="*/ 6256744 h 6858000"/>
              <a:gd name="connsiteX31" fmla="*/ 524952 w 8763120"/>
              <a:gd name="connsiteY31" fmla="*/ 6273777 h 6858000"/>
              <a:gd name="connsiteX32" fmla="*/ 542769 w 8763120"/>
              <a:gd name="connsiteY32" fmla="*/ 6273777 h 6858000"/>
              <a:gd name="connsiteX33" fmla="*/ 528304 w 8763120"/>
              <a:gd name="connsiteY33" fmla="*/ 6284172 h 6858000"/>
              <a:gd name="connsiteX34" fmla="*/ 533730 w 8763120"/>
              <a:gd name="connsiteY34" fmla="*/ 6300981 h 6858000"/>
              <a:gd name="connsiteX35" fmla="*/ 519488 w 8763120"/>
              <a:gd name="connsiteY35" fmla="*/ 6290566 h 6858000"/>
              <a:gd name="connsiteX36" fmla="*/ 505236 w 8763120"/>
              <a:gd name="connsiteY36" fmla="*/ 6300981 h 6858000"/>
              <a:gd name="connsiteX37" fmla="*/ 510662 w 8763120"/>
              <a:gd name="connsiteY37" fmla="*/ 6284172 h 6858000"/>
              <a:gd name="connsiteX38" fmla="*/ 496207 w 8763120"/>
              <a:gd name="connsiteY38" fmla="*/ 6273777 h 6858000"/>
              <a:gd name="connsiteX39" fmla="*/ 514033 w 8763120"/>
              <a:gd name="connsiteY39" fmla="*/ 6273796 h 6858000"/>
              <a:gd name="connsiteX40" fmla="*/ 766675 w 8763120"/>
              <a:gd name="connsiteY40" fmla="*/ 6227476 h 6858000"/>
              <a:gd name="connsiteX41" fmla="*/ 668106 w 8763120"/>
              <a:gd name="connsiteY41" fmla="*/ 6326045 h 6858000"/>
              <a:gd name="connsiteX42" fmla="*/ 668106 w 8763120"/>
              <a:gd name="connsiteY42" fmla="*/ 6424614 h 6858000"/>
              <a:gd name="connsiteX43" fmla="*/ 865234 w 8763120"/>
              <a:gd name="connsiteY43" fmla="*/ 6424614 h 6858000"/>
              <a:gd name="connsiteX44" fmla="*/ 865243 w 8763120"/>
              <a:gd name="connsiteY44" fmla="*/ 6424614 h 6858000"/>
              <a:gd name="connsiteX45" fmla="*/ 865243 w 8763120"/>
              <a:gd name="connsiteY45" fmla="*/ 6326045 h 6858000"/>
              <a:gd name="connsiteX46" fmla="*/ 766675 w 8763120"/>
              <a:gd name="connsiteY46" fmla="*/ 6227476 h 6858000"/>
              <a:gd name="connsiteX47" fmla="*/ 431799 w 8763120"/>
              <a:gd name="connsiteY47" fmla="*/ 6227476 h 6858000"/>
              <a:gd name="connsiteX48" fmla="*/ 431799 w 8763120"/>
              <a:gd name="connsiteY48" fmla="*/ 6424604 h 6858000"/>
              <a:gd name="connsiteX49" fmla="*/ 530367 w 8763120"/>
              <a:gd name="connsiteY49" fmla="*/ 6424604 h 6858000"/>
              <a:gd name="connsiteX50" fmla="*/ 628936 w 8763120"/>
              <a:gd name="connsiteY50" fmla="*/ 6326035 h 6858000"/>
              <a:gd name="connsiteX51" fmla="*/ 628927 w 8763120"/>
              <a:gd name="connsiteY51" fmla="*/ 6326045 h 6858000"/>
              <a:gd name="connsiteX52" fmla="*/ 530358 w 8763120"/>
              <a:gd name="connsiteY52" fmla="*/ 6227476 h 6858000"/>
              <a:gd name="connsiteX53" fmla="*/ 519468 w 8763120"/>
              <a:gd name="connsiteY53" fmla="*/ 6109250 h 6858000"/>
              <a:gd name="connsiteX54" fmla="*/ 524923 w 8763120"/>
              <a:gd name="connsiteY54" fmla="*/ 6126292 h 6858000"/>
              <a:gd name="connsiteX55" fmla="*/ 542749 w 8763120"/>
              <a:gd name="connsiteY55" fmla="*/ 6126292 h 6858000"/>
              <a:gd name="connsiteX56" fmla="*/ 542769 w 8763120"/>
              <a:gd name="connsiteY56" fmla="*/ 6126292 h 6858000"/>
              <a:gd name="connsiteX57" fmla="*/ 528304 w 8763120"/>
              <a:gd name="connsiteY57" fmla="*/ 6136688 h 6858000"/>
              <a:gd name="connsiteX58" fmla="*/ 533730 w 8763120"/>
              <a:gd name="connsiteY58" fmla="*/ 6153507 h 6858000"/>
              <a:gd name="connsiteX59" fmla="*/ 519478 w 8763120"/>
              <a:gd name="connsiteY59" fmla="*/ 6143111 h 6858000"/>
              <a:gd name="connsiteX60" fmla="*/ 505227 w 8763120"/>
              <a:gd name="connsiteY60" fmla="*/ 6153507 h 6858000"/>
              <a:gd name="connsiteX61" fmla="*/ 510652 w 8763120"/>
              <a:gd name="connsiteY61" fmla="*/ 6136688 h 6858000"/>
              <a:gd name="connsiteX62" fmla="*/ 496187 w 8763120"/>
              <a:gd name="connsiteY62" fmla="*/ 6126292 h 6858000"/>
              <a:gd name="connsiteX63" fmla="*/ 514014 w 8763120"/>
              <a:gd name="connsiteY63" fmla="*/ 6126312 h 6858000"/>
              <a:gd name="connsiteX64" fmla="*/ 774881 w 8763120"/>
              <a:gd name="connsiteY64" fmla="*/ 6109047 h 6858000"/>
              <a:gd name="connsiteX65" fmla="*/ 780345 w 8763120"/>
              <a:gd name="connsiteY65" fmla="*/ 6126089 h 6858000"/>
              <a:gd name="connsiteX66" fmla="*/ 798143 w 8763120"/>
              <a:gd name="connsiteY66" fmla="*/ 6126089 h 6858000"/>
              <a:gd name="connsiteX67" fmla="*/ 783678 w 8763120"/>
              <a:gd name="connsiteY67" fmla="*/ 6136465 h 6858000"/>
              <a:gd name="connsiteX68" fmla="*/ 789113 w 8763120"/>
              <a:gd name="connsiteY68" fmla="*/ 6153284 h 6858000"/>
              <a:gd name="connsiteX69" fmla="*/ 774871 w 8763120"/>
              <a:gd name="connsiteY69" fmla="*/ 6142888 h 6858000"/>
              <a:gd name="connsiteX70" fmla="*/ 760620 w 8763120"/>
              <a:gd name="connsiteY70" fmla="*/ 6153284 h 6858000"/>
              <a:gd name="connsiteX71" fmla="*/ 766055 w 8763120"/>
              <a:gd name="connsiteY71" fmla="*/ 6136465 h 6858000"/>
              <a:gd name="connsiteX72" fmla="*/ 751590 w 8763120"/>
              <a:gd name="connsiteY72" fmla="*/ 6126089 h 6858000"/>
              <a:gd name="connsiteX73" fmla="*/ 769407 w 8763120"/>
              <a:gd name="connsiteY73" fmla="*/ 6126108 h 6858000"/>
              <a:gd name="connsiteX74" fmla="*/ 721004 w 8763120"/>
              <a:gd name="connsiteY74" fmla="*/ 6055200 h 6858000"/>
              <a:gd name="connsiteX75" fmla="*/ 726449 w 8763120"/>
              <a:gd name="connsiteY75" fmla="*/ 6072212 h 6858000"/>
              <a:gd name="connsiteX76" fmla="*/ 744305 w 8763120"/>
              <a:gd name="connsiteY76" fmla="*/ 6072212 h 6858000"/>
              <a:gd name="connsiteX77" fmla="*/ 744314 w 8763120"/>
              <a:gd name="connsiteY77" fmla="*/ 6072222 h 6858000"/>
              <a:gd name="connsiteX78" fmla="*/ 729840 w 8763120"/>
              <a:gd name="connsiteY78" fmla="*/ 6082637 h 6858000"/>
              <a:gd name="connsiteX79" fmla="*/ 735256 w 8763120"/>
              <a:gd name="connsiteY79" fmla="*/ 6099456 h 6858000"/>
              <a:gd name="connsiteX80" fmla="*/ 721024 w 8763120"/>
              <a:gd name="connsiteY80" fmla="*/ 6089041 h 6858000"/>
              <a:gd name="connsiteX81" fmla="*/ 706763 w 8763120"/>
              <a:gd name="connsiteY81" fmla="*/ 6099456 h 6858000"/>
              <a:gd name="connsiteX82" fmla="*/ 712178 w 8763120"/>
              <a:gd name="connsiteY82" fmla="*/ 6082637 h 6858000"/>
              <a:gd name="connsiteX83" fmla="*/ 697724 w 8763120"/>
              <a:gd name="connsiteY83" fmla="*/ 6072222 h 6858000"/>
              <a:gd name="connsiteX84" fmla="*/ 715560 w 8763120"/>
              <a:gd name="connsiteY84" fmla="*/ 6072261 h 6858000"/>
              <a:gd name="connsiteX85" fmla="*/ 573442 w 8763120"/>
              <a:gd name="connsiteY85" fmla="*/ 6055190 h 6858000"/>
              <a:gd name="connsiteX86" fmla="*/ 578896 w 8763120"/>
              <a:gd name="connsiteY86" fmla="*/ 6072231 h 6858000"/>
              <a:gd name="connsiteX87" fmla="*/ 596713 w 8763120"/>
              <a:gd name="connsiteY87" fmla="*/ 6072231 h 6858000"/>
              <a:gd name="connsiteX88" fmla="*/ 582258 w 8763120"/>
              <a:gd name="connsiteY88" fmla="*/ 6082627 h 6858000"/>
              <a:gd name="connsiteX89" fmla="*/ 587674 w 8763120"/>
              <a:gd name="connsiteY89" fmla="*/ 6099446 h 6858000"/>
              <a:gd name="connsiteX90" fmla="*/ 573442 w 8763120"/>
              <a:gd name="connsiteY90" fmla="*/ 6089050 h 6858000"/>
              <a:gd name="connsiteX91" fmla="*/ 559190 w 8763120"/>
              <a:gd name="connsiteY91" fmla="*/ 6099446 h 6858000"/>
              <a:gd name="connsiteX92" fmla="*/ 564606 w 8763120"/>
              <a:gd name="connsiteY92" fmla="*/ 6082627 h 6858000"/>
              <a:gd name="connsiteX93" fmla="*/ 550151 w 8763120"/>
              <a:gd name="connsiteY93" fmla="*/ 6072231 h 6858000"/>
              <a:gd name="connsiteX94" fmla="*/ 567978 w 8763120"/>
              <a:gd name="connsiteY94" fmla="*/ 6072251 h 6858000"/>
              <a:gd name="connsiteX95" fmla="*/ 668116 w 8763120"/>
              <a:gd name="connsiteY95" fmla="*/ 5992613 h 6858000"/>
              <a:gd name="connsiteX96" fmla="*/ 668116 w 8763120"/>
              <a:gd name="connsiteY96" fmla="*/ 6091182 h 6858000"/>
              <a:gd name="connsiteX97" fmla="*/ 766685 w 8763120"/>
              <a:gd name="connsiteY97" fmla="*/ 6189751 h 6858000"/>
              <a:gd name="connsiteX98" fmla="*/ 865253 w 8763120"/>
              <a:gd name="connsiteY98" fmla="*/ 6091182 h 6858000"/>
              <a:gd name="connsiteX99" fmla="*/ 865244 w 8763120"/>
              <a:gd name="connsiteY99" fmla="*/ 6091172 h 6858000"/>
              <a:gd name="connsiteX100" fmla="*/ 865244 w 8763120"/>
              <a:gd name="connsiteY100" fmla="*/ 5992613 h 6858000"/>
              <a:gd name="connsiteX101" fmla="*/ 530358 w 8763120"/>
              <a:gd name="connsiteY101" fmla="*/ 5992613 h 6858000"/>
              <a:gd name="connsiteX102" fmla="*/ 431799 w 8763120"/>
              <a:gd name="connsiteY102" fmla="*/ 6091172 h 6858000"/>
              <a:gd name="connsiteX103" fmla="*/ 530367 w 8763120"/>
              <a:gd name="connsiteY103" fmla="*/ 6189741 h 6858000"/>
              <a:gd name="connsiteX104" fmla="*/ 628927 w 8763120"/>
              <a:gd name="connsiteY104" fmla="*/ 6189741 h 6858000"/>
              <a:gd name="connsiteX105" fmla="*/ 628927 w 8763120"/>
              <a:gd name="connsiteY105" fmla="*/ 5992613 h 6858000"/>
              <a:gd name="connsiteX106" fmla="*/ 0 w 8763120"/>
              <a:gd name="connsiteY106" fmla="*/ 0 h 6858000"/>
              <a:gd name="connsiteX107" fmla="*/ 8762826 w 8763120"/>
              <a:gd name="connsiteY107" fmla="*/ 0 h 6858000"/>
              <a:gd name="connsiteX108" fmla="*/ 5333999 w 8763120"/>
              <a:gd name="connsiteY108" fmla="*/ 3428827 h 6858000"/>
              <a:gd name="connsiteX109" fmla="*/ 8586694 w 8763120"/>
              <a:gd name="connsiteY109" fmla="*/ 6853539 h 6858000"/>
              <a:gd name="connsiteX110" fmla="*/ 8763120 w 8763120"/>
              <a:gd name="connsiteY110" fmla="*/ 6858000 h 6858000"/>
              <a:gd name="connsiteX111" fmla="*/ 0 w 8763120"/>
              <a:gd name="connsiteY1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8763120" h="6858000">
                <a:moveTo>
                  <a:pt x="720810" y="6310815"/>
                </a:moveTo>
                <a:lnTo>
                  <a:pt x="726255" y="6327828"/>
                </a:lnTo>
                <a:lnTo>
                  <a:pt x="744091" y="6327828"/>
                </a:lnTo>
                <a:lnTo>
                  <a:pt x="729617" y="6338223"/>
                </a:lnTo>
                <a:lnTo>
                  <a:pt x="735052" y="6355032"/>
                </a:lnTo>
                <a:lnTo>
                  <a:pt x="720810" y="6344637"/>
                </a:lnTo>
                <a:lnTo>
                  <a:pt x="706559" y="6355032"/>
                </a:lnTo>
                <a:lnTo>
                  <a:pt x="711974" y="6338223"/>
                </a:lnTo>
                <a:lnTo>
                  <a:pt x="697530" y="6327828"/>
                </a:lnTo>
                <a:lnTo>
                  <a:pt x="715346" y="6327847"/>
                </a:lnTo>
                <a:close/>
                <a:moveTo>
                  <a:pt x="573548" y="6310815"/>
                </a:moveTo>
                <a:lnTo>
                  <a:pt x="579003" y="6327827"/>
                </a:lnTo>
                <a:lnTo>
                  <a:pt x="596829" y="6327827"/>
                </a:lnTo>
                <a:lnTo>
                  <a:pt x="582365" y="6338223"/>
                </a:lnTo>
                <a:lnTo>
                  <a:pt x="587780" y="6355032"/>
                </a:lnTo>
                <a:lnTo>
                  <a:pt x="573548" y="6344636"/>
                </a:lnTo>
                <a:lnTo>
                  <a:pt x="559297" y="6355032"/>
                </a:lnTo>
                <a:lnTo>
                  <a:pt x="564713" y="6338223"/>
                </a:lnTo>
                <a:lnTo>
                  <a:pt x="550258" y="6327827"/>
                </a:lnTo>
                <a:lnTo>
                  <a:pt x="568094" y="6327847"/>
                </a:lnTo>
                <a:close/>
                <a:moveTo>
                  <a:pt x="774871" y="6256745"/>
                </a:moveTo>
                <a:lnTo>
                  <a:pt x="780335" y="6273777"/>
                </a:lnTo>
                <a:lnTo>
                  <a:pt x="798142" y="6273777"/>
                </a:lnTo>
                <a:lnTo>
                  <a:pt x="783668" y="6284172"/>
                </a:lnTo>
                <a:lnTo>
                  <a:pt x="789103" y="6300981"/>
                </a:lnTo>
                <a:lnTo>
                  <a:pt x="774861" y="6290566"/>
                </a:lnTo>
                <a:lnTo>
                  <a:pt x="760610" y="6300981"/>
                </a:lnTo>
                <a:lnTo>
                  <a:pt x="766045" y="6284172"/>
                </a:lnTo>
                <a:lnTo>
                  <a:pt x="751580" y="6273777"/>
                </a:lnTo>
                <a:lnTo>
                  <a:pt x="769397" y="6273796"/>
                </a:lnTo>
                <a:close/>
                <a:moveTo>
                  <a:pt x="519497" y="6256744"/>
                </a:moveTo>
                <a:lnTo>
                  <a:pt x="524952" y="6273777"/>
                </a:lnTo>
                <a:lnTo>
                  <a:pt x="542769" y="6273777"/>
                </a:lnTo>
                <a:lnTo>
                  <a:pt x="528304" y="6284172"/>
                </a:lnTo>
                <a:lnTo>
                  <a:pt x="533730" y="6300981"/>
                </a:lnTo>
                <a:lnTo>
                  <a:pt x="519488" y="6290566"/>
                </a:lnTo>
                <a:lnTo>
                  <a:pt x="505236" y="6300981"/>
                </a:lnTo>
                <a:lnTo>
                  <a:pt x="510662" y="6284172"/>
                </a:lnTo>
                <a:lnTo>
                  <a:pt x="496207" y="6273777"/>
                </a:lnTo>
                <a:lnTo>
                  <a:pt x="514033" y="6273796"/>
                </a:lnTo>
                <a:close/>
                <a:moveTo>
                  <a:pt x="766675" y="6227476"/>
                </a:moveTo>
                <a:cubicBezTo>
                  <a:pt x="712236" y="6227476"/>
                  <a:pt x="668106" y="6271606"/>
                  <a:pt x="668106" y="6326045"/>
                </a:cubicBezTo>
                <a:lnTo>
                  <a:pt x="668106" y="6424614"/>
                </a:lnTo>
                <a:lnTo>
                  <a:pt x="865234" y="6424614"/>
                </a:lnTo>
                <a:lnTo>
                  <a:pt x="865243" y="6424614"/>
                </a:lnTo>
                <a:lnTo>
                  <a:pt x="865243" y="6326045"/>
                </a:lnTo>
                <a:cubicBezTo>
                  <a:pt x="865243" y="6271606"/>
                  <a:pt x="821113" y="6227476"/>
                  <a:pt x="766675" y="6227476"/>
                </a:cubicBezTo>
                <a:close/>
                <a:moveTo>
                  <a:pt x="431799" y="6227476"/>
                </a:moveTo>
                <a:lnTo>
                  <a:pt x="431799" y="6424604"/>
                </a:lnTo>
                <a:lnTo>
                  <a:pt x="530367" y="6424604"/>
                </a:lnTo>
                <a:cubicBezTo>
                  <a:pt x="584806" y="6424604"/>
                  <a:pt x="628936" y="6380473"/>
                  <a:pt x="628936" y="6326035"/>
                </a:cubicBezTo>
                <a:lnTo>
                  <a:pt x="628927" y="6326045"/>
                </a:lnTo>
                <a:cubicBezTo>
                  <a:pt x="628927" y="6271606"/>
                  <a:pt x="584796" y="6227476"/>
                  <a:pt x="530358" y="6227476"/>
                </a:cubicBezTo>
                <a:close/>
                <a:moveTo>
                  <a:pt x="519468" y="6109250"/>
                </a:moveTo>
                <a:lnTo>
                  <a:pt x="524923" y="6126292"/>
                </a:lnTo>
                <a:lnTo>
                  <a:pt x="542749" y="6126292"/>
                </a:lnTo>
                <a:lnTo>
                  <a:pt x="542769" y="6126292"/>
                </a:lnTo>
                <a:lnTo>
                  <a:pt x="528304" y="6136688"/>
                </a:lnTo>
                <a:lnTo>
                  <a:pt x="533730" y="6153507"/>
                </a:lnTo>
                <a:lnTo>
                  <a:pt x="519478" y="6143111"/>
                </a:lnTo>
                <a:lnTo>
                  <a:pt x="505227" y="6153507"/>
                </a:lnTo>
                <a:lnTo>
                  <a:pt x="510652" y="6136688"/>
                </a:lnTo>
                <a:lnTo>
                  <a:pt x="496187" y="6126292"/>
                </a:lnTo>
                <a:lnTo>
                  <a:pt x="514014" y="6126312"/>
                </a:lnTo>
                <a:close/>
                <a:moveTo>
                  <a:pt x="774881" y="6109047"/>
                </a:moveTo>
                <a:lnTo>
                  <a:pt x="780345" y="6126089"/>
                </a:lnTo>
                <a:lnTo>
                  <a:pt x="798143" y="6126089"/>
                </a:lnTo>
                <a:lnTo>
                  <a:pt x="783678" y="6136465"/>
                </a:lnTo>
                <a:lnTo>
                  <a:pt x="789113" y="6153284"/>
                </a:lnTo>
                <a:lnTo>
                  <a:pt x="774871" y="6142888"/>
                </a:lnTo>
                <a:lnTo>
                  <a:pt x="760620" y="6153284"/>
                </a:lnTo>
                <a:lnTo>
                  <a:pt x="766055" y="6136465"/>
                </a:lnTo>
                <a:lnTo>
                  <a:pt x="751590" y="6126089"/>
                </a:lnTo>
                <a:lnTo>
                  <a:pt x="769407" y="6126108"/>
                </a:lnTo>
                <a:close/>
                <a:moveTo>
                  <a:pt x="721004" y="6055200"/>
                </a:moveTo>
                <a:lnTo>
                  <a:pt x="726449" y="6072212"/>
                </a:lnTo>
                <a:lnTo>
                  <a:pt x="744305" y="6072212"/>
                </a:lnTo>
                <a:lnTo>
                  <a:pt x="744314" y="6072222"/>
                </a:lnTo>
                <a:lnTo>
                  <a:pt x="729840" y="6082637"/>
                </a:lnTo>
                <a:lnTo>
                  <a:pt x="735256" y="6099456"/>
                </a:lnTo>
                <a:lnTo>
                  <a:pt x="721024" y="6089041"/>
                </a:lnTo>
                <a:lnTo>
                  <a:pt x="706763" y="6099456"/>
                </a:lnTo>
                <a:lnTo>
                  <a:pt x="712178" y="6082637"/>
                </a:lnTo>
                <a:lnTo>
                  <a:pt x="697724" y="6072222"/>
                </a:lnTo>
                <a:lnTo>
                  <a:pt x="715560" y="6072261"/>
                </a:lnTo>
                <a:close/>
                <a:moveTo>
                  <a:pt x="573442" y="6055190"/>
                </a:moveTo>
                <a:lnTo>
                  <a:pt x="578896" y="6072231"/>
                </a:lnTo>
                <a:lnTo>
                  <a:pt x="596713" y="6072231"/>
                </a:lnTo>
                <a:lnTo>
                  <a:pt x="582258" y="6082627"/>
                </a:lnTo>
                <a:lnTo>
                  <a:pt x="587674" y="6099446"/>
                </a:lnTo>
                <a:lnTo>
                  <a:pt x="573442" y="6089050"/>
                </a:lnTo>
                <a:lnTo>
                  <a:pt x="559190" y="6099446"/>
                </a:lnTo>
                <a:lnTo>
                  <a:pt x="564606" y="6082627"/>
                </a:lnTo>
                <a:lnTo>
                  <a:pt x="550151" y="6072231"/>
                </a:lnTo>
                <a:lnTo>
                  <a:pt x="567978" y="6072251"/>
                </a:lnTo>
                <a:close/>
                <a:moveTo>
                  <a:pt x="668116" y="5992613"/>
                </a:moveTo>
                <a:lnTo>
                  <a:pt x="668116" y="6091182"/>
                </a:lnTo>
                <a:cubicBezTo>
                  <a:pt x="668116" y="6145621"/>
                  <a:pt x="712246" y="6189751"/>
                  <a:pt x="766685" y="6189751"/>
                </a:cubicBezTo>
                <a:cubicBezTo>
                  <a:pt x="821123" y="6189751"/>
                  <a:pt x="865253" y="6145621"/>
                  <a:pt x="865253" y="6091182"/>
                </a:cubicBezTo>
                <a:lnTo>
                  <a:pt x="865244" y="6091172"/>
                </a:lnTo>
                <a:lnTo>
                  <a:pt x="865244" y="5992613"/>
                </a:lnTo>
                <a:close/>
                <a:moveTo>
                  <a:pt x="530358" y="5992613"/>
                </a:moveTo>
                <a:cubicBezTo>
                  <a:pt x="475929" y="5992613"/>
                  <a:pt x="431799" y="6036734"/>
                  <a:pt x="431799" y="6091172"/>
                </a:cubicBezTo>
                <a:cubicBezTo>
                  <a:pt x="431799" y="6145610"/>
                  <a:pt x="475929" y="6189741"/>
                  <a:pt x="530367" y="6189741"/>
                </a:cubicBezTo>
                <a:lnTo>
                  <a:pt x="628927" y="6189741"/>
                </a:lnTo>
                <a:lnTo>
                  <a:pt x="628927" y="5992613"/>
                </a:lnTo>
                <a:close/>
                <a:moveTo>
                  <a:pt x="0" y="0"/>
                </a:moveTo>
                <a:lnTo>
                  <a:pt x="8762826" y="0"/>
                </a:lnTo>
                <a:cubicBezTo>
                  <a:pt x="6869267" y="0"/>
                  <a:pt x="5333999" y="1534934"/>
                  <a:pt x="5333999" y="3428827"/>
                </a:cubicBezTo>
                <a:cubicBezTo>
                  <a:pt x="5333999" y="5263536"/>
                  <a:pt x="6774812" y="6761696"/>
                  <a:pt x="8586694" y="6853539"/>
                </a:cubicBezTo>
                <a:lnTo>
                  <a:pt x="876312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1B0B295-C5B6-5942-1D18-176FE39ED5A5}"/>
              </a:ext>
            </a:extLst>
          </p:cNvPr>
          <p:cNvSpPr/>
          <p:nvPr userDrawn="1"/>
        </p:nvSpPr>
        <p:spPr>
          <a:xfrm>
            <a:off x="5333999" y="0"/>
            <a:ext cx="6858001" cy="6858001"/>
          </a:xfrm>
          <a:custGeom>
            <a:avLst/>
            <a:gdLst>
              <a:gd name="connsiteX0" fmla="*/ 266734 w 533495"/>
              <a:gd name="connsiteY0" fmla="*/ 0 h 533495"/>
              <a:gd name="connsiteX1" fmla="*/ 533495 w 533495"/>
              <a:gd name="connsiteY1" fmla="*/ 0 h 533495"/>
              <a:gd name="connsiteX2" fmla="*/ 533495 w 533495"/>
              <a:gd name="connsiteY2" fmla="*/ 533495 h 533495"/>
              <a:gd name="connsiteX3" fmla="*/ 266760 w 533495"/>
              <a:gd name="connsiteY3" fmla="*/ 533495 h 533495"/>
              <a:gd name="connsiteX4" fmla="*/ 0 w 533495"/>
              <a:gd name="connsiteY4" fmla="*/ 266734 h 533495"/>
              <a:gd name="connsiteX5" fmla="*/ 266734 w 533495"/>
              <a:gd name="connsiteY5" fmla="*/ 0 h 53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95" h="533495">
                <a:moveTo>
                  <a:pt x="266734" y="0"/>
                </a:moveTo>
                <a:lnTo>
                  <a:pt x="533495" y="0"/>
                </a:lnTo>
                <a:lnTo>
                  <a:pt x="533495" y="533495"/>
                </a:lnTo>
                <a:lnTo>
                  <a:pt x="266760" y="533495"/>
                </a:lnTo>
                <a:cubicBezTo>
                  <a:pt x="119431" y="533495"/>
                  <a:pt x="0" y="414063"/>
                  <a:pt x="0" y="266734"/>
                </a:cubicBezTo>
                <a:cubicBezTo>
                  <a:pt x="0" y="119405"/>
                  <a:pt x="119431" y="0"/>
                  <a:pt x="266734" y="0"/>
                </a:cubicBezTo>
                <a:close/>
              </a:path>
            </a:pathLst>
          </a:custGeom>
          <a:solidFill>
            <a:schemeClr val="accent1"/>
          </a:solidFill>
          <a:ln w="2618" cap="flat">
            <a:noFill/>
            <a:prstDash val="solid"/>
            <a:miter/>
          </a:ln>
        </p:spPr>
        <p:txBody>
          <a:bodyPr lIns="216000" rtlCol="0" anchor="ctr"/>
          <a:lstStyle/>
          <a:p>
            <a:pPr algn="ctr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E0289B-4D52-8BE2-AA3A-A6C6BBCDA6E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765799" y="2873375"/>
            <a:ext cx="5880100" cy="1638298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AD71857-A798-81D0-C202-2BCBD950390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199186" y="4916486"/>
            <a:ext cx="5446713" cy="827089"/>
          </a:xfrm>
        </p:spPr>
        <p:txBody>
          <a:bodyPr/>
          <a:lstStyle>
            <a:lvl1pPr algn="r">
              <a:defRPr sz="1800" b="0"/>
            </a:lvl1pPr>
            <a:lvl2pPr>
              <a:defRPr sz="1600"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D8458088-44E5-1BE3-B4CC-37D91173BB2B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381999" y="439023"/>
            <a:ext cx="3263900" cy="2339102"/>
          </a:xfrm>
        </p:spPr>
        <p:txBody>
          <a:bodyPr wrap="square">
            <a:spAutoFit/>
          </a:bodyPr>
          <a:lstStyle>
            <a:lvl1pPr algn="r">
              <a:defRPr sz="15200" b="0"/>
            </a:lvl1pPr>
          </a:lstStyle>
          <a:p>
            <a:pPr lvl="0"/>
            <a:r>
              <a:rPr lang="en-US" dirty="0"/>
              <a:t>##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68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Gree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DC4783D-39B1-6431-1AAD-360759EAC5A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720810 w 12192000"/>
              <a:gd name="connsiteY0" fmla="*/ 6310815 h 6858000"/>
              <a:gd name="connsiteX1" fmla="*/ 726255 w 12192000"/>
              <a:gd name="connsiteY1" fmla="*/ 6327828 h 6858000"/>
              <a:gd name="connsiteX2" fmla="*/ 744091 w 12192000"/>
              <a:gd name="connsiteY2" fmla="*/ 6327828 h 6858000"/>
              <a:gd name="connsiteX3" fmla="*/ 729617 w 12192000"/>
              <a:gd name="connsiteY3" fmla="*/ 6338223 h 6858000"/>
              <a:gd name="connsiteX4" fmla="*/ 735052 w 12192000"/>
              <a:gd name="connsiteY4" fmla="*/ 6355032 h 6858000"/>
              <a:gd name="connsiteX5" fmla="*/ 720810 w 12192000"/>
              <a:gd name="connsiteY5" fmla="*/ 6344637 h 6858000"/>
              <a:gd name="connsiteX6" fmla="*/ 706559 w 12192000"/>
              <a:gd name="connsiteY6" fmla="*/ 6355032 h 6858000"/>
              <a:gd name="connsiteX7" fmla="*/ 711974 w 12192000"/>
              <a:gd name="connsiteY7" fmla="*/ 6338223 h 6858000"/>
              <a:gd name="connsiteX8" fmla="*/ 697530 w 12192000"/>
              <a:gd name="connsiteY8" fmla="*/ 6327828 h 6858000"/>
              <a:gd name="connsiteX9" fmla="*/ 715346 w 12192000"/>
              <a:gd name="connsiteY9" fmla="*/ 6327847 h 6858000"/>
              <a:gd name="connsiteX10" fmla="*/ 573548 w 12192000"/>
              <a:gd name="connsiteY10" fmla="*/ 6310815 h 6858000"/>
              <a:gd name="connsiteX11" fmla="*/ 579003 w 12192000"/>
              <a:gd name="connsiteY11" fmla="*/ 6327827 h 6858000"/>
              <a:gd name="connsiteX12" fmla="*/ 596829 w 12192000"/>
              <a:gd name="connsiteY12" fmla="*/ 6327827 h 6858000"/>
              <a:gd name="connsiteX13" fmla="*/ 582365 w 12192000"/>
              <a:gd name="connsiteY13" fmla="*/ 6338223 h 6858000"/>
              <a:gd name="connsiteX14" fmla="*/ 587780 w 12192000"/>
              <a:gd name="connsiteY14" fmla="*/ 6355032 h 6858000"/>
              <a:gd name="connsiteX15" fmla="*/ 573548 w 12192000"/>
              <a:gd name="connsiteY15" fmla="*/ 6344636 h 6858000"/>
              <a:gd name="connsiteX16" fmla="*/ 559297 w 12192000"/>
              <a:gd name="connsiteY16" fmla="*/ 6355032 h 6858000"/>
              <a:gd name="connsiteX17" fmla="*/ 564713 w 12192000"/>
              <a:gd name="connsiteY17" fmla="*/ 6338223 h 6858000"/>
              <a:gd name="connsiteX18" fmla="*/ 550258 w 12192000"/>
              <a:gd name="connsiteY18" fmla="*/ 6327827 h 6858000"/>
              <a:gd name="connsiteX19" fmla="*/ 568094 w 12192000"/>
              <a:gd name="connsiteY19" fmla="*/ 6327847 h 6858000"/>
              <a:gd name="connsiteX20" fmla="*/ 774871 w 12192000"/>
              <a:gd name="connsiteY20" fmla="*/ 6256745 h 6858000"/>
              <a:gd name="connsiteX21" fmla="*/ 780335 w 12192000"/>
              <a:gd name="connsiteY21" fmla="*/ 6273777 h 6858000"/>
              <a:gd name="connsiteX22" fmla="*/ 798142 w 12192000"/>
              <a:gd name="connsiteY22" fmla="*/ 6273777 h 6858000"/>
              <a:gd name="connsiteX23" fmla="*/ 783668 w 12192000"/>
              <a:gd name="connsiteY23" fmla="*/ 6284172 h 6858000"/>
              <a:gd name="connsiteX24" fmla="*/ 789103 w 12192000"/>
              <a:gd name="connsiteY24" fmla="*/ 6300981 h 6858000"/>
              <a:gd name="connsiteX25" fmla="*/ 774861 w 12192000"/>
              <a:gd name="connsiteY25" fmla="*/ 6290566 h 6858000"/>
              <a:gd name="connsiteX26" fmla="*/ 760610 w 12192000"/>
              <a:gd name="connsiteY26" fmla="*/ 6300981 h 6858000"/>
              <a:gd name="connsiteX27" fmla="*/ 766045 w 12192000"/>
              <a:gd name="connsiteY27" fmla="*/ 6284172 h 6858000"/>
              <a:gd name="connsiteX28" fmla="*/ 751580 w 12192000"/>
              <a:gd name="connsiteY28" fmla="*/ 6273777 h 6858000"/>
              <a:gd name="connsiteX29" fmla="*/ 769397 w 12192000"/>
              <a:gd name="connsiteY29" fmla="*/ 6273796 h 6858000"/>
              <a:gd name="connsiteX30" fmla="*/ 519497 w 12192000"/>
              <a:gd name="connsiteY30" fmla="*/ 6256744 h 6858000"/>
              <a:gd name="connsiteX31" fmla="*/ 524952 w 12192000"/>
              <a:gd name="connsiteY31" fmla="*/ 6273777 h 6858000"/>
              <a:gd name="connsiteX32" fmla="*/ 542769 w 12192000"/>
              <a:gd name="connsiteY32" fmla="*/ 6273777 h 6858000"/>
              <a:gd name="connsiteX33" fmla="*/ 528304 w 12192000"/>
              <a:gd name="connsiteY33" fmla="*/ 6284172 h 6858000"/>
              <a:gd name="connsiteX34" fmla="*/ 533730 w 12192000"/>
              <a:gd name="connsiteY34" fmla="*/ 6300981 h 6858000"/>
              <a:gd name="connsiteX35" fmla="*/ 519488 w 12192000"/>
              <a:gd name="connsiteY35" fmla="*/ 6290566 h 6858000"/>
              <a:gd name="connsiteX36" fmla="*/ 505236 w 12192000"/>
              <a:gd name="connsiteY36" fmla="*/ 6300981 h 6858000"/>
              <a:gd name="connsiteX37" fmla="*/ 510662 w 12192000"/>
              <a:gd name="connsiteY37" fmla="*/ 6284172 h 6858000"/>
              <a:gd name="connsiteX38" fmla="*/ 496207 w 12192000"/>
              <a:gd name="connsiteY38" fmla="*/ 6273777 h 6858000"/>
              <a:gd name="connsiteX39" fmla="*/ 514033 w 12192000"/>
              <a:gd name="connsiteY39" fmla="*/ 6273796 h 6858000"/>
              <a:gd name="connsiteX40" fmla="*/ 766675 w 12192000"/>
              <a:gd name="connsiteY40" fmla="*/ 6227476 h 6858000"/>
              <a:gd name="connsiteX41" fmla="*/ 668106 w 12192000"/>
              <a:gd name="connsiteY41" fmla="*/ 6326045 h 6858000"/>
              <a:gd name="connsiteX42" fmla="*/ 668106 w 12192000"/>
              <a:gd name="connsiteY42" fmla="*/ 6424614 h 6858000"/>
              <a:gd name="connsiteX43" fmla="*/ 865234 w 12192000"/>
              <a:gd name="connsiteY43" fmla="*/ 6424614 h 6858000"/>
              <a:gd name="connsiteX44" fmla="*/ 865243 w 12192000"/>
              <a:gd name="connsiteY44" fmla="*/ 6424614 h 6858000"/>
              <a:gd name="connsiteX45" fmla="*/ 865243 w 12192000"/>
              <a:gd name="connsiteY45" fmla="*/ 6326045 h 6858000"/>
              <a:gd name="connsiteX46" fmla="*/ 766675 w 12192000"/>
              <a:gd name="connsiteY46" fmla="*/ 6227476 h 6858000"/>
              <a:gd name="connsiteX47" fmla="*/ 431799 w 12192000"/>
              <a:gd name="connsiteY47" fmla="*/ 6227476 h 6858000"/>
              <a:gd name="connsiteX48" fmla="*/ 431799 w 12192000"/>
              <a:gd name="connsiteY48" fmla="*/ 6424604 h 6858000"/>
              <a:gd name="connsiteX49" fmla="*/ 530367 w 12192000"/>
              <a:gd name="connsiteY49" fmla="*/ 6424604 h 6858000"/>
              <a:gd name="connsiteX50" fmla="*/ 628936 w 12192000"/>
              <a:gd name="connsiteY50" fmla="*/ 6326035 h 6858000"/>
              <a:gd name="connsiteX51" fmla="*/ 628927 w 12192000"/>
              <a:gd name="connsiteY51" fmla="*/ 6326045 h 6858000"/>
              <a:gd name="connsiteX52" fmla="*/ 530358 w 12192000"/>
              <a:gd name="connsiteY52" fmla="*/ 6227476 h 6858000"/>
              <a:gd name="connsiteX53" fmla="*/ 519468 w 12192000"/>
              <a:gd name="connsiteY53" fmla="*/ 6109250 h 6858000"/>
              <a:gd name="connsiteX54" fmla="*/ 524923 w 12192000"/>
              <a:gd name="connsiteY54" fmla="*/ 6126292 h 6858000"/>
              <a:gd name="connsiteX55" fmla="*/ 542749 w 12192000"/>
              <a:gd name="connsiteY55" fmla="*/ 6126292 h 6858000"/>
              <a:gd name="connsiteX56" fmla="*/ 542769 w 12192000"/>
              <a:gd name="connsiteY56" fmla="*/ 6126292 h 6858000"/>
              <a:gd name="connsiteX57" fmla="*/ 528304 w 12192000"/>
              <a:gd name="connsiteY57" fmla="*/ 6136688 h 6858000"/>
              <a:gd name="connsiteX58" fmla="*/ 533730 w 12192000"/>
              <a:gd name="connsiteY58" fmla="*/ 6153507 h 6858000"/>
              <a:gd name="connsiteX59" fmla="*/ 519478 w 12192000"/>
              <a:gd name="connsiteY59" fmla="*/ 6143111 h 6858000"/>
              <a:gd name="connsiteX60" fmla="*/ 505227 w 12192000"/>
              <a:gd name="connsiteY60" fmla="*/ 6153507 h 6858000"/>
              <a:gd name="connsiteX61" fmla="*/ 510652 w 12192000"/>
              <a:gd name="connsiteY61" fmla="*/ 6136688 h 6858000"/>
              <a:gd name="connsiteX62" fmla="*/ 496187 w 12192000"/>
              <a:gd name="connsiteY62" fmla="*/ 6126292 h 6858000"/>
              <a:gd name="connsiteX63" fmla="*/ 514014 w 12192000"/>
              <a:gd name="connsiteY63" fmla="*/ 6126312 h 6858000"/>
              <a:gd name="connsiteX64" fmla="*/ 774881 w 12192000"/>
              <a:gd name="connsiteY64" fmla="*/ 6109047 h 6858000"/>
              <a:gd name="connsiteX65" fmla="*/ 780345 w 12192000"/>
              <a:gd name="connsiteY65" fmla="*/ 6126089 h 6858000"/>
              <a:gd name="connsiteX66" fmla="*/ 798143 w 12192000"/>
              <a:gd name="connsiteY66" fmla="*/ 6126089 h 6858000"/>
              <a:gd name="connsiteX67" fmla="*/ 783678 w 12192000"/>
              <a:gd name="connsiteY67" fmla="*/ 6136465 h 6858000"/>
              <a:gd name="connsiteX68" fmla="*/ 789113 w 12192000"/>
              <a:gd name="connsiteY68" fmla="*/ 6153284 h 6858000"/>
              <a:gd name="connsiteX69" fmla="*/ 774871 w 12192000"/>
              <a:gd name="connsiteY69" fmla="*/ 6142888 h 6858000"/>
              <a:gd name="connsiteX70" fmla="*/ 760620 w 12192000"/>
              <a:gd name="connsiteY70" fmla="*/ 6153284 h 6858000"/>
              <a:gd name="connsiteX71" fmla="*/ 766055 w 12192000"/>
              <a:gd name="connsiteY71" fmla="*/ 6136465 h 6858000"/>
              <a:gd name="connsiteX72" fmla="*/ 751590 w 12192000"/>
              <a:gd name="connsiteY72" fmla="*/ 6126089 h 6858000"/>
              <a:gd name="connsiteX73" fmla="*/ 769407 w 12192000"/>
              <a:gd name="connsiteY73" fmla="*/ 6126108 h 6858000"/>
              <a:gd name="connsiteX74" fmla="*/ 721004 w 12192000"/>
              <a:gd name="connsiteY74" fmla="*/ 6055200 h 6858000"/>
              <a:gd name="connsiteX75" fmla="*/ 726449 w 12192000"/>
              <a:gd name="connsiteY75" fmla="*/ 6072212 h 6858000"/>
              <a:gd name="connsiteX76" fmla="*/ 744305 w 12192000"/>
              <a:gd name="connsiteY76" fmla="*/ 6072212 h 6858000"/>
              <a:gd name="connsiteX77" fmla="*/ 744314 w 12192000"/>
              <a:gd name="connsiteY77" fmla="*/ 6072222 h 6858000"/>
              <a:gd name="connsiteX78" fmla="*/ 729840 w 12192000"/>
              <a:gd name="connsiteY78" fmla="*/ 6082637 h 6858000"/>
              <a:gd name="connsiteX79" fmla="*/ 735256 w 12192000"/>
              <a:gd name="connsiteY79" fmla="*/ 6099456 h 6858000"/>
              <a:gd name="connsiteX80" fmla="*/ 721024 w 12192000"/>
              <a:gd name="connsiteY80" fmla="*/ 6089041 h 6858000"/>
              <a:gd name="connsiteX81" fmla="*/ 706763 w 12192000"/>
              <a:gd name="connsiteY81" fmla="*/ 6099456 h 6858000"/>
              <a:gd name="connsiteX82" fmla="*/ 712178 w 12192000"/>
              <a:gd name="connsiteY82" fmla="*/ 6082637 h 6858000"/>
              <a:gd name="connsiteX83" fmla="*/ 697724 w 12192000"/>
              <a:gd name="connsiteY83" fmla="*/ 6072222 h 6858000"/>
              <a:gd name="connsiteX84" fmla="*/ 715560 w 12192000"/>
              <a:gd name="connsiteY84" fmla="*/ 6072261 h 6858000"/>
              <a:gd name="connsiteX85" fmla="*/ 573442 w 12192000"/>
              <a:gd name="connsiteY85" fmla="*/ 6055190 h 6858000"/>
              <a:gd name="connsiteX86" fmla="*/ 578896 w 12192000"/>
              <a:gd name="connsiteY86" fmla="*/ 6072231 h 6858000"/>
              <a:gd name="connsiteX87" fmla="*/ 596713 w 12192000"/>
              <a:gd name="connsiteY87" fmla="*/ 6072231 h 6858000"/>
              <a:gd name="connsiteX88" fmla="*/ 582258 w 12192000"/>
              <a:gd name="connsiteY88" fmla="*/ 6082627 h 6858000"/>
              <a:gd name="connsiteX89" fmla="*/ 587674 w 12192000"/>
              <a:gd name="connsiteY89" fmla="*/ 6099446 h 6858000"/>
              <a:gd name="connsiteX90" fmla="*/ 573442 w 12192000"/>
              <a:gd name="connsiteY90" fmla="*/ 6089050 h 6858000"/>
              <a:gd name="connsiteX91" fmla="*/ 559190 w 12192000"/>
              <a:gd name="connsiteY91" fmla="*/ 6099446 h 6858000"/>
              <a:gd name="connsiteX92" fmla="*/ 564606 w 12192000"/>
              <a:gd name="connsiteY92" fmla="*/ 6082627 h 6858000"/>
              <a:gd name="connsiteX93" fmla="*/ 550151 w 12192000"/>
              <a:gd name="connsiteY93" fmla="*/ 6072231 h 6858000"/>
              <a:gd name="connsiteX94" fmla="*/ 567978 w 12192000"/>
              <a:gd name="connsiteY94" fmla="*/ 6072251 h 6858000"/>
              <a:gd name="connsiteX95" fmla="*/ 668116 w 12192000"/>
              <a:gd name="connsiteY95" fmla="*/ 5992613 h 6858000"/>
              <a:gd name="connsiteX96" fmla="*/ 668116 w 12192000"/>
              <a:gd name="connsiteY96" fmla="*/ 6091182 h 6858000"/>
              <a:gd name="connsiteX97" fmla="*/ 766685 w 12192000"/>
              <a:gd name="connsiteY97" fmla="*/ 6189751 h 6858000"/>
              <a:gd name="connsiteX98" fmla="*/ 865253 w 12192000"/>
              <a:gd name="connsiteY98" fmla="*/ 6091182 h 6858000"/>
              <a:gd name="connsiteX99" fmla="*/ 865244 w 12192000"/>
              <a:gd name="connsiteY99" fmla="*/ 6091172 h 6858000"/>
              <a:gd name="connsiteX100" fmla="*/ 865244 w 12192000"/>
              <a:gd name="connsiteY100" fmla="*/ 5992613 h 6858000"/>
              <a:gd name="connsiteX101" fmla="*/ 530358 w 12192000"/>
              <a:gd name="connsiteY101" fmla="*/ 5992613 h 6858000"/>
              <a:gd name="connsiteX102" fmla="*/ 431799 w 12192000"/>
              <a:gd name="connsiteY102" fmla="*/ 6091172 h 6858000"/>
              <a:gd name="connsiteX103" fmla="*/ 530367 w 12192000"/>
              <a:gd name="connsiteY103" fmla="*/ 6189741 h 6858000"/>
              <a:gd name="connsiteX104" fmla="*/ 628927 w 12192000"/>
              <a:gd name="connsiteY104" fmla="*/ 6189741 h 6858000"/>
              <a:gd name="connsiteX105" fmla="*/ 628927 w 12192000"/>
              <a:gd name="connsiteY105" fmla="*/ 5992613 h 6858000"/>
              <a:gd name="connsiteX106" fmla="*/ 12192000 w 12192000"/>
              <a:gd name="connsiteY106" fmla="*/ 3428840 h 6858000"/>
              <a:gd name="connsiteX107" fmla="*/ 12192000 w 12192000"/>
              <a:gd name="connsiteY107" fmla="*/ 6858000 h 6858000"/>
              <a:gd name="connsiteX108" fmla="*/ 8762866 w 12192000"/>
              <a:gd name="connsiteY108" fmla="*/ 6858000 h 6858000"/>
              <a:gd name="connsiteX109" fmla="*/ 8939292 w 12192000"/>
              <a:gd name="connsiteY109" fmla="*/ 6853539 h 6858000"/>
              <a:gd name="connsiteX110" fmla="*/ 12192000 w 12192000"/>
              <a:gd name="connsiteY110" fmla="*/ 3428840 h 6858000"/>
              <a:gd name="connsiteX111" fmla="*/ 0 w 12192000"/>
              <a:gd name="connsiteY111" fmla="*/ 0 h 6858000"/>
              <a:gd name="connsiteX112" fmla="*/ 5333999 w 12192000"/>
              <a:gd name="connsiteY112" fmla="*/ 0 h 6858000"/>
              <a:gd name="connsiteX113" fmla="*/ 5333999 w 12192000"/>
              <a:gd name="connsiteY113" fmla="*/ 3429174 h 6858000"/>
              <a:gd name="connsiteX114" fmla="*/ 8586361 w 12192000"/>
              <a:gd name="connsiteY114" fmla="*/ 6853539 h 6858000"/>
              <a:gd name="connsiteX115" fmla="*/ 8762786 w 12192000"/>
              <a:gd name="connsiteY115" fmla="*/ 6858000 h 6858000"/>
              <a:gd name="connsiteX116" fmla="*/ 0 w 12192000"/>
              <a:gd name="connsiteY1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12192000" h="6858000">
                <a:moveTo>
                  <a:pt x="720810" y="6310815"/>
                </a:moveTo>
                <a:lnTo>
                  <a:pt x="726255" y="6327828"/>
                </a:lnTo>
                <a:lnTo>
                  <a:pt x="744091" y="6327828"/>
                </a:lnTo>
                <a:lnTo>
                  <a:pt x="729617" y="6338223"/>
                </a:lnTo>
                <a:lnTo>
                  <a:pt x="735052" y="6355032"/>
                </a:lnTo>
                <a:lnTo>
                  <a:pt x="720810" y="6344637"/>
                </a:lnTo>
                <a:lnTo>
                  <a:pt x="706559" y="6355032"/>
                </a:lnTo>
                <a:lnTo>
                  <a:pt x="711974" y="6338223"/>
                </a:lnTo>
                <a:lnTo>
                  <a:pt x="697530" y="6327828"/>
                </a:lnTo>
                <a:lnTo>
                  <a:pt x="715346" y="6327847"/>
                </a:lnTo>
                <a:close/>
                <a:moveTo>
                  <a:pt x="573548" y="6310815"/>
                </a:moveTo>
                <a:lnTo>
                  <a:pt x="579003" y="6327827"/>
                </a:lnTo>
                <a:lnTo>
                  <a:pt x="596829" y="6327827"/>
                </a:lnTo>
                <a:lnTo>
                  <a:pt x="582365" y="6338223"/>
                </a:lnTo>
                <a:lnTo>
                  <a:pt x="587780" y="6355032"/>
                </a:lnTo>
                <a:lnTo>
                  <a:pt x="573548" y="6344636"/>
                </a:lnTo>
                <a:lnTo>
                  <a:pt x="559297" y="6355032"/>
                </a:lnTo>
                <a:lnTo>
                  <a:pt x="564713" y="6338223"/>
                </a:lnTo>
                <a:lnTo>
                  <a:pt x="550258" y="6327827"/>
                </a:lnTo>
                <a:lnTo>
                  <a:pt x="568094" y="6327847"/>
                </a:lnTo>
                <a:close/>
                <a:moveTo>
                  <a:pt x="774871" y="6256745"/>
                </a:moveTo>
                <a:lnTo>
                  <a:pt x="780335" y="6273777"/>
                </a:lnTo>
                <a:lnTo>
                  <a:pt x="798142" y="6273777"/>
                </a:lnTo>
                <a:lnTo>
                  <a:pt x="783668" y="6284172"/>
                </a:lnTo>
                <a:lnTo>
                  <a:pt x="789103" y="6300981"/>
                </a:lnTo>
                <a:lnTo>
                  <a:pt x="774861" y="6290566"/>
                </a:lnTo>
                <a:lnTo>
                  <a:pt x="760610" y="6300981"/>
                </a:lnTo>
                <a:lnTo>
                  <a:pt x="766045" y="6284172"/>
                </a:lnTo>
                <a:lnTo>
                  <a:pt x="751580" y="6273777"/>
                </a:lnTo>
                <a:lnTo>
                  <a:pt x="769397" y="6273796"/>
                </a:lnTo>
                <a:close/>
                <a:moveTo>
                  <a:pt x="519497" y="6256744"/>
                </a:moveTo>
                <a:lnTo>
                  <a:pt x="524952" y="6273777"/>
                </a:lnTo>
                <a:lnTo>
                  <a:pt x="542769" y="6273777"/>
                </a:lnTo>
                <a:lnTo>
                  <a:pt x="528304" y="6284172"/>
                </a:lnTo>
                <a:lnTo>
                  <a:pt x="533730" y="6300981"/>
                </a:lnTo>
                <a:lnTo>
                  <a:pt x="519488" y="6290566"/>
                </a:lnTo>
                <a:lnTo>
                  <a:pt x="505236" y="6300981"/>
                </a:lnTo>
                <a:lnTo>
                  <a:pt x="510662" y="6284172"/>
                </a:lnTo>
                <a:lnTo>
                  <a:pt x="496207" y="6273777"/>
                </a:lnTo>
                <a:lnTo>
                  <a:pt x="514033" y="6273796"/>
                </a:lnTo>
                <a:close/>
                <a:moveTo>
                  <a:pt x="766675" y="6227476"/>
                </a:moveTo>
                <a:cubicBezTo>
                  <a:pt x="712236" y="6227476"/>
                  <a:pt x="668106" y="6271606"/>
                  <a:pt x="668106" y="6326045"/>
                </a:cubicBezTo>
                <a:lnTo>
                  <a:pt x="668106" y="6424614"/>
                </a:lnTo>
                <a:lnTo>
                  <a:pt x="865234" y="6424614"/>
                </a:lnTo>
                <a:lnTo>
                  <a:pt x="865243" y="6424614"/>
                </a:lnTo>
                <a:lnTo>
                  <a:pt x="865243" y="6326045"/>
                </a:lnTo>
                <a:cubicBezTo>
                  <a:pt x="865243" y="6271606"/>
                  <a:pt x="821113" y="6227476"/>
                  <a:pt x="766675" y="6227476"/>
                </a:cubicBezTo>
                <a:close/>
                <a:moveTo>
                  <a:pt x="431799" y="6227476"/>
                </a:moveTo>
                <a:lnTo>
                  <a:pt x="431799" y="6424604"/>
                </a:lnTo>
                <a:lnTo>
                  <a:pt x="530367" y="6424604"/>
                </a:lnTo>
                <a:cubicBezTo>
                  <a:pt x="584806" y="6424604"/>
                  <a:pt x="628936" y="6380473"/>
                  <a:pt x="628936" y="6326035"/>
                </a:cubicBezTo>
                <a:lnTo>
                  <a:pt x="628927" y="6326045"/>
                </a:lnTo>
                <a:cubicBezTo>
                  <a:pt x="628927" y="6271606"/>
                  <a:pt x="584796" y="6227476"/>
                  <a:pt x="530358" y="6227476"/>
                </a:cubicBezTo>
                <a:close/>
                <a:moveTo>
                  <a:pt x="519468" y="6109250"/>
                </a:moveTo>
                <a:lnTo>
                  <a:pt x="524923" y="6126292"/>
                </a:lnTo>
                <a:lnTo>
                  <a:pt x="542749" y="6126292"/>
                </a:lnTo>
                <a:lnTo>
                  <a:pt x="542769" y="6126292"/>
                </a:lnTo>
                <a:lnTo>
                  <a:pt x="528304" y="6136688"/>
                </a:lnTo>
                <a:lnTo>
                  <a:pt x="533730" y="6153507"/>
                </a:lnTo>
                <a:lnTo>
                  <a:pt x="519478" y="6143111"/>
                </a:lnTo>
                <a:lnTo>
                  <a:pt x="505227" y="6153507"/>
                </a:lnTo>
                <a:lnTo>
                  <a:pt x="510652" y="6136688"/>
                </a:lnTo>
                <a:lnTo>
                  <a:pt x="496187" y="6126292"/>
                </a:lnTo>
                <a:lnTo>
                  <a:pt x="514014" y="6126312"/>
                </a:lnTo>
                <a:close/>
                <a:moveTo>
                  <a:pt x="774881" y="6109047"/>
                </a:moveTo>
                <a:lnTo>
                  <a:pt x="780345" y="6126089"/>
                </a:lnTo>
                <a:lnTo>
                  <a:pt x="798143" y="6126089"/>
                </a:lnTo>
                <a:lnTo>
                  <a:pt x="783678" y="6136465"/>
                </a:lnTo>
                <a:lnTo>
                  <a:pt x="789113" y="6153284"/>
                </a:lnTo>
                <a:lnTo>
                  <a:pt x="774871" y="6142888"/>
                </a:lnTo>
                <a:lnTo>
                  <a:pt x="760620" y="6153284"/>
                </a:lnTo>
                <a:lnTo>
                  <a:pt x="766055" y="6136465"/>
                </a:lnTo>
                <a:lnTo>
                  <a:pt x="751590" y="6126089"/>
                </a:lnTo>
                <a:lnTo>
                  <a:pt x="769407" y="6126108"/>
                </a:lnTo>
                <a:close/>
                <a:moveTo>
                  <a:pt x="721004" y="6055200"/>
                </a:moveTo>
                <a:lnTo>
                  <a:pt x="726449" y="6072212"/>
                </a:lnTo>
                <a:lnTo>
                  <a:pt x="744305" y="6072212"/>
                </a:lnTo>
                <a:lnTo>
                  <a:pt x="744314" y="6072222"/>
                </a:lnTo>
                <a:lnTo>
                  <a:pt x="729840" y="6082637"/>
                </a:lnTo>
                <a:lnTo>
                  <a:pt x="735256" y="6099456"/>
                </a:lnTo>
                <a:lnTo>
                  <a:pt x="721024" y="6089041"/>
                </a:lnTo>
                <a:lnTo>
                  <a:pt x="706763" y="6099456"/>
                </a:lnTo>
                <a:lnTo>
                  <a:pt x="712178" y="6082637"/>
                </a:lnTo>
                <a:lnTo>
                  <a:pt x="697724" y="6072222"/>
                </a:lnTo>
                <a:lnTo>
                  <a:pt x="715560" y="6072261"/>
                </a:lnTo>
                <a:close/>
                <a:moveTo>
                  <a:pt x="573442" y="6055190"/>
                </a:moveTo>
                <a:lnTo>
                  <a:pt x="578896" y="6072231"/>
                </a:lnTo>
                <a:lnTo>
                  <a:pt x="596713" y="6072231"/>
                </a:lnTo>
                <a:lnTo>
                  <a:pt x="582258" y="6082627"/>
                </a:lnTo>
                <a:lnTo>
                  <a:pt x="587674" y="6099446"/>
                </a:lnTo>
                <a:lnTo>
                  <a:pt x="573442" y="6089050"/>
                </a:lnTo>
                <a:lnTo>
                  <a:pt x="559190" y="6099446"/>
                </a:lnTo>
                <a:lnTo>
                  <a:pt x="564606" y="6082627"/>
                </a:lnTo>
                <a:lnTo>
                  <a:pt x="550151" y="6072231"/>
                </a:lnTo>
                <a:lnTo>
                  <a:pt x="567978" y="6072251"/>
                </a:lnTo>
                <a:close/>
                <a:moveTo>
                  <a:pt x="668116" y="5992613"/>
                </a:moveTo>
                <a:lnTo>
                  <a:pt x="668116" y="6091182"/>
                </a:lnTo>
                <a:cubicBezTo>
                  <a:pt x="668116" y="6145621"/>
                  <a:pt x="712246" y="6189751"/>
                  <a:pt x="766685" y="6189751"/>
                </a:cubicBezTo>
                <a:cubicBezTo>
                  <a:pt x="821123" y="6189751"/>
                  <a:pt x="865253" y="6145621"/>
                  <a:pt x="865253" y="6091182"/>
                </a:cubicBezTo>
                <a:lnTo>
                  <a:pt x="865244" y="6091172"/>
                </a:lnTo>
                <a:lnTo>
                  <a:pt x="865244" y="5992613"/>
                </a:lnTo>
                <a:close/>
                <a:moveTo>
                  <a:pt x="530358" y="5992613"/>
                </a:moveTo>
                <a:cubicBezTo>
                  <a:pt x="475929" y="5992613"/>
                  <a:pt x="431799" y="6036734"/>
                  <a:pt x="431799" y="6091172"/>
                </a:cubicBezTo>
                <a:cubicBezTo>
                  <a:pt x="431799" y="6145610"/>
                  <a:pt x="475929" y="6189741"/>
                  <a:pt x="530367" y="6189741"/>
                </a:cubicBezTo>
                <a:lnTo>
                  <a:pt x="628927" y="6189741"/>
                </a:lnTo>
                <a:lnTo>
                  <a:pt x="628927" y="5992613"/>
                </a:lnTo>
                <a:close/>
                <a:moveTo>
                  <a:pt x="12192000" y="3428840"/>
                </a:moveTo>
                <a:lnTo>
                  <a:pt x="12192000" y="6858000"/>
                </a:lnTo>
                <a:lnTo>
                  <a:pt x="8762866" y="6858000"/>
                </a:lnTo>
                <a:lnTo>
                  <a:pt x="8939292" y="6853539"/>
                </a:lnTo>
                <a:cubicBezTo>
                  <a:pt x="10751175" y="6761697"/>
                  <a:pt x="12192000" y="5263549"/>
                  <a:pt x="12192000" y="3428840"/>
                </a:cubicBezTo>
                <a:close/>
                <a:moveTo>
                  <a:pt x="0" y="0"/>
                </a:moveTo>
                <a:lnTo>
                  <a:pt x="5333999" y="0"/>
                </a:lnTo>
                <a:lnTo>
                  <a:pt x="5333999" y="3429174"/>
                </a:lnTo>
                <a:cubicBezTo>
                  <a:pt x="5333999" y="5263559"/>
                  <a:pt x="6774499" y="6761697"/>
                  <a:pt x="8586361" y="6853539"/>
                </a:cubicBezTo>
                <a:lnTo>
                  <a:pt x="87627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0D13D7F-5DEB-0156-D7EB-069C54C189E2}"/>
              </a:ext>
            </a:extLst>
          </p:cNvPr>
          <p:cNvSpPr/>
          <p:nvPr userDrawn="1"/>
        </p:nvSpPr>
        <p:spPr>
          <a:xfrm rot="16200000">
            <a:off x="5333999" y="0"/>
            <a:ext cx="6858001" cy="6858001"/>
          </a:xfrm>
          <a:custGeom>
            <a:avLst/>
            <a:gdLst>
              <a:gd name="connsiteX0" fmla="*/ 266734 w 533495"/>
              <a:gd name="connsiteY0" fmla="*/ 0 h 533495"/>
              <a:gd name="connsiteX1" fmla="*/ 533495 w 533495"/>
              <a:gd name="connsiteY1" fmla="*/ 0 h 533495"/>
              <a:gd name="connsiteX2" fmla="*/ 533495 w 533495"/>
              <a:gd name="connsiteY2" fmla="*/ 533495 h 533495"/>
              <a:gd name="connsiteX3" fmla="*/ 266760 w 533495"/>
              <a:gd name="connsiteY3" fmla="*/ 533495 h 533495"/>
              <a:gd name="connsiteX4" fmla="*/ 0 w 533495"/>
              <a:gd name="connsiteY4" fmla="*/ 266734 h 533495"/>
              <a:gd name="connsiteX5" fmla="*/ 266734 w 533495"/>
              <a:gd name="connsiteY5" fmla="*/ 0 h 53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95" h="533495">
                <a:moveTo>
                  <a:pt x="266734" y="0"/>
                </a:moveTo>
                <a:lnTo>
                  <a:pt x="533495" y="0"/>
                </a:lnTo>
                <a:lnTo>
                  <a:pt x="533495" y="533495"/>
                </a:lnTo>
                <a:lnTo>
                  <a:pt x="266760" y="533495"/>
                </a:lnTo>
                <a:cubicBezTo>
                  <a:pt x="119431" y="533495"/>
                  <a:pt x="0" y="414063"/>
                  <a:pt x="0" y="266734"/>
                </a:cubicBezTo>
                <a:cubicBezTo>
                  <a:pt x="0" y="119405"/>
                  <a:pt x="119431" y="0"/>
                  <a:pt x="266734" y="0"/>
                </a:cubicBezTo>
                <a:close/>
              </a:path>
            </a:pathLst>
          </a:custGeom>
          <a:solidFill>
            <a:schemeClr val="accent2"/>
          </a:solidFill>
          <a:ln w="2618" cap="flat">
            <a:noFill/>
            <a:prstDash val="solid"/>
            <a:miter/>
          </a:ln>
        </p:spPr>
        <p:txBody>
          <a:bodyPr lIns="216000" rtlCol="0" anchor="ctr"/>
          <a:lstStyle/>
          <a:p>
            <a:pPr algn="ctr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E0289B-4D52-8BE2-AA3A-A6C6BBCDA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2949" y="2873375"/>
            <a:ext cx="5880100" cy="163829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AD71857-A798-81D0-C202-2BCBD95039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39643" y="4916486"/>
            <a:ext cx="5446713" cy="827089"/>
          </a:xfrm>
        </p:spPr>
        <p:txBody>
          <a:bodyPr/>
          <a:lstStyle>
            <a:lvl1pPr algn="ctr">
              <a:defRPr sz="1800" b="0"/>
            </a:lvl1pPr>
            <a:lvl2pPr>
              <a:defRPr sz="1600"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C1E1BB6B-3D76-0038-9A20-504E5EA5369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131049" y="439023"/>
            <a:ext cx="3263900" cy="2339102"/>
          </a:xfrm>
        </p:spPr>
        <p:txBody>
          <a:bodyPr wrap="square">
            <a:spAutoFit/>
          </a:bodyPr>
          <a:lstStyle>
            <a:lvl1pPr algn="ctr">
              <a:defRPr sz="15200" b="0"/>
            </a:lvl1pPr>
          </a:lstStyle>
          <a:p>
            <a:pPr lvl="0"/>
            <a:r>
              <a:rPr lang="en-US" dirty="0"/>
              <a:t>##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276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B1BC3296-0A84-7D57-302F-6B1A7069B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9389" y="6111525"/>
            <a:ext cx="482401" cy="746477"/>
          </a:xfrm>
          <a:custGeom>
            <a:avLst/>
            <a:gdLst>
              <a:gd name="connsiteX0" fmla="*/ 241213 w 482401"/>
              <a:gd name="connsiteY0" fmla="*/ 0 h 746477"/>
              <a:gd name="connsiteX1" fmla="*/ 481497 w 482401"/>
              <a:gd name="connsiteY1" fmla="*/ 240283 h 746477"/>
              <a:gd name="connsiteX2" fmla="*/ 481497 w 482401"/>
              <a:gd name="connsiteY2" fmla="*/ 422713 h 746477"/>
              <a:gd name="connsiteX3" fmla="*/ 481497 w 482401"/>
              <a:gd name="connsiteY3" fmla="*/ 480590 h 746477"/>
              <a:gd name="connsiteX4" fmla="*/ 481497 w 482401"/>
              <a:gd name="connsiteY4" fmla="*/ 562327 h 746477"/>
              <a:gd name="connsiteX5" fmla="*/ 482401 w 482401"/>
              <a:gd name="connsiteY5" fmla="*/ 562327 h 746477"/>
              <a:gd name="connsiteX6" fmla="*/ 482401 w 482401"/>
              <a:gd name="connsiteY6" fmla="*/ 746477 h 746477"/>
              <a:gd name="connsiteX7" fmla="*/ 0 w 482401"/>
              <a:gd name="connsiteY7" fmla="*/ 746477 h 746477"/>
              <a:gd name="connsiteX8" fmla="*/ 0 w 482401"/>
              <a:gd name="connsiteY8" fmla="*/ 562327 h 746477"/>
              <a:gd name="connsiteX9" fmla="*/ 906 w 482401"/>
              <a:gd name="connsiteY9" fmla="*/ 562327 h 746477"/>
              <a:gd name="connsiteX10" fmla="*/ 906 w 482401"/>
              <a:gd name="connsiteY10" fmla="*/ 480590 h 746477"/>
              <a:gd name="connsiteX11" fmla="*/ 906 w 482401"/>
              <a:gd name="connsiteY11" fmla="*/ 422737 h 746477"/>
              <a:gd name="connsiteX12" fmla="*/ 906 w 482401"/>
              <a:gd name="connsiteY12" fmla="*/ 240306 h 746477"/>
              <a:gd name="connsiteX13" fmla="*/ 241213 w 482401"/>
              <a:gd name="connsiteY13" fmla="*/ 0 h 74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2401" h="746477">
                <a:moveTo>
                  <a:pt x="241213" y="0"/>
                </a:moveTo>
                <a:cubicBezTo>
                  <a:pt x="373931" y="0"/>
                  <a:pt x="481497" y="107588"/>
                  <a:pt x="481497" y="240283"/>
                </a:cubicBezTo>
                <a:lnTo>
                  <a:pt x="481497" y="422713"/>
                </a:lnTo>
                <a:lnTo>
                  <a:pt x="481497" y="480590"/>
                </a:lnTo>
                <a:lnTo>
                  <a:pt x="481497" y="562327"/>
                </a:lnTo>
                <a:lnTo>
                  <a:pt x="482401" y="562327"/>
                </a:lnTo>
                <a:lnTo>
                  <a:pt x="482401" y="746477"/>
                </a:lnTo>
                <a:lnTo>
                  <a:pt x="0" y="746477"/>
                </a:lnTo>
                <a:lnTo>
                  <a:pt x="0" y="562327"/>
                </a:lnTo>
                <a:lnTo>
                  <a:pt x="906" y="562327"/>
                </a:lnTo>
                <a:lnTo>
                  <a:pt x="906" y="480590"/>
                </a:lnTo>
                <a:lnTo>
                  <a:pt x="906" y="422737"/>
                </a:lnTo>
                <a:lnTo>
                  <a:pt x="906" y="240306"/>
                </a:lnTo>
                <a:cubicBezTo>
                  <a:pt x="906" y="107588"/>
                  <a:pt x="108494" y="0"/>
                  <a:pt x="241213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vert="horz" wrap="square" lIns="0" tIns="0" rIns="0" bIns="21600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5DF0AB3B-E46A-4DB2-8ADD-4BB74BFAC3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E66F5E-072E-D200-7497-3301CE685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31800"/>
            <a:ext cx="11328400" cy="111125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FAB34-182A-5740-F155-859010579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930400"/>
            <a:ext cx="11328400" cy="40544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Fifth level</a:t>
            </a:r>
            <a:endParaRPr lang="en-GB" dirty="0"/>
          </a:p>
        </p:txBody>
      </p:sp>
      <p:grpSp>
        <p:nvGrpSpPr>
          <p:cNvPr id="8" name="Graphic 6">
            <a:extLst>
              <a:ext uri="{FF2B5EF4-FFF2-40B4-BE49-F238E27FC236}">
                <a16:creationId xmlns:a16="http://schemas.microsoft.com/office/drawing/2014/main" id="{A68526CF-7F67-ADAD-DE3F-991EA7F417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3525" y="6227466"/>
            <a:ext cx="906520" cy="197147"/>
            <a:chOff x="578404" y="5745750"/>
            <a:chExt cx="2453349" cy="533548"/>
          </a:xfrm>
          <a:solidFill>
            <a:srgbClr val="8C67FF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2689140-4E30-64AD-0EEF-6E1481169D40}"/>
                </a:ext>
              </a:extLst>
            </p:cNvPr>
            <p:cNvSpPr/>
            <p:nvPr/>
          </p:nvSpPr>
          <p:spPr>
            <a:xfrm>
              <a:off x="578404" y="5745777"/>
              <a:ext cx="533519" cy="533494"/>
            </a:xfrm>
            <a:custGeom>
              <a:avLst/>
              <a:gdLst>
                <a:gd name="connsiteX0" fmla="*/ 446314 w 533520"/>
                <a:gd name="connsiteY0" fmla="*/ 215474 h 533494"/>
                <a:gd name="connsiteX1" fmla="*/ 407194 w 533520"/>
                <a:gd name="connsiteY1" fmla="*/ 243608 h 533494"/>
                <a:gd name="connsiteX2" fmla="*/ 421851 w 533520"/>
                <a:gd name="connsiteY2" fmla="*/ 289126 h 533494"/>
                <a:gd name="connsiteX3" fmla="*/ 383334 w 533520"/>
                <a:gd name="connsiteY3" fmla="*/ 260992 h 533494"/>
                <a:gd name="connsiteX4" fmla="*/ 344764 w 533520"/>
                <a:gd name="connsiteY4" fmla="*/ 289126 h 533494"/>
                <a:gd name="connsiteX5" fmla="*/ 359421 w 533520"/>
                <a:gd name="connsiteY5" fmla="*/ 243608 h 533494"/>
                <a:gd name="connsiteX6" fmla="*/ 320301 w 533520"/>
                <a:gd name="connsiteY6" fmla="*/ 215474 h 533494"/>
                <a:gd name="connsiteX7" fmla="*/ 368546 w 533520"/>
                <a:gd name="connsiteY7" fmla="*/ 215527 h 533494"/>
                <a:gd name="connsiteX8" fmla="*/ 383334 w 533520"/>
                <a:gd name="connsiteY8" fmla="*/ 169354 h 533494"/>
                <a:gd name="connsiteX9" fmla="*/ 398096 w 533520"/>
                <a:gd name="connsiteY9" fmla="*/ 215474 h 533494"/>
                <a:gd name="connsiteX10" fmla="*/ 446366 w 533520"/>
                <a:gd name="connsiteY10" fmla="*/ 215474 h 533494"/>
                <a:gd name="connsiteX11" fmla="*/ 300322 w 533520"/>
                <a:gd name="connsiteY11" fmla="*/ 361781 h 533494"/>
                <a:gd name="connsiteX12" fmla="*/ 261176 w 533520"/>
                <a:gd name="connsiteY12" fmla="*/ 389915 h 533494"/>
                <a:gd name="connsiteX13" fmla="*/ 275859 w 533520"/>
                <a:gd name="connsiteY13" fmla="*/ 435433 h 533494"/>
                <a:gd name="connsiteX14" fmla="*/ 237289 w 533520"/>
                <a:gd name="connsiteY14" fmla="*/ 407299 h 533494"/>
                <a:gd name="connsiteX15" fmla="*/ 198720 w 533520"/>
                <a:gd name="connsiteY15" fmla="*/ 435433 h 533494"/>
                <a:gd name="connsiteX16" fmla="*/ 213403 w 533520"/>
                <a:gd name="connsiteY16" fmla="*/ 389915 h 533494"/>
                <a:gd name="connsiteX17" fmla="*/ 174257 w 533520"/>
                <a:gd name="connsiteY17" fmla="*/ 361781 h 533494"/>
                <a:gd name="connsiteX18" fmla="*/ 222501 w 533520"/>
                <a:gd name="connsiteY18" fmla="*/ 361834 h 533494"/>
                <a:gd name="connsiteX19" fmla="*/ 237263 w 533520"/>
                <a:gd name="connsiteY19" fmla="*/ 315660 h 533494"/>
                <a:gd name="connsiteX20" fmla="*/ 252025 w 533520"/>
                <a:gd name="connsiteY20" fmla="*/ 361781 h 533494"/>
                <a:gd name="connsiteX21" fmla="*/ 300269 w 533520"/>
                <a:gd name="connsiteY21" fmla="*/ 361781 h 533494"/>
                <a:gd name="connsiteX22" fmla="*/ 533495 w 533520"/>
                <a:gd name="connsiteY22" fmla="*/ 533495 h 533494"/>
                <a:gd name="connsiteX23" fmla="*/ 533495 w 533520"/>
                <a:gd name="connsiteY23" fmla="*/ 0 h 533494"/>
                <a:gd name="connsiteX24" fmla="*/ 266734 w 533520"/>
                <a:gd name="connsiteY24" fmla="*/ 0 h 533494"/>
                <a:gd name="connsiteX25" fmla="*/ 0 w 533520"/>
                <a:gd name="connsiteY25" fmla="*/ 266734 h 533494"/>
                <a:gd name="connsiteX26" fmla="*/ 266760 w 533520"/>
                <a:gd name="connsiteY26" fmla="*/ 533495 h 533494"/>
                <a:gd name="connsiteX27" fmla="*/ 533521 w 533520"/>
                <a:gd name="connsiteY27" fmla="*/ 533495 h 53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494">
                  <a:moveTo>
                    <a:pt x="446314" y="215474"/>
                  </a:moveTo>
                  <a:lnTo>
                    <a:pt x="407194" y="243608"/>
                  </a:lnTo>
                  <a:lnTo>
                    <a:pt x="421851" y="289126"/>
                  </a:lnTo>
                  <a:lnTo>
                    <a:pt x="383334" y="260992"/>
                  </a:lnTo>
                  <a:lnTo>
                    <a:pt x="344764" y="289126"/>
                  </a:lnTo>
                  <a:lnTo>
                    <a:pt x="359421" y="243608"/>
                  </a:lnTo>
                  <a:lnTo>
                    <a:pt x="320301" y="215474"/>
                  </a:lnTo>
                  <a:lnTo>
                    <a:pt x="368546" y="215527"/>
                  </a:lnTo>
                  <a:lnTo>
                    <a:pt x="383334" y="169354"/>
                  </a:lnTo>
                  <a:lnTo>
                    <a:pt x="398096" y="215474"/>
                  </a:lnTo>
                  <a:lnTo>
                    <a:pt x="446366" y="215474"/>
                  </a:lnTo>
                  <a:close/>
                  <a:moveTo>
                    <a:pt x="300322" y="361781"/>
                  </a:moveTo>
                  <a:lnTo>
                    <a:pt x="261176" y="389915"/>
                  </a:lnTo>
                  <a:lnTo>
                    <a:pt x="275859" y="435433"/>
                  </a:lnTo>
                  <a:lnTo>
                    <a:pt x="237289" y="407299"/>
                  </a:lnTo>
                  <a:lnTo>
                    <a:pt x="198720" y="435433"/>
                  </a:lnTo>
                  <a:lnTo>
                    <a:pt x="213403" y="389915"/>
                  </a:lnTo>
                  <a:lnTo>
                    <a:pt x="174257" y="361781"/>
                  </a:lnTo>
                  <a:lnTo>
                    <a:pt x="222501" y="361834"/>
                  </a:lnTo>
                  <a:lnTo>
                    <a:pt x="237263" y="315660"/>
                  </a:lnTo>
                  <a:lnTo>
                    <a:pt x="252025" y="361781"/>
                  </a:lnTo>
                  <a:lnTo>
                    <a:pt x="300269" y="361781"/>
                  </a:lnTo>
                  <a:close/>
                  <a:moveTo>
                    <a:pt x="533495" y="533495"/>
                  </a:moveTo>
                  <a:lnTo>
                    <a:pt x="533495" y="0"/>
                  </a:lnTo>
                  <a:lnTo>
                    <a:pt x="266734" y="0"/>
                  </a:lnTo>
                  <a:cubicBezTo>
                    <a:pt x="119431" y="0"/>
                    <a:pt x="0" y="119405"/>
                    <a:pt x="0" y="266734"/>
                  </a:cubicBezTo>
                  <a:cubicBezTo>
                    <a:pt x="0" y="414063"/>
                    <a:pt x="119431" y="533495"/>
                    <a:pt x="266760" y="533495"/>
                  </a:cubicBezTo>
                  <a:lnTo>
                    <a:pt x="533521" y="533495"/>
                  </a:lnTo>
                  <a:close/>
                </a:path>
              </a:pathLst>
            </a:custGeom>
            <a:grpFill/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8C881DA-DA0F-4086-575A-7DEA672E57DD}"/>
                </a:ext>
              </a:extLst>
            </p:cNvPr>
            <p:cNvSpPr/>
            <p:nvPr/>
          </p:nvSpPr>
          <p:spPr>
            <a:xfrm>
              <a:off x="1858291" y="5745777"/>
              <a:ext cx="533519" cy="533494"/>
            </a:xfrm>
            <a:custGeom>
              <a:avLst/>
              <a:gdLst>
                <a:gd name="connsiteX0" fmla="*/ 446628 w 533520"/>
                <a:gd name="connsiteY0" fmla="*/ 271585 h 533494"/>
                <a:gd name="connsiteX1" fmla="*/ 407482 w 533520"/>
                <a:gd name="connsiteY1" fmla="*/ 299719 h 533494"/>
                <a:gd name="connsiteX2" fmla="*/ 422139 w 533520"/>
                <a:gd name="connsiteY2" fmla="*/ 345210 h 533494"/>
                <a:gd name="connsiteX3" fmla="*/ 383622 w 533520"/>
                <a:gd name="connsiteY3" fmla="*/ 317076 h 533494"/>
                <a:gd name="connsiteX4" fmla="*/ 345053 w 533520"/>
                <a:gd name="connsiteY4" fmla="*/ 345210 h 533494"/>
                <a:gd name="connsiteX5" fmla="*/ 359710 w 533520"/>
                <a:gd name="connsiteY5" fmla="*/ 299719 h 533494"/>
                <a:gd name="connsiteX6" fmla="*/ 320590 w 533520"/>
                <a:gd name="connsiteY6" fmla="*/ 271585 h 533494"/>
                <a:gd name="connsiteX7" fmla="*/ 368860 w 533520"/>
                <a:gd name="connsiteY7" fmla="*/ 271637 h 533494"/>
                <a:gd name="connsiteX8" fmla="*/ 383622 w 533520"/>
                <a:gd name="connsiteY8" fmla="*/ 225543 h 533494"/>
                <a:gd name="connsiteX9" fmla="*/ 398384 w 533520"/>
                <a:gd name="connsiteY9" fmla="*/ 271585 h 533494"/>
                <a:gd name="connsiteX10" fmla="*/ 446655 w 533520"/>
                <a:gd name="connsiteY10" fmla="*/ 271585 h 533494"/>
                <a:gd name="connsiteX11" fmla="*/ 300322 w 533520"/>
                <a:gd name="connsiteY11" fmla="*/ 125305 h 533494"/>
                <a:gd name="connsiteX12" fmla="*/ 261176 w 533520"/>
                <a:gd name="connsiteY12" fmla="*/ 153438 h 533494"/>
                <a:gd name="connsiteX13" fmla="*/ 275859 w 533520"/>
                <a:gd name="connsiteY13" fmla="*/ 198930 h 533494"/>
                <a:gd name="connsiteX14" fmla="*/ 237316 w 533520"/>
                <a:gd name="connsiteY14" fmla="*/ 170743 h 533494"/>
                <a:gd name="connsiteX15" fmla="*/ 198746 w 533520"/>
                <a:gd name="connsiteY15" fmla="*/ 198930 h 533494"/>
                <a:gd name="connsiteX16" fmla="*/ 213429 w 533520"/>
                <a:gd name="connsiteY16" fmla="*/ 153438 h 533494"/>
                <a:gd name="connsiteX17" fmla="*/ 174309 w 533520"/>
                <a:gd name="connsiteY17" fmla="*/ 125305 h 533494"/>
                <a:gd name="connsiteX18" fmla="*/ 222554 w 533520"/>
                <a:gd name="connsiteY18" fmla="*/ 125357 h 533494"/>
                <a:gd name="connsiteX19" fmla="*/ 237342 w 533520"/>
                <a:gd name="connsiteY19" fmla="*/ 79210 h 533494"/>
                <a:gd name="connsiteX20" fmla="*/ 252104 w 533520"/>
                <a:gd name="connsiteY20" fmla="*/ 125305 h 533494"/>
                <a:gd name="connsiteX21" fmla="*/ 300348 w 533520"/>
                <a:gd name="connsiteY21" fmla="*/ 125305 h 533494"/>
                <a:gd name="connsiteX22" fmla="*/ 533495 w 533520"/>
                <a:gd name="connsiteY22" fmla="*/ 266760 h 533494"/>
                <a:gd name="connsiteX23" fmla="*/ 266734 w 533520"/>
                <a:gd name="connsiteY23" fmla="*/ 0 h 533494"/>
                <a:gd name="connsiteX24" fmla="*/ 0 w 533520"/>
                <a:gd name="connsiteY24" fmla="*/ 0 h 533494"/>
                <a:gd name="connsiteX25" fmla="*/ 0 w 533520"/>
                <a:gd name="connsiteY25" fmla="*/ 533495 h 533494"/>
                <a:gd name="connsiteX26" fmla="*/ 266760 w 533520"/>
                <a:gd name="connsiteY26" fmla="*/ 533495 h 533494"/>
                <a:gd name="connsiteX27" fmla="*/ 533521 w 533520"/>
                <a:gd name="connsiteY27" fmla="*/ 266734 h 53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494">
                  <a:moveTo>
                    <a:pt x="446628" y="271585"/>
                  </a:moveTo>
                  <a:lnTo>
                    <a:pt x="407482" y="299719"/>
                  </a:lnTo>
                  <a:lnTo>
                    <a:pt x="422139" y="345210"/>
                  </a:lnTo>
                  <a:lnTo>
                    <a:pt x="383622" y="317076"/>
                  </a:lnTo>
                  <a:lnTo>
                    <a:pt x="345053" y="345210"/>
                  </a:lnTo>
                  <a:lnTo>
                    <a:pt x="359710" y="299719"/>
                  </a:lnTo>
                  <a:lnTo>
                    <a:pt x="320590" y="271585"/>
                  </a:lnTo>
                  <a:lnTo>
                    <a:pt x="368860" y="271637"/>
                  </a:lnTo>
                  <a:lnTo>
                    <a:pt x="383622" y="225543"/>
                  </a:lnTo>
                  <a:lnTo>
                    <a:pt x="398384" y="271585"/>
                  </a:lnTo>
                  <a:lnTo>
                    <a:pt x="446655" y="271585"/>
                  </a:lnTo>
                  <a:close/>
                  <a:moveTo>
                    <a:pt x="300322" y="125305"/>
                  </a:moveTo>
                  <a:lnTo>
                    <a:pt x="261176" y="153438"/>
                  </a:lnTo>
                  <a:lnTo>
                    <a:pt x="275859" y="198930"/>
                  </a:lnTo>
                  <a:lnTo>
                    <a:pt x="237316" y="170743"/>
                  </a:lnTo>
                  <a:lnTo>
                    <a:pt x="198746" y="198930"/>
                  </a:lnTo>
                  <a:lnTo>
                    <a:pt x="213429" y="153438"/>
                  </a:lnTo>
                  <a:lnTo>
                    <a:pt x="174309" y="125305"/>
                  </a:lnTo>
                  <a:lnTo>
                    <a:pt x="222554" y="125357"/>
                  </a:lnTo>
                  <a:lnTo>
                    <a:pt x="237342" y="79210"/>
                  </a:lnTo>
                  <a:lnTo>
                    <a:pt x="252104" y="125305"/>
                  </a:lnTo>
                  <a:lnTo>
                    <a:pt x="300348" y="125305"/>
                  </a:lnTo>
                  <a:close/>
                  <a:moveTo>
                    <a:pt x="533495" y="266760"/>
                  </a:moveTo>
                  <a:cubicBezTo>
                    <a:pt x="533495" y="119431"/>
                    <a:pt x="414063" y="0"/>
                    <a:pt x="266734" y="0"/>
                  </a:cubicBezTo>
                  <a:lnTo>
                    <a:pt x="0" y="0"/>
                  </a:lnTo>
                  <a:lnTo>
                    <a:pt x="0" y="533495"/>
                  </a:lnTo>
                  <a:lnTo>
                    <a:pt x="266760" y="533495"/>
                  </a:lnTo>
                  <a:cubicBezTo>
                    <a:pt x="414090" y="533495"/>
                    <a:pt x="533521" y="414063"/>
                    <a:pt x="533521" y="266734"/>
                  </a:cubicBezTo>
                </a:path>
              </a:pathLst>
            </a:custGeom>
            <a:solidFill>
              <a:srgbClr val="FF37FF"/>
            </a:solidFill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0D22DFA-615A-5C78-BE38-A087900D786D}"/>
                </a:ext>
              </a:extLst>
            </p:cNvPr>
            <p:cNvSpPr/>
            <p:nvPr/>
          </p:nvSpPr>
          <p:spPr>
            <a:xfrm>
              <a:off x="2498234" y="5745777"/>
              <a:ext cx="533519" cy="533521"/>
            </a:xfrm>
            <a:custGeom>
              <a:avLst/>
              <a:gdLst>
                <a:gd name="connsiteX0" fmla="*/ 351922 w 533520"/>
                <a:gd name="connsiteY0" fmla="*/ 125305 h 533520"/>
                <a:gd name="connsiteX1" fmla="*/ 312750 w 533520"/>
                <a:gd name="connsiteY1" fmla="*/ 153438 h 533520"/>
                <a:gd name="connsiteX2" fmla="*/ 327459 w 533520"/>
                <a:gd name="connsiteY2" fmla="*/ 198930 h 533520"/>
                <a:gd name="connsiteX3" fmla="*/ 288916 w 533520"/>
                <a:gd name="connsiteY3" fmla="*/ 170743 h 533520"/>
                <a:gd name="connsiteX4" fmla="*/ 250347 w 533520"/>
                <a:gd name="connsiteY4" fmla="*/ 198930 h 533520"/>
                <a:gd name="connsiteX5" fmla="*/ 265056 w 533520"/>
                <a:gd name="connsiteY5" fmla="*/ 153438 h 533520"/>
                <a:gd name="connsiteX6" fmla="*/ 225910 w 533520"/>
                <a:gd name="connsiteY6" fmla="*/ 125305 h 533520"/>
                <a:gd name="connsiteX7" fmla="*/ 274128 w 533520"/>
                <a:gd name="connsiteY7" fmla="*/ 125357 h 533520"/>
                <a:gd name="connsiteX8" fmla="*/ 288942 w 533520"/>
                <a:gd name="connsiteY8" fmla="*/ 79210 h 533520"/>
                <a:gd name="connsiteX9" fmla="*/ 303730 w 533520"/>
                <a:gd name="connsiteY9" fmla="*/ 125305 h 533520"/>
                <a:gd name="connsiteX10" fmla="*/ 351949 w 533520"/>
                <a:gd name="connsiteY10" fmla="*/ 125305 h 533520"/>
                <a:gd name="connsiteX11" fmla="*/ 205642 w 533520"/>
                <a:gd name="connsiteY11" fmla="*/ 271585 h 533520"/>
                <a:gd name="connsiteX12" fmla="*/ 166470 w 533520"/>
                <a:gd name="connsiteY12" fmla="*/ 299719 h 533520"/>
                <a:gd name="connsiteX13" fmla="*/ 181179 w 533520"/>
                <a:gd name="connsiteY13" fmla="*/ 345210 h 533520"/>
                <a:gd name="connsiteX14" fmla="*/ 142636 w 533520"/>
                <a:gd name="connsiteY14" fmla="*/ 317076 h 533520"/>
                <a:gd name="connsiteX15" fmla="*/ 104066 w 533520"/>
                <a:gd name="connsiteY15" fmla="*/ 345210 h 533520"/>
                <a:gd name="connsiteX16" fmla="*/ 118723 w 533520"/>
                <a:gd name="connsiteY16" fmla="*/ 299719 h 533520"/>
                <a:gd name="connsiteX17" fmla="*/ 79630 w 533520"/>
                <a:gd name="connsiteY17" fmla="*/ 271585 h 533520"/>
                <a:gd name="connsiteX18" fmla="*/ 127848 w 533520"/>
                <a:gd name="connsiteY18" fmla="*/ 271637 h 533520"/>
                <a:gd name="connsiteX19" fmla="*/ 142636 w 533520"/>
                <a:gd name="connsiteY19" fmla="*/ 225543 h 533520"/>
                <a:gd name="connsiteX20" fmla="*/ 157371 w 533520"/>
                <a:gd name="connsiteY20" fmla="*/ 271585 h 533520"/>
                <a:gd name="connsiteX21" fmla="*/ 205642 w 533520"/>
                <a:gd name="connsiteY21" fmla="*/ 271585 h 533520"/>
                <a:gd name="connsiteX22" fmla="*/ 533521 w 533520"/>
                <a:gd name="connsiteY22" fmla="*/ 533521 h 533520"/>
                <a:gd name="connsiteX23" fmla="*/ 533521 w 533520"/>
                <a:gd name="connsiteY23" fmla="*/ 266760 h 533520"/>
                <a:gd name="connsiteX24" fmla="*/ 266760 w 533520"/>
                <a:gd name="connsiteY24" fmla="*/ 0 h 533520"/>
                <a:gd name="connsiteX25" fmla="*/ 0 w 533520"/>
                <a:gd name="connsiteY25" fmla="*/ 266760 h 533520"/>
                <a:gd name="connsiteX26" fmla="*/ 0 w 533520"/>
                <a:gd name="connsiteY26" fmla="*/ 533521 h 533520"/>
                <a:gd name="connsiteX27" fmla="*/ 533495 w 533520"/>
                <a:gd name="connsiteY27" fmla="*/ 533521 h 53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520">
                  <a:moveTo>
                    <a:pt x="351922" y="125305"/>
                  </a:moveTo>
                  <a:lnTo>
                    <a:pt x="312750" y="153438"/>
                  </a:lnTo>
                  <a:lnTo>
                    <a:pt x="327459" y="198930"/>
                  </a:lnTo>
                  <a:lnTo>
                    <a:pt x="288916" y="170743"/>
                  </a:lnTo>
                  <a:lnTo>
                    <a:pt x="250347" y="198930"/>
                  </a:lnTo>
                  <a:lnTo>
                    <a:pt x="265056" y="153438"/>
                  </a:lnTo>
                  <a:lnTo>
                    <a:pt x="225910" y="125305"/>
                  </a:lnTo>
                  <a:lnTo>
                    <a:pt x="274128" y="125357"/>
                  </a:lnTo>
                  <a:lnTo>
                    <a:pt x="288942" y="79210"/>
                  </a:lnTo>
                  <a:lnTo>
                    <a:pt x="303730" y="125305"/>
                  </a:lnTo>
                  <a:lnTo>
                    <a:pt x="351949" y="125305"/>
                  </a:lnTo>
                  <a:close/>
                  <a:moveTo>
                    <a:pt x="205642" y="271585"/>
                  </a:moveTo>
                  <a:lnTo>
                    <a:pt x="166470" y="299719"/>
                  </a:lnTo>
                  <a:lnTo>
                    <a:pt x="181179" y="345210"/>
                  </a:lnTo>
                  <a:lnTo>
                    <a:pt x="142636" y="317076"/>
                  </a:lnTo>
                  <a:lnTo>
                    <a:pt x="104066" y="345210"/>
                  </a:lnTo>
                  <a:lnTo>
                    <a:pt x="118723" y="299719"/>
                  </a:lnTo>
                  <a:lnTo>
                    <a:pt x="79630" y="271585"/>
                  </a:lnTo>
                  <a:lnTo>
                    <a:pt x="127848" y="271637"/>
                  </a:lnTo>
                  <a:lnTo>
                    <a:pt x="142636" y="225543"/>
                  </a:lnTo>
                  <a:lnTo>
                    <a:pt x="157371" y="271585"/>
                  </a:lnTo>
                  <a:lnTo>
                    <a:pt x="205642" y="271585"/>
                  </a:lnTo>
                  <a:close/>
                  <a:moveTo>
                    <a:pt x="533521" y="533521"/>
                  </a:moveTo>
                  <a:lnTo>
                    <a:pt x="533521" y="266760"/>
                  </a:lnTo>
                  <a:cubicBezTo>
                    <a:pt x="533521" y="119431"/>
                    <a:pt x="414090" y="0"/>
                    <a:pt x="266760" y="0"/>
                  </a:cubicBezTo>
                  <a:cubicBezTo>
                    <a:pt x="119431" y="0"/>
                    <a:pt x="0" y="119431"/>
                    <a:pt x="0" y="266760"/>
                  </a:cubicBezTo>
                  <a:lnTo>
                    <a:pt x="0" y="533521"/>
                  </a:lnTo>
                  <a:lnTo>
                    <a:pt x="533495" y="533521"/>
                  </a:lnTo>
                  <a:close/>
                </a:path>
              </a:pathLst>
            </a:custGeom>
            <a:solidFill>
              <a:srgbClr val="00B2FF"/>
            </a:solidFill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4213B2C-0E48-5325-199B-D48BAF45DD98}"/>
                </a:ext>
              </a:extLst>
            </p:cNvPr>
            <p:cNvSpPr/>
            <p:nvPr/>
          </p:nvSpPr>
          <p:spPr>
            <a:xfrm>
              <a:off x="1218347" y="5745750"/>
              <a:ext cx="533519" cy="533521"/>
            </a:xfrm>
            <a:custGeom>
              <a:avLst/>
              <a:gdLst>
                <a:gd name="connsiteX0" fmla="*/ 351896 w 533520"/>
                <a:gd name="connsiteY0" fmla="*/ 361230 h 533520"/>
                <a:gd name="connsiteX1" fmla="*/ 312750 w 533520"/>
                <a:gd name="connsiteY1" fmla="*/ 389312 h 533520"/>
                <a:gd name="connsiteX2" fmla="*/ 327459 w 533520"/>
                <a:gd name="connsiteY2" fmla="*/ 434830 h 533520"/>
                <a:gd name="connsiteX3" fmla="*/ 288916 w 533520"/>
                <a:gd name="connsiteY3" fmla="*/ 406696 h 533520"/>
                <a:gd name="connsiteX4" fmla="*/ 250347 w 533520"/>
                <a:gd name="connsiteY4" fmla="*/ 434830 h 533520"/>
                <a:gd name="connsiteX5" fmla="*/ 265056 w 533520"/>
                <a:gd name="connsiteY5" fmla="*/ 389312 h 533520"/>
                <a:gd name="connsiteX6" fmla="*/ 225910 w 533520"/>
                <a:gd name="connsiteY6" fmla="*/ 361230 h 533520"/>
                <a:gd name="connsiteX7" fmla="*/ 274128 w 533520"/>
                <a:gd name="connsiteY7" fmla="*/ 361283 h 533520"/>
                <a:gd name="connsiteX8" fmla="*/ 288942 w 533520"/>
                <a:gd name="connsiteY8" fmla="*/ 315110 h 533520"/>
                <a:gd name="connsiteX9" fmla="*/ 303730 w 533520"/>
                <a:gd name="connsiteY9" fmla="*/ 361230 h 533520"/>
                <a:gd name="connsiteX10" fmla="*/ 351949 w 533520"/>
                <a:gd name="connsiteY10" fmla="*/ 361230 h 533520"/>
                <a:gd name="connsiteX11" fmla="*/ 206219 w 533520"/>
                <a:gd name="connsiteY11" fmla="*/ 215448 h 533520"/>
                <a:gd name="connsiteX12" fmla="*/ 167047 w 533520"/>
                <a:gd name="connsiteY12" fmla="*/ 243635 h 533520"/>
                <a:gd name="connsiteX13" fmla="*/ 181703 w 533520"/>
                <a:gd name="connsiteY13" fmla="*/ 289152 h 533520"/>
                <a:gd name="connsiteX14" fmla="*/ 143186 w 533520"/>
                <a:gd name="connsiteY14" fmla="*/ 260966 h 533520"/>
                <a:gd name="connsiteX15" fmla="*/ 104591 w 533520"/>
                <a:gd name="connsiteY15" fmla="*/ 289152 h 533520"/>
                <a:gd name="connsiteX16" fmla="*/ 119248 w 533520"/>
                <a:gd name="connsiteY16" fmla="*/ 243635 h 533520"/>
                <a:gd name="connsiteX17" fmla="*/ 80128 w 533520"/>
                <a:gd name="connsiteY17" fmla="*/ 215448 h 533520"/>
                <a:gd name="connsiteX18" fmla="*/ 128399 w 533520"/>
                <a:gd name="connsiteY18" fmla="*/ 215553 h 533520"/>
                <a:gd name="connsiteX19" fmla="*/ 143134 w 533520"/>
                <a:gd name="connsiteY19" fmla="*/ 169380 h 533520"/>
                <a:gd name="connsiteX20" fmla="*/ 157870 w 533520"/>
                <a:gd name="connsiteY20" fmla="*/ 215422 h 533520"/>
                <a:gd name="connsiteX21" fmla="*/ 206193 w 533520"/>
                <a:gd name="connsiteY21" fmla="*/ 215422 h 533520"/>
                <a:gd name="connsiteX22" fmla="*/ 533495 w 533520"/>
                <a:gd name="connsiteY22" fmla="*/ 266734 h 533520"/>
                <a:gd name="connsiteX23" fmla="*/ 533495 w 533520"/>
                <a:gd name="connsiteY23" fmla="*/ 0 h 533520"/>
                <a:gd name="connsiteX24" fmla="*/ 0 w 533520"/>
                <a:gd name="connsiteY24" fmla="*/ 0 h 533520"/>
                <a:gd name="connsiteX25" fmla="*/ 0 w 533520"/>
                <a:gd name="connsiteY25" fmla="*/ 266760 h 533520"/>
                <a:gd name="connsiteX26" fmla="*/ 266760 w 533520"/>
                <a:gd name="connsiteY26" fmla="*/ 533521 h 533520"/>
                <a:gd name="connsiteX27" fmla="*/ 533521 w 533520"/>
                <a:gd name="connsiteY27" fmla="*/ 266760 h 53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3520" h="533520">
                  <a:moveTo>
                    <a:pt x="351896" y="361230"/>
                  </a:moveTo>
                  <a:lnTo>
                    <a:pt x="312750" y="389312"/>
                  </a:lnTo>
                  <a:lnTo>
                    <a:pt x="327459" y="434830"/>
                  </a:lnTo>
                  <a:lnTo>
                    <a:pt x="288916" y="406696"/>
                  </a:lnTo>
                  <a:lnTo>
                    <a:pt x="250347" y="434830"/>
                  </a:lnTo>
                  <a:lnTo>
                    <a:pt x="265056" y="389312"/>
                  </a:lnTo>
                  <a:lnTo>
                    <a:pt x="225910" y="361230"/>
                  </a:lnTo>
                  <a:lnTo>
                    <a:pt x="274128" y="361283"/>
                  </a:lnTo>
                  <a:lnTo>
                    <a:pt x="288942" y="315110"/>
                  </a:lnTo>
                  <a:lnTo>
                    <a:pt x="303730" y="361230"/>
                  </a:lnTo>
                  <a:lnTo>
                    <a:pt x="351949" y="361230"/>
                  </a:lnTo>
                  <a:close/>
                  <a:moveTo>
                    <a:pt x="206219" y="215448"/>
                  </a:moveTo>
                  <a:lnTo>
                    <a:pt x="167047" y="243635"/>
                  </a:lnTo>
                  <a:lnTo>
                    <a:pt x="181703" y="289152"/>
                  </a:lnTo>
                  <a:lnTo>
                    <a:pt x="143186" y="260966"/>
                  </a:lnTo>
                  <a:lnTo>
                    <a:pt x="104591" y="289152"/>
                  </a:lnTo>
                  <a:lnTo>
                    <a:pt x="119248" y="243635"/>
                  </a:lnTo>
                  <a:lnTo>
                    <a:pt x="80128" y="215448"/>
                  </a:lnTo>
                  <a:lnTo>
                    <a:pt x="128399" y="215553"/>
                  </a:lnTo>
                  <a:lnTo>
                    <a:pt x="143134" y="169380"/>
                  </a:lnTo>
                  <a:lnTo>
                    <a:pt x="157870" y="215422"/>
                  </a:lnTo>
                  <a:lnTo>
                    <a:pt x="206193" y="215422"/>
                  </a:lnTo>
                  <a:close/>
                  <a:moveTo>
                    <a:pt x="533495" y="266734"/>
                  </a:moveTo>
                  <a:lnTo>
                    <a:pt x="533495" y="0"/>
                  </a:lnTo>
                  <a:lnTo>
                    <a:pt x="0" y="0"/>
                  </a:lnTo>
                  <a:lnTo>
                    <a:pt x="0" y="266760"/>
                  </a:lnTo>
                  <a:cubicBezTo>
                    <a:pt x="0" y="414090"/>
                    <a:pt x="119431" y="533521"/>
                    <a:pt x="266760" y="533521"/>
                  </a:cubicBezTo>
                  <a:cubicBezTo>
                    <a:pt x="414090" y="533521"/>
                    <a:pt x="533521" y="414090"/>
                    <a:pt x="533521" y="266760"/>
                  </a:cubicBezTo>
                </a:path>
              </a:pathLst>
            </a:custGeom>
            <a:solidFill>
              <a:srgbClr val="00BCAD"/>
            </a:solidFill>
            <a:ln w="26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D3604EDC-E448-68CD-1BA8-41434F5B22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flipH="1">
            <a:off x="431800" y="137543"/>
            <a:ext cx="10033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 cap="all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4B6E11D-F015-4620-84BB-72EDB5B98FF6}" type="datetime3">
              <a:rPr lang="en-US" smtClean="0"/>
              <a:pPr/>
              <a:t>9 October 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5484FD-A205-88D6-C87C-9172063A5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800" y="6532126"/>
            <a:ext cx="10404000" cy="107722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>
              <a:defRPr lang="en-GB" sz="700" b="0" cap="all" baseline="0" dirty="0">
                <a:solidFill>
                  <a:schemeClr val="bg1">
                    <a:lumMod val="50000"/>
                    <a:alpha val="50000"/>
                  </a:schemeClr>
                </a:solidFill>
              </a:defRPr>
            </a:lvl1pPr>
          </a:lstStyle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To change the footer go to menu "Insert" &gt; "Header and Footer" and click on "Apply to All"</a:t>
            </a:r>
          </a:p>
        </p:txBody>
      </p:sp>
    </p:spTree>
    <p:extLst>
      <p:ext uri="{BB962C8B-B14F-4D97-AF65-F5344CB8AC3E}">
        <p14:creationId xmlns:p14="http://schemas.microsoft.com/office/powerpoint/2010/main" val="399519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67" r:id="rId3"/>
    <p:sldLayoutId id="2147483668" r:id="rId4"/>
    <p:sldLayoutId id="2147483670" r:id="rId5"/>
    <p:sldLayoutId id="2147483671" r:id="rId6"/>
    <p:sldLayoutId id="2147483672" r:id="rId7"/>
    <p:sldLayoutId id="2147483676" r:id="rId8"/>
    <p:sldLayoutId id="2147483677" r:id="rId9"/>
    <p:sldLayoutId id="2147483674" r:id="rId10"/>
    <p:sldLayoutId id="2147483675" r:id="rId11"/>
    <p:sldLayoutId id="2147483678" r:id="rId12"/>
    <p:sldLayoutId id="2147483679" r:id="rId13"/>
    <p:sldLayoutId id="2147483662" r:id="rId14"/>
    <p:sldLayoutId id="2147483663" r:id="rId15"/>
    <p:sldLayoutId id="2147483665" r:id="rId16"/>
    <p:sldLayoutId id="2147483664" r:id="rId17"/>
    <p:sldLayoutId id="2147483685" r:id="rId18"/>
    <p:sldLayoutId id="2147483708" r:id="rId19"/>
    <p:sldLayoutId id="2147483689" r:id="rId20"/>
    <p:sldLayoutId id="2147483690" r:id="rId21"/>
    <p:sldLayoutId id="2147483693" r:id="rId22"/>
    <p:sldLayoutId id="2147483709" r:id="rId23"/>
    <p:sldLayoutId id="2147483710" r:id="rId24"/>
    <p:sldLayoutId id="2147483711" r:id="rId25"/>
    <p:sldLayoutId id="2147483686" r:id="rId26"/>
    <p:sldLayoutId id="2147483681" r:id="rId27"/>
    <p:sldLayoutId id="2147483680" r:id="rId28"/>
    <p:sldLayoutId id="2147483682" r:id="rId29"/>
    <p:sldLayoutId id="2147483683" r:id="rId30"/>
    <p:sldLayoutId id="2147483692" r:id="rId31"/>
    <p:sldLayoutId id="2147483691" r:id="rId32"/>
    <p:sldLayoutId id="2147483687" r:id="rId33"/>
    <p:sldLayoutId id="2147483713" r:id="rId34"/>
    <p:sldLayoutId id="2147483688" r:id="rId35"/>
    <p:sldLayoutId id="2147483696" r:id="rId36"/>
    <p:sldLayoutId id="2147483694" r:id="rId37"/>
    <p:sldLayoutId id="2147483695" r:id="rId38"/>
    <p:sldLayoutId id="2147483699" r:id="rId39"/>
    <p:sldLayoutId id="2147483700" r:id="rId40"/>
    <p:sldLayoutId id="2147483701" r:id="rId41"/>
    <p:sldLayoutId id="2147483702" r:id="rId42"/>
    <p:sldLayoutId id="2147483698" r:id="rId43"/>
    <p:sldLayoutId id="2147483673" r:id="rId44"/>
    <p:sldLayoutId id="2147483707" r:id="rId45"/>
    <p:sldLayoutId id="2147483703" r:id="rId46"/>
    <p:sldLayoutId id="2147483704" r:id="rId47"/>
    <p:sldLayoutId id="2147483705" r:id="rId48"/>
    <p:sldLayoutId id="2147483706" r:id="rId49"/>
    <p:sldLayoutId id="2147483712" r:id="rId5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00" indent="-288000" algn="l" defTabSz="914400" rtl="0" eaLnBrk="1" latinLnBrk="0" hangingPunct="1">
        <a:lnSpc>
          <a:spcPct val="100000"/>
        </a:lnSpc>
        <a:spcBef>
          <a:spcPts val="600"/>
        </a:spcBef>
        <a:buFontTx/>
        <a:buBlip>
          <a:blip r:embed="rId52"/>
        </a:buBlip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288000" indent="-288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576000" indent="-288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288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152000" indent="-288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288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72" userDrawn="1">
          <p15:clr>
            <a:srgbClr val="F26B43"/>
          </p15:clr>
        </p15:guide>
        <p15:guide id="4" pos="1851" userDrawn="1">
          <p15:clr>
            <a:srgbClr val="5ACBF0"/>
          </p15:clr>
        </p15:guide>
        <p15:guide id="5" pos="2124" userDrawn="1">
          <p15:clr>
            <a:srgbClr val="5ACBF0"/>
          </p15:clr>
        </p15:guide>
        <p15:guide id="6" pos="3703" userDrawn="1">
          <p15:clr>
            <a:srgbClr val="5ACBF0"/>
          </p15:clr>
        </p15:guide>
        <p15:guide id="7" pos="3976" userDrawn="1">
          <p15:clr>
            <a:srgbClr val="5ACBF0"/>
          </p15:clr>
        </p15:guide>
        <p15:guide id="8" pos="5555" userDrawn="1">
          <p15:clr>
            <a:srgbClr val="5ACBF0"/>
          </p15:clr>
        </p15:guide>
        <p15:guide id="9" pos="5828" userDrawn="1">
          <p15:clr>
            <a:srgbClr val="5ACBF0"/>
          </p15:clr>
        </p15:guide>
        <p15:guide id="10" pos="7407" userDrawn="1">
          <p15:clr>
            <a:srgbClr val="F26B43"/>
          </p15:clr>
        </p15:guide>
        <p15:guide id="13" orient="horz" pos="272" userDrawn="1">
          <p15:clr>
            <a:srgbClr val="F26B43"/>
          </p15:clr>
        </p15:guide>
        <p15:guide id="14" orient="horz" pos="1216" userDrawn="1">
          <p15:clr>
            <a:srgbClr val="5ACBF0"/>
          </p15:clr>
        </p15:guide>
        <p15:guide id="15" orient="horz" pos="2160" userDrawn="1">
          <p15:clr>
            <a:srgbClr val="A4A3A4"/>
          </p15:clr>
        </p15:guide>
        <p15:guide id="16" orient="horz" pos="3103" userDrawn="1">
          <p15:clr>
            <a:srgbClr val="5ACBF0"/>
          </p15:clr>
        </p15:guide>
        <p15:guide id="18" orient="horz" pos="3770" userDrawn="1">
          <p15:clr>
            <a:srgbClr val="F26B43"/>
          </p15:clr>
        </p15:guide>
        <p15:guide id="19" pos="3840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3658B1A-6F5E-2898-8EAE-F5F2FA4B76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71849" y="3797299"/>
            <a:ext cx="8386763" cy="612775"/>
          </a:xfrm>
        </p:spPr>
        <p:txBody>
          <a:bodyPr/>
          <a:lstStyle/>
          <a:p>
            <a:r>
              <a:rPr lang="en-GB" dirty="0"/>
              <a:t>Presentation subtitle goes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30E741-B73C-129B-8C6F-A66D502F85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796" y="5116065"/>
            <a:ext cx="2506663" cy="246221"/>
          </a:xfrm>
        </p:spPr>
        <p:txBody>
          <a:bodyPr/>
          <a:lstStyle/>
          <a:p>
            <a:r>
              <a:rPr lang="en-GB" dirty="0"/>
              <a:t>Fabian Pereyra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6EFBC-84EE-4A55-3106-610A796CAF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71849" y="1930400"/>
            <a:ext cx="8386763" cy="1498599"/>
          </a:xfrm>
        </p:spPr>
        <p:txBody>
          <a:bodyPr/>
          <a:lstStyle/>
          <a:p>
            <a:r>
              <a:rPr lang="en-GB" dirty="0"/>
              <a:t>European Union </a:t>
            </a:r>
            <a:br>
              <a:rPr lang="en-GB" dirty="0"/>
            </a:br>
            <a:r>
              <a:rPr lang="en-GB" dirty="0"/>
              <a:t>Drugs Agency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3052D66-4E92-B303-1BCE-C3D05A6232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797" y="5478041"/>
            <a:ext cx="2506663" cy="769441"/>
          </a:xfrm>
        </p:spPr>
        <p:txBody>
          <a:bodyPr/>
          <a:lstStyle/>
          <a:p>
            <a:r>
              <a:rPr lang="en-IE" dirty="0"/>
              <a:t>Meeting between CELAC countries and the EU Drugs Agency</a:t>
            </a:r>
            <a:r>
              <a:rPr lang="en-IE" sz="1800" b="0" i="0" u="none" strike="noStrike" baseline="0" dirty="0">
                <a:solidFill>
                  <a:srgbClr val="FFFFFF"/>
                </a:solidFill>
                <a:latin typeface="ADLaM Display"/>
              </a:rPr>
              <a:t>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9F9C4-598C-D30A-7C66-584E636F909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 flipH="1">
            <a:off x="431798" y="6363237"/>
            <a:ext cx="1391799" cy="184666"/>
          </a:xfrm>
        </p:spPr>
        <p:txBody>
          <a:bodyPr/>
          <a:lstStyle/>
          <a:p>
            <a:r>
              <a:rPr lang="en-US" dirty="0"/>
              <a:t>9 </a:t>
            </a:r>
            <a:r>
              <a:rPr lang="en-US" cap="none" dirty="0"/>
              <a:t>October</a:t>
            </a:r>
            <a:r>
              <a:rPr lang="en-US" dirty="0"/>
              <a:t>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72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0EFB54-F5F2-4B53-B43C-07372E4DF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76BC9-E4EA-46FC-B133-6C05E58D11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6165B4-2DDD-4BE0-A9CD-08F7D3529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C24DE1-34CA-4AEB-99F6-44087DE23D6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CBEA13-F2B4-4890-B356-1016B46AA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" y="0"/>
            <a:ext cx="121857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8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E8A7-53D9-40EF-A6C0-FEE3415A6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A06B64-957D-4781-81C1-2BB94AA107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A4F59B-DBB0-453E-8A29-DB7C98C666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2D65D0-6D8C-4F29-8546-1A6966368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" y="0"/>
            <a:ext cx="121857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9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84736B1-2D29-6DAA-23E1-95BB9A6ABDB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Acting today, anticipating tomorrow.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5161D5D-9872-EE34-68E9-0297EBC5ACC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71848" y="1663620"/>
            <a:ext cx="8388351" cy="1231106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1378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9BED757-1F69-4C05-8E16-D5CDB5FF0A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891" b="5891"/>
          <a:stretch/>
        </p:blipFill>
        <p:spPr>
          <a:xfrm>
            <a:off x="0" y="9"/>
            <a:ext cx="12191984" cy="6857991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ECBD479-2706-4DA2-9B1C-BBA58B4B2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5458" y="4161116"/>
            <a:ext cx="4665131" cy="1111250"/>
          </a:xfrm>
        </p:spPr>
        <p:txBody>
          <a:bodyPr>
            <a:normAutofit fontScale="90000"/>
          </a:bodyPr>
          <a:lstStyle/>
          <a:p>
            <a:r>
              <a:rPr lang="pt-PT" sz="6000" dirty="0"/>
              <a:t>A </a:t>
            </a:r>
            <a:r>
              <a:rPr lang="pt-PT" sz="6000" dirty="0" err="1"/>
              <a:t>new</a:t>
            </a:r>
            <a:r>
              <a:rPr lang="pt-PT" sz="6000" dirty="0"/>
              <a:t> </a:t>
            </a:r>
            <a:r>
              <a:rPr lang="pt-PT" sz="6000" dirty="0" err="1"/>
              <a:t>agency</a:t>
            </a:r>
            <a:endParaRPr lang="en-IE" sz="6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4FADC9-8ECC-477B-9223-F1C8A5798B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693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6764AF-0DC8-4862-AEF3-BA14D4522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488433"/>
            <a:ext cx="11328400" cy="6077068"/>
          </a:xfrm>
        </p:spPr>
        <p:txBody>
          <a:bodyPr>
            <a:normAutofit fontScale="92500" lnSpcReduction="10000"/>
          </a:bodyPr>
          <a:lstStyle/>
          <a:p>
            <a:pPr algn="ctr">
              <a:spcAft>
                <a:spcPts val="600"/>
              </a:spcAft>
            </a:pPr>
            <a:r>
              <a:rPr lang="en-IE" b="0" dirty="0"/>
              <a:t>Today, drugs can take on many shapes and forms.</a:t>
            </a:r>
          </a:p>
          <a:p>
            <a:pPr algn="ctr">
              <a:spcAft>
                <a:spcPts val="600"/>
              </a:spcAft>
            </a:pPr>
            <a:r>
              <a:rPr lang="en-IE" b="0" dirty="0"/>
              <a:t>They permeate society, accessible to anyone, anywhere.</a:t>
            </a:r>
          </a:p>
          <a:p>
            <a:pPr algn="ctr">
              <a:spcAft>
                <a:spcPts val="600"/>
              </a:spcAft>
            </a:pPr>
            <a:r>
              <a:rPr lang="en-IE" b="0" dirty="0"/>
              <a:t>That's where we step in — the EUDA, your European Union Drugs Agency.</a:t>
            </a:r>
          </a:p>
          <a:p>
            <a:pPr algn="ctr">
              <a:spcAft>
                <a:spcPts val="600"/>
              </a:spcAft>
            </a:pPr>
            <a:r>
              <a:rPr lang="en-IE" b="0" dirty="0"/>
              <a:t>Our mission is to monitor drug trends, alert on emerging threats, share science-based knowledge, and learn from you and for you to develop robust responses.</a:t>
            </a:r>
          </a:p>
          <a:p>
            <a:pPr algn="ctr">
              <a:spcAft>
                <a:spcPts val="600"/>
              </a:spcAft>
            </a:pPr>
            <a:r>
              <a:rPr lang="en-IE" b="0" dirty="0"/>
              <a:t>Your lived experience inspires our work.</a:t>
            </a:r>
          </a:p>
          <a:p>
            <a:pPr algn="ctr">
              <a:spcAft>
                <a:spcPts val="600"/>
              </a:spcAft>
            </a:pPr>
            <a:r>
              <a:rPr lang="en-IE" b="0" dirty="0"/>
              <a:t>With over 100 experts from across Europe, we believe in our collective ability to address </a:t>
            </a:r>
            <a:br>
              <a:rPr lang="en-IE" b="0" dirty="0"/>
            </a:br>
            <a:r>
              <a:rPr lang="en-IE" b="0" dirty="0"/>
              <a:t>drug issues and strengthen EU preparedness, engaging with partners for change.</a:t>
            </a:r>
          </a:p>
          <a:p>
            <a:pPr algn="ctr">
              <a:spcAft>
                <a:spcPts val="600"/>
              </a:spcAft>
            </a:pPr>
            <a:r>
              <a:rPr lang="en-IE" b="0" dirty="0"/>
              <a:t>Vigilance is our watchword.</a:t>
            </a:r>
          </a:p>
          <a:p>
            <a:pPr algn="ctr">
              <a:spcAft>
                <a:spcPts val="600"/>
              </a:spcAft>
            </a:pPr>
            <a:r>
              <a:rPr lang="en-IE" b="0" dirty="0"/>
              <a:t>Our data will be your tool for shaping effective policies and field programmes.</a:t>
            </a:r>
          </a:p>
          <a:p>
            <a:pPr algn="ctr">
              <a:spcAft>
                <a:spcPts val="600"/>
              </a:spcAft>
            </a:pPr>
            <a:r>
              <a:rPr lang="en-IE" b="0" dirty="0"/>
              <a:t>Our alerts will be your signals for quick and decisive action.</a:t>
            </a:r>
          </a:p>
          <a:p>
            <a:pPr algn="ctr">
              <a:spcAft>
                <a:spcPts val="600"/>
              </a:spcAft>
            </a:pPr>
            <a:r>
              <a:rPr lang="en-IE" b="0" dirty="0"/>
              <a:t>Our recommendations will help boost the impact of your work.</a:t>
            </a:r>
          </a:p>
          <a:p>
            <a:pPr algn="ctr">
              <a:spcAft>
                <a:spcPts val="600"/>
              </a:spcAft>
            </a:pPr>
            <a:r>
              <a:rPr lang="en-IE" b="0" dirty="0"/>
              <a:t>EUDA – we stand with you.</a:t>
            </a:r>
          </a:p>
          <a:p>
            <a:pPr algn="ctr">
              <a:spcAft>
                <a:spcPts val="600"/>
              </a:spcAft>
            </a:pPr>
            <a:r>
              <a:rPr lang="en-IE" dirty="0"/>
              <a:t>Acting today, anticipating tomorrow</a:t>
            </a:r>
          </a:p>
          <a:p>
            <a:endParaRPr lang="en-IE" b="0" dirty="0"/>
          </a:p>
          <a:p>
            <a:endParaRPr lang="en-IE" b="0" dirty="0"/>
          </a:p>
          <a:p>
            <a:endParaRPr lang="en-IE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FC0D2B-390C-4643-969B-AA531985685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600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67930F-198B-4371-BF16-D31DE4505C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s-ES_tradnl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0" name="VALUE PROPOSITION: PREPAREDN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1496313">
              <a:defRPr sz="4900" spc="-100"/>
            </a:lvl1pPr>
          </a:lstStyle>
          <a:p>
            <a:pPr algn="ctr"/>
            <a:r>
              <a:rPr lang="pt-PT" dirty="0"/>
              <a:t>EU PREPAREDNESS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09C1D-B26E-4223-93CA-F28BDE4310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F378E78C-0E3C-4BA4-AA5D-0DBB5DF5853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3" b="14963"/>
          <a:stretch>
            <a:fillRect/>
          </a:stretch>
        </p:blipFill>
        <p:spPr>
          <a:xfrm>
            <a:off x="1" y="105"/>
            <a:ext cx="12192000" cy="492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2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087C534-56EF-8CA9-970F-A8B8BC9332C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7211" y="1725695"/>
            <a:ext cx="8386763" cy="2789975"/>
          </a:xfrm>
        </p:spPr>
        <p:txBody>
          <a:bodyPr>
            <a:noAutofit/>
          </a:bodyPr>
          <a:lstStyle/>
          <a:p>
            <a:endParaRPr lang="en-I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I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Ability to anticipate and to respond effectively to the impact of likely, imminent or current hazards, events or conditions »</a:t>
            </a:r>
          </a:p>
          <a:p>
            <a:endParaRPr lang="en-IE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E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Office for the Coordination of Humanitarian Affairs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BD8EC0F-B70B-CCD9-C034-787A5E022F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61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FED30-D6FB-4123-9D97-5256C4A23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IE" noProof="0" dirty="0"/>
              <a:t>We anticipate future drug-related</a:t>
            </a:r>
          </a:p>
          <a:p>
            <a:pPr algn="l"/>
            <a:r>
              <a:rPr lang="en-IE" noProof="0" dirty="0"/>
              <a:t>challenges and their consequences.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A32FF7-B788-4479-A83D-3F783A1DA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32535A-AB2A-42A1-B742-75653E8DBB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11D41A6-E5E2-4E03-BD92-9F5434B41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5400" noProof="0" dirty="0">
                <a:solidFill>
                  <a:schemeClr val="accent1"/>
                </a:solidFill>
              </a:rPr>
              <a:t>Anticipate</a:t>
            </a:r>
            <a:endParaRPr lang="en-IE" sz="5400" dirty="0"/>
          </a:p>
        </p:txBody>
      </p:sp>
      <p:pic>
        <p:nvPicPr>
          <p:cNvPr id="7" name="Picture Placeholder 14">
            <a:extLst>
              <a:ext uri="{FF2B5EF4-FFF2-40B4-BE49-F238E27FC236}">
                <a16:creationId xmlns:a16="http://schemas.microsoft.com/office/drawing/2014/main" id="{F58C4B3A-7915-498D-8EB6-FFDF91C2645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6667" r="16667"/>
          <a:stretch>
            <a:fillRect/>
          </a:stretch>
        </p:blipFill>
        <p:spPr>
          <a:xfrm>
            <a:off x="6313488" y="431800"/>
            <a:ext cx="5446712" cy="5446713"/>
          </a:xfrm>
        </p:spPr>
      </p:pic>
    </p:spTree>
    <p:extLst>
      <p:ext uri="{BB962C8B-B14F-4D97-AF65-F5344CB8AC3E}">
        <p14:creationId xmlns:p14="http://schemas.microsoft.com/office/powerpoint/2010/main" val="241640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43959-C71B-4F93-9F7E-9DB0C8903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noProof="0" dirty="0"/>
              <a:t>We alert in real-time on new drug risks and threats to health and security.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EB833-3330-4CF2-A6EE-3592D09F92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AE7362-DA97-47FE-8A2C-48D4E8CF6C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C66A9C1-F582-4343-9E70-5FC96EE1C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5400" noProof="0" dirty="0">
                <a:solidFill>
                  <a:schemeClr val="accent3"/>
                </a:solidFill>
              </a:rPr>
              <a:t>Alert</a:t>
            </a:r>
            <a:endParaRPr lang="en-IE" sz="5400" dirty="0"/>
          </a:p>
        </p:txBody>
      </p:sp>
      <p:pic>
        <p:nvPicPr>
          <p:cNvPr id="7" name="Picture Placeholder 11">
            <a:extLst>
              <a:ext uri="{FF2B5EF4-FFF2-40B4-BE49-F238E27FC236}">
                <a16:creationId xmlns:a16="http://schemas.microsoft.com/office/drawing/2014/main" id="{06351E08-05C9-4ED2-81CB-425149BDFBA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6667" r="16667"/>
          <a:stretch>
            <a:fillRect/>
          </a:stretch>
        </p:blipFill>
        <p:spPr>
          <a:xfrm>
            <a:off x="6313488" y="431800"/>
            <a:ext cx="5446712" cy="5446713"/>
          </a:xfrm>
        </p:spPr>
      </p:pic>
    </p:spTree>
    <p:extLst>
      <p:ext uri="{BB962C8B-B14F-4D97-AF65-F5344CB8AC3E}">
        <p14:creationId xmlns:p14="http://schemas.microsoft.com/office/powerpoint/2010/main" val="168555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7A167-481C-47E1-AF09-B40B62B11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noProof="0" dirty="0"/>
              <a:t>We help the EU and its Member States strengthen their responses to the drug phenomenon.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F456B-F464-497C-9695-22273F7526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3B6EF6-994C-4D78-98EE-B4D17B36A8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E" noProof="0" dirty="0"/>
              <a:t>Photo: Hugo </a:t>
            </a:r>
            <a:r>
              <a:rPr lang="en-IE" noProof="0" dirty="0" err="1"/>
              <a:t>Jehanne</a:t>
            </a:r>
            <a:r>
              <a:rPr lang="en-IE" noProof="0" dirty="0"/>
              <a:t> on </a:t>
            </a:r>
            <a:r>
              <a:rPr lang="en-IE" noProof="0" dirty="0" err="1"/>
              <a:t>unsplash</a:t>
            </a:r>
            <a:endParaRPr lang="en-IE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AEA74AD-91CC-4368-97BA-92FE8E22C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5400" noProof="0" dirty="0">
                <a:solidFill>
                  <a:schemeClr val="accent4"/>
                </a:solidFill>
              </a:rPr>
              <a:t>Respond</a:t>
            </a:r>
            <a:endParaRPr lang="en-IE" sz="5400" dirty="0"/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6F29E94B-C367-45E3-850D-CAB62C02AD7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6667" r="16667"/>
          <a:stretch>
            <a:fillRect/>
          </a:stretch>
        </p:blipFill>
        <p:spPr>
          <a:xfrm>
            <a:off x="6313488" y="431800"/>
            <a:ext cx="5446712" cy="5446713"/>
          </a:xfrm>
        </p:spPr>
      </p:pic>
    </p:spTree>
    <p:extLst>
      <p:ext uri="{BB962C8B-B14F-4D97-AF65-F5344CB8AC3E}">
        <p14:creationId xmlns:p14="http://schemas.microsoft.com/office/powerpoint/2010/main" val="35385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84E32-BA01-4C16-B2E1-04224716F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noProof="0" dirty="0"/>
              <a:t>We facilitate EU-wide knowledge exchange and learning for evidence-based drug policies and interventions.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5C5EE-7760-4268-93F6-F6FCB6644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0AB3B-E46A-4DB2-8ADD-4BB74BFAC334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BC76BF-BF5C-4222-8072-68D6AF4660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2F750FD-7714-42B5-B4D5-84D220F63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5400" noProof="0" dirty="0">
                <a:solidFill>
                  <a:schemeClr val="accent2"/>
                </a:solidFill>
              </a:rPr>
              <a:t>Learn</a:t>
            </a:r>
            <a:endParaRPr lang="en-IE" sz="5400" dirty="0"/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1B7653E4-E0E5-4F7E-AD49-1B1744A17A1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6667" r="16667"/>
          <a:stretch>
            <a:fillRect/>
          </a:stretch>
        </p:blipFill>
        <p:spPr>
          <a:xfrm>
            <a:off x="6313488" y="431800"/>
            <a:ext cx="5446712" cy="5446713"/>
          </a:xfrm>
        </p:spPr>
      </p:pic>
    </p:spTree>
    <p:extLst>
      <p:ext uri="{BB962C8B-B14F-4D97-AF65-F5344CB8AC3E}">
        <p14:creationId xmlns:p14="http://schemas.microsoft.com/office/powerpoint/2010/main" val="316645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UDA Template 2024">
  <a:themeElements>
    <a:clrScheme name="Office">
      <a:dk1>
        <a:srgbClr val="191919"/>
      </a:dk1>
      <a:lt1>
        <a:sysClr val="window" lastClr="FFFFFF"/>
      </a:lt1>
      <a:dk2>
        <a:srgbClr val="00005A"/>
      </a:dk2>
      <a:lt2>
        <a:srgbClr val="E6E7E8"/>
      </a:lt2>
      <a:accent1>
        <a:srgbClr val="8C67FF"/>
      </a:accent1>
      <a:accent2>
        <a:srgbClr val="00BCAD"/>
      </a:accent2>
      <a:accent3>
        <a:srgbClr val="FF37FF"/>
      </a:accent3>
      <a:accent4>
        <a:srgbClr val="00B2FF"/>
      </a:accent4>
      <a:accent5>
        <a:srgbClr val="E6E7E8"/>
      </a:accent5>
      <a:accent6>
        <a:srgbClr val="00005A"/>
      </a:accent6>
      <a:hlink>
        <a:srgbClr val="46788C"/>
      </a:hlink>
      <a:folHlink>
        <a:srgbClr val="96607D"/>
      </a:folHlink>
    </a:clrScheme>
    <a:fontScheme name="EUDA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UDA_Template_v03.pptx" id="{65025CBE-CDE5-4711-9FDC-58E5219B88B2}" vid="{A034CC3F-0E43-4551-8AD1-BCD1AC4078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49EFEE9-F8F9-4823-9943-8458C93A9A67}">
  <we:reference id="wa200005542" version="1.0.0.0" store="en-US" storeType="OMEX"/>
  <we:alternateReferences>
    <we:reference id="wa200005542" version="1.0.0.0" store="WA200005542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1DA512BF9E793498E3011D39B1824AC" ma:contentTypeVersion="22" ma:contentTypeDescription="Crear nuevo documento." ma:contentTypeScope="" ma:versionID="fbbdc731cb5e863fb162c96bca32bf01">
  <xsd:schema xmlns:xsd="http://www.w3.org/2001/XMLSchema" xmlns:xs="http://www.w3.org/2001/XMLSchema" xmlns:p="http://schemas.microsoft.com/office/2006/metadata/properties" xmlns:ns2="33d2ceeb-fd15-4065-892e-5be14dece4ff" xmlns:ns3="14feb837-75b8-4da0-839f-eb1c5ea2152d" xmlns:ns4="61c22d5d-bdf7-4cb5-8a9c-6c28073473a9" targetNamespace="http://schemas.microsoft.com/office/2006/metadata/properties" ma:root="true" ma:fieldsID="eedea1f3a0536bbb4199cfb10e6bba52" ns2:_="" ns3:_="" ns4:_="">
    <xsd:import namespace="33d2ceeb-fd15-4065-892e-5be14dece4ff"/>
    <xsd:import namespace="14feb837-75b8-4da0-839f-eb1c5ea2152d"/>
    <xsd:import namespace="61c22d5d-bdf7-4cb5-8a9c-6c28073473a9"/>
    <xsd:element name="properties">
      <xsd:complexType>
        <xsd:sequence>
          <xsd:element name="documentManagement">
            <xsd:complexType>
              <xsd:all>
                <xsd:element ref="ns2:n72767502c1c4e9bae8ce013fdee11cf" minOccurs="0"/>
                <xsd:element ref="ns3:TaxCatchAll" minOccurs="0"/>
                <xsd:element ref="ns2:n4242925c0c540b099bbef476ae0347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4:SharedWithUsers" minOccurs="0"/>
                <xsd:element ref="ns4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2ceeb-fd15-4065-892e-5be14dece4ff" elementFormDefault="qualified">
    <xsd:import namespace="http://schemas.microsoft.com/office/2006/documentManagement/types"/>
    <xsd:import namespace="http://schemas.microsoft.com/office/infopath/2007/PartnerControls"/>
    <xsd:element name="n72767502c1c4e9bae8ce013fdee11cf" ma:index="9" nillable="true" ma:taxonomy="true" ma:internalName="n72767502c1c4e9bae8ce013fdee11cf" ma:taxonomyFieldName="palabrasclaveempresa" ma:displayName="Palabras clave de FIIAPP" ma:fieldId="{77276750-2c1c-4e9b-ae8c-e013fdee11cf}" ma:taxonomyMulti="true" ma:sspId="0f4afbdf-b431-4932-b70a-70c1915ab58e" ma:termSetId="ef1fcd61-6b57-4f54-bb1f-b9c1166f371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4242925c0c540b099bbef476ae0347d" ma:index="12" nillable="true" ma:taxonomy="true" ma:internalName="n4242925c0c540b099bbef476ae0347d" ma:taxonomyFieldName="palabrasclavesitio" ma:displayName="Palabras clave de sitio" ma:fieldId="{74242925-c0c5-40b0-99bb-ef476ae0347d}" ma:taxonomyMulti="true" ma:sspId="0f4afbdf-b431-4932-b70a-70c1915ab58e" ma:termSetId="9543e3d4-bc00-4806-8d2a-8eaffc9c5c5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Etiquetas de imagen" ma:readOnly="false" ma:fieldId="{5cf76f15-5ced-4ddc-b409-7134ff3c332f}" ma:taxonomyMulti="true" ma:sspId="0f4afbdf-b431-4932-b70a-70c1915ab5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feb837-75b8-4da0-839f-eb1c5ea2152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ba24d67-f076-400f-a89a-89655bed651a}" ma:internalName="TaxCatchAll" ma:showField="CatchAllData" ma:web="14feb837-75b8-4da0-839f-eb1c5ea215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c22d5d-bdf7-4cb5-8a9c-6c28073473a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1A1013-41C1-4B0B-BE3D-142C369816E6}"/>
</file>

<file path=customXml/itemProps2.xml><?xml version="1.0" encoding="utf-8"?>
<ds:datastoreItem xmlns:ds="http://schemas.openxmlformats.org/officeDocument/2006/customXml" ds:itemID="{93ADFAB2-0FB1-48B8-9B22-8E1AA113283B}"/>
</file>

<file path=docProps/app.xml><?xml version="1.0" encoding="utf-8"?>
<Properties xmlns="http://schemas.openxmlformats.org/officeDocument/2006/extended-properties" xmlns:vt="http://schemas.openxmlformats.org/officeDocument/2006/docPropsVTypes">
  <Template>EUDA_Template_v03</Template>
  <TotalTime>158</TotalTime>
  <Words>297</Words>
  <Application>Microsoft Office PowerPoint</Application>
  <PresentationFormat>Widescreen</PresentationFormat>
  <Paragraphs>48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ADLaM Display</vt:lpstr>
      <vt:lpstr>Aptos</vt:lpstr>
      <vt:lpstr>Arial</vt:lpstr>
      <vt:lpstr>Calibri</vt:lpstr>
      <vt:lpstr>EUDA Template 2024</vt:lpstr>
      <vt:lpstr>PowerPoint Presentation</vt:lpstr>
      <vt:lpstr>A new agency</vt:lpstr>
      <vt:lpstr>PowerPoint Presentation</vt:lpstr>
      <vt:lpstr>EU PREPAREDNESS</vt:lpstr>
      <vt:lpstr>PowerPoint Presentation</vt:lpstr>
      <vt:lpstr>Anticipate</vt:lpstr>
      <vt:lpstr>Alert</vt:lpstr>
      <vt:lpstr>Respond</vt:lpstr>
      <vt:lpstr>Learn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Silke Vitt</dc:creator>
  <cp:lastModifiedBy>Mafalda Pardal</cp:lastModifiedBy>
  <cp:revision>16</cp:revision>
  <dcterms:created xsi:type="dcterms:W3CDTF">2024-06-26T13:37:57Z</dcterms:created>
  <dcterms:modified xsi:type="dcterms:W3CDTF">2024-10-09T06:52:55Z</dcterms:modified>
</cp:coreProperties>
</file>