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webextensions/taskpanes.xml" ContentType="application/vnd.ms-office.webextensiontaskpanes+xml"/>
  <Override PartName="/ppt/charts/chartEx1.xml" ContentType="application/vnd.ms-office.chartex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29" r:id="rId3"/>
    <p:sldId id="263" r:id="rId4"/>
    <p:sldId id="1714" r:id="rId5"/>
    <p:sldId id="411" r:id="rId6"/>
    <p:sldId id="885" r:id="rId7"/>
    <p:sldId id="4604" r:id="rId8"/>
    <p:sldId id="1635" r:id="rId9"/>
    <p:sldId id="4605" r:id="rId10"/>
    <p:sldId id="1522" r:id="rId11"/>
    <p:sldId id="1523" r:id="rId12"/>
    <p:sldId id="1524" r:id="rId13"/>
    <p:sldId id="4598" r:id="rId14"/>
    <p:sldId id="1634" r:id="rId15"/>
    <p:sldId id="4606" r:id="rId16"/>
    <p:sldId id="1612" r:id="rId17"/>
    <p:sldId id="4601" r:id="rId18"/>
    <p:sldId id="1336" r:id="rId19"/>
    <p:sldId id="4607" r:id="rId20"/>
    <p:sldId id="4637" r:id="rId21"/>
    <p:sldId id="4636" r:id="rId22"/>
    <p:sldId id="372" r:id="rId23"/>
  </p:sldIdLst>
  <p:sldSz cx="12192000" cy="6858000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1C1B64-D443-4FB5-B8A2-6C8056222718}">
          <p14:sldIdLst>
            <p14:sldId id="256"/>
            <p14:sldId id="329"/>
            <p14:sldId id="263"/>
            <p14:sldId id="1714"/>
            <p14:sldId id="411"/>
            <p14:sldId id="885"/>
            <p14:sldId id="4604"/>
            <p14:sldId id="1635"/>
            <p14:sldId id="4605"/>
            <p14:sldId id="1522"/>
            <p14:sldId id="1523"/>
            <p14:sldId id="1524"/>
            <p14:sldId id="4598"/>
            <p14:sldId id="1634"/>
            <p14:sldId id="4606"/>
            <p14:sldId id="1612"/>
            <p14:sldId id="4601"/>
            <p14:sldId id="1336"/>
          </p14:sldIdLst>
        </p14:section>
        <p14:section name="Responses" id="{09C4CE39-D5BC-4788-B164-C45D45E354BF}">
          <p14:sldIdLst>
            <p14:sldId id="4607"/>
            <p14:sldId id="4637"/>
            <p14:sldId id="4636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ke Vitt" initials="SV" lastIdx="24" clrIdx="0">
    <p:extLst>
      <p:ext uri="{19B8F6BF-5375-455C-9EA6-DF929625EA0E}">
        <p15:presenceInfo xmlns:p15="http://schemas.microsoft.com/office/powerpoint/2012/main" userId="S::Silke.Vitt@emcdda.europa.eu::d631802e-10fd-4f80-8e8a-6f853a7cf7b5" providerId="AD"/>
      </p:ext>
    </p:extLst>
  </p:cmAuthor>
  <p:cmAuthor id="2" name="Katarzyna Natoniewska" initials="KN" lastIdx="4" clrIdx="1">
    <p:extLst>
      <p:ext uri="{19B8F6BF-5375-455C-9EA6-DF929625EA0E}">
        <p15:presenceInfo xmlns:p15="http://schemas.microsoft.com/office/powerpoint/2012/main" userId="S::Katarzyna.Natoniewska@emcdda.europa.eu::fffc436e-dd55-472b-b66a-b7c7b659bda6" providerId="AD"/>
      </p:ext>
    </p:extLst>
  </p:cmAuthor>
  <p:cmAuthor id="3" name="Ana Araujo" initials="AA" lastIdx="1" clrIdx="2">
    <p:extLst>
      <p:ext uri="{19B8F6BF-5375-455C-9EA6-DF929625EA0E}">
        <p15:presenceInfo xmlns:p15="http://schemas.microsoft.com/office/powerpoint/2012/main" userId="S::ana.a@articleten.com::f4c9af55-4f13-47b9-88ae-31bc8773436c" providerId="AD"/>
      </p:ext>
    </p:extLst>
  </p:cmAuthor>
  <p:cmAuthor id="4" name="Mafalda Pardal" initials="MP" lastIdx="1" clrIdx="3">
    <p:extLst>
      <p:ext uri="{19B8F6BF-5375-455C-9EA6-DF929625EA0E}">
        <p15:presenceInfo xmlns:p15="http://schemas.microsoft.com/office/powerpoint/2012/main" userId="S::Mafalda.Pardal@euda.europa.eu::fc9011b8-d80b-4c6b-9890-f979f9a64b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FF"/>
    <a:srgbClr val="00B2FF"/>
    <a:srgbClr val="00BCAD"/>
    <a:srgbClr val="191919"/>
    <a:srgbClr val="E6E7E8"/>
    <a:srgbClr val="00005A"/>
    <a:srgbClr val="8C67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2908" autoAdjust="0"/>
  </p:normalViewPr>
  <p:slideViewPr>
    <p:cSldViewPr snapToGrid="0" showGuides="1">
      <p:cViewPr varScale="1">
        <p:scale>
          <a:sx n="71" d="100"/>
          <a:sy n="71" d="100"/>
        </p:scale>
        <p:origin x="136" y="56"/>
      </p:cViewPr>
      <p:guideLst>
        <p:guide orient="horz" pos="2160"/>
        <p:guide pos="3840"/>
        <p:guide orient="horz" pos="867"/>
        <p:guide orient="horz" pos="377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3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1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Sheet2!$B$27:$B$39</cx:f>
        <cx:lvl ptCount="13">
          <cx:pt idx="0">Cannabinoids</cx:pt>
          <cx:pt idx="1">Cathinones</cx:pt>
          <cx:pt idx="2">Others</cx:pt>
          <cx:pt idx="3">Phenethylamines</cx:pt>
          <cx:pt idx="4">Opioids</cx:pt>
          <cx:pt idx="5">Tryptamines</cx:pt>
          <cx:pt idx="6">Arylalkylamines</cx:pt>
          <cx:pt idx="7">Benzodiazepines</cx:pt>
          <cx:pt idx="8">Arylcyclohexylamines</cx:pt>
          <cx:pt idx="9">Piperazines</cx:pt>
          <cx:pt idx="10">Piperidines &amp; pyrrolidines</cx:pt>
          <cx:pt idx="11">Plants and Extracts</cx:pt>
          <cx:pt idx="12">Aminoindanes</cx:pt>
        </cx:lvl>
      </cx:strDim>
      <cx:numDim type="size">
        <cx:f>Sheet2!$C$27:$C$39</cx:f>
        <cx:lvl ptCount="13" formatCode="General">
          <cx:pt idx="0">254</cx:pt>
          <cx:pt idx="1">167</cx:pt>
          <cx:pt idx="2">111</cx:pt>
          <cx:pt idx="3">93</cx:pt>
          <cx:pt idx="4">81</cx:pt>
          <cx:pt idx="5">47</cx:pt>
          <cx:pt idx="6">42</cx:pt>
          <cx:pt idx="7">36</cx:pt>
          <cx:pt idx="8">27</cx:pt>
          <cx:pt idx="9">16</cx:pt>
          <cx:pt idx="10">15</cx:pt>
          <cx:pt idx="11">7</cx:pt>
          <cx:pt idx="12">5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GB" sz="1400" b="1" i="0" kern="1200" spc="0" baseline="0" dirty="0">
                <a:solidFill>
                  <a:srgbClr val="595959"/>
                </a:solidFill>
                <a:effectLst/>
              </a:rPr>
              <a:t>Number of substances formally notified to the EU EWS since 2005, by category</a:t>
            </a:r>
            <a:endParaRPr lang="en-GB" sz="1400" dirty="0">
              <a:effectLst/>
            </a:endParaRPr>
          </a:p>
        </cx:rich>
      </cx:tx>
    </cx:title>
    <cx:plotArea>
      <cx:plotAreaRegion>
        <cx:series layoutId="treemap" uniqueId="{433847F8-4C47-480B-A23F-8A262550DA1B}"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/>
                </a:pPr>
                <a:endParaRPr lang="en-GB" sz="1000" b="1" i="0" u="none" strike="noStrike" baseline="0">
                  <a:solidFill>
                    <a:prstClr val="white"/>
                  </a:solidFill>
                  <a:latin typeface="Arial"/>
                </a:endParaRPr>
              </a:p>
            </cx:txPr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  <cx:legend pos="r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/>
          </a:pPr>
          <a:endParaRPr lang="en-GB" sz="10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fld id="{2215C6BE-B966-4688-A1D1-4CD20FBE6C1B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/>
            <a:r>
              <a:t>Haga clic para editar los estilos de texto maestros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fld id="{FB43D685-0179-4F3A-81DC-2BAF81017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52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7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8B6B-C8A5-374E-92C4-650EF4360986}" type="slidenum">
              <a:rPr lang="es-SV" smtClean="0"/>
              <a:t>11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1686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sz="1200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22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79FC-7934-43A0-8C49-DFE31485C24F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8291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92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4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B67E339-1E27-42D0-B67F-A3AF7349ED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18</a:t>
            </a:fld>
            <a:endParaRPr kumimoji="0" sz="12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3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8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endParaRPr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fld id="{041B12F0-1D46-54CA-A153-6122B0054560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5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7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/>
          <a:lstStyle/>
          <a:p>
            <a:fld id="{CD766792-0A09-44B5-996C-276EE102CF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9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/>
          <a:lstStyle/>
          <a:p>
            <a:fld id="{CD766792-0A09-44B5-996C-276EE102CF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27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79FC-7934-43A0-8C49-DFE31485C24F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35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79FC-7934-43A0-8C49-DFE31485C24F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997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BE413-2ACC-4E1F-AD01-4B5C648E620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83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t>Subtítulo de presentación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Date Placeholder 78">
            <a:extLst>
              <a:ext uri="{FF2B5EF4-FFF2-40B4-BE49-F238E27FC236}">
                <a16:creationId xmlns:a16="http://schemas.microsoft.com/office/drawing/2014/main" id="{06924495-DE6C-3B99-6ED0-819B6F0E3D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C07FE07-BC03-46E4-85B1-6FDF19231763}" type="datetime3">
              <a:rPr lang="en-US" smtClean="0"/>
              <a:t>7 October 2024</a:t>
            </a:fld>
            <a:endParaRPr lang="en-US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t>Título de la presentación</a:t>
            </a:r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1D024D66-127A-FB2D-89B6-C8B096F61E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t>Nombre y apellidos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20C7066D-A9E7-2C03-0495-4695B27E5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5642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ink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80C92D-B1DB-B2F5-34EB-438DB3E52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40" y="0"/>
            <a:ext cx="8763160" cy="6858000"/>
          </a:xfrm>
          <a:custGeom>
            <a:avLst/>
            <a:gdLst>
              <a:gd name="connsiteX0" fmla="*/ 0 w 8763160"/>
              <a:gd name="connsiteY0" fmla="*/ 0 h 6858000"/>
              <a:gd name="connsiteX1" fmla="*/ 8763160 w 8763160"/>
              <a:gd name="connsiteY1" fmla="*/ 0 h 6858000"/>
              <a:gd name="connsiteX2" fmla="*/ 8763160 w 8763160"/>
              <a:gd name="connsiteY2" fmla="*/ 6858000 h 6858000"/>
              <a:gd name="connsiteX3" fmla="*/ 375 w 8763160"/>
              <a:gd name="connsiteY3" fmla="*/ 6858000 h 6858000"/>
              <a:gd name="connsiteX4" fmla="*/ 176770 w 8763160"/>
              <a:gd name="connsiteY4" fmla="*/ 6853540 h 6858000"/>
              <a:gd name="connsiteX5" fmla="*/ 3429161 w 8763160"/>
              <a:gd name="connsiteY5" fmla="*/ 3429174 h 6858000"/>
              <a:gd name="connsiteX6" fmla="*/ 0 w 876316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160" h="6858000">
                <a:moveTo>
                  <a:pt x="0" y="0"/>
                </a:moveTo>
                <a:lnTo>
                  <a:pt x="8763160" y="0"/>
                </a:lnTo>
                <a:lnTo>
                  <a:pt x="8763160" y="6858000"/>
                </a:lnTo>
                <a:lnTo>
                  <a:pt x="375" y="6858000"/>
                </a:lnTo>
                <a:lnTo>
                  <a:pt x="176770" y="6853540"/>
                </a:lnTo>
                <a:cubicBezTo>
                  <a:pt x="1988348" y="6761717"/>
                  <a:pt x="3429161" y="5263883"/>
                  <a:pt x="3429161" y="3429174"/>
                </a:cubicBezTo>
                <a:cubicBezTo>
                  <a:pt x="3429161" y="1535281"/>
                  <a:pt x="1893893" y="0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9712C7-A7A4-445B-5F7F-620DA8199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grpSp>
        <p:nvGrpSpPr>
          <p:cNvPr id="16" name="Graphic 6">
            <a:extLst>
              <a:ext uri="{FF2B5EF4-FFF2-40B4-BE49-F238E27FC236}">
                <a16:creationId xmlns:a16="http://schemas.microsoft.com/office/drawing/2014/main" id="{1BD7E3E2-C99D-139C-EC12-7494907876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C9DCC-CAEC-7975-4DF2-3F4728B22213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C25180-A645-F672-2299-1C3E9D04366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414B3F6-9D68-0EBF-E794-914857FB196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565A84-4D86-749B-D539-205B60648716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58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C7009-89F5-26AD-CA02-C839EAB928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2917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858001 w 12192000"/>
              <a:gd name="connsiteY3" fmla="*/ 6858000 h 6858000"/>
              <a:gd name="connsiteX4" fmla="*/ 6858001 w 12192000"/>
              <a:gd name="connsiteY4" fmla="*/ 3428827 h 6858000"/>
              <a:gd name="connsiteX5" fmla="*/ 3429174 w 12192000"/>
              <a:gd name="connsiteY5" fmla="*/ 0 h 6858000"/>
              <a:gd name="connsiteX6" fmla="*/ 0 w 12192000"/>
              <a:gd name="connsiteY6" fmla="*/ 0 h 6858000"/>
              <a:gd name="connsiteX7" fmla="*/ 3429174 w 12192000"/>
              <a:gd name="connsiteY7" fmla="*/ 0 h 6858000"/>
              <a:gd name="connsiteX8" fmla="*/ 0 w 12192000"/>
              <a:gd name="connsiteY8" fmla="*/ 34291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42917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858001" y="6858000"/>
                </a:lnTo>
                <a:lnTo>
                  <a:pt x="6858001" y="3428827"/>
                </a:lnTo>
                <a:cubicBezTo>
                  <a:pt x="6858001" y="1535268"/>
                  <a:pt x="5323067" y="0"/>
                  <a:pt x="3429174" y="0"/>
                </a:cubicBezTo>
                <a:close/>
                <a:moveTo>
                  <a:pt x="0" y="0"/>
                </a:moveTo>
                <a:lnTo>
                  <a:pt x="3429174" y="0"/>
                </a:lnTo>
                <a:cubicBezTo>
                  <a:pt x="1535281" y="0"/>
                  <a:pt x="0" y="1535268"/>
                  <a:pt x="0" y="342916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957D976-6526-4C35-7F8B-B2D00D62077E}"/>
              </a:ext>
            </a:extLst>
          </p:cNvPr>
          <p:cNvSpPr/>
          <p:nvPr userDrawn="1"/>
        </p:nvSpPr>
        <p:spPr>
          <a:xfrm rot="54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4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873375"/>
            <a:ext cx="5880100" cy="163829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5644" y="4916486"/>
            <a:ext cx="5446713" cy="827089"/>
          </a:xfrm>
        </p:spPr>
        <p:txBody>
          <a:bodyPr/>
          <a:lstStyle>
            <a:lvl1pPr algn="ct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9712C7-A7A4-445B-5F7F-620DA8199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7050" y="439023"/>
            <a:ext cx="3263900" cy="2339102"/>
          </a:xfrm>
        </p:spPr>
        <p:txBody>
          <a:bodyPr wrap="square">
            <a:spAutoFit/>
          </a:bodyPr>
          <a:lstStyle>
            <a:lvl1pPr algn="ct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grpSp>
        <p:nvGrpSpPr>
          <p:cNvPr id="16" name="Graphic 6">
            <a:extLst>
              <a:ext uri="{FF2B5EF4-FFF2-40B4-BE49-F238E27FC236}">
                <a16:creationId xmlns:a16="http://schemas.microsoft.com/office/drawing/2014/main" id="{1BD7E3E2-C99D-139C-EC12-7494907876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C9DCC-CAEC-7975-4DF2-3F4728B22213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C25180-A645-F672-2299-1C3E9D04366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414B3F6-9D68-0EBF-E794-914857FB196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565A84-4D86-749B-D539-205B60648716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2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Blu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80C92D-B1DB-B2F5-34EB-438DB3E52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40" y="0"/>
            <a:ext cx="8763160" cy="6858000"/>
          </a:xfrm>
          <a:custGeom>
            <a:avLst/>
            <a:gdLst>
              <a:gd name="connsiteX0" fmla="*/ 0 w 8763160"/>
              <a:gd name="connsiteY0" fmla="*/ 0 h 6858000"/>
              <a:gd name="connsiteX1" fmla="*/ 8763160 w 8763160"/>
              <a:gd name="connsiteY1" fmla="*/ 0 h 6858000"/>
              <a:gd name="connsiteX2" fmla="*/ 8763160 w 8763160"/>
              <a:gd name="connsiteY2" fmla="*/ 6858000 h 6858000"/>
              <a:gd name="connsiteX3" fmla="*/ 375 w 8763160"/>
              <a:gd name="connsiteY3" fmla="*/ 6858000 h 6858000"/>
              <a:gd name="connsiteX4" fmla="*/ 176770 w 8763160"/>
              <a:gd name="connsiteY4" fmla="*/ 6853540 h 6858000"/>
              <a:gd name="connsiteX5" fmla="*/ 3429161 w 8763160"/>
              <a:gd name="connsiteY5" fmla="*/ 3429174 h 6858000"/>
              <a:gd name="connsiteX6" fmla="*/ 0 w 876316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160" h="6858000">
                <a:moveTo>
                  <a:pt x="0" y="0"/>
                </a:moveTo>
                <a:lnTo>
                  <a:pt x="8763160" y="0"/>
                </a:lnTo>
                <a:lnTo>
                  <a:pt x="8763160" y="6858000"/>
                </a:lnTo>
                <a:lnTo>
                  <a:pt x="375" y="6858000"/>
                </a:lnTo>
                <a:lnTo>
                  <a:pt x="176770" y="6853540"/>
                </a:lnTo>
                <a:cubicBezTo>
                  <a:pt x="1988348" y="6761717"/>
                  <a:pt x="3429161" y="5263883"/>
                  <a:pt x="3429161" y="3429174"/>
                </a:cubicBezTo>
                <a:cubicBezTo>
                  <a:pt x="3429161" y="1535281"/>
                  <a:pt x="1893893" y="0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t>Haga clic en el icono para añadir una imagen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tx2"/>
          </a:solidFill>
          <a:ln w="2618" cap="flat">
            <a:noFill/>
            <a:prstDash val="solid"/>
            <a:miter/>
          </a:ln>
        </p:spPr>
        <p:txBody>
          <a:bodyPr lIns="216000" anchor="ctr"/>
          <a:lstStyle/>
          <a:p>
            <a:pPr algn="ctr"/>
            <a:endParaRPr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Haga clic para editar el estilo del título maestro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t>Haga clic para editar los estilos de texto maestros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25A42D6A-F984-AED3-379C-1274C9F735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5C1010-894D-F45C-C339-6E7CB5AE5A78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7E359D7-8DD3-4C01-08F5-C29993B5B71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20F1B8-43EA-1335-AA6E-099687FAECD6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5F72DF-14B3-2DB2-C92E-9ED8D1C687D9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</p:grp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F906006-B41F-5537-A729-B0CA001E28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>
                <a:solidFill>
                  <a:schemeClr val="bg1"/>
                </a:solidFill>
              </a:defRPr>
            </a:lvl1pPr>
          </a:lstStyle>
          <a:p>
            <a:pPr lvl="0"/>
            <a:r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0642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adient + Image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bg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40B4A252-22DA-5782-42B1-5C8DD41504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DC18308-20A2-3A18-F1F0-F3DCED74CFB5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A293C22-5D75-3F66-5B36-0CE29E717235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FCD6FAC-CD40-2652-E630-0661F797D6D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135A27E-C2DB-DA29-9AB0-C18C322582E0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2C2F20F-9A4D-13A2-C4CD-7AFF4A1F7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Haga clic para editar los estilos de texto maestros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t>Inserte una fuente o nota a pie de página aquí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Haga clic para editar el estilo del título maestro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35181-0458-5032-C39C-7393E3D0CA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t>Para cambiar el pie de página vaya al menú "Insertar" &gt; "Encabezado y pie de página" y haga clic en "Aplicar a todos"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A1E11E-B140-A456-DEA3-CAB9F1FBD8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1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/>
          <a:p>
            <a:pPr lvl="0"/>
            <a:r>
              <a:t>Haga clic para editar los estilos de texto maestros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t>Inserte una fuente o nota a pie de página aquí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3487" y="1930400"/>
            <a:ext cx="5446713" cy="4054476"/>
          </a:xfrm>
        </p:spPr>
        <p:txBody>
          <a:bodyPr/>
          <a:lstStyle/>
          <a:p>
            <a:pPr lvl="0"/>
            <a:r>
              <a:t>Haga clic para editar los estilos de texto maestros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Haga clic para editar el estilo del título maestro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94331-AA51-B53E-9FDD-43D23BFEFD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t>Para cambiar el pie de página vaya al menú "Insertar" &gt; "Encabezado y pie de página" y haga clic en "Aplicar a todos"</a:t>
            </a:r>
          </a:p>
        </p:txBody>
      </p:sp>
    </p:spTree>
    <p:extLst>
      <p:ext uri="{BB962C8B-B14F-4D97-AF65-F5344CB8AC3E}">
        <p14:creationId xmlns:p14="http://schemas.microsoft.com/office/powerpoint/2010/main" val="17641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B2536F-35F7-0A32-67C1-DEBA22A6EA1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52131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47280-344C-48AA-04BC-6963AAA7F2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72462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B080FF-6E80-C984-A1CE-6B8DED05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E249B-6962-1FC5-9BC5-1FB4C1A4E7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372379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B8C7F2-419A-EA4B-80C1-D463D00EB1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2958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D03A0F-2DE3-49B5-F975-A2A42B6EE7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253537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A03DCB-C241-A10F-BD3B-B7C708C3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606EC6-3999-43CA-40C4-37F7C57377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B7FDB9-4D38-7ABB-29D7-A16BD2F505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211" y="5308711"/>
            <a:ext cx="11331578" cy="676165"/>
          </a:xfrm>
          <a:custGeom>
            <a:avLst/>
            <a:gdLst>
              <a:gd name="connsiteX0" fmla="*/ 0 w 11331578"/>
              <a:gd name="connsiteY0" fmla="*/ 0 h 676165"/>
              <a:gd name="connsiteX1" fmla="*/ 292102 w 11331578"/>
              <a:gd name="connsiteY1" fmla="*/ 0 h 676165"/>
              <a:gd name="connsiteX2" fmla="*/ 1783480 w 11331578"/>
              <a:gd name="connsiteY2" fmla="*/ 0 h 676165"/>
              <a:gd name="connsiteX3" fmla="*/ 2075582 w 11331578"/>
              <a:gd name="connsiteY3" fmla="*/ 0 h 676165"/>
              <a:gd name="connsiteX4" fmla="*/ 8579831 w 11331578"/>
              <a:gd name="connsiteY4" fmla="*/ 0 h 676165"/>
              <a:gd name="connsiteX5" fmla="*/ 8716928 w 11331578"/>
              <a:gd name="connsiteY5" fmla="*/ 0 h 676165"/>
              <a:gd name="connsiteX6" fmla="*/ 8871933 w 11331578"/>
              <a:gd name="connsiteY6" fmla="*/ 0 h 676165"/>
              <a:gd name="connsiteX7" fmla="*/ 8917898 w 11331578"/>
              <a:gd name="connsiteY7" fmla="*/ 0 h 676165"/>
              <a:gd name="connsiteX8" fmla="*/ 9009030 w 11331578"/>
              <a:gd name="connsiteY8" fmla="*/ 0 h 676165"/>
              <a:gd name="connsiteX9" fmla="*/ 9210000 w 11331578"/>
              <a:gd name="connsiteY9" fmla="*/ 0 h 676165"/>
              <a:gd name="connsiteX10" fmla="*/ 10363311 w 11331578"/>
              <a:gd name="connsiteY10" fmla="*/ 0 h 676165"/>
              <a:gd name="connsiteX11" fmla="*/ 10500408 w 11331578"/>
              <a:gd name="connsiteY11" fmla="*/ 0 h 676165"/>
              <a:gd name="connsiteX12" fmla="*/ 10655413 w 11331578"/>
              <a:gd name="connsiteY12" fmla="*/ 0 h 676165"/>
              <a:gd name="connsiteX13" fmla="*/ 10701378 w 11331578"/>
              <a:gd name="connsiteY13" fmla="*/ 0 h 676165"/>
              <a:gd name="connsiteX14" fmla="*/ 10792510 w 11331578"/>
              <a:gd name="connsiteY14" fmla="*/ 0 h 676165"/>
              <a:gd name="connsiteX15" fmla="*/ 10993480 w 11331578"/>
              <a:gd name="connsiteY15" fmla="*/ 0 h 676165"/>
              <a:gd name="connsiteX16" fmla="*/ 11331578 w 11331578"/>
              <a:gd name="connsiteY16" fmla="*/ 338100 h 676165"/>
              <a:gd name="connsiteX17" fmla="*/ 10993513 w 11331578"/>
              <a:gd name="connsiteY17" fmla="*/ 676165 h 676165"/>
              <a:gd name="connsiteX18" fmla="*/ 10701411 w 11331578"/>
              <a:gd name="connsiteY18" fmla="*/ 676165 h 676165"/>
              <a:gd name="connsiteX19" fmla="*/ 10655413 w 11331578"/>
              <a:gd name="connsiteY19" fmla="*/ 676165 h 676165"/>
              <a:gd name="connsiteX20" fmla="*/ 10363311 w 11331578"/>
              <a:gd name="connsiteY20" fmla="*/ 676165 h 676165"/>
              <a:gd name="connsiteX21" fmla="*/ 10363311 w 11331578"/>
              <a:gd name="connsiteY21" fmla="*/ 676122 h 676165"/>
              <a:gd name="connsiteX22" fmla="*/ 9210460 w 11331578"/>
              <a:gd name="connsiteY22" fmla="*/ 676122 h 676165"/>
              <a:gd name="connsiteX23" fmla="*/ 9210033 w 11331578"/>
              <a:gd name="connsiteY23" fmla="*/ 676165 h 676165"/>
              <a:gd name="connsiteX24" fmla="*/ 8917931 w 11331578"/>
              <a:gd name="connsiteY24" fmla="*/ 676165 h 676165"/>
              <a:gd name="connsiteX25" fmla="*/ 8871933 w 11331578"/>
              <a:gd name="connsiteY25" fmla="*/ 676165 h 676165"/>
              <a:gd name="connsiteX26" fmla="*/ 8579831 w 11331578"/>
              <a:gd name="connsiteY26" fmla="*/ 676165 h 676165"/>
              <a:gd name="connsiteX27" fmla="*/ 8579831 w 11331578"/>
              <a:gd name="connsiteY27" fmla="*/ 676122 h 676165"/>
              <a:gd name="connsiteX28" fmla="*/ 2075582 w 11331578"/>
              <a:gd name="connsiteY28" fmla="*/ 676122 h 676165"/>
              <a:gd name="connsiteX29" fmla="*/ 1783480 w 11331578"/>
              <a:gd name="connsiteY29" fmla="*/ 676122 h 676165"/>
              <a:gd name="connsiteX30" fmla="*/ 292102 w 11331578"/>
              <a:gd name="connsiteY30" fmla="*/ 676122 h 676165"/>
              <a:gd name="connsiteX31" fmla="*/ 0 w 11331578"/>
              <a:gd name="connsiteY31" fmla="*/ 676122 h 6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1578" h="676165">
                <a:moveTo>
                  <a:pt x="0" y="0"/>
                </a:moveTo>
                <a:lnTo>
                  <a:pt x="292102" y="0"/>
                </a:lnTo>
                <a:lnTo>
                  <a:pt x="1783480" y="0"/>
                </a:lnTo>
                <a:lnTo>
                  <a:pt x="2075582" y="0"/>
                </a:lnTo>
                <a:lnTo>
                  <a:pt x="8579831" y="0"/>
                </a:lnTo>
                <a:lnTo>
                  <a:pt x="8716928" y="0"/>
                </a:lnTo>
                <a:lnTo>
                  <a:pt x="8871933" y="0"/>
                </a:lnTo>
                <a:lnTo>
                  <a:pt x="8917898" y="0"/>
                </a:lnTo>
                <a:lnTo>
                  <a:pt x="9009030" y="0"/>
                </a:lnTo>
                <a:lnTo>
                  <a:pt x="9210000" y="0"/>
                </a:lnTo>
                <a:lnTo>
                  <a:pt x="10363311" y="0"/>
                </a:lnTo>
                <a:lnTo>
                  <a:pt x="10500408" y="0"/>
                </a:lnTo>
                <a:lnTo>
                  <a:pt x="10655413" y="0"/>
                </a:lnTo>
                <a:lnTo>
                  <a:pt x="10701378" y="0"/>
                </a:lnTo>
                <a:lnTo>
                  <a:pt x="10792510" y="0"/>
                </a:lnTo>
                <a:lnTo>
                  <a:pt x="10993480" y="0"/>
                </a:lnTo>
                <a:cubicBezTo>
                  <a:pt x="11180208" y="0"/>
                  <a:pt x="11331578" y="151371"/>
                  <a:pt x="11331578" y="338100"/>
                </a:cubicBezTo>
                <a:cubicBezTo>
                  <a:pt x="11331578" y="524828"/>
                  <a:pt x="11180208" y="676165"/>
                  <a:pt x="10993513" y="676165"/>
                </a:cubicBezTo>
                <a:lnTo>
                  <a:pt x="10701411" y="676165"/>
                </a:lnTo>
                <a:lnTo>
                  <a:pt x="10655413" y="676165"/>
                </a:lnTo>
                <a:lnTo>
                  <a:pt x="10363311" y="676165"/>
                </a:lnTo>
                <a:lnTo>
                  <a:pt x="10363311" y="676122"/>
                </a:lnTo>
                <a:lnTo>
                  <a:pt x="9210460" y="676122"/>
                </a:lnTo>
                <a:lnTo>
                  <a:pt x="9210033" y="676165"/>
                </a:lnTo>
                <a:lnTo>
                  <a:pt x="8917931" y="676165"/>
                </a:lnTo>
                <a:lnTo>
                  <a:pt x="8871933" y="676165"/>
                </a:lnTo>
                <a:lnTo>
                  <a:pt x="8579831" y="676165"/>
                </a:lnTo>
                <a:lnTo>
                  <a:pt x="8579831" y="676122"/>
                </a:lnTo>
                <a:lnTo>
                  <a:pt x="2075582" y="676122"/>
                </a:lnTo>
                <a:lnTo>
                  <a:pt x="1783480" y="676122"/>
                </a:lnTo>
                <a:lnTo>
                  <a:pt x="292102" y="676122"/>
                </a:lnTo>
                <a:lnTo>
                  <a:pt x="0" y="67612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72000" rIns="72000" bIns="72000"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11328400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606FE-B956-A668-1C3B-B017182222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+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B7FDB9-4D38-7ABB-29D7-A16BD2F505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211" y="5308711"/>
            <a:ext cx="11331578" cy="676165"/>
          </a:xfrm>
          <a:custGeom>
            <a:avLst/>
            <a:gdLst>
              <a:gd name="connsiteX0" fmla="*/ 0 w 11331578"/>
              <a:gd name="connsiteY0" fmla="*/ 0 h 676165"/>
              <a:gd name="connsiteX1" fmla="*/ 292102 w 11331578"/>
              <a:gd name="connsiteY1" fmla="*/ 0 h 676165"/>
              <a:gd name="connsiteX2" fmla="*/ 1783480 w 11331578"/>
              <a:gd name="connsiteY2" fmla="*/ 0 h 676165"/>
              <a:gd name="connsiteX3" fmla="*/ 2075582 w 11331578"/>
              <a:gd name="connsiteY3" fmla="*/ 0 h 676165"/>
              <a:gd name="connsiteX4" fmla="*/ 8579831 w 11331578"/>
              <a:gd name="connsiteY4" fmla="*/ 0 h 676165"/>
              <a:gd name="connsiteX5" fmla="*/ 8716928 w 11331578"/>
              <a:gd name="connsiteY5" fmla="*/ 0 h 676165"/>
              <a:gd name="connsiteX6" fmla="*/ 8871933 w 11331578"/>
              <a:gd name="connsiteY6" fmla="*/ 0 h 676165"/>
              <a:gd name="connsiteX7" fmla="*/ 8917898 w 11331578"/>
              <a:gd name="connsiteY7" fmla="*/ 0 h 676165"/>
              <a:gd name="connsiteX8" fmla="*/ 9009030 w 11331578"/>
              <a:gd name="connsiteY8" fmla="*/ 0 h 676165"/>
              <a:gd name="connsiteX9" fmla="*/ 9210000 w 11331578"/>
              <a:gd name="connsiteY9" fmla="*/ 0 h 676165"/>
              <a:gd name="connsiteX10" fmla="*/ 10363311 w 11331578"/>
              <a:gd name="connsiteY10" fmla="*/ 0 h 676165"/>
              <a:gd name="connsiteX11" fmla="*/ 10500408 w 11331578"/>
              <a:gd name="connsiteY11" fmla="*/ 0 h 676165"/>
              <a:gd name="connsiteX12" fmla="*/ 10655413 w 11331578"/>
              <a:gd name="connsiteY12" fmla="*/ 0 h 676165"/>
              <a:gd name="connsiteX13" fmla="*/ 10701378 w 11331578"/>
              <a:gd name="connsiteY13" fmla="*/ 0 h 676165"/>
              <a:gd name="connsiteX14" fmla="*/ 10792510 w 11331578"/>
              <a:gd name="connsiteY14" fmla="*/ 0 h 676165"/>
              <a:gd name="connsiteX15" fmla="*/ 10993480 w 11331578"/>
              <a:gd name="connsiteY15" fmla="*/ 0 h 676165"/>
              <a:gd name="connsiteX16" fmla="*/ 11331578 w 11331578"/>
              <a:gd name="connsiteY16" fmla="*/ 338100 h 676165"/>
              <a:gd name="connsiteX17" fmla="*/ 10993513 w 11331578"/>
              <a:gd name="connsiteY17" fmla="*/ 676165 h 676165"/>
              <a:gd name="connsiteX18" fmla="*/ 10701411 w 11331578"/>
              <a:gd name="connsiteY18" fmla="*/ 676165 h 676165"/>
              <a:gd name="connsiteX19" fmla="*/ 10655413 w 11331578"/>
              <a:gd name="connsiteY19" fmla="*/ 676165 h 676165"/>
              <a:gd name="connsiteX20" fmla="*/ 10363311 w 11331578"/>
              <a:gd name="connsiteY20" fmla="*/ 676165 h 676165"/>
              <a:gd name="connsiteX21" fmla="*/ 10363311 w 11331578"/>
              <a:gd name="connsiteY21" fmla="*/ 676122 h 676165"/>
              <a:gd name="connsiteX22" fmla="*/ 9210460 w 11331578"/>
              <a:gd name="connsiteY22" fmla="*/ 676122 h 676165"/>
              <a:gd name="connsiteX23" fmla="*/ 9210033 w 11331578"/>
              <a:gd name="connsiteY23" fmla="*/ 676165 h 676165"/>
              <a:gd name="connsiteX24" fmla="*/ 8917931 w 11331578"/>
              <a:gd name="connsiteY24" fmla="*/ 676165 h 676165"/>
              <a:gd name="connsiteX25" fmla="*/ 8871933 w 11331578"/>
              <a:gd name="connsiteY25" fmla="*/ 676165 h 676165"/>
              <a:gd name="connsiteX26" fmla="*/ 8579831 w 11331578"/>
              <a:gd name="connsiteY26" fmla="*/ 676165 h 676165"/>
              <a:gd name="connsiteX27" fmla="*/ 8579831 w 11331578"/>
              <a:gd name="connsiteY27" fmla="*/ 676122 h 676165"/>
              <a:gd name="connsiteX28" fmla="*/ 2075582 w 11331578"/>
              <a:gd name="connsiteY28" fmla="*/ 676122 h 676165"/>
              <a:gd name="connsiteX29" fmla="*/ 1783480 w 11331578"/>
              <a:gd name="connsiteY29" fmla="*/ 676122 h 676165"/>
              <a:gd name="connsiteX30" fmla="*/ 292102 w 11331578"/>
              <a:gd name="connsiteY30" fmla="*/ 676122 h 676165"/>
              <a:gd name="connsiteX31" fmla="*/ 0 w 11331578"/>
              <a:gd name="connsiteY31" fmla="*/ 676122 h 6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1578" h="676165">
                <a:moveTo>
                  <a:pt x="0" y="0"/>
                </a:moveTo>
                <a:lnTo>
                  <a:pt x="292102" y="0"/>
                </a:lnTo>
                <a:lnTo>
                  <a:pt x="1783480" y="0"/>
                </a:lnTo>
                <a:lnTo>
                  <a:pt x="2075582" y="0"/>
                </a:lnTo>
                <a:lnTo>
                  <a:pt x="8579831" y="0"/>
                </a:lnTo>
                <a:lnTo>
                  <a:pt x="8716928" y="0"/>
                </a:lnTo>
                <a:lnTo>
                  <a:pt x="8871933" y="0"/>
                </a:lnTo>
                <a:lnTo>
                  <a:pt x="8917898" y="0"/>
                </a:lnTo>
                <a:lnTo>
                  <a:pt x="9009030" y="0"/>
                </a:lnTo>
                <a:lnTo>
                  <a:pt x="9210000" y="0"/>
                </a:lnTo>
                <a:lnTo>
                  <a:pt x="10363311" y="0"/>
                </a:lnTo>
                <a:lnTo>
                  <a:pt x="10500408" y="0"/>
                </a:lnTo>
                <a:lnTo>
                  <a:pt x="10655413" y="0"/>
                </a:lnTo>
                <a:lnTo>
                  <a:pt x="10701378" y="0"/>
                </a:lnTo>
                <a:lnTo>
                  <a:pt x="10792510" y="0"/>
                </a:lnTo>
                <a:lnTo>
                  <a:pt x="10993480" y="0"/>
                </a:lnTo>
                <a:cubicBezTo>
                  <a:pt x="11180208" y="0"/>
                  <a:pt x="11331578" y="151371"/>
                  <a:pt x="11331578" y="338100"/>
                </a:cubicBezTo>
                <a:cubicBezTo>
                  <a:pt x="11331578" y="524828"/>
                  <a:pt x="11180208" y="676165"/>
                  <a:pt x="10993513" y="676165"/>
                </a:cubicBezTo>
                <a:lnTo>
                  <a:pt x="10701411" y="676165"/>
                </a:lnTo>
                <a:lnTo>
                  <a:pt x="10655413" y="676165"/>
                </a:lnTo>
                <a:lnTo>
                  <a:pt x="10363311" y="676165"/>
                </a:lnTo>
                <a:lnTo>
                  <a:pt x="10363311" y="676122"/>
                </a:lnTo>
                <a:lnTo>
                  <a:pt x="9210460" y="676122"/>
                </a:lnTo>
                <a:lnTo>
                  <a:pt x="9210033" y="676165"/>
                </a:lnTo>
                <a:lnTo>
                  <a:pt x="8917931" y="676165"/>
                </a:lnTo>
                <a:lnTo>
                  <a:pt x="8871933" y="676165"/>
                </a:lnTo>
                <a:lnTo>
                  <a:pt x="8579831" y="676165"/>
                </a:lnTo>
                <a:lnTo>
                  <a:pt x="8579831" y="676122"/>
                </a:lnTo>
                <a:lnTo>
                  <a:pt x="2075582" y="676122"/>
                </a:lnTo>
                <a:lnTo>
                  <a:pt x="1783480" y="676122"/>
                </a:lnTo>
                <a:lnTo>
                  <a:pt x="292102" y="676122"/>
                </a:lnTo>
                <a:lnTo>
                  <a:pt x="0" y="67612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72000" rIns="72000" bIns="72000"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DDAB10-43A2-073B-3B3F-B5A51BB1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7F9537-1643-9D0D-A6FC-0E629D3BF0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487" y="1930400"/>
            <a:ext cx="5446713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95984-B3D1-0C98-CE78-D59E010067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75973B2-E00C-2A62-EC32-B5F171015764}"/>
              </a:ext>
            </a:extLst>
          </p:cNvPr>
          <p:cNvSpPr/>
          <p:nvPr userDrawn="1"/>
        </p:nvSpPr>
        <p:spPr>
          <a:xfrm>
            <a:off x="3371850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8C6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8189902-AB52-310D-3638-5BB3A8166D27}"/>
              </a:ext>
            </a:extLst>
          </p:cNvPr>
          <p:cNvSpPr/>
          <p:nvPr userDrawn="1"/>
        </p:nvSpPr>
        <p:spPr>
          <a:xfrm rot="16200000">
            <a:off x="5595897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30BE99F-402B-0E6F-8384-6BEC0FBF1115}"/>
              </a:ext>
            </a:extLst>
          </p:cNvPr>
          <p:cNvSpPr/>
          <p:nvPr userDrawn="1"/>
        </p:nvSpPr>
        <p:spPr>
          <a:xfrm rot="10800000">
            <a:off x="7819942" y="4709989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F4AAB2A-FC23-9043-CF2B-C5D98591D762}"/>
              </a:ext>
            </a:extLst>
          </p:cNvPr>
          <p:cNvSpPr/>
          <p:nvPr userDrawn="1"/>
        </p:nvSpPr>
        <p:spPr>
          <a:xfrm rot="5400000">
            <a:off x="10043988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4" name="Text Placeholder 83">
            <a:extLst>
              <a:ext uri="{FF2B5EF4-FFF2-40B4-BE49-F238E27FC236}">
                <a16:creationId xmlns:a16="http://schemas.microsoft.com/office/drawing/2014/main" id="{0B0793DD-5489-F3EF-2DFB-A5288F1D5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5" name="Text Placeholder 83">
            <a:extLst>
              <a:ext uri="{FF2B5EF4-FFF2-40B4-BE49-F238E27FC236}">
                <a16:creationId xmlns:a16="http://schemas.microsoft.com/office/drawing/2014/main" id="{69989582-76FD-F2DA-57ED-F393CB622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Date Placeholder 78">
            <a:extLst>
              <a:ext uri="{FF2B5EF4-FFF2-40B4-BE49-F238E27FC236}">
                <a16:creationId xmlns:a16="http://schemas.microsoft.com/office/drawing/2014/main" id="{D0083783-66D0-0106-E65A-62B5CEFACAD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1669D24-8EA0-4B0F-AF19-9D4775FDE954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13" name="Text Placeholder 81">
            <a:extLst>
              <a:ext uri="{FF2B5EF4-FFF2-40B4-BE49-F238E27FC236}">
                <a16:creationId xmlns:a16="http://schemas.microsoft.com/office/drawing/2014/main" id="{4287E586-A4F0-B2E2-1AD1-368F89DC54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4" name="Text Placeholder 81">
            <a:extLst>
              <a:ext uri="{FF2B5EF4-FFF2-40B4-BE49-F238E27FC236}">
                <a16:creationId xmlns:a16="http://schemas.microsoft.com/office/drawing/2014/main" id="{7C70BDDB-5C5E-D888-650E-060A4F5B27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805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our Block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8A21AE-66F8-DA09-F01F-BE5738E0ECC8}"/>
              </a:ext>
            </a:extLst>
          </p:cNvPr>
          <p:cNvSpPr/>
          <p:nvPr userDrawn="1"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DC55739B-B6A1-7104-2079-B57B7AF1A7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191919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716D5-7165-FB35-FABF-C530D6100AF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0F22E-C2D4-354E-6C47-BB0FDE5874F1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D8E392-91E0-AF46-4686-F1AF13C93866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38029F-ABE7-91A4-0869-AB6C9B36D33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98BF81-13B0-86E6-4DEC-DCDDF63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60036-9684-D381-C280-47B26ECC2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BDD211-8621-2EF6-6D31-201F100EA7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27800" y="431800"/>
            <a:ext cx="5232400" cy="55530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462F-020A-3AA7-82E8-745F344FBB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6AE84FF-8EB6-4603-B73D-C39BA67870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7800" y="6327696"/>
            <a:ext cx="432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080328-A518-7A2C-78EA-1787ED7A1D7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800" y="1930401"/>
            <a:ext cx="5232400" cy="4054476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0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our Block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274471-E3AF-18B8-AD35-100AB11682AF}"/>
              </a:ext>
            </a:extLst>
          </p:cNvPr>
          <p:cNvSpPr/>
          <p:nvPr userDrawn="1"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DC55739B-B6A1-7104-2079-B57B7AF1A7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716D5-7165-FB35-FABF-C530D6100AF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0F22E-C2D4-354E-6C47-BB0FDE5874F1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D8E392-91E0-AF46-4686-F1AF13C93866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38029F-ABE7-91A4-0869-AB6C9B36D33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98BF81-13B0-86E6-4DEC-DCDDF63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60036-9684-D381-C280-47B26ECC2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AC065-3584-22B4-F074-CF7EC01F06B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27800" y="431800"/>
            <a:ext cx="5232400" cy="55530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777A18-6F4D-C5A1-D649-6A137B1912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FF516F5-71D8-4F78-4362-6EFA853847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7800" y="6327696"/>
            <a:ext cx="432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6D9F00-358B-60F3-02B7-79493969B5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800" y="1930401"/>
            <a:ext cx="5232400" cy="40544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0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CB1195-EED5-822C-A2DC-BE2C8380A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6313489" y="436203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54F200-D506-0BB7-2BBD-AE97C959DA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>
            <a:off x="6313489" y="2304013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7249B67-C9CC-160C-DFFE-DA5DA282E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313489" y="4172925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84811-94A0-D54B-E6DB-61892823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2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313E5-3ABB-3DF1-9691-79BAF6BF7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AE8BAC-82CC-6B02-F8D8-4D6686805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089F8872-FEA8-3709-903E-C9596D90033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57" y="798900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4C73F300-1E77-626F-CC95-DBAAEFC6A4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80157" y="2666710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C39A2ACC-A2F7-E928-E1AC-8818C980D6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80157" y="4535622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33D6AF55-2A9F-DCCF-4F13-D0DD433787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3781" y="975871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1EAF691D-8617-7B6D-ED34-68BE9CDD4A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3781" y="2843681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BAD2EC5-8391-86FE-2013-2A8752B03D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3781" y="4712593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EB1DF4B-70B8-AD65-BA58-14D267FA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883A-8464-F038-6C3A-E9C1330641F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A536E-C75D-99AE-6B2D-E15380D26E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431800"/>
            <a:ext cx="5449888" cy="55530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16001-EB54-CDA1-4D0C-3D65D5DC02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A536E-C75D-99AE-6B2D-E15380D26E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431800"/>
            <a:ext cx="5449888" cy="255391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F815FAA-FF35-2002-B634-60DBF9B97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1900" y="3430959"/>
            <a:ext cx="5449888" cy="255391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5866F-404E-5499-2F25-26A13CC9BF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11328400" cy="1577665"/>
          </a:xfrm>
        </p:spPr>
        <p:txBody>
          <a:bodyPr/>
          <a:lstStyle>
            <a:lvl5pPr>
              <a:defRPr/>
            </a:lvl5pPr>
            <a:lvl6pPr marL="576000" indent="0">
              <a:buNone/>
              <a:defRPr/>
            </a:lvl6pPr>
            <a:lvl8pPr marL="11520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F815FAA-FF35-2002-B634-60DBF9B97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7D0CC4-967B-E84A-1FA8-D7642749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9E9F64B-26EF-7673-19DD-2A18E77378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DC9297F-677C-C5B4-463E-6D8404E62F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7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E6003-7313-406C-0421-DBE9C5F57B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74A31F-1939-F575-78A1-E9BE57120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3871676"/>
            <a:ext cx="5446713" cy="2113200"/>
          </a:xfrm>
          <a:custGeom>
            <a:avLst/>
            <a:gdLst>
              <a:gd name="connsiteX0" fmla="*/ 0 w 5446713"/>
              <a:gd name="connsiteY0" fmla="*/ 0 h 2113200"/>
              <a:gd name="connsiteX1" fmla="*/ 666750 w 5446713"/>
              <a:gd name="connsiteY1" fmla="*/ 0 h 2113200"/>
              <a:gd name="connsiteX2" fmla="*/ 666750 w 5446713"/>
              <a:gd name="connsiteY2" fmla="*/ 1961 h 2113200"/>
              <a:gd name="connsiteX3" fmla="*/ 768069 w 5446713"/>
              <a:gd name="connsiteY3" fmla="*/ 1961 h 2113200"/>
              <a:gd name="connsiteX4" fmla="*/ 1265992 w 5446713"/>
              <a:gd name="connsiteY4" fmla="*/ 1961 h 2113200"/>
              <a:gd name="connsiteX5" fmla="*/ 1569488 w 5446713"/>
              <a:gd name="connsiteY5" fmla="*/ 1961 h 2113200"/>
              <a:gd name="connsiteX6" fmla="*/ 1924696 w 5446713"/>
              <a:gd name="connsiteY6" fmla="*/ 1961 h 2113200"/>
              <a:gd name="connsiteX7" fmla="*/ 2178847 w 5446713"/>
              <a:gd name="connsiteY7" fmla="*/ 1961 h 2113200"/>
              <a:gd name="connsiteX8" fmla="*/ 2676771 w 5446713"/>
              <a:gd name="connsiteY8" fmla="*/ 1961 h 2113200"/>
              <a:gd name="connsiteX9" fmla="*/ 2980266 w 5446713"/>
              <a:gd name="connsiteY9" fmla="*/ 1961 h 2113200"/>
              <a:gd name="connsiteX10" fmla="*/ 3335473 w 5446713"/>
              <a:gd name="connsiteY10" fmla="*/ 1961 h 2113200"/>
              <a:gd name="connsiteX11" fmla="*/ 3589623 w 5446713"/>
              <a:gd name="connsiteY11" fmla="*/ 1961 h 2113200"/>
              <a:gd name="connsiteX12" fmla="*/ 4391043 w 5446713"/>
              <a:gd name="connsiteY12" fmla="*/ 1961 h 2113200"/>
              <a:gd name="connsiteX13" fmla="*/ 5446713 w 5446713"/>
              <a:gd name="connsiteY13" fmla="*/ 1057634 h 2113200"/>
              <a:gd name="connsiteX14" fmla="*/ 4391147 w 5446713"/>
              <a:gd name="connsiteY14" fmla="*/ 2113200 h 2113200"/>
              <a:gd name="connsiteX15" fmla="*/ 3589728 w 5446713"/>
              <a:gd name="connsiteY15" fmla="*/ 2113200 h 2113200"/>
              <a:gd name="connsiteX16" fmla="*/ 3335473 w 5446713"/>
              <a:gd name="connsiteY16" fmla="*/ 2113200 h 2113200"/>
              <a:gd name="connsiteX17" fmla="*/ 2980368 w 5446713"/>
              <a:gd name="connsiteY17" fmla="*/ 2113200 h 2113200"/>
              <a:gd name="connsiteX18" fmla="*/ 2676771 w 5446713"/>
              <a:gd name="connsiteY18" fmla="*/ 2113200 h 2113200"/>
              <a:gd name="connsiteX19" fmla="*/ 2178949 w 5446713"/>
              <a:gd name="connsiteY19" fmla="*/ 2113200 h 2113200"/>
              <a:gd name="connsiteX20" fmla="*/ 1924696 w 5446713"/>
              <a:gd name="connsiteY20" fmla="*/ 2113200 h 2113200"/>
              <a:gd name="connsiteX21" fmla="*/ 1569591 w 5446713"/>
              <a:gd name="connsiteY21" fmla="*/ 2113200 h 2113200"/>
              <a:gd name="connsiteX22" fmla="*/ 1265992 w 5446713"/>
              <a:gd name="connsiteY22" fmla="*/ 2113200 h 2113200"/>
              <a:gd name="connsiteX23" fmla="*/ 768172 w 5446713"/>
              <a:gd name="connsiteY23" fmla="*/ 2113200 h 2113200"/>
              <a:gd name="connsiteX24" fmla="*/ 666750 w 5446713"/>
              <a:gd name="connsiteY24" fmla="*/ 2113200 h 2113200"/>
              <a:gd name="connsiteX25" fmla="*/ 513917 w 5446713"/>
              <a:gd name="connsiteY25" fmla="*/ 2113200 h 2113200"/>
              <a:gd name="connsiteX26" fmla="*/ 158815 w 5446713"/>
              <a:gd name="connsiteY26" fmla="*/ 2113200 h 2113200"/>
              <a:gd name="connsiteX27" fmla="*/ 34925 w 5446713"/>
              <a:gd name="connsiteY27" fmla="*/ 2113200 h 2113200"/>
              <a:gd name="connsiteX28" fmla="*/ 0 w 5446713"/>
              <a:gd name="connsiteY28" fmla="*/ 2113200 h 21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46713" h="2113200">
                <a:moveTo>
                  <a:pt x="0" y="0"/>
                </a:moveTo>
                <a:lnTo>
                  <a:pt x="666750" y="0"/>
                </a:lnTo>
                <a:lnTo>
                  <a:pt x="666750" y="1961"/>
                </a:lnTo>
                <a:lnTo>
                  <a:pt x="768069" y="1961"/>
                </a:lnTo>
                <a:lnTo>
                  <a:pt x="1265992" y="1961"/>
                </a:lnTo>
                <a:lnTo>
                  <a:pt x="1569488" y="1961"/>
                </a:lnTo>
                <a:lnTo>
                  <a:pt x="1924696" y="1961"/>
                </a:lnTo>
                <a:lnTo>
                  <a:pt x="2178847" y="1961"/>
                </a:lnTo>
                <a:lnTo>
                  <a:pt x="2676771" y="1961"/>
                </a:lnTo>
                <a:lnTo>
                  <a:pt x="2980266" y="1961"/>
                </a:lnTo>
                <a:lnTo>
                  <a:pt x="3335473" y="1961"/>
                </a:lnTo>
                <a:lnTo>
                  <a:pt x="3589623" y="1961"/>
                </a:lnTo>
                <a:lnTo>
                  <a:pt x="4391043" y="1961"/>
                </a:lnTo>
                <a:cubicBezTo>
                  <a:pt x="4974079" y="1961"/>
                  <a:pt x="5446713" y="474599"/>
                  <a:pt x="5446713" y="1057634"/>
                </a:cubicBezTo>
                <a:cubicBezTo>
                  <a:pt x="5446713" y="1640670"/>
                  <a:pt x="4974079" y="2113200"/>
                  <a:pt x="4391147" y="2113200"/>
                </a:cubicBezTo>
                <a:lnTo>
                  <a:pt x="3589728" y="2113200"/>
                </a:lnTo>
                <a:lnTo>
                  <a:pt x="3335473" y="2113200"/>
                </a:lnTo>
                <a:lnTo>
                  <a:pt x="2980368" y="2113200"/>
                </a:lnTo>
                <a:lnTo>
                  <a:pt x="2676771" y="2113200"/>
                </a:lnTo>
                <a:lnTo>
                  <a:pt x="2178949" y="2113200"/>
                </a:lnTo>
                <a:lnTo>
                  <a:pt x="1924696" y="2113200"/>
                </a:lnTo>
                <a:lnTo>
                  <a:pt x="1569591" y="2113200"/>
                </a:lnTo>
                <a:lnTo>
                  <a:pt x="1265992" y="2113200"/>
                </a:lnTo>
                <a:lnTo>
                  <a:pt x="768172" y="2113200"/>
                </a:lnTo>
                <a:lnTo>
                  <a:pt x="666750" y="2113200"/>
                </a:lnTo>
                <a:lnTo>
                  <a:pt x="513917" y="2113200"/>
                </a:lnTo>
                <a:lnTo>
                  <a:pt x="158815" y="2113200"/>
                </a:lnTo>
                <a:lnTo>
                  <a:pt x="34925" y="2113200"/>
                </a:lnTo>
                <a:lnTo>
                  <a:pt x="0" y="2113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3487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AE4CAC-8265-2A52-96B0-4095CD99B8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930400"/>
            <a:ext cx="5446713" cy="1800000"/>
          </a:xfrm>
        </p:spPr>
        <p:txBody>
          <a:bodyPr/>
          <a:lstStyle>
            <a:lvl2pPr>
              <a:defRPr/>
            </a:lvl2pPr>
            <a:lvl4pPr>
              <a:defRPr/>
            </a:lvl4pPr>
            <a:lvl5pPr>
              <a:defRPr/>
            </a:lvl5pPr>
            <a:lvl6pPr marL="0" indent="0"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6BAF5-9E81-FACF-7995-F9BB66CBE4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2B7395-897E-439B-8BCD-BA03162904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5" y="431799"/>
            <a:ext cx="5446487" cy="5446487"/>
          </a:xfrm>
          <a:custGeom>
            <a:avLst/>
            <a:gdLst>
              <a:gd name="connsiteX0" fmla="*/ 2723106 w 5446487"/>
              <a:gd name="connsiteY0" fmla="*/ 0 h 5446487"/>
              <a:gd name="connsiteX1" fmla="*/ 5446487 w 5446487"/>
              <a:gd name="connsiteY1" fmla="*/ 0 h 5446487"/>
              <a:gd name="connsiteX2" fmla="*/ 5446487 w 5446487"/>
              <a:gd name="connsiteY2" fmla="*/ 5446487 h 5446487"/>
              <a:gd name="connsiteX3" fmla="*/ 2723371 w 5446487"/>
              <a:gd name="connsiteY3" fmla="*/ 5446487 h 5446487"/>
              <a:gd name="connsiteX4" fmla="*/ 0 w 5446487"/>
              <a:gd name="connsiteY4" fmla="*/ 2723106 h 5446487"/>
              <a:gd name="connsiteX5" fmla="*/ 2723106 w 5446487"/>
              <a:gd name="connsiteY5" fmla="*/ 0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6487" h="5446487">
                <a:moveTo>
                  <a:pt x="2723106" y="0"/>
                </a:moveTo>
                <a:lnTo>
                  <a:pt x="5446487" y="0"/>
                </a:lnTo>
                <a:lnTo>
                  <a:pt x="5446487" y="5446487"/>
                </a:lnTo>
                <a:lnTo>
                  <a:pt x="2723371" y="5446487"/>
                </a:lnTo>
                <a:cubicBezTo>
                  <a:pt x="1219279" y="5446487"/>
                  <a:pt x="0" y="4227197"/>
                  <a:pt x="0" y="2723106"/>
                </a:cubicBezTo>
                <a:cubicBezTo>
                  <a:pt x="0" y="1219014"/>
                  <a:pt x="1219279" y="0"/>
                  <a:pt x="272310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5" y="6327696"/>
            <a:ext cx="4522085" cy="123111"/>
          </a:xfrm>
        </p:spPr>
        <p:txBody>
          <a:bodyPr wrap="square"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DE12A-10FB-3672-E22F-00F4585B24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19E55D-65F9-A088-80C4-6BDFA43074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0 w 5446487"/>
              <a:gd name="connsiteY0" fmla="*/ 0 h 5446487"/>
              <a:gd name="connsiteX1" fmla="*/ 5446487 w 5446487"/>
              <a:gd name="connsiteY1" fmla="*/ 0 h 5446487"/>
              <a:gd name="connsiteX2" fmla="*/ 5446487 w 5446487"/>
              <a:gd name="connsiteY2" fmla="*/ 2723116 h 5446487"/>
              <a:gd name="connsiteX3" fmla="*/ 2723106 w 5446487"/>
              <a:gd name="connsiteY3" fmla="*/ 5446487 h 5446487"/>
              <a:gd name="connsiteX4" fmla="*/ 0 w 5446487"/>
              <a:gd name="connsiteY4" fmla="*/ 2723381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487" h="5446487">
                <a:moveTo>
                  <a:pt x="0" y="0"/>
                </a:moveTo>
                <a:lnTo>
                  <a:pt x="5446487" y="0"/>
                </a:lnTo>
                <a:lnTo>
                  <a:pt x="5446487" y="2723116"/>
                </a:lnTo>
                <a:cubicBezTo>
                  <a:pt x="5446487" y="4227208"/>
                  <a:pt x="4227197" y="5446487"/>
                  <a:pt x="2723106" y="5446487"/>
                </a:cubicBezTo>
                <a:cubicBezTo>
                  <a:pt x="1219014" y="5446487"/>
                  <a:pt x="0" y="4227208"/>
                  <a:pt x="0" y="272338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AF4CC-E795-5D0E-0147-5EB9A60884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AB0A3E-036A-A9A2-2BD2-98F0EFB780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0 w 5446487"/>
              <a:gd name="connsiteY0" fmla="*/ 0 h 5446487"/>
              <a:gd name="connsiteX1" fmla="*/ 2723116 w 5446487"/>
              <a:gd name="connsiteY1" fmla="*/ 0 h 5446487"/>
              <a:gd name="connsiteX2" fmla="*/ 5446487 w 5446487"/>
              <a:gd name="connsiteY2" fmla="*/ 2723381 h 5446487"/>
              <a:gd name="connsiteX3" fmla="*/ 2723381 w 5446487"/>
              <a:gd name="connsiteY3" fmla="*/ 5446487 h 5446487"/>
              <a:gd name="connsiteX4" fmla="*/ 0 w 5446487"/>
              <a:gd name="connsiteY4" fmla="*/ 5446487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487" h="5446487">
                <a:moveTo>
                  <a:pt x="0" y="0"/>
                </a:moveTo>
                <a:lnTo>
                  <a:pt x="2723116" y="0"/>
                </a:lnTo>
                <a:cubicBezTo>
                  <a:pt x="4227208" y="0"/>
                  <a:pt x="5446487" y="1219290"/>
                  <a:pt x="5446487" y="2723381"/>
                </a:cubicBezTo>
                <a:cubicBezTo>
                  <a:pt x="5446487" y="4227473"/>
                  <a:pt x="4227208" y="5446487"/>
                  <a:pt x="2723381" y="5446487"/>
                </a:cubicBezTo>
                <a:lnTo>
                  <a:pt x="0" y="544648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D0EB8-2072-DD31-C7B9-BA37E098D5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Images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59A32B42-6A75-35F3-4FBE-F28BCF84F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71850" y="4709991"/>
            <a:ext cx="2148011" cy="2148011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72000" tIns="72000" rIns="72000" bIns="72000" rtlCol="0">
            <a:noAutofit/>
          </a:bodyPr>
          <a:lstStyle>
            <a:lvl1pPr algn="r">
              <a:defRPr lang="en-GB" sz="1600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021BDC13-ECE0-9C58-7F98-E468302FBB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5898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1073955 h 2148011"/>
              <a:gd name="connsiteX3" fmla="*/ 1073951 w 2148011"/>
              <a:gd name="connsiteY3" fmla="*/ 2148011 h 2148011"/>
              <a:gd name="connsiteX4" fmla="*/ 0 w 2148011"/>
              <a:gd name="connsiteY4" fmla="*/ 107406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2148011" y="0"/>
                </a:lnTo>
                <a:lnTo>
                  <a:pt x="2148011" y="1073955"/>
                </a:lnTo>
                <a:cubicBezTo>
                  <a:pt x="2148011" y="1667146"/>
                  <a:pt x="1667142" y="2148011"/>
                  <a:pt x="1073951" y="2148011"/>
                </a:cubicBezTo>
                <a:cubicBezTo>
                  <a:pt x="480761" y="2148011"/>
                  <a:pt x="0" y="1667146"/>
                  <a:pt x="0" y="10740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5E6F0C22-3F9B-C4CF-7286-167382C9FA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3989" y="4709991"/>
            <a:ext cx="2148011" cy="2148011"/>
          </a:xfrm>
          <a:custGeom>
            <a:avLst/>
            <a:gdLst>
              <a:gd name="connsiteX0" fmla="*/ 1074060 w 2148011"/>
              <a:gd name="connsiteY0" fmla="*/ 0 h 2148011"/>
              <a:gd name="connsiteX1" fmla="*/ 2148011 w 2148011"/>
              <a:gd name="connsiteY1" fmla="*/ 1073951 h 2148011"/>
              <a:gd name="connsiteX2" fmla="*/ 2148011 w 2148011"/>
              <a:gd name="connsiteY2" fmla="*/ 2148011 h 2148011"/>
              <a:gd name="connsiteX3" fmla="*/ 0 w 2148011"/>
              <a:gd name="connsiteY3" fmla="*/ 2148011 h 2148011"/>
              <a:gd name="connsiteX4" fmla="*/ 0 w 2148011"/>
              <a:gd name="connsiteY4" fmla="*/ 1074056 h 2148011"/>
              <a:gd name="connsiteX5" fmla="*/ 1074060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4060" y="0"/>
                </a:moveTo>
                <a:cubicBezTo>
                  <a:pt x="1667251" y="0"/>
                  <a:pt x="2148011" y="480865"/>
                  <a:pt x="2148011" y="1073951"/>
                </a:cubicBezTo>
                <a:lnTo>
                  <a:pt x="2148011" y="2148011"/>
                </a:lnTo>
                <a:lnTo>
                  <a:pt x="0" y="2148011"/>
                </a:lnTo>
                <a:lnTo>
                  <a:pt x="0" y="1074056"/>
                </a:lnTo>
                <a:cubicBezTo>
                  <a:pt x="0" y="480865"/>
                  <a:pt x="480869" y="0"/>
                  <a:pt x="107406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b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3E81167F-3DB1-2974-A9C3-C9783563F3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9943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1073955 w 2148011"/>
              <a:gd name="connsiteY1" fmla="*/ 0 h 2148011"/>
              <a:gd name="connsiteX2" fmla="*/ 2148011 w 2148011"/>
              <a:gd name="connsiteY2" fmla="*/ 1074060 h 2148011"/>
              <a:gd name="connsiteX3" fmla="*/ 1074060 w 2148011"/>
              <a:gd name="connsiteY3" fmla="*/ 2148011 h 2148011"/>
              <a:gd name="connsiteX4" fmla="*/ 0 w 2148011"/>
              <a:gd name="connsiteY4" fmla="*/ 2148011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1073955" y="0"/>
                </a:lnTo>
                <a:cubicBezTo>
                  <a:pt x="1667146" y="0"/>
                  <a:pt x="2148011" y="480869"/>
                  <a:pt x="2148011" y="1074060"/>
                </a:cubicBezTo>
                <a:cubicBezTo>
                  <a:pt x="2148011" y="1667251"/>
                  <a:pt x="1667146" y="2148011"/>
                  <a:pt x="1074060" y="2148011"/>
                </a:cubicBezTo>
                <a:lnTo>
                  <a:pt x="0" y="21480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8" name="Text Placeholder 83">
            <a:extLst>
              <a:ext uri="{FF2B5EF4-FFF2-40B4-BE49-F238E27FC236}">
                <a16:creationId xmlns:a16="http://schemas.microsoft.com/office/drawing/2014/main" id="{4CD369FE-D5AC-FE81-1A8B-E210B5C664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89" name="Text Placeholder 83">
            <a:extLst>
              <a:ext uri="{FF2B5EF4-FFF2-40B4-BE49-F238E27FC236}">
                <a16:creationId xmlns:a16="http://schemas.microsoft.com/office/drawing/2014/main" id="{212E1FE0-F309-330C-D071-9A1DED31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" name="Date Placeholder 78">
            <a:extLst>
              <a:ext uri="{FF2B5EF4-FFF2-40B4-BE49-F238E27FC236}">
                <a16:creationId xmlns:a16="http://schemas.microsoft.com/office/drawing/2014/main" id="{BE259979-6E51-7BE1-28BB-5D04B4080B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DA4B87C-87D3-4550-9A9B-F0191A125450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FCD81622-3F71-3CF2-A372-5B30ED7F2D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FCC0778A-E7F0-FF7C-033D-64D0FB67DB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4447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C6B491-1C01-21CE-E865-62DCF63257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2723381 w 5446487"/>
              <a:gd name="connsiteY0" fmla="*/ 0 h 5446487"/>
              <a:gd name="connsiteX1" fmla="*/ 5446487 w 5446487"/>
              <a:gd name="connsiteY1" fmla="*/ 2723106 h 5446487"/>
              <a:gd name="connsiteX2" fmla="*/ 5446487 w 5446487"/>
              <a:gd name="connsiteY2" fmla="*/ 5446487 h 5446487"/>
              <a:gd name="connsiteX3" fmla="*/ 0 w 5446487"/>
              <a:gd name="connsiteY3" fmla="*/ 5446487 h 5446487"/>
              <a:gd name="connsiteX4" fmla="*/ 0 w 5446487"/>
              <a:gd name="connsiteY4" fmla="*/ 2723371 h 5446487"/>
              <a:gd name="connsiteX5" fmla="*/ 2723381 w 5446487"/>
              <a:gd name="connsiteY5" fmla="*/ 0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6487" h="5446487">
                <a:moveTo>
                  <a:pt x="2723381" y="0"/>
                </a:moveTo>
                <a:cubicBezTo>
                  <a:pt x="4227473" y="0"/>
                  <a:pt x="5446487" y="1219279"/>
                  <a:pt x="5446487" y="2723106"/>
                </a:cubicBezTo>
                <a:lnTo>
                  <a:pt x="5446487" y="5446487"/>
                </a:lnTo>
                <a:lnTo>
                  <a:pt x="0" y="5446487"/>
                </a:lnTo>
                <a:lnTo>
                  <a:pt x="0" y="2723371"/>
                </a:lnTo>
                <a:cubicBezTo>
                  <a:pt x="0" y="1219279"/>
                  <a:pt x="1219290" y="0"/>
                  <a:pt x="272338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b">
            <a:noAutofit/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4822-E20D-0B5F-E2C7-504D815FC7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6">
            <a:extLst>
              <a:ext uri="{FF2B5EF4-FFF2-40B4-BE49-F238E27FC236}">
                <a16:creationId xmlns:a16="http://schemas.microsoft.com/office/drawing/2014/main" id="{DA539F14-E262-9DDF-2737-DBBE37A23F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428BE31-55B4-1AEF-470F-17D8716186EA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304FA0-82AF-24E8-2761-F2BADCF247E7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371A72-6647-31CC-085E-B96A79C474CF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C60EB7-FD71-AC92-E840-ECD7B4561B82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3B8633-6E7D-C2AA-8CFF-2287F0DCCC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5878513" cy="6858000"/>
          </a:xfrm>
          <a:custGeom>
            <a:avLst/>
            <a:gdLst>
              <a:gd name="connsiteX0" fmla="*/ 521194 w 5878513"/>
              <a:gd name="connsiteY0" fmla="*/ 6344112 h 6858000"/>
              <a:gd name="connsiteX1" fmla="*/ 526649 w 5878513"/>
              <a:gd name="connsiteY1" fmla="*/ 6361154 h 6858000"/>
              <a:gd name="connsiteX2" fmla="*/ 544475 w 5878513"/>
              <a:gd name="connsiteY2" fmla="*/ 6361154 h 6858000"/>
              <a:gd name="connsiteX3" fmla="*/ 544495 w 5878513"/>
              <a:gd name="connsiteY3" fmla="*/ 6361154 h 6858000"/>
              <a:gd name="connsiteX4" fmla="*/ 530030 w 5878513"/>
              <a:gd name="connsiteY4" fmla="*/ 6371550 h 6858000"/>
              <a:gd name="connsiteX5" fmla="*/ 535456 w 5878513"/>
              <a:gd name="connsiteY5" fmla="*/ 6388369 h 6858000"/>
              <a:gd name="connsiteX6" fmla="*/ 521204 w 5878513"/>
              <a:gd name="connsiteY6" fmla="*/ 6377973 h 6858000"/>
              <a:gd name="connsiteX7" fmla="*/ 506953 w 5878513"/>
              <a:gd name="connsiteY7" fmla="*/ 6388369 h 6858000"/>
              <a:gd name="connsiteX8" fmla="*/ 512378 w 5878513"/>
              <a:gd name="connsiteY8" fmla="*/ 6371550 h 6858000"/>
              <a:gd name="connsiteX9" fmla="*/ 497913 w 5878513"/>
              <a:gd name="connsiteY9" fmla="*/ 6361154 h 6858000"/>
              <a:gd name="connsiteX10" fmla="*/ 515740 w 5878513"/>
              <a:gd name="connsiteY10" fmla="*/ 6361174 h 6858000"/>
              <a:gd name="connsiteX11" fmla="*/ 776751 w 5878513"/>
              <a:gd name="connsiteY11" fmla="*/ 6343899 h 6858000"/>
              <a:gd name="connsiteX12" fmla="*/ 782215 w 5878513"/>
              <a:gd name="connsiteY12" fmla="*/ 6360941 h 6858000"/>
              <a:gd name="connsiteX13" fmla="*/ 800013 w 5878513"/>
              <a:gd name="connsiteY13" fmla="*/ 6360941 h 6858000"/>
              <a:gd name="connsiteX14" fmla="*/ 785548 w 5878513"/>
              <a:gd name="connsiteY14" fmla="*/ 6371317 h 6858000"/>
              <a:gd name="connsiteX15" fmla="*/ 790983 w 5878513"/>
              <a:gd name="connsiteY15" fmla="*/ 6388136 h 6858000"/>
              <a:gd name="connsiteX16" fmla="*/ 776741 w 5878513"/>
              <a:gd name="connsiteY16" fmla="*/ 6377740 h 6858000"/>
              <a:gd name="connsiteX17" fmla="*/ 762490 w 5878513"/>
              <a:gd name="connsiteY17" fmla="*/ 6388136 h 6858000"/>
              <a:gd name="connsiteX18" fmla="*/ 767925 w 5878513"/>
              <a:gd name="connsiteY18" fmla="*/ 6371317 h 6858000"/>
              <a:gd name="connsiteX19" fmla="*/ 753460 w 5878513"/>
              <a:gd name="connsiteY19" fmla="*/ 6360941 h 6858000"/>
              <a:gd name="connsiteX20" fmla="*/ 771277 w 5878513"/>
              <a:gd name="connsiteY20" fmla="*/ 6360960 h 6858000"/>
              <a:gd name="connsiteX21" fmla="*/ 1195612 w 5878513"/>
              <a:gd name="connsiteY21" fmla="*/ 6310814 h 6858000"/>
              <a:gd name="connsiteX22" fmla="*/ 1201057 w 5878513"/>
              <a:gd name="connsiteY22" fmla="*/ 6327827 h 6858000"/>
              <a:gd name="connsiteX23" fmla="*/ 1218893 w 5878513"/>
              <a:gd name="connsiteY23" fmla="*/ 6327827 h 6858000"/>
              <a:gd name="connsiteX24" fmla="*/ 1204419 w 5878513"/>
              <a:gd name="connsiteY24" fmla="*/ 6338222 h 6858000"/>
              <a:gd name="connsiteX25" fmla="*/ 1209854 w 5878513"/>
              <a:gd name="connsiteY25" fmla="*/ 6355031 h 6858000"/>
              <a:gd name="connsiteX26" fmla="*/ 1195612 w 5878513"/>
              <a:gd name="connsiteY26" fmla="*/ 6344636 h 6858000"/>
              <a:gd name="connsiteX27" fmla="*/ 1181361 w 5878513"/>
              <a:gd name="connsiteY27" fmla="*/ 6355031 h 6858000"/>
              <a:gd name="connsiteX28" fmla="*/ 1186777 w 5878513"/>
              <a:gd name="connsiteY28" fmla="*/ 6338222 h 6858000"/>
              <a:gd name="connsiteX29" fmla="*/ 1172332 w 5878513"/>
              <a:gd name="connsiteY29" fmla="*/ 6327827 h 6858000"/>
              <a:gd name="connsiteX30" fmla="*/ 1190148 w 5878513"/>
              <a:gd name="connsiteY30" fmla="*/ 6327846 h 6858000"/>
              <a:gd name="connsiteX31" fmla="*/ 1048196 w 5878513"/>
              <a:gd name="connsiteY31" fmla="*/ 6310814 h 6858000"/>
              <a:gd name="connsiteX32" fmla="*/ 1053651 w 5878513"/>
              <a:gd name="connsiteY32" fmla="*/ 6327826 h 6858000"/>
              <a:gd name="connsiteX33" fmla="*/ 1071477 w 5878513"/>
              <a:gd name="connsiteY33" fmla="*/ 6327826 h 6858000"/>
              <a:gd name="connsiteX34" fmla="*/ 1057013 w 5878513"/>
              <a:gd name="connsiteY34" fmla="*/ 6338222 h 6858000"/>
              <a:gd name="connsiteX35" fmla="*/ 1062429 w 5878513"/>
              <a:gd name="connsiteY35" fmla="*/ 6355031 h 6858000"/>
              <a:gd name="connsiteX36" fmla="*/ 1048196 w 5878513"/>
              <a:gd name="connsiteY36" fmla="*/ 6344635 h 6858000"/>
              <a:gd name="connsiteX37" fmla="*/ 1033945 w 5878513"/>
              <a:gd name="connsiteY37" fmla="*/ 6355031 h 6858000"/>
              <a:gd name="connsiteX38" fmla="*/ 1039361 w 5878513"/>
              <a:gd name="connsiteY38" fmla="*/ 6338222 h 6858000"/>
              <a:gd name="connsiteX39" fmla="*/ 1024906 w 5878513"/>
              <a:gd name="connsiteY39" fmla="*/ 6327826 h 6858000"/>
              <a:gd name="connsiteX40" fmla="*/ 1042742 w 5878513"/>
              <a:gd name="connsiteY40" fmla="*/ 6327846 h 6858000"/>
              <a:gd name="connsiteX41" fmla="*/ 722874 w 5878513"/>
              <a:gd name="connsiteY41" fmla="*/ 6290052 h 6858000"/>
              <a:gd name="connsiteX42" fmla="*/ 728319 w 5878513"/>
              <a:gd name="connsiteY42" fmla="*/ 6307064 h 6858000"/>
              <a:gd name="connsiteX43" fmla="*/ 746175 w 5878513"/>
              <a:gd name="connsiteY43" fmla="*/ 6307064 h 6858000"/>
              <a:gd name="connsiteX44" fmla="*/ 746184 w 5878513"/>
              <a:gd name="connsiteY44" fmla="*/ 6307074 h 6858000"/>
              <a:gd name="connsiteX45" fmla="*/ 731710 w 5878513"/>
              <a:gd name="connsiteY45" fmla="*/ 6317489 h 6858000"/>
              <a:gd name="connsiteX46" fmla="*/ 737126 w 5878513"/>
              <a:gd name="connsiteY46" fmla="*/ 6334308 h 6858000"/>
              <a:gd name="connsiteX47" fmla="*/ 722894 w 5878513"/>
              <a:gd name="connsiteY47" fmla="*/ 6323893 h 6858000"/>
              <a:gd name="connsiteX48" fmla="*/ 708633 w 5878513"/>
              <a:gd name="connsiteY48" fmla="*/ 6334308 h 6858000"/>
              <a:gd name="connsiteX49" fmla="*/ 714048 w 5878513"/>
              <a:gd name="connsiteY49" fmla="*/ 6317489 h 6858000"/>
              <a:gd name="connsiteX50" fmla="*/ 699594 w 5878513"/>
              <a:gd name="connsiteY50" fmla="*/ 6307074 h 6858000"/>
              <a:gd name="connsiteX51" fmla="*/ 717430 w 5878513"/>
              <a:gd name="connsiteY51" fmla="*/ 6307113 h 6858000"/>
              <a:gd name="connsiteX52" fmla="*/ 575168 w 5878513"/>
              <a:gd name="connsiteY52" fmla="*/ 6290052 h 6858000"/>
              <a:gd name="connsiteX53" fmla="*/ 580623 w 5878513"/>
              <a:gd name="connsiteY53" fmla="*/ 6307093 h 6858000"/>
              <a:gd name="connsiteX54" fmla="*/ 598439 w 5878513"/>
              <a:gd name="connsiteY54" fmla="*/ 6307093 h 6858000"/>
              <a:gd name="connsiteX55" fmla="*/ 583984 w 5878513"/>
              <a:gd name="connsiteY55" fmla="*/ 6317489 h 6858000"/>
              <a:gd name="connsiteX56" fmla="*/ 589400 w 5878513"/>
              <a:gd name="connsiteY56" fmla="*/ 6334308 h 6858000"/>
              <a:gd name="connsiteX57" fmla="*/ 575168 w 5878513"/>
              <a:gd name="connsiteY57" fmla="*/ 6323912 h 6858000"/>
              <a:gd name="connsiteX58" fmla="*/ 560916 w 5878513"/>
              <a:gd name="connsiteY58" fmla="*/ 6334308 h 6858000"/>
              <a:gd name="connsiteX59" fmla="*/ 566332 w 5878513"/>
              <a:gd name="connsiteY59" fmla="*/ 6317489 h 6858000"/>
              <a:gd name="connsiteX60" fmla="*/ 551877 w 5878513"/>
              <a:gd name="connsiteY60" fmla="*/ 6307093 h 6858000"/>
              <a:gd name="connsiteX61" fmla="*/ 569704 w 5878513"/>
              <a:gd name="connsiteY61" fmla="*/ 6307113 h 6858000"/>
              <a:gd name="connsiteX62" fmla="*/ 1249673 w 5878513"/>
              <a:gd name="connsiteY62" fmla="*/ 6256744 h 6858000"/>
              <a:gd name="connsiteX63" fmla="*/ 1255137 w 5878513"/>
              <a:gd name="connsiteY63" fmla="*/ 6273776 h 6858000"/>
              <a:gd name="connsiteX64" fmla="*/ 1272944 w 5878513"/>
              <a:gd name="connsiteY64" fmla="*/ 6273776 h 6858000"/>
              <a:gd name="connsiteX65" fmla="*/ 1258470 w 5878513"/>
              <a:gd name="connsiteY65" fmla="*/ 6284171 h 6858000"/>
              <a:gd name="connsiteX66" fmla="*/ 1263905 w 5878513"/>
              <a:gd name="connsiteY66" fmla="*/ 6300980 h 6858000"/>
              <a:gd name="connsiteX67" fmla="*/ 1249663 w 5878513"/>
              <a:gd name="connsiteY67" fmla="*/ 6290565 h 6858000"/>
              <a:gd name="connsiteX68" fmla="*/ 1235412 w 5878513"/>
              <a:gd name="connsiteY68" fmla="*/ 6300980 h 6858000"/>
              <a:gd name="connsiteX69" fmla="*/ 1240847 w 5878513"/>
              <a:gd name="connsiteY69" fmla="*/ 6284171 h 6858000"/>
              <a:gd name="connsiteX70" fmla="*/ 1226382 w 5878513"/>
              <a:gd name="connsiteY70" fmla="*/ 6273776 h 6858000"/>
              <a:gd name="connsiteX71" fmla="*/ 1244199 w 5878513"/>
              <a:gd name="connsiteY71" fmla="*/ 6273795 h 6858000"/>
              <a:gd name="connsiteX72" fmla="*/ 994146 w 5878513"/>
              <a:gd name="connsiteY72" fmla="*/ 6256743 h 6858000"/>
              <a:gd name="connsiteX73" fmla="*/ 999600 w 5878513"/>
              <a:gd name="connsiteY73" fmla="*/ 6273776 h 6858000"/>
              <a:gd name="connsiteX74" fmla="*/ 1017417 w 5878513"/>
              <a:gd name="connsiteY74" fmla="*/ 6273776 h 6858000"/>
              <a:gd name="connsiteX75" fmla="*/ 1002952 w 5878513"/>
              <a:gd name="connsiteY75" fmla="*/ 6284171 h 6858000"/>
              <a:gd name="connsiteX76" fmla="*/ 1008378 w 5878513"/>
              <a:gd name="connsiteY76" fmla="*/ 6300980 h 6858000"/>
              <a:gd name="connsiteX77" fmla="*/ 994136 w 5878513"/>
              <a:gd name="connsiteY77" fmla="*/ 6290565 h 6858000"/>
              <a:gd name="connsiteX78" fmla="*/ 979884 w 5878513"/>
              <a:gd name="connsiteY78" fmla="*/ 6300980 h 6858000"/>
              <a:gd name="connsiteX79" fmla="*/ 985310 w 5878513"/>
              <a:gd name="connsiteY79" fmla="*/ 6284171 h 6858000"/>
              <a:gd name="connsiteX80" fmla="*/ 970855 w 5878513"/>
              <a:gd name="connsiteY80" fmla="*/ 6273776 h 6858000"/>
              <a:gd name="connsiteX81" fmla="*/ 988681 w 5878513"/>
              <a:gd name="connsiteY81" fmla="*/ 6273795 h 6858000"/>
              <a:gd name="connsiteX82" fmla="*/ 1241477 w 5878513"/>
              <a:gd name="connsiteY82" fmla="*/ 6227475 h 6858000"/>
              <a:gd name="connsiteX83" fmla="*/ 1142908 w 5878513"/>
              <a:gd name="connsiteY83" fmla="*/ 6326044 h 6858000"/>
              <a:gd name="connsiteX84" fmla="*/ 1142908 w 5878513"/>
              <a:gd name="connsiteY84" fmla="*/ 6424613 h 6858000"/>
              <a:gd name="connsiteX85" fmla="*/ 1340036 w 5878513"/>
              <a:gd name="connsiteY85" fmla="*/ 6424613 h 6858000"/>
              <a:gd name="connsiteX86" fmla="*/ 1340045 w 5878513"/>
              <a:gd name="connsiteY86" fmla="*/ 6424613 h 6858000"/>
              <a:gd name="connsiteX87" fmla="*/ 1340045 w 5878513"/>
              <a:gd name="connsiteY87" fmla="*/ 6326044 h 6858000"/>
              <a:gd name="connsiteX88" fmla="*/ 1241477 w 5878513"/>
              <a:gd name="connsiteY88" fmla="*/ 6227475 h 6858000"/>
              <a:gd name="connsiteX89" fmla="*/ 906447 w 5878513"/>
              <a:gd name="connsiteY89" fmla="*/ 6227475 h 6858000"/>
              <a:gd name="connsiteX90" fmla="*/ 906447 w 5878513"/>
              <a:gd name="connsiteY90" fmla="*/ 6424603 h 6858000"/>
              <a:gd name="connsiteX91" fmla="*/ 1005016 w 5878513"/>
              <a:gd name="connsiteY91" fmla="*/ 6424603 h 6858000"/>
              <a:gd name="connsiteX92" fmla="*/ 1103584 w 5878513"/>
              <a:gd name="connsiteY92" fmla="*/ 6326034 h 6858000"/>
              <a:gd name="connsiteX93" fmla="*/ 1103575 w 5878513"/>
              <a:gd name="connsiteY93" fmla="*/ 6326044 h 6858000"/>
              <a:gd name="connsiteX94" fmla="*/ 1005006 w 5878513"/>
              <a:gd name="connsiteY94" fmla="*/ 6227475 h 6858000"/>
              <a:gd name="connsiteX95" fmla="*/ 532084 w 5878513"/>
              <a:gd name="connsiteY95" fmla="*/ 6227475 h 6858000"/>
              <a:gd name="connsiteX96" fmla="*/ 433525 w 5878513"/>
              <a:gd name="connsiteY96" fmla="*/ 6326034 h 6858000"/>
              <a:gd name="connsiteX97" fmla="*/ 532094 w 5878513"/>
              <a:gd name="connsiteY97" fmla="*/ 6424603 h 6858000"/>
              <a:gd name="connsiteX98" fmla="*/ 630653 w 5878513"/>
              <a:gd name="connsiteY98" fmla="*/ 6424603 h 6858000"/>
              <a:gd name="connsiteX99" fmla="*/ 630653 w 5878513"/>
              <a:gd name="connsiteY99" fmla="*/ 6227475 h 6858000"/>
              <a:gd name="connsiteX100" fmla="*/ 669986 w 5878513"/>
              <a:gd name="connsiteY100" fmla="*/ 6227465 h 6858000"/>
              <a:gd name="connsiteX101" fmla="*/ 669986 w 5878513"/>
              <a:gd name="connsiteY101" fmla="*/ 6326034 h 6858000"/>
              <a:gd name="connsiteX102" fmla="*/ 768555 w 5878513"/>
              <a:gd name="connsiteY102" fmla="*/ 6424603 h 6858000"/>
              <a:gd name="connsiteX103" fmla="*/ 867123 w 5878513"/>
              <a:gd name="connsiteY103" fmla="*/ 6326034 h 6858000"/>
              <a:gd name="connsiteX104" fmla="*/ 867114 w 5878513"/>
              <a:gd name="connsiteY104" fmla="*/ 6326024 h 6858000"/>
              <a:gd name="connsiteX105" fmla="*/ 867114 w 5878513"/>
              <a:gd name="connsiteY105" fmla="*/ 6227465 h 6858000"/>
              <a:gd name="connsiteX106" fmla="*/ 0 w 5878513"/>
              <a:gd name="connsiteY106" fmla="*/ 0 h 6858000"/>
              <a:gd name="connsiteX107" fmla="*/ 5878513 w 5878513"/>
              <a:gd name="connsiteY107" fmla="*/ 0 h 6858000"/>
              <a:gd name="connsiteX108" fmla="*/ 5878513 w 5878513"/>
              <a:gd name="connsiteY108" fmla="*/ 6858000 h 6858000"/>
              <a:gd name="connsiteX109" fmla="*/ 0 w 5878513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878513" h="6858000">
                <a:moveTo>
                  <a:pt x="521194" y="6344112"/>
                </a:moveTo>
                <a:lnTo>
                  <a:pt x="526649" y="6361154"/>
                </a:lnTo>
                <a:lnTo>
                  <a:pt x="544475" y="6361154"/>
                </a:lnTo>
                <a:lnTo>
                  <a:pt x="544495" y="6361154"/>
                </a:lnTo>
                <a:lnTo>
                  <a:pt x="530030" y="6371550"/>
                </a:lnTo>
                <a:lnTo>
                  <a:pt x="535456" y="6388369"/>
                </a:lnTo>
                <a:lnTo>
                  <a:pt x="521204" y="6377973"/>
                </a:lnTo>
                <a:lnTo>
                  <a:pt x="506953" y="6388369"/>
                </a:lnTo>
                <a:lnTo>
                  <a:pt x="512378" y="6371550"/>
                </a:lnTo>
                <a:lnTo>
                  <a:pt x="497913" y="6361154"/>
                </a:lnTo>
                <a:lnTo>
                  <a:pt x="515740" y="6361174"/>
                </a:lnTo>
                <a:close/>
                <a:moveTo>
                  <a:pt x="776751" y="6343899"/>
                </a:moveTo>
                <a:lnTo>
                  <a:pt x="782215" y="6360941"/>
                </a:lnTo>
                <a:lnTo>
                  <a:pt x="800013" y="6360941"/>
                </a:lnTo>
                <a:lnTo>
                  <a:pt x="785548" y="6371317"/>
                </a:lnTo>
                <a:lnTo>
                  <a:pt x="790983" y="6388136"/>
                </a:lnTo>
                <a:lnTo>
                  <a:pt x="776741" y="6377740"/>
                </a:lnTo>
                <a:lnTo>
                  <a:pt x="762490" y="6388136"/>
                </a:lnTo>
                <a:lnTo>
                  <a:pt x="767925" y="6371317"/>
                </a:lnTo>
                <a:lnTo>
                  <a:pt x="753460" y="6360941"/>
                </a:lnTo>
                <a:lnTo>
                  <a:pt x="771277" y="6360960"/>
                </a:lnTo>
                <a:close/>
                <a:moveTo>
                  <a:pt x="1195612" y="6310814"/>
                </a:moveTo>
                <a:lnTo>
                  <a:pt x="1201057" y="6327827"/>
                </a:lnTo>
                <a:lnTo>
                  <a:pt x="1218893" y="6327827"/>
                </a:lnTo>
                <a:lnTo>
                  <a:pt x="1204419" y="6338222"/>
                </a:lnTo>
                <a:lnTo>
                  <a:pt x="1209854" y="6355031"/>
                </a:lnTo>
                <a:lnTo>
                  <a:pt x="1195612" y="6344636"/>
                </a:lnTo>
                <a:lnTo>
                  <a:pt x="1181361" y="6355031"/>
                </a:lnTo>
                <a:lnTo>
                  <a:pt x="1186777" y="6338222"/>
                </a:lnTo>
                <a:lnTo>
                  <a:pt x="1172332" y="6327827"/>
                </a:lnTo>
                <a:lnTo>
                  <a:pt x="1190148" y="6327846"/>
                </a:lnTo>
                <a:close/>
                <a:moveTo>
                  <a:pt x="1048196" y="6310814"/>
                </a:moveTo>
                <a:lnTo>
                  <a:pt x="1053651" y="6327826"/>
                </a:lnTo>
                <a:lnTo>
                  <a:pt x="1071477" y="6327826"/>
                </a:lnTo>
                <a:lnTo>
                  <a:pt x="1057013" y="6338222"/>
                </a:lnTo>
                <a:lnTo>
                  <a:pt x="1062429" y="6355031"/>
                </a:lnTo>
                <a:lnTo>
                  <a:pt x="1048196" y="6344635"/>
                </a:lnTo>
                <a:lnTo>
                  <a:pt x="1033945" y="6355031"/>
                </a:lnTo>
                <a:lnTo>
                  <a:pt x="1039361" y="6338222"/>
                </a:lnTo>
                <a:lnTo>
                  <a:pt x="1024906" y="6327826"/>
                </a:lnTo>
                <a:lnTo>
                  <a:pt x="1042742" y="6327846"/>
                </a:lnTo>
                <a:close/>
                <a:moveTo>
                  <a:pt x="722874" y="6290052"/>
                </a:moveTo>
                <a:lnTo>
                  <a:pt x="728319" y="6307064"/>
                </a:lnTo>
                <a:lnTo>
                  <a:pt x="746175" y="6307064"/>
                </a:lnTo>
                <a:lnTo>
                  <a:pt x="746184" y="6307074"/>
                </a:lnTo>
                <a:lnTo>
                  <a:pt x="731710" y="6317489"/>
                </a:lnTo>
                <a:lnTo>
                  <a:pt x="737126" y="6334308"/>
                </a:lnTo>
                <a:lnTo>
                  <a:pt x="722894" y="6323893"/>
                </a:lnTo>
                <a:lnTo>
                  <a:pt x="708633" y="6334308"/>
                </a:lnTo>
                <a:lnTo>
                  <a:pt x="714048" y="6317489"/>
                </a:lnTo>
                <a:lnTo>
                  <a:pt x="699594" y="6307074"/>
                </a:lnTo>
                <a:lnTo>
                  <a:pt x="717430" y="6307113"/>
                </a:lnTo>
                <a:close/>
                <a:moveTo>
                  <a:pt x="575168" y="6290052"/>
                </a:moveTo>
                <a:lnTo>
                  <a:pt x="580623" y="6307093"/>
                </a:lnTo>
                <a:lnTo>
                  <a:pt x="598439" y="6307093"/>
                </a:lnTo>
                <a:lnTo>
                  <a:pt x="583984" y="6317489"/>
                </a:lnTo>
                <a:lnTo>
                  <a:pt x="589400" y="6334308"/>
                </a:lnTo>
                <a:lnTo>
                  <a:pt x="575168" y="6323912"/>
                </a:lnTo>
                <a:lnTo>
                  <a:pt x="560916" y="6334308"/>
                </a:lnTo>
                <a:lnTo>
                  <a:pt x="566332" y="6317489"/>
                </a:lnTo>
                <a:lnTo>
                  <a:pt x="551877" y="6307093"/>
                </a:lnTo>
                <a:lnTo>
                  <a:pt x="569704" y="6307113"/>
                </a:lnTo>
                <a:close/>
                <a:moveTo>
                  <a:pt x="1249673" y="6256744"/>
                </a:moveTo>
                <a:lnTo>
                  <a:pt x="1255137" y="6273776"/>
                </a:lnTo>
                <a:lnTo>
                  <a:pt x="1272944" y="6273776"/>
                </a:lnTo>
                <a:lnTo>
                  <a:pt x="1258470" y="6284171"/>
                </a:lnTo>
                <a:lnTo>
                  <a:pt x="1263905" y="6300980"/>
                </a:lnTo>
                <a:lnTo>
                  <a:pt x="1249663" y="6290565"/>
                </a:lnTo>
                <a:lnTo>
                  <a:pt x="1235412" y="6300980"/>
                </a:lnTo>
                <a:lnTo>
                  <a:pt x="1240847" y="6284171"/>
                </a:lnTo>
                <a:lnTo>
                  <a:pt x="1226382" y="6273776"/>
                </a:lnTo>
                <a:lnTo>
                  <a:pt x="1244199" y="6273795"/>
                </a:lnTo>
                <a:close/>
                <a:moveTo>
                  <a:pt x="994146" y="6256743"/>
                </a:moveTo>
                <a:lnTo>
                  <a:pt x="999600" y="6273776"/>
                </a:lnTo>
                <a:lnTo>
                  <a:pt x="1017417" y="6273776"/>
                </a:lnTo>
                <a:lnTo>
                  <a:pt x="1002952" y="6284171"/>
                </a:lnTo>
                <a:lnTo>
                  <a:pt x="1008378" y="6300980"/>
                </a:lnTo>
                <a:lnTo>
                  <a:pt x="994136" y="6290565"/>
                </a:lnTo>
                <a:lnTo>
                  <a:pt x="979884" y="6300980"/>
                </a:lnTo>
                <a:lnTo>
                  <a:pt x="985310" y="6284171"/>
                </a:lnTo>
                <a:lnTo>
                  <a:pt x="970855" y="6273776"/>
                </a:lnTo>
                <a:lnTo>
                  <a:pt x="988681" y="6273795"/>
                </a:lnTo>
                <a:close/>
                <a:moveTo>
                  <a:pt x="1241477" y="6227475"/>
                </a:moveTo>
                <a:cubicBezTo>
                  <a:pt x="1187038" y="6227475"/>
                  <a:pt x="1142908" y="6271605"/>
                  <a:pt x="1142908" y="6326044"/>
                </a:cubicBezTo>
                <a:lnTo>
                  <a:pt x="1142908" y="6424613"/>
                </a:lnTo>
                <a:lnTo>
                  <a:pt x="1340036" y="6424613"/>
                </a:lnTo>
                <a:lnTo>
                  <a:pt x="1340045" y="6424613"/>
                </a:lnTo>
                <a:lnTo>
                  <a:pt x="1340045" y="6326044"/>
                </a:lnTo>
                <a:cubicBezTo>
                  <a:pt x="1340045" y="6271605"/>
                  <a:pt x="1295915" y="6227475"/>
                  <a:pt x="1241477" y="6227475"/>
                </a:cubicBezTo>
                <a:close/>
                <a:moveTo>
                  <a:pt x="906447" y="6227475"/>
                </a:moveTo>
                <a:lnTo>
                  <a:pt x="906447" y="6424603"/>
                </a:lnTo>
                <a:lnTo>
                  <a:pt x="1005016" y="6424603"/>
                </a:lnTo>
                <a:cubicBezTo>
                  <a:pt x="1059454" y="6424603"/>
                  <a:pt x="1103584" y="6380472"/>
                  <a:pt x="1103584" y="6326034"/>
                </a:cubicBezTo>
                <a:lnTo>
                  <a:pt x="1103575" y="6326044"/>
                </a:lnTo>
                <a:cubicBezTo>
                  <a:pt x="1103575" y="6271605"/>
                  <a:pt x="1059444" y="6227475"/>
                  <a:pt x="1005006" y="6227475"/>
                </a:cubicBezTo>
                <a:close/>
                <a:moveTo>
                  <a:pt x="532084" y="6227475"/>
                </a:moveTo>
                <a:cubicBezTo>
                  <a:pt x="477655" y="6227475"/>
                  <a:pt x="433525" y="6271596"/>
                  <a:pt x="433525" y="6326034"/>
                </a:cubicBezTo>
                <a:cubicBezTo>
                  <a:pt x="433525" y="6380472"/>
                  <a:pt x="477655" y="6424603"/>
                  <a:pt x="532094" y="6424603"/>
                </a:cubicBezTo>
                <a:lnTo>
                  <a:pt x="630653" y="6424603"/>
                </a:lnTo>
                <a:lnTo>
                  <a:pt x="630653" y="6227475"/>
                </a:lnTo>
                <a:close/>
                <a:moveTo>
                  <a:pt x="669986" y="6227465"/>
                </a:moveTo>
                <a:lnTo>
                  <a:pt x="669986" y="6326034"/>
                </a:lnTo>
                <a:cubicBezTo>
                  <a:pt x="669986" y="6380473"/>
                  <a:pt x="714116" y="6424603"/>
                  <a:pt x="768555" y="6424603"/>
                </a:cubicBezTo>
                <a:cubicBezTo>
                  <a:pt x="822993" y="6424603"/>
                  <a:pt x="867123" y="6380473"/>
                  <a:pt x="867123" y="6326034"/>
                </a:cubicBezTo>
                <a:lnTo>
                  <a:pt x="867114" y="6326024"/>
                </a:lnTo>
                <a:lnTo>
                  <a:pt x="867114" y="6227465"/>
                </a:lnTo>
                <a:close/>
                <a:moveTo>
                  <a:pt x="0" y="0"/>
                </a:moveTo>
                <a:lnTo>
                  <a:pt x="5878513" y="0"/>
                </a:lnTo>
                <a:lnTo>
                  <a:pt x="5878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72000">
            <a:noAutofit/>
          </a:bodyPr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B44BF-790A-5859-248F-6AAD6054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431800"/>
            <a:ext cx="54483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4BD5CF-96BA-3591-E0B6-160F04A640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548A662-69A4-4F12-E5C0-DCAC8624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1900" y="6327696"/>
            <a:ext cx="4526356" cy="123111"/>
          </a:xfrm>
        </p:spPr>
        <p:txBody>
          <a:bodyPr wrap="square"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5D180B-9E43-F046-917E-1F523B883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5400000">
            <a:off x="8100627" y="1930855"/>
            <a:ext cx="3660857" cy="366146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C494E6D-4CB8-C0AB-68C2-0A1EFCFAE1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2476" y="1931160"/>
            <a:ext cx="3660857" cy="366146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B289-4F21-6D98-2B10-0050375176F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F16AD75-DEF5-4899-B345-8D6FCF473A5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1109" y="2125733"/>
            <a:ext cx="2583089" cy="3236841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1E5574-6D05-C713-43B9-A44D95580D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89978" y="2125733"/>
            <a:ext cx="3354626" cy="3236841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3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block + Text + Imag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324857-A7C0-AE38-E620-03D72E804965}"/>
              </a:ext>
            </a:extLst>
          </p:cNvPr>
          <p:cNvSpPr/>
          <p:nvPr userDrawn="1"/>
        </p:nvSpPr>
        <p:spPr>
          <a:xfrm>
            <a:off x="8125875" y="-1"/>
            <a:ext cx="406612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aphic 6">
            <a:extLst>
              <a:ext uri="{FF2B5EF4-FFF2-40B4-BE49-F238E27FC236}">
                <a16:creationId xmlns:a16="http://schemas.microsoft.com/office/drawing/2014/main" id="{DD56780A-8AD7-B9C1-BD1D-9DA01C8FF10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191919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DEE328A-7D2A-779D-DD16-80B04D58BDED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924065-851E-73C2-6C47-F842E4BE1863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F2C3A4-7CD7-73CF-371A-ABD1E11F0CD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573C3C-356C-95A5-3B08-0E238FED4C6F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A69515C-19EE-77DB-E519-7FB974AD50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3800" y="0"/>
            <a:ext cx="4064400" cy="6858000"/>
          </a:xfrm>
          <a:solidFill>
            <a:schemeClr val="bg2"/>
          </a:solidFill>
        </p:spPr>
        <p:txBody>
          <a:bodyPr lIns="72000" tIns="72000"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F1496-4C26-85B2-64E3-FBD630042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1385" y="431800"/>
            <a:ext cx="3198814" cy="1111250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65880-BA02-073B-BA2B-34931241A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96D7C8-4C93-D7FC-44FB-F8EB449319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61385" y="1930400"/>
            <a:ext cx="3198814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86362C8-A523-6EAC-5A87-F5035A9AD9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D83C02D-7330-92C9-3351-57717FE6F5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525" y="1376368"/>
            <a:ext cx="4062075" cy="4105264"/>
          </a:xfrm>
          <a:solidFill>
            <a:schemeClr val="bg1"/>
          </a:solidFill>
        </p:spPr>
        <p:txBody>
          <a:bodyPr lIns="216000" tIns="216000" rIns="216000" bIns="216000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D1D22-D5F0-3EC5-7AED-B340C5BA40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Image + Big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4946600-66D6-B267-E60E-2DAAEB0CEB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76363"/>
            <a:ext cx="5386112" cy="4105274"/>
          </a:xfrm>
          <a:custGeom>
            <a:avLst/>
            <a:gdLst>
              <a:gd name="connsiteX0" fmla="*/ 0 w 5386112"/>
              <a:gd name="connsiteY0" fmla="*/ 0 h 4105274"/>
              <a:gd name="connsiteX1" fmla="*/ 1280838 w 5386112"/>
              <a:gd name="connsiteY1" fmla="*/ 0 h 4105274"/>
              <a:gd name="connsiteX2" fmla="*/ 1775031 w 5386112"/>
              <a:gd name="connsiteY2" fmla="*/ 0 h 4105274"/>
              <a:gd name="connsiteX3" fmla="*/ 3333379 w 5386112"/>
              <a:gd name="connsiteY3" fmla="*/ 0 h 4105274"/>
              <a:gd name="connsiteX4" fmla="*/ 5386112 w 5386112"/>
              <a:gd name="connsiteY4" fmla="*/ 2052740 h 4105274"/>
              <a:gd name="connsiteX5" fmla="*/ 3333579 w 5386112"/>
              <a:gd name="connsiteY5" fmla="*/ 4105274 h 4105274"/>
              <a:gd name="connsiteX6" fmla="*/ 1775231 w 5386112"/>
              <a:gd name="connsiteY6" fmla="*/ 4105274 h 4105274"/>
              <a:gd name="connsiteX7" fmla="*/ 1280838 w 5386112"/>
              <a:gd name="connsiteY7" fmla="*/ 4105274 h 4105274"/>
              <a:gd name="connsiteX8" fmla="*/ 0 w 5386112"/>
              <a:gd name="connsiteY8" fmla="*/ 4105274 h 41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6112" h="4105274">
                <a:moveTo>
                  <a:pt x="0" y="0"/>
                </a:moveTo>
                <a:lnTo>
                  <a:pt x="1280838" y="0"/>
                </a:lnTo>
                <a:lnTo>
                  <a:pt x="1775031" y="0"/>
                </a:lnTo>
                <a:lnTo>
                  <a:pt x="3333379" y="0"/>
                </a:lnTo>
                <a:cubicBezTo>
                  <a:pt x="4467084" y="0"/>
                  <a:pt x="5386112" y="919036"/>
                  <a:pt x="5386112" y="2052740"/>
                </a:cubicBezTo>
                <a:cubicBezTo>
                  <a:pt x="5386112" y="3186446"/>
                  <a:pt x="4467083" y="4105274"/>
                  <a:pt x="3333579" y="4105274"/>
                </a:cubicBezTo>
                <a:lnTo>
                  <a:pt x="1775231" y="4105274"/>
                </a:lnTo>
                <a:lnTo>
                  <a:pt x="1280838" y="4105274"/>
                </a:lnTo>
                <a:lnTo>
                  <a:pt x="0" y="410527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54714-55DF-76B0-7898-53B2433C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76363"/>
            <a:ext cx="5664200" cy="20526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8F93D-827C-5118-0297-5AB2C47C8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3846F1-8D77-E8FC-0DFF-E36389482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326CA9-9673-A070-200E-2B3B37179B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28511" y="1824035"/>
            <a:ext cx="3209926" cy="3209928"/>
          </a:xfrm>
          <a:custGeom>
            <a:avLst/>
            <a:gdLst>
              <a:gd name="connsiteX0" fmla="*/ 1604963 w 3209926"/>
              <a:gd name="connsiteY0" fmla="*/ 0 h 3209928"/>
              <a:gd name="connsiteX1" fmla="*/ 3209926 w 3209926"/>
              <a:gd name="connsiteY1" fmla="*/ 1604964 h 3209928"/>
              <a:gd name="connsiteX2" fmla="*/ 1604963 w 3209926"/>
              <a:gd name="connsiteY2" fmla="*/ 3209928 h 3209928"/>
              <a:gd name="connsiteX3" fmla="*/ 0 w 3209926"/>
              <a:gd name="connsiteY3" fmla="*/ 1604964 h 3209928"/>
              <a:gd name="connsiteX4" fmla="*/ 1604963 w 3209926"/>
              <a:gd name="connsiteY4" fmla="*/ 0 h 3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6" h="3209928">
                <a:moveTo>
                  <a:pt x="1604963" y="0"/>
                </a:moveTo>
                <a:cubicBezTo>
                  <a:pt x="2491360" y="0"/>
                  <a:pt x="3209926" y="718567"/>
                  <a:pt x="3209926" y="1604964"/>
                </a:cubicBezTo>
                <a:cubicBezTo>
                  <a:pt x="3209926" y="2491361"/>
                  <a:pt x="2491360" y="3209928"/>
                  <a:pt x="1604963" y="3209928"/>
                </a:cubicBezTo>
                <a:cubicBezTo>
                  <a:pt x="718566" y="3209928"/>
                  <a:pt x="0" y="2491361"/>
                  <a:pt x="0" y="1604964"/>
                </a:cubicBezTo>
                <a:cubicBezTo>
                  <a:pt x="0" y="718567"/>
                  <a:pt x="718566" y="0"/>
                  <a:pt x="16049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993CEE-580A-0A13-81D4-EDB8440FA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9" y="3810000"/>
            <a:ext cx="5662613" cy="2174875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3445-9736-90EE-2A6B-B56F86197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headline + Text + 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C22D33-766B-44CA-A17C-5242CDC7D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234314" y="939800"/>
            <a:ext cx="5984875" cy="4105274"/>
          </a:xfrm>
          <a:custGeom>
            <a:avLst/>
            <a:gdLst>
              <a:gd name="connsiteX0" fmla="*/ 0 w 5984875"/>
              <a:gd name="connsiteY0" fmla="*/ 4105274 h 4105274"/>
              <a:gd name="connsiteX1" fmla="*/ 0 w 5984875"/>
              <a:gd name="connsiteY1" fmla="*/ 0 h 4105274"/>
              <a:gd name="connsiteX2" fmla="*/ 598763 w 5984875"/>
              <a:gd name="connsiteY2" fmla="*/ 0 h 4105274"/>
              <a:gd name="connsiteX3" fmla="*/ 1280838 w 5984875"/>
              <a:gd name="connsiteY3" fmla="*/ 0 h 4105274"/>
              <a:gd name="connsiteX4" fmla="*/ 1775031 w 5984875"/>
              <a:gd name="connsiteY4" fmla="*/ 0 h 4105274"/>
              <a:gd name="connsiteX5" fmla="*/ 1879601 w 5984875"/>
              <a:gd name="connsiteY5" fmla="*/ 0 h 4105274"/>
              <a:gd name="connsiteX6" fmla="*/ 2373794 w 5984875"/>
              <a:gd name="connsiteY6" fmla="*/ 0 h 4105274"/>
              <a:gd name="connsiteX7" fmla="*/ 3333379 w 5984875"/>
              <a:gd name="connsiteY7" fmla="*/ 0 h 4105274"/>
              <a:gd name="connsiteX8" fmla="*/ 3932142 w 5984875"/>
              <a:gd name="connsiteY8" fmla="*/ 0 h 4105274"/>
              <a:gd name="connsiteX9" fmla="*/ 5984875 w 5984875"/>
              <a:gd name="connsiteY9" fmla="*/ 2052740 h 4105274"/>
              <a:gd name="connsiteX10" fmla="*/ 3932342 w 5984875"/>
              <a:gd name="connsiteY10" fmla="*/ 4105274 h 4105274"/>
              <a:gd name="connsiteX11" fmla="*/ 3333579 w 5984875"/>
              <a:gd name="connsiteY11" fmla="*/ 4105274 h 4105274"/>
              <a:gd name="connsiteX12" fmla="*/ 2373994 w 5984875"/>
              <a:gd name="connsiteY12" fmla="*/ 4105274 h 4105274"/>
              <a:gd name="connsiteX13" fmla="*/ 1879601 w 5984875"/>
              <a:gd name="connsiteY13" fmla="*/ 4105274 h 4105274"/>
              <a:gd name="connsiteX14" fmla="*/ 1775231 w 5984875"/>
              <a:gd name="connsiteY14" fmla="*/ 4105274 h 4105274"/>
              <a:gd name="connsiteX15" fmla="*/ 1280838 w 5984875"/>
              <a:gd name="connsiteY15" fmla="*/ 4105274 h 4105274"/>
              <a:gd name="connsiteX16" fmla="*/ 598763 w 5984875"/>
              <a:gd name="connsiteY16" fmla="*/ 4105274 h 41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4875" h="4105274">
                <a:moveTo>
                  <a:pt x="0" y="4105274"/>
                </a:moveTo>
                <a:lnTo>
                  <a:pt x="0" y="0"/>
                </a:lnTo>
                <a:lnTo>
                  <a:pt x="598763" y="0"/>
                </a:lnTo>
                <a:lnTo>
                  <a:pt x="1280838" y="0"/>
                </a:lnTo>
                <a:lnTo>
                  <a:pt x="1775031" y="0"/>
                </a:lnTo>
                <a:lnTo>
                  <a:pt x="1879601" y="0"/>
                </a:lnTo>
                <a:lnTo>
                  <a:pt x="2373794" y="0"/>
                </a:lnTo>
                <a:lnTo>
                  <a:pt x="3333379" y="0"/>
                </a:lnTo>
                <a:lnTo>
                  <a:pt x="3932142" y="0"/>
                </a:lnTo>
                <a:cubicBezTo>
                  <a:pt x="5065847" y="0"/>
                  <a:pt x="5984875" y="919036"/>
                  <a:pt x="5984875" y="2052740"/>
                </a:cubicBezTo>
                <a:cubicBezTo>
                  <a:pt x="5984875" y="3186446"/>
                  <a:pt x="5065846" y="4105274"/>
                  <a:pt x="3932342" y="4105274"/>
                </a:cubicBezTo>
                <a:lnTo>
                  <a:pt x="3333579" y="4105274"/>
                </a:lnTo>
                <a:lnTo>
                  <a:pt x="2373994" y="4105274"/>
                </a:lnTo>
                <a:lnTo>
                  <a:pt x="1879601" y="4105274"/>
                </a:lnTo>
                <a:lnTo>
                  <a:pt x="1775231" y="4105274"/>
                </a:lnTo>
                <a:lnTo>
                  <a:pt x="1280838" y="4105274"/>
                </a:lnTo>
                <a:lnTo>
                  <a:pt x="598763" y="410527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54714-55DF-76B0-7898-53B2433C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1376363"/>
            <a:ext cx="5664200" cy="20526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8F93D-827C-5118-0297-5AB2C47C8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3846F1-8D77-E8FC-0DFF-E36389482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326CA9-9673-A070-200E-2B3B37179B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1788" y="2327272"/>
            <a:ext cx="3209926" cy="3209928"/>
          </a:xfrm>
          <a:custGeom>
            <a:avLst/>
            <a:gdLst>
              <a:gd name="connsiteX0" fmla="*/ 1604963 w 3209926"/>
              <a:gd name="connsiteY0" fmla="*/ 0 h 3209928"/>
              <a:gd name="connsiteX1" fmla="*/ 3209926 w 3209926"/>
              <a:gd name="connsiteY1" fmla="*/ 1604964 h 3209928"/>
              <a:gd name="connsiteX2" fmla="*/ 1604963 w 3209926"/>
              <a:gd name="connsiteY2" fmla="*/ 3209928 h 3209928"/>
              <a:gd name="connsiteX3" fmla="*/ 0 w 3209926"/>
              <a:gd name="connsiteY3" fmla="*/ 1604964 h 3209928"/>
              <a:gd name="connsiteX4" fmla="*/ 1604963 w 3209926"/>
              <a:gd name="connsiteY4" fmla="*/ 0 h 3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6" h="3209928">
                <a:moveTo>
                  <a:pt x="1604963" y="0"/>
                </a:moveTo>
                <a:cubicBezTo>
                  <a:pt x="2491360" y="0"/>
                  <a:pt x="3209926" y="718567"/>
                  <a:pt x="3209926" y="1604964"/>
                </a:cubicBezTo>
                <a:cubicBezTo>
                  <a:pt x="3209926" y="2491361"/>
                  <a:pt x="2491360" y="3209928"/>
                  <a:pt x="1604963" y="3209928"/>
                </a:cubicBezTo>
                <a:cubicBezTo>
                  <a:pt x="718566" y="3209928"/>
                  <a:pt x="0" y="2491361"/>
                  <a:pt x="0" y="1604964"/>
                </a:cubicBezTo>
                <a:cubicBezTo>
                  <a:pt x="0" y="718567"/>
                  <a:pt x="718566" y="0"/>
                  <a:pt x="16049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993CEE-580A-0A13-81D4-EDB8440FA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87" y="3810000"/>
            <a:ext cx="5662613" cy="2174875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3445-9736-90EE-2A6B-B56F86197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A93AD01-4E8F-535F-4EFC-D27BA8B1E3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67404" y="1927854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A92B71E-1AC2-2DF7-2EC7-E9C2C381C4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58564" y="4915333"/>
            <a:ext cx="1490806" cy="1494734"/>
          </a:xfrm>
          <a:custGeom>
            <a:avLst/>
            <a:gdLst>
              <a:gd name="connsiteX0" fmla="*/ 745403 w 1490806"/>
              <a:gd name="connsiteY0" fmla="*/ 0 h 1494734"/>
              <a:gd name="connsiteX1" fmla="*/ 1490806 w 1490806"/>
              <a:gd name="connsiteY1" fmla="*/ 747367 h 1494734"/>
              <a:gd name="connsiteX2" fmla="*/ 745403 w 1490806"/>
              <a:gd name="connsiteY2" fmla="*/ 1494734 h 1494734"/>
              <a:gd name="connsiteX3" fmla="*/ 0 w 1490806"/>
              <a:gd name="connsiteY3" fmla="*/ 747367 h 1494734"/>
              <a:gd name="connsiteX4" fmla="*/ 745403 w 1490806"/>
              <a:gd name="connsiteY4" fmla="*/ 0 h 149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806" h="1494734">
                <a:moveTo>
                  <a:pt x="745403" y="0"/>
                </a:moveTo>
                <a:cubicBezTo>
                  <a:pt x="1157078" y="0"/>
                  <a:pt x="1490806" y="334608"/>
                  <a:pt x="1490806" y="747367"/>
                </a:cubicBezTo>
                <a:cubicBezTo>
                  <a:pt x="1490806" y="1160126"/>
                  <a:pt x="1157078" y="1494734"/>
                  <a:pt x="745403" y="1494734"/>
                </a:cubicBezTo>
                <a:cubicBezTo>
                  <a:pt x="333728" y="1494734"/>
                  <a:pt x="0" y="1160126"/>
                  <a:pt x="0" y="747367"/>
                </a:cubicBezTo>
                <a:cubicBezTo>
                  <a:pt x="0" y="334608"/>
                  <a:pt x="333728" y="0"/>
                  <a:pt x="74540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EEE4CA3-D6F6-F012-B9B2-B82B5E83E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5400000">
            <a:off x="10264315" y="1931036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F5AF2B0-5DD4-AE70-28E7-68F80A8A52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64793" y="433121"/>
            <a:ext cx="1497351" cy="1494732"/>
          </a:xfrm>
          <a:custGeom>
            <a:avLst/>
            <a:gdLst>
              <a:gd name="connsiteX0" fmla="*/ 748676 w 1497351"/>
              <a:gd name="connsiteY0" fmla="*/ 0 h 1494732"/>
              <a:gd name="connsiteX1" fmla="*/ 1497351 w 1497351"/>
              <a:gd name="connsiteY1" fmla="*/ 0 h 1494732"/>
              <a:gd name="connsiteX2" fmla="*/ 1497351 w 1497351"/>
              <a:gd name="connsiteY2" fmla="*/ 1494732 h 1494732"/>
              <a:gd name="connsiteX3" fmla="*/ 748676 w 1497351"/>
              <a:gd name="connsiteY3" fmla="*/ 1494732 h 1494732"/>
              <a:gd name="connsiteX4" fmla="*/ 0 w 1497351"/>
              <a:gd name="connsiteY4" fmla="*/ 747367 h 1494732"/>
              <a:gd name="connsiteX5" fmla="*/ 748676 w 1497351"/>
              <a:gd name="connsiteY5" fmla="*/ 0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1" h="1494732">
                <a:moveTo>
                  <a:pt x="748676" y="0"/>
                </a:moveTo>
                <a:lnTo>
                  <a:pt x="1497351" y="0"/>
                </a:lnTo>
                <a:lnTo>
                  <a:pt x="1497351" y="1494732"/>
                </a:lnTo>
                <a:lnTo>
                  <a:pt x="748676" y="1494732"/>
                </a:lnTo>
                <a:cubicBezTo>
                  <a:pt x="335073" y="1494732"/>
                  <a:pt x="0" y="1159662"/>
                  <a:pt x="0" y="747367"/>
                </a:cubicBezTo>
                <a:cubicBezTo>
                  <a:pt x="0" y="335071"/>
                  <a:pt x="335073" y="0"/>
                  <a:pt x="74867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8F24D8-4A0D-7C91-0579-B3441D38E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5858" y="343052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D31BC23-D360-62C0-9FE7-392E385067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5858" y="4927013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69C2B80-4A7E-6D61-6D64-A82028973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0800000">
            <a:off x="7266224" y="3429564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AD55A-A5CE-FA65-CCB7-C7756AD8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4933739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566C4-5C34-D1B4-9A1E-CE66B9259D0C}"/>
              </a:ext>
            </a:extLst>
          </p:cNvPr>
          <p:cNvSpPr txBox="1"/>
          <p:nvPr userDrawn="1"/>
        </p:nvSpPr>
        <p:spPr>
          <a:xfrm>
            <a:off x="7912711" y="2906003"/>
            <a:ext cx="68448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2.1m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D3967-3316-6D57-3BA6-F57104FFAC65}"/>
              </a:ext>
            </a:extLst>
          </p:cNvPr>
          <p:cNvSpPr txBox="1"/>
          <p:nvPr userDrawn="1"/>
        </p:nvSpPr>
        <p:spPr>
          <a:xfrm>
            <a:off x="7386434" y="2087566"/>
            <a:ext cx="117986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employees</a:t>
            </a:r>
            <a:endParaRPr lang="en-GB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BC632-71DA-73CF-1565-0C132E4ACC55}"/>
              </a:ext>
            </a:extLst>
          </p:cNvPr>
          <p:cNvSpPr txBox="1"/>
          <p:nvPr userDrawn="1"/>
        </p:nvSpPr>
        <p:spPr>
          <a:xfrm>
            <a:off x="5890792" y="5095130"/>
            <a:ext cx="85961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revenue</a:t>
            </a:r>
            <a:endParaRPr lang="en-GB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376726-D480-C249-4305-3C1EE06C1213}"/>
              </a:ext>
            </a:extLst>
          </p:cNvPr>
          <p:cNvSpPr txBox="1"/>
          <p:nvPr userDrawn="1"/>
        </p:nvSpPr>
        <p:spPr>
          <a:xfrm>
            <a:off x="5890792" y="5914751"/>
            <a:ext cx="66845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600k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F615723-C74E-ED78-6BFA-43535E8A311D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431800" y="1930400"/>
            <a:ext cx="4933739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29D3E41-7011-4CE6-B943-B9DBF33E6BF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64794" y="4929881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BCD8E54-02A8-9072-082D-B6641A57AD9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265974" y="193116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ED48967-8640-AD61-55C0-5B2B66D4D93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8765858" y="43180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EA36233-5DAA-96F3-6C91-81211B46693A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 rot="16200000">
            <a:off x="5764669" y="1931036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6ED62E4-F363-3C43-212F-054C836393C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265974" y="433121"/>
            <a:ext cx="1497600" cy="1497600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D510E0F4-7E03-91FA-4195-51D962BBB03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 rot="5400000">
            <a:off x="10639734" y="805798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A56E8BA7-6E25-B0CE-071F-7E8FF52DA0B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 rot="10800000">
            <a:off x="10265736" y="4180062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48F197D4-AF6F-59B3-6683-EF234074691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 rot="16200000">
            <a:off x="5390546" y="3803563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948F474E-B5DB-F014-4BD9-0AB74472A4FF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455577" y="2222050"/>
            <a:ext cx="1114826" cy="414338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467F463C-C967-7443-EC71-B783AE70A9C6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304568" y="2624687"/>
            <a:ext cx="1416844" cy="414338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BF3DF131-6E52-604D-483D-EE0AD839B4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50464" y="2912892"/>
            <a:ext cx="1328620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65" name="Text Placeholder 59">
            <a:extLst>
              <a:ext uri="{FF2B5EF4-FFF2-40B4-BE49-F238E27FC236}">
                <a16:creationId xmlns:a16="http://schemas.microsoft.com/office/drawing/2014/main" id="{F4D529FB-0B3F-72FC-9753-EB845A28F3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50464" y="2035424"/>
            <a:ext cx="1328620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9" name="Text Placeholder 59">
            <a:extLst>
              <a:ext uri="{FF2B5EF4-FFF2-40B4-BE49-F238E27FC236}">
                <a16:creationId xmlns:a16="http://schemas.microsoft.com/office/drawing/2014/main" id="{3B64F819-402E-077B-0F10-22E4EEC1E8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55828" y="5913328"/>
            <a:ext cx="1013425" cy="414338"/>
          </a:xfrm>
        </p:spPr>
        <p:txBody>
          <a:bodyPr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0" name="Text Placeholder 59">
            <a:extLst>
              <a:ext uri="{FF2B5EF4-FFF2-40B4-BE49-F238E27FC236}">
                <a16:creationId xmlns:a16="http://schemas.microsoft.com/office/drawing/2014/main" id="{BEF3F623-B59C-E2B4-A716-F61D350E9A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55828" y="5035860"/>
            <a:ext cx="1013425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2" name="Text Placeholder 59">
            <a:extLst>
              <a:ext uri="{FF2B5EF4-FFF2-40B4-BE49-F238E27FC236}">
                <a16:creationId xmlns:a16="http://schemas.microsoft.com/office/drawing/2014/main" id="{9025FF95-AECC-8C5D-CB59-9A8C14EF65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4750" y="4398312"/>
            <a:ext cx="1154334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3" name="Text Placeholder 59">
            <a:extLst>
              <a:ext uri="{FF2B5EF4-FFF2-40B4-BE49-F238E27FC236}">
                <a16:creationId xmlns:a16="http://schemas.microsoft.com/office/drawing/2014/main" id="{B281BC9E-E646-F238-319C-7D63C6B216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24750" y="3520844"/>
            <a:ext cx="1154334" cy="775937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5" name="Text Placeholder 59">
            <a:extLst>
              <a:ext uri="{FF2B5EF4-FFF2-40B4-BE49-F238E27FC236}">
                <a16:creationId xmlns:a16="http://schemas.microsoft.com/office/drawing/2014/main" id="{9C9CF9EE-CC4D-5400-55BD-0CC8F2598C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55952" y="2912892"/>
            <a:ext cx="1328620" cy="414338"/>
          </a:xfrm>
        </p:spPr>
        <p:txBody>
          <a:bodyPr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6" name="Text Placeholder 59">
            <a:extLst>
              <a:ext uri="{FF2B5EF4-FFF2-40B4-BE49-F238E27FC236}">
                <a16:creationId xmlns:a16="http://schemas.microsoft.com/office/drawing/2014/main" id="{24AFFBD3-C61A-8406-6032-F29D2F2C064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55952" y="2305050"/>
            <a:ext cx="1328620" cy="506311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8" name="Text Placeholder 59">
            <a:extLst>
              <a:ext uri="{FF2B5EF4-FFF2-40B4-BE49-F238E27FC236}">
                <a16:creationId xmlns:a16="http://schemas.microsoft.com/office/drawing/2014/main" id="{1166CDD7-FB95-1D1A-FB34-03FD37EFEE6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50714" y="5913328"/>
            <a:ext cx="1328620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9" name="Text Placeholder 59">
            <a:extLst>
              <a:ext uri="{FF2B5EF4-FFF2-40B4-BE49-F238E27FC236}">
                <a16:creationId xmlns:a16="http://schemas.microsoft.com/office/drawing/2014/main" id="{73986876-AF6D-B451-A897-8D9714C124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50714" y="5035860"/>
            <a:ext cx="1328620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80" name="Text Placeholder 59">
            <a:extLst>
              <a:ext uri="{FF2B5EF4-FFF2-40B4-BE49-F238E27FC236}">
                <a16:creationId xmlns:a16="http://schemas.microsoft.com/office/drawing/2014/main" id="{1B9ED209-147D-9E8E-063C-B6ED7F1FEFC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57361" y="796607"/>
            <a:ext cx="1114826" cy="414338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81" name="Text Placeholder 59">
            <a:extLst>
              <a:ext uri="{FF2B5EF4-FFF2-40B4-BE49-F238E27FC236}">
                <a16:creationId xmlns:a16="http://schemas.microsoft.com/office/drawing/2014/main" id="{C8694DF0-0074-258C-B54A-82FCAF15773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06352" y="1199244"/>
            <a:ext cx="1416844" cy="414338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87394A4F-9363-1D40-D55D-4AA03BFC20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360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83" name="Slide Number Placeholder 2">
            <a:extLst>
              <a:ext uri="{FF2B5EF4-FFF2-40B4-BE49-F238E27FC236}">
                <a16:creationId xmlns:a16="http://schemas.microsoft.com/office/drawing/2014/main" id="{F7AE3EEE-449B-40AD-63A9-DA7A3D80E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19774-942A-14EC-551D-D1E7DD9C054C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1" y="1936749"/>
            <a:ext cx="5550587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65860" y="2255002"/>
            <a:ext cx="4707674" cy="369332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C902D1-629A-9F80-C6F4-3B6219E3E06D}"/>
              </a:ext>
            </a:extLst>
          </p:cNvPr>
          <p:cNvSpPr/>
          <p:nvPr userDrawn="1"/>
        </p:nvSpPr>
        <p:spPr>
          <a:xfrm>
            <a:off x="6204883" y="1936749"/>
            <a:ext cx="5550587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D3F0D20-C7C0-9318-3235-B713E1DB12B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4882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4550265-A829-1452-72B0-9DB62B2FF6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4212" y="2255002"/>
            <a:ext cx="4707674" cy="369332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104DC3AA-1212-AE2E-6BFB-A79FEE64B9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8466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C3D174D-4057-213D-22B9-1625AB1E3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8D6BDF5E-680D-D07F-E9F1-8F470AFA753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50114" y="2942586"/>
            <a:ext cx="5328399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9B21CBF-7B5E-DF17-8045-28C6D4C37FA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313487" y="2942586"/>
            <a:ext cx="5328399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F32E3-EF67-ACCF-95EB-897297AC73C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0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61C15E2-7632-A992-2960-AA74AD763C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114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5860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1B4B1D-503C-0FDC-9180-6E4734527B5E}"/>
              </a:ext>
            </a:extLst>
          </p:cNvPr>
          <p:cNvSpPr/>
          <p:nvPr userDrawn="1"/>
        </p:nvSpPr>
        <p:spPr>
          <a:xfrm>
            <a:off x="4283059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E891639-E0BF-261D-F5BF-E4246CE51A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59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5135D264-8897-E971-9F88-1578ACAE3D1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96643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58A6202-3A85-BBFC-07A8-2B4B996864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12389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72A81747-1337-301D-EBF0-82542F698B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96643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F62D6A-F902-3592-DE39-469E4D0F3191}"/>
              </a:ext>
            </a:extLst>
          </p:cNvPr>
          <p:cNvSpPr/>
          <p:nvPr userDrawn="1"/>
        </p:nvSpPr>
        <p:spPr>
          <a:xfrm>
            <a:off x="8132730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0BB48A6-8F2E-B0F7-F9E6-C7402424E3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31143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E109B051-6E22-15AB-B3ED-975C1366361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44727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F65D9E1-020C-62E7-C2E9-E6AE23D2888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60473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B09C00F-2359-E502-58BD-DFE43C7467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44727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21EC120-171E-DDC7-480A-0BFD88CE45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1CBF9-36A9-7CBB-7E6E-738CCEF65AB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2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61C15E2-7632-A992-2960-AA74AD763CEC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0115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65860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71C83-A10A-7421-6915-61DF7D12BCD4}"/>
              </a:ext>
            </a:extLst>
          </p:cNvPr>
          <p:cNvSpPr/>
          <p:nvPr userDrawn="1"/>
        </p:nvSpPr>
        <p:spPr>
          <a:xfrm>
            <a:off x="3320710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5A97942-780D-81DB-5DEE-CE04D5623F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0708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6405B95-A81A-FF8A-0DBF-B4D65D80AC6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4293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0A1691D-3263-3711-2709-DD60F4B35C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50038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85675693-BEC0-8FEC-423F-B685614C96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34292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C902D1-629A-9F80-C6F4-3B6219E3E06D}"/>
              </a:ext>
            </a:extLst>
          </p:cNvPr>
          <p:cNvSpPr/>
          <p:nvPr userDrawn="1"/>
        </p:nvSpPr>
        <p:spPr>
          <a:xfrm>
            <a:off x="6204884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D3F0D20-C7C0-9318-3235-B713E1DB12B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4882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4BD8056-1E41-DED4-AD22-F354315EB5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18467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4550265-A829-1452-72B0-9DB62B2FF6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4212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104DC3AA-1212-AE2E-6BFB-A79FEE64B9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8466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357224-F66B-F8FB-F879-F34083055B4F}"/>
              </a:ext>
            </a:extLst>
          </p:cNvPr>
          <p:cNvSpPr/>
          <p:nvPr userDrawn="1"/>
        </p:nvSpPr>
        <p:spPr>
          <a:xfrm>
            <a:off x="9084328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240397C6-7C10-0729-BBE4-313AB79AEF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84326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7E2085E9-552A-F77B-DBEC-42F3C0323DC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97911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CA5074DF-C4E2-588B-56D9-9974B1793D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13656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14569E99-339C-0F9C-F07A-EC19E0BF4A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7910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C3D174D-4057-213D-22B9-1625AB1E3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87612-E085-F8B3-4C9E-8E439F492B9B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048000" tIns="144000" rIns="432000" bIns="72000">
            <a:noAutofit/>
          </a:bodyPr>
          <a:lstStyle>
            <a:lvl1pPr algn="r"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in the icon to add a picture. Alternatively, </a:t>
            </a:r>
            <a:br>
              <a:rPr lang="en-GB" dirty="0"/>
            </a:br>
            <a:r>
              <a:rPr lang="en-GB" dirty="0"/>
              <a:t>drag an image from a local folder, or copy </a:t>
            </a:r>
            <a:br>
              <a:rPr lang="en-GB" dirty="0"/>
            </a:br>
            <a:r>
              <a:rPr lang="en-GB" dirty="0"/>
              <a:t>and paste it here.  </a:t>
            </a:r>
            <a:r>
              <a:rPr lang="en-US" dirty="0"/>
              <a:t>After adding an image, select it and go to ‘Arrange’ on top menu, and select “Send to Back”.</a:t>
            </a:r>
            <a:endParaRPr lang="en-GB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74E659-DCBD-B84D-EE43-18FCE637C7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80274" y="486637"/>
            <a:ext cx="5551488" cy="54449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97AC8223-B9BC-0A96-6288-97046F5F52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5323D1-2D7D-415B-5ED8-ADB50E37EA99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8BED9-6B8A-E690-C184-6527FB24B189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AF77A8-6764-2656-AF7F-B062605EF92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B0C9B4-26D9-FC9B-843F-33C316B8830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86" y="711200"/>
            <a:ext cx="4932528" cy="201771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6C848C7-27D8-0399-B867-1966384624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0F72323-99AB-C9F4-10FF-2BC8349B07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760" y="2965449"/>
            <a:ext cx="4932528" cy="282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3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021BDC13-ECE0-9C58-7F98-E468302FBB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5898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1073955 h 2148011"/>
              <a:gd name="connsiteX3" fmla="*/ 1073951 w 2148011"/>
              <a:gd name="connsiteY3" fmla="*/ 2148011 h 2148011"/>
              <a:gd name="connsiteX4" fmla="*/ 0 w 2148011"/>
              <a:gd name="connsiteY4" fmla="*/ 107406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2148011" y="0"/>
                </a:lnTo>
                <a:lnTo>
                  <a:pt x="2148011" y="1073955"/>
                </a:lnTo>
                <a:cubicBezTo>
                  <a:pt x="2148011" y="1667146"/>
                  <a:pt x="1667142" y="2148011"/>
                  <a:pt x="1073951" y="2148011"/>
                </a:cubicBezTo>
                <a:cubicBezTo>
                  <a:pt x="480761" y="2148011"/>
                  <a:pt x="0" y="1667146"/>
                  <a:pt x="0" y="10740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87FEAAEC-2901-02D8-6240-50438F40F1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9943" y="4709989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1073955 w 2148011"/>
              <a:gd name="connsiteY1" fmla="*/ 0 h 2148011"/>
              <a:gd name="connsiteX2" fmla="*/ 2148011 w 2148011"/>
              <a:gd name="connsiteY2" fmla="*/ 1074060 h 2148011"/>
              <a:gd name="connsiteX3" fmla="*/ 1074060 w 2148011"/>
              <a:gd name="connsiteY3" fmla="*/ 2148011 h 2148011"/>
              <a:gd name="connsiteX4" fmla="*/ 0 w 2148011"/>
              <a:gd name="connsiteY4" fmla="*/ 2148011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1073955" y="0"/>
                </a:lnTo>
                <a:cubicBezTo>
                  <a:pt x="1667146" y="0"/>
                  <a:pt x="2148011" y="480869"/>
                  <a:pt x="2148011" y="1074060"/>
                </a:cubicBezTo>
                <a:cubicBezTo>
                  <a:pt x="2148011" y="1667251"/>
                  <a:pt x="1667146" y="2148011"/>
                  <a:pt x="1074060" y="2148011"/>
                </a:cubicBezTo>
                <a:lnTo>
                  <a:pt x="0" y="21480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05EFA8A3-DCCF-B9BE-76CA-8D29482F94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3989" y="4709990"/>
            <a:ext cx="2148011" cy="2148011"/>
          </a:xfrm>
          <a:custGeom>
            <a:avLst/>
            <a:gdLst>
              <a:gd name="connsiteX0" fmla="*/ 1074060 w 2148011"/>
              <a:gd name="connsiteY0" fmla="*/ 0 h 2148011"/>
              <a:gd name="connsiteX1" fmla="*/ 2148011 w 2148011"/>
              <a:gd name="connsiteY1" fmla="*/ 1073951 h 2148011"/>
              <a:gd name="connsiteX2" fmla="*/ 2148011 w 2148011"/>
              <a:gd name="connsiteY2" fmla="*/ 2148011 h 2148011"/>
              <a:gd name="connsiteX3" fmla="*/ 0 w 2148011"/>
              <a:gd name="connsiteY3" fmla="*/ 2148011 h 2148011"/>
              <a:gd name="connsiteX4" fmla="*/ 0 w 2148011"/>
              <a:gd name="connsiteY4" fmla="*/ 1074056 h 2148011"/>
              <a:gd name="connsiteX5" fmla="*/ 1074060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4060" y="0"/>
                </a:moveTo>
                <a:cubicBezTo>
                  <a:pt x="1667251" y="0"/>
                  <a:pt x="2148011" y="480865"/>
                  <a:pt x="2148011" y="1073951"/>
                </a:cubicBezTo>
                <a:lnTo>
                  <a:pt x="2148011" y="2148011"/>
                </a:lnTo>
                <a:lnTo>
                  <a:pt x="0" y="2148011"/>
                </a:lnTo>
                <a:lnTo>
                  <a:pt x="0" y="1074056"/>
                </a:lnTo>
                <a:cubicBezTo>
                  <a:pt x="0" y="480865"/>
                  <a:pt x="480869" y="0"/>
                  <a:pt x="107406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b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142" name="Text Placeholder 83">
            <a:extLst>
              <a:ext uri="{FF2B5EF4-FFF2-40B4-BE49-F238E27FC236}">
                <a16:creationId xmlns:a16="http://schemas.microsoft.com/office/drawing/2014/main" id="{278559B4-B767-26B8-1F80-1F2E6596A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143" name="Text Placeholder 83">
            <a:extLst>
              <a:ext uri="{FF2B5EF4-FFF2-40B4-BE49-F238E27FC236}">
                <a16:creationId xmlns:a16="http://schemas.microsoft.com/office/drawing/2014/main" id="{A762ADC0-0A46-11F0-3C9D-D741107BB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4" name="Date Placeholder 78">
            <a:extLst>
              <a:ext uri="{FF2B5EF4-FFF2-40B4-BE49-F238E27FC236}">
                <a16:creationId xmlns:a16="http://schemas.microsoft.com/office/drawing/2014/main" id="{E3C88547-C238-BA1F-CA6F-6007A8CC9E3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CAB3A52-E842-4B70-B9BC-1500C179F3F8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EF5C28-8BF7-617E-D3B2-ACEDC3EC55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71850" y="4709991"/>
            <a:ext cx="2148011" cy="2148011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72000" tIns="72000" rIns="72000" bIns="72000" rtlCol="0">
            <a:noAutofit/>
          </a:bodyPr>
          <a:lstStyle>
            <a:lvl1pPr algn="r">
              <a:defRPr lang="en-GB" sz="1600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9" name="Text Placeholder 81">
            <a:extLst>
              <a:ext uri="{FF2B5EF4-FFF2-40B4-BE49-F238E27FC236}">
                <a16:creationId xmlns:a16="http://schemas.microsoft.com/office/drawing/2014/main" id="{A6216CC1-5109-F9BA-2EFF-09C5239F9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258DA232-3264-5C01-B3ED-259DBE9B4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9032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phic 6">
            <a:extLst>
              <a:ext uri="{FF2B5EF4-FFF2-40B4-BE49-F238E27FC236}">
                <a16:creationId xmlns:a16="http://schemas.microsoft.com/office/drawing/2014/main" id="{97AC8223-B9BC-0A96-6288-97046F5F52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5323D1-2D7D-415B-5ED8-ADB50E37EA99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8BED9-6B8A-E690-C184-6527FB24B189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AF77A8-6764-2656-AF7F-B062605EF92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B0C9B4-26D9-FC9B-843F-33C316B8830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tIns="144000" rIns="6444000" bIns="144000"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in the icon to add a picture. Alternatively, </a:t>
            </a:r>
            <a:br>
              <a:rPr lang="en-US" dirty="0"/>
            </a:br>
            <a:r>
              <a:rPr lang="en-US" dirty="0"/>
              <a:t>drag an image from a local folder, or copy </a:t>
            </a:r>
            <a:br>
              <a:rPr lang="en-US" dirty="0"/>
            </a:br>
            <a:r>
              <a:rPr lang="en-US" dirty="0"/>
              <a:t>and paste it here.  After adding an image, select it and go to ‘Arrange’ on top menu, and select “Send to Back”.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5054B3-40F2-D105-C31B-03B4ED3D57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6260375" y="486637"/>
            <a:ext cx="5551488" cy="54449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97B8AEB-8414-1865-ACDC-82F6A51C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87" y="711200"/>
            <a:ext cx="4932528" cy="201771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17E9B34-5E28-1CCF-0A87-B903BBE3C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078810-D2B0-A29D-0C3C-95F15047BA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50087" y="2965449"/>
            <a:ext cx="4932528" cy="282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4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12BBE87-9F8A-1489-BCC6-4607161307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26013"/>
          </a:xfrm>
          <a:custGeom>
            <a:avLst/>
            <a:gdLst>
              <a:gd name="connsiteX0" fmla="*/ 0 w 12192000"/>
              <a:gd name="connsiteY0" fmla="*/ 0 h 4384698"/>
              <a:gd name="connsiteX1" fmla="*/ 12192000 w 12192000"/>
              <a:gd name="connsiteY1" fmla="*/ 0 h 4384698"/>
              <a:gd name="connsiteX2" fmla="*/ 12192000 w 12192000"/>
              <a:gd name="connsiteY2" fmla="*/ 4384698 h 4384698"/>
              <a:gd name="connsiteX3" fmla="*/ 0 w 12192000"/>
              <a:gd name="connsiteY3" fmla="*/ 4384698 h 438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84698">
                <a:moveTo>
                  <a:pt x="0" y="0"/>
                </a:moveTo>
                <a:lnTo>
                  <a:pt x="12192000" y="0"/>
                </a:lnTo>
                <a:lnTo>
                  <a:pt x="12192000" y="4384698"/>
                </a:lnTo>
                <a:lnTo>
                  <a:pt x="0" y="43846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0613BC-8EE0-1EAD-F28F-31F05898BE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130004" y="-203997"/>
            <a:ext cx="1931986" cy="12192004"/>
          </a:xfrm>
          <a:custGeom>
            <a:avLst/>
            <a:gdLst>
              <a:gd name="connsiteX0" fmla="*/ 1418100 w 1931986"/>
              <a:gd name="connsiteY0" fmla="*/ 1252451 h 12192004"/>
              <a:gd name="connsiteX1" fmla="*/ 1435142 w 1931986"/>
              <a:gd name="connsiteY1" fmla="*/ 1246996 h 12192004"/>
              <a:gd name="connsiteX2" fmla="*/ 1435142 w 1931986"/>
              <a:gd name="connsiteY2" fmla="*/ 1229170 h 12192004"/>
              <a:gd name="connsiteX3" fmla="*/ 1435142 w 1931986"/>
              <a:gd name="connsiteY3" fmla="*/ 1229150 h 12192004"/>
              <a:gd name="connsiteX4" fmla="*/ 1445538 w 1931986"/>
              <a:gd name="connsiteY4" fmla="*/ 1243615 h 12192004"/>
              <a:gd name="connsiteX5" fmla="*/ 1462357 w 1931986"/>
              <a:gd name="connsiteY5" fmla="*/ 1238189 h 12192004"/>
              <a:gd name="connsiteX6" fmla="*/ 1451961 w 1931986"/>
              <a:gd name="connsiteY6" fmla="*/ 1252441 h 12192004"/>
              <a:gd name="connsiteX7" fmla="*/ 1462357 w 1931986"/>
              <a:gd name="connsiteY7" fmla="*/ 1266692 h 12192004"/>
              <a:gd name="connsiteX8" fmla="*/ 1445538 w 1931986"/>
              <a:gd name="connsiteY8" fmla="*/ 1261267 h 12192004"/>
              <a:gd name="connsiteX9" fmla="*/ 1435142 w 1931986"/>
              <a:gd name="connsiteY9" fmla="*/ 1275732 h 12192004"/>
              <a:gd name="connsiteX10" fmla="*/ 1435162 w 1931986"/>
              <a:gd name="connsiteY10" fmla="*/ 1257905 h 12192004"/>
              <a:gd name="connsiteX11" fmla="*/ 1417887 w 1931986"/>
              <a:gd name="connsiteY11" fmla="*/ 996894 h 12192004"/>
              <a:gd name="connsiteX12" fmla="*/ 1434929 w 1931986"/>
              <a:gd name="connsiteY12" fmla="*/ 991430 h 12192004"/>
              <a:gd name="connsiteX13" fmla="*/ 1434929 w 1931986"/>
              <a:gd name="connsiteY13" fmla="*/ 973633 h 12192004"/>
              <a:gd name="connsiteX14" fmla="*/ 1445305 w 1931986"/>
              <a:gd name="connsiteY14" fmla="*/ 988097 h 12192004"/>
              <a:gd name="connsiteX15" fmla="*/ 1462124 w 1931986"/>
              <a:gd name="connsiteY15" fmla="*/ 982662 h 12192004"/>
              <a:gd name="connsiteX16" fmla="*/ 1451728 w 1931986"/>
              <a:gd name="connsiteY16" fmla="*/ 996904 h 12192004"/>
              <a:gd name="connsiteX17" fmla="*/ 1462124 w 1931986"/>
              <a:gd name="connsiteY17" fmla="*/ 1011155 h 12192004"/>
              <a:gd name="connsiteX18" fmla="*/ 1445305 w 1931986"/>
              <a:gd name="connsiteY18" fmla="*/ 1005720 h 12192004"/>
              <a:gd name="connsiteX19" fmla="*/ 1434929 w 1931986"/>
              <a:gd name="connsiteY19" fmla="*/ 1020185 h 12192004"/>
              <a:gd name="connsiteX20" fmla="*/ 1434948 w 1931986"/>
              <a:gd name="connsiteY20" fmla="*/ 1002368 h 12192004"/>
              <a:gd name="connsiteX21" fmla="*/ 1384802 w 1931986"/>
              <a:gd name="connsiteY21" fmla="*/ 578033 h 12192004"/>
              <a:gd name="connsiteX22" fmla="*/ 1401815 w 1931986"/>
              <a:gd name="connsiteY22" fmla="*/ 572588 h 12192004"/>
              <a:gd name="connsiteX23" fmla="*/ 1401815 w 1931986"/>
              <a:gd name="connsiteY23" fmla="*/ 554752 h 12192004"/>
              <a:gd name="connsiteX24" fmla="*/ 1412210 w 1931986"/>
              <a:gd name="connsiteY24" fmla="*/ 569226 h 12192004"/>
              <a:gd name="connsiteX25" fmla="*/ 1429019 w 1931986"/>
              <a:gd name="connsiteY25" fmla="*/ 563791 h 12192004"/>
              <a:gd name="connsiteX26" fmla="*/ 1418624 w 1931986"/>
              <a:gd name="connsiteY26" fmla="*/ 578033 h 12192004"/>
              <a:gd name="connsiteX27" fmla="*/ 1429019 w 1931986"/>
              <a:gd name="connsiteY27" fmla="*/ 592284 h 12192004"/>
              <a:gd name="connsiteX28" fmla="*/ 1412210 w 1931986"/>
              <a:gd name="connsiteY28" fmla="*/ 586869 h 12192004"/>
              <a:gd name="connsiteX29" fmla="*/ 1401815 w 1931986"/>
              <a:gd name="connsiteY29" fmla="*/ 601314 h 12192004"/>
              <a:gd name="connsiteX30" fmla="*/ 1401834 w 1931986"/>
              <a:gd name="connsiteY30" fmla="*/ 583497 h 12192004"/>
              <a:gd name="connsiteX31" fmla="*/ 1384802 w 1931986"/>
              <a:gd name="connsiteY31" fmla="*/ 725449 h 12192004"/>
              <a:gd name="connsiteX32" fmla="*/ 1401814 w 1931986"/>
              <a:gd name="connsiteY32" fmla="*/ 719994 h 12192004"/>
              <a:gd name="connsiteX33" fmla="*/ 1401814 w 1931986"/>
              <a:gd name="connsiteY33" fmla="*/ 702168 h 12192004"/>
              <a:gd name="connsiteX34" fmla="*/ 1412210 w 1931986"/>
              <a:gd name="connsiteY34" fmla="*/ 716632 h 12192004"/>
              <a:gd name="connsiteX35" fmla="*/ 1429019 w 1931986"/>
              <a:gd name="connsiteY35" fmla="*/ 711217 h 12192004"/>
              <a:gd name="connsiteX36" fmla="*/ 1418623 w 1931986"/>
              <a:gd name="connsiteY36" fmla="*/ 725449 h 12192004"/>
              <a:gd name="connsiteX37" fmla="*/ 1429019 w 1931986"/>
              <a:gd name="connsiteY37" fmla="*/ 739700 h 12192004"/>
              <a:gd name="connsiteX38" fmla="*/ 1412210 w 1931986"/>
              <a:gd name="connsiteY38" fmla="*/ 734284 h 12192004"/>
              <a:gd name="connsiteX39" fmla="*/ 1401814 w 1931986"/>
              <a:gd name="connsiteY39" fmla="*/ 748739 h 12192004"/>
              <a:gd name="connsiteX40" fmla="*/ 1401834 w 1931986"/>
              <a:gd name="connsiteY40" fmla="*/ 730903 h 12192004"/>
              <a:gd name="connsiteX41" fmla="*/ 1364040 w 1931986"/>
              <a:gd name="connsiteY41" fmla="*/ 1050771 h 12192004"/>
              <a:gd name="connsiteX42" fmla="*/ 1381052 w 1931986"/>
              <a:gd name="connsiteY42" fmla="*/ 1045326 h 12192004"/>
              <a:gd name="connsiteX43" fmla="*/ 1381052 w 1931986"/>
              <a:gd name="connsiteY43" fmla="*/ 1027470 h 12192004"/>
              <a:gd name="connsiteX44" fmla="*/ 1381062 w 1931986"/>
              <a:gd name="connsiteY44" fmla="*/ 1027461 h 12192004"/>
              <a:gd name="connsiteX45" fmla="*/ 1391477 w 1931986"/>
              <a:gd name="connsiteY45" fmla="*/ 1041935 h 12192004"/>
              <a:gd name="connsiteX46" fmla="*/ 1408296 w 1931986"/>
              <a:gd name="connsiteY46" fmla="*/ 1036519 h 12192004"/>
              <a:gd name="connsiteX47" fmla="*/ 1397881 w 1931986"/>
              <a:gd name="connsiteY47" fmla="*/ 1050751 h 12192004"/>
              <a:gd name="connsiteX48" fmla="*/ 1408296 w 1931986"/>
              <a:gd name="connsiteY48" fmla="*/ 1065012 h 12192004"/>
              <a:gd name="connsiteX49" fmla="*/ 1391477 w 1931986"/>
              <a:gd name="connsiteY49" fmla="*/ 1059597 h 12192004"/>
              <a:gd name="connsiteX50" fmla="*/ 1381062 w 1931986"/>
              <a:gd name="connsiteY50" fmla="*/ 1074052 h 12192004"/>
              <a:gd name="connsiteX51" fmla="*/ 1381101 w 1931986"/>
              <a:gd name="connsiteY51" fmla="*/ 1056215 h 12192004"/>
              <a:gd name="connsiteX52" fmla="*/ 1364040 w 1931986"/>
              <a:gd name="connsiteY52" fmla="*/ 1198477 h 12192004"/>
              <a:gd name="connsiteX53" fmla="*/ 1381081 w 1931986"/>
              <a:gd name="connsiteY53" fmla="*/ 1193023 h 12192004"/>
              <a:gd name="connsiteX54" fmla="*/ 1381081 w 1931986"/>
              <a:gd name="connsiteY54" fmla="*/ 1175206 h 12192004"/>
              <a:gd name="connsiteX55" fmla="*/ 1391477 w 1931986"/>
              <a:gd name="connsiteY55" fmla="*/ 1189661 h 12192004"/>
              <a:gd name="connsiteX56" fmla="*/ 1408296 w 1931986"/>
              <a:gd name="connsiteY56" fmla="*/ 1184245 h 12192004"/>
              <a:gd name="connsiteX57" fmla="*/ 1397900 w 1931986"/>
              <a:gd name="connsiteY57" fmla="*/ 1198477 h 12192004"/>
              <a:gd name="connsiteX58" fmla="*/ 1408296 w 1931986"/>
              <a:gd name="connsiteY58" fmla="*/ 1212729 h 12192004"/>
              <a:gd name="connsiteX59" fmla="*/ 1391477 w 1931986"/>
              <a:gd name="connsiteY59" fmla="*/ 1207313 h 12192004"/>
              <a:gd name="connsiteX60" fmla="*/ 1381081 w 1931986"/>
              <a:gd name="connsiteY60" fmla="*/ 1221768 h 12192004"/>
              <a:gd name="connsiteX61" fmla="*/ 1381101 w 1931986"/>
              <a:gd name="connsiteY61" fmla="*/ 1203941 h 12192004"/>
              <a:gd name="connsiteX62" fmla="*/ 1330732 w 1931986"/>
              <a:gd name="connsiteY62" fmla="*/ 523972 h 12192004"/>
              <a:gd name="connsiteX63" fmla="*/ 1347764 w 1931986"/>
              <a:gd name="connsiteY63" fmla="*/ 518508 h 12192004"/>
              <a:gd name="connsiteX64" fmla="*/ 1347764 w 1931986"/>
              <a:gd name="connsiteY64" fmla="*/ 500701 h 12192004"/>
              <a:gd name="connsiteX65" fmla="*/ 1358159 w 1931986"/>
              <a:gd name="connsiteY65" fmla="*/ 515175 h 12192004"/>
              <a:gd name="connsiteX66" fmla="*/ 1374968 w 1931986"/>
              <a:gd name="connsiteY66" fmla="*/ 509740 h 12192004"/>
              <a:gd name="connsiteX67" fmla="*/ 1364553 w 1931986"/>
              <a:gd name="connsiteY67" fmla="*/ 523982 h 12192004"/>
              <a:gd name="connsiteX68" fmla="*/ 1374968 w 1931986"/>
              <a:gd name="connsiteY68" fmla="*/ 538233 h 12192004"/>
              <a:gd name="connsiteX69" fmla="*/ 1358159 w 1931986"/>
              <a:gd name="connsiteY69" fmla="*/ 532798 h 12192004"/>
              <a:gd name="connsiteX70" fmla="*/ 1347764 w 1931986"/>
              <a:gd name="connsiteY70" fmla="*/ 547263 h 12192004"/>
              <a:gd name="connsiteX71" fmla="*/ 1347783 w 1931986"/>
              <a:gd name="connsiteY71" fmla="*/ 529446 h 12192004"/>
              <a:gd name="connsiteX72" fmla="*/ 1330731 w 1931986"/>
              <a:gd name="connsiteY72" fmla="*/ 779500 h 12192004"/>
              <a:gd name="connsiteX73" fmla="*/ 1347764 w 1931986"/>
              <a:gd name="connsiteY73" fmla="*/ 774045 h 12192004"/>
              <a:gd name="connsiteX74" fmla="*/ 1347764 w 1931986"/>
              <a:gd name="connsiteY74" fmla="*/ 756228 h 12192004"/>
              <a:gd name="connsiteX75" fmla="*/ 1358159 w 1931986"/>
              <a:gd name="connsiteY75" fmla="*/ 770693 h 12192004"/>
              <a:gd name="connsiteX76" fmla="*/ 1374968 w 1931986"/>
              <a:gd name="connsiteY76" fmla="*/ 765267 h 12192004"/>
              <a:gd name="connsiteX77" fmla="*/ 1364553 w 1931986"/>
              <a:gd name="connsiteY77" fmla="*/ 779509 h 12192004"/>
              <a:gd name="connsiteX78" fmla="*/ 1374968 w 1931986"/>
              <a:gd name="connsiteY78" fmla="*/ 793761 h 12192004"/>
              <a:gd name="connsiteX79" fmla="*/ 1358159 w 1931986"/>
              <a:gd name="connsiteY79" fmla="*/ 788335 h 12192004"/>
              <a:gd name="connsiteX80" fmla="*/ 1347764 w 1931986"/>
              <a:gd name="connsiteY80" fmla="*/ 802790 h 12192004"/>
              <a:gd name="connsiteX81" fmla="*/ 1347783 w 1931986"/>
              <a:gd name="connsiteY81" fmla="*/ 784964 h 12192004"/>
              <a:gd name="connsiteX82" fmla="*/ 1301463 w 1931986"/>
              <a:gd name="connsiteY82" fmla="*/ 532168 h 12192004"/>
              <a:gd name="connsiteX83" fmla="*/ 1400032 w 1931986"/>
              <a:gd name="connsiteY83" fmla="*/ 630737 h 12192004"/>
              <a:gd name="connsiteX84" fmla="*/ 1498601 w 1931986"/>
              <a:gd name="connsiteY84" fmla="*/ 630737 h 12192004"/>
              <a:gd name="connsiteX85" fmla="*/ 1498601 w 1931986"/>
              <a:gd name="connsiteY85" fmla="*/ 433609 h 12192004"/>
              <a:gd name="connsiteX86" fmla="*/ 1498601 w 1931986"/>
              <a:gd name="connsiteY86" fmla="*/ 433600 h 12192004"/>
              <a:gd name="connsiteX87" fmla="*/ 1400032 w 1931986"/>
              <a:gd name="connsiteY87" fmla="*/ 433600 h 12192004"/>
              <a:gd name="connsiteX88" fmla="*/ 1301463 w 1931986"/>
              <a:gd name="connsiteY88" fmla="*/ 532168 h 12192004"/>
              <a:gd name="connsiteX89" fmla="*/ 1301463 w 1931986"/>
              <a:gd name="connsiteY89" fmla="*/ 867198 h 12192004"/>
              <a:gd name="connsiteX90" fmla="*/ 1498591 w 1931986"/>
              <a:gd name="connsiteY90" fmla="*/ 867198 h 12192004"/>
              <a:gd name="connsiteX91" fmla="*/ 1498591 w 1931986"/>
              <a:gd name="connsiteY91" fmla="*/ 768630 h 12192004"/>
              <a:gd name="connsiteX92" fmla="*/ 1400022 w 1931986"/>
              <a:gd name="connsiteY92" fmla="*/ 670061 h 12192004"/>
              <a:gd name="connsiteX93" fmla="*/ 1400032 w 1931986"/>
              <a:gd name="connsiteY93" fmla="*/ 670070 h 12192004"/>
              <a:gd name="connsiteX94" fmla="*/ 1301463 w 1931986"/>
              <a:gd name="connsiteY94" fmla="*/ 768639 h 12192004"/>
              <a:gd name="connsiteX95" fmla="*/ 1301463 w 1931986"/>
              <a:gd name="connsiteY95" fmla="*/ 1241561 h 12192004"/>
              <a:gd name="connsiteX96" fmla="*/ 1400022 w 1931986"/>
              <a:gd name="connsiteY96" fmla="*/ 1340120 h 12192004"/>
              <a:gd name="connsiteX97" fmla="*/ 1498591 w 1931986"/>
              <a:gd name="connsiteY97" fmla="*/ 1241552 h 12192004"/>
              <a:gd name="connsiteX98" fmla="*/ 1498591 w 1931986"/>
              <a:gd name="connsiteY98" fmla="*/ 1142992 h 12192004"/>
              <a:gd name="connsiteX99" fmla="*/ 1301463 w 1931986"/>
              <a:gd name="connsiteY99" fmla="*/ 1142992 h 12192004"/>
              <a:gd name="connsiteX100" fmla="*/ 1301453 w 1931986"/>
              <a:gd name="connsiteY100" fmla="*/ 1103659 h 12192004"/>
              <a:gd name="connsiteX101" fmla="*/ 1400022 w 1931986"/>
              <a:gd name="connsiteY101" fmla="*/ 1103659 h 12192004"/>
              <a:gd name="connsiteX102" fmla="*/ 1498591 w 1931986"/>
              <a:gd name="connsiteY102" fmla="*/ 1005090 h 12192004"/>
              <a:gd name="connsiteX103" fmla="*/ 1400022 w 1931986"/>
              <a:gd name="connsiteY103" fmla="*/ 906522 h 12192004"/>
              <a:gd name="connsiteX104" fmla="*/ 1400012 w 1931986"/>
              <a:gd name="connsiteY104" fmla="*/ 906531 h 12192004"/>
              <a:gd name="connsiteX105" fmla="*/ 1301453 w 1931986"/>
              <a:gd name="connsiteY105" fmla="*/ 906531 h 12192004"/>
              <a:gd name="connsiteX106" fmla="*/ 0 w 1931986"/>
              <a:gd name="connsiteY106" fmla="*/ 12192004 h 12192004"/>
              <a:gd name="connsiteX107" fmla="*/ 0 w 1931986"/>
              <a:gd name="connsiteY107" fmla="*/ 0 h 12192004"/>
              <a:gd name="connsiteX108" fmla="*/ 1931986 w 1931986"/>
              <a:gd name="connsiteY108" fmla="*/ 0 h 12192004"/>
              <a:gd name="connsiteX109" fmla="*/ 1931986 w 1931986"/>
              <a:gd name="connsiteY109" fmla="*/ 12192004 h 1219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931986" h="12192004">
                <a:moveTo>
                  <a:pt x="1418100" y="1252451"/>
                </a:moveTo>
                <a:lnTo>
                  <a:pt x="1435142" y="1246996"/>
                </a:lnTo>
                <a:lnTo>
                  <a:pt x="1435142" y="1229170"/>
                </a:lnTo>
                <a:lnTo>
                  <a:pt x="1435142" y="1229150"/>
                </a:lnTo>
                <a:lnTo>
                  <a:pt x="1445538" y="1243615"/>
                </a:lnTo>
                <a:lnTo>
                  <a:pt x="1462357" y="1238189"/>
                </a:lnTo>
                <a:lnTo>
                  <a:pt x="1451961" y="1252441"/>
                </a:lnTo>
                <a:lnTo>
                  <a:pt x="1462357" y="1266692"/>
                </a:lnTo>
                <a:lnTo>
                  <a:pt x="1445538" y="1261267"/>
                </a:lnTo>
                <a:lnTo>
                  <a:pt x="1435142" y="1275732"/>
                </a:lnTo>
                <a:lnTo>
                  <a:pt x="1435162" y="1257905"/>
                </a:lnTo>
                <a:close/>
                <a:moveTo>
                  <a:pt x="1417887" y="996894"/>
                </a:moveTo>
                <a:lnTo>
                  <a:pt x="1434929" y="991430"/>
                </a:lnTo>
                <a:lnTo>
                  <a:pt x="1434929" y="973633"/>
                </a:lnTo>
                <a:lnTo>
                  <a:pt x="1445305" y="988097"/>
                </a:lnTo>
                <a:lnTo>
                  <a:pt x="1462124" y="982662"/>
                </a:lnTo>
                <a:lnTo>
                  <a:pt x="1451728" y="996904"/>
                </a:lnTo>
                <a:lnTo>
                  <a:pt x="1462124" y="1011155"/>
                </a:lnTo>
                <a:lnTo>
                  <a:pt x="1445305" y="1005720"/>
                </a:lnTo>
                <a:lnTo>
                  <a:pt x="1434929" y="1020185"/>
                </a:lnTo>
                <a:lnTo>
                  <a:pt x="1434948" y="1002368"/>
                </a:lnTo>
                <a:close/>
                <a:moveTo>
                  <a:pt x="1384802" y="578033"/>
                </a:moveTo>
                <a:lnTo>
                  <a:pt x="1401815" y="572588"/>
                </a:lnTo>
                <a:lnTo>
                  <a:pt x="1401815" y="554752"/>
                </a:lnTo>
                <a:lnTo>
                  <a:pt x="1412210" y="569226"/>
                </a:lnTo>
                <a:lnTo>
                  <a:pt x="1429019" y="563791"/>
                </a:lnTo>
                <a:lnTo>
                  <a:pt x="1418624" y="578033"/>
                </a:lnTo>
                <a:lnTo>
                  <a:pt x="1429019" y="592284"/>
                </a:lnTo>
                <a:lnTo>
                  <a:pt x="1412210" y="586869"/>
                </a:lnTo>
                <a:lnTo>
                  <a:pt x="1401815" y="601314"/>
                </a:lnTo>
                <a:lnTo>
                  <a:pt x="1401834" y="583497"/>
                </a:lnTo>
                <a:close/>
                <a:moveTo>
                  <a:pt x="1384802" y="725449"/>
                </a:moveTo>
                <a:lnTo>
                  <a:pt x="1401814" y="719994"/>
                </a:lnTo>
                <a:lnTo>
                  <a:pt x="1401814" y="702168"/>
                </a:lnTo>
                <a:lnTo>
                  <a:pt x="1412210" y="716632"/>
                </a:lnTo>
                <a:lnTo>
                  <a:pt x="1429019" y="711217"/>
                </a:lnTo>
                <a:lnTo>
                  <a:pt x="1418623" y="725449"/>
                </a:lnTo>
                <a:lnTo>
                  <a:pt x="1429019" y="739700"/>
                </a:lnTo>
                <a:lnTo>
                  <a:pt x="1412210" y="734284"/>
                </a:lnTo>
                <a:lnTo>
                  <a:pt x="1401814" y="748739"/>
                </a:lnTo>
                <a:lnTo>
                  <a:pt x="1401834" y="730903"/>
                </a:lnTo>
                <a:close/>
                <a:moveTo>
                  <a:pt x="1364040" y="1050771"/>
                </a:moveTo>
                <a:lnTo>
                  <a:pt x="1381052" y="1045326"/>
                </a:lnTo>
                <a:lnTo>
                  <a:pt x="1381052" y="1027470"/>
                </a:lnTo>
                <a:lnTo>
                  <a:pt x="1381062" y="1027461"/>
                </a:lnTo>
                <a:lnTo>
                  <a:pt x="1391477" y="1041935"/>
                </a:lnTo>
                <a:lnTo>
                  <a:pt x="1408296" y="1036519"/>
                </a:lnTo>
                <a:lnTo>
                  <a:pt x="1397881" y="1050751"/>
                </a:lnTo>
                <a:lnTo>
                  <a:pt x="1408296" y="1065012"/>
                </a:lnTo>
                <a:lnTo>
                  <a:pt x="1391477" y="1059597"/>
                </a:lnTo>
                <a:lnTo>
                  <a:pt x="1381062" y="1074052"/>
                </a:lnTo>
                <a:lnTo>
                  <a:pt x="1381101" y="1056215"/>
                </a:lnTo>
                <a:close/>
                <a:moveTo>
                  <a:pt x="1364040" y="1198477"/>
                </a:moveTo>
                <a:lnTo>
                  <a:pt x="1381081" y="1193023"/>
                </a:lnTo>
                <a:lnTo>
                  <a:pt x="1381081" y="1175206"/>
                </a:lnTo>
                <a:lnTo>
                  <a:pt x="1391477" y="1189661"/>
                </a:lnTo>
                <a:lnTo>
                  <a:pt x="1408296" y="1184245"/>
                </a:lnTo>
                <a:lnTo>
                  <a:pt x="1397900" y="1198477"/>
                </a:lnTo>
                <a:lnTo>
                  <a:pt x="1408296" y="1212729"/>
                </a:lnTo>
                <a:lnTo>
                  <a:pt x="1391477" y="1207313"/>
                </a:lnTo>
                <a:lnTo>
                  <a:pt x="1381081" y="1221768"/>
                </a:lnTo>
                <a:lnTo>
                  <a:pt x="1381101" y="1203941"/>
                </a:lnTo>
                <a:close/>
                <a:moveTo>
                  <a:pt x="1330732" y="523972"/>
                </a:moveTo>
                <a:lnTo>
                  <a:pt x="1347764" y="518508"/>
                </a:lnTo>
                <a:lnTo>
                  <a:pt x="1347764" y="500701"/>
                </a:lnTo>
                <a:lnTo>
                  <a:pt x="1358159" y="515175"/>
                </a:lnTo>
                <a:lnTo>
                  <a:pt x="1374968" y="509740"/>
                </a:lnTo>
                <a:lnTo>
                  <a:pt x="1364553" y="523982"/>
                </a:lnTo>
                <a:lnTo>
                  <a:pt x="1374968" y="538233"/>
                </a:lnTo>
                <a:lnTo>
                  <a:pt x="1358159" y="532798"/>
                </a:lnTo>
                <a:lnTo>
                  <a:pt x="1347764" y="547263"/>
                </a:lnTo>
                <a:lnTo>
                  <a:pt x="1347783" y="529446"/>
                </a:lnTo>
                <a:close/>
                <a:moveTo>
                  <a:pt x="1330731" y="779500"/>
                </a:moveTo>
                <a:lnTo>
                  <a:pt x="1347764" y="774045"/>
                </a:lnTo>
                <a:lnTo>
                  <a:pt x="1347764" y="756228"/>
                </a:lnTo>
                <a:lnTo>
                  <a:pt x="1358159" y="770693"/>
                </a:lnTo>
                <a:lnTo>
                  <a:pt x="1374968" y="765267"/>
                </a:lnTo>
                <a:lnTo>
                  <a:pt x="1364553" y="779509"/>
                </a:lnTo>
                <a:lnTo>
                  <a:pt x="1374968" y="793761"/>
                </a:lnTo>
                <a:lnTo>
                  <a:pt x="1358159" y="788335"/>
                </a:lnTo>
                <a:lnTo>
                  <a:pt x="1347764" y="802790"/>
                </a:lnTo>
                <a:lnTo>
                  <a:pt x="1347783" y="784964"/>
                </a:lnTo>
                <a:close/>
                <a:moveTo>
                  <a:pt x="1301463" y="532168"/>
                </a:moveTo>
                <a:cubicBezTo>
                  <a:pt x="1301463" y="586607"/>
                  <a:pt x="1345593" y="630737"/>
                  <a:pt x="1400032" y="630737"/>
                </a:cubicBezTo>
                <a:lnTo>
                  <a:pt x="1498601" y="630737"/>
                </a:lnTo>
                <a:lnTo>
                  <a:pt x="1498601" y="433609"/>
                </a:lnTo>
                <a:lnTo>
                  <a:pt x="1498601" y="433600"/>
                </a:lnTo>
                <a:lnTo>
                  <a:pt x="1400032" y="433600"/>
                </a:lnTo>
                <a:cubicBezTo>
                  <a:pt x="1345593" y="433600"/>
                  <a:pt x="1301463" y="477730"/>
                  <a:pt x="1301463" y="532168"/>
                </a:cubicBezTo>
                <a:close/>
                <a:moveTo>
                  <a:pt x="1301463" y="867198"/>
                </a:moveTo>
                <a:lnTo>
                  <a:pt x="1498591" y="867198"/>
                </a:lnTo>
                <a:lnTo>
                  <a:pt x="1498591" y="768630"/>
                </a:lnTo>
                <a:cubicBezTo>
                  <a:pt x="1498591" y="714191"/>
                  <a:pt x="1454460" y="670061"/>
                  <a:pt x="1400022" y="670061"/>
                </a:cubicBezTo>
                <a:lnTo>
                  <a:pt x="1400032" y="670070"/>
                </a:lnTo>
                <a:cubicBezTo>
                  <a:pt x="1345593" y="670070"/>
                  <a:pt x="1301463" y="714201"/>
                  <a:pt x="1301463" y="768639"/>
                </a:cubicBezTo>
                <a:close/>
                <a:moveTo>
                  <a:pt x="1301463" y="1241561"/>
                </a:moveTo>
                <a:cubicBezTo>
                  <a:pt x="1301463" y="1295990"/>
                  <a:pt x="1345584" y="1340120"/>
                  <a:pt x="1400022" y="1340120"/>
                </a:cubicBezTo>
                <a:cubicBezTo>
                  <a:pt x="1454460" y="1340120"/>
                  <a:pt x="1498591" y="1295990"/>
                  <a:pt x="1498591" y="1241552"/>
                </a:cubicBezTo>
                <a:lnTo>
                  <a:pt x="1498591" y="1142992"/>
                </a:lnTo>
                <a:lnTo>
                  <a:pt x="1301463" y="1142992"/>
                </a:lnTo>
                <a:close/>
                <a:moveTo>
                  <a:pt x="1301453" y="1103659"/>
                </a:moveTo>
                <a:lnTo>
                  <a:pt x="1400022" y="1103659"/>
                </a:lnTo>
                <a:cubicBezTo>
                  <a:pt x="1454461" y="1103659"/>
                  <a:pt x="1498591" y="1059529"/>
                  <a:pt x="1498591" y="1005090"/>
                </a:cubicBezTo>
                <a:cubicBezTo>
                  <a:pt x="1498591" y="950652"/>
                  <a:pt x="1454461" y="906522"/>
                  <a:pt x="1400022" y="906522"/>
                </a:cubicBezTo>
                <a:lnTo>
                  <a:pt x="1400012" y="906531"/>
                </a:lnTo>
                <a:lnTo>
                  <a:pt x="1301453" y="906531"/>
                </a:lnTo>
                <a:close/>
                <a:moveTo>
                  <a:pt x="0" y="12192004"/>
                </a:moveTo>
                <a:lnTo>
                  <a:pt x="0" y="0"/>
                </a:lnTo>
                <a:lnTo>
                  <a:pt x="1931986" y="0"/>
                </a:lnTo>
                <a:lnTo>
                  <a:pt x="1931986" y="121920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3525" y="5375696"/>
            <a:ext cx="9983476" cy="914096"/>
          </a:xfrm>
        </p:spPr>
        <p:txBody>
          <a:bodyPr wrap="square" anchor="t">
            <a:sp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958F4BD-B060-AAA3-3520-C0D92B2282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834102" y="2512244"/>
            <a:ext cx="428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5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+ whit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7614D04-F28C-25AC-3AE2-CCBE4C94CA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260000" tIns="144000" rIns="144000" bIns="144000" anchor="b">
            <a:noAutofit/>
          </a:bodyPr>
          <a:lstStyle>
            <a:lvl1pPr algn="r">
              <a:defRPr sz="1400"/>
            </a:lvl1pPr>
          </a:lstStyle>
          <a:p>
            <a:r>
              <a:rPr lang="en-US" dirty="0"/>
              <a:t>Click in the icon to add a picture. Alternatively, drag an image from a local folder, or copy and paste it here.  After adding an image, select it and go to ‘Arrange’ on top menu, and select “Send to Back”.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770283E-7649-93E4-D601-A1220AB1F9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320325" y="-2453414"/>
            <a:ext cx="5551488" cy="11325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069EBA9-3406-0366-CA95-EA790F224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87" y="711200"/>
            <a:ext cx="10854356" cy="159657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66AD7E-4808-EEAB-5828-4D5924161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985" y="2585586"/>
            <a:ext cx="10854357" cy="320848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408A2B3-478B-8BB5-65E1-A8B2B53AED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0502" y="3147719"/>
            <a:ext cx="55512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1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tIns="144000" rIns="2376000" bIns="144000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Click in the icon to add a picture. Alternatively, drag an image from a local folder, or copy and paste it here.  After adding an image, select it and go to ‘Arrange’ on top menu, and select “Send to Back”.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74E659-DCBD-B84D-EE43-18FCE637C7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565043" y="897196"/>
            <a:ext cx="5062757" cy="5063603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0" y="1117600"/>
            <a:ext cx="4673600" cy="207554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8B83EA7-AE93-9877-AC1A-E2F91ACE4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9202" y="3428999"/>
            <a:ext cx="4673598" cy="220027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5pPr>
              <a:defRPr/>
            </a:lvl5pPr>
            <a:lvl6pPr marL="0" indent="0"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C84A66F-4DC5-15A8-B01C-796A683292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0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Graphic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A7C65-8429-ED9F-3F49-C9154370E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69D5EF-25FC-FDFA-F333-BC054A3B54CD}"/>
              </a:ext>
            </a:extLst>
          </p:cNvPr>
          <p:cNvSpPr/>
          <p:nvPr userDrawn="1"/>
        </p:nvSpPr>
        <p:spPr>
          <a:xfrm rot="5400000" flipH="1">
            <a:off x="9029700" y="-1"/>
            <a:ext cx="3162300" cy="31623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67A7FC-ED17-8DC4-2565-03C5D21208B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7089879" y="1238625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8C6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E463C3-8C0D-3E1D-F8EA-38B10423B365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7791075" y="-1"/>
            <a:ext cx="1238625" cy="1238625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AB84C27-D96E-6674-49B9-F59115E7300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791075" y="1939820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9AFBB03-73D1-9472-0E45-6C3137375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D0C244-0088-4961-C7C3-92BDD162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880100" cy="2628900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187AD29-876D-03DF-6D4F-B7B5D1DF740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9E64E-0F97-7A18-BD0B-8A3AD945F9A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799" y="3426305"/>
            <a:ext cx="11326813" cy="2558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9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Graphic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12B6-8E63-5D2C-EAB3-1F0FFC56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880100" cy="2628900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A7C65-8429-ED9F-3F49-C9154370E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69D5EF-25FC-FDFA-F333-BC054A3B54CD}"/>
              </a:ext>
            </a:extLst>
          </p:cNvPr>
          <p:cNvSpPr/>
          <p:nvPr userDrawn="1"/>
        </p:nvSpPr>
        <p:spPr>
          <a:xfrm rot="10800000" flipH="1">
            <a:off x="9029700" y="-1"/>
            <a:ext cx="3162300" cy="31623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E463C3-8C0D-3E1D-F8EA-38B10423B36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202425" y="2239813"/>
            <a:ext cx="1238625" cy="1238625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3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D910A4-2D88-E53A-4CFD-C37CB2E9AB08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7501229" y="1538617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4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B84C27-D96E-6674-49B9-F59115E73001}"/>
              </a:ext>
            </a:extLst>
          </p:cNvPr>
          <p:cNvSpPr>
            <a:spLocks noChangeAspect="1"/>
          </p:cNvSpPr>
          <p:nvPr userDrawn="1"/>
        </p:nvSpPr>
        <p:spPr>
          <a:xfrm rot="5400000" flipH="1">
            <a:off x="6800033" y="2239813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B2C277E-7F6A-B985-98EE-A3D6C2A34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CB9B1B-50A5-731A-756B-39050083CF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D8E34B-978D-1B85-995C-0D35A2228E1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799" y="3426305"/>
            <a:ext cx="11326813" cy="2558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7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Gradient 1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0823"/>
            <a:ext cx="5880100" cy="809252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t>Haga clic para editar el texto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endParaRPr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endParaRPr/>
                </a:p>
              </p:txBody>
            </p:sp>
          </p:grpSp>
        </p:grpSp>
      </p:grp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504247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t>Diapositiva final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4DD5DC-CF2F-C5E3-14FF-3FC3AA9F96EF}"/>
              </a:ext>
            </a:extLst>
          </p:cNvPr>
          <p:cNvGrpSpPr/>
          <p:nvPr userDrawn="1"/>
        </p:nvGrpSpPr>
        <p:grpSpPr>
          <a:xfrm>
            <a:off x="7828807" y="2464684"/>
            <a:ext cx="4363195" cy="4393320"/>
            <a:chOff x="8166392" y="2804601"/>
            <a:chExt cx="4025609" cy="405340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68F87-17FE-130E-108E-82AD1CCC9A98}"/>
                </a:ext>
              </a:extLst>
            </p:cNvPr>
            <p:cNvSpPr/>
            <p:nvPr/>
          </p:nvSpPr>
          <p:spPr>
            <a:xfrm>
              <a:off x="8166393" y="2804601"/>
              <a:ext cx="1984405" cy="1984407"/>
            </a:xfrm>
            <a:custGeom>
              <a:avLst/>
              <a:gdLst>
                <a:gd name="connsiteX0" fmla="*/ 992152 w 1984405"/>
                <a:gd name="connsiteY0" fmla="*/ 0 h 1984407"/>
                <a:gd name="connsiteX1" fmla="*/ 1984405 w 1984405"/>
                <a:gd name="connsiteY1" fmla="*/ 0 h 1984407"/>
                <a:gd name="connsiteX2" fmla="*/ 1984405 w 1984405"/>
                <a:gd name="connsiteY2" fmla="*/ 1984407 h 1984407"/>
                <a:gd name="connsiteX3" fmla="*/ 992249 w 1984405"/>
                <a:gd name="connsiteY3" fmla="*/ 1984407 h 1984407"/>
                <a:gd name="connsiteX4" fmla="*/ 0 w 1984405"/>
                <a:gd name="connsiteY4" fmla="*/ 992153 h 1984407"/>
                <a:gd name="connsiteX5" fmla="*/ 992152 w 1984405"/>
                <a:gd name="connsiteY5" fmla="*/ 0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405" h="1984407">
                  <a:moveTo>
                    <a:pt x="992152" y="0"/>
                  </a:moveTo>
                  <a:lnTo>
                    <a:pt x="1984405" y="0"/>
                  </a:lnTo>
                  <a:lnTo>
                    <a:pt x="1984405" y="1984407"/>
                  </a:lnTo>
                  <a:lnTo>
                    <a:pt x="992249" y="1984407"/>
                  </a:lnTo>
                  <a:cubicBezTo>
                    <a:pt x="444240" y="1984407"/>
                    <a:pt x="0" y="1540163"/>
                    <a:pt x="0" y="992153"/>
                  </a:cubicBezTo>
                  <a:cubicBezTo>
                    <a:pt x="0" y="444143"/>
                    <a:pt x="444240" y="0"/>
                    <a:pt x="992152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wrap="square" anchor="ctr">
              <a:noAutofit/>
            </a:bodyPr>
            <a:lstStyle/>
            <a:p>
              <a:endParaRPr>
                <a:solidFill>
                  <a:srgbClr val="191919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4E82A41-6D57-1872-E0FB-56133EDFFF36}"/>
                </a:ext>
              </a:extLst>
            </p:cNvPr>
            <p:cNvSpPr/>
            <p:nvPr/>
          </p:nvSpPr>
          <p:spPr>
            <a:xfrm>
              <a:off x="8166392" y="4873500"/>
              <a:ext cx="1984502" cy="1984407"/>
            </a:xfrm>
            <a:custGeom>
              <a:avLst/>
              <a:gdLst>
                <a:gd name="connsiteX0" fmla="*/ 0 w 1984502"/>
                <a:gd name="connsiteY0" fmla="*/ 0 h 1984407"/>
                <a:gd name="connsiteX1" fmla="*/ 992152 w 1984502"/>
                <a:gd name="connsiteY1" fmla="*/ 0 h 1984407"/>
                <a:gd name="connsiteX2" fmla="*/ 1984405 w 1984502"/>
                <a:gd name="connsiteY2" fmla="*/ 992250 h 1984407"/>
                <a:gd name="connsiteX3" fmla="*/ 1984502 w 1984502"/>
                <a:gd name="connsiteY3" fmla="*/ 992153 h 1984407"/>
                <a:gd name="connsiteX4" fmla="*/ 992249 w 1984502"/>
                <a:gd name="connsiteY4" fmla="*/ 1984407 h 1984407"/>
                <a:gd name="connsiteX5" fmla="*/ 0 w 1984502"/>
                <a:gd name="connsiteY5" fmla="*/ 1984407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407">
                  <a:moveTo>
                    <a:pt x="0" y="0"/>
                  </a:moveTo>
                  <a:lnTo>
                    <a:pt x="992152" y="0"/>
                  </a:lnTo>
                  <a:cubicBezTo>
                    <a:pt x="1540162" y="0"/>
                    <a:pt x="1984405" y="444240"/>
                    <a:pt x="1984405" y="992250"/>
                  </a:cubicBezTo>
                  <a:lnTo>
                    <a:pt x="1984502" y="992153"/>
                  </a:lnTo>
                  <a:cubicBezTo>
                    <a:pt x="1984502" y="1540163"/>
                    <a:pt x="1540262" y="1984407"/>
                    <a:pt x="992249" y="1984407"/>
                  </a:cubicBezTo>
                  <a:lnTo>
                    <a:pt x="0" y="1984407"/>
                  </a:ln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wrap="square" anchor="ctr">
              <a:noAutofit/>
            </a:bodyPr>
            <a:lstStyle/>
            <a:p>
              <a:endParaRPr>
                <a:solidFill>
                  <a:srgbClr val="191919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55A4CC1-2EBC-0E56-542F-1CC5EE3A113E}"/>
                </a:ext>
              </a:extLst>
            </p:cNvPr>
            <p:cNvSpPr/>
            <p:nvPr/>
          </p:nvSpPr>
          <p:spPr>
            <a:xfrm>
              <a:off x="10207402" y="4873500"/>
              <a:ext cx="1984502" cy="1984504"/>
            </a:xfrm>
            <a:custGeom>
              <a:avLst/>
              <a:gdLst>
                <a:gd name="connsiteX0" fmla="*/ 992249 w 1984502"/>
                <a:gd name="connsiteY0" fmla="*/ 0 h 1984504"/>
                <a:gd name="connsiteX1" fmla="*/ 1984502 w 1984502"/>
                <a:gd name="connsiteY1" fmla="*/ 992250 h 1984504"/>
                <a:gd name="connsiteX2" fmla="*/ 1984502 w 1984502"/>
                <a:gd name="connsiteY2" fmla="*/ 1984504 h 1984504"/>
                <a:gd name="connsiteX3" fmla="*/ 1984405 w 1984502"/>
                <a:gd name="connsiteY3" fmla="*/ 1984504 h 1984504"/>
                <a:gd name="connsiteX4" fmla="*/ 0 w 1984502"/>
                <a:gd name="connsiteY4" fmla="*/ 1984504 h 1984504"/>
                <a:gd name="connsiteX5" fmla="*/ 0 w 1984502"/>
                <a:gd name="connsiteY5" fmla="*/ 992250 h 1984504"/>
                <a:gd name="connsiteX6" fmla="*/ 992249 w 1984502"/>
                <a:gd name="connsiteY6" fmla="*/ 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02" h="1984504">
                  <a:moveTo>
                    <a:pt x="992249" y="0"/>
                  </a:moveTo>
                  <a:cubicBezTo>
                    <a:pt x="1540262" y="0"/>
                    <a:pt x="1984502" y="444240"/>
                    <a:pt x="1984502" y="992250"/>
                  </a:cubicBezTo>
                  <a:lnTo>
                    <a:pt x="1984502" y="1984504"/>
                  </a:lnTo>
                  <a:lnTo>
                    <a:pt x="1984405" y="1984504"/>
                  </a:lnTo>
                  <a:lnTo>
                    <a:pt x="0" y="1984504"/>
                  </a:lnTo>
                  <a:lnTo>
                    <a:pt x="0" y="992250"/>
                  </a:lnTo>
                  <a:cubicBezTo>
                    <a:pt x="0" y="444240"/>
                    <a:pt x="444239" y="0"/>
                    <a:pt x="992249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wrap="square" anchor="ctr">
              <a:noAutofit/>
            </a:bodyPr>
            <a:lstStyle/>
            <a:p>
              <a:endParaRPr>
                <a:solidFill>
                  <a:srgbClr val="191919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8F2FE58-F877-B7F6-9BBD-EF6B6D7806A4}"/>
                </a:ext>
              </a:extLst>
            </p:cNvPr>
            <p:cNvSpPr/>
            <p:nvPr/>
          </p:nvSpPr>
          <p:spPr>
            <a:xfrm>
              <a:off x="10207499" y="2804601"/>
              <a:ext cx="1984502" cy="1984504"/>
            </a:xfrm>
            <a:custGeom>
              <a:avLst/>
              <a:gdLst>
                <a:gd name="connsiteX0" fmla="*/ 0 w 1984502"/>
                <a:gd name="connsiteY0" fmla="*/ 0 h 1984504"/>
                <a:gd name="connsiteX1" fmla="*/ 1984405 w 1984502"/>
                <a:gd name="connsiteY1" fmla="*/ 0 h 1984504"/>
                <a:gd name="connsiteX2" fmla="*/ 1984405 w 1984502"/>
                <a:gd name="connsiteY2" fmla="*/ 992153 h 1984504"/>
                <a:gd name="connsiteX3" fmla="*/ 1984502 w 1984502"/>
                <a:gd name="connsiteY3" fmla="*/ 992250 h 1984504"/>
                <a:gd name="connsiteX4" fmla="*/ 992249 w 1984502"/>
                <a:gd name="connsiteY4" fmla="*/ 1984504 h 1984504"/>
                <a:gd name="connsiteX5" fmla="*/ 0 w 1984502"/>
                <a:gd name="connsiteY5" fmla="*/ 99225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504">
                  <a:moveTo>
                    <a:pt x="0" y="0"/>
                  </a:moveTo>
                  <a:lnTo>
                    <a:pt x="1984405" y="0"/>
                  </a:lnTo>
                  <a:lnTo>
                    <a:pt x="1984405" y="992153"/>
                  </a:lnTo>
                  <a:lnTo>
                    <a:pt x="1984502" y="992250"/>
                  </a:lnTo>
                  <a:cubicBezTo>
                    <a:pt x="1984502" y="1540264"/>
                    <a:pt x="1540262" y="1984504"/>
                    <a:pt x="992249" y="1984504"/>
                  </a:cubicBezTo>
                  <a:cubicBezTo>
                    <a:pt x="444239" y="1984504"/>
                    <a:pt x="0" y="1540264"/>
                    <a:pt x="0" y="99225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wrap="square" anchor="ctr">
              <a:noAutofit/>
            </a:bodyPr>
            <a:lstStyle/>
            <a:p>
              <a:endParaRPr>
                <a:solidFill>
                  <a:srgbClr val="191919"/>
                </a:solidFill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51692C2-530E-F0AE-917F-AF61BEAD4003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defRPr sz="1200">
                <a:solidFill>
                  <a:schemeClr val="bg1"/>
                </a:solidFill>
              </a:defRPr>
            </a:pPr>
            <a:r>
              <a:t>euda.europa.eu</a:t>
            </a:r>
          </a:p>
        </p:txBody>
      </p:sp>
      <p:sp>
        <p:nvSpPr>
          <p:cNvPr id="89" name="Text Placeholder 83">
            <a:extLst>
              <a:ext uri="{FF2B5EF4-FFF2-40B4-BE49-F238E27FC236}">
                <a16:creationId xmlns:a16="http://schemas.microsoft.com/office/drawing/2014/main" id="{ED0E438F-A9BB-B6CC-D6FE-26B4C0787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774876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t>Llamado a la acción</a:t>
            </a:r>
          </a:p>
        </p:txBody>
      </p:sp>
      <p:sp>
        <p:nvSpPr>
          <p:cNvPr id="90" name="Text Placeholder 83">
            <a:extLst>
              <a:ext uri="{FF2B5EF4-FFF2-40B4-BE49-F238E27FC236}">
                <a16:creationId xmlns:a16="http://schemas.microsoft.com/office/drawing/2014/main" id="{F891EF33-EAB5-B4A0-5023-E00458F2A1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5023821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t>Nombre y apellidos</a:t>
            </a:r>
          </a:p>
        </p:txBody>
      </p:sp>
      <p:sp>
        <p:nvSpPr>
          <p:cNvPr id="91" name="Text Placeholder 83">
            <a:extLst>
              <a:ext uri="{FF2B5EF4-FFF2-40B4-BE49-F238E27FC236}">
                <a16:creationId xmlns:a16="http://schemas.microsoft.com/office/drawing/2014/main" id="{A3C7F818-5D87-1D55-476A-3417BA070C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1" y="5233695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t>name.surname@euda.europa.eu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6893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83">
            <a:extLst>
              <a:ext uri="{FF2B5EF4-FFF2-40B4-BE49-F238E27FC236}">
                <a16:creationId xmlns:a16="http://schemas.microsoft.com/office/drawing/2014/main" id="{FDB427FD-0171-A6FD-3680-21D191F9B1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774876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0823"/>
            <a:ext cx="5880100" cy="809252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504247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4DD5DC-CF2F-C5E3-14FF-3FC3AA9F96EF}"/>
              </a:ext>
            </a:extLst>
          </p:cNvPr>
          <p:cNvGrpSpPr/>
          <p:nvPr userDrawn="1"/>
        </p:nvGrpSpPr>
        <p:grpSpPr>
          <a:xfrm>
            <a:off x="7828807" y="2464684"/>
            <a:ext cx="4363195" cy="4393320"/>
            <a:chOff x="8166392" y="2804601"/>
            <a:chExt cx="4025609" cy="405340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68F87-17FE-130E-108E-82AD1CCC9A98}"/>
                </a:ext>
              </a:extLst>
            </p:cNvPr>
            <p:cNvSpPr/>
            <p:nvPr/>
          </p:nvSpPr>
          <p:spPr>
            <a:xfrm>
              <a:off x="8166393" y="2804601"/>
              <a:ext cx="1984405" cy="1984407"/>
            </a:xfrm>
            <a:custGeom>
              <a:avLst/>
              <a:gdLst>
                <a:gd name="connsiteX0" fmla="*/ 992152 w 1984405"/>
                <a:gd name="connsiteY0" fmla="*/ 0 h 1984407"/>
                <a:gd name="connsiteX1" fmla="*/ 1984405 w 1984405"/>
                <a:gd name="connsiteY1" fmla="*/ 0 h 1984407"/>
                <a:gd name="connsiteX2" fmla="*/ 1984405 w 1984405"/>
                <a:gd name="connsiteY2" fmla="*/ 1984407 h 1984407"/>
                <a:gd name="connsiteX3" fmla="*/ 992249 w 1984405"/>
                <a:gd name="connsiteY3" fmla="*/ 1984407 h 1984407"/>
                <a:gd name="connsiteX4" fmla="*/ 0 w 1984405"/>
                <a:gd name="connsiteY4" fmla="*/ 992153 h 1984407"/>
                <a:gd name="connsiteX5" fmla="*/ 992152 w 1984405"/>
                <a:gd name="connsiteY5" fmla="*/ 0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405" h="1984407">
                  <a:moveTo>
                    <a:pt x="992152" y="0"/>
                  </a:moveTo>
                  <a:lnTo>
                    <a:pt x="1984405" y="0"/>
                  </a:lnTo>
                  <a:lnTo>
                    <a:pt x="1984405" y="1984407"/>
                  </a:lnTo>
                  <a:lnTo>
                    <a:pt x="992249" y="1984407"/>
                  </a:lnTo>
                  <a:cubicBezTo>
                    <a:pt x="444240" y="1984407"/>
                    <a:pt x="0" y="1540163"/>
                    <a:pt x="0" y="992153"/>
                  </a:cubicBezTo>
                  <a:cubicBezTo>
                    <a:pt x="0" y="444143"/>
                    <a:pt x="444240" y="0"/>
                    <a:pt x="992152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4E82A41-6D57-1872-E0FB-56133EDFFF36}"/>
                </a:ext>
              </a:extLst>
            </p:cNvPr>
            <p:cNvSpPr/>
            <p:nvPr/>
          </p:nvSpPr>
          <p:spPr>
            <a:xfrm>
              <a:off x="8166392" y="4873500"/>
              <a:ext cx="1984502" cy="1984407"/>
            </a:xfrm>
            <a:custGeom>
              <a:avLst/>
              <a:gdLst>
                <a:gd name="connsiteX0" fmla="*/ 0 w 1984502"/>
                <a:gd name="connsiteY0" fmla="*/ 0 h 1984407"/>
                <a:gd name="connsiteX1" fmla="*/ 992152 w 1984502"/>
                <a:gd name="connsiteY1" fmla="*/ 0 h 1984407"/>
                <a:gd name="connsiteX2" fmla="*/ 1984405 w 1984502"/>
                <a:gd name="connsiteY2" fmla="*/ 992250 h 1984407"/>
                <a:gd name="connsiteX3" fmla="*/ 1984502 w 1984502"/>
                <a:gd name="connsiteY3" fmla="*/ 992153 h 1984407"/>
                <a:gd name="connsiteX4" fmla="*/ 992249 w 1984502"/>
                <a:gd name="connsiteY4" fmla="*/ 1984407 h 1984407"/>
                <a:gd name="connsiteX5" fmla="*/ 0 w 1984502"/>
                <a:gd name="connsiteY5" fmla="*/ 1984407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407">
                  <a:moveTo>
                    <a:pt x="0" y="0"/>
                  </a:moveTo>
                  <a:lnTo>
                    <a:pt x="992152" y="0"/>
                  </a:lnTo>
                  <a:cubicBezTo>
                    <a:pt x="1540162" y="0"/>
                    <a:pt x="1984405" y="444240"/>
                    <a:pt x="1984405" y="992250"/>
                  </a:cubicBezTo>
                  <a:lnTo>
                    <a:pt x="1984502" y="992153"/>
                  </a:lnTo>
                  <a:cubicBezTo>
                    <a:pt x="1984502" y="1540163"/>
                    <a:pt x="1540262" y="1984407"/>
                    <a:pt x="992249" y="1984407"/>
                  </a:cubicBezTo>
                  <a:lnTo>
                    <a:pt x="0" y="1984407"/>
                  </a:ln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55A4CC1-2EBC-0E56-542F-1CC5EE3A113E}"/>
                </a:ext>
              </a:extLst>
            </p:cNvPr>
            <p:cNvSpPr/>
            <p:nvPr/>
          </p:nvSpPr>
          <p:spPr>
            <a:xfrm>
              <a:off x="10207402" y="4873500"/>
              <a:ext cx="1984502" cy="1984504"/>
            </a:xfrm>
            <a:custGeom>
              <a:avLst/>
              <a:gdLst>
                <a:gd name="connsiteX0" fmla="*/ 992249 w 1984502"/>
                <a:gd name="connsiteY0" fmla="*/ 0 h 1984504"/>
                <a:gd name="connsiteX1" fmla="*/ 1984502 w 1984502"/>
                <a:gd name="connsiteY1" fmla="*/ 992250 h 1984504"/>
                <a:gd name="connsiteX2" fmla="*/ 1984502 w 1984502"/>
                <a:gd name="connsiteY2" fmla="*/ 1984504 h 1984504"/>
                <a:gd name="connsiteX3" fmla="*/ 1984405 w 1984502"/>
                <a:gd name="connsiteY3" fmla="*/ 1984504 h 1984504"/>
                <a:gd name="connsiteX4" fmla="*/ 0 w 1984502"/>
                <a:gd name="connsiteY4" fmla="*/ 1984504 h 1984504"/>
                <a:gd name="connsiteX5" fmla="*/ 0 w 1984502"/>
                <a:gd name="connsiteY5" fmla="*/ 992250 h 1984504"/>
                <a:gd name="connsiteX6" fmla="*/ 992249 w 1984502"/>
                <a:gd name="connsiteY6" fmla="*/ 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02" h="1984504">
                  <a:moveTo>
                    <a:pt x="992249" y="0"/>
                  </a:moveTo>
                  <a:cubicBezTo>
                    <a:pt x="1540262" y="0"/>
                    <a:pt x="1984502" y="444240"/>
                    <a:pt x="1984502" y="992250"/>
                  </a:cubicBezTo>
                  <a:lnTo>
                    <a:pt x="1984502" y="1984504"/>
                  </a:lnTo>
                  <a:lnTo>
                    <a:pt x="1984405" y="1984504"/>
                  </a:lnTo>
                  <a:lnTo>
                    <a:pt x="0" y="1984504"/>
                  </a:lnTo>
                  <a:lnTo>
                    <a:pt x="0" y="992250"/>
                  </a:lnTo>
                  <a:cubicBezTo>
                    <a:pt x="0" y="444240"/>
                    <a:pt x="444239" y="0"/>
                    <a:pt x="992249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8F2FE58-F877-B7F6-9BBD-EF6B6D7806A4}"/>
                </a:ext>
              </a:extLst>
            </p:cNvPr>
            <p:cNvSpPr/>
            <p:nvPr/>
          </p:nvSpPr>
          <p:spPr>
            <a:xfrm>
              <a:off x="10207499" y="2804601"/>
              <a:ext cx="1984502" cy="1984504"/>
            </a:xfrm>
            <a:custGeom>
              <a:avLst/>
              <a:gdLst>
                <a:gd name="connsiteX0" fmla="*/ 0 w 1984502"/>
                <a:gd name="connsiteY0" fmla="*/ 0 h 1984504"/>
                <a:gd name="connsiteX1" fmla="*/ 1984405 w 1984502"/>
                <a:gd name="connsiteY1" fmla="*/ 0 h 1984504"/>
                <a:gd name="connsiteX2" fmla="*/ 1984405 w 1984502"/>
                <a:gd name="connsiteY2" fmla="*/ 992153 h 1984504"/>
                <a:gd name="connsiteX3" fmla="*/ 1984502 w 1984502"/>
                <a:gd name="connsiteY3" fmla="*/ 992250 h 1984504"/>
                <a:gd name="connsiteX4" fmla="*/ 992249 w 1984502"/>
                <a:gd name="connsiteY4" fmla="*/ 1984504 h 1984504"/>
                <a:gd name="connsiteX5" fmla="*/ 0 w 1984502"/>
                <a:gd name="connsiteY5" fmla="*/ 99225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504">
                  <a:moveTo>
                    <a:pt x="0" y="0"/>
                  </a:moveTo>
                  <a:lnTo>
                    <a:pt x="1984405" y="0"/>
                  </a:lnTo>
                  <a:lnTo>
                    <a:pt x="1984405" y="992153"/>
                  </a:lnTo>
                  <a:lnTo>
                    <a:pt x="1984502" y="992250"/>
                  </a:lnTo>
                  <a:cubicBezTo>
                    <a:pt x="1984502" y="1540264"/>
                    <a:pt x="1540262" y="1984504"/>
                    <a:pt x="992249" y="1984504"/>
                  </a:cubicBezTo>
                  <a:cubicBezTo>
                    <a:pt x="444239" y="1984504"/>
                    <a:pt x="0" y="1540264"/>
                    <a:pt x="0" y="99225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</p:grpSp>
      <p:sp>
        <p:nvSpPr>
          <p:cNvPr id="83" name="Text Placeholder 83">
            <a:extLst>
              <a:ext uri="{FF2B5EF4-FFF2-40B4-BE49-F238E27FC236}">
                <a16:creationId xmlns:a16="http://schemas.microsoft.com/office/drawing/2014/main" id="{2D14F6F1-979E-3F01-B495-7ACC5D6A2D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5023821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51692C2-530E-F0AE-917F-AF61BEAD4003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</a:rPr>
              <a:t>euda.europa.eu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E0E93-9F6A-3560-D96F-05E349BA7681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37E05076-5573-AB7C-C620-DDC124C42034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65BBBD2-17D5-A41B-CB51-A454BA1BAFAE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84F485-A605-E4C0-AC20-4C55B603B8FB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6B874E8-92F5-0222-D9F4-5769EF1BB271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836034F-4296-A696-FC7A-6980D377B9FE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68" name="Graphic 6">
              <a:extLst>
                <a:ext uri="{FF2B5EF4-FFF2-40B4-BE49-F238E27FC236}">
                  <a16:creationId xmlns:a16="http://schemas.microsoft.com/office/drawing/2014/main" id="{51E4DF2E-2CE4-470F-A9BD-83BDBBB63F34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69" name="Graphic 6">
                <a:extLst>
                  <a:ext uri="{FF2B5EF4-FFF2-40B4-BE49-F238E27FC236}">
                    <a16:creationId xmlns:a16="http://schemas.microsoft.com/office/drawing/2014/main" id="{90B73467-B51B-F72C-D8CA-4A349AE8511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4B83B6F2-A1EC-8141-E0EA-33A0C0005196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82266F6-7648-C57E-C8CC-BB8F1F2F7453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F415B595-908A-4011-3C8D-31541A35A210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5EF09A75-0161-D527-2FFC-E09FB6A5C42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0" name="Graphic 6">
                <a:extLst>
                  <a:ext uri="{FF2B5EF4-FFF2-40B4-BE49-F238E27FC236}">
                    <a16:creationId xmlns:a16="http://schemas.microsoft.com/office/drawing/2014/main" id="{3C637108-4AB2-4AFE-0F66-D74D96DB4BB8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123BF319-A3A1-32BB-7C20-C9DD232912CE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E5DF9FFF-2D8A-7FCF-A538-5C5A74695B9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ED5B340F-0384-FCFD-8CCC-0908D1B2874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BA605BB-DA88-39D0-A63F-A38C4E15C152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ECD5794-488B-46ED-0908-AF0870C35528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2941F2-470F-C94D-3A54-9934692D168C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854112F4-4195-B6E1-6D45-F1229E020A3D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4FF30474-4C21-53E5-3275-9A294A2DA8F9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41EE3561-8699-784C-A479-A14C2E5E1C5F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3DEB96C7-A573-1DE0-5EC1-9F75DE9DAD99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AE0B0B5F-4571-9E7B-60BE-D4B40D9BFD5C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7C4B79F-AE39-CA5A-D82C-FFC71031B8C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DA415517-96B1-F38A-BCA5-CA1CA46C76B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1" name="Graphic 6">
                <a:extLst>
                  <a:ext uri="{FF2B5EF4-FFF2-40B4-BE49-F238E27FC236}">
                    <a16:creationId xmlns:a16="http://schemas.microsoft.com/office/drawing/2014/main" id="{AAD34D43-9446-6D96-5D41-A2B5375CABE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59F2E30-7A02-B331-9AE2-EDBBAC664391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DF106454-4A63-EEF8-A73A-C6BF49E5B5D1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F1F52C16-B2E2-B6AD-887E-0DFCBF85B4AD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F4E69A5-93DE-2561-E9C5-8AB8B8DDB961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BCD3FDA-2CB0-6FF9-A794-A8ABC8567DC4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3C956C1A-59B8-24F4-EDE5-30BE2D8DCFE4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8CCA6BBE-9ED2-9170-1F1C-23BC4444E69D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DE5F2CE-B350-F380-F2DE-CDAF2184D46E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8A7E2C8-5F2A-9EB5-3FC0-A262B3FDC125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D8194290-A806-CB65-F60E-A9B238CF4221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F38AB5E5-F2AB-F3E7-4F69-D975D7A998A9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2" name="Graphic 6">
                <a:extLst>
                  <a:ext uri="{FF2B5EF4-FFF2-40B4-BE49-F238E27FC236}">
                    <a16:creationId xmlns:a16="http://schemas.microsoft.com/office/drawing/2014/main" id="{E5D06FF0-D77E-4334-251F-4EEBB0B8334A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088A48B6-E0C9-BD27-CEAF-3C4AEC963F72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E656DF86-3E14-EB11-BB65-94662C86703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2AD22BD4-04D7-FFE9-645B-4CF904BC385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F3707C2F-9CDF-8696-424D-4A3CA10489B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E479291-1F72-BE02-DD8A-90AACD71562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0077D93-3E9C-3106-325E-D1C174FFE4FF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F4CC5D8-173F-6D43-88D0-6A446849629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71FFEDB-E42F-1615-C825-CD633FE83B5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FCE98C2B-F6BB-A8BA-991B-8BDE5E79F7D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60B3896-FE47-4964-1C4D-1A2A7A2AC1A6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AB3128E4-CA9F-F59A-1F9D-892BD7D9102B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57557A48-CE30-ADAF-0CA4-ECA29FF58F04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F40F5DAF-AE00-41E7-2085-B9E3EDC92B55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8" name="Graphic 6">
                <a:extLst>
                  <a:ext uri="{FF2B5EF4-FFF2-40B4-BE49-F238E27FC236}">
                    <a16:creationId xmlns:a16="http://schemas.microsoft.com/office/drawing/2014/main" id="{D47057D7-F757-14CD-4C30-70C9B4E28EC2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BB20661D-CE58-A340-A43C-C133A6134EA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FEFB8757-E9E9-1A59-04BD-9226041C517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22A4199D-4902-A1E7-C69F-0B41DB1BC07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21D7D86C-F0F2-D125-02DD-E03B89542E41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25C00328-2E7F-3F17-787A-8DBDAB3A157C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6C88A6C-3B36-E9EB-9B49-7007FFCFBAA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4D04AC8E-5598-BB29-E169-B1D4DAA0603F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35AFEFA-C59E-5389-459A-D9664FFEDB8D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EE520AF9-D334-9EEC-D115-9294E1743902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28D2DDC-C42D-EFAB-D1D5-1CA7B1A3841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C7743EC5-BDB4-D052-CB49-2A3F7ECFDF4B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141" name="Text Placeholder 83">
            <a:extLst>
              <a:ext uri="{FF2B5EF4-FFF2-40B4-BE49-F238E27FC236}">
                <a16:creationId xmlns:a16="http://schemas.microsoft.com/office/drawing/2014/main" id="{27AB21B2-36CD-F90D-4166-B685B5D9E7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1" y="5233695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36582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Gradient 2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 Placeholder 83">
            <a:extLst>
              <a:ext uri="{FF2B5EF4-FFF2-40B4-BE49-F238E27FC236}">
                <a16:creationId xmlns:a16="http://schemas.microsoft.com/office/drawing/2014/main" id="{5FDD3E7E-38FB-93EF-197A-B21887E9E0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1850" y="3675278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3" name="Text Placeholder 83">
            <a:extLst>
              <a:ext uri="{FF2B5EF4-FFF2-40B4-BE49-F238E27FC236}">
                <a16:creationId xmlns:a16="http://schemas.microsoft.com/office/drawing/2014/main" id="{EBDF48CF-96B6-122E-6633-4F59FE87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1850" y="3924223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2" name="Text Placeholder 83">
            <a:extLst>
              <a:ext uri="{FF2B5EF4-FFF2-40B4-BE49-F238E27FC236}">
                <a16:creationId xmlns:a16="http://schemas.microsoft.com/office/drawing/2014/main" id="{B429D14C-BC5C-DEEF-600D-80410FA52C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1850" y="4134097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  <p:sp>
        <p:nvSpPr>
          <p:cNvPr id="75" name="Text Placeholder 83">
            <a:extLst>
              <a:ext uri="{FF2B5EF4-FFF2-40B4-BE49-F238E27FC236}">
                <a16:creationId xmlns:a16="http://schemas.microsoft.com/office/drawing/2014/main" id="{EE117907-D32C-8379-75EE-EEDB107A8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1848" y="3083052"/>
            <a:ext cx="8388351" cy="276999"/>
          </a:xfrm>
        </p:spPr>
        <p:txBody>
          <a:bodyPr anchor="t">
            <a:sp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76" name="Text Placeholder 83">
            <a:extLst>
              <a:ext uri="{FF2B5EF4-FFF2-40B4-BE49-F238E27FC236}">
                <a16:creationId xmlns:a16="http://schemas.microsoft.com/office/drawing/2014/main" id="{462B7285-F6F0-AA9E-AAC0-4BDEE7579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1848" y="1663620"/>
            <a:ext cx="8388351" cy="1231106"/>
          </a:xfrm>
        </p:spPr>
        <p:txBody>
          <a:bodyPr anchor="b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AB5898C-6492-D250-1733-DC1639E6EB50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euda.europa.eu</a:t>
            </a:r>
          </a:p>
        </p:txBody>
      </p:sp>
    </p:spTree>
    <p:extLst>
      <p:ext uri="{BB962C8B-B14F-4D97-AF65-F5344CB8AC3E}">
        <p14:creationId xmlns:p14="http://schemas.microsoft.com/office/powerpoint/2010/main" val="34340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 Placeholder 83">
            <a:extLst>
              <a:ext uri="{FF2B5EF4-FFF2-40B4-BE49-F238E27FC236}">
                <a16:creationId xmlns:a16="http://schemas.microsoft.com/office/drawing/2014/main" id="{5FDD3E7E-38FB-93EF-197A-B21887E9E0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1850" y="3675278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3" name="Text Placeholder 83">
            <a:extLst>
              <a:ext uri="{FF2B5EF4-FFF2-40B4-BE49-F238E27FC236}">
                <a16:creationId xmlns:a16="http://schemas.microsoft.com/office/drawing/2014/main" id="{EBDF48CF-96B6-122E-6633-4F59FE87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1850" y="3924223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2" name="Text Placeholder 83">
            <a:extLst>
              <a:ext uri="{FF2B5EF4-FFF2-40B4-BE49-F238E27FC236}">
                <a16:creationId xmlns:a16="http://schemas.microsoft.com/office/drawing/2014/main" id="{B429D14C-BC5C-DEEF-600D-80410FA52C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1850" y="4134097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  <p:sp>
        <p:nvSpPr>
          <p:cNvPr id="75" name="Text Placeholder 83">
            <a:extLst>
              <a:ext uri="{FF2B5EF4-FFF2-40B4-BE49-F238E27FC236}">
                <a16:creationId xmlns:a16="http://schemas.microsoft.com/office/drawing/2014/main" id="{EE117907-D32C-8379-75EE-EEDB107A8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1848" y="3083052"/>
            <a:ext cx="8388351" cy="276999"/>
          </a:xfrm>
        </p:spPr>
        <p:txBody>
          <a:bodyPr anchor="t">
            <a:sp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76" name="Text Placeholder 83">
            <a:extLst>
              <a:ext uri="{FF2B5EF4-FFF2-40B4-BE49-F238E27FC236}">
                <a16:creationId xmlns:a16="http://schemas.microsoft.com/office/drawing/2014/main" id="{462B7285-F6F0-AA9E-AAC0-4BDEE7579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1848" y="1663620"/>
            <a:ext cx="8388351" cy="1231106"/>
          </a:xfrm>
        </p:spPr>
        <p:txBody>
          <a:bodyPr anchor="b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F46D8C-3FD2-F7A3-062A-F983278291C4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</a:rPr>
              <a:t>euda.europa.eu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D54A2EE-9E50-A7BB-EF5D-DBB323D26707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77" name="Graphic 6">
              <a:extLst>
                <a:ext uri="{FF2B5EF4-FFF2-40B4-BE49-F238E27FC236}">
                  <a16:creationId xmlns:a16="http://schemas.microsoft.com/office/drawing/2014/main" id="{29098C4D-9D56-6FCD-EAB9-068AED670C5C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8CB5919-2567-DE46-611B-93DAE98220A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E534EAD-DB9C-8FF5-CEC7-0A4580F18D94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C9B2BD9-77F0-998B-5C5F-47B3A03FC695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42B75CE-396F-A243-5985-8005465032A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8" name="Graphic 6">
              <a:extLst>
                <a:ext uri="{FF2B5EF4-FFF2-40B4-BE49-F238E27FC236}">
                  <a16:creationId xmlns:a16="http://schemas.microsoft.com/office/drawing/2014/main" id="{FC988793-0A2A-0958-85B0-EC6A1537FA14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9" name="Graphic 6">
                <a:extLst>
                  <a:ext uri="{FF2B5EF4-FFF2-40B4-BE49-F238E27FC236}">
                    <a16:creationId xmlns:a16="http://schemas.microsoft.com/office/drawing/2014/main" id="{0852F2EE-0B60-336D-A14F-41B1E5C9BFAC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91A4B4EB-EF02-D833-FC07-C74290AF0A92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235859C-0CC8-E8D2-03F9-11ED61E4D72F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7A1AC910-07DA-D8C3-C7BD-87CAB19EE160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4F51F051-35B0-1044-69BF-B31B3D542B58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0" name="Graphic 6">
                <a:extLst>
                  <a:ext uri="{FF2B5EF4-FFF2-40B4-BE49-F238E27FC236}">
                    <a16:creationId xmlns:a16="http://schemas.microsoft.com/office/drawing/2014/main" id="{4C90D7F7-FE54-72C1-E971-06746243485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9B364F1C-AD91-41AB-EA89-F2CFA83C68B0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5149F6D4-85D0-0918-647C-DB01C917FD5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FFEAE97-E877-DA70-8B74-FAADAE6F0E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E758E17B-9C62-5C5E-4DB1-A12C3511EF4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205D8595-C5DC-6E5C-8BBA-492D6762ADE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72BB090A-95B9-5453-431B-593386510634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A65651-3C5C-CD5B-1BF8-200218B55D82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30E25DCD-4ACC-AE71-E582-56640E3E338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F07E5369-E8D1-200C-B1F1-8653F8954B3C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55AA0F8-5B96-29D8-ABB6-513568C30C8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43946D3-A706-525E-42B0-DF16A781689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088E7011-363D-6176-027F-0E18C8D17C92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994C0B15-E858-66CD-1028-513A2622E3E8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1" name="Graphic 6">
                <a:extLst>
                  <a:ext uri="{FF2B5EF4-FFF2-40B4-BE49-F238E27FC236}">
                    <a16:creationId xmlns:a16="http://schemas.microsoft.com/office/drawing/2014/main" id="{F4AA1C44-8BD6-4E9A-840B-7EF051CC50B2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1ABCD7B3-E39D-767C-1D4D-A290BC396E23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A9270F6D-6B46-4F53-BBDB-0BF70764C69B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928A05E-E589-EDDE-7680-DF7C85A1A6C5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E7FF5931-B2E6-B89A-67A3-F629851F8F43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E00AD89C-8A71-50C4-ACBB-948FBE0ECCFE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355D3B69-C382-892B-ADCC-6F5B4179C116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79CCF1E-1F1C-9E18-2AD1-795D0023098D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25966018-CCE9-48C0-8AF4-8176D413AA2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40259A3-D550-F66A-7D28-8EF25B52982D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1F616DAC-4DB2-68E8-C5C8-BC6599721D6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BB234DF3-DA53-B635-5D4E-403F03E62882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2" name="Graphic 6">
                <a:extLst>
                  <a:ext uri="{FF2B5EF4-FFF2-40B4-BE49-F238E27FC236}">
                    <a16:creationId xmlns:a16="http://schemas.microsoft.com/office/drawing/2014/main" id="{7CDFB6E5-CF63-9DEB-3802-E37F54027BB2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F4FE94D-0BBC-B717-71C9-6D531A91BF70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302E918-FF4B-AFAF-C6B5-BC07B49D803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6382A35-2478-BB86-F613-3244AE43240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1FC0460-0665-D7E6-FD15-026A9F41AC21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3278A884-3F3E-D78D-0247-DC183A1EC179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42766906-73B5-4545-C681-D2F025DFAD95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B4F11EE-AD0C-7C36-4598-7DE0330DF494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C55F496-3614-568E-1141-27A9E18ED395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1583DC21-56EF-176F-DD78-7BAD134E3C67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4B3C5CE-DDC4-CF31-CEC7-F9670D822385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46C5E28-44AB-B4C1-C698-0B370A6E6719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22038295-BA7E-A5EA-70BF-B744ABBDF0BB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2888346-2D96-8F27-44DE-17105B80094C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3" name="Graphic 6">
                <a:extLst>
                  <a:ext uri="{FF2B5EF4-FFF2-40B4-BE49-F238E27FC236}">
                    <a16:creationId xmlns:a16="http://schemas.microsoft.com/office/drawing/2014/main" id="{7D0655C3-4847-3269-8148-5E0E15279998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52FA3053-39C1-00C5-F9E4-7CACDF60D305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D19D030F-3323-500A-16AD-587F1429D6ED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2C0B03A2-6CB7-5134-9390-957A6DFAEFA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655B70F-9E9E-45EB-74F9-8B211CF72B5E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02B0FC9-8771-9169-3016-438C5333CE4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ACBFEC32-1910-D6AB-C991-729A8AE5E93E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767A6AFA-0C4F-67EF-BFBB-FC04130A1AC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123A204-218C-C7F2-10B9-ED03C18AF7C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429FBA13-EDC0-CFFA-0501-FD42F9D4BE25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12C977E3-E1BE-A3BD-6E5B-3908D2F7F8A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33BB2005-4FF0-04D0-7357-32010B4C1C3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03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Graphic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1D7094C9-E44D-85B3-44D7-A05184A53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5986" y="1931988"/>
            <a:ext cx="4926014" cy="4926014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t">
            <a:noAutofit/>
          </a:bodyPr>
          <a:lstStyle>
            <a:lvl1pPr algn="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0800000">
            <a:off x="5671086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 rot="16200000">
            <a:off x="9653321" y="431801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5400000">
            <a:off x="10668140" y="836692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83">
            <a:extLst>
              <a:ext uri="{FF2B5EF4-FFF2-40B4-BE49-F238E27FC236}">
                <a16:creationId xmlns:a16="http://schemas.microsoft.com/office/drawing/2014/main" id="{244B8B0C-7C10-B978-4ECC-87B40E03E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5880100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12" name="Text Placeholder 83">
            <a:extLst>
              <a:ext uri="{FF2B5EF4-FFF2-40B4-BE49-F238E27FC236}">
                <a16:creationId xmlns:a16="http://schemas.microsoft.com/office/drawing/2014/main" id="{C0D80F69-05AD-96FF-4F21-A45C2D9950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4" name="Date Placeholder 78">
            <a:extLst>
              <a:ext uri="{FF2B5EF4-FFF2-40B4-BE49-F238E27FC236}">
                <a16:creationId xmlns:a16="http://schemas.microsoft.com/office/drawing/2014/main" id="{E72763A4-7E8B-4F7D-4366-34AA4862191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2852DB5-4306-4D76-B055-33A8382E31F1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72DCD673-252F-E5F7-23D3-D5F6CC4B64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5" name="Text Placeholder 81">
            <a:extLst>
              <a:ext uri="{FF2B5EF4-FFF2-40B4-BE49-F238E27FC236}">
                <a16:creationId xmlns:a16="http://schemas.microsoft.com/office/drawing/2014/main" id="{9E31E9A8-E5F7-7E84-BFE9-3DD919E0B5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4191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91C6-349D-8AA7-F3E4-4F32D1ED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53276-DE16-0E4E-85E4-2C9174021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3A289-7159-5A82-1CA1-E616D05766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721A92D-4F16-1069-9F46-8C62F2A9D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01976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DFC5-C963-474A-8A24-B0751351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F09A3-FBCD-425C-9E90-AA2E27AF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48395-337B-43C2-994A-63B8083A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A31F-295E-4AEB-B50E-F1E0CD750E1B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935BA-4014-4420-8D80-C7BC2120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6A5C1-ECC7-4B18-9F54-F26F6215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F166-6686-424C-96F3-752BF9BEE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195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7878-3245-4220-96D1-D629A627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Haga clic para editar el estilo del título maestro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4D09A-1B19-41FC-AE3B-AFF723CEE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Haga clic para editar el estilo de subtítulos Master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55159-58F3-442F-82B9-094E2608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163-CFA0-42C2-A907-B13CF6212C94}" type="datetimeFigureOut">
              <a:rPr lang="en-IE" smtClean="0"/>
              <a:t>07/10/2024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A9951-BBBA-45B3-AA0D-47152D7A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056E-1C26-439B-99A7-38D26EC1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469-E470-45DD-87BD-6E6689813DA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99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 + Image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1D7094C9-E44D-85B3-44D7-A05184A53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5986" y="1931988"/>
            <a:ext cx="4926014" cy="4926014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t">
            <a:noAutofit/>
          </a:bodyPr>
          <a:lstStyle>
            <a:lvl1pPr algn="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0800000">
            <a:off x="5671086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 rot="16200000">
            <a:off x="9653321" y="431801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5400000">
            <a:off x="10668140" y="836692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6EFBF-2C3E-4502-08C5-7ADEA190B42F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4B871DA0-3763-3D2B-F8E7-D7F5F939D543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298485D-8162-6DD3-6ECE-7D4F1B7D078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D5C4DC1-BACF-F36C-EB55-BE7FBA29677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F4DFFBB-E0B4-902C-FEB2-6EAC58BE0E20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A8E2E4D-6696-6FF3-CA81-D14BC1A320A0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DB154F62-ADC0-DB32-6D32-F536354B727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41403836-19A9-BA67-4EBD-9C725B69AEFE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FDE1F95-4459-157D-7EAA-B8258BF3B0F9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09258DB5-C5BC-0DED-9698-87D3857F04F0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73BD320-2BAF-8413-E2E5-6D4213897708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7196C9E-CB69-2FE6-189C-9E48111260AC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DC891442-3D0E-1635-C657-ECA1374E9557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5026E19-D3E4-189F-10AB-EE2A14CD13C8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D569BD7-C628-8DB6-8F41-97167C92BDD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01FC196-6207-7218-746B-47D71A5D811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155B63-A4EF-6300-220C-0AE0CB074FFD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2AE324-3BA5-45D2-A8EA-7055398FDBC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187B8C-7F46-3943-172B-5B44F49AF0F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1FE646B-7C4F-E438-6495-EED5802715D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1727CCC-256F-27F8-EC03-6FB2B2EABB02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F86F5CC-252C-9009-9DB7-62D3148256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9E722FD-161F-6ED3-396A-90DEEFAE3D4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3BFB9A2-7C28-E7C6-61F8-5A9BF01F1644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78AD4E8-2EBC-A73F-7C20-3A0CC19DF1D0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5AB4E99-8042-C52F-044F-03DC85551816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" name="Graphic 6">
                <a:extLst>
                  <a:ext uri="{FF2B5EF4-FFF2-40B4-BE49-F238E27FC236}">
                    <a16:creationId xmlns:a16="http://schemas.microsoft.com/office/drawing/2014/main" id="{13503DCD-B98C-2C55-A3B5-58CE90120B5C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E190E79-5BB6-913D-4968-1C1E82B32A4D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B566D7D-6A65-F42E-3F27-36E96ADE16D9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5C3A9D0-2F71-BDBE-7B0C-F1FE35C68826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E7CC2BC-8E34-E099-2FFA-792C6B07C360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E495CF4-F8BF-724E-7247-9CE7A7056CCF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BD2C6C-55E3-F616-40EA-B805EA3D1C4F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1F1A7B3-0DFD-4829-4F90-AFE6248668B7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1A92617-7ACC-FDDC-EFA9-29655FB0FF7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65E9A5B-F3A9-BD33-6C31-0A91D120FE0E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9E1DCEE-9B69-0FD4-57D6-8B08D813886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7DFB0D1-E235-9394-1AB7-82DB18ECAD6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" name="Graphic 6">
                <a:extLst>
                  <a:ext uri="{FF2B5EF4-FFF2-40B4-BE49-F238E27FC236}">
                    <a16:creationId xmlns:a16="http://schemas.microsoft.com/office/drawing/2014/main" id="{0AD84C93-AD58-F565-13AB-CF1B1096AA0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3BE16FD-8C56-D0BC-3DEC-A895785E1F54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AF1DC14-FC53-502F-4FEB-59CACD55D129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B27BF75-EFBC-45C7-DDC4-25A4E584FBC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BB497D9-1F02-DCF4-0BBE-26B5E25AC5F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050C697-1427-353D-70BD-CED024ED7232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5D48A4E-9749-50CD-C856-8AA683AF4563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50BE71D-EFE6-26B2-086C-0428FC5D420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0C2D26-19C4-5EE6-09D3-A456623BDBA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4352062-46CA-6967-52BB-24EC7F4EC0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5E8B00-9239-5567-0A4B-96FC7A48136B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BF0CC55-558B-2916-1A17-D3E6B0A11B4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BCD1-0CFB-9DC1-DE5E-DA6BDE4855E8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305F860-9CDE-560C-06E8-3224E3D9AA03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aphic 6">
                <a:extLst>
                  <a:ext uri="{FF2B5EF4-FFF2-40B4-BE49-F238E27FC236}">
                    <a16:creationId xmlns:a16="http://schemas.microsoft.com/office/drawing/2014/main" id="{D10DB460-F35D-3BC6-CB49-8F32C4F850B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82697DC-4895-66DA-7F85-0EDE945508A2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9ACD830-1334-4D22-2A22-A58B145A918A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F1256FC-B667-7918-0ADB-F86E74F2B06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05565B-4EC1-E03D-31EE-7EDBA38D6145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5CBA37E-D0FF-8510-6135-FAA55CDC1296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9736E7F-9D09-7C1E-3B98-BAAABA611372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3E950D3-D066-A5DA-36BB-794A5EC2BB58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A4A2E7B-E4D0-20F2-6C3B-B867408012E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85FB515-9F3D-3D6D-B2D1-F772D12AA35B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8E9BC90-703A-82A5-76D7-CEEB2D44711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CA037D6-1469-FBB4-868E-12CAED8624D8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1" name="Text Placeholder 83">
            <a:extLst>
              <a:ext uri="{FF2B5EF4-FFF2-40B4-BE49-F238E27FC236}">
                <a16:creationId xmlns:a16="http://schemas.microsoft.com/office/drawing/2014/main" id="{AE171DD9-56AB-027A-4E08-E24E7DF4CB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5880100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83" name="Text Placeholder 83">
            <a:extLst>
              <a:ext uri="{FF2B5EF4-FFF2-40B4-BE49-F238E27FC236}">
                <a16:creationId xmlns:a16="http://schemas.microsoft.com/office/drawing/2014/main" id="{91D6858A-4E3D-227D-02C8-6AE69C3BF9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Date Placeholder 78">
            <a:extLst>
              <a:ext uri="{FF2B5EF4-FFF2-40B4-BE49-F238E27FC236}">
                <a16:creationId xmlns:a16="http://schemas.microsoft.com/office/drawing/2014/main" id="{145FD8FB-D1D0-D97F-A0E2-E75E952DD09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2DBDD1D-01DB-49E0-B3A4-3B718A6D28D1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A9B58354-DA36-29AB-1A43-B375C86375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2283F387-A624-710B-5B57-B071C4B20A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6001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 Big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6200000">
            <a:off x="5332413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>
            <a:off x="4237117" y="3830713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10800000">
            <a:off x="5332414" y="2735417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3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6EFBF-2C3E-4502-08C5-7ADEA190B42F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4B871DA0-3763-3D2B-F8E7-D7F5F939D543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298485D-8162-6DD3-6ECE-7D4F1B7D078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D5C4DC1-BACF-F36C-EB55-BE7FBA29677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F4DFFBB-E0B4-902C-FEB2-6EAC58BE0E20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A8E2E4D-6696-6FF3-CA81-D14BC1A320A0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DB154F62-ADC0-DB32-6D32-F536354B727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41403836-19A9-BA67-4EBD-9C725B69AEFE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FDE1F95-4459-157D-7EAA-B8258BF3B0F9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09258DB5-C5BC-0DED-9698-87D3857F04F0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73BD320-2BAF-8413-E2E5-6D4213897708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7196C9E-CB69-2FE6-189C-9E48111260AC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DC891442-3D0E-1635-C657-ECA1374E9557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5026E19-D3E4-189F-10AB-EE2A14CD13C8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D569BD7-C628-8DB6-8F41-97167C92BDD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01FC196-6207-7218-746B-47D71A5D811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155B63-A4EF-6300-220C-0AE0CB074FFD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2AE324-3BA5-45D2-A8EA-7055398FDBC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187B8C-7F46-3943-172B-5B44F49AF0F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1FE646B-7C4F-E438-6495-EED5802715D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1727CCC-256F-27F8-EC03-6FB2B2EABB02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F86F5CC-252C-9009-9DB7-62D3148256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9E722FD-161F-6ED3-396A-90DEEFAE3D4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3BFB9A2-7C28-E7C6-61F8-5A9BF01F1644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78AD4E8-2EBC-A73F-7C20-3A0CC19DF1D0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5AB4E99-8042-C52F-044F-03DC85551816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" name="Graphic 6">
                <a:extLst>
                  <a:ext uri="{FF2B5EF4-FFF2-40B4-BE49-F238E27FC236}">
                    <a16:creationId xmlns:a16="http://schemas.microsoft.com/office/drawing/2014/main" id="{13503DCD-B98C-2C55-A3B5-58CE90120B5C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E190E79-5BB6-913D-4968-1C1E82B32A4D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B566D7D-6A65-F42E-3F27-36E96ADE16D9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5C3A9D0-2F71-BDBE-7B0C-F1FE35C68826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E7CC2BC-8E34-E099-2FFA-792C6B07C360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E495CF4-F8BF-724E-7247-9CE7A7056CCF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BD2C6C-55E3-F616-40EA-B805EA3D1C4F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1F1A7B3-0DFD-4829-4F90-AFE6248668B7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1A92617-7ACC-FDDC-EFA9-29655FB0FF7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65E9A5B-F3A9-BD33-6C31-0A91D120FE0E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9E1DCEE-9B69-0FD4-57D6-8B08D813886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7DFB0D1-E235-9394-1AB7-82DB18ECAD6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" name="Graphic 6">
                <a:extLst>
                  <a:ext uri="{FF2B5EF4-FFF2-40B4-BE49-F238E27FC236}">
                    <a16:creationId xmlns:a16="http://schemas.microsoft.com/office/drawing/2014/main" id="{0AD84C93-AD58-F565-13AB-CF1B1096AA0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3BE16FD-8C56-D0BC-3DEC-A895785E1F54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AF1DC14-FC53-502F-4FEB-59CACD55D129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B27BF75-EFBC-45C7-DDC4-25A4E584FBC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BB497D9-1F02-DCF4-0BBE-26B5E25AC5F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050C697-1427-353D-70BD-CED024ED7232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5D48A4E-9749-50CD-C856-8AA683AF4563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50BE71D-EFE6-26B2-086C-0428FC5D420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0C2D26-19C4-5EE6-09D3-A456623BDBA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4352062-46CA-6967-52BB-24EC7F4EC0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5E8B00-9239-5567-0A4B-96FC7A48136B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BF0CC55-558B-2916-1A17-D3E6B0A11B4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BCD1-0CFB-9DC1-DE5E-DA6BDE4855E8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305F860-9CDE-560C-06E8-3224E3D9AA03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aphic 6">
                <a:extLst>
                  <a:ext uri="{FF2B5EF4-FFF2-40B4-BE49-F238E27FC236}">
                    <a16:creationId xmlns:a16="http://schemas.microsoft.com/office/drawing/2014/main" id="{D10DB460-F35D-3BC6-CB49-8F32C4F850B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82697DC-4895-66DA-7F85-0EDE945508A2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9ACD830-1334-4D22-2A22-A58B145A918A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F1256FC-B667-7918-0ADB-F86E74F2B06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05565B-4EC1-E03D-31EE-7EDBA38D6145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5CBA37E-D0FF-8510-6135-FAA55CDC1296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9736E7F-9D09-7C1E-3B98-BAAABA611372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3E950D3-D066-A5DA-36BB-794A5EC2BB58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A4A2E7B-E4D0-20F2-6C3B-B867408012E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85FB515-9F3D-3D6D-B2D1-F772D12AA35B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8E9BC90-703A-82A5-76D7-CEEB2D44711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CA037D6-1469-FBB4-868E-12CAED8624D8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124E21E-3FDA-8BD6-F223-8ED383C0B239}"/>
              </a:ext>
            </a:extLst>
          </p:cNvPr>
          <p:cNvSpPr/>
          <p:nvPr userDrawn="1"/>
        </p:nvSpPr>
        <p:spPr>
          <a:xfrm rot="5400000">
            <a:off x="7264400" y="1930400"/>
            <a:ext cx="4927600" cy="49276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 Placeholder 83">
            <a:extLst>
              <a:ext uri="{FF2B5EF4-FFF2-40B4-BE49-F238E27FC236}">
                <a16:creationId xmlns:a16="http://schemas.microsoft.com/office/drawing/2014/main" id="{287096EF-283E-ABF4-FFE0-F89F3B6D3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3682999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74" name="Text Placeholder 83">
            <a:extLst>
              <a:ext uri="{FF2B5EF4-FFF2-40B4-BE49-F238E27FC236}">
                <a16:creationId xmlns:a16="http://schemas.microsoft.com/office/drawing/2014/main" id="{0F948F91-6F3F-3889-5FF9-5852396338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4613877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" name="Date Placeholder 78">
            <a:extLst>
              <a:ext uri="{FF2B5EF4-FFF2-40B4-BE49-F238E27FC236}">
                <a16:creationId xmlns:a16="http://schemas.microsoft.com/office/drawing/2014/main" id="{A906CCE2-49CB-92F3-80DC-C1A21403D36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B8F6C27-AD9A-4B7D-89CE-D4C0189B5837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77" name="Text Placeholder 81">
            <a:extLst>
              <a:ext uri="{FF2B5EF4-FFF2-40B4-BE49-F238E27FC236}">
                <a16:creationId xmlns:a16="http://schemas.microsoft.com/office/drawing/2014/main" id="{F3075385-F9F4-4610-CF91-CE42D34D8B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:a16="http://schemas.microsoft.com/office/drawing/2014/main" id="{61BA3796-B94B-69A7-F347-A177DA39C5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3252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2B6C63C-589C-3708-D8E4-683F2292B2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763120" cy="6858000"/>
          </a:xfrm>
          <a:custGeom>
            <a:avLst/>
            <a:gdLst>
              <a:gd name="connsiteX0" fmla="*/ 720810 w 8763120"/>
              <a:gd name="connsiteY0" fmla="*/ 6310815 h 6858000"/>
              <a:gd name="connsiteX1" fmla="*/ 726255 w 8763120"/>
              <a:gd name="connsiteY1" fmla="*/ 6327828 h 6858000"/>
              <a:gd name="connsiteX2" fmla="*/ 744091 w 8763120"/>
              <a:gd name="connsiteY2" fmla="*/ 6327828 h 6858000"/>
              <a:gd name="connsiteX3" fmla="*/ 729617 w 8763120"/>
              <a:gd name="connsiteY3" fmla="*/ 6338223 h 6858000"/>
              <a:gd name="connsiteX4" fmla="*/ 735052 w 8763120"/>
              <a:gd name="connsiteY4" fmla="*/ 6355032 h 6858000"/>
              <a:gd name="connsiteX5" fmla="*/ 720810 w 8763120"/>
              <a:gd name="connsiteY5" fmla="*/ 6344637 h 6858000"/>
              <a:gd name="connsiteX6" fmla="*/ 706559 w 8763120"/>
              <a:gd name="connsiteY6" fmla="*/ 6355032 h 6858000"/>
              <a:gd name="connsiteX7" fmla="*/ 711974 w 8763120"/>
              <a:gd name="connsiteY7" fmla="*/ 6338223 h 6858000"/>
              <a:gd name="connsiteX8" fmla="*/ 697530 w 8763120"/>
              <a:gd name="connsiteY8" fmla="*/ 6327828 h 6858000"/>
              <a:gd name="connsiteX9" fmla="*/ 715346 w 8763120"/>
              <a:gd name="connsiteY9" fmla="*/ 6327847 h 6858000"/>
              <a:gd name="connsiteX10" fmla="*/ 573548 w 8763120"/>
              <a:gd name="connsiteY10" fmla="*/ 6310815 h 6858000"/>
              <a:gd name="connsiteX11" fmla="*/ 579003 w 8763120"/>
              <a:gd name="connsiteY11" fmla="*/ 6327827 h 6858000"/>
              <a:gd name="connsiteX12" fmla="*/ 596829 w 8763120"/>
              <a:gd name="connsiteY12" fmla="*/ 6327827 h 6858000"/>
              <a:gd name="connsiteX13" fmla="*/ 582365 w 8763120"/>
              <a:gd name="connsiteY13" fmla="*/ 6338223 h 6858000"/>
              <a:gd name="connsiteX14" fmla="*/ 587780 w 8763120"/>
              <a:gd name="connsiteY14" fmla="*/ 6355032 h 6858000"/>
              <a:gd name="connsiteX15" fmla="*/ 573548 w 8763120"/>
              <a:gd name="connsiteY15" fmla="*/ 6344636 h 6858000"/>
              <a:gd name="connsiteX16" fmla="*/ 559297 w 8763120"/>
              <a:gd name="connsiteY16" fmla="*/ 6355032 h 6858000"/>
              <a:gd name="connsiteX17" fmla="*/ 564713 w 8763120"/>
              <a:gd name="connsiteY17" fmla="*/ 6338223 h 6858000"/>
              <a:gd name="connsiteX18" fmla="*/ 550258 w 8763120"/>
              <a:gd name="connsiteY18" fmla="*/ 6327827 h 6858000"/>
              <a:gd name="connsiteX19" fmla="*/ 568094 w 8763120"/>
              <a:gd name="connsiteY19" fmla="*/ 6327847 h 6858000"/>
              <a:gd name="connsiteX20" fmla="*/ 774871 w 8763120"/>
              <a:gd name="connsiteY20" fmla="*/ 6256745 h 6858000"/>
              <a:gd name="connsiteX21" fmla="*/ 780335 w 8763120"/>
              <a:gd name="connsiteY21" fmla="*/ 6273777 h 6858000"/>
              <a:gd name="connsiteX22" fmla="*/ 798142 w 8763120"/>
              <a:gd name="connsiteY22" fmla="*/ 6273777 h 6858000"/>
              <a:gd name="connsiteX23" fmla="*/ 783668 w 8763120"/>
              <a:gd name="connsiteY23" fmla="*/ 6284172 h 6858000"/>
              <a:gd name="connsiteX24" fmla="*/ 789103 w 8763120"/>
              <a:gd name="connsiteY24" fmla="*/ 6300981 h 6858000"/>
              <a:gd name="connsiteX25" fmla="*/ 774861 w 8763120"/>
              <a:gd name="connsiteY25" fmla="*/ 6290566 h 6858000"/>
              <a:gd name="connsiteX26" fmla="*/ 760610 w 8763120"/>
              <a:gd name="connsiteY26" fmla="*/ 6300981 h 6858000"/>
              <a:gd name="connsiteX27" fmla="*/ 766045 w 8763120"/>
              <a:gd name="connsiteY27" fmla="*/ 6284172 h 6858000"/>
              <a:gd name="connsiteX28" fmla="*/ 751580 w 8763120"/>
              <a:gd name="connsiteY28" fmla="*/ 6273777 h 6858000"/>
              <a:gd name="connsiteX29" fmla="*/ 769397 w 8763120"/>
              <a:gd name="connsiteY29" fmla="*/ 6273796 h 6858000"/>
              <a:gd name="connsiteX30" fmla="*/ 519497 w 8763120"/>
              <a:gd name="connsiteY30" fmla="*/ 6256744 h 6858000"/>
              <a:gd name="connsiteX31" fmla="*/ 524952 w 8763120"/>
              <a:gd name="connsiteY31" fmla="*/ 6273777 h 6858000"/>
              <a:gd name="connsiteX32" fmla="*/ 542769 w 8763120"/>
              <a:gd name="connsiteY32" fmla="*/ 6273777 h 6858000"/>
              <a:gd name="connsiteX33" fmla="*/ 528304 w 8763120"/>
              <a:gd name="connsiteY33" fmla="*/ 6284172 h 6858000"/>
              <a:gd name="connsiteX34" fmla="*/ 533730 w 8763120"/>
              <a:gd name="connsiteY34" fmla="*/ 6300981 h 6858000"/>
              <a:gd name="connsiteX35" fmla="*/ 519488 w 8763120"/>
              <a:gd name="connsiteY35" fmla="*/ 6290566 h 6858000"/>
              <a:gd name="connsiteX36" fmla="*/ 505236 w 8763120"/>
              <a:gd name="connsiteY36" fmla="*/ 6300981 h 6858000"/>
              <a:gd name="connsiteX37" fmla="*/ 510662 w 8763120"/>
              <a:gd name="connsiteY37" fmla="*/ 6284172 h 6858000"/>
              <a:gd name="connsiteX38" fmla="*/ 496207 w 8763120"/>
              <a:gd name="connsiteY38" fmla="*/ 6273777 h 6858000"/>
              <a:gd name="connsiteX39" fmla="*/ 514033 w 8763120"/>
              <a:gd name="connsiteY39" fmla="*/ 6273796 h 6858000"/>
              <a:gd name="connsiteX40" fmla="*/ 766675 w 8763120"/>
              <a:gd name="connsiteY40" fmla="*/ 6227476 h 6858000"/>
              <a:gd name="connsiteX41" fmla="*/ 668106 w 8763120"/>
              <a:gd name="connsiteY41" fmla="*/ 6326045 h 6858000"/>
              <a:gd name="connsiteX42" fmla="*/ 668106 w 8763120"/>
              <a:gd name="connsiteY42" fmla="*/ 6424614 h 6858000"/>
              <a:gd name="connsiteX43" fmla="*/ 865234 w 8763120"/>
              <a:gd name="connsiteY43" fmla="*/ 6424614 h 6858000"/>
              <a:gd name="connsiteX44" fmla="*/ 865243 w 8763120"/>
              <a:gd name="connsiteY44" fmla="*/ 6424614 h 6858000"/>
              <a:gd name="connsiteX45" fmla="*/ 865243 w 8763120"/>
              <a:gd name="connsiteY45" fmla="*/ 6326045 h 6858000"/>
              <a:gd name="connsiteX46" fmla="*/ 766675 w 8763120"/>
              <a:gd name="connsiteY46" fmla="*/ 6227476 h 6858000"/>
              <a:gd name="connsiteX47" fmla="*/ 431799 w 8763120"/>
              <a:gd name="connsiteY47" fmla="*/ 6227476 h 6858000"/>
              <a:gd name="connsiteX48" fmla="*/ 431799 w 8763120"/>
              <a:gd name="connsiteY48" fmla="*/ 6424604 h 6858000"/>
              <a:gd name="connsiteX49" fmla="*/ 530367 w 8763120"/>
              <a:gd name="connsiteY49" fmla="*/ 6424604 h 6858000"/>
              <a:gd name="connsiteX50" fmla="*/ 628936 w 8763120"/>
              <a:gd name="connsiteY50" fmla="*/ 6326035 h 6858000"/>
              <a:gd name="connsiteX51" fmla="*/ 628927 w 8763120"/>
              <a:gd name="connsiteY51" fmla="*/ 6326045 h 6858000"/>
              <a:gd name="connsiteX52" fmla="*/ 530358 w 8763120"/>
              <a:gd name="connsiteY52" fmla="*/ 6227476 h 6858000"/>
              <a:gd name="connsiteX53" fmla="*/ 519468 w 8763120"/>
              <a:gd name="connsiteY53" fmla="*/ 6109250 h 6858000"/>
              <a:gd name="connsiteX54" fmla="*/ 524923 w 8763120"/>
              <a:gd name="connsiteY54" fmla="*/ 6126292 h 6858000"/>
              <a:gd name="connsiteX55" fmla="*/ 542749 w 8763120"/>
              <a:gd name="connsiteY55" fmla="*/ 6126292 h 6858000"/>
              <a:gd name="connsiteX56" fmla="*/ 542769 w 8763120"/>
              <a:gd name="connsiteY56" fmla="*/ 6126292 h 6858000"/>
              <a:gd name="connsiteX57" fmla="*/ 528304 w 8763120"/>
              <a:gd name="connsiteY57" fmla="*/ 6136688 h 6858000"/>
              <a:gd name="connsiteX58" fmla="*/ 533730 w 8763120"/>
              <a:gd name="connsiteY58" fmla="*/ 6153507 h 6858000"/>
              <a:gd name="connsiteX59" fmla="*/ 519478 w 8763120"/>
              <a:gd name="connsiteY59" fmla="*/ 6143111 h 6858000"/>
              <a:gd name="connsiteX60" fmla="*/ 505227 w 8763120"/>
              <a:gd name="connsiteY60" fmla="*/ 6153507 h 6858000"/>
              <a:gd name="connsiteX61" fmla="*/ 510652 w 8763120"/>
              <a:gd name="connsiteY61" fmla="*/ 6136688 h 6858000"/>
              <a:gd name="connsiteX62" fmla="*/ 496187 w 8763120"/>
              <a:gd name="connsiteY62" fmla="*/ 6126292 h 6858000"/>
              <a:gd name="connsiteX63" fmla="*/ 514014 w 8763120"/>
              <a:gd name="connsiteY63" fmla="*/ 6126312 h 6858000"/>
              <a:gd name="connsiteX64" fmla="*/ 774881 w 8763120"/>
              <a:gd name="connsiteY64" fmla="*/ 6109047 h 6858000"/>
              <a:gd name="connsiteX65" fmla="*/ 780345 w 8763120"/>
              <a:gd name="connsiteY65" fmla="*/ 6126089 h 6858000"/>
              <a:gd name="connsiteX66" fmla="*/ 798143 w 8763120"/>
              <a:gd name="connsiteY66" fmla="*/ 6126089 h 6858000"/>
              <a:gd name="connsiteX67" fmla="*/ 783678 w 8763120"/>
              <a:gd name="connsiteY67" fmla="*/ 6136465 h 6858000"/>
              <a:gd name="connsiteX68" fmla="*/ 789113 w 8763120"/>
              <a:gd name="connsiteY68" fmla="*/ 6153284 h 6858000"/>
              <a:gd name="connsiteX69" fmla="*/ 774871 w 8763120"/>
              <a:gd name="connsiteY69" fmla="*/ 6142888 h 6858000"/>
              <a:gd name="connsiteX70" fmla="*/ 760620 w 8763120"/>
              <a:gd name="connsiteY70" fmla="*/ 6153284 h 6858000"/>
              <a:gd name="connsiteX71" fmla="*/ 766055 w 8763120"/>
              <a:gd name="connsiteY71" fmla="*/ 6136465 h 6858000"/>
              <a:gd name="connsiteX72" fmla="*/ 751590 w 8763120"/>
              <a:gd name="connsiteY72" fmla="*/ 6126089 h 6858000"/>
              <a:gd name="connsiteX73" fmla="*/ 769407 w 8763120"/>
              <a:gd name="connsiteY73" fmla="*/ 6126108 h 6858000"/>
              <a:gd name="connsiteX74" fmla="*/ 721004 w 8763120"/>
              <a:gd name="connsiteY74" fmla="*/ 6055200 h 6858000"/>
              <a:gd name="connsiteX75" fmla="*/ 726449 w 8763120"/>
              <a:gd name="connsiteY75" fmla="*/ 6072212 h 6858000"/>
              <a:gd name="connsiteX76" fmla="*/ 744305 w 8763120"/>
              <a:gd name="connsiteY76" fmla="*/ 6072212 h 6858000"/>
              <a:gd name="connsiteX77" fmla="*/ 744314 w 8763120"/>
              <a:gd name="connsiteY77" fmla="*/ 6072222 h 6858000"/>
              <a:gd name="connsiteX78" fmla="*/ 729840 w 8763120"/>
              <a:gd name="connsiteY78" fmla="*/ 6082637 h 6858000"/>
              <a:gd name="connsiteX79" fmla="*/ 735256 w 8763120"/>
              <a:gd name="connsiteY79" fmla="*/ 6099456 h 6858000"/>
              <a:gd name="connsiteX80" fmla="*/ 721024 w 8763120"/>
              <a:gd name="connsiteY80" fmla="*/ 6089041 h 6858000"/>
              <a:gd name="connsiteX81" fmla="*/ 706763 w 8763120"/>
              <a:gd name="connsiteY81" fmla="*/ 6099456 h 6858000"/>
              <a:gd name="connsiteX82" fmla="*/ 712178 w 8763120"/>
              <a:gd name="connsiteY82" fmla="*/ 6082637 h 6858000"/>
              <a:gd name="connsiteX83" fmla="*/ 697724 w 8763120"/>
              <a:gd name="connsiteY83" fmla="*/ 6072222 h 6858000"/>
              <a:gd name="connsiteX84" fmla="*/ 715560 w 8763120"/>
              <a:gd name="connsiteY84" fmla="*/ 6072261 h 6858000"/>
              <a:gd name="connsiteX85" fmla="*/ 573442 w 8763120"/>
              <a:gd name="connsiteY85" fmla="*/ 6055190 h 6858000"/>
              <a:gd name="connsiteX86" fmla="*/ 578896 w 8763120"/>
              <a:gd name="connsiteY86" fmla="*/ 6072231 h 6858000"/>
              <a:gd name="connsiteX87" fmla="*/ 596713 w 8763120"/>
              <a:gd name="connsiteY87" fmla="*/ 6072231 h 6858000"/>
              <a:gd name="connsiteX88" fmla="*/ 582258 w 8763120"/>
              <a:gd name="connsiteY88" fmla="*/ 6082627 h 6858000"/>
              <a:gd name="connsiteX89" fmla="*/ 587674 w 8763120"/>
              <a:gd name="connsiteY89" fmla="*/ 6099446 h 6858000"/>
              <a:gd name="connsiteX90" fmla="*/ 573442 w 8763120"/>
              <a:gd name="connsiteY90" fmla="*/ 6089050 h 6858000"/>
              <a:gd name="connsiteX91" fmla="*/ 559190 w 8763120"/>
              <a:gd name="connsiteY91" fmla="*/ 6099446 h 6858000"/>
              <a:gd name="connsiteX92" fmla="*/ 564606 w 8763120"/>
              <a:gd name="connsiteY92" fmla="*/ 6082627 h 6858000"/>
              <a:gd name="connsiteX93" fmla="*/ 550151 w 8763120"/>
              <a:gd name="connsiteY93" fmla="*/ 6072231 h 6858000"/>
              <a:gd name="connsiteX94" fmla="*/ 567978 w 8763120"/>
              <a:gd name="connsiteY94" fmla="*/ 6072251 h 6858000"/>
              <a:gd name="connsiteX95" fmla="*/ 668116 w 8763120"/>
              <a:gd name="connsiteY95" fmla="*/ 5992613 h 6858000"/>
              <a:gd name="connsiteX96" fmla="*/ 668116 w 8763120"/>
              <a:gd name="connsiteY96" fmla="*/ 6091182 h 6858000"/>
              <a:gd name="connsiteX97" fmla="*/ 766685 w 8763120"/>
              <a:gd name="connsiteY97" fmla="*/ 6189751 h 6858000"/>
              <a:gd name="connsiteX98" fmla="*/ 865253 w 8763120"/>
              <a:gd name="connsiteY98" fmla="*/ 6091182 h 6858000"/>
              <a:gd name="connsiteX99" fmla="*/ 865244 w 8763120"/>
              <a:gd name="connsiteY99" fmla="*/ 6091172 h 6858000"/>
              <a:gd name="connsiteX100" fmla="*/ 865244 w 8763120"/>
              <a:gd name="connsiteY100" fmla="*/ 5992613 h 6858000"/>
              <a:gd name="connsiteX101" fmla="*/ 530358 w 8763120"/>
              <a:gd name="connsiteY101" fmla="*/ 5992613 h 6858000"/>
              <a:gd name="connsiteX102" fmla="*/ 431799 w 8763120"/>
              <a:gd name="connsiteY102" fmla="*/ 6091172 h 6858000"/>
              <a:gd name="connsiteX103" fmla="*/ 530367 w 8763120"/>
              <a:gd name="connsiteY103" fmla="*/ 6189741 h 6858000"/>
              <a:gd name="connsiteX104" fmla="*/ 628927 w 8763120"/>
              <a:gd name="connsiteY104" fmla="*/ 6189741 h 6858000"/>
              <a:gd name="connsiteX105" fmla="*/ 628927 w 8763120"/>
              <a:gd name="connsiteY105" fmla="*/ 5992613 h 6858000"/>
              <a:gd name="connsiteX106" fmla="*/ 0 w 8763120"/>
              <a:gd name="connsiteY106" fmla="*/ 0 h 6858000"/>
              <a:gd name="connsiteX107" fmla="*/ 8762826 w 8763120"/>
              <a:gd name="connsiteY107" fmla="*/ 0 h 6858000"/>
              <a:gd name="connsiteX108" fmla="*/ 5333999 w 8763120"/>
              <a:gd name="connsiteY108" fmla="*/ 3428827 h 6858000"/>
              <a:gd name="connsiteX109" fmla="*/ 8586694 w 8763120"/>
              <a:gd name="connsiteY109" fmla="*/ 6853539 h 6858000"/>
              <a:gd name="connsiteX110" fmla="*/ 8763120 w 8763120"/>
              <a:gd name="connsiteY110" fmla="*/ 6858000 h 6858000"/>
              <a:gd name="connsiteX111" fmla="*/ 0 w 8763120"/>
              <a:gd name="connsiteY1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8763120" h="6858000">
                <a:moveTo>
                  <a:pt x="720810" y="6310815"/>
                </a:moveTo>
                <a:lnTo>
                  <a:pt x="726255" y="6327828"/>
                </a:lnTo>
                <a:lnTo>
                  <a:pt x="744091" y="6327828"/>
                </a:lnTo>
                <a:lnTo>
                  <a:pt x="729617" y="6338223"/>
                </a:lnTo>
                <a:lnTo>
                  <a:pt x="735052" y="6355032"/>
                </a:lnTo>
                <a:lnTo>
                  <a:pt x="720810" y="6344637"/>
                </a:lnTo>
                <a:lnTo>
                  <a:pt x="706559" y="6355032"/>
                </a:lnTo>
                <a:lnTo>
                  <a:pt x="711974" y="6338223"/>
                </a:lnTo>
                <a:lnTo>
                  <a:pt x="697530" y="6327828"/>
                </a:lnTo>
                <a:lnTo>
                  <a:pt x="715346" y="6327847"/>
                </a:lnTo>
                <a:close/>
                <a:moveTo>
                  <a:pt x="573548" y="6310815"/>
                </a:moveTo>
                <a:lnTo>
                  <a:pt x="579003" y="6327827"/>
                </a:lnTo>
                <a:lnTo>
                  <a:pt x="596829" y="6327827"/>
                </a:lnTo>
                <a:lnTo>
                  <a:pt x="582365" y="6338223"/>
                </a:lnTo>
                <a:lnTo>
                  <a:pt x="587780" y="6355032"/>
                </a:lnTo>
                <a:lnTo>
                  <a:pt x="573548" y="6344636"/>
                </a:lnTo>
                <a:lnTo>
                  <a:pt x="559297" y="6355032"/>
                </a:lnTo>
                <a:lnTo>
                  <a:pt x="564713" y="6338223"/>
                </a:lnTo>
                <a:lnTo>
                  <a:pt x="550258" y="6327827"/>
                </a:lnTo>
                <a:lnTo>
                  <a:pt x="568094" y="6327847"/>
                </a:lnTo>
                <a:close/>
                <a:moveTo>
                  <a:pt x="774871" y="6256745"/>
                </a:moveTo>
                <a:lnTo>
                  <a:pt x="780335" y="6273777"/>
                </a:lnTo>
                <a:lnTo>
                  <a:pt x="798142" y="6273777"/>
                </a:lnTo>
                <a:lnTo>
                  <a:pt x="783668" y="6284172"/>
                </a:lnTo>
                <a:lnTo>
                  <a:pt x="789103" y="6300981"/>
                </a:lnTo>
                <a:lnTo>
                  <a:pt x="774861" y="6290566"/>
                </a:lnTo>
                <a:lnTo>
                  <a:pt x="760610" y="6300981"/>
                </a:lnTo>
                <a:lnTo>
                  <a:pt x="766045" y="6284172"/>
                </a:lnTo>
                <a:lnTo>
                  <a:pt x="751580" y="6273777"/>
                </a:lnTo>
                <a:lnTo>
                  <a:pt x="769397" y="6273796"/>
                </a:lnTo>
                <a:close/>
                <a:moveTo>
                  <a:pt x="519497" y="6256744"/>
                </a:moveTo>
                <a:lnTo>
                  <a:pt x="524952" y="6273777"/>
                </a:lnTo>
                <a:lnTo>
                  <a:pt x="542769" y="6273777"/>
                </a:lnTo>
                <a:lnTo>
                  <a:pt x="528304" y="6284172"/>
                </a:lnTo>
                <a:lnTo>
                  <a:pt x="533730" y="6300981"/>
                </a:lnTo>
                <a:lnTo>
                  <a:pt x="519488" y="6290566"/>
                </a:lnTo>
                <a:lnTo>
                  <a:pt x="505236" y="6300981"/>
                </a:lnTo>
                <a:lnTo>
                  <a:pt x="510662" y="6284172"/>
                </a:lnTo>
                <a:lnTo>
                  <a:pt x="496207" y="6273777"/>
                </a:lnTo>
                <a:lnTo>
                  <a:pt x="514033" y="6273796"/>
                </a:lnTo>
                <a:close/>
                <a:moveTo>
                  <a:pt x="766675" y="6227476"/>
                </a:moveTo>
                <a:cubicBezTo>
                  <a:pt x="712236" y="6227476"/>
                  <a:pt x="668106" y="6271606"/>
                  <a:pt x="668106" y="6326045"/>
                </a:cubicBezTo>
                <a:lnTo>
                  <a:pt x="668106" y="6424614"/>
                </a:lnTo>
                <a:lnTo>
                  <a:pt x="865234" y="6424614"/>
                </a:lnTo>
                <a:lnTo>
                  <a:pt x="865243" y="6424614"/>
                </a:lnTo>
                <a:lnTo>
                  <a:pt x="865243" y="6326045"/>
                </a:lnTo>
                <a:cubicBezTo>
                  <a:pt x="865243" y="6271606"/>
                  <a:pt x="821113" y="6227476"/>
                  <a:pt x="766675" y="6227476"/>
                </a:cubicBezTo>
                <a:close/>
                <a:moveTo>
                  <a:pt x="431799" y="6227476"/>
                </a:moveTo>
                <a:lnTo>
                  <a:pt x="431799" y="6424604"/>
                </a:lnTo>
                <a:lnTo>
                  <a:pt x="530367" y="6424604"/>
                </a:lnTo>
                <a:cubicBezTo>
                  <a:pt x="584806" y="6424604"/>
                  <a:pt x="628936" y="6380473"/>
                  <a:pt x="628936" y="6326035"/>
                </a:cubicBezTo>
                <a:lnTo>
                  <a:pt x="628927" y="6326045"/>
                </a:lnTo>
                <a:cubicBezTo>
                  <a:pt x="628927" y="6271606"/>
                  <a:pt x="584796" y="6227476"/>
                  <a:pt x="530358" y="6227476"/>
                </a:cubicBezTo>
                <a:close/>
                <a:moveTo>
                  <a:pt x="519468" y="6109250"/>
                </a:moveTo>
                <a:lnTo>
                  <a:pt x="524923" y="6126292"/>
                </a:lnTo>
                <a:lnTo>
                  <a:pt x="542749" y="6126292"/>
                </a:lnTo>
                <a:lnTo>
                  <a:pt x="542769" y="6126292"/>
                </a:lnTo>
                <a:lnTo>
                  <a:pt x="528304" y="6136688"/>
                </a:lnTo>
                <a:lnTo>
                  <a:pt x="533730" y="6153507"/>
                </a:lnTo>
                <a:lnTo>
                  <a:pt x="519478" y="6143111"/>
                </a:lnTo>
                <a:lnTo>
                  <a:pt x="505227" y="6153507"/>
                </a:lnTo>
                <a:lnTo>
                  <a:pt x="510652" y="6136688"/>
                </a:lnTo>
                <a:lnTo>
                  <a:pt x="496187" y="6126292"/>
                </a:lnTo>
                <a:lnTo>
                  <a:pt x="514014" y="6126312"/>
                </a:lnTo>
                <a:close/>
                <a:moveTo>
                  <a:pt x="774881" y="6109047"/>
                </a:moveTo>
                <a:lnTo>
                  <a:pt x="780345" y="6126089"/>
                </a:lnTo>
                <a:lnTo>
                  <a:pt x="798143" y="6126089"/>
                </a:lnTo>
                <a:lnTo>
                  <a:pt x="783678" y="6136465"/>
                </a:lnTo>
                <a:lnTo>
                  <a:pt x="789113" y="6153284"/>
                </a:lnTo>
                <a:lnTo>
                  <a:pt x="774871" y="6142888"/>
                </a:lnTo>
                <a:lnTo>
                  <a:pt x="760620" y="6153284"/>
                </a:lnTo>
                <a:lnTo>
                  <a:pt x="766055" y="6136465"/>
                </a:lnTo>
                <a:lnTo>
                  <a:pt x="751590" y="6126089"/>
                </a:lnTo>
                <a:lnTo>
                  <a:pt x="769407" y="6126108"/>
                </a:lnTo>
                <a:close/>
                <a:moveTo>
                  <a:pt x="721004" y="6055200"/>
                </a:moveTo>
                <a:lnTo>
                  <a:pt x="726449" y="6072212"/>
                </a:lnTo>
                <a:lnTo>
                  <a:pt x="744305" y="6072212"/>
                </a:lnTo>
                <a:lnTo>
                  <a:pt x="744314" y="6072222"/>
                </a:lnTo>
                <a:lnTo>
                  <a:pt x="729840" y="6082637"/>
                </a:lnTo>
                <a:lnTo>
                  <a:pt x="735256" y="6099456"/>
                </a:lnTo>
                <a:lnTo>
                  <a:pt x="721024" y="6089041"/>
                </a:lnTo>
                <a:lnTo>
                  <a:pt x="706763" y="6099456"/>
                </a:lnTo>
                <a:lnTo>
                  <a:pt x="712178" y="6082637"/>
                </a:lnTo>
                <a:lnTo>
                  <a:pt x="697724" y="6072222"/>
                </a:lnTo>
                <a:lnTo>
                  <a:pt x="715560" y="6072261"/>
                </a:lnTo>
                <a:close/>
                <a:moveTo>
                  <a:pt x="573442" y="6055190"/>
                </a:moveTo>
                <a:lnTo>
                  <a:pt x="578896" y="6072231"/>
                </a:lnTo>
                <a:lnTo>
                  <a:pt x="596713" y="6072231"/>
                </a:lnTo>
                <a:lnTo>
                  <a:pt x="582258" y="6082627"/>
                </a:lnTo>
                <a:lnTo>
                  <a:pt x="587674" y="6099446"/>
                </a:lnTo>
                <a:lnTo>
                  <a:pt x="573442" y="6089050"/>
                </a:lnTo>
                <a:lnTo>
                  <a:pt x="559190" y="6099446"/>
                </a:lnTo>
                <a:lnTo>
                  <a:pt x="564606" y="6082627"/>
                </a:lnTo>
                <a:lnTo>
                  <a:pt x="550151" y="6072231"/>
                </a:lnTo>
                <a:lnTo>
                  <a:pt x="567978" y="6072251"/>
                </a:lnTo>
                <a:close/>
                <a:moveTo>
                  <a:pt x="668116" y="5992613"/>
                </a:moveTo>
                <a:lnTo>
                  <a:pt x="668116" y="6091182"/>
                </a:lnTo>
                <a:cubicBezTo>
                  <a:pt x="668116" y="6145621"/>
                  <a:pt x="712246" y="6189751"/>
                  <a:pt x="766685" y="6189751"/>
                </a:cubicBezTo>
                <a:cubicBezTo>
                  <a:pt x="821123" y="6189751"/>
                  <a:pt x="865253" y="6145621"/>
                  <a:pt x="865253" y="6091182"/>
                </a:cubicBezTo>
                <a:lnTo>
                  <a:pt x="865244" y="6091172"/>
                </a:lnTo>
                <a:lnTo>
                  <a:pt x="865244" y="5992613"/>
                </a:lnTo>
                <a:close/>
                <a:moveTo>
                  <a:pt x="530358" y="5992613"/>
                </a:moveTo>
                <a:cubicBezTo>
                  <a:pt x="475929" y="5992613"/>
                  <a:pt x="431799" y="6036734"/>
                  <a:pt x="431799" y="6091172"/>
                </a:cubicBezTo>
                <a:cubicBezTo>
                  <a:pt x="431799" y="6145610"/>
                  <a:pt x="475929" y="6189741"/>
                  <a:pt x="530367" y="6189741"/>
                </a:cubicBezTo>
                <a:lnTo>
                  <a:pt x="628927" y="6189741"/>
                </a:lnTo>
                <a:lnTo>
                  <a:pt x="628927" y="5992613"/>
                </a:lnTo>
                <a:close/>
                <a:moveTo>
                  <a:pt x="0" y="0"/>
                </a:moveTo>
                <a:lnTo>
                  <a:pt x="8762826" y="0"/>
                </a:lnTo>
                <a:cubicBezTo>
                  <a:pt x="6869267" y="0"/>
                  <a:pt x="5333999" y="1534934"/>
                  <a:pt x="5333999" y="3428827"/>
                </a:cubicBezTo>
                <a:cubicBezTo>
                  <a:pt x="5333999" y="5263536"/>
                  <a:pt x="6774812" y="6761696"/>
                  <a:pt x="8586694" y="6853539"/>
                </a:cubicBezTo>
                <a:lnTo>
                  <a:pt x="876312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B0B295-C5B6-5942-1D18-176FE39ED5A5}"/>
              </a:ext>
            </a:extLst>
          </p:cNvPr>
          <p:cNvSpPr/>
          <p:nvPr userDrawn="1"/>
        </p:nvSpPr>
        <p:spPr>
          <a:xfrm>
            <a:off x="5333999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765799" y="2873375"/>
            <a:ext cx="5880100" cy="1638298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199186" y="4916486"/>
            <a:ext cx="5446713" cy="827089"/>
          </a:xfrm>
        </p:spPr>
        <p:txBody>
          <a:bodyPr/>
          <a:lstStyle>
            <a:lvl1pPr algn="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D8458088-44E5-1BE3-B4CC-37D91173BB2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381999" y="439023"/>
            <a:ext cx="3263900" cy="2339102"/>
          </a:xfrm>
        </p:spPr>
        <p:txBody>
          <a:bodyPr wrap="square">
            <a:spAutoFit/>
          </a:bodyPr>
          <a:lstStyle>
            <a:lvl1pPr algn="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6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DC4783D-39B1-6431-1AAD-360759EAC5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0810 w 12192000"/>
              <a:gd name="connsiteY0" fmla="*/ 6310815 h 6858000"/>
              <a:gd name="connsiteX1" fmla="*/ 726255 w 12192000"/>
              <a:gd name="connsiteY1" fmla="*/ 6327828 h 6858000"/>
              <a:gd name="connsiteX2" fmla="*/ 744091 w 12192000"/>
              <a:gd name="connsiteY2" fmla="*/ 6327828 h 6858000"/>
              <a:gd name="connsiteX3" fmla="*/ 729617 w 12192000"/>
              <a:gd name="connsiteY3" fmla="*/ 6338223 h 6858000"/>
              <a:gd name="connsiteX4" fmla="*/ 735052 w 12192000"/>
              <a:gd name="connsiteY4" fmla="*/ 6355032 h 6858000"/>
              <a:gd name="connsiteX5" fmla="*/ 720810 w 12192000"/>
              <a:gd name="connsiteY5" fmla="*/ 6344637 h 6858000"/>
              <a:gd name="connsiteX6" fmla="*/ 706559 w 12192000"/>
              <a:gd name="connsiteY6" fmla="*/ 6355032 h 6858000"/>
              <a:gd name="connsiteX7" fmla="*/ 711974 w 12192000"/>
              <a:gd name="connsiteY7" fmla="*/ 6338223 h 6858000"/>
              <a:gd name="connsiteX8" fmla="*/ 697530 w 12192000"/>
              <a:gd name="connsiteY8" fmla="*/ 6327828 h 6858000"/>
              <a:gd name="connsiteX9" fmla="*/ 715346 w 12192000"/>
              <a:gd name="connsiteY9" fmla="*/ 6327847 h 6858000"/>
              <a:gd name="connsiteX10" fmla="*/ 573548 w 12192000"/>
              <a:gd name="connsiteY10" fmla="*/ 6310815 h 6858000"/>
              <a:gd name="connsiteX11" fmla="*/ 579003 w 12192000"/>
              <a:gd name="connsiteY11" fmla="*/ 6327827 h 6858000"/>
              <a:gd name="connsiteX12" fmla="*/ 596829 w 12192000"/>
              <a:gd name="connsiteY12" fmla="*/ 6327827 h 6858000"/>
              <a:gd name="connsiteX13" fmla="*/ 582365 w 12192000"/>
              <a:gd name="connsiteY13" fmla="*/ 6338223 h 6858000"/>
              <a:gd name="connsiteX14" fmla="*/ 587780 w 12192000"/>
              <a:gd name="connsiteY14" fmla="*/ 6355032 h 6858000"/>
              <a:gd name="connsiteX15" fmla="*/ 573548 w 12192000"/>
              <a:gd name="connsiteY15" fmla="*/ 6344636 h 6858000"/>
              <a:gd name="connsiteX16" fmla="*/ 559297 w 12192000"/>
              <a:gd name="connsiteY16" fmla="*/ 6355032 h 6858000"/>
              <a:gd name="connsiteX17" fmla="*/ 564713 w 12192000"/>
              <a:gd name="connsiteY17" fmla="*/ 6338223 h 6858000"/>
              <a:gd name="connsiteX18" fmla="*/ 550258 w 12192000"/>
              <a:gd name="connsiteY18" fmla="*/ 6327827 h 6858000"/>
              <a:gd name="connsiteX19" fmla="*/ 568094 w 12192000"/>
              <a:gd name="connsiteY19" fmla="*/ 6327847 h 6858000"/>
              <a:gd name="connsiteX20" fmla="*/ 774871 w 12192000"/>
              <a:gd name="connsiteY20" fmla="*/ 6256745 h 6858000"/>
              <a:gd name="connsiteX21" fmla="*/ 780335 w 12192000"/>
              <a:gd name="connsiteY21" fmla="*/ 6273777 h 6858000"/>
              <a:gd name="connsiteX22" fmla="*/ 798142 w 12192000"/>
              <a:gd name="connsiteY22" fmla="*/ 6273777 h 6858000"/>
              <a:gd name="connsiteX23" fmla="*/ 783668 w 12192000"/>
              <a:gd name="connsiteY23" fmla="*/ 6284172 h 6858000"/>
              <a:gd name="connsiteX24" fmla="*/ 789103 w 12192000"/>
              <a:gd name="connsiteY24" fmla="*/ 6300981 h 6858000"/>
              <a:gd name="connsiteX25" fmla="*/ 774861 w 12192000"/>
              <a:gd name="connsiteY25" fmla="*/ 6290566 h 6858000"/>
              <a:gd name="connsiteX26" fmla="*/ 760610 w 12192000"/>
              <a:gd name="connsiteY26" fmla="*/ 6300981 h 6858000"/>
              <a:gd name="connsiteX27" fmla="*/ 766045 w 12192000"/>
              <a:gd name="connsiteY27" fmla="*/ 6284172 h 6858000"/>
              <a:gd name="connsiteX28" fmla="*/ 751580 w 12192000"/>
              <a:gd name="connsiteY28" fmla="*/ 6273777 h 6858000"/>
              <a:gd name="connsiteX29" fmla="*/ 769397 w 12192000"/>
              <a:gd name="connsiteY29" fmla="*/ 6273796 h 6858000"/>
              <a:gd name="connsiteX30" fmla="*/ 519497 w 12192000"/>
              <a:gd name="connsiteY30" fmla="*/ 6256744 h 6858000"/>
              <a:gd name="connsiteX31" fmla="*/ 524952 w 12192000"/>
              <a:gd name="connsiteY31" fmla="*/ 6273777 h 6858000"/>
              <a:gd name="connsiteX32" fmla="*/ 542769 w 12192000"/>
              <a:gd name="connsiteY32" fmla="*/ 6273777 h 6858000"/>
              <a:gd name="connsiteX33" fmla="*/ 528304 w 12192000"/>
              <a:gd name="connsiteY33" fmla="*/ 6284172 h 6858000"/>
              <a:gd name="connsiteX34" fmla="*/ 533730 w 12192000"/>
              <a:gd name="connsiteY34" fmla="*/ 6300981 h 6858000"/>
              <a:gd name="connsiteX35" fmla="*/ 519488 w 12192000"/>
              <a:gd name="connsiteY35" fmla="*/ 6290566 h 6858000"/>
              <a:gd name="connsiteX36" fmla="*/ 505236 w 12192000"/>
              <a:gd name="connsiteY36" fmla="*/ 6300981 h 6858000"/>
              <a:gd name="connsiteX37" fmla="*/ 510662 w 12192000"/>
              <a:gd name="connsiteY37" fmla="*/ 6284172 h 6858000"/>
              <a:gd name="connsiteX38" fmla="*/ 496207 w 12192000"/>
              <a:gd name="connsiteY38" fmla="*/ 6273777 h 6858000"/>
              <a:gd name="connsiteX39" fmla="*/ 514033 w 12192000"/>
              <a:gd name="connsiteY39" fmla="*/ 6273796 h 6858000"/>
              <a:gd name="connsiteX40" fmla="*/ 766675 w 12192000"/>
              <a:gd name="connsiteY40" fmla="*/ 6227476 h 6858000"/>
              <a:gd name="connsiteX41" fmla="*/ 668106 w 12192000"/>
              <a:gd name="connsiteY41" fmla="*/ 6326045 h 6858000"/>
              <a:gd name="connsiteX42" fmla="*/ 668106 w 12192000"/>
              <a:gd name="connsiteY42" fmla="*/ 6424614 h 6858000"/>
              <a:gd name="connsiteX43" fmla="*/ 865234 w 12192000"/>
              <a:gd name="connsiteY43" fmla="*/ 6424614 h 6858000"/>
              <a:gd name="connsiteX44" fmla="*/ 865243 w 12192000"/>
              <a:gd name="connsiteY44" fmla="*/ 6424614 h 6858000"/>
              <a:gd name="connsiteX45" fmla="*/ 865243 w 12192000"/>
              <a:gd name="connsiteY45" fmla="*/ 6326045 h 6858000"/>
              <a:gd name="connsiteX46" fmla="*/ 766675 w 12192000"/>
              <a:gd name="connsiteY46" fmla="*/ 6227476 h 6858000"/>
              <a:gd name="connsiteX47" fmla="*/ 431799 w 12192000"/>
              <a:gd name="connsiteY47" fmla="*/ 6227476 h 6858000"/>
              <a:gd name="connsiteX48" fmla="*/ 431799 w 12192000"/>
              <a:gd name="connsiteY48" fmla="*/ 6424604 h 6858000"/>
              <a:gd name="connsiteX49" fmla="*/ 530367 w 12192000"/>
              <a:gd name="connsiteY49" fmla="*/ 6424604 h 6858000"/>
              <a:gd name="connsiteX50" fmla="*/ 628936 w 12192000"/>
              <a:gd name="connsiteY50" fmla="*/ 6326035 h 6858000"/>
              <a:gd name="connsiteX51" fmla="*/ 628927 w 12192000"/>
              <a:gd name="connsiteY51" fmla="*/ 6326045 h 6858000"/>
              <a:gd name="connsiteX52" fmla="*/ 530358 w 12192000"/>
              <a:gd name="connsiteY52" fmla="*/ 6227476 h 6858000"/>
              <a:gd name="connsiteX53" fmla="*/ 519468 w 12192000"/>
              <a:gd name="connsiteY53" fmla="*/ 6109250 h 6858000"/>
              <a:gd name="connsiteX54" fmla="*/ 524923 w 12192000"/>
              <a:gd name="connsiteY54" fmla="*/ 6126292 h 6858000"/>
              <a:gd name="connsiteX55" fmla="*/ 542749 w 12192000"/>
              <a:gd name="connsiteY55" fmla="*/ 6126292 h 6858000"/>
              <a:gd name="connsiteX56" fmla="*/ 542769 w 12192000"/>
              <a:gd name="connsiteY56" fmla="*/ 6126292 h 6858000"/>
              <a:gd name="connsiteX57" fmla="*/ 528304 w 12192000"/>
              <a:gd name="connsiteY57" fmla="*/ 6136688 h 6858000"/>
              <a:gd name="connsiteX58" fmla="*/ 533730 w 12192000"/>
              <a:gd name="connsiteY58" fmla="*/ 6153507 h 6858000"/>
              <a:gd name="connsiteX59" fmla="*/ 519478 w 12192000"/>
              <a:gd name="connsiteY59" fmla="*/ 6143111 h 6858000"/>
              <a:gd name="connsiteX60" fmla="*/ 505227 w 12192000"/>
              <a:gd name="connsiteY60" fmla="*/ 6153507 h 6858000"/>
              <a:gd name="connsiteX61" fmla="*/ 510652 w 12192000"/>
              <a:gd name="connsiteY61" fmla="*/ 6136688 h 6858000"/>
              <a:gd name="connsiteX62" fmla="*/ 496187 w 12192000"/>
              <a:gd name="connsiteY62" fmla="*/ 6126292 h 6858000"/>
              <a:gd name="connsiteX63" fmla="*/ 514014 w 12192000"/>
              <a:gd name="connsiteY63" fmla="*/ 6126312 h 6858000"/>
              <a:gd name="connsiteX64" fmla="*/ 774881 w 12192000"/>
              <a:gd name="connsiteY64" fmla="*/ 6109047 h 6858000"/>
              <a:gd name="connsiteX65" fmla="*/ 780345 w 12192000"/>
              <a:gd name="connsiteY65" fmla="*/ 6126089 h 6858000"/>
              <a:gd name="connsiteX66" fmla="*/ 798143 w 12192000"/>
              <a:gd name="connsiteY66" fmla="*/ 6126089 h 6858000"/>
              <a:gd name="connsiteX67" fmla="*/ 783678 w 12192000"/>
              <a:gd name="connsiteY67" fmla="*/ 6136465 h 6858000"/>
              <a:gd name="connsiteX68" fmla="*/ 789113 w 12192000"/>
              <a:gd name="connsiteY68" fmla="*/ 6153284 h 6858000"/>
              <a:gd name="connsiteX69" fmla="*/ 774871 w 12192000"/>
              <a:gd name="connsiteY69" fmla="*/ 6142888 h 6858000"/>
              <a:gd name="connsiteX70" fmla="*/ 760620 w 12192000"/>
              <a:gd name="connsiteY70" fmla="*/ 6153284 h 6858000"/>
              <a:gd name="connsiteX71" fmla="*/ 766055 w 12192000"/>
              <a:gd name="connsiteY71" fmla="*/ 6136465 h 6858000"/>
              <a:gd name="connsiteX72" fmla="*/ 751590 w 12192000"/>
              <a:gd name="connsiteY72" fmla="*/ 6126089 h 6858000"/>
              <a:gd name="connsiteX73" fmla="*/ 769407 w 12192000"/>
              <a:gd name="connsiteY73" fmla="*/ 6126108 h 6858000"/>
              <a:gd name="connsiteX74" fmla="*/ 721004 w 12192000"/>
              <a:gd name="connsiteY74" fmla="*/ 6055200 h 6858000"/>
              <a:gd name="connsiteX75" fmla="*/ 726449 w 12192000"/>
              <a:gd name="connsiteY75" fmla="*/ 6072212 h 6858000"/>
              <a:gd name="connsiteX76" fmla="*/ 744305 w 12192000"/>
              <a:gd name="connsiteY76" fmla="*/ 6072212 h 6858000"/>
              <a:gd name="connsiteX77" fmla="*/ 744314 w 12192000"/>
              <a:gd name="connsiteY77" fmla="*/ 6072222 h 6858000"/>
              <a:gd name="connsiteX78" fmla="*/ 729840 w 12192000"/>
              <a:gd name="connsiteY78" fmla="*/ 6082637 h 6858000"/>
              <a:gd name="connsiteX79" fmla="*/ 735256 w 12192000"/>
              <a:gd name="connsiteY79" fmla="*/ 6099456 h 6858000"/>
              <a:gd name="connsiteX80" fmla="*/ 721024 w 12192000"/>
              <a:gd name="connsiteY80" fmla="*/ 6089041 h 6858000"/>
              <a:gd name="connsiteX81" fmla="*/ 706763 w 12192000"/>
              <a:gd name="connsiteY81" fmla="*/ 6099456 h 6858000"/>
              <a:gd name="connsiteX82" fmla="*/ 712178 w 12192000"/>
              <a:gd name="connsiteY82" fmla="*/ 6082637 h 6858000"/>
              <a:gd name="connsiteX83" fmla="*/ 697724 w 12192000"/>
              <a:gd name="connsiteY83" fmla="*/ 6072222 h 6858000"/>
              <a:gd name="connsiteX84" fmla="*/ 715560 w 12192000"/>
              <a:gd name="connsiteY84" fmla="*/ 6072261 h 6858000"/>
              <a:gd name="connsiteX85" fmla="*/ 573442 w 12192000"/>
              <a:gd name="connsiteY85" fmla="*/ 6055190 h 6858000"/>
              <a:gd name="connsiteX86" fmla="*/ 578896 w 12192000"/>
              <a:gd name="connsiteY86" fmla="*/ 6072231 h 6858000"/>
              <a:gd name="connsiteX87" fmla="*/ 596713 w 12192000"/>
              <a:gd name="connsiteY87" fmla="*/ 6072231 h 6858000"/>
              <a:gd name="connsiteX88" fmla="*/ 582258 w 12192000"/>
              <a:gd name="connsiteY88" fmla="*/ 6082627 h 6858000"/>
              <a:gd name="connsiteX89" fmla="*/ 587674 w 12192000"/>
              <a:gd name="connsiteY89" fmla="*/ 6099446 h 6858000"/>
              <a:gd name="connsiteX90" fmla="*/ 573442 w 12192000"/>
              <a:gd name="connsiteY90" fmla="*/ 6089050 h 6858000"/>
              <a:gd name="connsiteX91" fmla="*/ 559190 w 12192000"/>
              <a:gd name="connsiteY91" fmla="*/ 6099446 h 6858000"/>
              <a:gd name="connsiteX92" fmla="*/ 564606 w 12192000"/>
              <a:gd name="connsiteY92" fmla="*/ 6082627 h 6858000"/>
              <a:gd name="connsiteX93" fmla="*/ 550151 w 12192000"/>
              <a:gd name="connsiteY93" fmla="*/ 6072231 h 6858000"/>
              <a:gd name="connsiteX94" fmla="*/ 567978 w 12192000"/>
              <a:gd name="connsiteY94" fmla="*/ 6072251 h 6858000"/>
              <a:gd name="connsiteX95" fmla="*/ 668116 w 12192000"/>
              <a:gd name="connsiteY95" fmla="*/ 5992613 h 6858000"/>
              <a:gd name="connsiteX96" fmla="*/ 668116 w 12192000"/>
              <a:gd name="connsiteY96" fmla="*/ 6091182 h 6858000"/>
              <a:gd name="connsiteX97" fmla="*/ 766685 w 12192000"/>
              <a:gd name="connsiteY97" fmla="*/ 6189751 h 6858000"/>
              <a:gd name="connsiteX98" fmla="*/ 865253 w 12192000"/>
              <a:gd name="connsiteY98" fmla="*/ 6091182 h 6858000"/>
              <a:gd name="connsiteX99" fmla="*/ 865244 w 12192000"/>
              <a:gd name="connsiteY99" fmla="*/ 6091172 h 6858000"/>
              <a:gd name="connsiteX100" fmla="*/ 865244 w 12192000"/>
              <a:gd name="connsiteY100" fmla="*/ 5992613 h 6858000"/>
              <a:gd name="connsiteX101" fmla="*/ 530358 w 12192000"/>
              <a:gd name="connsiteY101" fmla="*/ 5992613 h 6858000"/>
              <a:gd name="connsiteX102" fmla="*/ 431799 w 12192000"/>
              <a:gd name="connsiteY102" fmla="*/ 6091172 h 6858000"/>
              <a:gd name="connsiteX103" fmla="*/ 530367 w 12192000"/>
              <a:gd name="connsiteY103" fmla="*/ 6189741 h 6858000"/>
              <a:gd name="connsiteX104" fmla="*/ 628927 w 12192000"/>
              <a:gd name="connsiteY104" fmla="*/ 6189741 h 6858000"/>
              <a:gd name="connsiteX105" fmla="*/ 628927 w 12192000"/>
              <a:gd name="connsiteY105" fmla="*/ 5992613 h 6858000"/>
              <a:gd name="connsiteX106" fmla="*/ 12192000 w 12192000"/>
              <a:gd name="connsiteY106" fmla="*/ 3428840 h 6858000"/>
              <a:gd name="connsiteX107" fmla="*/ 12192000 w 12192000"/>
              <a:gd name="connsiteY107" fmla="*/ 6858000 h 6858000"/>
              <a:gd name="connsiteX108" fmla="*/ 8762866 w 12192000"/>
              <a:gd name="connsiteY108" fmla="*/ 6858000 h 6858000"/>
              <a:gd name="connsiteX109" fmla="*/ 8939292 w 12192000"/>
              <a:gd name="connsiteY109" fmla="*/ 6853539 h 6858000"/>
              <a:gd name="connsiteX110" fmla="*/ 12192000 w 12192000"/>
              <a:gd name="connsiteY110" fmla="*/ 3428840 h 6858000"/>
              <a:gd name="connsiteX111" fmla="*/ 0 w 12192000"/>
              <a:gd name="connsiteY111" fmla="*/ 0 h 6858000"/>
              <a:gd name="connsiteX112" fmla="*/ 5333999 w 12192000"/>
              <a:gd name="connsiteY112" fmla="*/ 0 h 6858000"/>
              <a:gd name="connsiteX113" fmla="*/ 5333999 w 12192000"/>
              <a:gd name="connsiteY113" fmla="*/ 3429174 h 6858000"/>
              <a:gd name="connsiteX114" fmla="*/ 8586361 w 12192000"/>
              <a:gd name="connsiteY114" fmla="*/ 6853539 h 6858000"/>
              <a:gd name="connsiteX115" fmla="*/ 8762786 w 12192000"/>
              <a:gd name="connsiteY115" fmla="*/ 6858000 h 6858000"/>
              <a:gd name="connsiteX116" fmla="*/ 0 w 12192000"/>
              <a:gd name="connsiteY1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2192000" h="6858000">
                <a:moveTo>
                  <a:pt x="720810" y="6310815"/>
                </a:moveTo>
                <a:lnTo>
                  <a:pt x="726255" y="6327828"/>
                </a:lnTo>
                <a:lnTo>
                  <a:pt x="744091" y="6327828"/>
                </a:lnTo>
                <a:lnTo>
                  <a:pt x="729617" y="6338223"/>
                </a:lnTo>
                <a:lnTo>
                  <a:pt x="735052" y="6355032"/>
                </a:lnTo>
                <a:lnTo>
                  <a:pt x="720810" y="6344637"/>
                </a:lnTo>
                <a:lnTo>
                  <a:pt x="706559" y="6355032"/>
                </a:lnTo>
                <a:lnTo>
                  <a:pt x="711974" y="6338223"/>
                </a:lnTo>
                <a:lnTo>
                  <a:pt x="697530" y="6327828"/>
                </a:lnTo>
                <a:lnTo>
                  <a:pt x="715346" y="6327847"/>
                </a:lnTo>
                <a:close/>
                <a:moveTo>
                  <a:pt x="573548" y="6310815"/>
                </a:moveTo>
                <a:lnTo>
                  <a:pt x="579003" y="6327827"/>
                </a:lnTo>
                <a:lnTo>
                  <a:pt x="596829" y="6327827"/>
                </a:lnTo>
                <a:lnTo>
                  <a:pt x="582365" y="6338223"/>
                </a:lnTo>
                <a:lnTo>
                  <a:pt x="587780" y="6355032"/>
                </a:lnTo>
                <a:lnTo>
                  <a:pt x="573548" y="6344636"/>
                </a:lnTo>
                <a:lnTo>
                  <a:pt x="559297" y="6355032"/>
                </a:lnTo>
                <a:lnTo>
                  <a:pt x="564713" y="6338223"/>
                </a:lnTo>
                <a:lnTo>
                  <a:pt x="550258" y="6327827"/>
                </a:lnTo>
                <a:lnTo>
                  <a:pt x="568094" y="6327847"/>
                </a:lnTo>
                <a:close/>
                <a:moveTo>
                  <a:pt x="774871" y="6256745"/>
                </a:moveTo>
                <a:lnTo>
                  <a:pt x="780335" y="6273777"/>
                </a:lnTo>
                <a:lnTo>
                  <a:pt x="798142" y="6273777"/>
                </a:lnTo>
                <a:lnTo>
                  <a:pt x="783668" y="6284172"/>
                </a:lnTo>
                <a:lnTo>
                  <a:pt x="789103" y="6300981"/>
                </a:lnTo>
                <a:lnTo>
                  <a:pt x="774861" y="6290566"/>
                </a:lnTo>
                <a:lnTo>
                  <a:pt x="760610" y="6300981"/>
                </a:lnTo>
                <a:lnTo>
                  <a:pt x="766045" y="6284172"/>
                </a:lnTo>
                <a:lnTo>
                  <a:pt x="751580" y="6273777"/>
                </a:lnTo>
                <a:lnTo>
                  <a:pt x="769397" y="6273796"/>
                </a:lnTo>
                <a:close/>
                <a:moveTo>
                  <a:pt x="519497" y="6256744"/>
                </a:moveTo>
                <a:lnTo>
                  <a:pt x="524952" y="6273777"/>
                </a:lnTo>
                <a:lnTo>
                  <a:pt x="542769" y="6273777"/>
                </a:lnTo>
                <a:lnTo>
                  <a:pt x="528304" y="6284172"/>
                </a:lnTo>
                <a:lnTo>
                  <a:pt x="533730" y="6300981"/>
                </a:lnTo>
                <a:lnTo>
                  <a:pt x="519488" y="6290566"/>
                </a:lnTo>
                <a:lnTo>
                  <a:pt x="505236" y="6300981"/>
                </a:lnTo>
                <a:lnTo>
                  <a:pt x="510662" y="6284172"/>
                </a:lnTo>
                <a:lnTo>
                  <a:pt x="496207" y="6273777"/>
                </a:lnTo>
                <a:lnTo>
                  <a:pt x="514033" y="6273796"/>
                </a:lnTo>
                <a:close/>
                <a:moveTo>
                  <a:pt x="766675" y="6227476"/>
                </a:moveTo>
                <a:cubicBezTo>
                  <a:pt x="712236" y="6227476"/>
                  <a:pt x="668106" y="6271606"/>
                  <a:pt x="668106" y="6326045"/>
                </a:cubicBezTo>
                <a:lnTo>
                  <a:pt x="668106" y="6424614"/>
                </a:lnTo>
                <a:lnTo>
                  <a:pt x="865234" y="6424614"/>
                </a:lnTo>
                <a:lnTo>
                  <a:pt x="865243" y="6424614"/>
                </a:lnTo>
                <a:lnTo>
                  <a:pt x="865243" y="6326045"/>
                </a:lnTo>
                <a:cubicBezTo>
                  <a:pt x="865243" y="6271606"/>
                  <a:pt x="821113" y="6227476"/>
                  <a:pt x="766675" y="6227476"/>
                </a:cubicBezTo>
                <a:close/>
                <a:moveTo>
                  <a:pt x="431799" y="6227476"/>
                </a:moveTo>
                <a:lnTo>
                  <a:pt x="431799" y="6424604"/>
                </a:lnTo>
                <a:lnTo>
                  <a:pt x="530367" y="6424604"/>
                </a:lnTo>
                <a:cubicBezTo>
                  <a:pt x="584806" y="6424604"/>
                  <a:pt x="628936" y="6380473"/>
                  <a:pt x="628936" y="6326035"/>
                </a:cubicBezTo>
                <a:lnTo>
                  <a:pt x="628927" y="6326045"/>
                </a:lnTo>
                <a:cubicBezTo>
                  <a:pt x="628927" y="6271606"/>
                  <a:pt x="584796" y="6227476"/>
                  <a:pt x="530358" y="6227476"/>
                </a:cubicBezTo>
                <a:close/>
                <a:moveTo>
                  <a:pt x="519468" y="6109250"/>
                </a:moveTo>
                <a:lnTo>
                  <a:pt x="524923" y="6126292"/>
                </a:lnTo>
                <a:lnTo>
                  <a:pt x="542749" y="6126292"/>
                </a:lnTo>
                <a:lnTo>
                  <a:pt x="542769" y="6126292"/>
                </a:lnTo>
                <a:lnTo>
                  <a:pt x="528304" y="6136688"/>
                </a:lnTo>
                <a:lnTo>
                  <a:pt x="533730" y="6153507"/>
                </a:lnTo>
                <a:lnTo>
                  <a:pt x="519478" y="6143111"/>
                </a:lnTo>
                <a:lnTo>
                  <a:pt x="505227" y="6153507"/>
                </a:lnTo>
                <a:lnTo>
                  <a:pt x="510652" y="6136688"/>
                </a:lnTo>
                <a:lnTo>
                  <a:pt x="496187" y="6126292"/>
                </a:lnTo>
                <a:lnTo>
                  <a:pt x="514014" y="6126312"/>
                </a:lnTo>
                <a:close/>
                <a:moveTo>
                  <a:pt x="774881" y="6109047"/>
                </a:moveTo>
                <a:lnTo>
                  <a:pt x="780345" y="6126089"/>
                </a:lnTo>
                <a:lnTo>
                  <a:pt x="798143" y="6126089"/>
                </a:lnTo>
                <a:lnTo>
                  <a:pt x="783678" y="6136465"/>
                </a:lnTo>
                <a:lnTo>
                  <a:pt x="789113" y="6153284"/>
                </a:lnTo>
                <a:lnTo>
                  <a:pt x="774871" y="6142888"/>
                </a:lnTo>
                <a:lnTo>
                  <a:pt x="760620" y="6153284"/>
                </a:lnTo>
                <a:lnTo>
                  <a:pt x="766055" y="6136465"/>
                </a:lnTo>
                <a:lnTo>
                  <a:pt x="751590" y="6126089"/>
                </a:lnTo>
                <a:lnTo>
                  <a:pt x="769407" y="6126108"/>
                </a:lnTo>
                <a:close/>
                <a:moveTo>
                  <a:pt x="721004" y="6055200"/>
                </a:moveTo>
                <a:lnTo>
                  <a:pt x="726449" y="6072212"/>
                </a:lnTo>
                <a:lnTo>
                  <a:pt x="744305" y="6072212"/>
                </a:lnTo>
                <a:lnTo>
                  <a:pt x="744314" y="6072222"/>
                </a:lnTo>
                <a:lnTo>
                  <a:pt x="729840" y="6082637"/>
                </a:lnTo>
                <a:lnTo>
                  <a:pt x="735256" y="6099456"/>
                </a:lnTo>
                <a:lnTo>
                  <a:pt x="721024" y="6089041"/>
                </a:lnTo>
                <a:lnTo>
                  <a:pt x="706763" y="6099456"/>
                </a:lnTo>
                <a:lnTo>
                  <a:pt x="712178" y="6082637"/>
                </a:lnTo>
                <a:lnTo>
                  <a:pt x="697724" y="6072222"/>
                </a:lnTo>
                <a:lnTo>
                  <a:pt x="715560" y="6072261"/>
                </a:lnTo>
                <a:close/>
                <a:moveTo>
                  <a:pt x="573442" y="6055190"/>
                </a:moveTo>
                <a:lnTo>
                  <a:pt x="578896" y="6072231"/>
                </a:lnTo>
                <a:lnTo>
                  <a:pt x="596713" y="6072231"/>
                </a:lnTo>
                <a:lnTo>
                  <a:pt x="582258" y="6082627"/>
                </a:lnTo>
                <a:lnTo>
                  <a:pt x="587674" y="6099446"/>
                </a:lnTo>
                <a:lnTo>
                  <a:pt x="573442" y="6089050"/>
                </a:lnTo>
                <a:lnTo>
                  <a:pt x="559190" y="6099446"/>
                </a:lnTo>
                <a:lnTo>
                  <a:pt x="564606" y="6082627"/>
                </a:lnTo>
                <a:lnTo>
                  <a:pt x="550151" y="6072231"/>
                </a:lnTo>
                <a:lnTo>
                  <a:pt x="567978" y="6072251"/>
                </a:lnTo>
                <a:close/>
                <a:moveTo>
                  <a:pt x="668116" y="5992613"/>
                </a:moveTo>
                <a:lnTo>
                  <a:pt x="668116" y="6091182"/>
                </a:lnTo>
                <a:cubicBezTo>
                  <a:pt x="668116" y="6145621"/>
                  <a:pt x="712246" y="6189751"/>
                  <a:pt x="766685" y="6189751"/>
                </a:cubicBezTo>
                <a:cubicBezTo>
                  <a:pt x="821123" y="6189751"/>
                  <a:pt x="865253" y="6145621"/>
                  <a:pt x="865253" y="6091182"/>
                </a:cubicBezTo>
                <a:lnTo>
                  <a:pt x="865244" y="6091172"/>
                </a:lnTo>
                <a:lnTo>
                  <a:pt x="865244" y="5992613"/>
                </a:lnTo>
                <a:close/>
                <a:moveTo>
                  <a:pt x="530358" y="5992613"/>
                </a:moveTo>
                <a:cubicBezTo>
                  <a:pt x="475929" y="5992613"/>
                  <a:pt x="431799" y="6036734"/>
                  <a:pt x="431799" y="6091172"/>
                </a:cubicBezTo>
                <a:cubicBezTo>
                  <a:pt x="431799" y="6145610"/>
                  <a:pt x="475929" y="6189741"/>
                  <a:pt x="530367" y="6189741"/>
                </a:cubicBezTo>
                <a:lnTo>
                  <a:pt x="628927" y="6189741"/>
                </a:lnTo>
                <a:lnTo>
                  <a:pt x="628927" y="5992613"/>
                </a:lnTo>
                <a:close/>
                <a:moveTo>
                  <a:pt x="12192000" y="3428840"/>
                </a:moveTo>
                <a:lnTo>
                  <a:pt x="12192000" y="6858000"/>
                </a:lnTo>
                <a:lnTo>
                  <a:pt x="8762866" y="6858000"/>
                </a:lnTo>
                <a:lnTo>
                  <a:pt x="8939292" y="6853539"/>
                </a:lnTo>
                <a:cubicBezTo>
                  <a:pt x="10751175" y="6761697"/>
                  <a:pt x="12192000" y="5263549"/>
                  <a:pt x="12192000" y="3428840"/>
                </a:cubicBezTo>
                <a:close/>
                <a:moveTo>
                  <a:pt x="0" y="0"/>
                </a:moveTo>
                <a:lnTo>
                  <a:pt x="5333999" y="0"/>
                </a:lnTo>
                <a:lnTo>
                  <a:pt x="5333999" y="3429174"/>
                </a:lnTo>
                <a:cubicBezTo>
                  <a:pt x="5333999" y="5263559"/>
                  <a:pt x="6774499" y="6761697"/>
                  <a:pt x="8586361" y="6853539"/>
                </a:cubicBezTo>
                <a:lnTo>
                  <a:pt x="87627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D13D7F-5DEB-0156-D7EB-069C54C189E2}"/>
              </a:ext>
            </a:extLst>
          </p:cNvPr>
          <p:cNvSpPr/>
          <p:nvPr userDrawn="1"/>
        </p:nvSpPr>
        <p:spPr>
          <a:xfrm rot="16200000">
            <a:off x="5333999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949" y="2873375"/>
            <a:ext cx="5880100" cy="163829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9643" y="4916486"/>
            <a:ext cx="5446713" cy="827089"/>
          </a:xfrm>
        </p:spPr>
        <p:txBody>
          <a:bodyPr/>
          <a:lstStyle>
            <a:lvl1pPr algn="ct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1E1BB6B-3D76-0038-9A20-504E5EA5369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131049" y="439023"/>
            <a:ext cx="3263900" cy="2339102"/>
          </a:xfrm>
        </p:spPr>
        <p:txBody>
          <a:bodyPr wrap="square">
            <a:spAutoFit/>
          </a:bodyPr>
          <a:lstStyle>
            <a:lvl1pPr algn="ct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7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1BC3296-0A84-7D57-302F-6B1A7069B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9389" y="6111525"/>
            <a:ext cx="482401" cy="746477"/>
          </a:xfrm>
          <a:custGeom>
            <a:avLst/>
            <a:gdLst>
              <a:gd name="connsiteX0" fmla="*/ 241213 w 482401"/>
              <a:gd name="connsiteY0" fmla="*/ 0 h 746477"/>
              <a:gd name="connsiteX1" fmla="*/ 481497 w 482401"/>
              <a:gd name="connsiteY1" fmla="*/ 240283 h 746477"/>
              <a:gd name="connsiteX2" fmla="*/ 481497 w 482401"/>
              <a:gd name="connsiteY2" fmla="*/ 422713 h 746477"/>
              <a:gd name="connsiteX3" fmla="*/ 481497 w 482401"/>
              <a:gd name="connsiteY3" fmla="*/ 480590 h 746477"/>
              <a:gd name="connsiteX4" fmla="*/ 481497 w 482401"/>
              <a:gd name="connsiteY4" fmla="*/ 562327 h 746477"/>
              <a:gd name="connsiteX5" fmla="*/ 482401 w 482401"/>
              <a:gd name="connsiteY5" fmla="*/ 562327 h 746477"/>
              <a:gd name="connsiteX6" fmla="*/ 482401 w 482401"/>
              <a:gd name="connsiteY6" fmla="*/ 746477 h 746477"/>
              <a:gd name="connsiteX7" fmla="*/ 0 w 482401"/>
              <a:gd name="connsiteY7" fmla="*/ 746477 h 746477"/>
              <a:gd name="connsiteX8" fmla="*/ 0 w 482401"/>
              <a:gd name="connsiteY8" fmla="*/ 562327 h 746477"/>
              <a:gd name="connsiteX9" fmla="*/ 906 w 482401"/>
              <a:gd name="connsiteY9" fmla="*/ 562327 h 746477"/>
              <a:gd name="connsiteX10" fmla="*/ 906 w 482401"/>
              <a:gd name="connsiteY10" fmla="*/ 480590 h 746477"/>
              <a:gd name="connsiteX11" fmla="*/ 906 w 482401"/>
              <a:gd name="connsiteY11" fmla="*/ 422737 h 746477"/>
              <a:gd name="connsiteX12" fmla="*/ 906 w 482401"/>
              <a:gd name="connsiteY12" fmla="*/ 240306 h 746477"/>
              <a:gd name="connsiteX13" fmla="*/ 241213 w 482401"/>
              <a:gd name="connsiteY13" fmla="*/ 0 h 74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401" h="746477">
                <a:moveTo>
                  <a:pt x="241213" y="0"/>
                </a:moveTo>
                <a:cubicBezTo>
                  <a:pt x="373931" y="0"/>
                  <a:pt x="481497" y="107588"/>
                  <a:pt x="481497" y="240283"/>
                </a:cubicBezTo>
                <a:lnTo>
                  <a:pt x="481497" y="422713"/>
                </a:lnTo>
                <a:lnTo>
                  <a:pt x="481497" y="480590"/>
                </a:lnTo>
                <a:lnTo>
                  <a:pt x="481497" y="562327"/>
                </a:lnTo>
                <a:lnTo>
                  <a:pt x="482401" y="562327"/>
                </a:lnTo>
                <a:lnTo>
                  <a:pt x="482401" y="746477"/>
                </a:lnTo>
                <a:lnTo>
                  <a:pt x="0" y="746477"/>
                </a:lnTo>
                <a:lnTo>
                  <a:pt x="0" y="562327"/>
                </a:lnTo>
                <a:lnTo>
                  <a:pt x="906" y="562327"/>
                </a:lnTo>
                <a:lnTo>
                  <a:pt x="906" y="480590"/>
                </a:lnTo>
                <a:lnTo>
                  <a:pt x="906" y="422737"/>
                </a:lnTo>
                <a:lnTo>
                  <a:pt x="906" y="240306"/>
                </a:lnTo>
                <a:cubicBezTo>
                  <a:pt x="906" y="107588"/>
                  <a:pt x="108494" y="0"/>
                  <a:pt x="24121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21600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5DF0AB3B-E46A-4DB2-8ADD-4BB74BFAC33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66F5E-072E-D200-7497-3301CE68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28400" cy="1111250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/>
          <a:p>
            <a:r>
              <a:t>Haga clic para editar el estilo del título maestro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AB34-182A-5740-F155-859010579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930400"/>
            <a:ext cx="11328400" cy="4054476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t>Haga clic para editar los estilos de texto maestros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t>Segundo nivel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t>Tercer nivel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t>Cuarto nivel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t>Quinto nivel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A68526CF-7F67-ADAD-DE3F-991EA7F417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8C67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2689140-4E30-64AD-0EEF-6E1481169D4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C881DA-DA0F-4086-575A-7DEA672E57DD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D22DFA-615A-5C78-BE38-A087900D786D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213B2C-0E48-5325-199B-D48BAF45DD98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anchor="ctr"/>
            <a:lstStyle/>
            <a:p>
              <a:endParaRPr/>
            </a:p>
          </p:txBody>
        </p:sp>
      </p:grp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3604EDC-E448-68CD-1BA8-41434F5B2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431800" y="137543"/>
            <a:ext cx="1003300" cy="153888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defRPr sz="1000" cap="all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4B6E11D-F015-4620-84BB-72EDB5B98FF6}" type="datetime3">
              <a:rPr lang="en-US" smtClean="0"/>
              <a:t>7 October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484FD-A205-88D6-C87C-9172063A5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6532126"/>
            <a:ext cx="10404000" cy="107722"/>
          </a:xfrm>
          <a:prstGeom prst="rect">
            <a:avLst/>
          </a:prstGeom>
        </p:spPr>
        <p:txBody>
          <a:bodyPr vert="horz" lIns="0" tIns="0" rIns="0" bIns="0" anchor="b">
            <a:spAutoFit/>
          </a:bodyPr>
          <a:lstStyle>
            <a:lvl1pPr>
              <a:defRPr sz="700" b="0" cap="all" baseline="0">
                <a:solidFill>
                  <a:schemeClr val="bg1">
                    <a:lumMod val="50000"/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t>Para cambiar el pie de página vaya al menú "Insertar" &gt; "Encabezado y pie de página" y haga clic en "Aplicar a todos"</a:t>
            </a:r>
          </a:p>
        </p:txBody>
      </p:sp>
    </p:spTree>
    <p:extLst>
      <p:ext uri="{BB962C8B-B14F-4D97-AF65-F5344CB8AC3E}">
        <p14:creationId xmlns:p14="http://schemas.microsoft.com/office/powerpoint/2010/main" val="399519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67" r:id="rId3"/>
    <p:sldLayoutId id="2147483668" r:id="rId4"/>
    <p:sldLayoutId id="2147483670" r:id="rId5"/>
    <p:sldLayoutId id="2147483671" r:id="rId6"/>
    <p:sldLayoutId id="2147483672" r:id="rId7"/>
    <p:sldLayoutId id="2147483676" r:id="rId8"/>
    <p:sldLayoutId id="2147483677" r:id="rId9"/>
    <p:sldLayoutId id="2147483674" r:id="rId10"/>
    <p:sldLayoutId id="2147483675" r:id="rId11"/>
    <p:sldLayoutId id="2147483678" r:id="rId12"/>
    <p:sldLayoutId id="2147483679" r:id="rId13"/>
    <p:sldLayoutId id="2147483662" r:id="rId14"/>
    <p:sldLayoutId id="2147483663" r:id="rId15"/>
    <p:sldLayoutId id="2147483665" r:id="rId16"/>
    <p:sldLayoutId id="2147483664" r:id="rId17"/>
    <p:sldLayoutId id="2147483685" r:id="rId18"/>
    <p:sldLayoutId id="2147483708" r:id="rId19"/>
    <p:sldLayoutId id="2147483689" r:id="rId20"/>
    <p:sldLayoutId id="2147483690" r:id="rId21"/>
    <p:sldLayoutId id="2147483693" r:id="rId22"/>
    <p:sldLayoutId id="2147483709" r:id="rId23"/>
    <p:sldLayoutId id="2147483710" r:id="rId24"/>
    <p:sldLayoutId id="2147483711" r:id="rId25"/>
    <p:sldLayoutId id="2147483686" r:id="rId26"/>
    <p:sldLayoutId id="2147483681" r:id="rId27"/>
    <p:sldLayoutId id="2147483680" r:id="rId28"/>
    <p:sldLayoutId id="2147483682" r:id="rId29"/>
    <p:sldLayoutId id="2147483683" r:id="rId30"/>
    <p:sldLayoutId id="2147483692" r:id="rId31"/>
    <p:sldLayoutId id="2147483691" r:id="rId32"/>
    <p:sldLayoutId id="2147483687" r:id="rId33"/>
    <p:sldLayoutId id="2147483713" r:id="rId34"/>
    <p:sldLayoutId id="2147483688" r:id="rId35"/>
    <p:sldLayoutId id="2147483696" r:id="rId36"/>
    <p:sldLayoutId id="2147483694" r:id="rId37"/>
    <p:sldLayoutId id="2147483695" r:id="rId38"/>
    <p:sldLayoutId id="2147483699" r:id="rId39"/>
    <p:sldLayoutId id="2147483700" r:id="rId40"/>
    <p:sldLayoutId id="2147483701" r:id="rId41"/>
    <p:sldLayoutId id="2147483702" r:id="rId42"/>
    <p:sldLayoutId id="2147483698" r:id="rId43"/>
    <p:sldLayoutId id="2147483673" r:id="rId44"/>
    <p:sldLayoutId id="2147483707" r:id="rId45"/>
    <p:sldLayoutId id="2147483703" r:id="rId46"/>
    <p:sldLayoutId id="2147483704" r:id="rId47"/>
    <p:sldLayoutId id="2147483705" r:id="rId48"/>
    <p:sldLayoutId id="2147483706" r:id="rId49"/>
    <p:sldLayoutId id="2147483712" r:id="rId50"/>
    <p:sldLayoutId id="2147483714" r:id="rId51"/>
    <p:sldLayoutId id="2147483716" r:id="rId52"/>
    <p:sldLayoutId id="2147483719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00000"/>
        </a:lnSpc>
        <a:spcBef>
          <a:spcPts val="600"/>
        </a:spcBef>
        <a:buFontTx/>
        <a:buBlip>
          <a:blip r:embed="rId55"/>
        </a:buBlip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 userDrawn="1">
          <p15:clr>
            <a:srgbClr val="F26B43"/>
          </p15:clr>
        </p15:guide>
        <p15:guide id="4" pos="1851" userDrawn="1">
          <p15:clr>
            <a:srgbClr val="5ACBF0"/>
          </p15:clr>
        </p15:guide>
        <p15:guide id="5" pos="2124" userDrawn="1">
          <p15:clr>
            <a:srgbClr val="5ACBF0"/>
          </p15:clr>
        </p15:guide>
        <p15:guide id="6" pos="3703" userDrawn="1">
          <p15:clr>
            <a:srgbClr val="5ACBF0"/>
          </p15:clr>
        </p15:guide>
        <p15:guide id="7" pos="3976" userDrawn="1">
          <p15:clr>
            <a:srgbClr val="5ACBF0"/>
          </p15:clr>
        </p15:guide>
        <p15:guide id="8" pos="5555" userDrawn="1">
          <p15:clr>
            <a:srgbClr val="5ACBF0"/>
          </p15:clr>
        </p15:guide>
        <p15:guide id="9" pos="5828" userDrawn="1">
          <p15:clr>
            <a:srgbClr val="5ACBF0"/>
          </p15:clr>
        </p15:guide>
        <p15:guide id="10" pos="7407" userDrawn="1">
          <p15:clr>
            <a:srgbClr val="F26B43"/>
          </p15:clr>
        </p15:guide>
        <p15:guide id="13" orient="horz" pos="272" userDrawn="1">
          <p15:clr>
            <a:srgbClr val="F26B43"/>
          </p15:clr>
        </p15:guide>
        <p15:guide id="14" orient="horz" pos="1216" userDrawn="1">
          <p15:clr>
            <a:srgbClr val="5ACBF0"/>
          </p15:clr>
        </p15:guide>
        <p15:guide id="15" orient="horz" pos="2160" userDrawn="1">
          <p15:clr>
            <a:srgbClr val="A4A3A4"/>
          </p15:clr>
        </p15:guide>
        <p15:guide id="16" orient="horz" pos="3103" userDrawn="1">
          <p15:clr>
            <a:srgbClr val="5ACBF0"/>
          </p15:clr>
        </p15:guide>
        <p15:guide id="18" orient="horz" pos="3770" userDrawn="1">
          <p15:clr>
            <a:srgbClr val="F26B43"/>
          </p15:clr>
        </p15:guide>
        <p15:guide id="19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da.europa.eu/drugs-library/call-action-new-synthetic-opioids-european-preparedness-and-response_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2028"/>
            <a:ext cx="12192001" cy="5945706"/>
          </a:xfrm>
          <a:prstGeom prst="rect">
            <a:avLst/>
          </a:prstGeom>
          <a:ln w="3175">
            <a:miter lim="400000"/>
          </a:ln>
        </p:spPr>
      </p:pic>
      <p:sp>
        <p:nvSpPr>
          <p:cNvPr id="120" name="Brussels, Belgium"/>
          <p:cNvSpPr txBox="1"/>
          <p:nvPr/>
        </p:nvSpPr>
        <p:spPr>
          <a:xfrm>
            <a:off x="361950" y="3992228"/>
            <a:ext cx="2098331" cy="397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3000" b="0">
                <a:solidFill>
                  <a:srgbClr val="FFFFFF"/>
                </a:solidFill>
                <a:latin typeface="HK Grotesk Pro Bold"/>
                <a:ea typeface="HK Grotesk Pro Bold"/>
                <a:cs typeface="HK Grotesk Pro Bold"/>
                <a:sym typeface="HK Grotesk Pro Bold"/>
              </a:defRPr>
            </a:lvl1pPr>
          </a:lstStyle>
          <a:p>
            <a:pPr>
              <a:defRPr sz="2250"/>
            </a:pPr>
            <a:r>
              <a:t>Bruselas (Bélgica)</a:t>
            </a:r>
          </a:p>
        </p:txBody>
      </p:sp>
      <p:sp>
        <p:nvSpPr>
          <p:cNvPr id="121" name="8-10 October 2024"/>
          <p:cNvSpPr txBox="1"/>
          <p:nvPr/>
        </p:nvSpPr>
        <p:spPr>
          <a:xfrm>
            <a:off x="515000" y="4611353"/>
            <a:ext cx="2247795" cy="397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3000" b="0">
                <a:solidFill>
                  <a:srgbClr val="FFFFFF"/>
                </a:solidFill>
                <a:latin typeface="HK Grotesk Pro Medium"/>
                <a:ea typeface="HK Grotesk Pro Medium"/>
                <a:cs typeface="HK Grotesk Pro Medium"/>
                <a:sym typeface="HK Grotesk Pro Medium"/>
              </a:defRPr>
            </a:lvl1pPr>
          </a:lstStyle>
          <a:p>
            <a:pPr>
              <a:defRPr sz="2250"/>
            </a:pPr>
            <a:r>
              <a:t>8-10 de octubre de 2024</a:t>
            </a:r>
          </a:p>
        </p:txBody>
      </p:sp>
      <p:sp>
        <p:nvSpPr>
          <p:cNvPr id="122" name="Rectángulo"/>
          <p:cNvSpPr/>
          <p:nvPr/>
        </p:nvSpPr>
        <p:spPr>
          <a:xfrm>
            <a:off x="371476" y="4510881"/>
            <a:ext cx="2742533" cy="57943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pic>
        <p:nvPicPr>
          <p:cNvPr id="123" name="Logos_english.jpg" descr="Logos_engli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9714"/>
            <a:ext cx="12192000" cy="1298286"/>
          </a:xfrm>
          <a:prstGeom prst="rect">
            <a:avLst/>
          </a:prstGeom>
          <a:ln w="3175">
            <a:miter lim="400000"/>
          </a:ln>
        </p:spPr>
      </p:pic>
      <p:sp>
        <p:nvSpPr>
          <p:cNvPr id="124" name="Shared challenges among…"/>
          <p:cNvSpPr txBox="1"/>
          <p:nvPr/>
        </p:nvSpPr>
        <p:spPr>
          <a:xfrm>
            <a:off x="323850" y="331317"/>
            <a:ext cx="7737243" cy="30521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42900">
              <a:defRPr sz="3900" b="0">
                <a:solidFill>
                  <a:srgbClr val="FFFFFF"/>
                </a:solidFill>
                <a:latin typeface="HK Grotesk Pro Bold"/>
                <a:ea typeface="HK Grotesk Pro Bold"/>
                <a:cs typeface="HK Grotesk Pro Bold"/>
                <a:sym typeface="HK Grotesk Pro Bold"/>
              </a:defRPr>
            </a:pPr>
            <a:r>
              <a:t>Desafíos compartidos entre</a:t>
            </a:r>
          </a:p>
          <a:p>
            <a:pPr defTabSz="342900">
              <a:defRPr sz="3900" b="0">
                <a:solidFill>
                  <a:srgbClr val="FFFFFF"/>
                </a:solidFill>
                <a:latin typeface="HK Grotesk Pro Bold"/>
                <a:ea typeface="HK Grotesk Pro Bold"/>
                <a:cs typeface="HK Grotesk Pro Bold"/>
                <a:sym typeface="HK Grotesk Pro Bold"/>
              </a:defRPr>
            </a:pPr>
            <a:r>
              <a:t>Regiones UE/CELAC en el</a:t>
            </a:r>
          </a:p>
          <a:p>
            <a:pPr defTabSz="342900">
              <a:defRPr sz="3900" b="0">
                <a:solidFill>
                  <a:srgbClr val="FFFFFF"/>
                </a:solidFill>
                <a:latin typeface="HK Grotesk Pro Regular"/>
                <a:ea typeface="HK Grotesk Pro Regular"/>
                <a:cs typeface="HK Grotesk Pro Regular"/>
                <a:sym typeface="HK Grotesk Pro Regular"/>
              </a:defRPr>
            </a:pPr>
            <a:r>
              <a:rPr>
                <a:latin typeface="HK Grotesk Pro Bold"/>
                <a:ea typeface="HK Grotesk Pro Bold"/>
                <a:cs typeface="HK Grotesk Pro Bold"/>
                <a:sym typeface="HK Grotesk Pro Bold"/>
              </a:rPr>
              <a:t>campo de las drogas -</a:t>
            </a:r>
            <a:r>
              <a:t> </a:t>
            </a:r>
          </a:p>
          <a:p>
            <a:pPr defTabSz="342900">
              <a:defRPr sz="3900" b="0">
                <a:solidFill>
                  <a:srgbClr val="FFFFFF"/>
                </a:solidFill>
                <a:latin typeface="HK Grotesk Pro Regular"/>
                <a:ea typeface="HK Grotesk Pro Regular"/>
                <a:cs typeface="HK Grotesk Pro Regular"/>
                <a:sym typeface="HK Grotesk Pro Regular"/>
              </a:defRPr>
            </a:pPr>
            <a:r>
              <a:t>Reunión presencial de las Agencias de Drogas UE/CELAC en Bruselas.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77DF8A-38AA-46F9-B013-0CAD6807BDC0}"/>
              </a:ext>
            </a:extLst>
          </p:cNvPr>
          <p:cNvSpPr/>
          <p:nvPr/>
        </p:nvSpPr>
        <p:spPr>
          <a:xfrm>
            <a:off x="1571625" y="2193131"/>
            <a:ext cx="3369961" cy="550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F9F462-D5E1-445E-86FA-17B27B4D9034}"/>
              </a:ext>
            </a:extLst>
          </p:cNvPr>
          <p:cNvSpPr/>
          <p:nvPr/>
        </p:nvSpPr>
        <p:spPr>
          <a:xfrm>
            <a:off x="2356834" y="758747"/>
            <a:ext cx="3193960" cy="996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25" name="Picture 29" descr="350Mdma">
            <a:extLst>
              <a:ext uri="{FF2B5EF4-FFF2-40B4-BE49-F238E27FC236}">
                <a16:creationId xmlns:a16="http://schemas.microsoft.com/office/drawing/2014/main" id="{B6404845-9F55-4BE2-8093-1CEC948D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7" y="2307871"/>
            <a:ext cx="2580732" cy="218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id="{0FE9FC75-462C-418E-AC8F-82B232FF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98" y="2287165"/>
            <a:ext cx="2930675" cy="230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0">
            <a:extLst>
              <a:ext uri="{FF2B5EF4-FFF2-40B4-BE49-F238E27FC236}">
                <a16:creationId xmlns:a16="http://schemas.microsoft.com/office/drawing/2014/main" id="{63207018-4046-4702-85D6-547D5706F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98" y="2273958"/>
            <a:ext cx="3029914" cy="230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F5FAEF4-D404-4AD6-806A-56890E20C31F}"/>
              </a:ext>
            </a:extLst>
          </p:cNvPr>
          <p:cNvSpPr txBox="1"/>
          <p:nvPr/>
        </p:nvSpPr>
        <p:spPr>
          <a:xfrm>
            <a:off x="514304" y="4583302"/>
            <a:ext cx="30541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latin typeface="+mj-lt"/>
                <a:cs typeface="Arial" panose="020B0604020202020204" pitchFamily="34" charset="0"/>
              </a:defRPr>
            </a:pPr>
            <a:r>
              <a:t>«Alternativas» a la MDMA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57B6B8-D9A9-4AE9-9DF7-9ECDC4D8049D}"/>
              </a:ext>
            </a:extLst>
          </p:cNvPr>
          <p:cNvSpPr txBox="1"/>
          <p:nvPr/>
        </p:nvSpPr>
        <p:spPr>
          <a:xfrm>
            <a:off x="4792266" y="4583302"/>
            <a:ext cx="16276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latin typeface="+mj-lt"/>
                <a:cs typeface="Arial" panose="020B0604020202020204" pitchFamily="34" charset="0"/>
              </a:defRPr>
            </a:pPr>
            <a:r>
              <a:t>Triptaminas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210943-7D42-4AA7-92AD-FAEF0DDB1275}"/>
              </a:ext>
            </a:extLst>
          </p:cNvPr>
          <p:cNvSpPr txBox="1"/>
          <p:nvPr/>
        </p:nvSpPr>
        <p:spPr>
          <a:xfrm>
            <a:off x="8430484" y="4583302"/>
            <a:ext cx="22996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Piperazinas (BZP)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3F5C59-3997-4916-83AC-E0BB6730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1997-2007: Imitación y esoterismo</a:t>
            </a:r>
          </a:p>
        </p:txBody>
      </p:sp>
    </p:spTree>
    <p:extLst>
      <p:ext uri="{BB962C8B-B14F-4D97-AF65-F5344CB8AC3E}">
        <p14:creationId xmlns:p14="http://schemas.microsoft.com/office/powerpoint/2010/main" val="3041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DD9A0DA-CE73-4BB9-9992-E11961160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98" y="1981208"/>
            <a:ext cx="2638200" cy="1855293"/>
          </a:xfrm>
          <a:prstGeom prst="rect">
            <a:avLst/>
          </a:prstGeom>
        </p:spPr>
      </p:pic>
      <p:pic>
        <p:nvPicPr>
          <p:cNvPr id="21" name="Picture 27" descr="att_115723_EN_422scr">
            <a:extLst>
              <a:ext uri="{FF2B5EF4-FFF2-40B4-BE49-F238E27FC236}">
                <a16:creationId xmlns:a16="http://schemas.microsoft.com/office/drawing/2014/main" id="{E88C59D5-52BF-4E93-B9BF-EE85FDAA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96" y="2150689"/>
            <a:ext cx="2351043" cy="16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E857F5-8E07-4419-96B2-EEBFA7FD7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317" y="1921644"/>
            <a:ext cx="1839201" cy="1969641"/>
          </a:xfrm>
          <a:prstGeom prst="rect">
            <a:avLst/>
          </a:prstGeom>
        </p:spPr>
      </p:pic>
      <p:pic>
        <p:nvPicPr>
          <p:cNvPr id="25" name="NPS products.jpg">
            <a:extLst>
              <a:ext uri="{FF2B5EF4-FFF2-40B4-BE49-F238E27FC236}">
                <a16:creationId xmlns:a16="http://schemas.microsoft.com/office/drawing/2014/main" id="{D1DDECC4-3526-4A77-899F-CEAB1F3AE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26" y="2002581"/>
            <a:ext cx="2142432" cy="164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8727C28-7276-4638-8A5A-B1C09213496D}"/>
              </a:ext>
            </a:extLst>
          </p:cNvPr>
          <p:cNvSpPr txBox="1"/>
          <p:nvPr/>
        </p:nvSpPr>
        <p:spPr>
          <a:xfrm>
            <a:off x="231495" y="3785157"/>
            <a:ext cx="181671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Sintético </a:t>
            </a:r>
          </a:p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cannabinoides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48FDCC-C497-4037-8BC2-E00A6AD06912}"/>
              </a:ext>
            </a:extLst>
          </p:cNvPr>
          <p:cNvSpPr txBox="1"/>
          <p:nvPr/>
        </p:nvSpPr>
        <p:spPr>
          <a:xfrm>
            <a:off x="2696577" y="3785157"/>
            <a:ext cx="15347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Sintético</a:t>
            </a:r>
            <a:endParaRPr sz="2400">
              <a:latin typeface="+mj-lt"/>
              <a:cs typeface="Arial" panose="020B0604020202020204" pitchFamily="34" charset="0"/>
            </a:endParaRPr>
          </a:p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catinonas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FD37B1-9214-4784-A236-188558A97473}"/>
              </a:ext>
            </a:extLst>
          </p:cNvPr>
          <p:cNvSpPr txBox="1"/>
          <p:nvPr/>
        </p:nvSpPr>
        <p:spPr>
          <a:xfrm>
            <a:off x="5327445" y="3785048"/>
            <a:ext cx="143199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Investigación </a:t>
            </a:r>
          </a:p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químicos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FB810A-C771-484E-80A9-3A5805C5344B}"/>
              </a:ext>
            </a:extLst>
          </p:cNvPr>
          <p:cNvSpPr txBox="1"/>
          <p:nvPr/>
        </p:nvSpPr>
        <p:spPr>
          <a:xfrm>
            <a:off x="7435734" y="3782905"/>
            <a:ext cx="177664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Diet</a:t>
            </a:r>
            <a:endParaRPr sz="2400">
              <a:latin typeface="+mj-lt"/>
              <a:cs typeface="Arial" panose="020B0604020202020204" pitchFamily="34" charset="0"/>
            </a:endParaRPr>
          </a:p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suplementos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" name="NPS products.jpg">
            <a:extLst>
              <a:ext uri="{FF2B5EF4-FFF2-40B4-BE49-F238E27FC236}">
                <a16:creationId xmlns:a16="http://schemas.microsoft.com/office/drawing/2014/main" id="{C0472305-54AD-4E9C-B1FA-05FBBDCE0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7284" y="2200952"/>
            <a:ext cx="2794716" cy="144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5BAA75-F1CF-4103-8627-6CDC09ABA409}"/>
              </a:ext>
            </a:extLst>
          </p:cNvPr>
          <p:cNvSpPr txBox="1"/>
          <p:nvPr/>
        </p:nvSpPr>
        <p:spPr>
          <a:xfrm>
            <a:off x="9965496" y="3781673"/>
            <a:ext cx="143821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Falsificado</a:t>
            </a:r>
            <a:endParaRPr sz="2400">
              <a:latin typeface="+mj-lt"/>
              <a:cs typeface="Arial" panose="020B0604020202020204" pitchFamily="34" charset="0"/>
            </a:endParaRPr>
          </a:p>
          <a:p>
            <a:pPr algn="ctr">
              <a:defRPr sz="2400">
                <a:latin typeface="+mj-lt"/>
                <a:cs typeface="Arial" panose="020B0604020202020204" pitchFamily="34" charset="0"/>
              </a:defRPr>
            </a:pPr>
            <a:r>
              <a:t>medicamentos</a:t>
            </a:r>
            <a:endParaRPr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E3F3D-5513-4B29-BC92-83334293E3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87D33-DD17-4B1D-9C28-2ED59E14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2008-2015: </a:t>
            </a:r>
            <a:r>
              <a:rPr lang="pt-PT" dirty="0"/>
              <a:t>legal </a:t>
            </a:r>
            <a:r>
              <a:rPr lang="pt-PT" dirty="0" err="1"/>
              <a:t>highs</a:t>
            </a:r>
            <a:r>
              <a:rPr lang="pt-PT" dirty="0"/>
              <a:t> </a:t>
            </a:r>
            <a:r>
              <a:rPr dirty="0"/>
              <a:t>y </a:t>
            </a:r>
            <a:r>
              <a:rPr dirty="0" err="1"/>
              <a:t>productos</a:t>
            </a:r>
            <a:r>
              <a:rPr dirty="0"/>
              <a:t> </a:t>
            </a:r>
            <a:r>
              <a:rPr dirty="0" err="1"/>
              <a:t>químicos</a:t>
            </a:r>
            <a:r>
              <a:rPr dirty="0"/>
              <a:t> de </a:t>
            </a:r>
            <a:r>
              <a:rPr lang="pt-PT" dirty="0" err="1"/>
              <a:t>laboratorio</a:t>
            </a:r>
            <a:r>
              <a:rPr dirty="0"/>
              <a:t> </a:t>
            </a:r>
            <a:r>
              <a:rPr dirty="0" err="1"/>
              <a:t>florecen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NPS </a:t>
            </a:r>
          </a:p>
        </p:txBody>
      </p:sp>
    </p:spTree>
    <p:extLst>
      <p:ext uri="{BB962C8B-B14F-4D97-AF65-F5344CB8AC3E}">
        <p14:creationId xmlns:p14="http://schemas.microsoft.com/office/powerpoint/2010/main" val="374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312454F-7A1F-4712-B39F-87BEED12C78B}"/>
              </a:ext>
            </a:extLst>
          </p:cNvPr>
          <p:cNvSpPr txBox="1"/>
          <p:nvPr/>
        </p:nvSpPr>
        <p:spPr>
          <a:xfrm>
            <a:off x="403313" y="3103391"/>
            <a:ext cx="4392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>
                <a:latin typeface="+mj-lt"/>
                <a:cs typeface="Arial" panose="020B0604020202020204" pitchFamily="34" charset="0"/>
              </a:defRPr>
            </a:pPr>
            <a:r>
              <a:t>Opiáceos que contienen oxicodona falsa</a:t>
            </a:r>
          </a:p>
          <a:p>
            <a:pPr algn="ctr">
              <a:defRPr>
                <a:latin typeface="+mj-lt"/>
                <a:cs typeface="Arial" panose="020B0604020202020204" pitchFamily="34" charset="0"/>
              </a:defRPr>
            </a:pPr>
            <a:r>
              <a:t>etonitazepyne (izquierda) y brorfina (derecha)</a:t>
            </a:r>
            <a:endParaRPr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7286AA6-A4D0-4CDF-83B4-205873D67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244" y="3813601"/>
            <a:ext cx="4392488" cy="119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849708-BE72-43F1-8B5D-63C6961843C9}"/>
              </a:ext>
            </a:extLst>
          </p:cNvPr>
          <p:cNvSpPr txBox="1"/>
          <p:nvPr/>
        </p:nvSpPr>
        <p:spPr>
          <a:xfrm>
            <a:off x="453387" y="4991993"/>
            <a:ext cx="6120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latin typeface="+mj-lt"/>
                <a:cs typeface="Arial" panose="020B0604020202020204" pitchFamily="34" charset="0"/>
              </a:defRPr>
            </a:pPr>
            <a:r>
              <a:t>Flubromazolam se vende como Xanax, en lugar de alprazolam</a:t>
            </a:r>
            <a:endParaRPr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EDND-CR-2021-967 2 of 3.jpg" descr="EDND-CR-2021-967 2 of 3.jpg">
            <a:extLst>
              <a:ext uri="{FF2B5EF4-FFF2-40B4-BE49-F238E27FC236}">
                <a16:creationId xmlns:a16="http://schemas.microsoft.com/office/drawing/2014/main" id="{955A0101-AC1E-4C3F-A6F7-4C3CED073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49" t="26201" r="16449" b="24041"/>
          <a:stretch>
            <a:fillRect/>
          </a:stretch>
        </p:blipFill>
        <p:spPr>
          <a:xfrm>
            <a:off x="6339921" y="1862962"/>
            <a:ext cx="1946214" cy="192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9E09-69E5-44B0-A5C2-1EBDF56B6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492" y="1868604"/>
            <a:ext cx="1924223" cy="19242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32A9B92-E79E-40EB-91AC-682C9A48D5B6}"/>
              </a:ext>
            </a:extLst>
          </p:cNvPr>
          <p:cNvSpPr txBox="1"/>
          <p:nvPr/>
        </p:nvSpPr>
        <p:spPr>
          <a:xfrm>
            <a:off x="6252748" y="3916705"/>
            <a:ext cx="4041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latin typeface="+mj-lt"/>
                <a:cs typeface="Arial" panose="020B0604020202020204" pitchFamily="34" charset="0"/>
              </a:defRPr>
            </a:pPr>
            <a:r>
              <a:t>Comestibles que contienen cannabinoides sintéticos</a:t>
            </a:r>
            <a:endParaRPr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58DFAF-9B5C-43FB-999B-9B579E6C12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77" t="26317"/>
          <a:stretch/>
        </p:blipFill>
        <p:spPr>
          <a:xfrm>
            <a:off x="579824" y="1851247"/>
            <a:ext cx="1487134" cy="12955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B1E6F2-D4BC-48DB-B9FD-2FF26FC53F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83" t="25080"/>
          <a:stretch/>
        </p:blipFill>
        <p:spPr>
          <a:xfrm>
            <a:off x="2988700" y="1857323"/>
            <a:ext cx="1407107" cy="132087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92610-AFBE-4C42-AC1F-E0A0DC4443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7C6D9-AF83-48AC-9A82-68A28FCE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2016-2023: complejidad e integración con el mercado ilícito</a:t>
            </a:r>
          </a:p>
        </p:txBody>
      </p:sp>
    </p:spTree>
    <p:extLst>
      <p:ext uri="{BB962C8B-B14F-4D97-AF65-F5344CB8AC3E}">
        <p14:creationId xmlns:p14="http://schemas.microsoft.com/office/powerpoint/2010/main" val="26775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326BE2-3331-423E-ABF8-3BDE0635E9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1EA71D-1BFF-4785-A35B-25A28774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Panorama actual y retos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4BA97-56E7-433B-8998-8020BD4DA8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0E97F8-8348-41CF-B387-576ACBABCE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149C0-1A1B-4988-AFD0-872DB23F277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flipH="1">
            <a:off x="0" y="138113"/>
            <a:ext cx="1003300" cy="153987"/>
          </a:xfrm>
        </p:spPr>
        <p:txBody>
          <a:bodyPr/>
          <a:lstStyle/>
          <a:p>
            <a:fld id="{BB04B043-481C-422A-8316-BFA16F00EF9B}" type="datetime1">
              <a:rPr lang="en-GB" smtClean="0"/>
              <a:t>07/10/2024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1129C-7F91-4144-8F5E-9B7759C640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F478F166-6686-424C-96F3-752BF9BEE9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9EB3E9-4B55-464A-A979-2D0F90306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" t="12554" r="652" b="1997"/>
          <a:stretch/>
        </p:blipFill>
        <p:spPr>
          <a:xfrm>
            <a:off x="195224" y="2151560"/>
            <a:ext cx="11451013" cy="430236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18F1B8C5-C406-427D-A11B-C79B93909C02}"/>
              </a:ext>
            </a:extLst>
          </p:cNvPr>
          <p:cNvSpPr txBox="1">
            <a:spLocks/>
          </p:cNvSpPr>
          <p:nvPr/>
        </p:nvSpPr>
        <p:spPr>
          <a:xfrm>
            <a:off x="9061946" y="1231723"/>
            <a:ext cx="2495869" cy="474646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120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>
                <a:highlight>
                  <a:srgbClr val="5B9BD5"/>
                </a:highlight>
              </a:rPr>
              <a:t>41,4 toneladas de NSP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4EDA04-B655-4F0D-A472-AA4D099E2879}"/>
              </a:ext>
            </a:extLst>
          </p:cNvPr>
          <p:cNvSpPr txBox="1">
            <a:spLocks/>
          </p:cNvSpPr>
          <p:nvPr/>
        </p:nvSpPr>
        <p:spPr>
          <a:xfrm>
            <a:off x="9507422" y="885814"/>
            <a:ext cx="2050393" cy="536751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1200"/>
              </a:spcAft>
              <a:defRPr sz="2000" b="1">
                <a:solidFill>
                  <a:schemeClr val="bg1"/>
                </a:solidFill>
                <a:highlight>
                  <a:srgbClr val="FF5050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34 000 incautaciones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25CA9EA-6AD8-43AB-94DB-339A19D2362D}"/>
              </a:ext>
            </a:extLst>
          </p:cNvPr>
          <p:cNvSpPr txBox="1">
            <a:spLocks/>
          </p:cNvSpPr>
          <p:nvPr/>
        </p:nvSpPr>
        <p:spPr>
          <a:xfrm>
            <a:off x="356210" y="1486929"/>
            <a:ext cx="7152173" cy="600268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t>Tendencias en el número de incautaciones y cantidades incautadas, 2005-2023 (UE)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D7C253-50B4-4FDE-A8A3-4542F6182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79A23-5F2D-4D8D-A512-EDABF2BB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En 2023, las cantidades incautadas se encuentran en un máximo histórico</a:t>
            </a:r>
          </a:p>
        </p:txBody>
      </p:sp>
    </p:spTree>
    <p:extLst>
      <p:ext uri="{BB962C8B-B14F-4D97-AF65-F5344CB8AC3E}">
        <p14:creationId xmlns:p14="http://schemas.microsoft.com/office/powerpoint/2010/main" val="38354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7127D-93F8-4124-AF49-BCCD0E1B0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t>15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8F578-AE18-4C19-A448-5D1D7579C1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190D90-F159-49AC-B9CF-04A515A2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La EUDA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supervisando</a:t>
            </a:r>
            <a:r>
              <a:rPr dirty="0"/>
              <a:t> </a:t>
            </a:r>
            <a:r>
              <a:rPr dirty="0" err="1"/>
              <a:t>actualmente</a:t>
            </a:r>
            <a:r>
              <a:rPr dirty="0"/>
              <a:t> </a:t>
            </a:r>
            <a:r>
              <a:rPr dirty="0" err="1"/>
              <a:t>cerca</a:t>
            </a:r>
            <a:r>
              <a:rPr dirty="0"/>
              <a:t> de</a:t>
            </a:r>
            <a:br>
              <a:rPr lang="pt-PT" dirty="0"/>
            </a:br>
            <a:r>
              <a:rPr dirty="0"/>
              <a:t>1 000 NSP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8">
                <a:extLst>
                  <a:ext uri="{FF2B5EF4-FFF2-40B4-BE49-F238E27FC236}">
                    <a16:creationId xmlns:a16="http://schemas.microsoft.com/office/drawing/2014/main" id="{93774C55-EA6A-4A44-BF8C-37E0BEA6056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53785104"/>
                  </p:ext>
                </p:extLst>
              </p:nvPr>
            </p:nvGraphicFramePr>
            <p:xfrm>
              <a:off x="1455313" y="1268569"/>
              <a:ext cx="8726912" cy="47527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Content Placeholder 8">
                <a:extLst>
                  <a:ext uri="{FF2B5EF4-FFF2-40B4-BE49-F238E27FC236}">
                    <a16:creationId xmlns:a16="http://schemas.microsoft.com/office/drawing/2014/main" id="{93774C55-EA6A-4A44-BF8C-37E0BEA605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5313" y="1268569"/>
                <a:ext cx="8726912" cy="47527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21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D8104-4A96-4473-AA25-707A8A18A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000" b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Light"/>
              </a:defRPr>
            </a:pPr>
            <a:r>
              <a:t>Durante 2023, la Red SAR notificó oficialmente un total de seis nuevos opioides de nitazeno.</a:t>
            </a: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endParaRPr kumimoji="0" sz="20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000" b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Light"/>
              </a:defRPr>
            </a:pPr>
            <a:r>
              <a:t>Los informes preliminares sugieren un aumento en las muertes con exposición confirmada a nitazenes (al menos 140 muertes con exposición confirmada a nitazenes ocurrieron en cinco países durante 2023)</a:t>
            </a: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endParaRPr kumimoji="0" sz="20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000" b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Light"/>
              </a:defRPr>
            </a:pPr>
            <a:r>
              <a:t>Se notificaron tres brotes localizados de intoxicaciones causadas por nitazenes mal vendidos como heroína en la UE</a:t>
            </a:r>
            <a:endParaRPr sz="2000" b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573750" lvl="2" indent="-285750" defTabSz="821529">
              <a:lnSpc>
                <a:spcPct val="1100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1400" b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Light"/>
              </a:defRPr>
            </a:pPr>
            <a:r>
              <a:t>Estos brotes fueron inusuales e inesperados, y son la primera vez que se han identificado opioides de nitazeno a nivel de la calle en los dos países.</a:t>
            </a:r>
          </a:p>
          <a:p>
            <a:pPr marL="573750" lvl="2" indent="-285750" defTabSz="821529">
              <a:lnSpc>
                <a:spcPct val="1100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1400" b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Light"/>
              </a:defRPr>
            </a:pPr>
            <a:r>
              <a:t>En el Reino Unido, también se han reportado brotes más generalizados causados por nitazenes.</a:t>
            </a: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endParaRPr kumimoji="0" sz="20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000" b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Light"/>
              </a:defRPr>
            </a:pPr>
            <a:r>
              <a:t>Aumento potencial de la detección de medicamentos falsos que contienen opioides de nitazeno</a:t>
            </a:r>
          </a:p>
          <a:p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2C3997-7B03-41A6-94FC-70CBB2B89B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0E1AC8-2CC2-48CA-A8BB-3EC8BAE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Posibles cambios en el mercado de opioides en Europa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CA3CE1E-3374-474A-A33C-22B35380E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5570B4-70FB-4D6F-A727-6B9BC9A5D10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8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B82465-91EB-401A-BD0A-6E68EECB51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655ED3-CE04-4BC8-8188-AB371283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Conclusión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37EBF-361E-40D6-87B2-EA4BD53DD5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79D7F9-7DC5-4756-90E7-94D9258D1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CBAD5-00BC-41AB-9A46-EB19948CD1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5DF0AB3B-E46A-4DB2-8ADD-4BB74BFAC33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7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8E71505-49BF-4903-865A-35374BC31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 indent="0">
              <a:buNone/>
            </a:pPr>
            <a:endParaRPr sz="2000" b="1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522900" lvl="2" indent="-342900">
              <a:buFont typeface="Arial" panose="020B0604020202020204" pitchFamily="34" charset="0"/>
              <a:buChar char="•"/>
              <a:defRPr sz="240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defRPr>
            </a:pPr>
            <a:r>
              <a:t>Pueden ser </a:t>
            </a:r>
            <a:r>
              <a:rPr b="1"/>
              <a:t>extremadamente potentes </a:t>
            </a:r>
            <a:r>
              <a:t>aumentando los riesgos para la salud </a:t>
            </a:r>
          </a:p>
          <a:p>
            <a:pPr marL="522900" lvl="2" indent="-342900">
              <a:buFont typeface="Arial" panose="020B0604020202020204" pitchFamily="34" charset="0"/>
              <a:buChar char="•"/>
              <a:defRPr sz="240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defRPr>
            </a:pPr>
            <a:r>
              <a:t>Se pueden producir </a:t>
            </a:r>
            <a:r>
              <a:rPr b="1"/>
              <a:t>cerca de los mercados de consumo, lo que </a:t>
            </a:r>
            <a:r>
              <a:t>reduce el riesgo de detección</a:t>
            </a:r>
          </a:p>
          <a:p>
            <a:pPr marL="522900" lvl="2" indent="-342900">
              <a:buFont typeface="Arial" panose="020B0604020202020204" pitchFamily="34" charset="0"/>
              <a:buChar char="•"/>
              <a:defRPr sz="240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defRPr>
            </a:pPr>
            <a:r>
              <a:t>Se pueden producir en </a:t>
            </a:r>
            <a:r>
              <a:rPr b="1"/>
              <a:t>nuevas formas </a:t>
            </a:r>
            <a:r>
              <a:t>para evadir los enfoques regulatorios actuales.</a:t>
            </a:r>
          </a:p>
          <a:p>
            <a:pPr marL="522900" lvl="2" indent="-342900">
              <a:buFont typeface="Arial" panose="020B0604020202020204" pitchFamily="34" charset="0"/>
              <a:buChar char="•"/>
              <a:defRPr sz="240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defRPr>
            </a:pPr>
            <a:r>
              <a:t>Los pequeños volúmenes pueden representar un </a:t>
            </a:r>
            <a:r>
              <a:rPr b="1"/>
              <a:t>gran número de «posibles dosis en la calle»,</a:t>
            </a:r>
            <a:r>
              <a:t>lo que podría aumentar los riesgos para la salud y dificultar la interdicción por parte de las fuerzas y cuerpos de seguridad. </a:t>
            </a:r>
          </a:p>
          <a:p>
            <a:pPr marL="522900" lvl="2" indent="-342900">
              <a:buFont typeface="Arial" panose="020B0604020202020204" pitchFamily="34" charset="0"/>
              <a:buChar char="•"/>
            </a:pPr>
            <a:endParaRPr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2" indent="0">
              <a:buNone/>
            </a:pPr>
            <a:endParaRPr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522900" lvl="2" indent="-342900">
              <a:buFont typeface="Arial" panose="020B0604020202020204" pitchFamily="34" charset="0"/>
              <a:buChar char="•"/>
            </a:pPr>
            <a:endParaRPr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2" indent="0">
              <a:buNone/>
            </a:pPr>
            <a:endParaRPr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sz="240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sz="240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sz="240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sz="240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sz="280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800">
              <a:solidFill>
                <a:srgbClr val="FF0000"/>
              </a:solidFill>
              <a:ea typeface="Verdana" panose="020B0604030504040204" pitchFamily="34" charset="0"/>
            </a:endParaRPr>
          </a:p>
          <a:p>
            <a:endParaRPr sz="2800" b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endParaRPr sz="3200"/>
          </a:p>
          <a:p>
            <a:pPr lvl="1"/>
            <a:endParaRPr sz="2400"/>
          </a:p>
          <a:p>
            <a:endParaRPr sz="3200"/>
          </a:p>
          <a:p>
            <a:endParaRPr sz="320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N</a:t>
            </a:r>
            <a:r>
              <a:rPr lang="pt-PT" dirty="0"/>
              <a:t>SP</a:t>
            </a:r>
            <a:r>
              <a:rPr dirty="0"/>
              <a:t> y </a:t>
            </a:r>
            <a:r>
              <a:rPr dirty="0" err="1"/>
              <a:t>drogas</a:t>
            </a:r>
            <a:r>
              <a:rPr dirty="0"/>
              <a:t> </a:t>
            </a:r>
            <a:r>
              <a:rPr dirty="0" err="1"/>
              <a:t>sintéticas</a:t>
            </a:r>
            <a:r>
              <a:rPr dirty="0"/>
              <a:t> </a:t>
            </a:r>
            <a:r>
              <a:rPr dirty="0" err="1"/>
              <a:t>crean</a:t>
            </a:r>
            <a:r>
              <a:rPr dirty="0"/>
              <a:t> </a:t>
            </a:r>
            <a:r>
              <a:rPr dirty="0" err="1"/>
              <a:t>desafíos</a:t>
            </a:r>
            <a:r>
              <a:rPr dirty="0"/>
              <a:t> para </a:t>
            </a:r>
            <a:r>
              <a:rPr dirty="0" err="1"/>
              <a:t>el</a:t>
            </a:r>
            <a:r>
              <a:rPr dirty="0"/>
              <a:t> control de </a:t>
            </a:r>
            <a:r>
              <a:rPr dirty="0" err="1"/>
              <a:t>drogas</a:t>
            </a:r>
            <a:r>
              <a:rPr dirty="0"/>
              <a:t> y la </a:t>
            </a:r>
            <a:r>
              <a:rPr dirty="0" err="1"/>
              <a:t>salud</a:t>
            </a:r>
            <a:r>
              <a:rPr dirty="0"/>
              <a:t> </a:t>
            </a:r>
            <a:r>
              <a:rPr dirty="0" err="1"/>
              <a:t>pública</a:t>
            </a:r>
            <a:endParaRPr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8CCC2E0-A408-4D15-BD62-B2CBD3104F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69013" y="6111523"/>
            <a:ext cx="482401" cy="746477"/>
          </a:xfrm>
        </p:spPr>
        <p:txBody>
          <a:bodyPr/>
          <a:lstStyle/>
          <a:p>
            <a:fld id="{625570B4-70FB-4D6F-A727-6B9BC9A5D10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B82465-91EB-401A-BD0A-6E68EECB51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655ED3-CE04-4BC8-8188-AB371283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Respuestas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37EBF-361E-40D6-87B2-EA4BD53DD5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79D7F9-7DC5-4756-90E7-94D9258D1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CBAD5-00BC-41AB-9A46-EB19948CD1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5DF0AB3B-E46A-4DB2-8ADD-4BB74BFAC33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3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658B1A-6F5E-2898-8EAE-F5F2FA4B76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71849" y="3797299"/>
            <a:ext cx="8386763" cy="612775"/>
          </a:xfrm>
        </p:spPr>
        <p:txBody>
          <a:bodyPr/>
          <a:lstStyle/>
          <a:p>
            <a:r>
              <a:t>Tendencias, desafíos y oportunidades de acción</a:t>
            </a:r>
          </a:p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6EFBC-84EE-4A55-3106-610A796CAF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1849" y="1930400"/>
            <a:ext cx="8386763" cy="1498599"/>
          </a:xfrm>
        </p:spPr>
        <p:txBody>
          <a:bodyPr/>
          <a:lstStyle/>
          <a:p>
            <a:r>
              <a:t>Nuevas sustancias psicoactivas y otras drogas sintéticas en Europa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7907F-2B31-BB44-7CFB-9EF66159CE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4B0E01F-F524-442B-ADD4-1DD327B8E375}" type="datetime3">
              <a:rPr lang="en-US" smtClean="0"/>
              <a:t>7 October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5F623F-CECC-4A47-87E8-11ED008F4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9266F6-F797-4090-9CE5-31A988496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8B1D77-5728-4C78-9335-2671EC78474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222D45-13C2-4F22-907B-36600C0C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1E818E-EBC3-4E67-B95E-3B58F91ABA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" y="0"/>
            <a:ext cx="12185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FCAE4-3E7A-4727-8EAB-F542C3EB2D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t>21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067087-3C17-46C3-84AD-08CE20C14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t>La llamada completa a la acción se puede encontrar aquí: </a:t>
            </a:r>
            <a:r>
              <a:rPr>
                <a:hlinkClick r:id="rId3"/>
              </a:rPr>
              <a:t>https://www.euda.europa.eu/drugs-library/call-action-new-synthetic-opioids-european-preparedness-and-response_en</a:t>
            </a:r>
            <a: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D2495-CB74-44E1-BF37-DBA63B527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8" r="1157"/>
          <a:stretch/>
        </p:blipFill>
        <p:spPr>
          <a:xfrm>
            <a:off x="2690116" y="520209"/>
            <a:ext cx="6215865" cy="54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AEE68-C1E1-90AD-5B6C-25F4AB8A14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1" y="3600823"/>
            <a:ext cx="5880100" cy="809252"/>
          </a:xfrm>
        </p:spPr>
        <p:txBody>
          <a:bodyPr/>
          <a:lstStyle/>
          <a:p>
            <a:r>
              <a:t>Actuando hoy, anticipando mañana.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60B5F-2EDD-2537-43C0-C946C12A0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930400"/>
            <a:ext cx="5880100" cy="1504247"/>
          </a:xfrm>
        </p:spPr>
        <p:txBody>
          <a:bodyPr/>
          <a:lstStyle/>
          <a:p>
            <a:r>
              <a:t>Gracias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191A95-63DB-7F61-BD7B-94BAEB9D96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801" y="4774876"/>
            <a:ext cx="5880100" cy="184666"/>
          </a:xfrm>
        </p:spPr>
        <p:txBody>
          <a:bodyPr/>
          <a:lstStyle/>
          <a:p>
            <a:r>
              <a:t>Para obtener más información, póngase en contacto con: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BE085-DD91-BA35-D841-0D9F51D0FC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t>Fabian Pereyra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161D5D-9872-EE34-68E9-0297EBC5A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defRPr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pPr>
            <a:r>
              <a:t>fabian.pereyra@euda.europa.eu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21919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n>
                  <a:noFill/>
                </a:ln>
                <a:ea typeface="ＭＳ Ｐゴシック"/>
                <a:cs typeface="ＭＳ Ｐゴシック"/>
              </a:defRPr>
            </a:pPr>
            <a:r>
              <a:t>Hoy en día, los problemas relacionados con las drogas aparecen en casi todas partes</a:t>
            </a:r>
            <a:endParaRPr b="0" i="0" u="none" strike="noStrike" cap="none">
              <a:ln>
                <a:noFill/>
              </a:ln>
              <a:ea typeface="ＭＳ Ｐゴシック"/>
              <a:cs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  <a:defRPr>
                <a:ea typeface="Calibri"/>
                <a:cs typeface="Arial"/>
              </a:defRPr>
            </a:pPr>
            <a:r>
              <a:t>La disponibilidad de la mayoría de las drogas ilícitas sigue siendo elevada, la escala y la complejidad de la producción de drogas en Europa siguen aumentando</a:t>
            </a:r>
          </a:p>
          <a:p>
            <a:endParaRPr sz="1800" b="0">
              <a:ea typeface="Calibri"/>
              <a:cs typeface="Arial"/>
            </a:endParaRPr>
          </a:p>
          <a:p>
            <a:pPr>
              <a:defRPr>
                <a:ln>
                  <a:noFill/>
                </a:ln>
                <a:ea typeface="ＭＳ Ｐゴシック"/>
                <a:cs typeface="ＭＳ Ｐゴシック"/>
              </a:defRPr>
            </a:pPr>
            <a:r>
              <a:t>Casi </a:t>
            </a:r>
            <a:r>
              <a:rPr b="1"/>
              <a:t>todo lo </a:t>
            </a:r>
            <a:r>
              <a:t>que tiene potencial psicoactivo puede ser una droga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ea typeface="Calibri"/>
                <a:cs typeface="Arial"/>
              </a:defRPr>
            </a:pPr>
            <a:r>
              <a:t>Una mayor diversidad en la disponibilidad y el uso de drogas crea nuevos desafíos en materia de salud y políticas</a:t>
            </a:r>
          </a:p>
          <a:p>
            <a:endParaRPr sz="1800" b="0">
              <a:cs typeface="Arial"/>
            </a:endParaRPr>
          </a:p>
          <a:p>
            <a:pPr>
              <a:defRPr>
                <a:ln>
                  <a:noFill/>
                </a:ln>
                <a:ea typeface="ＭＳ Ｐゴシック"/>
                <a:cs typeface="ＭＳ Ｐゴシック"/>
              </a:defRPr>
            </a:pPr>
            <a:r>
              <a:rPr b="1"/>
              <a:t>Todos </a:t>
            </a:r>
            <a:r>
              <a:t>pueden verse afectados, ya sea directa o indirectamente</a:t>
            </a:r>
          </a:p>
          <a:p>
            <a:endParaRPr sz="1800" b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61A1FA-2B3A-43CC-A952-3277982F4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r>
              <a:t>Los problemas de drogas en Europa se han vuelto más complejos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fld id="{5DF0AB3B-E46A-4DB2-8ADD-4BB74BFAC334}" type="slidenum">
              <a:rPr lang="en-GB"/>
              <a:t>3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1F8A42-F499-4601-8B85-6C8BDF75F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273541" cy="2757510"/>
          </a:xfrm>
        </p:spPr>
        <p:txBody>
          <a:bodyPr>
            <a:normAutofit fontScale="85000" lnSpcReduction="10000"/>
          </a:bodyPr>
          <a:lstStyle/>
          <a:p>
            <a:pPr marL="214313" indent="-214313">
              <a:spcBef>
                <a:spcPts val="600"/>
              </a:spcBef>
              <a:buFont typeface="Arial"/>
              <a:buChar char="•"/>
              <a:defRPr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defRPr>
            </a:pPr>
            <a:r>
              <a:t>Más ambicioso &amp; más centrado en la solución: herramientas y medios para abordar la complejidad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buClrTx/>
              <a:buSzTx/>
              <a:buFont typeface="Arial"/>
              <a:buChar char="•"/>
              <a:tabLst/>
              <a:defRPr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defRPr>
            </a:pPr>
            <a:r>
              <a:t>Capacidad de seguimiento ampliada (precursores, mercados de drogas, mejores prácticas, políticas) 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buClrTx/>
              <a:buSzTx/>
              <a:buFont typeface="Arial"/>
              <a:buChar char="•"/>
              <a:tabLst/>
              <a:defRPr>
                <a:ea typeface="Verdana" panose="020B0604030504040204" pitchFamily="34" charset="0"/>
              </a:defRPr>
            </a:pP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Más proactivo y </a:t>
            </a:r>
            <a:r>
              <a:t>oportuno (Sistema de Alerta Temprana, Sistema Europeo de Alerta contra las Drogas y Evaluación de Amenazas, ejercicios de prospectiva)</a:t>
            </a:r>
            <a:r>
              <a:rPr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</a:p>
          <a:p>
            <a:pPr marL="214313" indent="-214313">
              <a:spcBef>
                <a:spcPts val="600"/>
              </a:spcBef>
              <a:buFont typeface="Arial"/>
              <a:buChar char="•"/>
            </a:pPr>
            <a:endParaRPr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endParaRPr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endParaRPr b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1F42B1-C676-486C-9BF8-211ADD435A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7A6FC-D8CB-4CA9-8D0A-A25743E7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550437" cy="1111250"/>
          </a:xfrm>
        </p:spPr>
        <p:txBody>
          <a:bodyPr>
            <a:noAutofit/>
          </a:bodyPr>
          <a:lstStyle/>
          <a:p>
            <a:r>
              <a:rPr sz="2400" dirty="0"/>
              <a:t>El OEDT se </a:t>
            </a:r>
            <a:r>
              <a:rPr sz="2400" dirty="0" err="1"/>
              <a:t>convirtió</a:t>
            </a:r>
            <a:r>
              <a:rPr sz="2400" dirty="0"/>
              <a:t> </a:t>
            </a:r>
            <a:r>
              <a:rPr sz="2400" dirty="0" err="1"/>
              <a:t>en</a:t>
            </a:r>
            <a:r>
              <a:rPr sz="2400" dirty="0"/>
              <a:t> </a:t>
            </a:r>
            <a:r>
              <a:rPr lang="pt-PT" sz="2400" dirty="0"/>
              <a:t>la</a:t>
            </a:r>
            <a:r>
              <a:rPr sz="2400" dirty="0"/>
              <a:t> </a:t>
            </a:r>
            <a:r>
              <a:rPr lang="pt-PT" sz="2400" dirty="0"/>
              <a:t>EUDA</a:t>
            </a:r>
            <a:r>
              <a:rPr sz="2400" dirty="0"/>
              <a:t>: un nuevo </a:t>
            </a:r>
            <a:r>
              <a:rPr sz="2400" dirty="0" err="1"/>
              <a:t>mandato</a:t>
            </a:r>
            <a:r>
              <a:rPr sz="2400" dirty="0"/>
              <a:t> para </a:t>
            </a:r>
            <a:r>
              <a:rPr sz="2400" dirty="0" err="1"/>
              <a:t>abordar</a:t>
            </a:r>
            <a:r>
              <a:rPr sz="2400" dirty="0"/>
              <a:t> </a:t>
            </a:r>
            <a:r>
              <a:rPr sz="2400" dirty="0" err="1"/>
              <a:t>estas</a:t>
            </a:r>
            <a:r>
              <a:rPr sz="2400" dirty="0"/>
              <a:t> </a:t>
            </a:r>
            <a:r>
              <a:rPr sz="2400" dirty="0" err="1"/>
              <a:t>complejas</a:t>
            </a:r>
            <a:r>
              <a:rPr sz="2400" dirty="0"/>
              <a:t> </a:t>
            </a:r>
            <a:r>
              <a:rPr sz="2400" dirty="0" err="1"/>
              <a:t>cuestiones</a:t>
            </a:r>
            <a:endParaRPr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5692-80AD-4D1C-B7D7-B6CF9A8455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5570B4-70FB-4D6F-A727-6B9BC9A5D10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t>4</a:t>
            </a:fld>
            <a:endParaRPr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FB4BD-8FEB-475B-94C1-B6BEDFBE0408}"/>
              </a:ext>
            </a:extLst>
          </p:cNvPr>
          <p:cNvSpPr txBox="1"/>
          <p:nvPr/>
        </p:nvSpPr>
        <p:spPr>
          <a:xfrm>
            <a:off x="722826" y="4873408"/>
            <a:ext cx="481509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defRPr>
            </a:pPr>
            <a:r>
              <a:rPr b="1"/>
              <a:t>La cooperación internacional como tarea central de la EUDA: </a:t>
            </a:r>
            <a:r>
              <a:t>reconocimiento de la naturaleza más global y unida de los problemas a los que nos enfrentamos</a:t>
            </a:r>
            <a:endParaRPr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D6835-4A63-494F-B997-CAF7E97C3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661" y="-373237"/>
            <a:ext cx="4941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2C4436-873E-4B60-B533-64602E21F2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2FAB21-FE80-47B1-9CCC-942558BC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aspectos</a:t>
            </a:r>
            <a:r>
              <a:rPr dirty="0"/>
              <a:t> </a:t>
            </a:r>
            <a:r>
              <a:rPr dirty="0" err="1"/>
              <a:t>destacados</a:t>
            </a:r>
            <a:r>
              <a:rPr dirty="0"/>
              <a:t> del panorama </a:t>
            </a:r>
            <a:r>
              <a:rPr lang="pt-PT" dirty="0"/>
              <a:t>E</a:t>
            </a:r>
            <a:r>
              <a:rPr dirty="0" err="1"/>
              <a:t>uropeo</a:t>
            </a:r>
            <a:r>
              <a:rPr dirty="0"/>
              <a:t> de las </a:t>
            </a:r>
            <a:r>
              <a:rPr lang="pt-PT" dirty="0" err="1"/>
              <a:t>nuevas</a:t>
            </a:r>
            <a:r>
              <a:rPr lang="pt-PT" dirty="0"/>
              <a:t> substancias </a:t>
            </a:r>
            <a:r>
              <a:rPr lang="pt-PT" dirty="0" err="1"/>
              <a:t>psicoactivas</a:t>
            </a:r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88F472-A243-4AC8-93DF-CEB3882A9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8CB9DD-BC67-4336-B41B-13D33F0D0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B9819-8C11-4091-9704-3A0C3AEF89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5DF0AB3B-E46A-4DB2-8ADD-4BB74BFAC3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30" tIns="45716" rIns="91430" bIns="45716" anchor="ctr"/>
          <a:lstStyle/>
          <a:p>
            <a:fld id="{9E300565-7A48-4877-B30F-523D8F170241}" type="slidenum">
              <a:rPr lang="en-GB"/>
              <a:t>6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1CE78-9686-4DF9-A1B0-5A7BED799C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EFC21-8E0F-4863-9B87-9F801E95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962561" cy="1111250"/>
          </a:xfrm>
        </p:spPr>
        <p:txBody>
          <a:bodyPr>
            <a:normAutofit fontScale="90000"/>
          </a:bodyPr>
          <a:lstStyle/>
          <a:p>
            <a:r>
              <a:rPr dirty="0"/>
              <a:t>El mercado de N</a:t>
            </a:r>
            <a:r>
              <a:rPr lang="pt-PT" dirty="0"/>
              <a:t>SP</a:t>
            </a:r>
            <a:r>
              <a:rPr dirty="0"/>
              <a:t> es </a:t>
            </a:r>
            <a:r>
              <a:rPr dirty="0" err="1"/>
              <a:t>diverso</a:t>
            </a:r>
            <a:r>
              <a:rPr dirty="0"/>
              <a:t>, con un gran </a:t>
            </a:r>
            <a:r>
              <a:rPr dirty="0" err="1"/>
              <a:t>número</a:t>
            </a:r>
            <a:r>
              <a:rPr dirty="0"/>
              <a:t> de </a:t>
            </a:r>
            <a:r>
              <a:rPr dirty="0" err="1"/>
              <a:t>sustancias</a:t>
            </a:r>
            <a:r>
              <a:rPr dirty="0"/>
              <a:t>, y se </a:t>
            </a:r>
            <a:r>
              <a:rPr dirty="0" err="1"/>
              <a:t>detectan</a:t>
            </a:r>
            <a:r>
              <a:rPr dirty="0"/>
              <a:t> </a:t>
            </a:r>
            <a:r>
              <a:rPr dirty="0" err="1"/>
              <a:t>nuevas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año</a:t>
            </a:r>
            <a:r>
              <a:rPr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28292-EB88-41A2-A204-D543AD2A6C5B}"/>
              </a:ext>
            </a:extLst>
          </p:cNvPr>
          <p:cNvSpPr txBox="1"/>
          <p:nvPr/>
        </p:nvSpPr>
        <p:spPr>
          <a:xfrm>
            <a:off x="6302256" y="544507"/>
            <a:ext cx="535117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 sz="2000"/>
            </a:pPr>
            <a:r>
              <a:rPr b="1" dirty="0"/>
              <a:t>¿</a:t>
            </a:r>
            <a:r>
              <a:rPr b="1" dirty="0" err="1"/>
              <a:t>Qué</a:t>
            </a:r>
            <a:r>
              <a:rPr b="1" dirty="0"/>
              <a:t> son las N</a:t>
            </a:r>
            <a:r>
              <a:rPr lang="pt-PT" b="1" dirty="0"/>
              <a:t>SP</a:t>
            </a:r>
            <a:r>
              <a:rPr b="1" dirty="0"/>
              <a:t>?: </a:t>
            </a:r>
            <a:r>
              <a:rPr dirty="0"/>
              <a:t>Una </a:t>
            </a:r>
            <a:r>
              <a:rPr dirty="0" err="1"/>
              <a:t>amplia</a:t>
            </a:r>
            <a:r>
              <a:rPr dirty="0"/>
              <a:t> </a:t>
            </a:r>
            <a:r>
              <a:rPr dirty="0" err="1"/>
              <a:t>gama</a:t>
            </a:r>
            <a:r>
              <a:rPr dirty="0"/>
              <a:t> de </a:t>
            </a:r>
            <a:r>
              <a:rPr dirty="0" err="1"/>
              <a:t>sustancias</a:t>
            </a:r>
            <a:r>
              <a:rPr dirty="0"/>
              <a:t> que no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controladas</a:t>
            </a:r>
            <a:r>
              <a:rPr dirty="0"/>
              <a:t> por las </a:t>
            </a:r>
            <a:r>
              <a:rPr dirty="0" err="1"/>
              <a:t>convenciones</a:t>
            </a:r>
            <a:r>
              <a:rPr dirty="0"/>
              <a:t> </a:t>
            </a:r>
            <a:r>
              <a:rPr dirty="0" err="1"/>
              <a:t>internacionales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drogas</a:t>
            </a:r>
            <a:r>
              <a:rPr dirty="0"/>
              <a:t>, </a:t>
            </a:r>
            <a:r>
              <a:rPr dirty="0" err="1"/>
              <a:t>aunque</a:t>
            </a:r>
            <a:r>
              <a:rPr dirty="0"/>
              <a:t> </a:t>
            </a:r>
            <a:r>
              <a:rPr dirty="0" err="1"/>
              <a:t>algunas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sujetas</a:t>
            </a:r>
            <a:r>
              <a:rPr dirty="0"/>
              <a:t> a </a:t>
            </a:r>
            <a:r>
              <a:rPr dirty="0" err="1"/>
              <a:t>medidas</a:t>
            </a:r>
            <a:r>
              <a:rPr dirty="0"/>
              <a:t> </a:t>
            </a:r>
            <a:r>
              <a:rPr dirty="0" err="1"/>
              <a:t>reglamentarias</a:t>
            </a:r>
            <a:r>
              <a:rPr dirty="0"/>
              <a:t> </a:t>
            </a:r>
            <a:r>
              <a:rPr dirty="0" err="1"/>
              <a:t>nacionales</a:t>
            </a:r>
            <a:endParaRPr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88A2022-3B85-4459-BE00-01A0A281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47" y="3043664"/>
            <a:ext cx="11328400" cy="178341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dirty="0"/>
              <a:t>La </a:t>
            </a:r>
            <a:r>
              <a:rPr dirty="0" err="1"/>
              <a:t>aparición</a:t>
            </a:r>
            <a:r>
              <a:rPr dirty="0"/>
              <a:t> de </a:t>
            </a:r>
            <a:r>
              <a:rPr dirty="0" err="1"/>
              <a:t>nuevas</a:t>
            </a:r>
            <a:r>
              <a:rPr dirty="0"/>
              <a:t> </a:t>
            </a:r>
            <a:r>
              <a:rPr dirty="0" err="1"/>
              <a:t>sustancias</a:t>
            </a:r>
            <a:r>
              <a:rPr dirty="0"/>
              <a:t> </a:t>
            </a:r>
            <a:r>
              <a:rPr dirty="0" err="1"/>
              <a:t>potentes</a:t>
            </a:r>
            <a:r>
              <a:rPr dirty="0"/>
              <a:t> </a:t>
            </a:r>
            <a:r>
              <a:rPr dirty="0" err="1"/>
              <a:t>sigue</a:t>
            </a:r>
            <a:r>
              <a:rPr dirty="0"/>
              <a:t> </a:t>
            </a:r>
            <a:r>
              <a:rPr dirty="0" err="1"/>
              <a:t>planteando</a:t>
            </a:r>
            <a:r>
              <a:rPr dirty="0"/>
              <a:t> </a:t>
            </a:r>
            <a:r>
              <a:rPr dirty="0" err="1"/>
              <a:t>problemas</a:t>
            </a:r>
            <a:r>
              <a:rPr dirty="0"/>
              <a:t> de </a:t>
            </a:r>
            <a:r>
              <a:rPr dirty="0" err="1"/>
              <a:t>salud</a:t>
            </a:r>
            <a:endParaRPr b="0" dirty="0"/>
          </a:p>
          <a:p>
            <a:pPr marL="630900" lvl="2" indent="-342900">
              <a:buFont typeface="Arial" panose="020B0604020202020204" pitchFamily="34" charset="0"/>
              <a:buChar char="•"/>
            </a:pPr>
            <a:r>
              <a:rPr dirty="0" err="1"/>
              <a:t>Estas</a:t>
            </a:r>
            <a:r>
              <a:rPr dirty="0"/>
              <a:t> </a:t>
            </a:r>
            <a:r>
              <a:rPr dirty="0" err="1"/>
              <a:t>sustancias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plantear</a:t>
            </a:r>
            <a:r>
              <a:rPr dirty="0"/>
              <a:t> </a:t>
            </a:r>
            <a:r>
              <a:rPr dirty="0" err="1"/>
              <a:t>riesgos</a:t>
            </a:r>
            <a:r>
              <a:rPr dirty="0"/>
              <a:t> </a:t>
            </a:r>
            <a:r>
              <a:rPr dirty="0" err="1"/>
              <a:t>agudos</a:t>
            </a:r>
            <a:r>
              <a:rPr dirty="0"/>
              <a:t> para los </a:t>
            </a:r>
            <a:r>
              <a:rPr dirty="0" err="1"/>
              <a:t>consumidores</a:t>
            </a:r>
            <a:r>
              <a:rPr dirty="0"/>
              <a:t> que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experimentar</a:t>
            </a:r>
            <a:r>
              <a:rPr dirty="0"/>
              <a:t> </a:t>
            </a:r>
            <a:r>
              <a:rPr dirty="0" err="1"/>
              <a:t>intoxicaciones</a:t>
            </a:r>
            <a:r>
              <a:rPr dirty="0"/>
              <a:t> graves o </a:t>
            </a:r>
            <a:r>
              <a:rPr dirty="0" err="1"/>
              <a:t>incluso</a:t>
            </a:r>
            <a:r>
              <a:rPr dirty="0"/>
              <a:t> </a:t>
            </a:r>
            <a:r>
              <a:rPr dirty="0" err="1"/>
              <a:t>mortales</a:t>
            </a:r>
            <a:r>
              <a:rPr dirty="0"/>
              <a:t>, </a:t>
            </a:r>
            <a:r>
              <a:rPr dirty="0" err="1"/>
              <a:t>así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problemas</a:t>
            </a:r>
            <a:r>
              <a:rPr dirty="0"/>
              <a:t> de </a:t>
            </a:r>
            <a:r>
              <a:rPr dirty="0" err="1"/>
              <a:t>salud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14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30" tIns="45716" rIns="91430" bIns="45716" anchor="ctr"/>
          <a:lstStyle/>
          <a:p>
            <a:fld id="{9E300565-7A48-4877-B30F-523D8F170241}" type="slidenum">
              <a:rPr lang="en-GB"/>
              <a:t>7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1CE78-9686-4DF9-A1B0-5A7BED799C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EFC21-8E0F-4863-9B87-9F801E95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962561" cy="1111250"/>
          </a:xfrm>
        </p:spPr>
        <p:txBody>
          <a:bodyPr>
            <a:normAutofit fontScale="90000"/>
          </a:bodyPr>
          <a:lstStyle/>
          <a:p>
            <a:r>
              <a:rPr dirty="0"/>
              <a:t>El mercado de N</a:t>
            </a:r>
            <a:r>
              <a:rPr lang="pt-PT" dirty="0"/>
              <a:t>SP</a:t>
            </a:r>
            <a:r>
              <a:rPr dirty="0"/>
              <a:t> es </a:t>
            </a:r>
            <a:r>
              <a:rPr dirty="0" err="1"/>
              <a:t>diverso</a:t>
            </a:r>
            <a:r>
              <a:rPr dirty="0"/>
              <a:t>, con un gran </a:t>
            </a:r>
            <a:r>
              <a:rPr dirty="0" err="1"/>
              <a:t>número</a:t>
            </a:r>
            <a:r>
              <a:rPr dirty="0"/>
              <a:t> de </a:t>
            </a:r>
            <a:r>
              <a:rPr dirty="0" err="1"/>
              <a:t>sustancias</a:t>
            </a:r>
            <a:r>
              <a:rPr dirty="0"/>
              <a:t>, y se </a:t>
            </a:r>
            <a:r>
              <a:rPr dirty="0" err="1"/>
              <a:t>detectan</a:t>
            </a:r>
            <a:r>
              <a:rPr dirty="0"/>
              <a:t> </a:t>
            </a:r>
            <a:r>
              <a:rPr dirty="0" err="1"/>
              <a:t>nuevas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año</a:t>
            </a:r>
            <a:r>
              <a:rPr dirty="0"/>
              <a:t>.</a:t>
            </a:r>
          </a:p>
        </p:txBody>
      </p:sp>
      <p:pic>
        <p:nvPicPr>
          <p:cNvPr id="6" name="NPS products.jpg">
            <a:extLst>
              <a:ext uri="{FF2B5EF4-FFF2-40B4-BE49-F238E27FC236}">
                <a16:creationId xmlns:a16="http://schemas.microsoft.com/office/drawing/2014/main" id="{EFE10E68-67CB-4C10-8563-B2257F5D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5" y="2331575"/>
            <a:ext cx="5348024" cy="37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Picture 2" descr="https://ednd.emcdda.europa.eu/userfiles/edndimage/EDND/gominola%20alucinogena%20%2825N-NBOme%29.jpg">
            <a:extLst>
              <a:ext uri="{FF2B5EF4-FFF2-40B4-BE49-F238E27FC236}">
                <a16:creationId xmlns:a16="http://schemas.microsoft.com/office/drawing/2014/main" id="{36588258-74A3-494C-B379-C34F103D7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26" y="3116214"/>
            <a:ext cx="885177" cy="106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dnd.emcdda.europa.eu/userfiles/edndimage/EDND/ec99584-gominola_88fe072016.jpg">
            <a:extLst>
              <a:ext uri="{FF2B5EF4-FFF2-40B4-BE49-F238E27FC236}">
                <a16:creationId xmlns:a16="http://schemas.microsoft.com/office/drawing/2014/main" id="{FC2213EA-52EF-483B-8187-C53C58455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6793" b="13854"/>
          <a:stretch/>
        </p:blipFill>
        <p:spPr bwMode="auto">
          <a:xfrm>
            <a:off x="8243200" y="4890793"/>
            <a:ext cx="884138" cy="11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C68AF-22F7-405A-8792-02388191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" t="10417" r="17039" b="1176"/>
          <a:stretch/>
        </p:blipFill>
        <p:spPr>
          <a:xfrm>
            <a:off x="0" y="2074182"/>
            <a:ext cx="10445262" cy="466658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25CA9EA-6AD8-43AB-94DB-339A19D2362D}"/>
              </a:ext>
            </a:extLst>
          </p:cNvPr>
          <p:cNvSpPr txBox="1">
            <a:spLocks/>
          </p:cNvSpPr>
          <p:nvPr/>
        </p:nvSpPr>
        <p:spPr>
          <a:xfrm>
            <a:off x="352927" y="144379"/>
            <a:ext cx="11617400" cy="853147"/>
          </a:xfrm>
          <a:prstGeom prst="rect">
            <a:avLst/>
          </a:prstGeom>
        </p:spPr>
        <p:txBody>
          <a:bodyPr vert="horz" lIns="91440" tIns="45720" rIns="91440" bIns="4572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3200" b="1">
                <a:latin typeface="+mj-lt"/>
                <a:ea typeface="+mj-ea"/>
                <a:cs typeface="+mj-cs"/>
              </a:defRPr>
            </a:pPr>
            <a:r>
              <a:rPr dirty="0" err="1"/>
              <a:t>Resumen</a:t>
            </a:r>
            <a:r>
              <a:rPr dirty="0"/>
              <a:t> del </a:t>
            </a:r>
            <a:r>
              <a:rPr dirty="0" err="1"/>
              <a:t>número</a:t>
            </a:r>
            <a:r>
              <a:rPr dirty="0"/>
              <a:t> de NSP </a:t>
            </a:r>
            <a:r>
              <a:rPr dirty="0" err="1"/>
              <a:t>notificadas</a:t>
            </a:r>
            <a:r>
              <a:rPr dirty="0"/>
              <a:t> por </a:t>
            </a:r>
            <a:r>
              <a:rPr dirty="0" err="1"/>
              <a:t>primera</a:t>
            </a:r>
            <a:r>
              <a:rPr dirty="0"/>
              <a:t> </a:t>
            </a:r>
            <a:r>
              <a:rPr dirty="0" err="1"/>
              <a:t>vez</a:t>
            </a:r>
            <a:r>
              <a:rPr dirty="0"/>
              <a:t>, 2005-2023 (UE 27, </a:t>
            </a:r>
            <a:r>
              <a:rPr dirty="0" err="1"/>
              <a:t>Turquía</a:t>
            </a:r>
            <a:r>
              <a:rPr dirty="0"/>
              <a:t> y </a:t>
            </a:r>
            <a:r>
              <a:rPr dirty="0" err="1"/>
              <a:t>Noruega</a:t>
            </a:r>
            <a:r>
              <a:rPr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BA38D-2010-4504-89C6-5B415C0F3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61" r="806"/>
          <a:stretch/>
        </p:blipFill>
        <p:spPr>
          <a:xfrm>
            <a:off x="10445262" y="1725129"/>
            <a:ext cx="1711569" cy="50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7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C68AF-22F7-405A-8792-02388191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" t="10417" r="17039" b="1176"/>
          <a:stretch/>
        </p:blipFill>
        <p:spPr>
          <a:xfrm>
            <a:off x="0" y="2074182"/>
            <a:ext cx="10445262" cy="46665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DC25AF-B315-4AFD-9CBF-0932B15B0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826" b="-18573"/>
          <a:stretch/>
        </p:blipFill>
        <p:spPr>
          <a:xfrm>
            <a:off x="1869668" y="958571"/>
            <a:ext cx="180416" cy="122239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25CA9EA-6AD8-43AB-94DB-339A19D2362D}"/>
              </a:ext>
            </a:extLst>
          </p:cNvPr>
          <p:cNvSpPr txBox="1">
            <a:spLocks/>
          </p:cNvSpPr>
          <p:nvPr/>
        </p:nvSpPr>
        <p:spPr>
          <a:xfrm>
            <a:off x="352927" y="144379"/>
            <a:ext cx="11617400" cy="853147"/>
          </a:xfrm>
          <a:prstGeom prst="rect">
            <a:avLst/>
          </a:prstGeom>
        </p:spPr>
        <p:txBody>
          <a:bodyPr vert="horz" lIns="91440" tIns="45720" rIns="91440" bIns="4572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3200" b="1">
                <a:latin typeface="+mj-lt"/>
                <a:ea typeface="+mj-ea"/>
                <a:cs typeface="+mj-cs"/>
              </a:defRPr>
            </a:pPr>
            <a:r>
              <a:t>Resumen del número de NSP notificadas por primera vez, 2005-2023 (UE 27, Turquía y Noruega)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69E54B-75DA-4BC1-95EA-1953B4CAD959}"/>
              </a:ext>
            </a:extLst>
          </p:cNvPr>
          <p:cNvCxnSpPr>
            <a:cxnSpLocks/>
          </p:cNvCxnSpPr>
          <p:nvPr/>
        </p:nvCxnSpPr>
        <p:spPr>
          <a:xfrm flipV="1">
            <a:off x="1962321" y="1714304"/>
            <a:ext cx="0" cy="4731488"/>
          </a:xfrm>
          <a:prstGeom prst="line">
            <a:avLst/>
          </a:prstGeom>
          <a:ln w="22225">
            <a:solidFill>
              <a:srgbClr val="F07E5D">
                <a:alpha val="47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CE8395-30EE-4407-89E1-945751C9CDAC}"/>
              </a:ext>
            </a:extLst>
          </p:cNvPr>
          <p:cNvCxnSpPr>
            <a:cxnSpLocks/>
          </p:cNvCxnSpPr>
          <p:nvPr/>
        </p:nvCxnSpPr>
        <p:spPr>
          <a:xfrm flipV="1">
            <a:off x="6179235" y="1714304"/>
            <a:ext cx="0" cy="4731488"/>
          </a:xfrm>
          <a:prstGeom prst="line">
            <a:avLst/>
          </a:prstGeom>
          <a:ln w="22225">
            <a:solidFill>
              <a:srgbClr val="F07E5D">
                <a:alpha val="47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50706BB-BE7E-4974-9FC0-DF95835580A7}"/>
              </a:ext>
            </a:extLst>
          </p:cNvPr>
          <p:cNvSpPr txBox="1"/>
          <p:nvPr/>
        </p:nvSpPr>
        <p:spPr>
          <a:xfrm>
            <a:off x="72542" y="1190140"/>
            <a:ext cx="1753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Arial" panose="020B0604020202020204" pitchFamily="34" charset="0"/>
              </a:defRPr>
            </a:pPr>
            <a:r>
              <a:t>Imitación / esotérica</a:t>
            </a:r>
          </a:p>
          <a:p>
            <a:pPr algn="ctr">
              <a:defRPr sz="1400">
                <a:latin typeface="Arial" panose="020B0604020202020204" pitchFamily="34" charset="0"/>
              </a:defRPr>
            </a:pPr>
            <a:r>
              <a:t>1997-2007</a:t>
            </a:r>
            <a:endParaRPr sz="1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62BC09-044D-4C83-84DC-6AA4AD9D27FE}"/>
              </a:ext>
            </a:extLst>
          </p:cNvPr>
          <p:cNvSpPr txBox="1"/>
          <p:nvPr/>
        </p:nvSpPr>
        <p:spPr>
          <a:xfrm>
            <a:off x="2593270" y="1173150"/>
            <a:ext cx="3051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Arial" panose="020B0604020202020204" pitchFamily="34" charset="0"/>
              </a:defRPr>
            </a:pPr>
            <a:r>
              <a:t>Altibajos legales y productos químicos de investigación</a:t>
            </a:r>
          </a:p>
          <a:p>
            <a:pPr algn="ctr">
              <a:defRPr sz="1400">
                <a:latin typeface="Arial" panose="020B0604020202020204" pitchFamily="34" charset="0"/>
              </a:defRPr>
            </a:pPr>
            <a:r>
              <a:t>2008-2015</a:t>
            </a:r>
            <a:endParaRPr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857682-F0F3-48CA-9737-1C3718567782}"/>
              </a:ext>
            </a:extLst>
          </p:cNvPr>
          <p:cNvSpPr txBox="1"/>
          <p:nvPr/>
        </p:nvSpPr>
        <p:spPr>
          <a:xfrm>
            <a:off x="6547647" y="1195303"/>
            <a:ext cx="3639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Arial" panose="020B0604020202020204" pitchFamily="34" charset="0"/>
              </a:defRPr>
            </a:pPr>
            <a:r>
              <a:t>Complejidad e integración con el mercado ilícito</a:t>
            </a:r>
          </a:p>
          <a:p>
            <a:pPr algn="ctr">
              <a:defRPr sz="1400">
                <a:latin typeface="Arial" panose="020B0604020202020204" pitchFamily="34" charset="0"/>
              </a:defRPr>
            </a:pPr>
            <a:r>
              <a:t>2016-2023</a:t>
            </a:r>
            <a:endParaRPr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BA38D-2010-4504-89C6-5B415C0F3A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61" r="806"/>
          <a:stretch/>
        </p:blipFill>
        <p:spPr>
          <a:xfrm>
            <a:off x="10445262" y="1725129"/>
            <a:ext cx="1711569" cy="5082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8E41F-2CC5-47E9-83A9-FE55AB099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826" b="-18573"/>
          <a:stretch/>
        </p:blipFill>
        <p:spPr>
          <a:xfrm>
            <a:off x="6092818" y="959837"/>
            <a:ext cx="180416" cy="12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7418"/>
      </p:ext>
    </p:extLst>
  </p:cSld>
  <p:clrMapOvr>
    <a:masterClrMapping/>
  </p:clrMapOvr>
</p:sld>
</file>

<file path=ppt/theme/theme1.xml><?xml version="1.0" encoding="utf-8"?>
<a:theme xmlns:a="http://schemas.openxmlformats.org/drawingml/2006/main" name="EUDA Template 2024">
  <a:themeElements>
    <a:clrScheme name="Office">
      <a:dk1>
        <a:srgbClr val="191919"/>
      </a:dk1>
      <a:lt1>
        <a:sysClr val="window" lastClr="FFFFFF"/>
      </a:lt1>
      <a:dk2>
        <a:srgbClr val="00005A"/>
      </a:dk2>
      <a:lt2>
        <a:srgbClr val="E6E7E8"/>
      </a:lt2>
      <a:accent1>
        <a:srgbClr val="8C67FF"/>
      </a:accent1>
      <a:accent2>
        <a:srgbClr val="00BCAD"/>
      </a:accent2>
      <a:accent3>
        <a:srgbClr val="FF37FF"/>
      </a:accent3>
      <a:accent4>
        <a:srgbClr val="00B2FF"/>
      </a:accent4>
      <a:accent5>
        <a:srgbClr val="E6E7E8"/>
      </a:accent5>
      <a:accent6>
        <a:srgbClr val="00005A"/>
      </a:accent6>
      <a:hlink>
        <a:srgbClr val="46788C"/>
      </a:hlink>
      <a:folHlink>
        <a:srgbClr val="96607D"/>
      </a:folHlink>
    </a:clrScheme>
    <a:fontScheme name="EUDA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/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DA_UserGuide_Template_v05.potx" id="{50935202-3A7E-4CB5-99EF-F345EF0C9C1D}" vid="{E0F3083D-05B1-4277-88BC-1A35464E5D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9EFEE9-F8F9-4823-9943-8458C93A9A67}">
  <we:reference id="wa200005542" version="1.0.0.0" store="en-US" storeType="OMEX"/>
  <we:alternateReferences>
    <we:reference id="wa200005542" version="1.0.0.0" store="WA20000554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fbbdc731cb5e863fb162c96bca32bf01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eedea1f3a0536bbb4199cfb10e6bba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  <lcf76f155ced4ddcb4097134ff3c332f xmlns="33d2ceeb-fd15-4065-892e-5be14dece4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076504-358A-490F-B137-B637D1C2FE21}"/>
</file>

<file path=customXml/itemProps2.xml><?xml version="1.0" encoding="utf-8"?>
<ds:datastoreItem xmlns:ds="http://schemas.openxmlformats.org/officeDocument/2006/customXml" ds:itemID="{0693CECC-2C9B-4243-A105-A2AE1DD2FFF7}"/>
</file>

<file path=customXml/itemProps3.xml><?xml version="1.0" encoding="utf-8"?>
<ds:datastoreItem xmlns:ds="http://schemas.openxmlformats.org/officeDocument/2006/customXml" ds:itemID="{3C76DF14-E658-44CA-B2BA-BE9C3B5DC463}"/>
</file>

<file path=docProps/app.xml><?xml version="1.0" encoding="utf-8"?>
<Properties xmlns="http://schemas.openxmlformats.org/officeDocument/2006/extended-properties" xmlns:vt="http://schemas.openxmlformats.org/officeDocument/2006/docPropsVTypes">
  <Template>EUDA_Template_Extended</Template>
  <TotalTime>1601</TotalTime>
  <Words>883</Words>
  <Application>Microsoft Office PowerPoint</Application>
  <PresentationFormat>Widescreen</PresentationFormat>
  <Paragraphs>132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HK Grotesk Pro Bold</vt:lpstr>
      <vt:lpstr>HK Grotesk Pro Medium</vt:lpstr>
      <vt:lpstr>HK Grotesk Pro Regular</vt:lpstr>
      <vt:lpstr>EUDA Template 2024</vt:lpstr>
      <vt:lpstr>PowerPoint Presentation</vt:lpstr>
      <vt:lpstr>PowerPoint Presentation</vt:lpstr>
      <vt:lpstr>Los problemas de drogas en Europa se han vuelto más complejos</vt:lpstr>
      <vt:lpstr>El OEDT se convirtió en la EUDA: un nuevo mandato para abordar estas complejas cuestiones</vt:lpstr>
      <vt:lpstr>Principales aspectos destacados del panorama Europeo de las nuevas substancias psicoactivas</vt:lpstr>
      <vt:lpstr>El mercado de NSP es diverso, con un gran número de sustancias, y se detectan nuevas cada año.</vt:lpstr>
      <vt:lpstr>El mercado de NSP es diverso, con un gran número de sustancias, y se detectan nuevas cada año.</vt:lpstr>
      <vt:lpstr>PowerPoint Presentation</vt:lpstr>
      <vt:lpstr>PowerPoint Presentation</vt:lpstr>
      <vt:lpstr>1997-2007: Imitación y esoterismo</vt:lpstr>
      <vt:lpstr>2008-2015: legal highs y productos químicos de laboratorio florecen en el mercado de NPS </vt:lpstr>
      <vt:lpstr>2016-2023: complejidad e integración con el mercado ilícito</vt:lpstr>
      <vt:lpstr>Panorama actual y retos</vt:lpstr>
      <vt:lpstr>En 2023, las cantidades incautadas se encuentran en un máximo histórico</vt:lpstr>
      <vt:lpstr>La EUDA está supervisando actualmente cerca de 1 000 NSP</vt:lpstr>
      <vt:lpstr>Posibles cambios en el mercado de opioides en Europa</vt:lpstr>
      <vt:lpstr>Conclusión</vt:lpstr>
      <vt:lpstr>NSP y drogas sintéticas crean desafíos para el control de drogas y la salud pública</vt:lpstr>
      <vt:lpstr>Respuestas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Mafalda Pardal</dc:creator>
  <cp:lastModifiedBy>Sofia Ribeiro</cp:lastModifiedBy>
  <cp:revision>63</cp:revision>
  <dcterms:created xsi:type="dcterms:W3CDTF">2024-09-19T11:30:57Z</dcterms:created>
  <dcterms:modified xsi:type="dcterms:W3CDTF">2024-10-07T14:14:56Z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0x01010041DA512BF9E793498E3011D39B1824AC</vt:lpwstr>
  </property>
  <property fmtid="{D5CDD505-2E9C-101B-9397-08002B2CF9AE}" pid="3" name="MediaServiceImageTags">
    <vt:lpwstr/>
  </property>
  <property fmtid="{D5CDD505-2E9C-101B-9397-08002B2CF9AE}" pid="4" name="palabrasclaveempresa">
    <vt:lpwstr/>
  </property>
  <property fmtid="{D5CDD505-2E9C-101B-9397-08002B2CF9AE}" pid="5" name="palabrasclavesitio">
    <vt:lpwstr/>
  </property>
</Properties>
</file>