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Lst>
  <p:notesMasterIdLst>
    <p:notesMasterId r:id="rId11"/>
  </p:notesMasterIdLst>
  <p:sldIdLst>
    <p:sldId id="256" r:id="rId4"/>
    <p:sldId id="257" r:id="rId5"/>
    <p:sldId id="258" r:id="rId6"/>
    <p:sldId id="265" r:id="rId7"/>
    <p:sldId id="266" r:id="rId8"/>
    <p:sldId id="267" r:id="rId9"/>
    <p:sldId id="268" r:id="rId10"/>
  </p:sldIdLst>
  <p:sldSz cx="16256000" cy="9144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3175" cap="flat">
              <a:solidFill>
                <a:srgbClr val="606060"/>
              </a:solidFill>
              <a:prstDash val="solid"/>
              <a:miter lim="400000"/>
            </a:ln>
          </a:left>
          <a:right>
            <a:ln w="3175" cap="flat">
              <a:solidFill>
                <a:srgbClr val="606060"/>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3175" cap="flat">
              <a:solidFill>
                <a:srgbClr val="929292"/>
              </a:solidFill>
              <a:prstDash val="solid"/>
              <a:miter lim="400000"/>
            </a:ln>
          </a:left>
          <a:right>
            <a:ln w="3175" cap="flat">
              <a:solidFill>
                <a:srgbClr val="929292"/>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929292"/>
              </a:solidFill>
              <a:prstDash val="solid"/>
              <a:miter lim="400000"/>
            </a:ln>
          </a:insideH>
          <a:insideV>
            <a:ln w="3175"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3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4089792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y subtítulo">
    <p:spTree>
      <p:nvGrpSpPr>
        <p:cNvPr id="1" name=""/>
        <p:cNvGrpSpPr/>
        <p:nvPr/>
      </p:nvGrpSpPr>
      <p:grpSpPr>
        <a:xfrm>
          <a:off x="0" y="0"/>
          <a:ext cx="0" cy="0"/>
          <a:chOff x="0" y="0"/>
          <a:chExt cx="0" cy="0"/>
        </a:xfrm>
      </p:grpSpPr>
      <p:sp>
        <p:nvSpPr>
          <p:cNvPr id="11" name="Texto del título"/>
          <p:cNvSpPr txBox="1">
            <a:spLocks noGrp="1"/>
          </p:cNvSpPr>
          <p:nvPr>
            <p:ph type="title"/>
          </p:nvPr>
        </p:nvSpPr>
        <p:spPr>
          <a:xfrm>
            <a:off x="1185333" y="1532466"/>
            <a:ext cx="13885335" cy="3098801"/>
          </a:xfrm>
          <a:prstGeom prst="rect">
            <a:avLst/>
          </a:prstGeom>
        </p:spPr>
        <p:txBody>
          <a:bodyPr anchor="b"/>
          <a:lstStyle/>
          <a:p>
            <a:r>
              <a:t>Texto del título</a:t>
            </a:r>
          </a:p>
        </p:txBody>
      </p:sp>
      <p:sp>
        <p:nvSpPr>
          <p:cNvPr id="12" name="Nivel de texto 1…"/>
          <p:cNvSpPr txBox="1">
            <a:spLocks noGrp="1"/>
          </p:cNvSpPr>
          <p:nvPr>
            <p:ph type="body" sz="quarter" idx="1"/>
          </p:nvPr>
        </p:nvSpPr>
        <p:spPr>
          <a:xfrm>
            <a:off x="1185333" y="4715933"/>
            <a:ext cx="13885335" cy="1058334"/>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
        <p:nvSpPr>
          <p:cNvPr id="93" name="– Juan López"/>
          <p:cNvSpPr txBox="1">
            <a:spLocks noGrp="1"/>
          </p:cNvSpPr>
          <p:nvPr>
            <p:ph type="body" sz="quarter" idx="13"/>
          </p:nvPr>
        </p:nvSpPr>
        <p:spPr>
          <a:xfrm>
            <a:off x="1591733" y="5969000"/>
            <a:ext cx="13081001" cy="393700"/>
          </a:xfrm>
          <a:prstGeom prst="rect">
            <a:avLst/>
          </a:prstGeom>
        </p:spPr>
        <p:txBody>
          <a:bodyPr anchor="t">
            <a:spAutoFit/>
          </a:bodyPr>
          <a:lstStyle>
            <a:lvl1pPr marL="0" indent="0" algn="ctr">
              <a:spcBef>
                <a:spcPts val="0"/>
              </a:spcBef>
              <a:buSzTx/>
              <a:buNone/>
              <a:defRPr sz="2000" i="1"/>
            </a:lvl1pPr>
          </a:lstStyle>
          <a:p>
            <a:r>
              <a:t>– Juan López</a:t>
            </a:r>
          </a:p>
        </p:txBody>
      </p:sp>
      <p:sp>
        <p:nvSpPr>
          <p:cNvPr id="94" name="“Escribir una cita aquí”"/>
          <p:cNvSpPr txBox="1">
            <a:spLocks noGrp="1"/>
          </p:cNvSpPr>
          <p:nvPr>
            <p:ph type="body" sz="quarter" idx="14"/>
          </p:nvPr>
        </p:nvSpPr>
        <p:spPr>
          <a:xfrm>
            <a:off x="1591733" y="4050844"/>
            <a:ext cx="13081001" cy="551245"/>
          </a:xfrm>
          <a:prstGeom prst="rect">
            <a:avLst/>
          </a:prstGeom>
        </p:spPr>
        <p:txBody>
          <a:bodyPr>
            <a:spAutoFit/>
          </a:bodyPr>
          <a:lstStyle>
            <a:lvl1pPr marL="0" indent="0" algn="ctr">
              <a:spcBef>
                <a:spcPts val="0"/>
              </a:spcBef>
              <a:buSzTx/>
              <a:buNone/>
              <a:defRPr sz="3200">
                <a:latin typeface="+mn-lt"/>
                <a:ea typeface="+mn-ea"/>
                <a:cs typeface="+mn-cs"/>
                <a:sym typeface="Helvetica Neue Medium"/>
              </a:defRPr>
            </a:lvl1pPr>
          </a:lstStyle>
          <a:p>
            <a:r>
              <a:t>“Escribir una cita aquí” </a:t>
            </a:r>
          </a:p>
        </p:txBody>
      </p:sp>
      <p:sp>
        <p:nvSpPr>
          <p:cNvPr id="9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Imagen"/>
          <p:cNvSpPr>
            <a:spLocks noGrp="1"/>
          </p:cNvSpPr>
          <p:nvPr>
            <p:ph type="pic" idx="13"/>
          </p:nvPr>
        </p:nvSpPr>
        <p:spPr>
          <a:xfrm>
            <a:off x="-1" y="-1"/>
            <a:ext cx="16256001" cy="9144001"/>
          </a:xfrm>
          <a:prstGeom prst="rect">
            <a:avLst/>
          </a:prstGeom>
        </p:spPr>
        <p:txBody>
          <a:bodyPr lIns="91439" tIns="45719" rIns="91439" bIns="45719" anchor="t">
            <a:noAutofit/>
          </a:bodyPr>
          <a:lstStyle/>
          <a:p>
            <a:endParaRPr/>
          </a:p>
        </p:txBody>
      </p:sp>
      <p:sp>
        <p:nvSpPr>
          <p:cNvPr id="10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11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horizontal)">
    <p:spTree>
      <p:nvGrpSpPr>
        <p:cNvPr id="1" name=""/>
        <p:cNvGrpSpPr/>
        <p:nvPr/>
      </p:nvGrpSpPr>
      <p:grpSpPr>
        <a:xfrm>
          <a:off x="0" y="0"/>
          <a:ext cx="0" cy="0"/>
          <a:chOff x="0" y="0"/>
          <a:chExt cx="0" cy="0"/>
        </a:xfrm>
      </p:grpSpPr>
      <p:sp>
        <p:nvSpPr>
          <p:cNvPr id="20" name="Imagen"/>
          <p:cNvSpPr>
            <a:spLocks noGrp="1"/>
          </p:cNvSpPr>
          <p:nvPr>
            <p:ph type="pic" idx="13"/>
          </p:nvPr>
        </p:nvSpPr>
        <p:spPr>
          <a:xfrm>
            <a:off x="2083979" y="448733"/>
            <a:ext cx="12090401" cy="5825068"/>
          </a:xfrm>
          <a:prstGeom prst="rect">
            <a:avLst/>
          </a:prstGeom>
        </p:spPr>
        <p:txBody>
          <a:bodyPr lIns="91439" tIns="45719" rIns="91439" bIns="45719" anchor="t">
            <a:noAutofit/>
          </a:bodyPr>
          <a:lstStyle/>
          <a:p>
            <a:endParaRPr/>
          </a:p>
        </p:txBody>
      </p:sp>
      <p:sp>
        <p:nvSpPr>
          <p:cNvPr id="21" name="Texto del título"/>
          <p:cNvSpPr txBox="1">
            <a:spLocks noGrp="1"/>
          </p:cNvSpPr>
          <p:nvPr>
            <p:ph type="title"/>
          </p:nvPr>
        </p:nvSpPr>
        <p:spPr>
          <a:xfrm>
            <a:off x="423333" y="6341533"/>
            <a:ext cx="15409334" cy="1337734"/>
          </a:xfrm>
          <a:prstGeom prst="rect">
            <a:avLst/>
          </a:prstGeom>
        </p:spPr>
        <p:txBody>
          <a:bodyPr anchor="b"/>
          <a:lstStyle/>
          <a:p>
            <a:r>
              <a:t>Texto del título</a:t>
            </a:r>
          </a:p>
        </p:txBody>
      </p:sp>
      <p:sp>
        <p:nvSpPr>
          <p:cNvPr id="22" name="Nivel de texto 1…"/>
          <p:cNvSpPr txBox="1">
            <a:spLocks noGrp="1"/>
          </p:cNvSpPr>
          <p:nvPr>
            <p:ph type="body" sz="quarter" idx="1"/>
          </p:nvPr>
        </p:nvSpPr>
        <p:spPr>
          <a:xfrm>
            <a:off x="423333" y="7628466"/>
            <a:ext cx="15409334" cy="1058335"/>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Nivel de texto 1</a:t>
            </a:r>
          </a:p>
          <a:p>
            <a:pPr lvl="1"/>
            <a:r>
              <a:t>Nivel de texto 2</a:t>
            </a:r>
          </a:p>
          <a:p>
            <a:pPr lvl="2"/>
            <a:r>
              <a:t>Nivel de texto 3</a:t>
            </a:r>
          </a:p>
          <a:p>
            <a:pPr lvl="3"/>
            <a:r>
              <a:t>Nivel de texto 4</a:t>
            </a:r>
          </a:p>
          <a:p>
            <a:pPr lvl="4"/>
            <a:r>
              <a:t>Nivel de texto 5</a:t>
            </a:r>
          </a:p>
        </p:txBody>
      </p:sp>
      <p:sp>
        <p:nvSpPr>
          <p:cNvPr id="2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centro)">
    <p:spTree>
      <p:nvGrpSpPr>
        <p:cNvPr id="1" name=""/>
        <p:cNvGrpSpPr/>
        <p:nvPr/>
      </p:nvGrpSpPr>
      <p:grpSpPr>
        <a:xfrm>
          <a:off x="0" y="0"/>
          <a:ext cx="0" cy="0"/>
          <a:chOff x="0" y="0"/>
          <a:chExt cx="0" cy="0"/>
        </a:xfrm>
      </p:grpSpPr>
      <p:sp>
        <p:nvSpPr>
          <p:cNvPr id="30" name="Texto del título"/>
          <p:cNvSpPr txBox="1">
            <a:spLocks noGrp="1"/>
          </p:cNvSpPr>
          <p:nvPr>
            <p:ph type="title"/>
          </p:nvPr>
        </p:nvSpPr>
        <p:spPr>
          <a:xfrm>
            <a:off x="1185333" y="3022600"/>
            <a:ext cx="13885335" cy="3098800"/>
          </a:xfrm>
          <a:prstGeom prst="rect">
            <a:avLst/>
          </a:prstGeom>
        </p:spPr>
        <p:txBody>
          <a:bodyPr/>
          <a:lstStyle/>
          <a:p>
            <a:r>
              <a:t>Texto del título</a:t>
            </a:r>
          </a:p>
        </p:txBody>
      </p:sp>
      <p:sp>
        <p:nvSpPr>
          <p:cNvPr id="3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vertical)">
    <p:spTree>
      <p:nvGrpSpPr>
        <p:cNvPr id="1" name=""/>
        <p:cNvGrpSpPr/>
        <p:nvPr/>
      </p:nvGrpSpPr>
      <p:grpSpPr>
        <a:xfrm>
          <a:off x="0" y="0"/>
          <a:ext cx="0" cy="0"/>
          <a:chOff x="0" y="0"/>
          <a:chExt cx="0" cy="0"/>
        </a:xfrm>
      </p:grpSpPr>
      <p:sp>
        <p:nvSpPr>
          <p:cNvPr id="38" name="Imagen"/>
          <p:cNvSpPr>
            <a:spLocks noGrp="1"/>
          </p:cNvSpPr>
          <p:nvPr>
            <p:ph type="pic" sz="half" idx="13"/>
          </p:nvPr>
        </p:nvSpPr>
        <p:spPr>
          <a:xfrm>
            <a:off x="8777320" y="634999"/>
            <a:ext cx="6350001" cy="7645401"/>
          </a:xfrm>
          <a:prstGeom prst="rect">
            <a:avLst/>
          </a:prstGeom>
        </p:spPr>
        <p:txBody>
          <a:bodyPr lIns="91439" tIns="45719" rIns="91439" bIns="45719" anchor="t">
            <a:noAutofit/>
          </a:bodyPr>
          <a:lstStyle/>
          <a:p>
            <a:endParaRPr/>
          </a:p>
        </p:txBody>
      </p:sp>
      <p:sp>
        <p:nvSpPr>
          <p:cNvPr id="39" name="Texto del título"/>
          <p:cNvSpPr txBox="1">
            <a:spLocks noGrp="1"/>
          </p:cNvSpPr>
          <p:nvPr>
            <p:ph type="title"/>
          </p:nvPr>
        </p:nvSpPr>
        <p:spPr>
          <a:xfrm>
            <a:off x="1100666" y="634999"/>
            <a:ext cx="6815668" cy="3699935"/>
          </a:xfrm>
          <a:prstGeom prst="rect">
            <a:avLst/>
          </a:prstGeom>
        </p:spPr>
        <p:txBody>
          <a:bodyPr anchor="b"/>
          <a:lstStyle>
            <a:lvl1pPr>
              <a:defRPr sz="5600"/>
            </a:lvl1pPr>
          </a:lstStyle>
          <a:p>
            <a:r>
              <a:t>Texto del título</a:t>
            </a:r>
          </a:p>
        </p:txBody>
      </p:sp>
      <p:sp>
        <p:nvSpPr>
          <p:cNvPr id="40" name="Nivel de texto 1…"/>
          <p:cNvSpPr txBox="1">
            <a:spLocks noGrp="1"/>
          </p:cNvSpPr>
          <p:nvPr>
            <p:ph type="body" sz="quarter" idx="1"/>
          </p:nvPr>
        </p:nvSpPr>
        <p:spPr>
          <a:xfrm>
            <a:off x="1100666" y="4351866"/>
            <a:ext cx="6815668" cy="3818468"/>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Nivel de texto 1</a:t>
            </a:r>
          </a:p>
          <a:p>
            <a:pPr lvl="1"/>
            <a:r>
              <a:t>Nivel de texto 2</a:t>
            </a:r>
          </a:p>
          <a:p>
            <a:pPr lvl="2"/>
            <a:r>
              <a:t>Nivel de texto 3</a:t>
            </a:r>
          </a:p>
          <a:p>
            <a:pPr lvl="3"/>
            <a:r>
              <a:t>Nivel de texto 4</a:t>
            </a:r>
          </a:p>
          <a:p>
            <a:pPr lvl="4"/>
            <a:r>
              <a:t>Nivel de texto 5</a:t>
            </a:r>
          </a:p>
        </p:txBody>
      </p:sp>
      <p:sp>
        <p:nvSpPr>
          <p:cNvPr id="4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ítulo (arriba)">
    <p:spTree>
      <p:nvGrpSpPr>
        <p:cNvPr id="1" name=""/>
        <p:cNvGrpSpPr/>
        <p:nvPr/>
      </p:nvGrpSpPr>
      <p:grpSpPr>
        <a:xfrm>
          <a:off x="0" y="0"/>
          <a:ext cx="0" cy="0"/>
          <a:chOff x="0" y="0"/>
          <a:chExt cx="0" cy="0"/>
        </a:xfrm>
      </p:grpSpPr>
      <p:sp>
        <p:nvSpPr>
          <p:cNvPr id="48" name="Texto del título"/>
          <p:cNvSpPr txBox="1">
            <a:spLocks noGrp="1"/>
          </p:cNvSpPr>
          <p:nvPr>
            <p:ph type="title"/>
          </p:nvPr>
        </p:nvSpPr>
        <p:spPr>
          <a:prstGeom prst="rect">
            <a:avLst/>
          </a:prstGeom>
        </p:spPr>
        <p:txBody>
          <a:bodyPr/>
          <a:lstStyle/>
          <a:p>
            <a:r>
              <a:t>Texto del título</a:t>
            </a:r>
          </a:p>
        </p:txBody>
      </p:sp>
      <p:sp>
        <p:nvSpPr>
          <p:cNvPr id="4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56" name="Texto del título"/>
          <p:cNvSpPr txBox="1">
            <a:spLocks noGrp="1"/>
          </p:cNvSpPr>
          <p:nvPr>
            <p:ph type="title"/>
          </p:nvPr>
        </p:nvSpPr>
        <p:spPr>
          <a:prstGeom prst="rect">
            <a:avLst/>
          </a:prstGeom>
        </p:spPr>
        <p:txBody>
          <a:bodyPr/>
          <a:lstStyle/>
          <a:p>
            <a:r>
              <a:t>Texto del título</a:t>
            </a:r>
          </a:p>
        </p:txBody>
      </p:sp>
      <p:sp>
        <p:nvSpPr>
          <p:cNvPr id="57" name="Nivel de texto 1…"/>
          <p:cNvSpPr txBox="1">
            <a:spLocks noGrp="1"/>
          </p:cNvSpPr>
          <p:nvPr>
            <p:ph type="body" idx="1"/>
          </p:nvPr>
        </p:nvSpPr>
        <p:spPr>
          <a:prstGeom prst="rect">
            <a:avLst/>
          </a:prstGeom>
        </p:spPr>
        <p:txBody>
          <a:bodyPr/>
          <a:lstStyle>
            <a:lvl1pPr marL="423333" indent="-423333">
              <a:defRPr sz="3200"/>
            </a:lvl1pPr>
            <a:lvl2pPr marL="1058333" indent="-423333">
              <a:defRPr sz="3200"/>
            </a:lvl2pPr>
            <a:lvl3pPr marL="1693333" indent="-423333">
              <a:defRPr sz="3200"/>
            </a:lvl3pPr>
            <a:lvl4pPr marL="2328333" indent="-423333">
              <a:defRPr sz="3200"/>
            </a:lvl4pPr>
            <a:lvl5pPr marL="2963333" indent="-423333">
              <a:defRPr sz="3200"/>
            </a:lvl5pPr>
          </a:lstStyle>
          <a:p>
            <a:r>
              <a:t>Nivel de texto 1</a:t>
            </a:r>
          </a:p>
          <a:p>
            <a:pPr lvl="1"/>
            <a:r>
              <a:t>Nivel de texto 2</a:t>
            </a:r>
          </a:p>
          <a:p>
            <a:pPr lvl="2"/>
            <a:r>
              <a:t>Nivel de texto 3</a:t>
            </a:r>
          </a:p>
          <a:p>
            <a:pPr lvl="3"/>
            <a:r>
              <a:t>Nivel de texto 4</a:t>
            </a:r>
          </a:p>
          <a:p>
            <a:pPr lvl="4"/>
            <a:r>
              <a:t>Nivel de texto 5</a:t>
            </a:r>
          </a:p>
        </p:txBody>
      </p:sp>
      <p:sp>
        <p:nvSpPr>
          <p:cNvPr id="5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ítulo, viñetas y foto">
    <p:spTree>
      <p:nvGrpSpPr>
        <p:cNvPr id="1" name=""/>
        <p:cNvGrpSpPr/>
        <p:nvPr/>
      </p:nvGrpSpPr>
      <p:grpSpPr>
        <a:xfrm>
          <a:off x="0" y="0"/>
          <a:ext cx="0" cy="0"/>
          <a:chOff x="0" y="0"/>
          <a:chExt cx="0" cy="0"/>
        </a:xfrm>
      </p:grpSpPr>
      <p:sp>
        <p:nvSpPr>
          <p:cNvPr id="65" name="Imagen"/>
          <p:cNvSpPr>
            <a:spLocks noGrp="1"/>
          </p:cNvSpPr>
          <p:nvPr>
            <p:ph type="pic" sz="half" idx="13"/>
          </p:nvPr>
        </p:nvSpPr>
        <p:spPr>
          <a:xfrm>
            <a:off x="8779933" y="2099733"/>
            <a:ext cx="6350001" cy="6197601"/>
          </a:xfrm>
          <a:prstGeom prst="rect">
            <a:avLst/>
          </a:prstGeom>
        </p:spPr>
        <p:txBody>
          <a:bodyPr lIns="91439" tIns="45719" rIns="91439" bIns="45719" anchor="t">
            <a:noAutofit/>
          </a:bodyPr>
          <a:lstStyle/>
          <a:p>
            <a:endParaRPr/>
          </a:p>
        </p:txBody>
      </p:sp>
      <p:sp>
        <p:nvSpPr>
          <p:cNvPr id="66" name="Texto del título"/>
          <p:cNvSpPr txBox="1">
            <a:spLocks noGrp="1"/>
          </p:cNvSpPr>
          <p:nvPr>
            <p:ph type="title"/>
          </p:nvPr>
        </p:nvSpPr>
        <p:spPr>
          <a:prstGeom prst="rect">
            <a:avLst/>
          </a:prstGeom>
        </p:spPr>
        <p:txBody>
          <a:bodyPr/>
          <a:lstStyle/>
          <a:p>
            <a:r>
              <a:t>Texto del título</a:t>
            </a:r>
          </a:p>
        </p:txBody>
      </p:sp>
      <p:sp>
        <p:nvSpPr>
          <p:cNvPr id="67" name="Nivel de texto 1…"/>
          <p:cNvSpPr txBox="1">
            <a:spLocks noGrp="1"/>
          </p:cNvSpPr>
          <p:nvPr>
            <p:ph type="body" sz="half" idx="1"/>
          </p:nvPr>
        </p:nvSpPr>
        <p:spPr>
          <a:xfrm>
            <a:off x="1126066" y="2099733"/>
            <a:ext cx="6815668" cy="6197601"/>
          </a:xfrm>
          <a:prstGeom prst="rect">
            <a:avLst/>
          </a:prstGeom>
        </p:spPr>
        <p:txBody>
          <a:bodyPr/>
          <a:lstStyle>
            <a:lvl1pPr marL="352926" indent="-352926">
              <a:spcBef>
                <a:spcPts val="3000"/>
              </a:spcBef>
              <a:defRPr sz="2400"/>
            </a:lvl1pPr>
            <a:lvl2pPr marL="911726" indent="-352926">
              <a:spcBef>
                <a:spcPts val="3000"/>
              </a:spcBef>
              <a:defRPr sz="2400"/>
            </a:lvl2pPr>
            <a:lvl3pPr marL="1470526" indent="-352926">
              <a:spcBef>
                <a:spcPts val="3000"/>
              </a:spcBef>
              <a:defRPr sz="2400"/>
            </a:lvl3pPr>
            <a:lvl4pPr marL="2029326" indent="-352926">
              <a:spcBef>
                <a:spcPts val="3000"/>
              </a:spcBef>
              <a:defRPr sz="2400"/>
            </a:lvl4pPr>
            <a:lvl5pPr marL="2588126" indent="-352926">
              <a:spcBef>
                <a:spcPts val="3000"/>
              </a:spcBef>
              <a:defRPr sz="2400"/>
            </a:lvl5pPr>
          </a:lstStyle>
          <a:p>
            <a:r>
              <a:t>Nivel de texto 1</a:t>
            </a:r>
          </a:p>
          <a:p>
            <a:pPr lvl="1"/>
            <a:r>
              <a:t>Nivel de texto 2</a:t>
            </a:r>
          </a:p>
          <a:p>
            <a:pPr lvl="2"/>
            <a:r>
              <a:t>Nivel de texto 3</a:t>
            </a:r>
          </a:p>
          <a:p>
            <a:pPr lvl="3"/>
            <a:r>
              <a:t>Nivel de texto 4</a:t>
            </a:r>
          </a:p>
          <a:p>
            <a:pPr lvl="4"/>
            <a:r>
              <a:t>Nivel de texto 5</a:t>
            </a:r>
          </a:p>
        </p:txBody>
      </p:sp>
      <p:sp>
        <p:nvSpPr>
          <p:cNvPr id="6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75" name="Nivel de texto 1…"/>
          <p:cNvSpPr txBox="1">
            <a:spLocks noGrp="1"/>
          </p:cNvSpPr>
          <p:nvPr>
            <p:ph type="body" idx="1"/>
          </p:nvPr>
        </p:nvSpPr>
        <p:spPr>
          <a:xfrm>
            <a:off x="1126066" y="1185333"/>
            <a:ext cx="14003869" cy="6773335"/>
          </a:xfrm>
          <a:prstGeom prst="rect">
            <a:avLst/>
          </a:prstGeom>
        </p:spPr>
        <p:txBody>
          <a:bodyPr/>
          <a:lstStyle>
            <a:lvl1pPr marL="423333" indent="-423333">
              <a:defRPr sz="3200"/>
            </a:lvl1pPr>
            <a:lvl2pPr marL="1058333" indent="-423333">
              <a:defRPr sz="3200"/>
            </a:lvl2pPr>
            <a:lvl3pPr marL="1693333" indent="-423333">
              <a:defRPr sz="3200"/>
            </a:lvl3pPr>
            <a:lvl4pPr marL="2328333" indent="-423333">
              <a:defRPr sz="3200"/>
            </a:lvl4pPr>
            <a:lvl5pPr marL="2963333" indent="-423333">
              <a:defRPr sz="3200"/>
            </a:lvl5pPr>
          </a:lstStyle>
          <a:p>
            <a:r>
              <a:t>Nivel de texto 1</a:t>
            </a:r>
          </a:p>
          <a:p>
            <a:pPr lvl="1"/>
            <a:r>
              <a:t>Nivel de texto 2</a:t>
            </a:r>
          </a:p>
          <a:p>
            <a:pPr lvl="2"/>
            <a:r>
              <a:t>Nivel de texto 3</a:t>
            </a:r>
          </a:p>
          <a:p>
            <a:pPr lvl="3"/>
            <a:r>
              <a:t>Nivel de texto 4</a:t>
            </a:r>
          </a:p>
          <a:p>
            <a:pPr lvl="4"/>
            <a:r>
              <a:t>Nivel de texto 5</a:t>
            </a:r>
          </a:p>
        </p:txBody>
      </p:sp>
      <p:sp>
        <p:nvSpPr>
          <p:cNvPr id="7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3 fotos">
    <p:spTree>
      <p:nvGrpSpPr>
        <p:cNvPr id="1" name=""/>
        <p:cNvGrpSpPr/>
        <p:nvPr/>
      </p:nvGrpSpPr>
      <p:grpSpPr>
        <a:xfrm>
          <a:off x="0" y="0"/>
          <a:ext cx="0" cy="0"/>
          <a:chOff x="0" y="0"/>
          <a:chExt cx="0" cy="0"/>
        </a:xfrm>
      </p:grpSpPr>
      <p:sp>
        <p:nvSpPr>
          <p:cNvPr id="83" name="Imagen"/>
          <p:cNvSpPr>
            <a:spLocks noGrp="1"/>
          </p:cNvSpPr>
          <p:nvPr>
            <p:ph type="pic" sz="quarter" idx="13"/>
          </p:nvPr>
        </p:nvSpPr>
        <p:spPr>
          <a:xfrm>
            <a:off x="10507133" y="4699000"/>
            <a:ext cx="4936068" cy="3699934"/>
          </a:xfrm>
          <a:prstGeom prst="rect">
            <a:avLst/>
          </a:prstGeom>
        </p:spPr>
        <p:txBody>
          <a:bodyPr lIns="91439" tIns="45719" rIns="91439" bIns="45719" anchor="t">
            <a:noAutofit/>
          </a:bodyPr>
          <a:lstStyle/>
          <a:p>
            <a:endParaRPr/>
          </a:p>
        </p:txBody>
      </p:sp>
      <p:sp>
        <p:nvSpPr>
          <p:cNvPr id="84" name="Imagen"/>
          <p:cNvSpPr>
            <a:spLocks noGrp="1"/>
          </p:cNvSpPr>
          <p:nvPr>
            <p:ph type="pic" sz="quarter" idx="14"/>
          </p:nvPr>
        </p:nvSpPr>
        <p:spPr>
          <a:xfrm>
            <a:off x="10507133" y="753533"/>
            <a:ext cx="4936068" cy="3699934"/>
          </a:xfrm>
          <a:prstGeom prst="rect">
            <a:avLst/>
          </a:prstGeom>
        </p:spPr>
        <p:txBody>
          <a:bodyPr lIns="91439" tIns="45719" rIns="91439" bIns="45719" anchor="t">
            <a:noAutofit/>
          </a:bodyPr>
          <a:lstStyle/>
          <a:p>
            <a:endParaRPr/>
          </a:p>
        </p:txBody>
      </p:sp>
      <p:sp>
        <p:nvSpPr>
          <p:cNvPr id="85" name="Imagen"/>
          <p:cNvSpPr>
            <a:spLocks noGrp="1"/>
          </p:cNvSpPr>
          <p:nvPr>
            <p:ph type="pic" idx="15"/>
          </p:nvPr>
        </p:nvSpPr>
        <p:spPr>
          <a:xfrm>
            <a:off x="804333" y="753533"/>
            <a:ext cx="9448801" cy="7645401"/>
          </a:xfrm>
          <a:prstGeom prst="rect">
            <a:avLst/>
          </a:prstGeom>
        </p:spPr>
        <p:txBody>
          <a:bodyPr lIns="91439" tIns="45719" rIns="91439" bIns="45719" anchor="t">
            <a:noAutofit/>
          </a:bodyPr>
          <a:lstStyle/>
          <a:p>
            <a:endParaRPr/>
          </a:p>
        </p:txBody>
      </p:sp>
      <p:sp>
        <p:nvSpPr>
          <p:cNvPr id="8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1126066" y="237066"/>
            <a:ext cx="14003869" cy="152400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normAutofit/>
          </a:bodyPr>
          <a:lstStyle/>
          <a:p>
            <a:r>
              <a:t>Texto del título</a:t>
            </a:r>
          </a:p>
        </p:txBody>
      </p:sp>
      <p:sp>
        <p:nvSpPr>
          <p:cNvPr id="3" name="Nivel de texto 1…"/>
          <p:cNvSpPr txBox="1">
            <a:spLocks noGrp="1"/>
          </p:cNvSpPr>
          <p:nvPr>
            <p:ph type="body" idx="1"/>
          </p:nvPr>
        </p:nvSpPr>
        <p:spPr>
          <a:xfrm>
            <a:off x="1126066" y="2099733"/>
            <a:ext cx="14003869" cy="619760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7970571" y="8720666"/>
            <a:ext cx="306392" cy="290441"/>
          </a:xfrm>
          <a:prstGeom prst="rect">
            <a:avLst/>
          </a:prstGeom>
          <a:ln w="3175">
            <a:miter lim="400000"/>
          </a:ln>
        </p:spPr>
        <p:txBody>
          <a:bodyPr wrap="none" lIns="33866" tIns="33866" rIns="33866" bIns="33866">
            <a:spAutoFit/>
          </a:bodyPr>
          <a:lstStyle>
            <a:lvl1pPr>
              <a:defRPr sz="1600" b="0">
                <a:latin typeface="Helvetica Neue Light"/>
                <a:ea typeface="Helvetica Neue Light"/>
                <a:cs typeface="Helvetica Neue Light"/>
                <a:sym typeface="Helvetica Neue Light"/>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1pPr>
      <a:lvl2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2pPr>
      <a:lvl3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3pPr>
      <a:lvl4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4pPr>
      <a:lvl5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5pPr>
      <a:lvl6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6pPr>
      <a:lvl7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7pPr>
      <a:lvl8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8pPr>
      <a:lvl9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9pPr>
    </p:titleStyle>
    <p:bodyStyle>
      <a:lvl1pPr marL="415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1pPr>
      <a:lvl2pPr marL="1050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2pPr>
      <a:lvl3pPr marL="1685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3pPr>
      <a:lvl4pPr marL="2320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4pPr>
      <a:lvl5pPr marL="2955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5pPr>
      <a:lvl6pPr marL="3590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6pPr>
      <a:lvl7pPr marL="4225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7pPr>
      <a:lvl8pPr marL="4860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8pPr>
      <a:lvl9pPr marL="5495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n" descr="Imagen"/>
          <p:cNvPicPr>
            <a:picLocks noChangeAspect="1"/>
          </p:cNvPicPr>
          <p:nvPr/>
        </p:nvPicPr>
        <p:blipFill>
          <a:blip r:embed="rId2"/>
          <a:stretch>
            <a:fillRect/>
          </a:stretch>
        </p:blipFill>
        <p:spPr>
          <a:xfrm>
            <a:off x="-1" y="-242704"/>
            <a:ext cx="16256001" cy="7927608"/>
          </a:xfrm>
          <a:prstGeom prst="rect">
            <a:avLst/>
          </a:prstGeom>
          <a:ln w="3175">
            <a:miter lim="400000"/>
          </a:ln>
        </p:spPr>
      </p:pic>
      <p:sp>
        <p:nvSpPr>
          <p:cNvPr id="120" name="Brussels, Belgium"/>
          <p:cNvSpPr txBox="1"/>
          <p:nvPr/>
        </p:nvSpPr>
        <p:spPr>
          <a:xfrm>
            <a:off x="482600" y="5306483"/>
            <a:ext cx="3104431" cy="5630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lvl1pPr algn="l" defTabSz="457200">
              <a:defRPr sz="3000" b="0">
                <a:solidFill>
                  <a:srgbClr val="FFFFFF"/>
                </a:solidFill>
                <a:latin typeface="HK Grotesk Pro Bold"/>
                <a:ea typeface="HK Grotesk Pro Bold"/>
                <a:cs typeface="HK Grotesk Pro Bold"/>
                <a:sym typeface="HK Grotesk Pro Bold"/>
              </a:defRPr>
            </a:lvl1pPr>
          </a:lstStyle>
          <a:p>
            <a:r>
              <a:t>Brussels, Belgium</a:t>
            </a:r>
          </a:p>
        </p:txBody>
      </p:sp>
      <p:sp>
        <p:nvSpPr>
          <p:cNvPr id="121" name="8-10 October 2024"/>
          <p:cNvSpPr txBox="1"/>
          <p:nvPr/>
        </p:nvSpPr>
        <p:spPr>
          <a:xfrm>
            <a:off x="686667" y="6131983"/>
            <a:ext cx="3273977" cy="5630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lvl1pPr algn="l" defTabSz="457200">
              <a:defRPr sz="3000" b="0">
                <a:solidFill>
                  <a:srgbClr val="FFFFFF"/>
                </a:solidFill>
                <a:latin typeface="HK Grotesk Pro Medium"/>
                <a:ea typeface="HK Grotesk Pro Medium"/>
                <a:cs typeface="HK Grotesk Pro Medium"/>
                <a:sym typeface="HK Grotesk Pro Medium"/>
              </a:defRPr>
            </a:lvl1pPr>
          </a:lstStyle>
          <a:p>
            <a:r>
              <a:t>8-10 October 2024</a:t>
            </a:r>
          </a:p>
        </p:txBody>
      </p:sp>
      <p:sp>
        <p:nvSpPr>
          <p:cNvPr id="122" name="Rectángulo"/>
          <p:cNvSpPr/>
          <p:nvPr/>
        </p:nvSpPr>
        <p:spPr>
          <a:xfrm>
            <a:off x="495300" y="6014508"/>
            <a:ext cx="3656711" cy="772584"/>
          </a:xfrm>
          <a:prstGeom prst="rect">
            <a:avLst/>
          </a:prstGeom>
          <a:ln w="12700">
            <a:solidFill>
              <a:srgbClr val="FFFFFF"/>
            </a:solidFill>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23" name="Logos_english.jpg" descr="Logos_english.jpg"/>
          <p:cNvPicPr>
            <a:picLocks noChangeAspect="1"/>
          </p:cNvPicPr>
          <p:nvPr/>
        </p:nvPicPr>
        <p:blipFill>
          <a:blip r:embed="rId3"/>
          <a:stretch>
            <a:fillRect/>
          </a:stretch>
        </p:blipFill>
        <p:spPr>
          <a:xfrm>
            <a:off x="0" y="7412952"/>
            <a:ext cx="16256000" cy="1731048"/>
          </a:xfrm>
          <a:prstGeom prst="rect">
            <a:avLst/>
          </a:prstGeom>
          <a:ln w="3175">
            <a:miter lim="400000"/>
          </a:ln>
        </p:spPr>
      </p:pic>
      <p:sp>
        <p:nvSpPr>
          <p:cNvPr id="124" name="Shared challenges among…"/>
          <p:cNvSpPr txBox="1"/>
          <p:nvPr/>
        </p:nvSpPr>
        <p:spPr>
          <a:xfrm>
            <a:off x="431800" y="283633"/>
            <a:ext cx="10316324" cy="43857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p>
            <a:pPr algn="l" defTabSz="457200">
              <a:defRPr sz="5200" b="0">
                <a:solidFill>
                  <a:srgbClr val="FFFFFF"/>
                </a:solidFill>
                <a:latin typeface="HK Grotesk Pro Bold"/>
                <a:ea typeface="HK Grotesk Pro Bold"/>
                <a:cs typeface="HK Grotesk Pro Bold"/>
                <a:sym typeface="HK Grotesk Pro Bold"/>
              </a:defRPr>
            </a:pPr>
            <a:r>
              <a:t>Shared challenges among</a:t>
            </a:r>
          </a:p>
          <a:p>
            <a:pPr algn="l" defTabSz="457200">
              <a:defRPr sz="5200" b="0">
                <a:solidFill>
                  <a:srgbClr val="FFFFFF"/>
                </a:solidFill>
                <a:latin typeface="HK Grotesk Pro Bold"/>
                <a:ea typeface="HK Grotesk Pro Bold"/>
                <a:cs typeface="HK Grotesk Pro Bold"/>
                <a:sym typeface="HK Grotesk Pro Bold"/>
              </a:defRPr>
            </a:pPr>
            <a:r>
              <a:t>EU/CELAC regions in the</a:t>
            </a:r>
          </a:p>
          <a:p>
            <a:pPr algn="l" defTabSz="457200">
              <a:defRPr sz="5200" b="0">
                <a:solidFill>
                  <a:srgbClr val="FFFFFF"/>
                </a:solidFill>
                <a:latin typeface="HK Grotesk Pro Regular"/>
                <a:ea typeface="HK Grotesk Pro Regular"/>
                <a:cs typeface="HK Grotesk Pro Regular"/>
                <a:sym typeface="HK Grotesk Pro Regular"/>
              </a:defRPr>
            </a:pPr>
            <a:r>
              <a:rPr>
                <a:latin typeface="HK Grotesk Pro Bold"/>
                <a:ea typeface="HK Grotesk Pro Bold"/>
                <a:cs typeface="HK Grotesk Pro Bold"/>
                <a:sym typeface="HK Grotesk Pro Bold"/>
              </a:rPr>
              <a:t>drugs field -</a:t>
            </a:r>
            <a:r>
              <a:t> </a:t>
            </a:r>
          </a:p>
          <a:p>
            <a:pPr algn="l" defTabSz="457200">
              <a:defRPr sz="5200" b="0">
                <a:solidFill>
                  <a:srgbClr val="FFFFFF"/>
                </a:solidFill>
                <a:latin typeface="HK Grotesk Pro Regular"/>
                <a:ea typeface="HK Grotesk Pro Regular"/>
                <a:cs typeface="HK Grotesk Pro Regular"/>
                <a:sym typeface="HK Grotesk Pro Regular"/>
              </a:defRPr>
            </a:pPr>
            <a:r>
              <a:t>Face-to-face meeting of EU/CELAC Drugs Agencies in Brussels.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Imagen" descr="Imagen"/>
          <p:cNvPicPr>
            <a:picLocks noChangeAspect="1"/>
          </p:cNvPicPr>
          <p:nvPr/>
        </p:nvPicPr>
        <p:blipFill>
          <a:blip r:embed="rId2"/>
          <a:srcRect t="4199" r="1202" b="4199"/>
          <a:stretch>
            <a:fillRect/>
          </a:stretch>
        </p:blipFill>
        <p:spPr>
          <a:xfrm>
            <a:off x="7905971" y="1208"/>
            <a:ext cx="8343507" cy="9141584"/>
          </a:xfrm>
          <a:prstGeom prst="rect">
            <a:avLst/>
          </a:prstGeom>
          <a:ln w="3175">
            <a:miter lim="400000"/>
          </a:ln>
        </p:spPr>
      </p:pic>
      <p:pic>
        <p:nvPicPr>
          <p:cNvPr id="127" name="Imagen" descr="Imagen"/>
          <p:cNvPicPr>
            <a:picLocks noChangeAspect="1"/>
          </p:cNvPicPr>
          <p:nvPr/>
        </p:nvPicPr>
        <p:blipFill>
          <a:blip r:embed="rId3"/>
          <a:stretch>
            <a:fillRect/>
          </a:stretch>
        </p:blipFill>
        <p:spPr>
          <a:xfrm>
            <a:off x="628904" y="396154"/>
            <a:ext cx="14807692" cy="566592"/>
          </a:xfrm>
          <a:prstGeom prst="rect">
            <a:avLst/>
          </a:prstGeom>
          <a:ln w="3175">
            <a:miter lim="400000"/>
          </a:ln>
        </p:spPr>
      </p:pic>
      <p:sp>
        <p:nvSpPr>
          <p:cNvPr id="128" name="Lorem Ipsum ha sido el texto de relleno estándar de las industrias desde el año 1500, cuando un impresor (N. delT.Lorem ipsum dolor sit amet,"/>
          <p:cNvSpPr txBox="1"/>
          <p:nvPr/>
        </p:nvSpPr>
        <p:spPr>
          <a:xfrm>
            <a:off x="9094385" y="2275714"/>
            <a:ext cx="6347680" cy="37617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nSpc>
                <a:spcPct val="100000"/>
              </a:lnSpc>
              <a:spcBef>
                <a:spcPts val="600"/>
              </a:spcBef>
            </a:pPr>
            <a:endParaRPr dirty="0"/>
          </a:p>
        </p:txBody>
      </p:sp>
      <p:sp>
        <p:nvSpPr>
          <p:cNvPr id="129" name="LOREM IPSUM LOREM IPSUM LOREM IPSUM LOREM IPSUMLOREM  IPSUMLOREM IPSUM"/>
          <p:cNvSpPr txBox="1"/>
          <p:nvPr/>
        </p:nvSpPr>
        <p:spPr>
          <a:xfrm>
            <a:off x="1676400" y="1093281"/>
            <a:ext cx="5609975" cy="142023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defTabSz="457200">
              <a:lnSpc>
                <a:spcPct val="80000"/>
              </a:lnSpc>
              <a:spcBef>
                <a:spcPts val="1500"/>
              </a:spcBef>
              <a:defRPr sz="2600" b="0">
                <a:solidFill>
                  <a:srgbClr val="ED361C"/>
                </a:solidFill>
                <a:latin typeface="HK Grotesk Pro Bold"/>
                <a:ea typeface="HK Grotesk Pro Bold"/>
                <a:cs typeface="HK Grotesk Pro Bold"/>
                <a:sym typeface="HK Grotesk Pro Bold"/>
              </a:defRPr>
            </a:pPr>
            <a:r>
              <a:rPr lang="en-US" dirty="0">
                <a:latin typeface="Abadi" panose="020B0604020104020204" pitchFamily="34" charset="0"/>
              </a:rPr>
              <a:t>SESSION 3 – </a:t>
            </a:r>
          </a:p>
          <a:p>
            <a:pPr algn="l" defTabSz="457200">
              <a:lnSpc>
                <a:spcPct val="80000"/>
              </a:lnSpc>
              <a:spcBef>
                <a:spcPts val="1500"/>
              </a:spcBef>
              <a:defRPr sz="2600" b="0">
                <a:solidFill>
                  <a:srgbClr val="ED361C"/>
                </a:solidFill>
                <a:latin typeface="HK Grotesk Pro Bold"/>
                <a:ea typeface="HK Grotesk Pro Bold"/>
                <a:cs typeface="HK Grotesk Pro Bold"/>
                <a:sym typeface="HK Grotesk Pro Bold"/>
              </a:defRPr>
            </a:pPr>
            <a:r>
              <a:rPr lang="en-US" dirty="0">
                <a:latin typeface="Abadi" panose="020B0604020104020204" pitchFamily="34" charset="0"/>
              </a:rPr>
              <a:t>National Drug Observatories and NPS. </a:t>
            </a:r>
          </a:p>
          <a:p>
            <a:pPr algn="l" defTabSz="457200">
              <a:lnSpc>
                <a:spcPct val="80000"/>
              </a:lnSpc>
              <a:spcBef>
                <a:spcPts val="1500"/>
              </a:spcBef>
              <a:defRPr sz="2600" b="0">
                <a:solidFill>
                  <a:srgbClr val="ED361C"/>
                </a:solidFill>
                <a:latin typeface="HK Grotesk Pro Bold"/>
                <a:ea typeface="HK Grotesk Pro Bold"/>
                <a:cs typeface="HK Grotesk Pro Bold"/>
                <a:sym typeface="HK Grotesk Pro Bold"/>
              </a:defRPr>
            </a:pPr>
            <a:r>
              <a:rPr lang="en-US" dirty="0">
                <a:latin typeface="Abadi" panose="020B0604020104020204" pitchFamily="34" charset="0"/>
              </a:rPr>
              <a:t>Importance of EWSs.</a:t>
            </a:r>
            <a:endParaRPr dirty="0">
              <a:latin typeface="Abadi" panose="020B0604020104020204" pitchFamily="34" charset="0"/>
            </a:endParaRPr>
          </a:p>
        </p:txBody>
      </p:sp>
      <p:sp>
        <p:nvSpPr>
          <p:cNvPr id="130" name="Lorem Ipsum ha sido el texto de relleno estándar de las industrias desde el año 1500, cuando un impresor (N. delT.Lorem ipsum dolor sit amet,"/>
          <p:cNvSpPr txBox="1"/>
          <p:nvPr/>
        </p:nvSpPr>
        <p:spPr>
          <a:xfrm>
            <a:off x="9094385" y="3660014"/>
            <a:ext cx="6347680" cy="37617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nSpc>
                <a:spcPct val="100000"/>
              </a:lnSpc>
              <a:spcBef>
                <a:spcPts val="600"/>
              </a:spcBef>
            </a:pPr>
            <a:endParaRPr dirty="0"/>
          </a:p>
        </p:txBody>
      </p:sp>
      <p:sp>
        <p:nvSpPr>
          <p:cNvPr id="131" name="Lorem Ipsum ha sido el texto de relleno estándar de las industrias desde el año 1500, cuando un impresor (N. delT.Lorem ipsum dolor sit amet,"/>
          <p:cNvSpPr txBox="1"/>
          <p:nvPr/>
        </p:nvSpPr>
        <p:spPr>
          <a:xfrm>
            <a:off x="9094385" y="5044314"/>
            <a:ext cx="6347680" cy="37617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nSpc>
                <a:spcPct val="100000"/>
              </a:lnSpc>
              <a:spcBef>
                <a:spcPts val="600"/>
              </a:spcBef>
            </a:pPr>
            <a:endParaRPr dirty="0"/>
          </a:p>
        </p:txBody>
      </p:sp>
      <p:sp>
        <p:nvSpPr>
          <p:cNvPr id="132" name="Lorem Ipsum ha sido el texto de relleno estándar de las industrias desde el año 1500, cuando un impresor (N. delT.Lorem ipsum dolor sit amet,"/>
          <p:cNvSpPr txBox="1"/>
          <p:nvPr/>
        </p:nvSpPr>
        <p:spPr>
          <a:xfrm>
            <a:off x="9094385" y="6428614"/>
            <a:ext cx="6347680" cy="37617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nSpc>
                <a:spcPct val="100000"/>
              </a:lnSpc>
              <a:spcBef>
                <a:spcPts val="600"/>
              </a:spcBef>
            </a:pPr>
            <a:endParaRPr dirty="0"/>
          </a:p>
        </p:txBody>
      </p:sp>
      <p:sp>
        <p:nvSpPr>
          <p:cNvPr id="133" name="Rectángulo"/>
          <p:cNvSpPr/>
          <p:nvPr/>
        </p:nvSpPr>
        <p:spPr>
          <a:xfrm>
            <a:off x="10236200" y="-10901"/>
            <a:ext cx="2137569" cy="377429"/>
          </a:xfrm>
          <a:prstGeom prst="rect">
            <a:avLst/>
          </a:prstGeom>
          <a:solidFill>
            <a:schemeClr val="accent5">
              <a:hueOff val="-82419"/>
              <a:satOff val="-9513"/>
              <a:lumOff val="-16343"/>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34"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35" name="Imagen" descr="Imagen"/>
          <p:cNvPicPr>
            <a:picLocks noChangeAspect="1"/>
          </p:cNvPicPr>
          <p:nvPr/>
        </p:nvPicPr>
        <p:blipFill>
          <a:blip r:embed="rId4"/>
          <a:stretch>
            <a:fillRect/>
          </a:stretch>
        </p:blipFill>
        <p:spPr>
          <a:xfrm>
            <a:off x="1771262" y="3198850"/>
            <a:ext cx="4601365" cy="3689915"/>
          </a:xfrm>
          <a:prstGeom prst="rect">
            <a:avLst/>
          </a:prstGeom>
          <a:ln w="3175">
            <a:miter lim="400000"/>
          </a:ln>
        </p:spPr>
      </p:pic>
      <p:sp>
        <p:nvSpPr>
          <p:cNvPr id="136"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37" name="SHARED CHALLENGES AMONG EU/CELAC REGIONS IN THE DRUGS FIELD -…"/>
          <p:cNvSpPr txBox="1"/>
          <p:nvPr/>
        </p:nvSpPr>
        <p:spPr>
          <a:xfrm>
            <a:off x="495291" y="8551365"/>
            <a:ext cx="4403260"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SHARED CHALLENGES AMONG EU/CELAC REGIONS IN THE DRUGS FIELD - </a:t>
            </a:r>
          </a:p>
          <a:p>
            <a:pPr algn="l">
              <a:defRPr sz="1000" b="0">
                <a:solidFill>
                  <a:srgbClr val="FFFFFF"/>
                </a:solidFill>
                <a:latin typeface="HK Grotesk Pro Bold"/>
                <a:ea typeface="HK Grotesk Pro Bold"/>
                <a:cs typeface="HK Grotesk Pro Bold"/>
                <a:sym typeface="HK Grotesk Pro Bold"/>
              </a:defRPr>
            </a:pPr>
            <a:r>
              <a:t>FACE-TO-FACE MEETING OF EU/CELAC DRUGS AGENCIES IN BRUSSELS.</a:t>
            </a:r>
          </a:p>
        </p:txBody>
      </p:sp>
      <p:sp>
        <p:nvSpPr>
          <p:cNvPr id="3" name="CuadroTexto 2">
            <a:extLst>
              <a:ext uri="{FF2B5EF4-FFF2-40B4-BE49-F238E27FC236}">
                <a16:creationId xmlns:a16="http://schemas.microsoft.com/office/drawing/2014/main" id="{0D9944C6-5F9C-236C-9A47-B98E9DECA612}"/>
              </a:ext>
            </a:extLst>
          </p:cNvPr>
          <p:cNvSpPr txBox="1"/>
          <p:nvPr/>
        </p:nvSpPr>
        <p:spPr>
          <a:xfrm>
            <a:off x="8377083" y="1294850"/>
            <a:ext cx="7411063" cy="304698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200" b="0" dirty="0">
                <a:latin typeface="Abadi" panose="020B0604020104020204" pitchFamily="34" charset="0"/>
              </a:rPr>
              <a:t>Early Warning Systems as a key area of ​​strengthening the National Drug Observatories</a:t>
            </a:r>
          </a:p>
          <a:p>
            <a:endParaRPr lang="en-US" sz="3200" b="0" dirty="0">
              <a:latin typeface="Abadi" panose="020B0604020104020204" pitchFamily="34" charset="0"/>
            </a:endParaRPr>
          </a:p>
          <a:p>
            <a:endParaRPr lang="en-US" sz="3200" b="0" dirty="0">
              <a:latin typeface="Abadi" panose="020B0604020104020204" pitchFamily="34" charset="0"/>
            </a:endParaRPr>
          </a:p>
          <a:p>
            <a:r>
              <a:rPr lang="en-US" sz="3200" b="0" dirty="0">
                <a:latin typeface="Abadi" panose="020B0604020104020204" pitchFamily="34" charset="0"/>
              </a:rPr>
              <a:t>Lines of work of the COPOLAD Program</a:t>
            </a:r>
            <a:endParaRPr lang="es-MX" sz="3200" b="0" dirty="0">
              <a:latin typeface="Abadi" panose="020B0604020104020204" pitchFamily="34" charset="0"/>
            </a:endParaRPr>
          </a:p>
        </p:txBody>
      </p:sp>
      <p:sp>
        <p:nvSpPr>
          <p:cNvPr id="5" name="CuadroTexto 4">
            <a:extLst>
              <a:ext uri="{FF2B5EF4-FFF2-40B4-BE49-F238E27FC236}">
                <a16:creationId xmlns:a16="http://schemas.microsoft.com/office/drawing/2014/main" id="{F5F1BFDC-A586-3A53-01F8-989CC9F67D22}"/>
              </a:ext>
            </a:extLst>
          </p:cNvPr>
          <p:cNvSpPr txBox="1"/>
          <p:nvPr/>
        </p:nvSpPr>
        <p:spPr>
          <a:xfrm>
            <a:off x="953277" y="7531054"/>
            <a:ext cx="11066658" cy="40011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MX" dirty="0"/>
              <a:t>Graciela Ahumada – </a:t>
            </a:r>
            <a:r>
              <a:rPr lang="es-MX" dirty="0" err="1"/>
              <a:t>Task</a:t>
            </a:r>
            <a:r>
              <a:rPr lang="es-MX" dirty="0"/>
              <a:t> </a:t>
            </a:r>
            <a:r>
              <a:rPr lang="es-MX" dirty="0" err="1"/>
              <a:t>Force</a:t>
            </a:r>
            <a:r>
              <a:rPr lang="es-MX" dirty="0"/>
              <a:t> </a:t>
            </a:r>
            <a:r>
              <a:rPr lang="es-MX" dirty="0" err="1"/>
              <a:t>for</a:t>
            </a:r>
            <a:r>
              <a:rPr lang="es-MX" dirty="0"/>
              <a:t> </a:t>
            </a:r>
            <a:r>
              <a:rPr lang="es-MX" dirty="0" err="1"/>
              <a:t>the</a:t>
            </a:r>
            <a:r>
              <a:rPr lang="es-MX" dirty="0"/>
              <a:t> </a:t>
            </a:r>
            <a:r>
              <a:rPr lang="es-MX" dirty="0" err="1"/>
              <a:t>Strengthening</a:t>
            </a:r>
            <a:r>
              <a:rPr lang="es-MX" dirty="0"/>
              <a:t> </a:t>
            </a:r>
            <a:r>
              <a:rPr lang="es-MX" dirty="0" err="1"/>
              <a:t>of</a:t>
            </a:r>
            <a:r>
              <a:rPr lang="es-MX" dirty="0"/>
              <a:t> </a:t>
            </a:r>
            <a:r>
              <a:rPr lang="es-MX" dirty="0" err="1"/>
              <a:t>NDOs</a:t>
            </a:r>
            <a:r>
              <a:rPr lang="es-MX" dirty="0"/>
              <a:t> – COPOLAD III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Imagen" descr="Imagen"/>
          <p:cNvPicPr>
            <a:picLocks noChangeAspect="1"/>
          </p:cNvPicPr>
          <p:nvPr/>
        </p:nvPicPr>
        <p:blipFill>
          <a:blip r:embed="rId2"/>
          <a:srcRect t="4199" r="1202" b="4199"/>
          <a:stretch>
            <a:fillRect/>
          </a:stretch>
        </p:blipFill>
        <p:spPr>
          <a:xfrm>
            <a:off x="7905971" y="1208"/>
            <a:ext cx="8343507" cy="9141584"/>
          </a:xfrm>
          <a:prstGeom prst="rect">
            <a:avLst/>
          </a:prstGeom>
          <a:ln w="3175">
            <a:miter lim="400000"/>
          </a:ln>
        </p:spPr>
      </p:pic>
      <p:pic>
        <p:nvPicPr>
          <p:cNvPr id="140" name="Imagen" descr="Imagen"/>
          <p:cNvPicPr>
            <a:picLocks noChangeAspect="1"/>
          </p:cNvPicPr>
          <p:nvPr/>
        </p:nvPicPr>
        <p:blipFill>
          <a:blip r:embed="rId3"/>
          <a:stretch>
            <a:fillRect/>
          </a:stretch>
        </p:blipFill>
        <p:spPr>
          <a:xfrm>
            <a:off x="628904" y="396154"/>
            <a:ext cx="14807692" cy="566592"/>
          </a:xfrm>
          <a:prstGeom prst="rect">
            <a:avLst/>
          </a:prstGeom>
          <a:ln w="3175">
            <a:miter lim="400000"/>
          </a:ln>
        </p:spPr>
      </p:pic>
      <p:sp>
        <p:nvSpPr>
          <p:cNvPr id="141" name="Lorem Ipsum ha sido el texto de relleno estándar de las industrias desde el año 1500, cuando un impresor (N. delT.Lorem ipsum dolor sit amet,"/>
          <p:cNvSpPr txBox="1"/>
          <p:nvPr/>
        </p:nvSpPr>
        <p:spPr>
          <a:xfrm>
            <a:off x="1625765" y="2938260"/>
            <a:ext cx="5382431" cy="54967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endParaRPr dirty="0"/>
          </a:p>
        </p:txBody>
      </p:sp>
      <p:sp>
        <p:nvSpPr>
          <p:cNvPr id="142" name="Lorem Ipsum ha sido el texto de relleno estándar de las industrias desde el año 1500, cuando un impresor (N. delT.Lorem ipsum dolor sit amet,"/>
          <p:cNvSpPr txBox="1"/>
          <p:nvPr/>
        </p:nvSpPr>
        <p:spPr>
          <a:xfrm>
            <a:off x="1625765" y="4576560"/>
            <a:ext cx="5382431" cy="54967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endParaRPr dirty="0"/>
          </a:p>
        </p:txBody>
      </p:sp>
      <p:sp>
        <p:nvSpPr>
          <p:cNvPr id="143" name="Lorem Ipsum ha sido el texto de relleno estándar de las industrias desde el año 1500, cuando un impresor (N. delT.Lorem ipsum dolor sit amet,"/>
          <p:cNvSpPr txBox="1"/>
          <p:nvPr/>
        </p:nvSpPr>
        <p:spPr>
          <a:xfrm>
            <a:off x="1625765" y="6263882"/>
            <a:ext cx="5382431" cy="54967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endParaRPr dirty="0"/>
          </a:p>
        </p:txBody>
      </p:sp>
      <p:sp>
        <p:nvSpPr>
          <p:cNvPr id="144" name="Lorem Ipsum ha sido el texto de relleno estándar de las industrias desde el año 1500, cuando un impresor (N. delT.Lorem ipsum dolor sit amet,"/>
          <p:cNvSpPr txBox="1"/>
          <p:nvPr/>
        </p:nvSpPr>
        <p:spPr>
          <a:xfrm>
            <a:off x="9437308" y="2938260"/>
            <a:ext cx="5382430" cy="54967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endParaRPr dirty="0"/>
          </a:p>
        </p:txBody>
      </p:sp>
      <p:sp>
        <p:nvSpPr>
          <p:cNvPr id="145" name="Lorem Ipsum ha sido el texto de relleno estándar de las industrias desde el año 1500, cuando un impresor (N. delT.Lorem ipsum dolor sit amet,"/>
          <p:cNvSpPr txBox="1"/>
          <p:nvPr/>
        </p:nvSpPr>
        <p:spPr>
          <a:xfrm>
            <a:off x="9437308" y="4576560"/>
            <a:ext cx="5382430" cy="54967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endParaRPr dirty="0"/>
          </a:p>
        </p:txBody>
      </p:sp>
      <p:sp>
        <p:nvSpPr>
          <p:cNvPr id="146" name="Lorem Ipsum ha sido el texto de relleno estándar de las industrias desde el año 1500, cuando un impresor (N. delT.Lorem ipsum dolor sit amet,"/>
          <p:cNvSpPr txBox="1"/>
          <p:nvPr/>
        </p:nvSpPr>
        <p:spPr>
          <a:xfrm>
            <a:off x="9437308" y="6263882"/>
            <a:ext cx="5382430" cy="54967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endParaRPr dirty="0"/>
          </a:p>
        </p:txBody>
      </p:sp>
      <p:sp>
        <p:nvSpPr>
          <p:cNvPr id="147" name="LOREM IPSUM LOREM IPSUM LOREM IPSUMLOREM IPSUMLOREM  IPSUMLOREM IPSUM"/>
          <p:cNvSpPr txBox="1"/>
          <p:nvPr/>
        </p:nvSpPr>
        <p:spPr>
          <a:xfrm>
            <a:off x="1655124" y="1433505"/>
            <a:ext cx="5801960" cy="57141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p>
            <a:pPr algn="l" defTabSz="457200">
              <a:lnSpc>
                <a:spcPct val="80000"/>
              </a:lnSpc>
              <a:spcBef>
                <a:spcPts val="1500"/>
              </a:spcBef>
              <a:defRPr sz="2600" b="0">
                <a:solidFill>
                  <a:srgbClr val="ED361C"/>
                </a:solidFill>
                <a:latin typeface="HK Grotesk Pro Bold"/>
                <a:ea typeface="HK Grotesk Pro Bold"/>
                <a:cs typeface="HK Grotesk Pro Bold"/>
                <a:sym typeface="HK Grotesk Pro Bold"/>
              </a:defRPr>
            </a:pPr>
            <a:r>
              <a:rPr lang="es-AR" sz="4000" dirty="0">
                <a:latin typeface="Abadi" panose="020B0604020104020204" pitchFamily="34" charset="0"/>
              </a:rPr>
              <a:t>COPOLAD I 2011-2014</a:t>
            </a:r>
          </a:p>
        </p:txBody>
      </p:sp>
      <p:sp>
        <p:nvSpPr>
          <p:cNvPr id="148" name="Rectángulo"/>
          <p:cNvSpPr/>
          <p:nvPr/>
        </p:nvSpPr>
        <p:spPr>
          <a:xfrm rot="5400000">
            <a:off x="14998700" y="878099"/>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49" name="Rectángulo"/>
          <p:cNvSpPr/>
          <p:nvPr/>
        </p:nvSpPr>
        <p:spPr>
          <a:xfrm rot="5400000">
            <a:off x="14998700" y="4802385"/>
            <a:ext cx="2137569" cy="377430"/>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50"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51" name="SHARED CHALLENGES AMONG EU/CELAC REGIONS IN THE DRUGS FIELD -…"/>
          <p:cNvSpPr txBox="1"/>
          <p:nvPr/>
        </p:nvSpPr>
        <p:spPr>
          <a:xfrm>
            <a:off x="495291" y="8551365"/>
            <a:ext cx="4403260"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SHARED CHALLENGES AMONG EU/CELAC REGIONS IN THE DRUGS FIELD - </a:t>
            </a:r>
          </a:p>
          <a:p>
            <a:pPr algn="l">
              <a:defRPr sz="1000" b="0">
                <a:solidFill>
                  <a:srgbClr val="FFFFFF"/>
                </a:solidFill>
                <a:latin typeface="HK Grotesk Pro Bold"/>
                <a:ea typeface="HK Grotesk Pro Bold"/>
                <a:cs typeface="HK Grotesk Pro Bold"/>
                <a:sym typeface="HK Grotesk Pro Bold"/>
              </a:defRPr>
            </a:pPr>
            <a:r>
              <a:t>FACE-TO-FACE MEETING OF EU/CELAC DRUGS AGENCIES IN BRUSSELS.</a:t>
            </a:r>
          </a:p>
        </p:txBody>
      </p:sp>
      <p:sp>
        <p:nvSpPr>
          <p:cNvPr id="3" name="CuadroTexto 2">
            <a:extLst>
              <a:ext uri="{FF2B5EF4-FFF2-40B4-BE49-F238E27FC236}">
                <a16:creationId xmlns:a16="http://schemas.microsoft.com/office/drawing/2014/main" id="{EE0D6D66-7F89-C562-ADE9-9D32F56F72ED}"/>
              </a:ext>
            </a:extLst>
          </p:cNvPr>
          <p:cNvSpPr txBox="1"/>
          <p:nvPr/>
        </p:nvSpPr>
        <p:spPr>
          <a:xfrm>
            <a:off x="196884" y="2155399"/>
            <a:ext cx="7709087" cy="120032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400" b="0" dirty="0">
                <a:latin typeface="Abadi" panose="020B0604020104020204" pitchFamily="34" charset="0"/>
              </a:rPr>
              <a:t>Analyze the existing situation in different countries in relation to information collection systems on new drugs or new drug uses (Rapid Alert Systems).</a:t>
            </a:r>
            <a:endParaRPr lang="es-MX" sz="2400" b="0" dirty="0">
              <a:latin typeface="Abadi" panose="020B0604020104020204" pitchFamily="34" charset="0"/>
            </a:endParaRPr>
          </a:p>
        </p:txBody>
      </p:sp>
      <p:sp>
        <p:nvSpPr>
          <p:cNvPr id="5" name="CuadroTexto 4">
            <a:extLst>
              <a:ext uri="{FF2B5EF4-FFF2-40B4-BE49-F238E27FC236}">
                <a16:creationId xmlns:a16="http://schemas.microsoft.com/office/drawing/2014/main" id="{59104F7E-088D-9893-15FE-FB37E99B3788}"/>
              </a:ext>
            </a:extLst>
          </p:cNvPr>
          <p:cNvSpPr txBox="1"/>
          <p:nvPr/>
        </p:nvSpPr>
        <p:spPr>
          <a:xfrm>
            <a:off x="-123918" y="4193170"/>
            <a:ext cx="8141108" cy="120032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400" dirty="0">
                <a:latin typeface="Abadi" panose="020B0604020104020204" pitchFamily="34" charset="0"/>
              </a:rPr>
              <a:t>Creation of the bases for the establishment of a Rapid Alert Network on new substances or new drug uses, which allows agile communication between LA and the EU</a:t>
            </a:r>
            <a:endParaRPr lang="es-MX" sz="2400" dirty="0">
              <a:latin typeface="Abadi" panose="020B0604020104020204" pitchFamily="34" charset="0"/>
            </a:endParaRPr>
          </a:p>
        </p:txBody>
      </p:sp>
      <p:sp>
        <p:nvSpPr>
          <p:cNvPr id="7" name="CuadroTexto 6">
            <a:extLst>
              <a:ext uri="{FF2B5EF4-FFF2-40B4-BE49-F238E27FC236}">
                <a16:creationId xmlns:a16="http://schemas.microsoft.com/office/drawing/2014/main" id="{859F5D42-37EA-ED60-487B-0D047EEADFC9}"/>
              </a:ext>
            </a:extLst>
          </p:cNvPr>
          <p:cNvSpPr txBox="1"/>
          <p:nvPr/>
        </p:nvSpPr>
        <p:spPr>
          <a:xfrm>
            <a:off x="-123918" y="5776889"/>
            <a:ext cx="8192728" cy="132343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MX" dirty="0" err="1">
                <a:latin typeface="Abadi" panose="020B0604020104020204" pitchFamily="34" charset="0"/>
              </a:rPr>
              <a:t>Leading</a:t>
            </a:r>
            <a:r>
              <a:rPr lang="es-MX" dirty="0">
                <a:latin typeface="Abadi" panose="020B0604020104020204" pitchFamily="34" charset="0"/>
              </a:rPr>
              <a:t> country: </a:t>
            </a:r>
            <a:r>
              <a:rPr lang="es-MX" dirty="0" err="1">
                <a:latin typeface="Abadi" panose="020B0604020104020204" pitchFamily="34" charset="0"/>
              </a:rPr>
              <a:t>Brazil</a:t>
            </a:r>
            <a:r>
              <a:rPr lang="es-MX" dirty="0">
                <a:latin typeface="Abadi" panose="020B0604020104020204" pitchFamily="34" charset="0"/>
              </a:rPr>
              <a:t> </a:t>
            </a:r>
          </a:p>
          <a:p>
            <a:r>
              <a:rPr lang="es-MX" dirty="0">
                <a:latin typeface="Abadi" panose="020B0604020104020204" pitchFamily="34" charset="0"/>
              </a:rPr>
              <a:t>Support: EMCDDA, OID-CICAD, GLOBAL SMART-CICAD</a:t>
            </a:r>
          </a:p>
          <a:p>
            <a:endParaRPr lang="es-MX" dirty="0"/>
          </a:p>
          <a:p>
            <a:r>
              <a:rPr lang="es-MX" dirty="0"/>
              <a:t>Colombia (2013) Uruguay (2014) </a:t>
            </a:r>
          </a:p>
        </p:txBody>
      </p:sp>
      <p:sp>
        <p:nvSpPr>
          <p:cNvPr id="9" name="CuadroTexto 8">
            <a:extLst>
              <a:ext uri="{FF2B5EF4-FFF2-40B4-BE49-F238E27FC236}">
                <a16:creationId xmlns:a16="http://schemas.microsoft.com/office/drawing/2014/main" id="{1371CB46-5C57-C99E-3DBC-4E84FA26BA94}"/>
              </a:ext>
            </a:extLst>
          </p:cNvPr>
          <p:cNvSpPr txBox="1"/>
          <p:nvPr/>
        </p:nvSpPr>
        <p:spPr>
          <a:xfrm>
            <a:off x="7750507" y="2388342"/>
            <a:ext cx="8236974" cy="317009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MX" dirty="0" err="1">
                <a:solidFill>
                  <a:srgbClr val="C00000"/>
                </a:solidFill>
                <a:latin typeface="Abadi" panose="020B0604020104020204" pitchFamily="34" charset="0"/>
              </a:rPr>
              <a:t>Regulations</a:t>
            </a:r>
            <a:r>
              <a:rPr lang="es-MX" dirty="0">
                <a:solidFill>
                  <a:srgbClr val="C00000"/>
                </a:solidFill>
                <a:latin typeface="Abadi" panose="020B0604020104020204" pitchFamily="34" charset="0"/>
              </a:rPr>
              <a:t> and </a:t>
            </a:r>
            <a:r>
              <a:rPr lang="es-MX" dirty="0" err="1">
                <a:solidFill>
                  <a:srgbClr val="C00000"/>
                </a:solidFill>
                <a:latin typeface="Abadi" panose="020B0604020104020204" pitchFamily="34" charset="0"/>
              </a:rPr>
              <a:t>recommendations</a:t>
            </a:r>
            <a:r>
              <a:rPr lang="es-MX" dirty="0">
                <a:solidFill>
                  <a:srgbClr val="C00000"/>
                </a:solidFill>
                <a:latin typeface="Abadi" panose="020B0604020104020204" pitchFamily="34" charset="0"/>
              </a:rPr>
              <a:t>:</a:t>
            </a:r>
          </a:p>
          <a:p>
            <a:endParaRPr lang="es-MX" dirty="0">
              <a:latin typeface="Abadi" panose="020B0604020104020204" pitchFamily="34" charset="0"/>
            </a:endParaRPr>
          </a:p>
          <a:p>
            <a:r>
              <a:rPr lang="es-MX" dirty="0">
                <a:latin typeface="Abadi" panose="020B0604020104020204" pitchFamily="34" charset="0"/>
              </a:rPr>
              <a:t>1997 EU </a:t>
            </a:r>
            <a:r>
              <a:rPr lang="es-MX" dirty="0" err="1">
                <a:latin typeface="Abadi" panose="020B0604020104020204" pitchFamily="34" charset="0"/>
              </a:rPr>
              <a:t>Joint</a:t>
            </a:r>
            <a:r>
              <a:rPr lang="es-MX" dirty="0">
                <a:latin typeface="Abadi" panose="020B0604020104020204" pitchFamily="34" charset="0"/>
              </a:rPr>
              <a:t> </a:t>
            </a:r>
            <a:r>
              <a:rPr lang="es-MX" dirty="0" err="1">
                <a:latin typeface="Abadi" panose="020B0604020104020204" pitchFamily="34" charset="0"/>
              </a:rPr>
              <a:t>Action</a:t>
            </a:r>
            <a:r>
              <a:rPr lang="es-MX" dirty="0">
                <a:latin typeface="Abadi" panose="020B0604020104020204" pitchFamily="34" charset="0"/>
              </a:rPr>
              <a:t> </a:t>
            </a:r>
            <a:r>
              <a:rPr lang="es-MX" dirty="0" err="1">
                <a:latin typeface="Abadi" panose="020B0604020104020204" pitchFamily="34" charset="0"/>
              </a:rPr>
              <a:t>on</a:t>
            </a:r>
            <a:r>
              <a:rPr lang="es-MX" dirty="0">
                <a:latin typeface="Abadi" panose="020B0604020104020204" pitchFamily="34" charset="0"/>
              </a:rPr>
              <a:t> New </a:t>
            </a:r>
            <a:r>
              <a:rPr lang="es-MX" dirty="0" err="1">
                <a:latin typeface="Abadi" panose="020B0604020104020204" pitchFamily="34" charset="0"/>
              </a:rPr>
              <a:t>Synthetic</a:t>
            </a:r>
            <a:r>
              <a:rPr lang="es-MX" dirty="0">
                <a:latin typeface="Abadi" panose="020B0604020104020204" pitchFamily="34" charset="0"/>
              </a:rPr>
              <a:t> </a:t>
            </a:r>
            <a:r>
              <a:rPr lang="es-MX" dirty="0" err="1">
                <a:latin typeface="Abadi" panose="020B0604020104020204" pitchFamily="34" charset="0"/>
              </a:rPr>
              <a:t>Drugs</a:t>
            </a:r>
            <a:endParaRPr lang="es-MX" dirty="0">
              <a:latin typeface="Abadi" panose="020B0604020104020204" pitchFamily="34" charset="0"/>
            </a:endParaRPr>
          </a:p>
          <a:p>
            <a:r>
              <a:rPr lang="es-MX" b="0" dirty="0">
                <a:latin typeface="Abadi" panose="020B0604020104020204" pitchFamily="34" charset="0"/>
              </a:rPr>
              <a:t>(</a:t>
            </a:r>
            <a:r>
              <a:rPr lang="es-MX" b="0" dirty="0" err="1">
                <a:latin typeface="Abadi" panose="020B0604020104020204" pitchFamily="34" charset="0"/>
              </a:rPr>
              <a:t>detect</a:t>
            </a:r>
            <a:r>
              <a:rPr lang="es-MX" b="0" dirty="0">
                <a:latin typeface="Abadi" panose="020B0604020104020204" pitchFamily="34" charset="0"/>
              </a:rPr>
              <a:t>/</a:t>
            </a:r>
            <a:r>
              <a:rPr lang="es-MX" b="0" dirty="0" err="1">
                <a:latin typeface="Abadi" panose="020B0604020104020204" pitchFamily="34" charset="0"/>
              </a:rPr>
              <a:t>evaluate</a:t>
            </a:r>
            <a:r>
              <a:rPr lang="es-MX" b="0" dirty="0">
                <a:latin typeface="Abadi" panose="020B0604020104020204" pitchFamily="34" charset="0"/>
              </a:rPr>
              <a:t> </a:t>
            </a:r>
            <a:r>
              <a:rPr lang="es-MX" b="0" dirty="0" err="1">
                <a:latin typeface="Abadi" panose="020B0604020104020204" pitchFamily="34" charset="0"/>
              </a:rPr>
              <a:t>risks</a:t>
            </a:r>
            <a:r>
              <a:rPr lang="es-MX" b="0" dirty="0">
                <a:latin typeface="Abadi" panose="020B0604020104020204" pitchFamily="34" charset="0"/>
              </a:rPr>
              <a:t>/control </a:t>
            </a:r>
            <a:r>
              <a:rPr lang="es-MX" b="0" dirty="0" err="1">
                <a:latin typeface="Abadi" panose="020B0604020104020204" pitchFamily="34" charset="0"/>
              </a:rPr>
              <a:t>measures</a:t>
            </a:r>
            <a:r>
              <a:rPr lang="es-MX" b="0" dirty="0">
                <a:latin typeface="Abadi" panose="020B0604020104020204" pitchFamily="34" charset="0"/>
              </a:rPr>
              <a:t>) </a:t>
            </a:r>
          </a:p>
          <a:p>
            <a:r>
              <a:rPr lang="es-MX" b="0" dirty="0" err="1">
                <a:latin typeface="Abadi" panose="020B0604020104020204" pitchFamily="34" charset="0"/>
              </a:rPr>
              <a:t>Definition</a:t>
            </a:r>
            <a:r>
              <a:rPr lang="es-MX" b="0" dirty="0">
                <a:latin typeface="Abadi" panose="020B0604020104020204" pitchFamily="34" charset="0"/>
              </a:rPr>
              <a:t> </a:t>
            </a:r>
            <a:r>
              <a:rPr lang="es-MX" b="0" dirty="0" err="1">
                <a:latin typeface="Abadi" panose="020B0604020104020204" pitchFamily="34" charset="0"/>
              </a:rPr>
              <a:t>of</a:t>
            </a:r>
            <a:r>
              <a:rPr lang="es-MX" b="0" dirty="0">
                <a:latin typeface="Abadi" panose="020B0604020104020204" pitchFamily="34" charset="0"/>
              </a:rPr>
              <a:t> NDS </a:t>
            </a:r>
          </a:p>
          <a:p>
            <a:endParaRPr lang="es-MX" dirty="0">
              <a:latin typeface="Abadi" panose="020B0604020104020204" pitchFamily="34" charset="0"/>
            </a:endParaRPr>
          </a:p>
          <a:p>
            <a:r>
              <a:rPr lang="es-MX" dirty="0">
                <a:latin typeface="Abadi" panose="020B0604020104020204" pitchFamily="34" charset="0"/>
              </a:rPr>
              <a:t>2005 EU NSP</a:t>
            </a:r>
          </a:p>
          <a:p>
            <a:r>
              <a:rPr lang="es-MX" dirty="0">
                <a:latin typeface="Abadi" panose="020B0604020104020204" pitchFamily="34" charset="0"/>
              </a:rPr>
              <a:t> </a:t>
            </a:r>
            <a:r>
              <a:rPr lang="el-GR" dirty="0"/>
              <a:t>Δ </a:t>
            </a:r>
            <a:r>
              <a:rPr lang="es-MX" dirty="0" err="1">
                <a:latin typeface="Abadi" panose="020B0604020104020204" pitchFamily="34" charset="0"/>
              </a:rPr>
              <a:t>number</a:t>
            </a:r>
            <a:r>
              <a:rPr lang="es-MX" dirty="0">
                <a:latin typeface="Abadi" panose="020B0604020104020204" pitchFamily="34" charset="0"/>
              </a:rPr>
              <a:t> </a:t>
            </a:r>
            <a:r>
              <a:rPr lang="es-MX" dirty="0" err="1">
                <a:latin typeface="Abadi" panose="020B0604020104020204" pitchFamily="34" charset="0"/>
              </a:rPr>
              <a:t>of</a:t>
            </a:r>
            <a:r>
              <a:rPr lang="es-MX" dirty="0">
                <a:latin typeface="Abadi" panose="020B0604020104020204" pitchFamily="34" charset="0"/>
              </a:rPr>
              <a:t> </a:t>
            </a:r>
            <a:r>
              <a:rPr lang="es-MX" dirty="0" err="1">
                <a:latin typeface="Abadi" panose="020B0604020104020204" pitchFamily="34" charset="0"/>
              </a:rPr>
              <a:t>users</a:t>
            </a:r>
            <a:r>
              <a:rPr lang="es-MX" dirty="0">
                <a:latin typeface="Abadi" panose="020B0604020104020204" pitchFamily="34" charset="0"/>
              </a:rPr>
              <a:t> and NSP, ≠ </a:t>
            </a:r>
            <a:r>
              <a:rPr lang="es-MX" dirty="0" err="1">
                <a:latin typeface="Abadi" panose="020B0604020104020204" pitchFamily="34" charset="0"/>
              </a:rPr>
              <a:t>motivations</a:t>
            </a:r>
            <a:r>
              <a:rPr lang="es-MX" dirty="0">
                <a:latin typeface="Abadi" panose="020B0604020104020204" pitchFamily="34" charset="0"/>
              </a:rPr>
              <a:t>, </a:t>
            </a:r>
            <a:r>
              <a:rPr lang="el-GR" dirty="0"/>
              <a:t>Δ </a:t>
            </a:r>
            <a:r>
              <a:rPr lang="es-MX" dirty="0" err="1">
                <a:latin typeface="Abadi" panose="020B0604020104020204" pitchFamily="34" charset="0"/>
              </a:rPr>
              <a:t>serious</a:t>
            </a:r>
            <a:r>
              <a:rPr lang="es-MX" dirty="0">
                <a:latin typeface="Abadi" panose="020B0604020104020204" pitchFamily="34" charset="0"/>
              </a:rPr>
              <a:t>/fatal </a:t>
            </a:r>
            <a:r>
              <a:rPr lang="es-MX" dirty="0" err="1">
                <a:latin typeface="Abadi" panose="020B0604020104020204" pitchFamily="34" charset="0"/>
              </a:rPr>
              <a:t>poisonings</a:t>
            </a:r>
            <a:endParaRPr lang="es-MX" dirty="0">
              <a:latin typeface="Abadi" panose="020B0604020104020204" pitchFamily="34" charset="0"/>
            </a:endParaRPr>
          </a:p>
          <a:p>
            <a:endParaRPr lang="es-MX" dirty="0">
              <a:latin typeface="Abadi" panose="020B0604020104020204" pitchFamily="34" charset="0"/>
            </a:endParaRPr>
          </a:p>
          <a:p>
            <a:r>
              <a:rPr lang="es-MX" dirty="0">
                <a:latin typeface="Abadi" panose="020B0604020104020204" pitchFamily="34" charset="0"/>
              </a:rPr>
              <a:t>2012 </a:t>
            </a:r>
            <a:r>
              <a:rPr lang="es-MX" dirty="0" err="1">
                <a:latin typeface="Abadi" panose="020B0604020104020204" pitchFamily="34" charset="0"/>
              </a:rPr>
              <a:t>Commission</a:t>
            </a:r>
            <a:r>
              <a:rPr lang="es-MX" dirty="0">
                <a:latin typeface="Abadi" panose="020B0604020104020204" pitchFamily="34" charset="0"/>
              </a:rPr>
              <a:t> </a:t>
            </a:r>
            <a:r>
              <a:rPr lang="es-MX" dirty="0" err="1">
                <a:latin typeface="Abadi" panose="020B0604020104020204" pitchFamily="34" charset="0"/>
              </a:rPr>
              <a:t>on</a:t>
            </a:r>
            <a:r>
              <a:rPr lang="es-MX" dirty="0">
                <a:latin typeface="Abadi" panose="020B0604020104020204" pitchFamily="34" charset="0"/>
              </a:rPr>
              <a:t> </a:t>
            </a:r>
            <a:r>
              <a:rPr lang="es-MX" dirty="0" err="1">
                <a:latin typeface="Abadi" panose="020B0604020104020204" pitchFamily="34" charset="0"/>
              </a:rPr>
              <a:t>Narcotic</a:t>
            </a:r>
            <a:r>
              <a:rPr lang="es-MX" dirty="0">
                <a:latin typeface="Abadi" panose="020B0604020104020204" pitchFamily="34" charset="0"/>
              </a:rPr>
              <a:t> </a:t>
            </a:r>
            <a:r>
              <a:rPr lang="es-MX" dirty="0" err="1">
                <a:latin typeface="Abadi" panose="020B0604020104020204" pitchFamily="34" charset="0"/>
              </a:rPr>
              <a:t>Drugs</a:t>
            </a:r>
            <a:r>
              <a:rPr lang="es-MX" dirty="0">
                <a:latin typeface="Abadi" panose="020B0604020104020204" pitchFamily="34" charset="0"/>
              </a:rPr>
              <a:t>/UN </a:t>
            </a:r>
            <a:r>
              <a:rPr lang="es-MX" dirty="0" err="1">
                <a:latin typeface="Abadi" panose="020B0604020104020204" pitchFamily="34" charset="0"/>
              </a:rPr>
              <a:t>Resolution</a:t>
            </a:r>
            <a:r>
              <a:rPr lang="es-MX" dirty="0">
                <a:latin typeface="Abadi" panose="020B0604020104020204" pitchFamily="34" charset="0"/>
              </a:rPr>
              <a:t> 55/1</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Imagen" descr="Imagen"/>
          <p:cNvPicPr>
            <a:picLocks noChangeAspect="1"/>
          </p:cNvPicPr>
          <p:nvPr/>
        </p:nvPicPr>
        <p:blipFill>
          <a:blip r:embed="rId2"/>
          <a:srcRect t="4199" r="1202" b="4199"/>
          <a:stretch>
            <a:fillRect/>
          </a:stretch>
        </p:blipFill>
        <p:spPr>
          <a:xfrm>
            <a:off x="7956769" y="-192285"/>
            <a:ext cx="8343507" cy="9141584"/>
          </a:xfrm>
          <a:prstGeom prst="rect">
            <a:avLst/>
          </a:prstGeom>
          <a:ln w="3175">
            <a:miter lim="400000"/>
          </a:ln>
        </p:spPr>
      </p:pic>
      <p:sp>
        <p:nvSpPr>
          <p:cNvPr id="140"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41" name="Imagen" descr="Imagen"/>
          <p:cNvPicPr>
            <a:picLocks noChangeAspect="1"/>
          </p:cNvPicPr>
          <p:nvPr/>
        </p:nvPicPr>
        <p:blipFill>
          <a:blip r:embed="rId3"/>
          <a:stretch>
            <a:fillRect/>
          </a:stretch>
        </p:blipFill>
        <p:spPr>
          <a:xfrm>
            <a:off x="628904" y="396154"/>
            <a:ext cx="14807692" cy="566592"/>
          </a:xfrm>
          <a:prstGeom prst="rect">
            <a:avLst/>
          </a:prstGeom>
          <a:ln w="3175">
            <a:miter lim="400000"/>
          </a:ln>
        </p:spPr>
      </p:pic>
      <p:sp>
        <p:nvSpPr>
          <p:cNvPr id="142" name="Lorem Ipsum ha sido el texto de relleno estándar de las industrias desde el año 1500, cuando un impresor (N. delT.Lorem ipsum dolor sit amet,"/>
          <p:cNvSpPr txBox="1"/>
          <p:nvPr/>
        </p:nvSpPr>
        <p:spPr>
          <a:xfrm>
            <a:off x="1625765" y="2938260"/>
            <a:ext cx="5382431" cy="54967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endParaRPr dirty="0"/>
          </a:p>
        </p:txBody>
      </p:sp>
      <p:sp>
        <p:nvSpPr>
          <p:cNvPr id="143" name="Lorem Ipsum ha sido el texto de relleno estándar de las industrias desde el año 1500, cuando un impresor (N. delT.Lorem ipsum dolor sit amet,"/>
          <p:cNvSpPr txBox="1"/>
          <p:nvPr/>
        </p:nvSpPr>
        <p:spPr>
          <a:xfrm>
            <a:off x="1625765" y="4576560"/>
            <a:ext cx="5382431" cy="54967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endParaRPr dirty="0"/>
          </a:p>
        </p:txBody>
      </p:sp>
      <p:sp>
        <p:nvSpPr>
          <p:cNvPr id="144" name="Lorem Ipsum ha sido el texto de relleno estándar de las industrias desde el año 1500, cuando un impresor (N. delT.Lorem ipsum dolor sit amet,"/>
          <p:cNvSpPr txBox="1"/>
          <p:nvPr/>
        </p:nvSpPr>
        <p:spPr>
          <a:xfrm>
            <a:off x="1625765" y="6263882"/>
            <a:ext cx="5382431" cy="54967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endParaRPr dirty="0"/>
          </a:p>
        </p:txBody>
      </p:sp>
      <p:sp>
        <p:nvSpPr>
          <p:cNvPr id="145" name="Lorem Ipsum ha sido el texto de relleno estándar de las industrias desde el año 1500, cuando un impresor (N. delT.Lorem ipsum dolor sit amet,"/>
          <p:cNvSpPr txBox="1"/>
          <p:nvPr/>
        </p:nvSpPr>
        <p:spPr>
          <a:xfrm>
            <a:off x="8537391" y="2560145"/>
            <a:ext cx="6282347" cy="130591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endParaRPr lang="es-AR" sz="2800" b="1" dirty="0">
              <a:solidFill>
                <a:srgbClr val="C00000"/>
              </a:solidFill>
              <a:latin typeface="Abadi" panose="020B0604020104020204" pitchFamily="34" charset="0"/>
            </a:endParaRPr>
          </a:p>
          <a:p>
            <a:pPr marL="0" indent="0">
              <a:buNone/>
            </a:pPr>
            <a:endParaRPr sz="2400" b="1" dirty="0">
              <a:solidFill>
                <a:schemeClr val="tx1"/>
              </a:solidFill>
              <a:latin typeface="Abadi" panose="020B0604020104020204" pitchFamily="34" charset="0"/>
            </a:endParaRPr>
          </a:p>
        </p:txBody>
      </p:sp>
      <p:sp>
        <p:nvSpPr>
          <p:cNvPr id="146" name="Lorem Ipsum ha sido el texto de relleno estándar de las industrias desde el año 1500, cuando un impresor (N. delT.Lorem ipsum dolor sit amet,"/>
          <p:cNvSpPr txBox="1"/>
          <p:nvPr/>
        </p:nvSpPr>
        <p:spPr>
          <a:xfrm>
            <a:off x="9437308" y="4576560"/>
            <a:ext cx="5382430" cy="54967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endParaRPr dirty="0"/>
          </a:p>
        </p:txBody>
      </p:sp>
      <p:sp>
        <p:nvSpPr>
          <p:cNvPr id="147" name="Lorem Ipsum ha sido el texto de relleno estándar de las industrias desde el año 1500, cuando un impresor (N. delT.Lorem ipsum dolor sit amet,"/>
          <p:cNvSpPr txBox="1"/>
          <p:nvPr/>
        </p:nvSpPr>
        <p:spPr>
          <a:xfrm>
            <a:off x="9437308" y="6263882"/>
            <a:ext cx="5382430" cy="54967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marL="0" indent="0">
              <a:buNone/>
            </a:pPr>
            <a:endParaRPr dirty="0"/>
          </a:p>
        </p:txBody>
      </p:sp>
      <p:sp>
        <p:nvSpPr>
          <p:cNvPr id="148" name="LOREM IPSUM LOREM IPSUM LOREM IPSUMLOREM IPSUMLOREM  IPSUMLOREM IPSUM"/>
          <p:cNvSpPr txBox="1"/>
          <p:nvPr/>
        </p:nvSpPr>
        <p:spPr>
          <a:xfrm>
            <a:off x="1676400" y="1364427"/>
            <a:ext cx="5801960" cy="57314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3866" tIns="33866" rIns="33866" bIns="33866" anchor="ctr">
            <a:spAutoFit/>
          </a:bodyPr>
          <a:lstStyle/>
          <a:p>
            <a:pPr algn="l" defTabSz="457200">
              <a:lnSpc>
                <a:spcPct val="80000"/>
              </a:lnSpc>
              <a:spcBef>
                <a:spcPts val="1500"/>
              </a:spcBef>
              <a:defRPr sz="2600" b="0">
                <a:solidFill>
                  <a:srgbClr val="ED361C"/>
                </a:solidFill>
                <a:latin typeface="HK Grotesk Pro Bold"/>
                <a:ea typeface="HK Grotesk Pro Bold"/>
                <a:cs typeface="HK Grotesk Pro Bold"/>
                <a:sym typeface="HK Grotesk Pro Bold"/>
              </a:defRPr>
            </a:pPr>
            <a:r>
              <a:rPr lang="es-AR" sz="4000" dirty="0">
                <a:latin typeface="Abadi" panose="020B0604020104020204" pitchFamily="34" charset="0"/>
              </a:rPr>
              <a:t>COPOLAD II 2016-2020</a:t>
            </a:r>
          </a:p>
        </p:txBody>
      </p:sp>
      <p:sp>
        <p:nvSpPr>
          <p:cNvPr id="149" name="Rectángulo"/>
          <p:cNvSpPr/>
          <p:nvPr/>
        </p:nvSpPr>
        <p:spPr>
          <a:xfrm rot="5400000">
            <a:off x="14998700" y="878099"/>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50" name="Rectángulo"/>
          <p:cNvSpPr/>
          <p:nvPr/>
        </p:nvSpPr>
        <p:spPr>
          <a:xfrm rot="5400000">
            <a:off x="14998700" y="4802385"/>
            <a:ext cx="2137569" cy="377430"/>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51"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
        <p:nvSpPr>
          <p:cNvPr id="3" name="CuadroTexto 2">
            <a:extLst>
              <a:ext uri="{FF2B5EF4-FFF2-40B4-BE49-F238E27FC236}">
                <a16:creationId xmlns:a16="http://schemas.microsoft.com/office/drawing/2014/main" id="{4D15EC83-09BA-30F1-8160-77426D1B611A}"/>
              </a:ext>
            </a:extLst>
          </p:cNvPr>
          <p:cNvSpPr txBox="1"/>
          <p:nvPr/>
        </p:nvSpPr>
        <p:spPr>
          <a:xfrm>
            <a:off x="222283" y="2197224"/>
            <a:ext cx="8141108" cy="83099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500">
                <a:latin typeface="Arial"/>
                <a:ea typeface="Arial"/>
                <a:cs typeface="Arial"/>
                <a:sym typeface="Arial"/>
              </a:defRPr>
            </a:pPr>
            <a:r>
              <a:rPr lang="en-US" sz="2400" b="1" dirty="0">
                <a:effectLst/>
                <a:latin typeface="Abadi" panose="020B0604020104020204" pitchFamily="34" charset="0"/>
                <a:ea typeface="Calibri" panose="020F0502020204030204" pitchFamily="34" charset="0"/>
                <a:cs typeface="Arial" panose="020B0604020202020204" pitchFamily="34" charset="0"/>
              </a:rPr>
              <a:t>Activity 1.3. “Promotion and facilitation of the creation of national Early Warning Systems in CELAC countries”</a:t>
            </a:r>
            <a:endParaRPr lang="es-ES" sz="2400" b="1" dirty="0">
              <a:effectLst/>
              <a:latin typeface="Abadi" panose="020B0604020104020204" pitchFamily="34" charset="0"/>
              <a:ea typeface="Calibri" panose="020F050202020403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4B12DF2E-C39C-C981-00C6-2E22B60E2BAF}"/>
              </a:ext>
            </a:extLst>
          </p:cNvPr>
          <p:cNvSpPr txBox="1"/>
          <p:nvPr/>
        </p:nvSpPr>
        <p:spPr>
          <a:xfrm>
            <a:off x="214908" y="4026534"/>
            <a:ext cx="7645663" cy="335476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400" b="0" dirty="0">
                <a:latin typeface="Abadi" panose="020B0604020104020204" pitchFamily="34" charset="0"/>
              </a:rPr>
              <a:t>Promote the adoption of sustainable information exchange agreements between National Agencies, ONDs and other interested parties in CELAC countries, who can provide information to identify and address the challenges posed by new drugs or new drug uses.</a:t>
            </a:r>
            <a:r>
              <a:rPr lang="es-MX" sz="2400" b="0" dirty="0">
                <a:latin typeface="Abadi" panose="020B0604020104020204" pitchFamily="34" charset="0"/>
              </a:rPr>
              <a:t> </a:t>
            </a:r>
          </a:p>
          <a:p>
            <a:endParaRPr lang="es-MX" sz="2400" b="0" dirty="0">
              <a:latin typeface="Abadi" panose="020B0604020104020204" pitchFamily="34" charset="0"/>
            </a:endParaRPr>
          </a:p>
          <a:p>
            <a:r>
              <a:rPr lang="es-MX" sz="2400" b="0" dirty="0" err="1">
                <a:latin typeface="Abadi" panose="020B0604020104020204" pitchFamily="34" charset="0"/>
              </a:rPr>
              <a:t>Joint</a:t>
            </a:r>
            <a:r>
              <a:rPr lang="es-MX" sz="2400" b="0" dirty="0">
                <a:latin typeface="Abadi" panose="020B0604020104020204" pitchFamily="34" charset="0"/>
              </a:rPr>
              <a:t> </a:t>
            </a:r>
            <a:r>
              <a:rPr lang="es-MX" sz="2400" b="0" dirty="0" err="1">
                <a:latin typeface="Abadi" panose="020B0604020104020204" pitchFamily="34" charset="0"/>
              </a:rPr>
              <a:t>work</a:t>
            </a:r>
            <a:r>
              <a:rPr lang="es-MX" sz="2400" b="0" dirty="0">
                <a:latin typeface="Abadi" panose="020B0604020104020204" pitchFamily="34" charset="0"/>
              </a:rPr>
              <a:t> </a:t>
            </a:r>
            <a:r>
              <a:rPr lang="es-MX" sz="2400" b="0" dirty="0" err="1">
                <a:latin typeface="Abadi" panose="020B0604020104020204" pitchFamily="34" charset="0"/>
              </a:rPr>
              <a:t>with</a:t>
            </a:r>
            <a:r>
              <a:rPr lang="es-MX" sz="2400" b="0" dirty="0">
                <a:latin typeface="Abadi" panose="020B0604020104020204" pitchFamily="34" charset="0"/>
              </a:rPr>
              <a:t> OID-CICAD, EMCDDA, GLOBAL SMART-UNODC Y COPOLAD</a:t>
            </a:r>
          </a:p>
          <a:p>
            <a:endParaRPr lang="es-MX" dirty="0"/>
          </a:p>
        </p:txBody>
      </p:sp>
      <p:sp>
        <p:nvSpPr>
          <p:cNvPr id="11" name="CuadroTexto 10">
            <a:extLst>
              <a:ext uri="{FF2B5EF4-FFF2-40B4-BE49-F238E27FC236}">
                <a16:creationId xmlns:a16="http://schemas.microsoft.com/office/drawing/2014/main" id="{DA58FCDA-8297-1CFA-28CF-31AD793697CD}"/>
              </a:ext>
            </a:extLst>
          </p:cNvPr>
          <p:cNvSpPr txBox="1"/>
          <p:nvPr/>
        </p:nvSpPr>
        <p:spPr>
          <a:xfrm>
            <a:off x="8466964" y="5502849"/>
            <a:ext cx="5732043" cy="40011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endParaRPr lang="es-MX" dirty="0"/>
          </a:p>
        </p:txBody>
      </p:sp>
      <p:sp>
        <p:nvSpPr>
          <p:cNvPr id="14" name="CuadroTexto 13">
            <a:extLst>
              <a:ext uri="{FF2B5EF4-FFF2-40B4-BE49-F238E27FC236}">
                <a16:creationId xmlns:a16="http://schemas.microsoft.com/office/drawing/2014/main" id="{71EE503B-7F08-9CDC-C0F2-21960FA35E27}"/>
              </a:ext>
            </a:extLst>
          </p:cNvPr>
          <p:cNvSpPr txBox="1"/>
          <p:nvPr/>
        </p:nvSpPr>
        <p:spPr>
          <a:xfrm>
            <a:off x="8111375" y="1020362"/>
            <a:ext cx="7565319" cy="637097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MX" sz="2400" dirty="0" err="1">
                <a:solidFill>
                  <a:srgbClr val="C00000"/>
                </a:solidFill>
                <a:latin typeface="Abadi" panose="020B0604020104020204" pitchFamily="34" charset="0"/>
              </a:rPr>
              <a:t>Working</a:t>
            </a:r>
            <a:r>
              <a:rPr lang="es-MX" sz="2400" dirty="0">
                <a:solidFill>
                  <a:srgbClr val="C00000"/>
                </a:solidFill>
                <a:latin typeface="Abadi" panose="020B0604020104020204" pitchFamily="34" charset="0"/>
              </a:rPr>
              <a:t> </a:t>
            </a:r>
            <a:r>
              <a:rPr lang="es-MX" sz="2400" dirty="0" err="1">
                <a:solidFill>
                  <a:srgbClr val="C00000"/>
                </a:solidFill>
                <a:latin typeface="Abadi" panose="020B0604020104020204" pitchFamily="34" charset="0"/>
              </a:rPr>
              <a:t>group</a:t>
            </a:r>
            <a:r>
              <a:rPr lang="es-MX" sz="2400" dirty="0">
                <a:solidFill>
                  <a:srgbClr val="C00000"/>
                </a:solidFill>
                <a:latin typeface="Abadi" panose="020B0604020104020204" pitchFamily="34" charset="0"/>
              </a:rPr>
              <a:t> </a:t>
            </a:r>
            <a:r>
              <a:rPr lang="es-MX" sz="2400" dirty="0">
                <a:solidFill>
                  <a:srgbClr val="C00000"/>
                </a:solidFill>
                <a:latin typeface="Abadi" panose="020B0604020104020204" pitchFamily="34" charset="0"/>
                <a:sym typeface="Wingdings" panose="05000000000000000000" pitchFamily="2" charset="2"/>
              </a:rPr>
              <a:t></a:t>
            </a:r>
            <a:r>
              <a:rPr lang="es-MX" sz="2400" dirty="0">
                <a:solidFill>
                  <a:srgbClr val="C00000"/>
                </a:solidFill>
                <a:latin typeface="Abadi" panose="020B0604020104020204" pitchFamily="34" charset="0"/>
              </a:rPr>
              <a:t> Colombia, Uruguay and Trinidad &amp; Tobago, </a:t>
            </a:r>
          </a:p>
          <a:p>
            <a:r>
              <a:rPr lang="es-MX" sz="2400" dirty="0">
                <a:solidFill>
                  <a:srgbClr val="C00000"/>
                </a:solidFill>
                <a:latin typeface="Abadi" panose="020B0604020104020204" pitchFamily="34" charset="0"/>
              </a:rPr>
              <a:t>Support </a:t>
            </a:r>
            <a:r>
              <a:rPr lang="es-MX" sz="2400" dirty="0">
                <a:solidFill>
                  <a:srgbClr val="C00000"/>
                </a:solidFill>
                <a:latin typeface="Abadi" panose="020B0604020104020204" pitchFamily="34" charset="0"/>
                <a:sym typeface="Wingdings" panose="05000000000000000000" pitchFamily="2" charset="2"/>
              </a:rPr>
              <a:t> </a:t>
            </a:r>
            <a:r>
              <a:rPr lang="es-MX" sz="2400" dirty="0">
                <a:solidFill>
                  <a:srgbClr val="C00000"/>
                </a:solidFill>
                <a:latin typeface="Abadi" panose="020B0604020104020204" pitchFamily="34" charset="0"/>
              </a:rPr>
              <a:t>Portugal, Rep. Checa and Polonia</a:t>
            </a:r>
          </a:p>
          <a:p>
            <a:endParaRPr lang="es-MX" sz="2400" dirty="0">
              <a:latin typeface="Abadi" panose="020B0604020104020204" pitchFamily="34" charset="0"/>
            </a:endParaRPr>
          </a:p>
          <a:p>
            <a:r>
              <a:rPr lang="es-MX" sz="2400" dirty="0" err="1">
                <a:latin typeface="Abadi" panose="020B0604020104020204" pitchFamily="34" charset="0"/>
              </a:rPr>
              <a:t>State</a:t>
            </a:r>
            <a:r>
              <a:rPr lang="es-MX" sz="2400" dirty="0">
                <a:latin typeface="Abadi" panose="020B0604020104020204" pitchFamily="34" charset="0"/>
              </a:rPr>
              <a:t> </a:t>
            </a:r>
            <a:r>
              <a:rPr lang="es-MX" sz="2400" dirty="0" err="1">
                <a:latin typeface="Abadi" panose="020B0604020104020204" pitchFamily="34" charset="0"/>
              </a:rPr>
              <a:t>of</a:t>
            </a:r>
            <a:r>
              <a:rPr lang="es-MX" sz="2400" dirty="0">
                <a:latin typeface="Abadi" panose="020B0604020104020204" pitchFamily="34" charset="0"/>
              </a:rPr>
              <a:t> </a:t>
            </a:r>
            <a:r>
              <a:rPr lang="es-MX" sz="2400" dirty="0" err="1">
                <a:latin typeface="Abadi" panose="020B0604020104020204" pitchFamily="34" charset="0"/>
              </a:rPr>
              <a:t>the</a:t>
            </a:r>
            <a:r>
              <a:rPr lang="es-MX" sz="2400" dirty="0">
                <a:latin typeface="Abadi" panose="020B0604020104020204" pitchFamily="34" charset="0"/>
              </a:rPr>
              <a:t> </a:t>
            </a:r>
            <a:r>
              <a:rPr lang="es-MX" sz="2400" dirty="0" err="1">
                <a:latin typeface="Abadi" panose="020B0604020104020204" pitchFamily="34" charset="0"/>
              </a:rPr>
              <a:t>situation</a:t>
            </a:r>
            <a:r>
              <a:rPr lang="es-MX" sz="2400" dirty="0">
                <a:latin typeface="Abadi" panose="020B0604020104020204" pitchFamily="34" charset="0"/>
              </a:rPr>
              <a:t> </a:t>
            </a:r>
            <a:r>
              <a:rPr lang="es-MX" sz="2400" dirty="0">
                <a:latin typeface="Abadi" panose="020B0604020104020204" pitchFamily="34" charset="0"/>
                <a:sym typeface="Wingdings" panose="05000000000000000000" pitchFamily="2" charset="2"/>
              </a:rPr>
              <a:t></a:t>
            </a:r>
            <a:r>
              <a:rPr lang="es-MX" sz="2400" dirty="0">
                <a:latin typeface="Abadi" panose="020B0604020104020204" pitchFamily="34" charset="0"/>
              </a:rPr>
              <a:t> </a:t>
            </a:r>
            <a:r>
              <a:rPr lang="es-MX" sz="2400" dirty="0" err="1">
                <a:latin typeface="Abadi" panose="020B0604020104020204" pitchFamily="34" charset="0"/>
              </a:rPr>
              <a:t>characteristics</a:t>
            </a:r>
            <a:r>
              <a:rPr lang="es-MX" sz="2400" dirty="0">
                <a:latin typeface="Abadi" panose="020B0604020104020204" pitchFamily="34" charset="0"/>
              </a:rPr>
              <a:t> and </a:t>
            </a:r>
            <a:r>
              <a:rPr lang="es-MX" sz="2400" dirty="0" err="1">
                <a:latin typeface="Abadi" panose="020B0604020104020204" pitchFamily="34" charset="0"/>
              </a:rPr>
              <a:t>scope</a:t>
            </a:r>
            <a:r>
              <a:rPr lang="es-MX" sz="2400" dirty="0">
                <a:latin typeface="Abadi" panose="020B0604020104020204" pitchFamily="34" charset="0"/>
              </a:rPr>
              <a:t> </a:t>
            </a:r>
            <a:r>
              <a:rPr lang="es-MX" sz="2400" dirty="0" err="1">
                <a:latin typeface="Abadi" panose="020B0604020104020204" pitchFamily="34" charset="0"/>
              </a:rPr>
              <a:t>of</a:t>
            </a:r>
            <a:r>
              <a:rPr lang="es-MX" sz="2400" dirty="0">
                <a:latin typeface="Abadi" panose="020B0604020104020204" pitchFamily="34" charset="0"/>
              </a:rPr>
              <a:t> </a:t>
            </a:r>
            <a:r>
              <a:rPr lang="es-MX" sz="2400" dirty="0" err="1">
                <a:latin typeface="Abadi" panose="020B0604020104020204" pitchFamily="34" charset="0"/>
              </a:rPr>
              <a:t>the</a:t>
            </a:r>
            <a:r>
              <a:rPr lang="es-MX" sz="2400" dirty="0">
                <a:latin typeface="Abadi" panose="020B0604020104020204" pitchFamily="34" charset="0"/>
              </a:rPr>
              <a:t> SAT </a:t>
            </a:r>
            <a:r>
              <a:rPr lang="es-MX" sz="2400" dirty="0" err="1">
                <a:latin typeface="Abadi" panose="020B0604020104020204" pitchFamily="34" charset="0"/>
              </a:rPr>
              <a:t>on</a:t>
            </a:r>
            <a:r>
              <a:rPr lang="es-MX" sz="2400" dirty="0">
                <a:latin typeface="Abadi" panose="020B0604020104020204" pitchFamily="34" charset="0"/>
              </a:rPr>
              <a:t> </a:t>
            </a:r>
            <a:r>
              <a:rPr lang="es-MX" sz="2400" dirty="0" err="1">
                <a:latin typeface="Abadi" panose="020B0604020104020204" pitchFamily="34" charset="0"/>
              </a:rPr>
              <a:t>drugs</a:t>
            </a:r>
            <a:r>
              <a:rPr lang="es-MX" sz="2400" dirty="0">
                <a:latin typeface="Abadi" panose="020B0604020104020204" pitchFamily="34" charset="0"/>
              </a:rPr>
              <a:t> in </a:t>
            </a:r>
            <a:r>
              <a:rPr lang="es-MX" sz="2400" b="0" dirty="0">
                <a:latin typeface="Abadi" panose="020B0604020104020204" pitchFamily="34" charset="0"/>
              </a:rPr>
              <a:t>Argentina, </a:t>
            </a:r>
            <a:r>
              <a:rPr lang="es-MX" sz="2400" b="0" dirty="0" err="1">
                <a:latin typeface="Abadi" panose="020B0604020104020204" pitchFamily="34" charset="0"/>
              </a:rPr>
              <a:t>Brazil</a:t>
            </a:r>
            <a:r>
              <a:rPr lang="es-MX" sz="2400" b="0" dirty="0">
                <a:latin typeface="Abadi" panose="020B0604020104020204" pitchFamily="34" charset="0"/>
              </a:rPr>
              <a:t>, Colombia, Chile, Ecuador, </a:t>
            </a:r>
            <a:r>
              <a:rPr lang="es-MX" sz="2400" b="0" dirty="0" err="1">
                <a:latin typeface="Abadi" panose="020B0604020104020204" pitchFamily="34" charset="0"/>
              </a:rPr>
              <a:t>Peru</a:t>
            </a:r>
            <a:r>
              <a:rPr lang="es-MX" sz="2400" b="0" dirty="0">
                <a:latin typeface="Abadi" panose="020B0604020104020204" pitchFamily="34" charset="0"/>
              </a:rPr>
              <a:t> and Uruguay and in </a:t>
            </a:r>
            <a:r>
              <a:rPr lang="es-MX" sz="2400" b="0" dirty="0" err="1">
                <a:latin typeface="Abadi" panose="020B0604020104020204" pitchFamily="34" charset="0"/>
              </a:rPr>
              <a:t>the</a:t>
            </a:r>
            <a:r>
              <a:rPr lang="es-MX" sz="2400" b="0" dirty="0">
                <a:latin typeface="Abadi" panose="020B0604020104020204" pitchFamily="34" charset="0"/>
              </a:rPr>
              <a:t> </a:t>
            </a:r>
            <a:r>
              <a:rPr lang="es-MX" sz="2400" b="0" dirty="0" err="1">
                <a:latin typeface="Abadi" panose="020B0604020104020204" pitchFamily="34" charset="0"/>
              </a:rPr>
              <a:t>Caribbean</a:t>
            </a:r>
            <a:r>
              <a:rPr lang="es-MX" sz="2400" b="0" dirty="0">
                <a:latin typeface="Abadi" panose="020B0604020104020204" pitchFamily="34" charset="0"/>
              </a:rPr>
              <a:t> </a:t>
            </a:r>
            <a:r>
              <a:rPr lang="es-MX" sz="2400" b="0" dirty="0" err="1">
                <a:latin typeface="Abadi" panose="020B0604020104020204" pitchFamily="34" charset="0"/>
              </a:rPr>
              <a:t>countries</a:t>
            </a:r>
            <a:r>
              <a:rPr lang="es-MX" sz="2400" b="0" dirty="0">
                <a:latin typeface="Abadi" panose="020B0604020104020204" pitchFamily="34" charset="0"/>
              </a:rPr>
              <a:t>: Antigua and Barbuda, Barbados, Jamaica and Trinidad and Tobago (Sept. 2017)</a:t>
            </a:r>
          </a:p>
          <a:p>
            <a:endParaRPr lang="es-MX" sz="2400" dirty="0">
              <a:latin typeface="Abadi" panose="020B0604020104020204" pitchFamily="34" charset="0"/>
            </a:endParaRPr>
          </a:p>
          <a:p>
            <a:r>
              <a:rPr lang="en-US" sz="2400" dirty="0">
                <a:latin typeface="Abadi" panose="020B0604020104020204" pitchFamily="34" charset="0"/>
              </a:rPr>
              <a:t>Work meetings, training and preparation of the Implementation Manual</a:t>
            </a:r>
          </a:p>
          <a:p>
            <a:endParaRPr lang="es-MX" sz="2400" dirty="0">
              <a:latin typeface="Abadi" panose="020B0604020104020204" pitchFamily="34" charset="0"/>
            </a:endParaRPr>
          </a:p>
          <a:p>
            <a:r>
              <a:rPr lang="es-MX" sz="2400" dirty="0" err="1">
                <a:latin typeface="Abadi" panose="020B0604020104020204" pitchFamily="34" charset="0"/>
              </a:rPr>
              <a:t>Strengthening</a:t>
            </a:r>
            <a:r>
              <a:rPr lang="es-MX" sz="2400" dirty="0">
                <a:latin typeface="Abadi" panose="020B0604020104020204" pitchFamily="34" charset="0"/>
              </a:rPr>
              <a:t> </a:t>
            </a:r>
            <a:r>
              <a:rPr lang="es-MX" sz="2400" dirty="0" err="1">
                <a:latin typeface="Abadi" panose="020B0604020104020204" pitchFamily="34" charset="0"/>
              </a:rPr>
              <a:t>of</a:t>
            </a:r>
            <a:r>
              <a:rPr lang="es-MX" sz="2400" dirty="0">
                <a:latin typeface="Abadi" panose="020B0604020104020204" pitchFamily="34" charset="0"/>
              </a:rPr>
              <a:t> EWS</a:t>
            </a:r>
            <a:r>
              <a:rPr lang="es-MX" sz="2400" dirty="0">
                <a:latin typeface="Abadi" panose="020B0604020104020204" pitchFamily="34" charset="0"/>
                <a:sym typeface="Wingdings" panose="05000000000000000000" pitchFamily="2" charset="2"/>
              </a:rPr>
              <a:t> </a:t>
            </a:r>
            <a:r>
              <a:rPr lang="es-MX" sz="2400" b="0" dirty="0">
                <a:latin typeface="Abadi" panose="020B0604020104020204" pitchFamily="34" charset="0"/>
                <a:sym typeface="Wingdings" panose="05000000000000000000" pitchFamily="2" charset="2"/>
              </a:rPr>
              <a:t>Colombia, Uruguay, Argentina, Chile and Trinidad &amp; Tobago</a:t>
            </a:r>
          </a:p>
          <a:p>
            <a:r>
              <a:rPr lang="es-MX" sz="2400" dirty="0" err="1">
                <a:latin typeface="Abadi" panose="020B0604020104020204" pitchFamily="34" charset="0"/>
                <a:sym typeface="Wingdings" panose="05000000000000000000" pitchFamily="2" charset="2"/>
              </a:rPr>
              <a:t>Implementation</a:t>
            </a:r>
            <a:r>
              <a:rPr lang="es-MX" sz="2400" dirty="0">
                <a:latin typeface="Abadi" panose="020B0604020104020204" pitchFamily="34" charset="0"/>
                <a:sym typeface="Wingdings" panose="05000000000000000000" pitchFamily="2" charset="2"/>
              </a:rPr>
              <a:t>  </a:t>
            </a:r>
            <a:r>
              <a:rPr lang="es-MX" sz="2400" b="0" dirty="0">
                <a:latin typeface="Abadi" panose="020B0604020104020204" pitchFamily="34" charset="0"/>
                <a:sym typeface="Wingdings" panose="05000000000000000000" pitchFamily="2" charset="2"/>
              </a:rPr>
              <a:t>Jamaica</a:t>
            </a:r>
          </a:p>
          <a:p>
            <a:r>
              <a:rPr lang="es-MX" sz="2400" dirty="0" err="1">
                <a:latin typeface="Abadi" panose="020B0604020104020204" pitchFamily="34" charset="0"/>
                <a:sym typeface="Wingdings" panose="05000000000000000000" pitchFamily="2" charset="2"/>
              </a:rPr>
              <a:t>Initial</a:t>
            </a:r>
            <a:r>
              <a:rPr lang="es-MX" sz="2400" dirty="0">
                <a:latin typeface="Abadi" panose="020B0604020104020204" pitchFamily="34" charset="0"/>
                <a:sym typeface="Wingdings" panose="05000000000000000000" pitchFamily="2" charset="2"/>
              </a:rPr>
              <a:t> </a:t>
            </a:r>
            <a:r>
              <a:rPr lang="es-MX" sz="2400" dirty="0" err="1">
                <a:latin typeface="Abadi" panose="020B0604020104020204" pitchFamily="34" charset="0"/>
                <a:sym typeface="Wingdings" panose="05000000000000000000" pitchFamily="2" charset="2"/>
              </a:rPr>
              <a:t>Phase</a:t>
            </a:r>
            <a:r>
              <a:rPr lang="es-MX" sz="2400" dirty="0">
                <a:latin typeface="Abadi" panose="020B0604020104020204" pitchFamily="34" charset="0"/>
                <a:sym typeface="Wingdings" panose="05000000000000000000" pitchFamily="2" charset="2"/>
              </a:rPr>
              <a:t>   </a:t>
            </a:r>
            <a:r>
              <a:rPr lang="es-MX" sz="2400" b="0" dirty="0">
                <a:latin typeface="Abadi" panose="020B0604020104020204" pitchFamily="34" charset="0"/>
                <a:sym typeface="Wingdings" panose="05000000000000000000" pitchFamily="2" charset="2"/>
              </a:rPr>
              <a:t>Bahamas, Ecuador and Perú</a:t>
            </a:r>
            <a:endParaRPr lang="es-MX" sz="2400" dirty="0">
              <a:latin typeface="Abadi" panose="020B0604020104020204" pitchFamily="34" charset="0"/>
            </a:endParaRPr>
          </a:p>
        </p:txBody>
      </p:sp>
    </p:spTree>
    <p:extLst>
      <p:ext uri="{BB962C8B-B14F-4D97-AF65-F5344CB8AC3E}">
        <p14:creationId xmlns:p14="http://schemas.microsoft.com/office/powerpoint/2010/main" val="206789993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Imagen" descr="Imagen"/>
          <p:cNvPicPr>
            <a:picLocks noChangeAspect="1"/>
          </p:cNvPicPr>
          <p:nvPr/>
        </p:nvPicPr>
        <p:blipFill>
          <a:blip r:embed="rId2"/>
          <a:srcRect t="4199" r="1202" b="4199"/>
          <a:stretch>
            <a:fillRect/>
          </a:stretch>
        </p:blipFill>
        <p:spPr>
          <a:xfrm>
            <a:off x="7905971" y="1208"/>
            <a:ext cx="8343507" cy="9141584"/>
          </a:xfrm>
          <a:prstGeom prst="rect">
            <a:avLst/>
          </a:prstGeom>
          <a:ln w="3175">
            <a:miter lim="400000"/>
          </a:ln>
        </p:spPr>
      </p:pic>
      <p:sp>
        <p:nvSpPr>
          <p:cNvPr id="127"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28" name="Imagen" descr="Imagen"/>
          <p:cNvPicPr>
            <a:picLocks noChangeAspect="1"/>
          </p:cNvPicPr>
          <p:nvPr/>
        </p:nvPicPr>
        <p:blipFill>
          <a:blip r:embed="rId3"/>
          <a:stretch>
            <a:fillRect/>
          </a:stretch>
        </p:blipFill>
        <p:spPr>
          <a:xfrm>
            <a:off x="628904" y="396154"/>
            <a:ext cx="14807692" cy="566592"/>
          </a:xfrm>
          <a:prstGeom prst="rect">
            <a:avLst/>
          </a:prstGeom>
          <a:ln w="3175">
            <a:miter lim="400000"/>
          </a:ln>
        </p:spPr>
      </p:pic>
      <p:sp>
        <p:nvSpPr>
          <p:cNvPr id="129" name="Lorem Ipsum ha sido el texto de relleno estándar de las industrias desde el año 1500, cuando un impresor (N. delT.Lorem ipsum dolor sit amet,"/>
          <p:cNvSpPr txBox="1"/>
          <p:nvPr/>
        </p:nvSpPr>
        <p:spPr>
          <a:xfrm>
            <a:off x="9094385" y="1425547"/>
            <a:ext cx="6347680" cy="207650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gn="ctr"/>
            <a:endParaRPr lang="es-MX" sz="3200" dirty="0">
              <a:solidFill>
                <a:schemeClr val="tx1">
                  <a:lumMod val="95000"/>
                  <a:lumOff val="5000"/>
                </a:schemeClr>
              </a:solidFill>
              <a:latin typeface="Abadi" panose="020B0604020104020204" pitchFamily="34" charset="0"/>
            </a:endParaRPr>
          </a:p>
          <a:p>
            <a:pPr algn="ctr"/>
            <a:endParaRPr lang="es-MX" sz="3200" dirty="0">
              <a:solidFill>
                <a:schemeClr val="tx1">
                  <a:lumMod val="95000"/>
                  <a:lumOff val="5000"/>
                </a:schemeClr>
              </a:solidFill>
              <a:latin typeface="Abadi" panose="020B0604020104020204" pitchFamily="34" charset="0"/>
            </a:endParaRPr>
          </a:p>
          <a:p>
            <a:pPr marL="0" indent="0" algn="ctr">
              <a:buNone/>
            </a:pPr>
            <a:endParaRPr lang="es-MX" sz="3200" dirty="0">
              <a:solidFill>
                <a:schemeClr val="tx1">
                  <a:lumMod val="95000"/>
                  <a:lumOff val="5000"/>
                </a:schemeClr>
              </a:solidFill>
              <a:latin typeface="Abadi" panose="020B0604020104020204" pitchFamily="34" charset="0"/>
            </a:endParaRPr>
          </a:p>
        </p:txBody>
      </p:sp>
      <p:sp>
        <p:nvSpPr>
          <p:cNvPr id="130" name="LOREM IPSUM LOREM IPSUM LOREM IPSUM LOREM IPSUMLOREM  IPSUMLOREM IPSUM"/>
          <p:cNvSpPr txBox="1"/>
          <p:nvPr/>
        </p:nvSpPr>
        <p:spPr>
          <a:xfrm>
            <a:off x="933227" y="1602882"/>
            <a:ext cx="7232864" cy="47081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3866" tIns="33866" rIns="33866" bIns="33866" anchor="ctr">
            <a:spAutoFit/>
          </a:bodyPr>
          <a:lstStyle/>
          <a:p>
            <a:pPr algn="l" defTabSz="457200">
              <a:lnSpc>
                <a:spcPct val="80000"/>
              </a:lnSpc>
              <a:spcBef>
                <a:spcPts val="1500"/>
              </a:spcBef>
              <a:defRPr sz="2600" b="0">
                <a:solidFill>
                  <a:srgbClr val="ED361C"/>
                </a:solidFill>
                <a:latin typeface="HK Grotesk Pro Bold"/>
                <a:ea typeface="HK Grotesk Pro Bold"/>
                <a:cs typeface="HK Grotesk Pro Bold"/>
                <a:sym typeface="HK Grotesk Pro Bold"/>
              </a:defRPr>
            </a:pPr>
            <a:r>
              <a:rPr lang="es-MX" sz="3200" dirty="0">
                <a:solidFill>
                  <a:schemeClr val="tx1"/>
                </a:solidFill>
                <a:latin typeface="Abadi" panose="020B0604020104020204" pitchFamily="34" charset="0"/>
              </a:rPr>
              <a:t>Manual </a:t>
            </a:r>
            <a:r>
              <a:rPr lang="es-MX" sz="3200" dirty="0" err="1">
                <a:solidFill>
                  <a:schemeClr val="tx1"/>
                </a:solidFill>
                <a:latin typeface="Abadi" panose="020B0604020104020204" pitchFamily="34" charset="0"/>
              </a:rPr>
              <a:t>for</a:t>
            </a:r>
            <a:r>
              <a:rPr lang="es-MX" sz="3200" dirty="0">
                <a:solidFill>
                  <a:schemeClr val="tx1"/>
                </a:solidFill>
                <a:latin typeface="Abadi" panose="020B0604020104020204" pitchFamily="34" charset="0"/>
              </a:rPr>
              <a:t> </a:t>
            </a:r>
            <a:r>
              <a:rPr lang="es-MX" sz="3200" dirty="0" err="1">
                <a:solidFill>
                  <a:schemeClr val="tx1"/>
                </a:solidFill>
                <a:latin typeface="Abadi" panose="020B0604020104020204" pitchFamily="34" charset="0"/>
              </a:rPr>
              <a:t>the</a:t>
            </a:r>
            <a:r>
              <a:rPr lang="es-MX" sz="3200" dirty="0">
                <a:solidFill>
                  <a:schemeClr val="tx1"/>
                </a:solidFill>
                <a:latin typeface="Abadi" panose="020B0604020104020204" pitchFamily="34" charset="0"/>
              </a:rPr>
              <a:t> LAC </a:t>
            </a:r>
            <a:r>
              <a:rPr lang="es-MX" sz="3200" dirty="0" err="1">
                <a:solidFill>
                  <a:schemeClr val="tx1"/>
                </a:solidFill>
                <a:latin typeface="Abadi" panose="020B0604020104020204" pitchFamily="34" charset="0"/>
              </a:rPr>
              <a:t>NDOs</a:t>
            </a:r>
            <a:r>
              <a:rPr lang="es-MX" sz="3200" dirty="0">
                <a:solidFill>
                  <a:schemeClr val="tx1"/>
                </a:solidFill>
                <a:latin typeface="Abadi" panose="020B0604020104020204" pitchFamily="34" charset="0"/>
              </a:rPr>
              <a:t> </a:t>
            </a:r>
          </a:p>
        </p:txBody>
      </p:sp>
      <p:sp>
        <p:nvSpPr>
          <p:cNvPr id="131" name="Lorem Ipsum ha sido el texto de relleno estándar de las industrias desde el año 1500, cuando un impresor (N. delT.Lorem ipsum dolor sit amet,"/>
          <p:cNvSpPr txBox="1"/>
          <p:nvPr/>
        </p:nvSpPr>
        <p:spPr>
          <a:xfrm>
            <a:off x="9094385" y="3660014"/>
            <a:ext cx="6347680" cy="37617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nSpc>
                <a:spcPct val="100000"/>
              </a:lnSpc>
              <a:spcBef>
                <a:spcPts val="600"/>
              </a:spcBef>
            </a:pPr>
            <a:endParaRPr dirty="0"/>
          </a:p>
        </p:txBody>
      </p:sp>
      <p:sp>
        <p:nvSpPr>
          <p:cNvPr id="132" name="Lorem Ipsum ha sido el texto de relleno estándar de las industrias desde el año 1500, cuando un impresor (N. delT.Lorem ipsum dolor sit amet,"/>
          <p:cNvSpPr txBox="1"/>
          <p:nvPr/>
        </p:nvSpPr>
        <p:spPr>
          <a:xfrm>
            <a:off x="9094385" y="5044314"/>
            <a:ext cx="6347680" cy="37617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nSpc>
                <a:spcPct val="100000"/>
              </a:lnSpc>
              <a:spcBef>
                <a:spcPts val="600"/>
              </a:spcBef>
            </a:pPr>
            <a:endParaRPr dirty="0"/>
          </a:p>
        </p:txBody>
      </p:sp>
      <p:sp>
        <p:nvSpPr>
          <p:cNvPr id="133" name="Lorem Ipsum ha sido el texto de relleno estándar de las industrias desde el año 1500, cuando un impresor (N. delT.Lorem ipsum dolor sit amet,"/>
          <p:cNvSpPr txBox="1"/>
          <p:nvPr/>
        </p:nvSpPr>
        <p:spPr>
          <a:xfrm>
            <a:off x="9094385" y="6428614"/>
            <a:ext cx="6347680" cy="37617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nSpc>
                <a:spcPct val="100000"/>
              </a:lnSpc>
              <a:spcBef>
                <a:spcPts val="600"/>
              </a:spcBef>
            </a:pPr>
            <a:endParaRPr dirty="0"/>
          </a:p>
        </p:txBody>
      </p:sp>
      <p:sp>
        <p:nvSpPr>
          <p:cNvPr id="134" name="Rectángulo"/>
          <p:cNvSpPr/>
          <p:nvPr/>
        </p:nvSpPr>
        <p:spPr>
          <a:xfrm>
            <a:off x="10236200" y="-10901"/>
            <a:ext cx="2137569" cy="377429"/>
          </a:xfrm>
          <a:prstGeom prst="rect">
            <a:avLst/>
          </a:prstGeom>
          <a:solidFill>
            <a:schemeClr val="accent5">
              <a:hueOff val="-82419"/>
              <a:satOff val="-9513"/>
              <a:lumOff val="-16343"/>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35"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36" name="Imagen" descr="Imagen"/>
          <p:cNvPicPr>
            <a:picLocks noChangeAspect="1"/>
          </p:cNvPicPr>
          <p:nvPr/>
        </p:nvPicPr>
        <p:blipFill>
          <a:blip r:embed="rId4"/>
          <a:stretch>
            <a:fillRect/>
          </a:stretch>
        </p:blipFill>
        <p:spPr>
          <a:xfrm>
            <a:off x="1771262" y="3198850"/>
            <a:ext cx="4601365" cy="3689915"/>
          </a:xfrm>
          <a:prstGeom prst="rect">
            <a:avLst/>
          </a:prstGeom>
          <a:ln w="3175">
            <a:miter lim="400000"/>
          </a:ln>
        </p:spPr>
      </p:pic>
      <p:sp>
        <p:nvSpPr>
          <p:cNvPr id="137"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pic>
        <p:nvPicPr>
          <p:cNvPr id="2" name="Imagen 1">
            <a:extLst>
              <a:ext uri="{FF2B5EF4-FFF2-40B4-BE49-F238E27FC236}">
                <a16:creationId xmlns:a16="http://schemas.microsoft.com/office/drawing/2014/main" id="{576AC375-4FD9-503F-B052-3FCCAE27C3F2}"/>
              </a:ext>
            </a:extLst>
          </p:cNvPr>
          <p:cNvPicPr>
            <a:picLocks noChangeAspect="1"/>
          </p:cNvPicPr>
          <p:nvPr/>
        </p:nvPicPr>
        <p:blipFill>
          <a:blip r:embed="rId5"/>
          <a:stretch>
            <a:fillRect/>
          </a:stretch>
        </p:blipFill>
        <p:spPr>
          <a:xfrm>
            <a:off x="8578401" y="981541"/>
            <a:ext cx="2609314" cy="3395766"/>
          </a:xfrm>
          <a:prstGeom prst="rect">
            <a:avLst/>
          </a:prstGeom>
        </p:spPr>
      </p:pic>
      <p:pic>
        <p:nvPicPr>
          <p:cNvPr id="3" name="Imagen 2">
            <a:extLst>
              <a:ext uri="{FF2B5EF4-FFF2-40B4-BE49-F238E27FC236}">
                <a16:creationId xmlns:a16="http://schemas.microsoft.com/office/drawing/2014/main" id="{8B5681B5-7635-5F3D-783E-855C9FE4E619}"/>
              </a:ext>
            </a:extLst>
          </p:cNvPr>
          <p:cNvPicPr>
            <a:picLocks noChangeAspect="1"/>
          </p:cNvPicPr>
          <p:nvPr/>
        </p:nvPicPr>
        <p:blipFill>
          <a:blip r:embed="rId6"/>
          <a:stretch>
            <a:fillRect/>
          </a:stretch>
        </p:blipFill>
        <p:spPr>
          <a:xfrm>
            <a:off x="11994991" y="3567961"/>
            <a:ext cx="2639797" cy="3731075"/>
          </a:xfrm>
          <a:prstGeom prst="rect">
            <a:avLst/>
          </a:prstGeom>
        </p:spPr>
      </p:pic>
    </p:spTree>
    <p:extLst>
      <p:ext uri="{BB962C8B-B14F-4D97-AF65-F5344CB8AC3E}">
        <p14:creationId xmlns:p14="http://schemas.microsoft.com/office/powerpoint/2010/main" val="165790322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Imagen" descr="Imagen"/>
          <p:cNvPicPr>
            <a:picLocks noChangeAspect="1"/>
          </p:cNvPicPr>
          <p:nvPr/>
        </p:nvPicPr>
        <p:blipFill>
          <a:blip r:embed="rId2"/>
          <a:srcRect t="4199" r="1202" b="4199"/>
          <a:stretch>
            <a:fillRect/>
          </a:stretch>
        </p:blipFill>
        <p:spPr>
          <a:xfrm>
            <a:off x="7956769" y="-192285"/>
            <a:ext cx="8343507" cy="9141584"/>
          </a:xfrm>
          <a:prstGeom prst="rect">
            <a:avLst/>
          </a:prstGeom>
          <a:ln w="3175">
            <a:miter lim="400000"/>
          </a:ln>
        </p:spPr>
      </p:pic>
      <p:sp>
        <p:nvSpPr>
          <p:cNvPr id="140"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41" name="Imagen" descr="Imagen"/>
          <p:cNvPicPr>
            <a:picLocks noChangeAspect="1"/>
          </p:cNvPicPr>
          <p:nvPr/>
        </p:nvPicPr>
        <p:blipFill>
          <a:blip r:embed="rId3"/>
          <a:stretch>
            <a:fillRect/>
          </a:stretch>
        </p:blipFill>
        <p:spPr>
          <a:xfrm>
            <a:off x="628904" y="396154"/>
            <a:ext cx="14807692" cy="566592"/>
          </a:xfrm>
          <a:prstGeom prst="rect">
            <a:avLst/>
          </a:prstGeom>
          <a:ln w="3175">
            <a:miter lim="400000"/>
          </a:ln>
        </p:spPr>
      </p:pic>
      <p:sp>
        <p:nvSpPr>
          <p:cNvPr id="142" name="Lorem Ipsum ha sido el texto de relleno estándar de las industrias desde el año 1500, cuando un impresor (N. delT.Lorem ipsum dolor sit amet,"/>
          <p:cNvSpPr txBox="1"/>
          <p:nvPr/>
        </p:nvSpPr>
        <p:spPr>
          <a:xfrm>
            <a:off x="1625765" y="2938260"/>
            <a:ext cx="5382431" cy="54967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endParaRPr dirty="0"/>
          </a:p>
        </p:txBody>
      </p:sp>
      <p:sp>
        <p:nvSpPr>
          <p:cNvPr id="143" name="Lorem Ipsum ha sido el texto de relleno estándar de las industrias desde el año 1500, cuando un impresor (N. delT.Lorem ipsum dolor sit amet,"/>
          <p:cNvSpPr txBox="1"/>
          <p:nvPr/>
        </p:nvSpPr>
        <p:spPr>
          <a:xfrm>
            <a:off x="1625765" y="4576560"/>
            <a:ext cx="5382431" cy="54967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endParaRPr dirty="0"/>
          </a:p>
        </p:txBody>
      </p:sp>
      <p:sp>
        <p:nvSpPr>
          <p:cNvPr id="144" name="Lorem Ipsum ha sido el texto de relleno estándar de las industrias desde el año 1500, cuando un impresor (N. delT.Lorem ipsum dolor sit amet,"/>
          <p:cNvSpPr txBox="1"/>
          <p:nvPr/>
        </p:nvSpPr>
        <p:spPr>
          <a:xfrm>
            <a:off x="1625765" y="6263882"/>
            <a:ext cx="5382431" cy="54967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endParaRPr dirty="0"/>
          </a:p>
        </p:txBody>
      </p:sp>
      <p:sp>
        <p:nvSpPr>
          <p:cNvPr id="145" name="Lorem Ipsum ha sido el texto de relleno estándar de las industrias desde el año 1500, cuando un impresor (N. delT.Lorem ipsum dolor sit amet,"/>
          <p:cNvSpPr txBox="1"/>
          <p:nvPr/>
        </p:nvSpPr>
        <p:spPr>
          <a:xfrm>
            <a:off x="8537391" y="2560145"/>
            <a:ext cx="6282347" cy="130591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endParaRPr lang="es-AR" sz="2800" b="1" dirty="0">
              <a:solidFill>
                <a:srgbClr val="C00000"/>
              </a:solidFill>
              <a:latin typeface="Abadi" panose="020B0604020104020204" pitchFamily="34" charset="0"/>
            </a:endParaRPr>
          </a:p>
          <a:p>
            <a:pPr marL="0" indent="0">
              <a:buNone/>
            </a:pPr>
            <a:endParaRPr sz="2400" b="1" dirty="0">
              <a:solidFill>
                <a:schemeClr val="tx1"/>
              </a:solidFill>
              <a:latin typeface="Abadi" panose="020B0604020104020204" pitchFamily="34" charset="0"/>
            </a:endParaRPr>
          </a:p>
        </p:txBody>
      </p:sp>
      <p:sp>
        <p:nvSpPr>
          <p:cNvPr id="146" name="Lorem Ipsum ha sido el texto de relleno estándar de las industrias desde el año 1500, cuando un impresor (N. delT.Lorem ipsum dolor sit amet,"/>
          <p:cNvSpPr txBox="1"/>
          <p:nvPr/>
        </p:nvSpPr>
        <p:spPr>
          <a:xfrm>
            <a:off x="9437308" y="4576560"/>
            <a:ext cx="5382430" cy="54967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endParaRPr dirty="0"/>
          </a:p>
        </p:txBody>
      </p:sp>
      <p:sp>
        <p:nvSpPr>
          <p:cNvPr id="147" name="Lorem Ipsum ha sido el texto de relleno estándar de las industrias desde el año 1500, cuando un impresor (N. delT.Lorem ipsum dolor sit amet,"/>
          <p:cNvSpPr txBox="1"/>
          <p:nvPr/>
        </p:nvSpPr>
        <p:spPr>
          <a:xfrm>
            <a:off x="9437308" y="6263882"/>
            <a:ext cx="5382430" cy="54967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marL="0" indent="0">
              <a:buNone/>
            </a:pPr>
            <a:endParaRPr dirty="0"/>
          </a:p>
        </p:txBody>
      </p:sp>
      <p:sp>
        <p:nvSpPr>
          <p:cNvPr id="148" name="LOREM IPSUM LOREM IPSUM LOREM IPSUMLOREM IPSUMLOREM  IPSUMLOREM IPSUM"/>
          <p:cNvSpPr txBox="1"/>
          <p:nvPr/>
        </p:nvSpPr>
        <p:spPr>
          <a:xfrm>
            <a:off x="1676400" y="1364427"/>
            <a:ext cx="5801960" cy="57314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3866" tIns="33866" rIns="33866" bIns="33866" anchor="ctr">
            <a:spAutoFit/>
          </a:bodyPr>
          <a:lstStyle/>
          <a:p>
            <a:pPr algn="l" defTabSz="457200">
              <a:lnSpc>
                <a:spcPct val="80000"/>
              </a:lnSpc>
              <a:spcBef>
                <a:spcPts val="1500"/>
              </a:spcBef>
              <a:defRPr sz="2600" b="0">
                <a:solidFill>
                  <a:srgbClr val="ED361C"/>
                </a:solidFill>
                <a:latin typeface="HK Grotesk Pro Bold"/>
                <a:ea typeface="HK Grotesk Pro Bold"/>
                <a:cs typeface="HK Grotesk Pro Bold"/>
                <a:sym typeface="HK Grotesk Pro Bold"/>
              </a:defRPr>
            </a:pPr>
            <a:r>
              <a:rPr lang="es-AR" sz="4000" dirty="0">
                <a:latin typeface="Abadi" panose="020B0604020104020204" pitchFamily="34" charset="0"/>
              </a:rPr>
              <a:t>COPOLAD III 2021-2024</a:t>
            </a:r>
          </a:p>
        </p:txBody>
      </p:sp>
      <p:sp>
        <p:nvSpPr>
          <p:cNvPr id="149" name="Rectángulo"/>
          <p:cNvSpPr/>
          <p:nvPr/>
        </p:nvSpPr>
        <p:spPr>
          <a:xfrm rot="5400000">
            <a:off x="14998700" y="878099"/>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50" name="Rectángulo"/>
          <p:cNvSpPr/>
          <p:nvPr/>
        </p:nvSpPr>
        <p:spPr>
          <a:xfrm rot="5400000">
            <a:off x="14998700" y="4802385"/>
            <a:ext cx="2137569" cy="377430"/>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51"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
        <p:nvSpPr>
          <p:cNvPr id="3" name="CuadroTexto 2">
            <a:extLst>
              <a:ext uri="{FF2B5EF4-FFF2-40B4-BE49-F238E27FC236}">
                <a16:creationId xmlns:a16="http://schemas.microsoft.com/office/drawing/2014/main" id="{4D15EC83-09BA-30F1-8160-77426D1B611A}"/>
              </a:ext>
            </a:extLst>
          </p:cNvPr>
          <p:cNvSpPr txBox="1"/>
          <p:nvPr/>
        </p:nvSpPr>
        <p:spPr>
          <a:xfrm>
            <a:off x="222283" y="2197224"/>
            <a:ext cx="7609909" cy="341632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400" dirty="0">
                <a:latin typeface="Abadi" panose="020B0604020104020204" pitchFamily="34" charset="0"/>
              </a:rPr>
              <a:t>Work line 1.5: Development and strengthening of national Early Warning Systems, led by EUDA</a:t>
            </a:r>
          </a:p>
          <a:p>
            <a:endParaRPr lang="en-US" sz="2400" b="0" dirty="0">
              <a:latin typeface="Abadi" panose="020B0604020104020204" pitchFamily="34" charset="0"/>
            </a:endParaRPr>
          </a:p>
          <a:p>
            <a:endParaRPr lang="en-US" sz="2400" b="0" dirty="0">
              <a:latin typeface="Abadi" panose="020B0604020104020204" pitchFamily="34" charset="0"/>
            </a:endParaRPr>
          </a:p>
          <a:p>
            <a:r>
              <a:rPr lang="en-US" sz="2400" b="0" dirty="0">
                <a:latin typeface="Abadi" panose="020B0604020104020204" pitchFamily="34" charset="0"/>
              </a:rPr>
              <a:t>Training in new methodologies:</a:t>
            </a:r>
          </a:p>
          <a:p>
            <a:endParaRPr lang="en-US" sz="2400" b="0" dirty="0">
              <a:latin typeface="Abadi" panose="020B0604020104020204" pitchFamily="34" charset="0"/>
            </a:endParaRPr>
          </a:p>
          <a:p>
            <a:r>
              <a:rPr lang="en-US" sz="2400" b="0" dirty="0">
                <a:latin typeface="Abadi" panose="020B0604020104020204" pitchFamily="34" charset="0"/>
              </a:rPr>
              <a:t>Wastewater analysis</a:t>
            </a:r>
          </a:p>
          <a:p>
            <a:r>
              <a:rPr lang="en-US" sz="2400" b="0" dirty="0">
                <a:latin typeface="Abadi" panose="020B0604020104020204" pitchFamily="34" charset="0"/>
              </a:rPr>
              <a:t>Web surveys</a:t>
            </a:r>
          </a:p>
          <a:p>
            <a:r>
              <a:rPr lang="en-US" sz="2400" b="0" dirty="0">
                <a:latin typeface="Abadi" panose="020B0604020104020204" pitchFamily="34" charset="0"/>
              </a:rPr>
              <a:t>Prospective analysis – Foresight methodology</a:t>
            </a:r>
            <a:endParaRPr lang="es-MX" sz="2400" b="0" dirty="0">
              <a:latin typeface="Abadi" panose="020B0604020104020204" pitchFamily="34" charset="0"/>
            </a:endParaRPr>
          </a:p>
        </p:txBody>
      </p:sp>
      <p:sp>
        <p:nvSpPr>
          <p:cNvPr id="5" name="CuadroTexto 4">
            <a:extLst>
              <a:ext uri="{FF2B5EF4-FFF2-40B4-BE49-F238E27FC236}">
                <a16:creationId xmlns:a16="http://schemas.microsoft.com/office/drawing/2014/main" id="{4B12DF2E-C39C-C981-00C6-2E22B60E2BAF}"/>
              </a:ext>
            </a:extLst>
          </p:cNvPr>
          <p:cNvSpPr txBox="1"/>
          <p:nvPr/>
        </p:nvSpPr>
        <p:spPr>
          <a:xfrm>
            <a:off x="8108530" y="906361"/>
            <a:ext cx="7645663" cy="747897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400" dirty="0">
                <a:latin typeface="Abadi" panose="020B0604020104020204" pitchFamily="34" charset="0"/>
              </a:rPr>
              <a:t>Co-organized workshops </a:t>
            </a:r>
            <a:r>
              <a:rPr lang="en-US" sz="2400" dirty="0">
                <a:latin typeface="Abadi" panose="020B0604020104020204" pitchFamily="34" charset="0"/>
                <a:sym typeface="Wingdings" panose="05000000000000000000" pitchFamily="2" charset="2"/>
              </a:rPr>
              <a:t></a:t>
            </a:r>
            <a:r>
              <a:rPr lang="en-US" sz="2400" dirty="0">
                <a:latin typeface="Abadi" panose="020B0604020104020204" pitchFamily="34" charset="0"/>
              </a:rPr>
              <a:t> </a:t>
            </a:r>
            <a:r>
              <a:rPr lang="en-US" sz="2400" b="0" dirty="0">
                <a:latin typeface="Abadi" panose="020B0604020104020204" pitchFamily="34" charset="0"/>
              </a:rPr>
              <a:t>EUDA-COPOLAD - OID/CICAD with the support of SENDA. Chile, April 2023.</a:t>
            </a:r>
          </a:p>
          <a:p>
            <a:r>
              <a:rPr lang="en-US" sz="2400" b="0" dirty="0">
                <a:latin typeface="Abadi" panose="020B0604020104020204" pitchFamily="34" charset="0"/>
              </a:rPr>
              <a:t>Analytical capacity of the National Early Warning Systems and the National Drug Observatories: updates and new perspectives.</a:t>
            </a:r>
          </a:p>
          <a:p>
            <a:endParaRPr lang="en-US" sz="2400" dirty="0">
              <a:latin typeface="Abadi" panose="020B0604020104020204" pitchFamily="34" charset="0"/>
            </a:endParaRPr>
          </a:p>
          <a:p>
            <a:r>
              <a:rPr lang="en-US" sz="2400" dirty="0">
                <a:latin typeface="Abadi" panose="020B0604020104020204" pitchFamily="34" charset="0"/>
              </a:rPr>
              <a:t>Seminar and launch of the SAT </a:t>
            </a:r>
            <a:r>
              <a:rPr lang="en-US" sz="2400" b="0" dirty="0">
                <a:latin typeface="Abadi" panose="020B0604020104020204" pitchFamily="34" charset="0"/>
              </a:rPr>
              <a:t>in Jamaica, together with CICAD. February 2024.</a:t>
            </a:r>
          </a:p>
          <a:p>
            <a:endParaRPr lang="en-US" sz="2400" dirty="0">
              <a:latin typeface="Abadi" panose="020B0604020104020204" pitchFamily="34" charset="0"/>
            </a:endParaRPr>
          </a:p>
          <a:p>
            <a:r>
              <a:rPr lang="en-US" sz="2400" dirty="0">
                <a:latin typeface="Abadi" panose="020B0604020104020204" pitchFamily="34" charset="0"/>
              </a:rPr>
              <a:t>Online workshop: </a:t>
            </a:r>
            <a:r>
              <a:rPr lang="en-US" sz="2400" b="0" dirty="0">
                <a:latin typeface="Abadi" panose="020B0604020104020204" pitchFamily="34" charset="0"/>
              </a:rPr>
              <a:t>Strengthening capacities in Early Warning Systems. March 2024</a:t>
            </a:r>
          </a:p>
          <a:p>
            <a:endParaRPr lang="en-US" sz="2400" dirty="0">
              <a:latin typeface="Abadi" panose="020B0604020104020204" pitchFamily="34" charset="0"/>
            </a:endParaRPr>
          </a:p>
          <a:p>
            <a:r>
              <a:rPr lang="en-US" sz="2400" dirty="0">
                <a:latin typeface="Abadi" panose="020B0604020104020204" pitchFamily="34" charset="0"/>
              </a:rPr>
              <a:t>Support for the design of wastewater studies:</a:t>
            </a:r>
          </a:p>
          <a:p>
            <a:r>
              <a:rPr lang="en-US" sz="2400" b="0" dirty="0">
                <a:latin typeface="Abadi" panose="020B0604020104020204" pitchFamily="34" charset="0"/>
              </a:rPr>
              <a:t>Argentina, Chile and Uruguay</a:t>
            </a:r>
          </a:p>
          <a:p>
            <a:endParaRPr lang="en-US" sz="2400" dirty="0">
              <a:latin typeface="Abadi" panose="020B0604020104020204" pitchFamily="34" charset="0"/>
            </a:endParaRPr>
          </a:p>
          <a:p>
            <a:r>
              <a:rPr lang="en-US" sz="2400" dirty="0">
                <a:latin typeface="Abadi" panose="020B0604020104020204" pitchFamily="34" charset="0"/>
              </a:rPr>
              <a:t>Web survey design support </a:t>
            </a:r>
            <a:r>
              <a:rPr lang="en-US" sz="2400" b="0" dirty="0">
                <a:latin typeface="Abadi" panose="020B0604020104020204" pitchFamily="34" charset="0"/>
              </a:rPr>
              <a:t>in Uruguay</a:t>
            </a:r>
          </a:p>
          <a:p>
            <a:endParaRPr lang="en-US" sz="2400" dirty="0">
              <a:latin typeface="Abadi" panose="020B0604020104020204" pitchFamily="34" charset="0"/>
            </a:endParaRPr>
          </a:p>
          <a:p>
            <a:r>
              <a:rPr lang="en-US" sz="2400" dirty="0">
                <a:latin typeface="Abadi" panose="020B0604020104020204" pitchFamily="34" charset="0"/>
              </a:rPr>
              <a:t>Online Training Prospective Analysis - Foresight</a:t>
            </a:r>
          </a:p>
          <a:p>
            <a:r>
              <a:rPr lang="en-US" sz="2400" b="0" dirty="0">
                <a:latin typeface="Abadi" panose="020B0604020104020204" pitchFamily="34" charset="0"/>
              </a:rPr>
              <a:t>October 15/2024 Caribbean countries</a:t>
            </a:r>
            <a:endParaRPr lang="es-MX" b="0" dirty="0"/>
          </a:p>
        </p:txBody>
      </p:sp>
      <p:sp>
        <p:nvSpPr>
          <p:cNvPr id="11" name="CuadroTexto 10">
            <a:extLst>
              <a:ext uri="{FF2B5EF4-FFF2-40B4-BE49-F238E27FC236}">
                <a16:creationId xmlns:a16="http://schemas.microsoft.com/office/drawing/2014/main" id="{DA58FCDA-8297-1CFA-28CF-31AD793697CD}"/>
              </a:ext>
            </a:extLst>
          </p:cNvPr>
          <p:cNvSpPr txBox="1"/>
          <p:nvPr/>
        </p:nvSpPr>
        <p:spPr>
          <a:xfrm>
            <a:off x="8466964" y="5502849"/>
            <a:ext cx="5732043" cy="40011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endParaRPr lang="es-MX" dirty="0"/>
          </a:p>
        </p:txBody>
      </p:sp>
    </p:spTree>
    <p:extLst>
      <p:ext uri="{BB962C8B-B14F-4D97-AF65-F5344CB8AC3E}">
        <p14:creationId xmlns:p14="http://schemas.microsoft.com/office/powerpoint/2010/main" val="428278532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Imagen" descr="Imagen"/>
          <p:cNvPicPr>
            <a:picLocks noChangeAspect="1"/>
          </p:cNvPicPr>
          <p:nvPr/>
        </p:nvPicPr>
        <p:blipFill>
          <a:blip r:embed="rId3"/>
          <a:stretch>
            <a:fillRect/>
          </a:stretch>
        </p:blipFill>
        <p:spPr>
          <a:xfrm>
            <a:off x="-19050" y="2286"/>
            <a:ext cx="10680700" cy="9139429"/>
          </a:xfrm>
          <a:prstGeom prst="rect">
            <a:avLst/>
          </a:prstGeom>
          <a:ln w="3175">
            <a:miter lim="400000"/>
          </a:ln>
        </p:spPr>
      </p:pic>
      <p:pic>
        <p:nvPicPr>
          <p:cNvPr id="154" name="Imagen" descr="Imagen"/>
          <p:cNvPicPr>
            <a:picLocks noChangeAspect="1"/>
          </p:cNvPicPr>
          <p:nvPr/>
        </p:nvPicPr>
        <p:blipFill>
          <a:blip r:embed="rId4"/>
          <a:stretch>
            <a:fillRect/>
          </a:stretch>
        </p:blipFill>
        <p:spPr>
          <a:xfrm>
            <a:off x="3614737" y="2139943"/>
            <a:ext cx="3413126" cy="6616714"/>
          </a:xfrm>
          <a:prstGeom prst="rect">
            <a:avLst/>
          </a:prstGeom>
          <a:ln w="3175">
            <a:miter lim="400000"/>
          </a:ln>
        </p:spPr>
      </p:pic>
      <p:sp>
        <p:nvSpPr>
          <p:cNvPr id="155"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56" name="Imagen" descr="Imagen"/>
          <p:cNvPicPr>
            <a:picLocks noChangeAspect="1"/>
          </p:cNvPicPr>
          <p:nvPr/>
        </p:nvPicPr>
        <p:blipFill>
          <a:blip r:embed="rId5"/>
          <a:stretch>
            <a:fillRect/>
          </a:stretch>
        </p:blipFill>
        <p:spPr>
          <a:xfrm>
            <a:off x="628904" y="396154"/>
            <a:ext cx="14807692" cy="566592"/>
          </a:xfrm>
          <a:prstGeom prst="rect">
            <a:avLst/>
          </a:prstGeom>
          <a:ln w="3175">
            <a:miter lim="400000"/>
          </a:ln>
        </p:spPr>
      </p:pic>
      <p:sp>
        <p:nvSpPr>
          <p:cNvPr id="157" name="Lorem Ipsum ha sido el texto de relleno estándar de las industrias desde el año 1500, cuando un impresor (N. delT.Lorem ipsum dolor sit amet,"/>
          <p:cNvSpPr txBox="1"/>
          <p:nvPr/>
        </p:nvSpPr>
        <p:spPr>
          <a:xfrm>
            <a:off x="11055608" y="4261080"/>
            <a:ext cx="4568964" cy="56083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3866" tIns="33866" rIns="33866" bIns="33866" anchor="ctr">
            <a:spAutoFit/>
          </a:bodyPr>
          <a:lstStyle>
            <a:lvl1pPr marL="238125" indent="-238125" algn="l" defTabSz="457200">
              <a:lnSpc>
                <a:spcPts val="3900"/>
              </a:lnSpc>
              <a:spcBef>
                <a:spcPts val="1500"/>
              </a:spcBef>
              <a:buSzPct val="125000"/>
              <a:buChar char="•"/>
              <a:defRPr sz="1700" b="0">
                <a:solidFill>
                  <a:srgbClr val="5E5E5E"/>
                </a:solidFill>
                <a:latin typeface="HK Grotesk Pro Medium"/>
                <a:ea typeface="HK Grotesk Pro Medium"/>
                <a:cs typeface="HK Grotesk Pro Medium"/>
                <a:sym typeface="HK Grotesk Pro Medium"/>
              </a:defRPr>
            </a:lvl1pPr>
          </a:lstStyle>
          <a:p>
            <a:pPr marL="0" indent="0">
              <a:lnSpc>
                <a:spcPct val="100000"/>
              </a:lnSpc>
              <a:spcBef>
                <a:spcPts val="600"/>
              </a:spcBef>
              <a:buNone/>
            </a:pPr>
            <a:r>
              <a:rPr lang="es-MX" sz="3200" dirty="0">
                <a:latin typeface="Abadi" panose="020B0604020104020204" pitchFamily="34" charset="0"/>
              </a:rPr>
              <a:t> </a:t>
            </a:r>
            <a:endParaRPr sz="3200" dirty="0">
              <a:latin typeface="Abadi" panose="020B0604020104020204" pitchFamily="34" charset="0"/>
            </a:endParaRPr>
          </a:p>
        </p:txBody>
      </p:sp>
      <p:sp>
        <p:nvSpPr>
          <p:cNvPr id="158" name="Lorem Ipsum ha sido el texto de relleno estándar de las industrias desde el año 1500, cuando un impresor (N. delT.Lorem ipsum dolor sit amet,"/>
          <p:cNvSpPr txBox="1"/>
          <p:nvPr/>
        </p:nvSpPr>
        <p:spPr>
          <a:xfrm>
            <a:off x="10991093" y="2933798"/>
            <a:ext cx="4568964" cy="33000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3866" tIns="33866" rIns="33866" bIns="33866" anchor="ctr">
            <a:spAutoFit/>
          </a:bodyPr>
          <a:lstStyle>
            <a:lvl1pPr marL="238125" indent="-238125" algn="l" defTabSz="457200">
              <a:lnSpc>
                <a:spcPts val="3900"/>
              </a:lnSpc>
              <a:spcBef>
                <a:spcPts val="1500"/>
              </a:spcBef>
              <a:buSzPct val="125000"/>
              <a:buChar char="•"/>
              <a:defRPr sz="1700" b="0">
                <a:solidFill>
                  <a:srgbClr val="5E5E5E"/>
                </a:solidFill>
                <a:latin typeface="HK Grotesk Pro Medium"/>
                <a:ea typeface="HK Grotesk Pro Medium"/>
                <a:cs typeface="HK Grotesk Pro Medium"/>
                <a:sym typeface="HK Grotesk Pro Medium"/>
              </a:defRPr>
            </a:lvl1pPr>
          </a:lstStyle>
          <a:p>
            <a:pPr>
              <a:lnSpc>
                <a:spcPct val="100000"/>
              </a:lnSpc>
              <a:spcBef>
                <a:spcPts val="600"/>
              </a:spcBef>
            </a:pPr>
            <a:endParaRPr dirty="0"/>
          </a:p>
        </p:txBody>
      </p:sp>
      <p:sp>
        <p:nvSpPr>
          <p:cNvPr id="159" name="Lorem Ipsum ha sido el texto de relleno estándar de las industrias desde el año 1500, cuando un impresor (N. delT.Lorem ipsum dolor sit amet,"/>
          <p:cNvSpPr txBox="1"/>
          <p:nvPr/>
        </p:nvSpPr>
        <p:spPr>
          <a:xfrm>
            <a:off x="10991093" y="4208060"/>
            <a:ext cx="4568964" cy="49928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3866" tIns="33866" rIns="33866" bIns="33866" anchor="ctr">
            <a:spAutoFit/>
          </a:bodyPr>
          <a:lstStyle>
            <a:lvl1pPr marL="238125" indent="-238125" algn="l" defTabSz="457200">
              <a:lnSpc>
                <a:spcPts val="3900"/>
              </a:lnSpc>
              <a:spcBef>
                <a:spcPts val="1500"/>
              </a:spcBef>
              <a:buSzPct val="125000"/>
              <a:buChar char="•"/>
              <a:defRPr sz="1700" b="0">
                <a:solidFill>
                  <a:srgbClr val="5E5E5E"/>
                </a:solidFill>
                <a:latin typeface="HK Grotesk Pro Medium"/>
                <a:ea typeface="HK Grotesk Pro Medium"/>
                <a:cs typeface="HK Grotesk Pro Medium"/>
                <a:sym typeface="HK Grotesk Pro Medium"/>
              </a:defRPr>
            </a:lvl1pPr>
          </a:lstStyle>
          <a:p>
            <a:pPr>
              <a:lnSpc>
                <a:spcPct val="100000"/>
              </a:lnSpc>
              <a:spcBef>
                <a:spcPts val="600"/>
              </a:spcBef>
            </a:pPr>
            <a:r>
              <a:rPr lang="es-MX" sz="2800" b="1" dirty="0" err="1">
                <a:latin typeface="Abadi" panose="020B0604020104020204" pitchFamily="34" charset="0"/>
              </a:rPr>
              <a:t>Thank</a:t>
            </a:r>
            <a:r>
              <a:rPr lang="es-MX" sz="2800" b="1" dirty="0">
                <a:latin typeface="Abadi" panose="020B0604020104020204" pitchFamily="34" charset="0"/>
              </a:rPr>
              <a:t> </a:t>
            </a:r>
            <a:r>
              <a:rPr lang="es-MX" sz="2800" b="1" dirty="0" err="1">
                <a:latin typeface="Abadi" panose="020B0604020104020204" pitchFamily="34" charset="0"/>
              </a:rPr>
              <a:t>you</a:t>
            </a:r>
            <a:r>
              <a:rPr lang="es-MX" sz="2800" b="1" dirty="0">
                <a:latin typeface="Abadi" panose="020B0604020104020204" pitchFamily="34" charset="0"/>
              </a:rPr>
              <a:t> </a:t>
            </a:r>
            <a:r>
              <a:rPr lang="es-MX" sz="2800" b="1" dirty="0" err="1">
                <a:latin typeface="Abadi" panose="020B0604020104020204" pitchFamily="34" charset="0"/>
              </a:rPr>
              <a:t>for</a:t>
            </a:r>
            <a:r>
              <a:rPr lang="es-MX" sz="2800" b="1" dirty="0">
                <a:latin typeface="Abadi" panose="020B0604020104020204" pitchFamily="34" charset="0"/>
              </a:rPr>
              <a:t> </a:t>
            </a:r>
            <a:r>
              <a:rPr lang="es-MX" sz="2800" b="1" dirty="0" err="1">
                <a:latin typeface="Abadi" panose="020B0604020104020204" pitchFamily="34" charset="0"/>
              </a:rPr>
              <a:t>the</a:t>
            </a:r>
            <a:r>
              <a:rPr lang="es-MX" sz="2800" b="1" dirty="0">
                <a:latin typeface="Abadi" panose="020B0604020104020204" pitchFamily="34" charset="0"/>
              </a:rPr>
              <a:t> </a:t>
            </a:r>
            <a:r>
              <a:rPr lang="es-MX" sz="2800" b="1" dirty="0" err="1">
                <a:latin typeface="Abadi" panose="020B0604020104020204" pitchFamily="34" charset="0"/>
              </a:rPr>
              <a:t>attention</a:t>
            </a:r>
            <a:r>
              <a:rPr lang="es-MX" sz="2800" b="1" dirty="0">
                <a:latin typeface="Abadi" panose="020B0604020104020204" pitchFamily="34" charset="0"/>
              </a:rPr>
              <a:t>!</a:t>
            </a:r>
            <a:endParaRPr sz="2800" b="1" dirty="0">
              <a:latin typeface="Abadi" panose="020B0604020104020204" pitchFamily="34" charset="0"/>
            </a:endParaRPr>
          </a:p>
        </p:txBody>
      </p:sp>
      <p:sp>
        <p:nvSpPr>
          <p:cNvPr id="161" name="Lorem Ipsum ha sido el texto de relleno estándar de las industrias desde el año 1500, cuando un impresor (N. delT.Lorem ipsum dolor sit amet,"/>
          <p:cNvSpPr txBox="1"/>
          <p:nvPr/>
        </p:nvSpPr>
        <p:spPr>
          <a:xfrm>
            <a:off x="10991093" y="7035898"/>
            <a:ext cx="4568964" cy="33000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3866" tIns="33866" rIns="33866" bIns="33866" anchor="ctr">
            <a:spAutoFit/>
          </a:bodyPr>
          <a:lstStyle>
            <a:lvl1pPr marL="238125" indent="-238125" algn="l" defTabSz="457200">
              <a:lnSpc>
                <a:spcPts val="3900"/>
              </a:lnSpc>
              <a:spcBef>
                <a:spcPts val="1500"/>
              </a:spcBef>
              <a:buSzPct val="125000"/>
              <a:buChar char="•"/>
              <a:defRPr sz="1700" b="0">
                <a:solidFill>
                  <a:srgbClr val="5E5E5E"/>
                </a:solidFill>
                <a:latin typeface="HK Grotesk Pro Medium"/>
                <a:ea typeface="HK Grotesk Pro Medium"/>
                <a:cs typeface="HK Grotesk Pro Medium"/>
                <a:sym typeface="HK Grotesk Pro Medium"/>
              </a:defRPr>
            </a:lvl1pPr>
          </a:lstStyle>
          <a:p>
            <a:pPr>
              <a:lnSpc>
                <a:spcPct val="100000"/>
              </a:lnSpc>
              <a:spcBef>
                <a:spcPts val="600"/>
              </a:spcBef>
            </a:pPr>
            <a:endParaRPr dirty="0"/>
          </a:p>
        </p:txBody>
      </p:sp>
      <p:sp>
        <p:nvSpPr>
          <p:cNvPr id="162" name="Rectángulo"/>
          <p:cNvSpPr/>
          <p:nvPr/>
        </p:nvSpPr>
        <p:spPr>
          <a:xfrm rot="5400000">
            <a:off x="14998700" y="878099"/>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63" name="Rectángulo"/>
          <p:cNvSpPr/>
          <p:nvPr/>
        </p:nvSpPr>
        <p:spPr>
          <a:xfrm rot="5400000">
            <a:off x="14998700" y="4802385"/>
            <a:ext cx="2137569" cy="377430"/>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64" name="Imagen" descr="Imagen"/>
          <p:cNvPicPr>
            <a:picLocks noChangeAspect="1"/>
          </p:cNvPicPr>
          <p:nvPr/>
        </p:nvPicPr>
        <p:blipFill>
          <a:blip r:embed="rId6"/>
          <a:stretch>
            <a:fillRect/>
          </a:stretch>
        </p:blipFill>
        <p:spPr>
          <a:xfrm>
            <a:off x="611987" y="2186787"/>
            <a:ext cx="2586026" cy="2586026"/>
          </a:xfrm>
          <a:prstGeom prst="rect">
            <a:avLst/>
          </a:prstGeom>
          <a:ln w="3175">
            <a:miter lim="400000"/>
          </a:ln>
        </p:spPr>
      </p:pic>
      <p:pic>
        <p:nvPicPr>
          <p:cNvPr id="165" name="Imagen" descr="Imagen"/>
          <p:cNvPicPr>
            <a:picLocks noChangeAspect="1"/>
          </p:cNvPicPr>
          <p:nvPr/>
        </p:nvPicPr>
        <p:blipFill>
          <a:blip r:embed="rId6"/>
          <a:stretch>
            <a:fillRect/>
          </a:stretch>
        </p:blipFill>
        <p:spPr>
          <a:xfrm>
            <a:off x="4028287" y="2186787"/>
            <a:ext cx="2586026" cy="2586026"/>
          </a:xfrm>
          <a:prstGeom prst="rect">
            <a:avLst/>
          </a:prstGeom>
          <a:ln w="3175">
            <a:miter lim="400000"/>
          </a:ln>
        </p:spPr>
      </p:pic>
      <p:pic>
        <p:nvPicPr>
          <p:cNvPr id="166" name="Imagen" descr="Imagen"/>
          <p:cNvPicPr>
            <a:picLocks noChangeAspect="1"/>
          </p:cNvPicPr>
          <p:nvPr/>
        </p:nvPicPr>
        <p:blipFill>
          <a:blip r:embed="rId6"/>
          <a:stretch>
            <a:fillRect/>
          </a:stretch>
        </p:blipFill>
        <p:spPr>
          <a:xfrm>
            <a:off x="7444587" y="2186787"/>
            <a:ext cx="2586026" cy="2586026"/>
          </a:xfrm>
          <a:prstGeom prst="rect">
            <a:avLst/>
          </a:prstGeom>
          <a:ln w="3175">
            <a:miter lim="400000"/>
          </a:ln>
        </p:spPr>
      </p:pic>
      <p:pic>
        <p:nvPicPr>
          <p:cNvPr id="167" name="Imagen" descr="Imagen"/>
          <p:cNvPicPr>
            <a:picLocks noChangeAspect="1"/>
          </p:cNvPicPr>
          <p:nvPr/>
        </p:nvPicPr>
        <p:blipFill>
          <a:blip r:embed="rId6"/>
          <a:stretch>
            <a:fillRect/>
          </a:stretch>
        </p:blipFill>
        <p:spPr>
          <a:xfrm>
            <a:off x="611987" y="5463499"/>
            <a:ext cx="2586026" cy="2586026"/>
          </a:xfrm>
          <a:prstGeom prst="rect">
            <a:avLst/>
          </a:prstGeom>
          <a:ln w="3175">
            <a:miter lim="400000"/>
          </a:ln>
        </p:spPr>
      </p:pic>
      <p:pic>
        <p:nvPicPr>
          <p:cNvPr id="168" name="Imagen" descr="Imagen"/>
          <p:cNvPicPr>
            <a:picLocks noChangeAspect="1"/>
          </p:cNvPicPr>
          <p:nvPr/>
        </p:nvPicPr>
        <p:blipFill>
          <a:blip r:embed="rId6"/>
          <a:stretch>
            <a:fillRect/>
          </a:stretch>
        </p:blipFill>
        <p:spPr>
          <a:xfrm>
            <a:off x="4028287" y="5463499"/>
            <a:ext cx="2586026" cy="2586026"/>
          </a:xfrm>
          <a:prstGeom prst="rect">
            <a:avLst/>
          </a:prstGeom>
          <a:ln w="3175">
            <a:miter lim="400000"/>
          </a:ln>
        </p:spPr>
      </p:pic>
      <p:pic>
        <p:nvPicPr>
          <p:cNvPr id="169" name="Imagen" descr="Imagen"/>
          <p:cNvPicPr>
            <a:picLocks noChangeAspect="1"/>
          </p:cNvPicPr>
          <p:nvPr/>
        </p:nvPicPr>
        <p:blipFill>
          <a:blip r:embed="rId6"/>
          <a:stretch>
            <a:fillRect/>
          </a:stretch>
        </p:blipFill>
        <p:spPr>
          <a:xfrm>
            <a:off x="7444587" y="5463499"/>
            <a:ext cx="2586026" cy="2586026"/>
          </a:xfrm>
          <a:prstGeom prst="rect">
            <a:avLst/>
          </a:prstGeom>
          <a:ln w="3175">
            <a:miter lim="400000"/>
          </a:ln>
        </p:spPr>
      </p:pic>
      <p:sp>
        <p:nvSpPr>
          <p:cNvPr id="170" name="LOREM IPSUM LOREM IPSUM LOREM IPSUMLOREM IPSUMLOREM  IPSUMLOREM IPSUM"/>
          <p:cNvSpPr txBox="1"/>
          <p:nvPr/>
        </p:nvSpPr>
        <p:spPr>
          <a:xfrm>
            <a:off x="1663700" y="1186084"/>
            <a:ext cx="5801960" cy="39643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3866" tIns="33866" rIns="33866" bIns="33866" anchor="ctr">
            <a:spAutoFit/>
          </a:bodyPr>
          <a:lstStyle/>
          <a:p>
            <a:pPr algn="l" defTabSz="457200">
              <a:lnSpc>
                <a:spcPct val="80000"/>
              </a:lnSpc>
              <a:spcBef>
                <a:spcPts val="1500"/>
              </a:spcBef>
              <a:defRPr sz="2600" b="0">
                <a:solidFill>
                  <a:srgbClr val="ED361C"/>
                </a:solidFill>
                <a:latin typeface="HK Grotesk Pro Bold"/>
                <a:ea typeface="HK Grotesk Pro Bold"/>
                <a:cs typeface="HK Grotesk Pro Bold"/>
                <a:sym typeface="HK Grotesk Pro Bold"/>
              </a:defRPr>
            </a:pPr>
            <a:endParaRPr dirty="0"/>
          </a:p>
        </p:txBody>
      </p:sp>
      <p:sp>
        <p:nvSpPr>
          <p:cNvPr id="171" name="Texto"/>
          <p:cNvSpPr txBox="1"/>
          <p:nvPr/>
        </p:nvSpPr>
        <p:spPr>
          <a:xfrm>
            <a:off x="1416562" y="3204633"/>
            <a:ext cx="976876" cy="550334"/>
          </a:xfrm>
          <a:prstGeom prst="rect">
            <a:avLst/>
          </a:prstGeom>
          <a:ln w="3175">
            <a:miter lim="400000"/>
          </a:ln>
        </p:spPr>
        <p:txBody>
          <a:bodyPr wrap="none" lIns="33866" tIns="33866" rIns="33866" bIns="33866" anchor="ctr">
            <a:spAutoFit/>
          </a:bodyPr>
          <a:lstStyle/>
          <a:p>
            <a:pPr>
              <a:defRPr sz="2900" b="0">
                <a:latin typeface="HK Grotesk Pro Medium"/>
                <a:ea typeface="HK Grotesk Pro Medium"/>
                <a:cs typeface="HK Grotesk Pro Medium"/>
                <a:sym typeface="HK Grotesk Pro Medium"/>
              </a:defRPr>
            </a:pPr>
            <a:endParaRPr/>
          </a:p>
        </p:txBody>
      </p:sp>
      <p:sp>
        <p:nvSpPr>
          <p:cNvPr id="172" name="Texto"/>
          <p:cNvSpPr txBox="1"/>
          <p:nvPr/>
        </p:nvSpPr>
        <p:spPr>
          <a:xfrm>
            <a:off x="4832862" y="3204633"/>
            <a:ext cx="976876" cy="550334"/>
          </a:xfrm>
          <a:prstGeom prst="rect">
            <a:avLst/>
          </a:prstGeom>
          <a:ln w="3175">
            <a:miter lim="400000"/>
          </a:ln>
        </p:spPr>
        <p:txBody>
          <a:bodyPr wrap="none" lIns="33866" tIns="33866" rIns="33866" bIns="33866" anchor="ctr">
            <a:spAutoFit/>
          </a:bodyPr>
          <a:lstStyle/>
          <a:p>
            <a:pPr>
              <a:defRPr sz="2900" b="0">
                <a:latin typeface="HK Grotesk Pro Medium"/>
                <a:ea typeface="HK Grotesk Pro Medium"/>
                <a:cs typeface="HK Grotesk Pro Medium"/>
                <a:sym typeface="HK Grotesk Pro Medium"/>
              </a:defRPr>
            </a:pPr>
            <a:endParaRPr/>
          </a:p>
        </p:txBody>
      </p:sp>
      <p:sp>
        <p:nvSpPr>
          <p:cNvPr id="173" name="Texto"/>
          <p:cNvSpPr txBox="1"/>
          <p:nvPr/>
        </p:nvSpPr>
        <p:spPr>
          <a:xfrm>
            <a:off x="8249162" y="3204633"/>
            <a:ext cx="976876" cy="550334"/>
          </a:xfrm>
          <a:prstGeom prst="rect">
            <a:avLst/>
          </a:prstGeom>
          <a:ln w="3175">
            <a:miter lim="400000"/>
          </a:ln>
        </p:spPr>
        <p:txBody>
          <a:bodyPr wrap="none" lIns="33866" tIns="33866" rIns="33866" bIns="33866" anchor="ctr">
            <a:spAutoFit/>
          </a:bodyPr>
          <a:lstStyle/>
          <a:p>
            <a:pPr>
              <a:defRPr sz="2900" b="0">
                <a:latin typeface="HK Grotesk Pro Medium"/>
                <a:ea typeface="HK Grotesk Pro Medium"/>
                <a:cs typeface="HK Grotesk Pro Medium"/>
                <a:sym typeface="HK Grotesk Pro Medium"/>
              </a:defRPr>
            </a:pPr>
            <a:endParaRPr/>
          </a:p>
        </p:txBody>
      </p:sp>
      <p:sp>
        <p:nvSpPr>
          <p:cNvPr id="174" name="Texto"/>
          <p:cNvSpPr txBox="1"/>
          <p:nvPr/>
        </p:nvSpPr>
        <p:spPr>
          <a:xfrm>
            <a:off x="1416562" y="6481344"/>
            <a:ext cx="976876" cy="550335"/>
          </a:xfrm>
          <a:prstGeom prst="rect">
            <a:avLst/>
          </a:prstGeom>
          <a:ln w="3175">
            <a:miter lim="400000"/>
          </a:ln>
        </p:spPr>
        <p:txBody>
          <a:bodyPr wrap="none" lIns="33866" tIns="33866" rIns="33866" bIns="33866" anchor="ctr">
            <a:spAutoFit/>
          </a:bodyPr>
          <a:lstStyle/>
          <a:p>
            <a:pPr>
              <a:defRPr sz="2900" b="0">
                <a:latin typeface="HK Grotesk Pro Medium"/>
                <a:ea typeface="HK Grotesk Pro Medium"/>
                <a:cs typeface="HK Grotesk Pro Medium"/>
                <a:sym typeface="HK Grotesk Pro Medium"/>
              </a:defRPr>
            </a:pPr>
            <a:endParaRPr/>
          </a:p>
        </p:txBody>
      </p:sp>
      <p:sp>
        <p:nvSpPr>
          <p:cNvPr id="175" name="Texto"/>
          <p:cNvSpPr txBox="1"/>
          <p:nvPr/>
        </p:nvSpPr>
        <p:spPr>
          <a:xfrm>
            <a:off x="4832862" y="6481344"/>
            <a:ext cx="976876" cy="550335"/>
          </a:xfrm>
          <a:prstGeom prst="rect">
            <a:avLst/>
          </a:prstGeom>
          <a:ln w="3175">
            <a:miter lim="400000"/>
          </a:ln>
        </p:spPr>
        <p:txBody>
          <a:bodyPr wrap="none" lIns="33866" tIns="33866" rIns="33866" bIns="33866" anchor="ctr">
            <a:spAutoFit/>
          </a:bodyPr>
          <a:lstStyle/>
          <a:p>
            <a:pPr>
              <a:defRPr sz="2900" b="0">
                <a:latin typeface="HK Grotesk Pro Medium"/>
                <a:ea typeface="HK Grotesk Pro Medium"/>
                <a:cs typeface="HK Grotesk Pro Medium"/>
                <a:sym typeface="HK Grotesk Pro Medium"/>
              </a:defRPr>
            </a:pPr>
            <a:endParaRPr/>
          </a:p>
        </p:txBody>
      </p:sp>
      <p:sp>
        <p:nvSpPr>
          <p:cNvPr id="176" name="Texto"/>
          <p:cNvSpPr txBox="1"/>
          <p:nvPr/>
        </p:nvSpPr>
        <p:spPr>
          <a:xfrm>
            <a:off x="8249162" y="6481344"/>
            <a:ext cx="976876" cy="550335"/>
          </a:xfrm>
          <a:prstGeom prst="rect">
            <a:avLst/>
          </a:prstGeom>
          <a:ln w="3175">
            <a:miter lim="400000"/>
          </a:ln>
        </p:spPr>
        <p:txBody>
          <a:bodyPr wrap="none" lIns="33866" tIns="33866" rIns="33866" bIns="33866" anchor="ctr">
            <a:spAutoFit/>
          </a:bodyPr>
          <a:lstStyle/>
          <a:p>
            <a:pPr>
              <a:defRPr sz="2900" b="0">
                <a:latin typeface="HK Grotesk Pro Medium"/>
                <a:ea typeface="HK Grotesk Pro Medium"/>
                <a:cs typeface="HK Grotesk Pro Medium"/>
                <a:sym typeface="HK Grotesk Pro Medium"/>
              </a:defRPr>
            </a:pPr>
            <a:endParaRPr/>
          </a:p>
        </p:txBody>
      </p:sp>
      <p:sp>
        <p:nvSpPr>
          <p:cNvPr id="177"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
        <p:nvSpPr>
          <p:cNvPr id="2" name="CuadroTexto 1">
            <a:extLst>
              <a:ext uri="{FF2B5EF4-FFF2-40B4-BE49-F238E27FC236}">
                <a16:creationId xmlns:a16="http://schemas.microsoft.com/office/drawing/2014/main" id="{9758CAC5-93E4-9C12-3F7D-21623B4AB0F2}"/>
              </a:ext>
            </a:extLst>
          </p:cNvPr>
          <p:cNvSpPr txBox="1"/>
          <p:nvPr/>
        </p:nvSpPr>
        <p:spPr>
          <a:xfrm>
            <a:off x="910092" y="3174633"/>
            <a:ext cx="2043900" cy="68394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ctr" defTabSz="550333" rtl="0" fontAlgn="auto" latinLnBrk="0" hangingPunct="0">
              <a:lnSpc>
                <a:spcPct val="100000"/>
              </a:lnSpc>
              <a:spcBef>
                <a:spcPts val="0"/>
              </a:spcBef>
              <a:spcAft>
                <a:spcPts val="0"/>
              </a:spcAft>
              <a:buClrTx/>
              <a:buSzTx/>
              <a:buFontTx/>
              <a:buNone/>
              <a:tabLst/>
            </a:pPr>
            <a:r>
              <a:rPr lang="es-MX" dirty="0"/>
              <a:t>THINK IN SAT KEY</a:t>
            </a:r>
            <a:endParaRPr kumimoji="0" lang="es-MX" sz="2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3" name="CuadroTexto 2">
            <a:extLst>
              <a:ext uri="{FF2B5EF4-FFF2-40B4-BE49-F238E27FC236}">
                <a16:creationId xmlns:a16="http://schemas.microsoft.com/office/drawing/2014/main" id="{9162DA90-3E6B-5F98-E02B-5CEEFB9E893D}"/>
              </a:ext>
            </a:extLst>
          </p:cNvPr>
          <p:cNvSpPr txBox="1"/>
          <p:nvPr/>
        </p:nvSpPr>
        <p:spPr>
          <a:xfrm>
            <a:off x="4253026" y="3195347"/>
            <a:ext cx="1937496" cy="68394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3866" tIns="33866" rIns="33866" bIns="33866" numCol="1" spcCol="38100" rtlCol="0" anchor="ctr">
            <a:spAutoFit/>
          </a:bodyPr>
          <a:lstStyle/>
          <a:p>
            <a:pPr marL="0" marR="0" indent="0" algn="ctr" defTabSz="550333" rtl="0" fontAlgn="auto" latinLnBrk="0" hangingPunct="0">
              <a:lnSpc>
                <a:spcPct val="100000"/>
              </a:lnSpc>
              <a:spcBef>
                <a:spcPts val="0"/>
              </a:spcBef>
              <a:spcAft>
                <a:spcPts val="0"/>
              </a:spcAft>
              <a:buClrTx/>
              <a:buSzTx/>
              <a:buFontTx/>
              <a:buNone/>
              <a:tabLst/>
            </a:pPr>
            <a:r>
              <a:rPr kumimoji="0" lang="es-MX" sz="2000" b="1" i="0" u="none" strike="noStrike" cap="none" spc="0" normalizeH="0" baseline="0" dirty="0">
                <a:ln>
                  <a:noFill/>
                </a:ln>
                <a:solidFill>
                  <a:srgbClr val="000000"/>
                </a:solidFill>
                <a:effectLst/>
                <a:uFillTx/>
                <a:latin typeface="Helvetica Neue"/>
                <a:ea typeface="Helvetica Neue"/>
                <a:cs typeface="Helvetica Neue"/>
                <a:sym typeface="Helvetica Neue"/>
              </a:rPr>
              <a:t>CONSOLIDATE</a:t>
            </a:r>
          </a:p>
          <a:p>
            <a:pPr marL="0" marR="0" indent="0" algn="ctr" defTabSz="550333" rtl="0" fontAlgn="auto" latinLnBrk="0" hangingPunct="0">
              <a:lnSpc>
                <a:spcPct val="100000"/>
              </a:lnSpc>
              <a:spcBef>
                <a:spcPts val="0"/>
              </a:spcBef>
              <a:spcAft>
                <a:spcPts val="0"/>
              </a:spcAft>
              <a:buClrTx/>
              <a:buSzTx/>
              <a:buFontTx/>
              <a:buNone/>
              <a:tabLst/>
            </a:pPr>
            <a:r>
              <a:rPr kumimoji="0" lang="es-MX" sz="2000" b="1" i="0" u="none" strike="noStrike" cap="none" spc="0" normalizeH="0" baseline="0" dirty="0">
                <a:ln>
                  <a:noFill/>
                </a:ln>
                <a:solidFill>
                  <a:srgbClr val="000000"/>
                </a:solidFill>
                <a:effectLst/>
                <a:uFillTx/>
                <a:latin typeface="Helvetica Neue"/>
                <a:ea typeface="Helvetica Neue"/>
                <a:cs typeface="Helvetica Neue"/>
                <a:sym typeface="Helvetica Neue"/>
              </a:rPr>
              <a:t> NETWORKS</a:t>
            </a:r>
          </a:p>
        </p:txBody>
      </p:sp>
      <p:sp>
        <p:nvSpPr>
          <p:cNvPr id="4" name="CuadroTexto 3">
            <a:extLst>
              <a:ext uri="{FF2B5EF4-FFF2-40B4-BE49-F238E27FC236}">
                <a16:creationId xmlns:a16="http://schemas.microsoft.com/office/drawing/2014/main" id="{5FAAE33A-9B33-D00D-6DC2-E64EEE935808}"/>
              </a:ext>
            </a:extLst>
          </p:cNvPr>
          <p:cNvSpPr txBox="1"/>
          <p:nvPr/>
        </p:nvSpPr>
        <p:spPr>
          <a:xfrm>
            <a:off x="7613642" y="3071020"/>
            <a:ext cx="2280537" cy="68394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3866" tIns="33866" rIns="33866" bIns="33866" numCol="1" spcCol="38100" rtlCol="0" anchor="ctr">
            <a:spAutoFit/>
          </a:bodyPr>
          <a:lstStyle/>
          <a:p>
            <a:pPr marL="0" marR="0" indent="0" algn="ctr" defTabSz="550333" rtl="0" fontAlgn="auto" latinLnBrk="0" hangingPunct="0">
              <a:lnSpc>
                <a:spcPct val="100000"/>
              </a:lnSpc>
              <a:spcBef>
                <a:spcPts val="0"/>
              </a:spcBef>
              <a:spcAft>
                <a:spcPts val="0"/>
              </a:spcAft>
              <a:buClrTx/>
              <a:buSzTx/>
              <a:buFontTx/>
              <a:buNone/>
              <a:tabLst/>
            </a:pPr>
            <a:r>
              <a:rPr kumimoji="0" lang="es-MX" sz="2000" b="1" i="0" u="none" strike="noStrike" cap="none" spc="0" normalizeH="0" baseline="0" dirty="0">
                <a:ln>
                  <a:noFill/>
                </a:ln>
                <a:solidFill>
                  <a:srgbClr val="000000"/>
                </a:solidFill>
                <a:effectLst/>
                <a:uFillTx/>
                <a:latin typeface="Helvetica Neue"/>
                <a:ea typeface="Helvetica Neue"/>
                <a:cs typeface="Helvetica Neue"/>
                <a:sym typeface="Helvetica Neue"/>
              </a:rPr>
              <a:t>SCIENCE </a:t>
            </a:r>
          </a:p>
          <a:p>
            <a:pPr marL="0" marR="0" indent="0" algn="ctr" defTabSz="550333" rtl="0" fontAlgn="auto" latinLnBrk="0" hangingPunct="0">
              <a:lnSpc>
                <a:spcPct val="100000"/>
              </a:lnSpc>
              <a:spcBef>
                <a:spcPts val="0"/>
              </a:spcBef>
              <a:spcAft>
                <a:spcPts val="0"/>
              </a:spcAft>
              <a:buClrTx/>
              <a:buSzTx/>
              <a:buFontTx/>
              <a:buNone/>
              <a:tabLst/>
            </a:pPr>
            <a:r>
              <a:rPr kumimoji="0" lang="es-MX" sz="2000" b="1" i="0" u="none" strike="noStrike" cap="none" spc="0" normalizeH="0" baseline="0" dirty="0">
                <a:ln>
                  <a:noFill/>
                </a:ln>
                <a:solidFill>
                  <a:srgbClr val="000000"/>
                </a:solidFill>
                <a:effectLst/>
                <a:uFillTx/>
                <a:latin typeface="Helvetica Neue"/>
                <a:ea typeface="Helvetica Neue"/>
                <a:cs typeface="Helvetica Neue"/>
                <a:sym typeface="Helvetica Neue"/>
              </a:rPr>
              <a:t>COLLABORATIVE</a:t>
            </a:r>
          </a:p>
        </p:txBody>
      </p:sp>
      <p:sp>
        <p:nvSpPr>
          <p:cNvPr id="5" name="CuadroTexto 4">
            <a:extLst>
              <a:ext uri="{FF2B5EF4-FFF2-40B4-BE49-F238E27FC236}">
                <a16:creationId xmlns:a16="http://schemas.microsoft.com/office/drawing/2014/main" id="{BD953C5E-2079-F825-A79A-8080C10D8350}"/>
              </a:ext>
            </a:extLst>
          </p:cNvPr>
          <p:cNvSpPr txBox="1"/>
          <p:nvPr/>
        </p:nvSpPr>
        <p:spPr>
          <a:xfrm>
            <a:off x="1190921" y="6022276"/>
            <a:ext cx="1482242" cy="129950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3866" tIns="33866" rIns="33866" bIns="33866" numCol="1" spcCol="38100" rtlCol="0" anchor="ctr">
            <a:spAutoFit/>
          </a:bodyPr>
          <a:lstStyle/>
          <a:p>
            <a:pPr marL="0" marR="0" indent="0" algn="ctr" defTabSz="550333"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rPr>
              <a:t>INCIDENCE</a:t>
            </a:r>
          </a:p>
          <a:p>
            <a:pPr marL="0" marR="0" indent="0" algn="ctr" defTabSz="550333"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rPr>
              <a:t> IN THE </a:t>
            </a:r>
          </a:p>
          <a:p>
            <a:pPr marL="0" marR="0" indent="0" algn="ctr" defTabSz="550333"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rPr>
              <a:t>POLICIES</a:t>
            </a:r>
          </a:p>
          <a:p>
            <a:pPr marL="0" marR="0" indent="0" algn="ctr" defTabSz="550333"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rPr>
              <a:t>PUBLIC</a:t>
            </a:r>
            <a:endParaRPr kumimoji="0" lang="es-MX" sz="2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6" name="CuadroTexto 5">
            <a:extLst>
              <a:ext uri="{FF2B5EF4-FFF2-40B4-BE49-F238E27FC236}">
                <a16:creationId xmlns:a16="http://schemas.microsoft.com/office/drawing/2014/main" id="{2834431A-6037-204B-CA7F-D95C8916B639}"/>
              </a:ext>
            </a:extLst>
          </p:cNvPr>
          <p:cNvSpPr txBox="1"/>
          <p:nvPr/>
        </p:nvSpPr>
        <p:spPr>
          <a:xfrm>
            <a:off x="4066276" y="6304599"/>
            <a:ext cx="2565873" cy="99172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3866" tIns="33866" rIns="33866" bIns="33866" numCol="1" spcCol="38100" rtlCol="0" anchor="ctr">
            <a:spAutoFit/>
          </a:bodyPr>
          <a:lstStyle/>
          <a:p>
            <a:pPr marL="0" marR="0" indent="0" algn="ctr" defTabSz="550333" rtl="0" fontAlgn="auto" latinLnBrk="0" hangingPunct="0">
              <a:lnSpc>
                <a:spcPct val="100000"/>
              </a:lnSpc>
              <a:spcBef>
                <a:spcPts val="0"/>
              </a:spcBef>
              <a:spcAft>
                <a:spcPts val="0"/>
              </a:spcAft>
              <a:buClrTx/>
              <a:buSzTx/>
              <a:buFontTx/>
              <a:buNone/>
              <a:tabLst/>
            </a:pPr>
            <a:r>
              <a:rPr kumimoji="0" lang="es-MX" sz="2000" b="1" i="0" u="none" strike="noStrike" cap="none" spc="0" normalizeH="0" baseline="0" dirty="0">
                <a:ln>
                  <a:noFill/>
                </a:ln>
                <a:solidFill>
                  <a:srgbClr val="000000"/>
                </a:solidFill>
                <a:effectLst/>
                <a:uFillTx/>
                <a:latin typeface="Helvetica Neue"/>
                <a:ea typeface="Helvetica Neue"/>
                <a:cs typeface="Helvetica Neue"/>
                <a:sym typeface="Helvetica Neue"/>
              </a:rPr>
              <a:t>SURVEILLANCE OF </a:t>
            </a:r>
          </a:p>
          <a:p>
            <a:pPr marL="0" marR="0" indent="0" algn="ctr" defTabSz="550333" rtl="0" fontAlgn="auto" latinLnBrk="0" hangingPunct="0">
              <a:lnSpc>
                <a:spcPct val="100000"/>
              </a:lnSpc>
              <a:spcBef>
                <a:spcPts val="0"/>
              </a:spcBef>
              <a:spcAft>
                <a:spcPts val="0"/>
              </a:spcAft>
              <a:buClrTx/>
              <a:buSzTx/>
              <a:buFontTx/>
              <a:buNone/>
              <a:tabLst/>
            </a:pPr>
            <a:r>
              <a:rPr kumimoji="0" lang="es-MX" sz="2000" b="1" i="0" u="none" strike="noStrike" cap="none" spc="0" normalizeH="0" baseline="0" dirty="0">
                <a:ln>
                  <a:noFill/>
                </a:ln>
                <a:solidFill>
                  <a:srgbClr val="000000"/>
                </a:solidFill>
                <a:effectLst/>
                <a:uFillTx/>
                <a:latin typeface="Helvetica Neue"/>
                <a:ea typeface="Helvetica Neue"/>
                <a:cs typeface="Helvetica Neue"/>
                <a:sym typeface="Helvetica Neue"/>
              </a:rPr>
              <a:t>THREATS </a:t>
            </a:r>
          </a:p>
          <a:p>
            <a:pPr marL="0" marR="0" indent="0" algn="ctr" defTabSz="550333" rtl="0" fontAlgn="auto" latinLnBrk="0" hangingPunct="0">
              <a:lnSpc>
                <a:spcPct val="100000"/>
              </a:lnSpc>
              <a:spcBef>
                <a:spcPts val="0"/>
              </a:spcBef>
              <a:spcAft>
                <a:spcPts val="0"/>
              </a:spcAft>
              <a:buClrTx/>
              <a:buSzTx/>
              <a:buFontTx/>
              <a:buNone/>
              <a:tabLst/>
            </a:pPr>
            <a:r>
              <a:rPr kumimoji="0" lang="es-MX" sz="2000" b="1" i="0" u="none" strike="noStrike" cap="none" spc="0" normalizeH="0" baseline="0" dirty="0">
                <a:ln>
                  <a:noFill/>
                </a:ln>
                <a:solidFill>
                  <a:srgbClr val="000000"/>
                </a:solidFill>
                <a:effectLst/>
                <a:uFillTx/>
                <a:latin typeface="Helvetica Neue"/>
                <a:ea typeface="Helvetica Neue"/>
                <a:cs typeface="Helvetica Neue"/>
                <a:sym typeface="Helvetica Neue"/>
              </a:rPr>
              <a:t>ENDOGENOUS</a:t>
            </a:r>
          </a:p>
        </p:txBody>
      </p:sp>
      <p:sp>
        <p:nvSpPr>
          <p:cNvPr id="7" name="CuadroTexto 6">
            <a:extLst>
              <a:ext uri="{FF2B5EF4-FFF2-40B4-BE49-F238E27FC236}">
                <a16:creationId xmlns:a16="http://schemas.microsoft.com/office/drawing/2014/main" id="{80B041D2-7BE3-FFA6-6145-7F21CF0E70BA}"/>
              </a:ext>
            </a:extLst>
          </p:cNvPr>
          <p:cNvSpPr txBox="1"/>
          <p:nvPr/>
        </p:nvSpPr>
        <p:spPr>
          <a:xfrm>
            <a:off x="7803316" y="6354071"/>
            <a:ext cx="1868566" cy="68394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3866" tIns="33866" rIns="33866" bIns="33866" numCol="1" spcCol="38100" rtlCol="0" anchor="ctr">
            <a:spAutoFit/>
          </a:bodyPr>
          <a:lstStyle/>
          <a:p>
            <a:pPr marL="0" marR="0" indent="0" algn="ctr" defTabSz="550333" rtl="0" fontAlgn="auto" latinLnBrk="0" hangingPunct="0">
              <a:lnSpc>
                <a:spcPct val="100000"/>
              </a:lnSpc>
              <a:spcBef>
                <a:spcPts val="0"/>
              </a:spcBef>
              <a:spcAft>
                <a:spcPts val="0"/>
              </a:spcAft>
              <a:buClrTx/>
              <a:buSzTx/>
              <a:buFontTx/>
              <a:buNone/>
              <a:tabLst/>
            </a:pPr>
            <a:r>
              <a:rPr kumimoji="0" lang="es-MX" sz="2000" b="1" i="0" u="none" strike="noStrike" cap="none" spc="0" normalizeH="0" baseline="0" dirty="0">
                <a:ln>
                  <a:noFill/>
                </a:ln>
                <a:solidFill>
                  <a:srgbClr val="000000"/>
                </a:solidFill>
                <a:effectLst/>
                <a:uFillTx/>
                <a:latin typeface="Helvetica Neue"/>
                <a:ea typeface="Helvetica Neue"/>
                <a:cs typeface="Helvetica Neue"/>
                <a:sym typeface="Helvetica Neue"/>
              </a:rPr>
              <a:t>PERSPECTIVE</a:t>
            </a:r>
          </a:p>
          <a:p>
            <a:pPr marL="0" marR="0" indent="0" algn="ctr" defTabSz="550333" rtl="0" fontAlgn="auto" latinLnBrk="0" hangingPunct="0">
              <a:lnSpc>
                <a:spcPct val="100000"/>
              </a:lnSpc>
              <a:spcBef>
                <a:spcPts val="0"/>
              </a:spcBef>
              <a:spcAft>
                <a:spcPts val="0"/>
              </a:spcAft>
              <a:buClrTx/>
              <a:buSzTx/>
              <a:buFontTx/>
              <a:buNone/>
              <a:tabLst/>
            </a:pPr>
            <a:r>
              <a:rPr kumimoji="0" lang="es-MX" sz="2000" b="1" i="0" u="none" strike="noStrike" cap="none" spc="0" normalizeH="0" baseline="0" dirty="0">
                <a:ln>
                  <a:noFill/>
                </a:ln>
                <a:solidFill>
                  <a:srgbClr val="000000"/>
                </a:solidFill>
                <a:effectLst/>
                <a:uFillTx/>
                <a:latin typeface="Helvetica Neue"/>
                <a:ea typeface="Helvetica Neue"/>
                <a:cs typeface="Helvetica Neue"/>
                <a:sym typeface="Helvetica Neue"/>
              </a:rPr>
              <a:t>OF RIGHTS</a:t>
            </a:r>
          </a:p>
        </p:txBody>
      </p:sp>
      <p:sp>
        <p:nvSpPr>
          <p:cNvPr id="8" name="CuadroTexto 7">
            <a:extLst>
              <a:ext uri="{FF2B5EF4-FFF2-40B4-BE49-F238E27FC236}">
                <a16:creationId xmlns:a16="http://schemas.microsoft.com/office/drawing/2014/main" id="{962CB047-DB64-4D04-9F07-2B193EDBBA2A}"/>
              </a:ext>
            </a:extLst>
          </p:cNvPr>
          <p:cNvSpPr txBox="1"/>
          <p:nvPr/>
        </p:nvSpPr>
        <p:spPr>
          <a:xfrm>
            <a:off x="1156535" y="1271257"/>
            <a:ext cx="3388213" cy="56083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3866" tIns="33866" rIns="33866" bIns="33866" numCol="1" spcCol="38100" rtlCol="0" anchor="ctr">
            <a:spAutoFit/>
          </a:bodyPr>
          <a:lstStyle/>
          <a:p>
            <a:pPr marL="0" marR="0" indent="0" algn="ctr" defTabSz="550333" rtl="0" fontAlgn="auto" latinLnBrk="0" hangingPunct="0">
              <a:lnSpc>
                <a:spcPct val="100000"/>
              </a:lnSpc>
              <a:spcBef>
                <a:spcPts val="0"/>
              </a:spcBef>
              <a:spcAft>
                <a:spcPts val="0"/>
              </a:spcAft>
              <a:buClrTx/>
              <a:buSzTx/>
              <a:buFontTx/>
              <a:buNone/>
              <a:tabLst/>
            </a:pPr>
            <a:r>
              <a:rPr kumimoji="0" lang="es-MX" sz="3200" b="1" i="0" u="none" strike="noStrike" cap="none" spc="0" normalizeH="0" baseline="0" dirty="0">
                <a:ln>
                  <a:noFill/>
                </a:ln>
                <a:solidFill>
                  <a:srgbClr val="C00000"/>
                </a:solidFill>
                <a:effectLst/>
                <a:uFillTx/>
                <a:latin typeface="Abadi" panose="020B0604020104020204" pitchFamily="34" charset="0"/>
                <a:sym typeface="Helvetica Neue"/>
              </a:rPr>
              <a:t>SATS CHALLENGES</a:t>
            </a: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550333"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3866" tIns="33866" rIns="33866" bIns="33866" numCol="1" spcCol="38100" rtlCol="0" anchor="ctr">
        <a:spAutoFit/>
      </a:bodyPr>
      <a:lstStyle>
        <a:defPPr marL="0" marR="0" indent="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550333"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3866" tIns="33866" rIns="33866" bIns="33866" numCol="1" spcCol="38100" rtlCol="0" anchor="ctr">
        <a:spAutoFit/>
      </a:bodyPr>
      <a:lstStyle>
        <a:defPPr marL="0" marR="0" indent="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41DA512BF9E793498E3011D39B1824AC" ma:contentTypeVersion="22" ma:contentTypeDescription="Crear nuevo documento." ma:contentTypeScope="" ma:versionID="fbbdc731cb5e863fb162c96bca32bf01">
  <xsd:schema xmlns:xsd="http://www.w3.org/2001/XMLSchema" xmlns:xs="http://www.w3.org/2001/XMLSchema" xmlns:p="http://schemas.microsoft.com/office/2006/metadata/properties" xmlns:ns2="33d2ceeb-fd15-4065-892e-5be14dece4ff" xmlns:ns3="14feb837-75b8-4da0-839f-eb1c5ea2152d" xmlns:ns4="61c22d5d-bdf7-4cb5-8a9c-6c28073473a9" targetNamespace="http://schemas.microsoft.com/office/2006/metadata/properties" ma:root="true" ma:fieldsID="eedea1f3a0536bbb4199cfb10e6bba52" ns2:_="" ns3:_="" ns4:_="">
    <xsd:import namespace="33d2ceeb-fd15-4065-892e-5be14dece4ff"/>
    <xsd:import namespace="14feb837-75b8-4da0-839f-eb1c5ea2152d"/>
    <xsd:import namespace="61c22d5d-bdf7-4cb5-8a9c-6c28073473a9"/>
    <xsd:element name="properties">
      <xsd:complexType>
        <xsd:sequence>
          <xsd:element name="documentManagement">
            <xsd:complexType>
              <xsd:all>
                <xsd:element ref="ns2:n72767502c1c4e9bae8ce013fdee11cf" minOccurs="0"/>
                <xsd:element ref="ns3:TaxCatchAll" minOccurs="0"/>
                <xsd:element ref="ns2:n4242925c0c540b099bbef476ae0347d" minOccurs="0"/>
                <xsd:element ref="ns2:MediaServiceMetadata" minOccurs="0"/>
                <xsd:element ref="ns2:MediaServiceFastMetadata" minOccurs="0"/>
                <xsd:element ref="ns2:MediaServiceAutoKeyPoints" minOccurs="0"/>
                <xsd:element ref="ns2:MediaServiceKeyPoints" minOccurs="0"/>
                <xsd:element ref="ns4:SharedWithUsers" minOccurs="0"/>
                <xsd:element ref="ns4: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d2ceeb-fd15-4065-892e-5be14dece4ff" elementFormDefault="qualified">
    <xsd:import namespace="http://schemas.microsoft.com/office/2006/documentManagement/types"/>
    <xsd:import namespace="http://schemas.microsoft.com/office/infopath/2007/PartnerControls"/>
    <xsd:element name="n72767502c1c4e9bae8ce013fdee11cf" ma:index="9" nillable="true" ma:taxonomy="true" ma:internalName="n72767502c1c4e9bae8ce013fdee11cf" ma:taxonomyFieldName="palabrasclaveempresa" ma:displayName="Palabras clave de FIIAPP" ma:fieldId="{77276750-2c1c-4e9b-ae8c-e013fdee11cf}" ma:taxonomyMulti="true" ma:sspId="0f4afbdf-b431-4932-b70a-70c1915ab58e" ma:termSetId="ef1fcd61-6b57-4f54-bb1f-b9c1166f371e" ma:anchorId="00000000-0000-0000-0000-000000000000" ma:open="false" ma:isKeyword="false">
      <xsd:complexType>
        <xsd:sequence>
          <xsd:element ref="pc:Terms" minOccurs="0" maxOccurs="1"/>
        </xsd:sequence>
      </xsd:complexType>
    </xsd:element>
    <xsd:element name="n4242925c0c540b099bbef476ae0347d" ma:index="12" nillable="true" ma:taxonomy="true" ma:internalName="n4242925c0c540b099bbef476ae0347d" ma:taxonomyFieldName="palabrasclavesitio" ma:displayName="Palabras clave de sitio" ma:fieldId="{74242925-c0c5-40b0-99bb-ef476ae0347d}" ma:taxonomyMulti="true" ma:sspId="0f4afbdf-b431-4932-b70a-70c1915ab58e" ma:termSetId="9543e3d4-bc00-4806-8d2a-8eaffc9c5c55" ma:anchorId="00000000-0000-0000-0000-000000000000" ma:open="false" ma:isKeyword="false">
      <xsd:complexType>
        <xsd:sequence>
          <xsd:element ref="pc:Terms" minOccurs="0" maxOccurs="1"/>
        </xsd:sequence>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AutoTags" ma:index="21" nillable="true" ma:displayName="Tags" ma:internalName="MediaServiceAutoTag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Location" ma:index="25" nillable="true" ma:displayName="Location" ma:internalName="MediaServiceLocation" ma:readOnly="true">
      <xsd:simpleType>
        <xsd:restriction base="dms:Text"/>
      </xsd:simpleType>
    </xsd:element>
    <xsd:element name="lcf76f155ced4ddcb4097134ff3c332f" ma:index="27" nillable="true" ma:taxonomy="true" ma:internalName="lcf76f155ced4ddcb4097134ff3c332f" ma:taxonomyFieldName="MediaServiceImageTags" ma:displayName="Etiquetas de imagen" ma:readOnly="false" ma:fieldId="{5cf76f15-5ced-4ddc-b409-7134ff3c332f}" ma:taxonomyMulti="true" ma:sspId="0f4afbdf-b431-4932-b70a-70c1915ab5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feb837-75b8-4da0-839f-eb1c5ea2152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ba24d67-f076-400f-a89a-89655bed651a}" ma:internalName="TaxCatchAll" ma:showField="CatchAllData" ma:web="14feb837-75b8-4da0-839f-eb1c5ea2152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1c22d5d-bdf7-4cb5-8a9c-6c28073473a9" elementFormDefault="qualified">
    <xsd:import namespace="http://schemas.microsoft.com/office/2006/documentManagement/types"/>
    <xsd:import namespace="http://schemas.microsoft.com/office/infopath/2007/PartnerControls"/>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F2806C-66F1-4B03-B9A4-F4614E2EF59B}">
  <ds:schemaRefs>
    <ds:schemaRef ds:uri="http://schemas.microsoft.com/sharepoint/v3/contenttype/forms"/>
  </ds:schemaRefs>
</ds:datastoreItem>
</file>

<file path=customXml/itemProps2.xml><?xml version="1.0" encoding="utf-8"?>
<ds:datastoreItem xmlns:ds="http://schemas.openxmlformats.org/officeDocument/2006/customXml" ds:itemID="{D3622994-6C36-4732-ADC3-59041205AE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d2ceeb-fd15-4065-892e-5be14dece4ff"/>
    <ds:schemaRef ds:uri="14feb837-75b8-4da0-839f-eb1c5ea2152d"/>
    <ds:schemaRef ds:uri="61c22d5d-bdf7-4cb5-8a9c-6c28073473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TotalTime>
  <Words>693</Words>
  <Application>Microsoft Office PowerPoint</Application>
  <PresentationFormat>Personalizado</PresentationFormat>
  <Paragraphs>100</Paragraphs>
  <Slides>7</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Abadi</vt:lpstr>
      <vt:lpstr>Helvetica Neue</vt:lpstr>
      <vt:lpstr>Helvetica Neue Light</vt:lpstr>
      <vt:lpstr>Helvetica Neue Medium</vt:lpstr>
      <vt:lpstr>HK Grotesk Pro Bold</vt:lpstr>
      <vt:lpstr>White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Grace</dc:creator>
  <cp:lastModifiedBy>Graciela Ahumada</cp:lastModifiedBy>
  <cp:revision>7</cp:revision>
  <dcterms:modified xsi:type="dcterms:W3CDTF">2024-10-03T21:06:39Z</dcterms:modified>
</cp:coreProperties>
</file>