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833" r:id="rId4"/>
    <p:sldMasterId id="2147483687" r:id="rId5"/>
    <p:sldMasterId id="2147483675" r:id="rId6"/>
    <p:sldMasterId id="2147483825" r:id="rId7"/>
    <p:sldMasterId id="2147483872" r:id="rId8"/>
    <p:sldMasterId id="2147483888" r:id="rId9"/>
  </p:sldMasterIdLst>
  <p:notesMasterIdLst>
    <p:notesMasterId r:id="rId26"/>
  </p:notesMasterIdLst>
  <p:sldIdLst>
    <p:sldId id="1569" r:id="rId10"/>
    <p:sldId id="4900" r:id="rId11"/>
    <p:sldId id="4899" r:id="rId12"/>
    <p:sldId id="4907" r:id="rId13"/>
    <p:sldId id="1633" r:id="rId14"/>
    <p:sldId id="4911" r:id="rId15"/>
    <p:sldId id="4906" r:id="rId16"/>
    <p:sldId id="1632" r:id="rId17"/>
    <p:sldId id="4892" r:id="rId18"/>
    <p:sldId id="4912" r:id="rId19"/>
    <p:sldId id="4913" r:id="rId20"/>
    <p:sldId id="1998" r:id="rId21"/>
    <p:sldId id="2115" r:id="rId22"/>
    <p:sldId id="4902" r:id="rId23"/>
    <p:sldId id="4903" r:id="rId24"/>
    <p:sldId id="290" r:id="rId25"/>
  </p:sldIdLst>
  <p:sldSz cx="12192000" cy="6858000"/>
  <p:notesSz cx="6858000" cy="9144000"/>
  <p:embeddedFontLst>
    <p:embeddedFont>
      <p:font typeface="Arial Narrow" panose="020B0606020202030204" pitchFamily="34" charset="0"/>
      <p:regular r:id="rId27"/>
      <p:bold r:id="rId28"/>
      <p:italic r:id="rId29"/>
      <p:boldItalic r:id="rId30"/>
    </p:embeddedFont>
    <p:embeddedFont>
      <p:font typeface="Roboto" panose="02000000000000000000" pitchFamily="2" charset="0"/>
      <p:regular r:id="rId31"/>
      <p:bold r:id="rId32"/>
      <p:italic r:id="rId33"/>
      <p:boldItalic r:id="rId34"/>
    </p:embeddedFont>
    <p:embeddedFont>
      <p:font typeface="Segoe UI" panose="020B0502040204020203" pitchFamily="34" charset="0"/>
      <p:regular r:id="rId35"/>
      <p:bold r:id="rId36"/>
      <p:italic r:id="rId37"/>
      <p:boldItalic r:id="rId38"/>
    </p:embeddedFont>
    <p:embeddedFont>
      <p:font typeface="Tahoma" panose="020B0604030504040204" pitchFamily="34" charset="0"/>
      <p:regular r:id="rId39"/>
      <p:bold r:id="rId40"/>
    </p:embeddedFont>
  </p:embeddedFontLst>
  <p:defaultTextStyle>
    <a:defPPr>
      <a:defRPr lang="es-SV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81B22DA-7215-114B-BAEB-0B8243B04EBE}" name="Miriam Weiss" initials="MW" userId="S::miriam.weiss@un.org::131dc922-6400-48b8-a71a-92bfefc6be18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C0BF"/>
    <a:srgbClr val="FD625E"/>
    <a:srgbClr val="54C5C8"/>
    <a:srgbClr val="39AFD4"/>
    <a:srgbClr val="6DA7AF"/>
    <a:srgbClr val="FEA19E"/>
    <a:srgbClr val="CFD5EA"/>
    <a:srgbClr val="E8E8E8"/>
    <a:srgbClr val="12127C"/>
    <a:srgbClr val="1B1B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3822C89-624B-4C3F-8644-57BB68BA9A93}" v="1" dt="2024-10-16T12:15:42.71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57" autoAdjust="0"/>
    <p:restoredTop sz="86957" autoAdjust="0"/>
  </p:normalViewPr>
  <p:slideViewPr>
    <p:cSldViewPr snapToGrid="0">
      <p:cViewPr varScale="1">
        <p:scale>
          <a:sx n="53" d="100"/>
          <a:sy n="53" d="100"/>
        </p:scale>
        <p:origin x="1080" y="4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48" d="100"/>
          <a:sy n="48" d="100"/>
        </p:scale>
        <p:origin x="2684" y="4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3.fntdata"/><Relationship Id="rId21" Type="http://schemas.openxmlformats.org/officeDocument/2006/relationships/slide" Target="slides/slide12.xml"/><Relationship Id="rId34" Type="http://schemas.openxmlformats.org/officeDocument/2006/relationships/font" Target="fonts/font8.fntdata"/><Relationship Id="rId42" Type="http://schemas.openxmlformats.org/officeDocument/2006/relationships/viewProps" Target="viewProps.xml"/><Relationship Id="rId47" Type="http://schemas.microsoft.com/office/2018/10/relationships/authors" Target="author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9" Type="http://schemas.openxmlformats.org/officeDocument/2006/relationships/font" Target="fonts/font3.fntdata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45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font" Target="fonts/font5.fntdata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theme" Target="theme/theme1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46" Type="http://schemas.microsoft.com/office/2015/10/relationships/revisionInfo" Target="revisionInfo.xml"/><Relationship Id="rId20" Type="http://schemas.openxmlformats.org/officeDocument/2006/relationships/slide" Target="slides/slide11.xml"/><Relationship Id="rId41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ercedes Alonso Segoviano - FIIAPP" userId="2119bbcc-7b0b-45fd-ae80-88cf7c99f0cd" providerId="ADAL" clId="{83822C89-624B-4C3F-8644-57BB68BA9A93}"/>
    <pc:docChg chg="addSld delSld modSld">
      <pc:chgData name="Mercedes Alonso Segoviano - FIIAPP" userId="2119bbcc-7b0b-45fd-ae80-88cf7c99f0cd" providerId="ADAL" clId="{83822C89-624B-4C3F-8644-57BB68BA9A93}" dt="2024-10-16T12:15:42.697" v="1"/>
      <pc:docMkLst>
        <pc:docMk/>
      </pc:docMkLst>
      <pc:sldChg chg="add">
        <pc:chgData name="Mercedes Alonso Segoviano - FIIAPP" userId="2119bbcc-7b0b-45fd-ae80-88cf7c99f0cd" providerId="ADAL" clId="{83822C89-624B-4C3F-8644-57BB68BA9A93}" dt="2024-10-16T12:15:42.697" v="1"/>
        <pc:sldMkLst>
          <pc:docMk/>
          <pc:sldMk cId="1301216988" sldId="2115"/>
        </pc:sldMkLst>
      </pc:sldChg>
      <pc:sldChg chg="del">
        <pc:chgData name="Mercedes Alonso Segoviano - FIIAPP" userId="2119bbcc-7b0b-45fd-ae80-88cf7c99f0cd" providerId="ADAL" clId="{83822C89-624B-4C3F-8644-57BB68BA9A93}" dt="2024-10-16T12:15:33.842" v="0" actId="2696"/>
        <pc:sldMkLst>
          <pc:docMk/>
          <pc:sldMk cId="2502768129" sldId="2115"/>
        </pc:sldMkLst>
      </pc:sldChg>
      <pc:sldChg chg="add">
        <pc:chgData name="Mercedes Alonso Segoviano - FIIAPP" userId="2119bbcc-7b0b-45fd-ae80-88cf7c99f0cd" providerId="ADAL" clId="{83822C89-624B-4C3F-8644-57BB68BA9A93}" dt="2024-10-16T12:15:42.697" v="1"/>
        <pc:sldMkLst>
          <pc:docMk/>
          <pc:sldMk cId="1902482406" sldId="4902"/>
        </pc:sldMkLst>
      </pc:sldChg>
      <pc:sldChg chg="del">
        <pc:chgData name="Mercedes Alonso Segoviano - FIIAPP" userId="2119bbcc-7b0b-45fd-ae80-88cf7c99f0cd" providerId="ADAL" clId="{83822C89-624B-4C3F-8644-57BB68BA9A93}" dt="2024-10-16T12:15:33.842" v="0" actId="2696"/>
        <pc:sldMkLst>
          <pc:docMk/>
          <pc:sldMk cId="2274758485" sldId="4902"/>
        </pc:sldMkLst>
      </pc:sldChg>
      <pc:sldChg chg="add">
        <pc:chgData name="Mercedes Alonso Segoviano - FIIAPP" userId="2119bbcc-7b0b-45fd-ae80-88cf7c99f0cd" providerId="ADAL" clId="{83822C89-624B-4C3F-8644-57BB68BA9A93}" dt="2024-10-16T12:15:42.697" v="1"/>
        <pc:sldMkLst>
          <pc:docMk/>
          <pc:sldMk cId="576035630" sldId="4903"/>
        </pc:sldMkLst>
      </pc:sldChg>
      <pc:sldChg chg="del">
        <pc:chgData name="Mercedes Alonso Segoviano - FIIAPP" userId="2119bbcc-7b0b-45fd-ae80-88cf7c99f0cd" providerId="ADAL" clId="{83822C89-624B-4C3F-8644-57BB68BA9A93}" dt="2024-10-16T12:15:33.842" v="0" actId="2696"/>
        <pc:sldMkLst>
          <pc:docMk/>
          <pc:sldMk cId="1563190871" sldId="4903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https://unitednations.sharepoint.com/sites/UNODC-DPA-LSS/Shared%20Documents/NPS%20EWA/EWA%20Power%20query%20file%20for%20analysis%20and%20progress%20reporting/Copy%20of%20EWA%20PQuery%20File_Aug%2023-1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unitednations.sharepoint.com/sites/UNODC-DPA-LSS/Shared%20Documents/Meetings%20&amp;%20Missions/2024/2024_10%20COPOLAD%20Seminar%20drugs/Presentation/Data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[Copy of EWA PQuery File_Aug 23-1.xlsx]EWA!PivotTable15</c:name>
    <c:fmtId val="-1"/>
  </c:pivotSource>
  <c:chart>
    <c:autoTitleDeleted val="1"/>
    <c:pivotFmts>
      <c:pivotFmt>
        <c:idx val="0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marker>
          <c:symbol val="none"/>
        </c:marker>
        <c:dLbl>
          <c:idx val="0"/>
          <c:numFmt formatCode="0%" sourceLinked="0"/>
          <c:spPr>
            <a:noFill/>
            <a:ln>
              <a:noFill/>
            </a:ln>
            <a:effectLst/>
          </c:spPr>
          <c:txPr>
            <a:bodyPr rot="0" spcFirstLastPara="1" vertOverflow="overflow" horzOverflow="overflow" vert="horz" wrap="square" anchor="ctr" anchorCtr="1">
              <a:spAutoFit/>
            </a:bodyPr>
            <a:lstStyle/>
            <a:p>
              <a:pPr>
                <a:defRPr lang="en-US" sz="9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s-ES_tradnl"/>
            </a:p>
          </c:txPr>
          <c:showLegendKey val="0"/>
          <c:showVal val="0"/>
          <c:showCatName val="0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spPr>
          <a:solidFill>
            <a:srgbClr val="67D4CC"/>
          </a:solidFill>
          <a:ln w="19050">
            <a:solidFill>
              <a:schemeClr val="lt1"/>
            </a:solidFill>
          </a:ln>
          <a:effectLst/>
        </c:spPr>
      </c:pivotFmt>
      <c:pivotFmt>
        <c:idx val="2"/>
        <c:spPr>
          <a:solidFill>
            <a:srgbClr val="F2C80F"/>
          </a:solidFill>
          <a:ln w="19050">
            <a:solidFill>
              <a:schemeClr val="lt1"/>
            </a:solidFill>
          </a:ln>
          <a:effectLst/>
        </c:spPr>
      </c:pivotFmt>
      <c:pivotFmt>
        <c:idx val="3"/>
        <c:spPr>
          <a:solidFill>
            <a:srgbClr val="B3B3B3"/>
          </a:solidFill>
          <a:ln w="19050">
            <a:solidFill>
              <a:schemeClr val="lt1"/>
            </a:solidFill>
          </a:ln>
          <a:effectLst/>
        </c:spPr>
      </c:pivotFmt>
      <c:pivotFmt>
        <c:idx val="4"/>
        <c:spPr>
          <a:solidFill>
            <a:srgbClr val="666666"/>
          </a:solidFill>
          <a:ln w="19050">
            <a:solidFill>
              <a:schemeClr val="lt1"/>
            </a:solidFill>
          </a:ln>
          <a:effectLst/>
        </c:spPr>
      </c:pivotFmt>
      <c:pivotFmt>
        <c:idx val="5"/>
        <c:spPr>
          <a:solidFill>
            <a:srgbClr val="8AD4EB"/>
          </a:solidFill>
          <a:ln w="19050">
            <a:solidFill>
              <a:schemeClr val="lt1"/>
            </a:solidFill>
          </a:ln>
          <a:effectLst/>
        </c:spPr>
      </c:pivotFmt>
      <c:pivotFmt>
        <c:idx val="6"/>
        <c:spPr>
          <a:solidFill>
            <a:srgbClr val="BE4A47"/>
          </a:solidFill>
          <a:ln w="19050">
            <a:solidFill>
              <a:schemeClr val="lt1"/>
            </a:solidFill>
          </a:ln>
          <a:effectLst/>
        </c:spPr>
      </c:pivotFmt>
      <c:pivotFmt>
        <c:idx val="7"/>
        <c:spPr>
          <a:solidFill>
            <a:srgbClr val="FD625E"/>
          </a:solidFill>
          <a:ln w="19050">
            <a:solidFill>
              <a:schemeClr val="lt1"/>
            </a:solidFill>
          </a:ln>
          <a:effectLst/>
        </c:spPr>
      </c:pivotFmt>
      <c:pivotFmt>
        <c:idx val="8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9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0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1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2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3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4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5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6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7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8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9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20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21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22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23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24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25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26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27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28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29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30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31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32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33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34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35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36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37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38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39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40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41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42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43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44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45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46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47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48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49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50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51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52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53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54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55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56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57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58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59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60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61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62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63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64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65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66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67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68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69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70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71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72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73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74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75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76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77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78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79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80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81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82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83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84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85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86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87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88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89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90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91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92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93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94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95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96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97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98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99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00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01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02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03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04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05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06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07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08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09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10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11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12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13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14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15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16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17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18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19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20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21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22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23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24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25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26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27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28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29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30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31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32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33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34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35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36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37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38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39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40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41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42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43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44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45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46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47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48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49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50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51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52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53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54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55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56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57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58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59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60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61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62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63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64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65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66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67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68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69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70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71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72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73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74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75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76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77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78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79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80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81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82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83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84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85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86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87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88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89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90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91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92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93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94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95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96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97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98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99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200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201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202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203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204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205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206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207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208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209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210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211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212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213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214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215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216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217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218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219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220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221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222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223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224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225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226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227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228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229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230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231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232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233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234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235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236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237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238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239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240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241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242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243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244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245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246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247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248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249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250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251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252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253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254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255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256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257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258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259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260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261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262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263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264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265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266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267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268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269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270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271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272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273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274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275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276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277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278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279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280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281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282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283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284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285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286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287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288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289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290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291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292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293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294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295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296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297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298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299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300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301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302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303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304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305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306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307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308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309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310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311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312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313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314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315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316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317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318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319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320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321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322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323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324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325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326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327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328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329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330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331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332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333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334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335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336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337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338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339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340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341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342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343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344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345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346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347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348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349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350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351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352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353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354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355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356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357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358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359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360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361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362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363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364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365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366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367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368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369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370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371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372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373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374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375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376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377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378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379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380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381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382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383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384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385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386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387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388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389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390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391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392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393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394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395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396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397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398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399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400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401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402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403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404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405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406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407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408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409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410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411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412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413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414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415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416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417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418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419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420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421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422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423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424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425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426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427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428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429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430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431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432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433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434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435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436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437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438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439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440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441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442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443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444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445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446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447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448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449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450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451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452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453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454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455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456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457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458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459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460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461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462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463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464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465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466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467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468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469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470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471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472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473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marker>
          <c:symbol val="none"/>
        </c:marker>
        <c:dLbl>
          <c:idx val="0"/>
          <c:numFmt formatCode="0%" sourceLinked="0"/>
          <c:spPr>
            <a:noFill/>
            <a:ln>
              <a:noFill/>
            </a:ln>
            <a:effectLst/>
          </c:spPr>
          <c:txPr>
            <a:bodyPr rot="0" spcFirstLastPara="1" vertOverflow="overflow" horzOverflow="overflow" vert="horz" wrap="square" anchor="ctr" anchorCtr="1">
              <a:spAutoFit/>
            </a:bodyPr>
            <a:lstStyle/>
            <a:p>
              <a:pPr>
                <a:defRPr lang="en-US" sz="9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s-ES_tradnl"/>
            </a:p>
          </c:txPr>
          <c:showLegendKey val="0"/>
          <c:showVal val="0"/>
          <c:showCatName val="0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74"/>
        <c:spPr>
          <a:solidFill>
            <a:srgbClr val="666666"/>
          </a:solidFill>
          <a:ln w="19050">
            <a:solidFill>
              <a:schemeClr val="lt1"/>
            </a:solidFill>
          </a:ln>
          <a:effectLst/>
        </c:spPr>
      </c:pivotFmt>
      <c:pivotFmt>
        <c:idx val="475"/>
        <c:spPr>
          <a:solidFill>
            <a:srgbClr val="FD625E"/>
          </a:solidFill>
          <a:ln w="19050">
            <a:solidFill>
              <a:schemeClr val="lt1"/>
            </a:solidFill>
          </a:ln>
          <a:effectLst/>
        </c:spPr>
      </c:pivotFmt>
      <c:pivotFmt>
        <c:idx val="476"/>
        <c:spPr>
          <a:solidFill>
            <a:srgbClr val="67D4CC"/>
          </a:solidFill>
          <a:ln w="19050">
            <a:solidFill>
              <a:schemeClr val="lt1"/>
            </a:solidFill>
          </a:ln>
          <a:effectLst/>
        </c:spPr>
      </c:pivotFmt>
      <c:pivotFmt>
        <c:idx val="477"/>
        <c:spPr>
          <a:solidFill>
            <a:srgbClr val="8AD4EB"/>
          </a:solidFill>
          <a:ln w="19050">
            <a:solidFill>
              <a:schemeClr val="lt1"/>
            </a:solidFill>
          </a:ln>
          <a:effectLst/>
        </c:spPr>
      </c:pivotFmt>
      <c:pivotFmt>
        <c:idx val="478"/>
        <c:spPr>
          <a:solidFill>
            <a:srgbClr val="F2C80F"/>
          </a:solidFill>
          <a:ln w="19050">
            <a:solidFill>
              <a:schemeClr val="lt1"/>
            </a:solidFill>
          </a:ln>
          <a:effectLst/>
        </c:spPr>
      </c:pivotFmt>
      <c:pivotFmt>
        <c:idx val="479"/>
        <c:spPr>
          <a:solidFill>
            <a:srgbClr val="5F6B6D"/>
          </a:solidFill>
          <a:ln w="19050">
            <a:solidFill>
              <a:schemeClr val="lt1"/>
            </a:solidFill>
          </a:ln>
          <a:effectLst/>
        </c:spPr>
      </c:pivotFmt>
      <c:pivotFmt>
        <c:idx val="480"/>
        <c:spPr>
          <a:solidFill>
            <a:srgbClr val="BE4A47"/>
          </a:solidFill>
          <a:ln w="19050">
            <a:solidFill>
              <a:schemeClr val="lt1"/>
            </a:solidFill>
          </a:ln>
          <a:effectLst/>
        </c:spPr>
      </c:pivotFmt>
      <c:pivotFmt>
        <c:idx val="481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marker>
          <c:symbol val="none"/>
        </c:marker>
        <c:dLbl>
          <c:idx val="0"/>
          <c:numFmt formatCode="0%" sourceLinked="0"/>
          <c:spPr>
            <a:noFill/>
            <a:ln>
              <a:noFill/>
            </a:ln>
            <a:effectLst/>
          </c:spPr>
          <c:txPr>
            <a:bodyPr rot="0" spcFirstLastPara="1" vertOverflow="overflow" horzOverflow="overflow" vert="horz" wrap="square" anchor="ctr" anchorCtr="1">
              <a:spAutoFit/>
            </a:bodyPr>
            <a:lstStyle/>
            <a:p>
              <a:pPr>
                <a:defRPr lang="en-US" sz="9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s-ES_tradnl"/>
            </a:p>
          </c:txPr>
          <c:showLegendKey val="0"/>
          <c:showVal val="0"/>
          <c:showCatName val="0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82"/>
        <c:spPr>
          <a:solidFill>
            <a:srgbClr val="666666"/>
          </a:solidFill>
          <a:ln w="19050">
            <a:solidFill>
              <a:schemeClr val="lt1"/>
            </a:solidFill>
          </a:ln>
          <a:effectLst/>
        </c:spPr>
      </c:pivotFmt>
      <c:pivotFmt>
        <c:idx val="483"/>
        <c:spPr>
          <a:solidFill>
            <a:srgbClr val="FD625E"/>
          </a:solidFill>
          <a:ln w="19050">
            <a:solidFill>
              <a:schemeClr val="lt1"/>
            </a:solidFill>
          </a:ln>
          <a:effectLst/>
        </c:spPr>
        <c:dLbl>
          <c:idx val="0"/>
          <c:layout>
            <c:manualLayout>
              <c:x val="-4.0117901138631909E-2"/>
              <c:y val="-4.0491263759067982E-2"/>
            </c:manualLayout>
          </c:layout>
          <c:numFmt formatCode="@" sourceLinked="0"/>
          <c:spPr>
            <a:noFill/>
            <a:ln>
              <a:noFill/>
            </a:ln>
            <a:effectLst/>
          </c:spPr>
          <c:txPr>
            <a:bodyPr rot="0" spcFirstLastPara="1" vertOverflow="overflow" horzOverflow="overflow" vert="horz" wrap="square" anchor="ctr" anchorCtr="1">
              <a:spAutoFit/>
            </a:bodyPr>
            <a:lstStyle/>
            <a:p>
              <a:pPr>
                <a:defRPr lang="en-US" sz="9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s-ES_tradnl"/>
            </a:p>
          </c:txPr>
          <c:showLegendKey val="0"/>
          <c:showVal val="0"/>
          <c:showCatName val="1"/>
          <c:showSerName val="0"/>
          <c:showPercent val="1"/>
          <c:showBubbleSize val="0"/>
          <c:separator> </c:separator>
          <c:extLst>
            <c:ext xmlns:c15="http://schemas.microsoft.com/office/drawing/2012/chart" uri="{CE6537A1-D6FC-4f65-9D91-7224C49458BB}"/>
          </c:extLst>
        </c:dLbl>
      </c:pivotFmt>
      <c:pivotFmt>
        <c:idx val="484"/>
        <c:spPr>
          <a:solidFill>
            <a:srgbClr val="67D4CC"/>
          </a:solidFill>
          <a:ln w="19050">
            <a:solidFill>
              <a:schemeClr val="lt1"/>
            </a:solidFill>
          </a:ln>
          <a:effectLst/>
        </c:spPr>
        <c:dLbl>
          <c:idx val="0"/>
          <c:layout>
            <c:manualLayout>
              <c:x val="-5.1961316021927719E-3"/>
              <c:y val="-3.0600751743448552E-2"/>
            </c:manualLayout>
          </c:layout>
          <c:numFmt formatCode="0%" sourceLinked="0"/>
          <c:spPr>
            <a:noFill/>
            <a:ln>
              <a:noFill/>
            </a:ln>
            <a:effectLst/>
          </c:spPr>
          <c:txPr>
            <a:bodyPr rot="0" spcFirstLastPara="1" vertOverflow="overflow" horzOverflow="overflow" vert="horz" wrap="square" anchor="ctr" anchorCtr="1">
              <a:spAutoFit/>
            </a:bodyPr>
            <a:lstStyle/>
            <a:p>
              <a:pPr>
                <a:defRPr lang="en-US" sz="9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s-ES_tradnl"/>
            </a:p>
          </c:txPr>
          <c:showLegendKey val="0"/>
          <c:showVal val="0"/>
          <c:showCatName val="1"/>
          <c:showSerName val="0"/>
          <c:showPercent val="1"/>
          <c:showBubbleSize val="0"/>
          <c:separator> </c:separator>
          <c:extLst>
            <c:ext xmlns:c15="http://schemas.microsoft.com/office/drawing/2012/chart" uri="{CE6537A1-D6FC-4f65-9D91-7224C49458BB}"/>
          </c:extLst>
        </c:dLbl>
      </c:pivotFmt>
      <c:pivotFmt>
        <c:idx val="485"/>
        <c:spPr>
          <a:solidFill>
            <a:srgbClr val="8AD4EB"/>
          </a:solidFill>
          <a:ln w="19050">
            <a:solidFill>
              <a:schemeClr val="lt1"/>
            </a:solidFill>
          </a:ln>
          <a:effectLst/>
        </c:spPr>
        <c:dLbl>
          <c:idx val="0"/>
          <c:layout>
            <c:manualLayout>
              <c:x val="5.2226072315638472E-2"/>
              <c:y val="9.6510764662212315E-3"/>
            </c:manualLayout>
          </c:layout>
          <c:numFmt formatCode="0%" sourceLinked="0"/>
          <c:spPr>
            <a:noFill/>
            <a:ln>
              <a:noFill/>
            </a:ln>
            <a:effectLst/>
          </c:spPr>
          <c:txPr>
            <a:bodyPr rot="0" spcFirstLastPara="1" vertOverflow="overflow" horzOverflow="overflow" vert="horz" wrap="square" anchor="ctr" anchorCtr="1">
              <a:spAutoFit/>
            </a:bodyPr>
            <a:lstStyle/>
            <a:p>
              <a:pPr>
                <a:defRPr lang="en-US" sz="9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s-ES_tradnl"/>
            </a:p>
          </c:txPr>
          <c:showLegendKey val="0"/>
          <c:showVal val="0"/>
          <c:showCatName val="1"/>
          <c:showSerName val="0"/>
          <c:showPercent val="1"/>
          <c:showBubbleSize val="0"/>
          <c:separator> </c:separator>
          <c:extLst>
            <c:ext xmlns:c15="http://schemas.microsoft.com/office/drawing/2012/chart" uri="{CE6537A1-D6FC-4f65-9D91-7224C49458BB}"/>
          </c:extLst>
        </c:dLbl>
      </c:pivotFmt>
      <c:pivotFmt>
        <c:idx val="486"/>
        <c:spPr>
          <a:solidFill>
            <a:srgbClr val="F2C80F"/>
          </a:solidFill>
          <a:ln w="19050">
            <a:solidFill>
              <a:schemeClr val="lt1"/>
            </a:solidFill>
          </a:ln>
          <a:effectLst/>
        </c:spPr>
        <c:dLbl>
          <c:idx val="0"/>
          <c:layout>
            <c:manualLayout>
              <c:x val="1.4928772249586603E-3"/>
              <c:y val="5.9045180599641084E-3"/>
            </c:manualLayout>
          </c:layout>
          <c:numFmt formatCode="0%" sourceLinked="0"/>
          <c:spPr>
            <a:noFill/>
            <a:ln>
              <a:noFill/>
            </a:ln>
            <a:effectLst/>
          </c:spPr>
          <c:txPr>
            <a:bodyPr rot="0" spcFirstLastPara="1" vertOverflow="overflow" horzOverflow="overflow" vert="horz" wrap="square" anchor="ctr" anchorCtr="1">
              <a:spAutoFit/>
            </a:bodyPr>
            <a:lstStyle/>
            <a:p>
              <a:pPr>
                <a:defRPr lang="en-US" sz="9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s-ES_tradnl"/>
            </a:p>
          </c:txPr>
          <c:showLegendKey val="0"/>
          <c:showVal val="0"/>
          <c:showCatName val="1"/>
          <c:showSerName val="0"/>
          <c:showPercent val="1"/>
          <c:showBubbleSize val="0"/>
          <c:separator> </c:separator>
          <c:extLst>
            <c:ext xmlns:c15="http://schemas.microsoft.com/office/drawing/2012/chart" uri="{CE6537A1-D6FC-4f65-9D91-7224C49458BB}"/>
          </c:extLst>
        </c:dLbl>
      </c:pivotFmt>
      <c:pivotFmt>
        <c:idx val="487"/>
        <c:spPr>
          <a:solidFill>
            <a:srgbClr val="B3B3B3"/>
          </a:solidFill>
          <a:ln w="19050">
            <a:solidFill>
              <a:schemeClr val="lt1"/>
            </a:solidFill>
          </a:ln>
          <a:effectLst/>
        </c:spPr>
        <c:dLbl>
          <c:idx val="0"/>
          <c:layout>
            <c:manualLayout>
              <c:x val="4.2527753320725338E-3"/>
              <c:y val="-6.2840140528091001E-3"/>
            </c:manualLayout>
          </c:layout>
          <c:numFmt formatCode="0%" sourceLinked="0"/>
          <c:spPr>
            <a:noFill/>
            <a:ln>
              <a:noFill/>
            </a:ln>
            <a:effectLst/>
          </c:spPr>
          <c:txPr>
            <a:bodyPr rot="0" spcFirstLastPara="1" vertOverflow="overflow" horzOverflow="overflow" vert="horz" wrap="square" anchor="ctr" anchorCtr="1">
              <a:spAutoFit/>
            </a:bodyPr>
            <a:lstStyle/>
            <a:p>
              <a:pPr>
                <a:defRPr lang="en-US" sz="9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s-ES_tradnl"/>
            </a:p>
          </c:txPr>
          <c:showLegendKey val="0"/>
          <c:showVal val="0"/>
          <c:showCatName val="1"/>
          <c:showSerName val="0"/>
          <c:showPercent val="1"/>
          <c:showBubbleSize val="0"/>
          <c:separator> </c:separator>
          <c:extLst>
            <c:ext xmlns:c15="http://schemas.microsoft.com/office/drawing/2012/chart" uri="{CE6537A1-D6FC-4f65-9D91-7224C49458BB}"/>
          </c:extLst>
        </c:dLbl>
      </c:pivotFmt>
      <c:pivotFmt>
        <c:idx val="488"/>
        <c:spPr>
          <a:solidFill>
            <a:srgbClr val="BE4A47"/>
          </a:solidFill>
          <a:ln w="19050">
            <a:solidFill>
              <a:schemeClr val="lt1"/>
            </a:solidFill>
          </a:ln>
          <a:effectLst/>
        </c:spPr>
        <c:dLbl>
          <c:idx val="0"/>
          <c:layout>
            <c:manualLayout>
              <c:x val="4.5827540359824767E-2"/>
              <c:y val="-2.1412178711514067E-2"/>
            </c:manualLayout>
          </c:layout>
          <c:numFmt formatCode="0%" sourceLinked="0"/>
          <c:spPr>
            <a:noFill/>
            <a:ln>
              <a:noFill/>
            </a:ln>
            <a:effectLst/>
          </c:spPr>
          <c:txPr>
            <a:bodyPr rot="0" spcFirstLastPara="1" vertOverflow="overflow" horzOverflow="overflow" vert="horz" wrap="square" anchor="ctr" anchorCtr="1">
              <a:spAutoFit/>
            </a:bodyPr>
            <a:lstStyle/>
            <a:p>
              <a:pPr>
                <a:defRPr lang="en-US" sz="9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s-ES_tradnl"/>
            </a:p>
          </c:txPr>
          <c:showLegendKey val="0"/>
          <c:showVal val="0"/>
          <c:showCatName val="1"/>
          <c:showSerName val="0"/>
          <c:showPercent val="1"/>
          <c:showBubbleSize val="0"/>
          <c:separator> </c:separator>
          <c:extLst>
            <c:ext xmlns:c15="http://schemas.microsoft.com/office/drawing/2012/chart" uri="{CE6537A1-D6FC-4f65-9D91-7224C49458BB}"/>
          </c:extLst>
        </c:dLbl>
      </c:pivotFmt>
      <c:pivotFmt>
        <c:idx val="489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marker>
          <c:symbol val="none"/>
        </c:marker>
        <c:dLbl>
          <c:idx val="0"/>
          <c:numFmt formatCode="0%" sourceLinked="0"/>
          <c:spPr>
            <a:noFill/>
            <a:ln>
              <a:noFill/>
            </a:ln>
            <a:effectLst/>
          </c:spPr>
          <c:txPr>
            <a:bodyPr rot="0" spcFirstLastPara="1" vertOverflow="overflow" horzOverflow="overflow" vert="horz" wrap="square" anchor="ctr" anchorCtr="1">
              <a:spAutoFit/>
            </a:bodyPr>
            <a:lstStyle/>
            <a:p>
              <a:pPr>
                <a:defRPr lang="en-US" sz="9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s-ES_tradnl"/>
            </a:p>
          </c:txPr>
          <c:showLegendKey val="0"/>
          <c:showVal val="0"/>
          <c:showCatName val="0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90"/>
        <c:spPr>
          <a:solidFill>
            <a:srgbClr val="FD625E"/>
          </a:solidFill>
          <a:ln w="19050">
            <a:solidFill>
              <a:schemeClr val="lt1"/>
            </a:solidFill>
          </a:ln>
          <a:effectLst/>
        </c:spPr>
        <c:dLbl>
          <c:idx val="0"/>
          <c:layout>
            <c:manualLayout>
              <c:x val="-4.0117901138631909E-2"/>
              <c:y val="-4.0491263759067982E-2"/>
            </c:manualLayout>
          </c:layout>
          <c:numFmt formatCode="0%" sourceLinked="0"/>
          <c:spPr>
            <a:noFill/>
            <a:ln>
              <a:noFill/>
            </a:ln>
            <a:effectLst/>
          </c:spPr>
          <c:txPr>
            <a:bodyPr rot="0" spcFirstLastPara="1" vertOverflow="overflow" horzOverflow="overflow" vert="horz" wrap="square" anchor="ctr" anchorCtr="1">
              <a:spAutoFit/>
            </a:bodyPr>
            <a:lstStyle/>
            <a:p>
              <a:pPr>
                <a:defRPr lang="en-US" sz="9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s-ES_tradnl"/>
            </a:p>
          </c:txPr>
          <c:showLegendKey val="0"/>
          <c:showVal val="0"/>
          <c:showCatName val="1"/>
          <c:showSerName val="0"/>
          <c:showPercent val="1"/>
          <c:showBubbleSize val="0"/>
          <c:separator> </c:separator>
          <c:extLst>
            <c:ext xmlns:c15="http://schemas.microsoft.com/office/drawing/2012/chart" uri="{CE6537A1-D6FC-4f65-9D91-7224C49458BB}"/>
          </c:extLst>
        </c:dLbl>
      </c:pivotFmt>
      <c:pivotFmt>
        <c:idx val="491"/>
        <c:spPr>
          <a:solidFill>
            <a:srgbClr val="67D4CC"/>
          </a:solidFill>
          <a:ln w="19050">
            <a:solidFill>
              <a:schemeClr val="lt1"/>
            </a:solidFill>
          </a:ln>
          <a:effectLst/>
        </c:spPr>
        <c:dLbl>
          <c:idx val="0"/>
          <c:layout>
            <c:manualLayout>
              <c:x val="-5.1961316021927719E-3"/>
              <c:y val="-3.0600751743448552E-2"/>
            </c:manualLayout>
          </c:layout>
          <c:numFmt formatCode="0%" sourceLinked="0"/>
          <c:spPr>
            <a:noFill/>
            <a:ln>
              <a:noFill/>
            </a:ln>
            <a:effectLst/>
          </c:spPr>
          <c:txPr>
            <a:bodyPr rot="0" spcFirstLastPara="1" vertOverflow="overflow" horzOverflow="overflow" vert="horz" wrap="square" anchor="ctr" anchorCtr="1">
              <a:spAutoFit/>
            </a:bodyPr>
            <a:lstStyle/>
            <a:p>
              <a:pPr>
                <a:defRPr lang="en-US" sz="9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s-ES_tradnl"/>
            </a:p>
          </c:txPr>
          <c:showLegendKey val="0"/>
          <c:showVal val="0"/>
          <c:showCatName val="1"/>
          <c:showSerName val="0"/>
          <c:showPercent val="1"/>
          <c:showBubbleSize val="0"/>
          <c:separator> </c:separator>
          <c:extLst>
            <c:ext xmlns:c15="http://schemas.microsoft.com/office/drawing/2012/chart" uri="{CE6537A1-D6FC-4f65-9D91-7224C49458BB}"/>
          </c:extLst>
        </c:dLbl>
      </c:pivotFmt>
      <c:pivotFmt>
        <c:idx val="492"/>
        <c:spPr>
          <a:solidFill>
            <a:srgbClr val="8AD4EB"/>
          </a:solidFill>
          <a:ln w="19050">
            <a:solidFill>
              <a:schemeClr val="lt1"/>
            </a:solidFill>
          </a:ln>
          <a:effectLst/>
        </c:spPr>
        <c:dLbl>
          <c:idx val="0"/>
          <c:layout>
            <c:manualLayout>
              <c:x val="5.2226072315638472E-2"/>
              <c:y val="9.6510764662212315E-3"/>
            </c:manualLayout>
          </c:layout>
          <c:numFmt formatCode="0%" sourceLinked="0"/>
          <c:spPr>
            <a:noFill/>
            <a:ln>
              <a:noFill/>
            </a:ln>
            <a:effectLst/>
          </c:spPr>
          <c:txPr>
            <a:bodyPr rot="0" spcFirstLastPara="1" vertOverflow="overflow" horzOverflow="overflow" vert="horz" wrap="square" anchor="ctr" anchorCtr="1">
              <a:spAutoFit/>
            </a:bodyPr>
            <a:lstStyle/>
            <a:p>
              <a:pPr>
                <a:defRPr lang="en-US" sz="9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s-ES_tradnl"/>
            </a:p>
          </c:txPr>
          <c:showLegendKey val="0"/>
          <c:showVal val="0"/>
          <c:showCatName val="1"/>
          <c:showSerName val="0"/>
          <c:showPercent val="1"/>
          <c:showBubbleSize val="0"/>
          <c:separator> </c:separator>
          <c:extLst>
            <c:ext xmlns:c15="http://schemas.microsoft.com/office/drawing/2012/chart" uri="{CE6537A1-D6FC-4f65-9D91-7224C49458BB}"/>
          </c:extLst>
        </c:dLbl>
      </c:pivotFmt>
      <c:pivotFmt>
        <c:idx val="493"/>
        <c:spPr>
          <a:solidFill>
            <a:srgbClr val="F2C80F"/>
          </a:solidFill>
          <a:ln w="19050">
            <a:solidFill>
              <a:schemeClr val="lt1"/>
            </a:solidFill>
          </a:ln>
          <a:effectLst/>
        </c:spPr>
        <c:dLbl>
          <c:idx val="0"/>
          <c:layout>
            <c:manualLayout>
              <c:x val="1.4928772249586603E-3"/>
              <c:y val="5.9045180599641084E-3"/>
            </c:manualLayout>
          </c:layout>
          <c:numFmt formatCode="0%" sourceLinked="0"/>
          <c:spPr>
            <a:noFill/>
            <a:ln>
              <a:noFill/>
            </a:ln>
            <a:effectLst/>
          </c:spPr>
          <c:txPr>
            <a:bodyPr rot="0" spcFirstLastPara="1" vertOverflow="overflow" horzOverflow="overflow" vert="horz" wrap="square" anchor="ctr" anchorCtr="1">
              <a:spAutoFit/>
            </a:bodyPr>
            <a:lstStyle/>
            <a:p>
              <a:pPr>
                <a:defRPr lang="en-US" sz="9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s-ES_tradnl"/>
            </a:p>
          </c:txPr>
          <c:showLegendKey val="0"/>
          <c:showVal val="0"/>
          <c:showCatName val="1"/>
          <c:showSerName val="0"/>
          <c:showPercent val="1"/>
          <c:showBubbleSize val="0"/>
          <c:separator> </c:separator>
          <c:extLst>
            <c:ext xmlns:c15="http://schemas.microsoft.com/office/drawing/2012/chart" uri="{CE6537A1-D6FC-4f65-9D91-7224C49458BB}"/>
          </c:extLst>
        </c:dLbl>
      </c:pivotFmt>
      <c:pivotFmt>
        <c:idx val="494"/>
        <c:spPr>
          <a:solidFill>
            <a:srgbClr val="B3B3B3"/>
          </a:solidFill>
          <a:ln w="19050">
            <a:solidFill>
              <a:schemeClr val="lt1"/>
            </a:solidFill>
          </a:ln>
          <a:effectLst/>
        </c:spPr>
        <c:dLbl>
          <c:idx val="0"/>
          <c:layout>
            <c:manualLayout>
              <c:x val="4.2527753320725338E-3"/>
              <c:y val="-6.2840140528091001E-3"/>
            </c:manualLayout>
          </c:layout>
          <c:numFmt formatCode="0%" sourceLinked="0"/>
          <c:spPr>
            <a:noFill/>
            <a:ln>
              <a:noFill/>
            </a:ln>
            <a:effectLst/>
          </c:spPr>
          <c:txPr>
            <a:bodyPr rot="0" spcFirstLastPara="1" vertOverflow="overflow" horzOverflow="overflow" vert="horz" wrap="square" anchor="ctr" anchorCtr="1">
              <a:spAutoFit/>
            </a:bodyPr>
            <a:lstStyle/>
            <a:p>
              <a:pPr>
                <a:defRPr lang="en-US" sz="9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s-ES_tradnl"/>
            </a:p>
          </c:txPr>
          <c:showLegendKey val="0"/>
          <c:showVal val="0"/>
          <c:showCatName val="1"/>
          <c:showSerName val="0"/>
          <c:showPercent val="1"/>
          <c:showBubbleSize val="0"/>
          <c:separator> </c:separator>
          <c:extLst>
            <c:ext xmlns:c15="http://schemas.microsoft.com/office/drawing/2012/chart" uri="{CE6537A1-D6FC-4f65-9D91-7224C49458BB}"/>
          </c:extLst>
        </c:dLbl>
      </c:pivotFmt>
      <c:pivotFmt>
        <c:idx val="495"/>
        <c:spPr>
          <a:solidFill>
            <a:srgbClr val="BE4A47"/>
          </a:solidFill>
          <a:ln w="19050">
            <a:solidFill>
              <a:schemeClr val="lt1"/>
            </a:solidFill>
          </a:ln>
          <a:effectLst/>
        </c:spPr>
        <c:dLbl>
          <c:idx val="0"/>
          <c:layout>
            <c:manualLayout>
              <c:x val="4.5827540359824767E-2"/>
              <c:y val="-2.1412178711514067E-2"/>
            </c:manualLayout>
          </c:layout>
          <c:numFmt formatCode="0%" sourceLinked="0"/>
          <c:spPr>
            <a:noFill/>
            <a:ln>
              <a:noFill/>
            </a:ln>
            <a:effectLst/>
          </c:spPr>
          <c:txPr>
            <a:bodyPr rot="0" spcFirstLastPara="1" vertOverflow="overflow" horzOverflow="overflow" vert="horz" wrap="square" anchor="ctr" anchorCtr="1">
              <a:spAutoFit/>
            </a:bodyPr>
            <a:lstStyle/>
            <a:p>
              <a:pPr>
                <a:defRPr lang="en-US" sz="9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s-ES_tradnl"/>
            </a:p>
          </c:txPr>
          <c:showLegendKey val="0"/>
          <c:showVal val="0"/>
          <c:showCatName val="1"/>
          <c:showSerName val="0"/>
          <c:showPercent val="1"/>
          <c:showBubbleSize val="0"/>
          <c:separator> </c:separator>
          <c:extLst>
            <c:ext xmlns:c15="http://schemas.microsoft.com/office/drawing/2012/chart" uri="{CE6537A1-D6FC-4f65-9D91-7224C49458BB}"/>
          </c:extLst>
        </c:dLbl>
      </c:pivotFmt>
      <c:pivotFmt>
        <c:idx val="496"/>
        <c:marker>
          <c:symbol val="none"/>
        </c:marker>
        <c:dLbl>
          <c:idx val="0"/>
          <c:numFmt formatCode="0%" sourceLinked="0"/>
          <c:spPr>
            <a:noFill/>
            <a:ln>
              <a:noFill/>
            </a:ln>
            <a:effectLst/>
          </c:spPr>
          <c:txPr>
            <a:bodyPr rot="0" spcFirstLastPara="1" vertOverflow="overflow" horzOverflow="overflow" vert="horz" wrap="square" anchor="t" anchorCtr="0">
              <a:noAutofit/>
            </a:bodyPr>
            <a:lstStyle/>
            <a:p>
              <a:pPr>
                <a:defRPr lang="en-US" sz="12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s-ES_tradnl"/>
            </a:p>
          </c:txPr>
          <c:showLegendKey val="0"/>
          <c:showVal val="0"/>
          <c:showCatName val="0"/>
          <c:showSerName val="0"/>
          <c:showPercent val="1"/>
          <c:showBubbleSize val="0"/>
          <c:extLst>
            <c:ext xmlns:c15="http://schemas.microsoft.com/office/drawing/2012/chart" uri="{CE6537A1-D6FC-4f65-9D91-7224C49458BB}">
              <c15:spPr xmlns:c15="http://schemas.microsoft.com/office/drawing/2012/chart">
                <a:prstGeom prst="rect">
                  <a:avLst/>
                </a:prstGeom>
              </c15:spPr>
            </c:ext>
          </c:extLst>
        </c:dLbl>
      </c:pivotFmt>
      <c:pivotFmt>
        <c:idx val="497"/>
        <c:spPr>
          <a:solidFill>
            <a:srgbClr val="FD625E"/>
          </a:solidFill>
          <a:ln w="19050">
            <a:solidFill>
              <a:schemeClr val="lt1"/>
            </a:solidFill>
          </a:ln>
          <a:effectLst/>
        </c:spPr>
        <c:dLbl>
          <c:idx val="0"/>
          <c:layout>
            <c:manualLayout>
              <c:x val="0.10447121668452113"/>
              <c:y val="-8.9341867692676269E-2"/>
            </c:manualLayout>
          </c:layout>
          <c:numFmt formatCode="0%" sourceLinked="0"/>
          <c:spPr>
            <a:noFill/>
            <a:ln>
              <a:noFill/>
            </a:ln>
            <a:effectLst/>
          </c:spPr>
          <c:txPr>
            <a:bodyPr rot="0" spcFirstLastPara="1" vertOverflow="overflow" horzOverflow="overflow" vert="horz" wrap="square" anchor="t" anchorCtr="0">
              <a:noAutofit/>
            </a:bodyPr>
            <a:lstStyle/>
            <a:p>
              <a:pPr>
                <a:defRPr lang="en-US" sz="12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s-ES_tradnl"/>
            </a:p>
          </c:txPr>
          <c:showLegendKey val="0"/>
          <c:showVal val="0"/>
          <c:showCatName val="1"/>
          <c:showSerName val="0"/>
          <c:showPercent val="1"/>
          <c:showBubbleSize val="0"/>
          <c:separator> </c:separator>
          <c:extLst>
            <c:ext xmlns:c15="http://schemas.microsoft.com/office/drawing/2012/chart" uri="{CE6537A1-D6FC-4f65-9D91-7224C49458BB}">
              <c15:spPr xmlns:c15="http://schemas.microsoft.com/office/drawing/2012/chart">
                <a:prstGeom prst="rect">
                  <a:avLst/>
                </a:prstGeom>
              </c15:spPr>
            </c:ext>
          </c:extLst>
        </c:dLbl>
      </c:pivotFmt>
      <c:pivotFmt>
        <c:idx val="498"/>
        <c:spPr>
          <a:solidFill>
            <a:srgbClr val="67D4CC"/>
          </a:solidFill>
          <a:ln w="19050">
            <a:solidFill>
              <a:schemeClr val="lt1"/>
            </a:solidFill>
          </a:ln>
          <a:effectLst/>
        </c:spPr>
        <c:dLbl>
          <c:idx val="0"/>
          <c:layout>
            <c:manualLayout>
              <c:x val="0.20127076903427585"/>
              <c:y val="-1.2744751197315558E-2"/>
            </c:manualLayout>
          </c:layout>
          <c:numFmt formatCode="0%" sourceLinked="0"/>
          <c:spPr>
            <a:noFill/>
            <a:ln>
              <a:noFill/>
            </a:ln>
            <a:effectLst/>
          </c:spPr>
          <c:txPr>
            <a:bodyPr rot="0" spcFirstLastPara="1" vertOverflow="overflow" horzOverflow="overflow" vert="horz" wrap="square" anchor="t" anchorCtr="0">
              <a:noAutofit/>
            </a:bodyPr>
            <a:lstStyle/>
            <a:p>
              <a:pPr>
                <a:defRPr lang="en-US" sz="12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s-ES_tradnl"/>
            </a:p>
          </c:txPr>
          <c:showLegendKey val="0"/>
          <c:showVal val="0"/>
          <c:showCatName val="1"/>
          <c:showSerName val="0"/>
          <c:showPercent val="1"/>
          <c:showBubbleSize val="0"/>
          <c:separator> </c:separator>
          <c:extLst>
            <c:ext xmlns:c15="http://schemas.microsoft.com/office/drawing/2012/chart" uri="{CE6537A1-D6FC-4f65-9D91-7224C49458BB}">
              <c15:spPr xmlns:c15="http://schemas.microsoft.com/office/drawing/2012/chart">
                <a:prstGeom prst="rect">
                  <a:avLst/>
                </a:prstGeom>
              </c15:spPr>
              <c15:layout>
                <c:manualLayout>
                  <c:w val="0.24755391191552797"/>
                  <c:h val="0.1906223530516554"/>
                </c:manualLayout>
              </c15:layout>
            </c:ext>
          </c:extLst>
        </c:dLbl>
      </c:pivotFmt>
      <c:pivotFmt>
        <c:idx val="499"/>
        <c:spPr>
          <a:solidFill>
            <a:srgbClr val="8AD4EB"/>
          </a:solidFill>
          <a:ln w="19050">
            <a:solidFill>
              <a:schemeClr val="lt1"/>
            </a:solidFill>
          </a:ln>
          <a:effectLst/>
        </c:spPr>
        <c:dLbl>
          <c:idx val="0"/>
          <c:layout>
            <c:manualLayout>
              <c:x val="-0.14644401340307353"/>
              <c:y val="3.8386620190398867E-2"/>
            </c:manualLayout>
          </c:layout>
          <c:numFmt formatCode="0%" sourceLinked="0"/>
          <c:spPr>
            <a:noFill/>
            <a:ln>
              <a:noFill/>
            </a:ln>
            <a:effectLst/>
          </c:spPr>
          <c:txPr>
            <a:bodyPr rot="0" spcFirstLastPara="1" vertOverflow="overflow" horzOverflow="overflow" vert="horz" wrap="square" anchor="t" anchorCtr="0">
              <a:noAutofit/>
            </a:bodyPr>
            <a:lstStyle/>
            <a:p>
              <a:pPr>
                <a:defRPr lang="en-US" sz="12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s-ES_tradnl"/>
            </a:p>
          </c:txPr>
          <c:showLegendKey val="0"/>
          <c:showVal val="0"/>
          <c:showCatName val="1"/>
          <c:showSerName val="0"/>
          <c:showPercent val="1"/>
          <c:showBubbleSize val="0"/>
          <c:separator> </c:separator>
          <c:extLst>
            <c:ext xmlns:c15="http://schemas.microsoft.com/office/drawing/2012/chart" uri="{CE6537A1-D6FC-4f65-9D91-7224C49458BB}">
              <c15:spPr xmlns:c15="http://schemas.microsoft.com/office/drawing/2012/chart">
                <a:prstGeom prst="rect">
                  <a:avLst/>
                </a:prstGeom>
              </c15:spPr>
            </c:ext>
          </c:extLst>
        </c:dLbl>
      </c:pivotFmt>
      <c:pivotFmt>
        <c:idx val="500"/>
        <c:spPr>
          <a:solidFill>
            <a:srgbClr val="F2C80F"/>
          </a:solidFill>
          <a:ln w="19050">
            <a:solidFill>
              <a:schemeClr val="lt1"/>
            </a:solidFill>
          </a:ln>
          <a:effectLst/>
        </c:spPr>
        <c:dLbl>
          <c:idx val="0"/>
          <c:layout>
            <c:manualLayout>
              <c:x val="-0.16832071198691412"/>
              <c:y val="-8.1487655864871007E-3"/>
            </c:manualLayout>
          </c:layout>
          <c:numFmt formatCode="0%" sourceLinked="0"/>
          <c:spPr>
            <a:noFill/>
            <a:ln>
              <a:noFill/>
            </a:ln>
            <a:effectLst/>
          </c:spPr>
          <c:txPr>
            <a:bodyPr rot="0" spcFirstLastPara="1" vertOverflow="overflow" horzOverflow="overflow" vert="horz" wrap="square" anchor="t" anchorCtr="0">
              <a:noAutofit/>
            </a:bodyPr>
            <a:lstStyle/>
            <a:p>
              <a:pPr>
                <a:defRPr lang="en-US" sz="12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s-ES_tradnl"/>
            </a:p>
          </c:txPr>
          <c:showLegendKey val="0"/>
          <c:showVal val="0"/>
          <c:showCatName val="1"/>
          <c:showSerName val="0"/>
          <c:showPercent val="1"/>
          <c:showBubbleSize val="0"/>
          <c:separator> </c:separator>
          <c:extLst>
            <c:ext xmlns:c15="http://schemas.microsoft.com/office/drawing/2012/chart" uri="{CE6537A1-D6FC-4f65-9D91-7224C49458BB}">
              <c15:spPr xmlns:c15="http://schemas.microsoft.com/office/drawing/2012/chart">
                <a:prstGeom prst="rect">
                  <a:avLst/>
                </a:prstGeom>
              </c15:spPr>
              <c15:layout>
                <c:manualLayout>
                  <c:w val="0.24340726600359952"/>
                  <c:h val="8.0915147959473036E-2"/>
                </c:manualLayout>
              </c15:layout>
            </c:ext>
          </c:extLst>
        </c:dLbl>
      </c:pivotFmt>
      <c:pivotFmt>
        <c:idx val="501"/>
        <c:spPr>
          <a:solidFill>
            <a:srgbClr val="B3B3B3"/>
          </a:solidFill>
          <a:ln w="19050">
            <a:solidFill>
              <a:schemeClr val="lt1"/>
            </a:solidFill>
          </a:ln>
          <a:effectLst/>
        </c:spPr>
        <c:dLbl>
          <c:idx val="0"/>
          <c:layout>
            <c:manualLayout>
              <c:x val="-0.11379843123657159"/>
              <c:y val="-9.2359727427661312E-2"/>
            </c:manualLayout>
          </c:layout>
          <c:numFmt formatCode="0%" sourceLinked="0"/>
          <c:spPr>
            <a:noFill/>
            <a:ln>
              <a:noFill/>
            </a:ln>
            <a:effectLst/>
          </c:spPr>
          <c:txPr>
            <a:bodyPr rot="0" spcFirstLastPara="1" vertOverflow="overflow" horzOverflow="overflow" vert="horz" wrap="square" anchor="t" anchorCtr="0">
              <a:noAutofit/>
            </a:bodyPr>
            <a:lstStyle/>
            <a:p>
              <a:pPr>
                <a:defRPr lang="en-US" sz="12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s-ES_tradnl"/>
            </a:p>
          </c:txPr>
          <c:showLegendKey val="0"/>
          <c:showVal val="0"/>
          <c:showCatName val="1"/>
          <c:showSerName val="0"/>
          <c:showPercent val="1"/>
          <c:showBubbleSize val="0"/>
          <c:separator> </c:separator>
          <c:extLst>
            <c:ext xmlns:c15="http://schemas.microsoft.com/office/drawing/2012/chart" uri="{CE6537A1-D6FC-4f65-9D91-7224C49458BB}">
              <c15:spPr xmlns:c15="http://schemas.microsoft.com/office/drawing/2012/chart">
                <a:prstGeom prst="rect">
                  <a:avLst/>
                </a:prstGeom>
              </c15:spPr>
            </c:ext>
          </c:extLst>
        </c:dLbl>
      </c:pivotFmt>
      <c:pivotFmt>
        <c:idx val="502"/>
        <c:spPr>
          <a:solidFill>
            <a:srgbClr val="BE4A47"/>
          </a:solidFill>
          <a:ln w="19050">
            <a:solidFill>
              <a:schemeClr val="lt1"/>
            </a:solidFill>
          </a:ln>
          <a:effectLst/>
        </c:spPr>
        <c:dLbl>
          <c:idx val="0"/>
          <c:layout>
            <c:manualLayout>
              <c:x val="-5.0881235958126096E-2"/>
              <c:y val="-0.1191132681690651"/>
            </c:manualLayout>
          </c:layout>
          <c:numFmt formatCode="0%" sourceLinked="0"/>
          <c:spPr>
            <a:noFill/>
            <a:ln>
              <a:noFill/>
            </a:ln>
            <a:effectLst/>
          </c:spPr>
          <c:txPr>
            <a:bodyPr rot="0" spcFirstLastPara="1" vertOverflow="overflow" horzOverflow="overflow" vert="horz" wrap="square" anchor="t" anchorCtr="0">
              <a:noAutofit/>
            </a:bodyPr>
            <a:lstStyle/>
            <a:p>
              <a:pPr>
                <a:defRPr lang="en-US" sz="12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s-ES_tradnl"/>
            </a:p>
          </c:txPr>
          <c:showLegendKey val="0"/>
          <c:showVal val="0"/>
          <c:showCatName val="1"/>
          <c:showSerName val="0"/>
          <c:showPercent val="1"/>
          <c:showBubbleSize val="0"/>
          <c:separator> </c:separator>
          <c:extLst>
            <c:ext xmlns:c15="http://schemas.microsoft.com/office/drawing/2012/chart" uri="{CE6537A1-D6FC-4f65-9D91-7224C49458BB}">
              <c15:spPr xmlns:c15="http://schemas.microsoft.com/office/drawing/2012/chart">
                <a:prstGeom prst="rect">
                  <a:avLst/>
                </a:prstGeom>
              </c15:spPr>
            </c:ext>
          </c:extLst>
        </c:dLbl>
      </c:pivotFmt>
      <c:pivotFmt>
        <c:idx val="503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dLbl>
          <c:idx val="0"/>
          <c:layout>
            <c:manualLayout>
              <c:x val="3.4511737047738293E-2"/>
              <c:y val="-0.13284135929136398"/>
            </c:manualLayout>
          </c:layout>
          <c:showLegendKey val="0"/>
          <c:showVal val="0"/>
          <c:showCatName val="0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04"/>
        <c:marker>
          <c:symbol val="none"/>
        </c:marker>
        <c:dLbl>
          <c:idx val="0"/>
          <c:numFmt formatCode="0%" sourceLinked="0"/>
          <c:spPr>
            <a:noFill/>
            <a:ln>
              <a:noFill/>
            </a:ln>
            <a:effectLst/>
          </c:spPr>
          <c:txPr>
            <a:bodyPr rot="0" spcFirstLastPara="1" vertOverflow="overflow" horzOverflow="overflow" vert="horz" wrap="square" anchor="t" anchorCtr="0">
              <a:noAutofit/>
            </a:bodyPr>
            <a:lstStyle/>
            <a:p>
              <a:pPr>
                <a:defRPr lang="en-US" sz="12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s-ES_tradnl"/>
            </a:p>
          </c:txPr>
          <c:showLegendKey val="0"/>
          <c:showVal val="0"/>
          <c:showCatName val="0"/>
          <c:showSerName val="0"/>
          <c:showPercent val="1"/>
          <c:showBubbleSize val="0"/>
          <c:extLst>
            <c:ext xmlns:c15="http://schemas.microsoft.com/office/drawing/2012/chart" uri="{CE6537A1-D6FC-4f65-9D91-7224C49458BB}">
              <c15:spPr xmlns:c15="http://schemas.microsoft.com/office/drawing/2012/chart">
                <a:prstGeom prst="rect">
                  <a:avLst/>
                </a:prstGeom>
              </c15:spPr>
            </c:ext>
          </c:extLst>
        </c:dLbl>
      </c:pivotFmt>
      <c:pivotFmt>
        <c:idx val="505"/>
        <c:spPr>
          <a:solidFill>
            <a:srgbClr val="FD625E"/>
          </a:solidFill>
          <a:ln w="19050">
            <a:solidFill>
              <a:schemeClr val="lt1"/>
            </a:solidFill>
          </a:ln>
          <a:effectLst/>
        </c:spPr>
        <c:dLbl>
          <c:idx val="0"/>
          <c:layout>
            <c:manualLayout>
              <c:x val="0.10447121668452113"/>
              <c:y val="-8.9341867692676269E-2"/>
            </c:manualLayout>
          </c:layout>
          <c:numFmt formatCode="0%" sourceLinked="0"/>
          <c:spPr>
            <a:noFill/>
            <a:ln>
              <a:noFill/>
            </a:ln>
            <a:effectLst/>
          </c:spPr>
          <c:txPr>
            <a:bodyPr rot="0" spcFirstLastPara="1" vertOverflow="overflow" horzOverflow="overflow" vert="horz" wrap="square" anchor="t" anchorCtr="0">
              <a:noAutofit/>
            </a:bodyPr>
            <a:lstStyle/>
            <a:p>
              <a:pPr>
                <a:defRPr lang="en-US" sz="12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s-ES_tradnl"/>
            </a:p>
          </c:txPr>
          <c:showLegendKey val="0"/>
          <c:showVal val="0"/>
          <c:showCatName val="1"/>
          <c:showSerName val="0"/>
          <c:showPercent val="1"/>
          <c:showBubbleSize val="0"/>
          <c:separator> </c:separator>
          <c:extLst>
            <c:ext xmlns:c15="http://schemas.microsoft.com/office/drawing/2012/chart" uri="{CE6537A1-D6FC-4f65-9D91-7224C49458BB}">
              <c15:spPr xmlns:c15="http://schemas.microsoft.com/office/drawing/2012/chart">
                <a:prstGeom prst="rect">
                  <a:avLst/>
                </a:prstGeom>
              </c15:spPr>
            </c:ext>
          </c:extLst>
        </c:dLbl>
      </c:pivotFmt>
      <c:pivotFmt>
        <c:idx val="506"/>
        <c:spPr>
          <a:solidFill>
            <a:srgbClr val="67D4CC"/>
          </a:solidFill>
          <a:ln w="19050">
            <a:solidFill>
              <a:schemeClr val="lt1"/>
            </a:solidFill>
          </a:ln>
          <a:effectLst/>
        </c:spPr>
        <c:dLbl>
          <c:idx val="0"/>
          <c:layout>
            <c:manualLayout>
              <c:x val="0.20127076903427585"/>
              <c:y val="-1.2744751197315558E-2"/>
            </c:manualLayout>
          </c:layout>
          <c:numFmt formatCode="0%" sourceLinked="0"/>
          <c:spPr>
            <a:noFill/>
            <a:ln>
              <a:noFill/>
            </a:ln>
            <a:effectLst/>
          </c:spPr>
          <c:txPr>
            <a:bodyPr rot="0" spcFirstLastPara="1" vertOverflow="overflow" horzOverflow="overflow" vert="horz" wrap="square" anchor="t" anchorCtr="0">
              <a:noAutofit/>
            </a:bodyPr>
            <a:lstStyle/>
            <a:p>
              <a:pPr>
                <a:defRPr lang="en-US" sz="12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s-ES_tradnl"/>
            </a:p>
          </c:txPr>
          <c:showLegendKey val="0"/>
          <c:showVal val="0"/>
          <c:showCatName val="1"/>
          <c:showSerName val="0"/>
          <c:showPercent val="1"/>
          <c:showBubbleSize val="0"/>
          <c:separator> </c:separator>
          <c:extLst>
            <c:ext xmlns:c15="http://schemas.microsoft.com/office/drawing/2012/chart" uri="{CE6537A1-D6FC-4f65-9D91-7224C49458BB}">
              <c15:spPr xmlns:c15="http://schemas.microsoft.com/office/drawing/2012/chart">
                <a:prstGeom prst="rect">
                  <a:avLst/>
                </a:prstGeom>
              </c15:spPr>
              <c15:layout>
                <c:manualLayout>
                  <c:w val="0.24755391191552797"/>
                  <c:h val="0.1906223530516554"/>
                </c:manualLayout>
              </c15:layout>
            </c:ext>
          </c:extLst>
        </c:dLbl>
      </c:pivotFmt>
      <c:pivotFmt>
        <c:idx val="507"/>
        <c:spPr>
          <a:solidFill>
            <a:srgbClr val="8AD4EB"/>
          </a:solidFill>
          <a:ln w="19050">
            <a:solidFill>
              <a:schemeClr val="lt1"/>
            </a:solidFill>
          </a:ln>
          <a:effectLst/>
        </c:spPr>
        <c:dLbl>
          <c:idx val="0"/>
          <c:layout>
            <c:manualLayout>
              <c:x val="-0.14644401340307353"/>
              <c:y val="3.8386620190398867E-2"/>
            </c:manualLayout>
          </c:layout>
          <c:numFmt formatCode="0%" sourceLinked="0"/>
          <c:spPr>
            <a:noFill/>
            <a:ln>
              <a:noFill/>
            </a:ln>
            <a:effectLst/>
          </c:spPr>
          <c:txPr>
            <a:bodyPr rot="0" spcFirstLastPara="1" vertOverflow="overflow" horzOverflow="overflow" vert="horz" wrap="square" anchor="t" anchorCtr="0">
              <a:noAutofit/>
            </a:bodyPr>
            <a:lstStyle/>
            <a:p>
              <a:pPr>
                <a:defRPr lang="en-US" sz="12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s-ES_tradnl"/>
            </a:p>
          </c:txPr>
          <c:showLegendKey val="0"/>
          <c:showVal val="0"/>
          <c:showCatName val="1"/>
          <c:showSerName val="0"/>
          <c:showPercent val="1"/>
          <c:showBubbleSize val="0"/>
          <c:separator> </c:separator>
          <c:extLst>
            <c:ext xmlns:c15="http://schemas.microsoft.com/office/drawing/2012/chart" uri="{CE6537A1-D6FC-4f65-9D91-7224C49458BB}">
              <c15:spPr xmlns:c15="http://schemas.microsoft.com/office/drawing/2012/chart">
                <a:prstGeom prst="rect">
                  <a:avLst/>
                </a:prstGeom>
              </c15:spPr>
            </c:ext>
          </c:extLst>
        </c:dLbl>
      </c:pivotFmt>
      <c:pivotFmt>
        <c:idx val="508"/>
        <c:spPr>
          <a:solidFill>
            <a:srgbClr val="F2C80F"/>
          </a:solidFill>
          <a:ln w="19050">
            <a:solidFill>
              <a:schemeClr val="lt1"/>
            </a:solidFill>
          </a:ln>
          <a:effectLst/>
        </c:spPr>
        <c:dLbl>
          <c:idx val="0"/>
          <c:layout>
            <c:manualLayout>
              <c:x val="-0.16832071198691412"/>
              <c:y val="-8.1487655864871007E-3"/>
            </c:manualLayout>
          </c:layout>
          <c:numFmt formatCode="0%" sourceLinked="0"/>
          <c:spPr>
            <a:noFill/>
            <a:ln>
              <a:noFill/>
            </a:ln>
            <a:effectLst/>
          </c:spPr>
          <c:txPr>
            <a:bodyPr rot="0" spcFirstLastPara="1" vertOverflow="overflow" horzOverflow="overflow" vert="horz" wrap="square" anchor="t" anchorCtr="0">
              <a:noAutofit/>
            </a:bodyPr>
            <a:lstStyle/>
            <a:p>
              <a:pPr>
                <a:defRPr lang="en-US" sz="12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s-ES_tradnl"/>
            </a:p>
          </c:txPr>
          <c:showLegendKey val="0"/>
          <c:showVal val="0"/>
          <c:showCatName val="1"/>
          <c:showSerName val="0"/>
          <c:showPercent val="1"/>
          <c:showBubbleSize val="0"/>
          <c:separator> </c:separator>
          <c:extLst>
            <c:ext xmlns:c15="http://schemas.microsoft.com/office/drawing/2012/chart" uri="{CE6537A1-D6FC-4f65-9D91-7224C49458BB}">
              <c15:spPr xmlns:c15="http://schemas.microsoft.com/office/drawing/2012/chart">
                <a:prstGeom prst="rect">
                  <a:avLst/>
                </a:prstGeom>
              </c15:spPr>
              <c15:layout>
                <c:manualLayout>
                  <c:w val="0.24340726600359952"/>
                  <c:h val="8.0915147959473036E-2"/>
                </c:manualLayout>
              </c15:layout>
            </c:ext>
          </c:extLst>
        </c:dLbl>
      </c:pivotFmt>
      <c:pivotFmt>
        <c:idx val="509"/>
        <c:spPr>
          <a:solidFill>
            <a:srgbClr val="B3B3B3"/>
          </a:solidFill>
          <a:ln w="19050">
            <a:solidFill>
              <a:schemeClr val="lt1"/>
            </a:solidFill>
          </a:ln>
          <a:effectLst/>
        </c:spPr>
        <c:dLbl>
          <c:idx val="0"/>
          <c:layout>
            <c:manualLayout>
              <c:x val="-0.11379843123657159"/>
              <c:y val="-9.2359727427661312E-2"/>
            </c:manualLayout>
          </c:layout>
          <c:numFmt formatCode="0%" sourceLinked="0"/>
          <c:spPr>
            <a:noFill/>
            <a:ln>
              <a:noFill/>
            </a:ln>
            <a:effectLst/>
          </c:spPr>
          <c:txPr>
            <a:bodyPr rot="0" spcFirstLastPara="1" vertOverflow="overflow" horzOverflow="overflow" vert="horz" wrap="square" anchor="t" anchorCtr="0">
              <a:noAutofit/>
            </a:bodyPr>
            <a:lstStyle/>
            <a:p>
              <a:pPr>
                <a:defRPr lang="en-US" sz="12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s-ES_tradnl"/>
            </a:p>
          </c:txPr>
          <c:showLegendKey val="0"/>
          <c:showVal val="0"/>
          <c:showCatName val="1"/>
          <c:showSerName val="0"/>
          <c:showPercent val="1"/>
          <c:showBubbleSize val="0"/>
          <c:separator> </c:separator>
          <c:extLst>
            <c:ext xmlns:c15="http://schemas.microsoft.com/office/drawing/2012/chart" uri="{CE6537A1-D6FC-4f65-9D91-7224C49458BB}">
              <c15:spPr xmlns:c15="http://schemas.microsoft.com/office/drawing/2012/chart">
                <a:prstGeom prst="rect">
                  <a:avLst/>
                </a:prstGeom>
              </c15:spPr>
            </c:ext>
          </c:extLst>
        </c:dLbl>
      </c:pivotFmt>
      <c:pivotFmt>
        <c:idx val="510"/>
        <c:spPr>
          <a:solidFill>
            <a:srgbClr val="BE4A47"/>
          </a:solidFill>
          <a:ln w="19050">
            <a:solidFill>
              <a:schemeClr val="lt1"/>
            </a:solidFill>
          </a:ln>
          <a:effectLst/>
        </c:spPr>
        <c:dLbl>
          <c:idx val="0"/>
          <c:layout>
            <c:manualLayout>
              <c:x val="-5.0881235958126096E-2"/>
              <c:y val="-0.1191132681690651"/>
            </c:manualLayout>
          </c:layout>
          <c:numFmt formatCode="0%" sourceLinked="0"/>
          <c:spPr>
            <a:noFill/>
            <a:ln>
              <a:noFill/>
            </a:ln>
            <a:effectLst/>
          </c:spPr>
          <c:txPr>
            <a:bodyPr rot="0" spcFirstLastPara="1" vertOverflow="overflow" horzOverflow="overflow" vert="horz" wrap="square" anchor="t" anchorCtr="0">
              <a:noAutofit/>
            </a:bodyPr>
            <a:lstStyle/>
            <a:p>
              <a:pPr>
                <a:defRPr lang="en-US" sz="12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s-ES_tradnl"/>
            </a:p>
          </c:txPr>
          <c:showLegendKey val="0"/>
          <c:showVal val="0"/>
          <c:showCatName val="1"/>
          <c:showSerName val="0"/>
          <c:showPercent val="1"/>
          <c:showBubbleSize val="0"/>
          <c:separator> </c:separator>
          <c:extLst>
            <c:ext xmlns:c15="http://schemas.microsoft.com/office/drawing/2012/chart" uri="{CE6537A1-D6FC-4f65-9D91-7224C49458BB}">
              <c15:spPr xmlns:c15="http://schemas.microsoft.com/office/drawing/2012/chart">
                <a:prstGeom prst="rect">
                  <a:avLst/>
                </a:prstGeom>
              </c15:spPr>
            </c:ext>
          </c:extLst>
        </c:dLbl>
      </c:pivotFmt>
      <c:pivotFmt>
        <c:idx val="511"/>
        <c:marker>
          <c:symbol val="none"/>
        </c:marker>
        <c:dLbl>
          <c:idx val="0"/>
          <c:numFmt formatCode="0%" sourceLinked="0"/>
          <c:spPr>
            <a:noFill/>
            <a:ln>
              <a:noFill/>
            </a:ln>
            <a:effectLst/>
          </c:spPr>
          <c:txPr>
            <a:bodyPr rot="0" spcFirstLastPara="1" vertOverflow="overflow" horzOverflow="overflow" vert="horz" wrap="square" anchor="t" anchorCtr="0">
              <a:noAutofit/>
            </a:bodyPr>
            <a:lstStyle/>
            <a:p>
              <a:pPr>
                <a:defRPr lang="en-US" sz="12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s-ES_tradnl"/>
            </a:p>
          </c:txPr>
          <c:showLegendKey val="0"/>
          <c:showVal val="0"/>
          <c:showCatName val="0"/>
          <c:showSerName val="0"/>
          <c:showPercent val="1"/>
          <c:showBubbleSize val="0"/>
          <c:extLst>
            <c:ext xmlns:c15="http://schemas.microsoft.com/office/drawing/2012/chart" uri="{CE6537A1-D6FC-4f65-9D91-7224C49458BB}">
              <c15:spPr xmlns:c15="http://schemas.microsoft.com/office/drawing/2012/chart">
                <a:prstGeom prst="rect">
                  <a:avLst/>
                </a:prstGeom>
              </c15:spPr>
            </c:ext>
          </c:extLst>
        </c:dLbl>
      </c:pivotFmt>
      <c:pivotFmt>
        <c:idx val="512"/>
        <c:spPr>
          <a:solidFill>
            <a:srgbClr val="FD625E"/>
          </a:solidFill>
          <a:ln w="19050">
            <a:solidFill>
              <a:schemeClr val="lt1"/>
            </a:solidFill>
          </a:ln>
          <a:effectLst/>
        </c:spPr>
        <c:dLbl>
          <c:idx val="0"/>
          <c:layout>
            <c:manualLayout>
              <c:x val="0.10447121668452113"/>
              <c:y val="-8.9341867692676269E-2"/>
            </c:manualLayout>
          </c:layout>
          <c:numFmt formatCode="0%" sourceLinked="0"/>
          <c:spPr>
            <a:noFill/>
            <a:ln>
              <a:noFill/>
            </a:ln>
            <a:effectLst/>
          </c:spPr>
          <c:txPr>
            <a:bodyPr rot="0" spcFirstLastPara="1" vertOverflow="overflow" horzOverflow="overflow" vert="horz" wrap="square" anchor="t" anchorCtr="0">
              <a:noAutofit/>
            </a:bodyPr>
            <a:lstStyle/>
            <a:p>
              <a:pPr>
                <a:defRPr lang="en-US" sz="12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s-ES_tradnl"/>
            </a:p>
          </c:txPr>
          <c:showLegendKey val="0"/>
          <c:showVal val="0"/>
          <c:showCatName val="1"/>
          <c:showSerName val="0"/>
          <c:showPercent val="1"/>
          <c:showBubbleSize val="0"/>
          <c:separator> </c:separator>
          <c:extLst>
            <c:ext xmlns:c15="http://schemas.microsoft.com/office/drawing/2012/chart" uri="{CE6537A1-D6FC-4f65-9D91-7224C49458BB}">
              <c15:spPr xmlns:c15="http://schemas.microsoft.com/office/drawing/2012/chart">
                <a:prstGeom prst="rect">
                  <a:avLst/>
                </a:prstGeom>
              </c15:spPr>
            </c:ext>
          </c:extLst>
        </c:dLbl>
      </c:pivotFmt>
      <c:pivotFmt>
        <c:idx val="513"/>
        <c:spPr>
          <a:solidFill>
            <a:srgbClr val="67D4CC"/>
          </a:solidFill>
          <a:ln w="19050">
            <a:solidFill>
              <a:schemeClr val="lt1"/>
            </a:solidFill>
          </a:ln>
          <a:effectLst/>
        </c:spPr>
        <c:dLbl>
          <c:idx val="0"/>
          <c:layout>
            <c:manualLayout>
              <c:x val="0.20127076903427585"/>
              <c:y val="-1.2744751197315558E-2"/>
            </c:manualLayout>
          </c:layout>
          <c:numFmt formatCode="0%" sourceLinked="0"/>
          <c:spPr>
            <a:noFill/>
            <a:ln>
              <a:noFill/>
            </a:ln>
            <a:effectLst/>
          </c:spPr>
          <c:txPr>
            <a:bodyPr rot="0" spcFirstLastPara="1" vertOverflow="overflow" horzOverflow="overflow" vert="horz" wrap="square" anchor="t" anchorCtr="0">
              <a:noAutofit/>
            </a:bodyPr>
            <a:lstStyle/>
            <a:p>
              <a:pPr>
                <a:defRPr lang="en-US" sz="12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s-ES_tradnl"/>
            </a:p>
          </c:txPr>
          <c:showLegendKey val="0"/>
          <c:showVal val="0"/>
          <c:showCatName val="1"/>
          <c:showSerName val="0"/>
          <c:showPercent val="1"/>
          <c:showBubbleSize val="0"/>
          <c:separator> </c:separator>
          <c:extLst>
            <c:ext xmlns:c15="http://schemas.microsoft.com/office/drawing/2012/chart" uri="{CE6537A1-D6FC-4f65-9D91-7224C49458BB}">
              <c15:spPr xmlns:c15="http://schemas.microsoft.com/office/drawing/2012/chart">
                <a:prstGeom prst="rect">
                  <a:avLst/>
                </a:prstGeom>
              </c15:spPr>
              <c15:layout>
                <c:manualLayout>
                  <c:w val="0.24755391191552797"/>
                  <c:h val="0.1906223530516554"/>
                </c:manualLayout>
              </c15:layout>
            </c:ext>
          </c:extLst>
        </c:dLbl>
      </c:pivotFmt>
      <c:pivotFmt>
        <c:idx val="514"/>
        <c:spPr>
          <a:solidFill>
            <a:srgbClr val="8AD4EB"/>
          </a:solidFill>
          <a:ln w="19050">
            <a:solidFill>
              <a:schemeClr val="lt1"/>
            </a:solidFill>
          </a:ln>
          <a:effectLst/>
        </c:spPr>
        <c:dLbl>
          <c:idx val="0"/>
          <c:layout>
            <c:manualLayout>
              <c:x val="-0.14644401340307353"/>
              <c:y val="3.8386620190398867E-2"/>
            </c:manualLayout>
          </c:layout>
          <c:numFmt formatCode="0%" sourceLinked="0"/>
          <c:spPr>
            <a:noFill/>
            <a:ln>
              <a:noFill/>
            </a:ln>
            <a:effectLst/>
          </c:spPr>
          <c:txPr>
            <a:bodyPr rot="0" spcFirstLastPara="1" vertOverflow="overflow" horzOverflow="overflow" vert="horz" wrap="square" anchor="t" anchorCtr="0">
              <a:noAutofit/>
            </a:bodyPr>
            <a:lstStyle/>
            <a:p>
              <a:pPr>
                <a:defRPr lang="en-US" sz="12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s-ES_tradnl"/>
            </a:p>
          </c:txPr>
          <c:showLegendKey val="0"/>
          <c:showVal val="0"/>
          <c:showCatName val="1"/>
          <c:showSerName val="0"/>
          <c:showPercent val="1"/>
          <c:showBubbleSize val="0"/>
          <c:separator> </c:separator>
          <c:extLst>
            <c:ext xmlns:c15="http://schemas.microsoft.com/office/drawing/2012/chart" uri="{CE6537A1-D6FC-4f65-9D91-7224C49458BB}">
              <c15:spPr xmlns:c15="http://schemas.microsoft.com/office/drawing/2012/chart">
                <a:prstGeom prst="rect">
                  <a:avLst/>
                </a:prstGeom>
              </c15:spPr>
            </c:ext>
          </c:extLst>
        </c:dLbl>
      </c:pivotFmt>
      <c:pivotFmt>
        <c:idx val="515"/>
        <c:spPr>
          <a:solidFill>
            <a:srgbClr val="F2C80F"/>
          </a:solidFill>
          <a:ln w="19050">
            <a:solidFill>
              <a:schemeClr val="lt1"/>
            </a:solidFill>
          </a:ln>
          <a:effectLst/>
        </c:spPr>
        <c:dLbl>
          <c:idx val="0"/>
          <c:layout>
            <c:manualLayout>
              <c:x val="-0.16832071198691412"/>
              <c:y val="-8.1487655864871007E-3"/>
            </c:manualLayout>
          </c:layout>
          <c:numFmt formatCode="0%" sourceLinked="0"/>
          <c:spPr>
            <a:noFill/>
            <a:ln>
              <a:noFill/>
            </a:ln>
            <a:effectLst/>
          </c:spPr>
          <c:txPr>
            <a:bodyPr rot="0" spcFirstLastPara="1" vertOverflow="overflow" horzOverflow="overflow" vert="horz" wrap="square" anchor="t" anchorCtr="0">
              <a:noAutofit/>
            </a:bodyPr>
            <a:lstStyle/>
            <a:p>
              <a:pPr>
                <a:defRPr lang="en-US" sz="12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s-ES_tradnl"/>
            </a:p>
          </c:txPr>
          <c:showLegendKey val="0"/>
          <c:showVal val="0"/>
          <c:showCatName val="1"/>
          <c:showSerName val="0"/>
          <c:showPercent val="1"/>
          <c:showBubbleSize val="0"/>
          <c:separator> </c:separator>
          <c:extLst>
            <c:ext xmlns:c15="http://schemas.microsoft.com/office/drawing/2012/chart" uri="{CE6537A1-D6FC-4f65-9D91-7224C49458BB}">
              <c15:spPr xmlns:c15="http://schemas.microsoft.com/office/drawing/2012/chart">
                <a:prstGeom prst="rect">
                  <a:avLst/>
                </a:prstGeom>
              </c15:spPr>
              <c15:layout>
                <c:manualLayout>
                  <c:w val="0.24340726600359952"/>
                  <c:h val="8.0915147959473036E-2"/>
                </c:manualLayout>
              </c15:layout>
            </c:ext>
          </c:extLst>
        </c:dLbl>
      </c:pivotFmt>
      <c:pivotFmt>
        <c:idx val="516"/>
        <c:spPr>
          <a:solidFill>
            <a:srgbClr val="B3B3B3"/>
          </a:solidFill>
          <a:ln w="19050">
            <a:solidFill>
              <a:schemeClr val="lt1"/>
            </a:solidFill>
          </a:ln>
          <a:effectLst/>
        </c:spPr>
        <c:dLbl>
          <c:idx val="0"/>
          <c:layout>
            <c:manualLayout>
              <c:x val="-0.11379843123657159"/>
              <c:y val="-9.2359727427661312E-2"/>
            </c:manualLayout>
          </c:layout>
          <c:numFmt formatCode="0%" sourceLinked="0"/>
          <c:spPr>
            <a:noFill/>
            <a:ln>
              <a:noFill/>
            </a:ln>
            <a:effectLst/>
          </c:spPr>
          <c:txPr>
            <a:bodyPr rot="0" spcFirstLastPara="1" vertOverflow="overflow" horzOverflow="overflow" vert="horz" wrap="square" anchor="t" anchorCtr="0">
              <a:noAutofit/>
            </a:bodyPr>
            <a:lstStyle/>
            <a:p>
              <a:pPr>
                <a:defRPr lang="en-US" sz="12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s-ES_tradnl"/>
            </a:p>
          </c:txPr>
          <c:showLegendKey val="0"/>
          <c:showVal val="0"/>
          <c:showCatName val="1"/>
          <c:showSerName val="0"/>
          <c:showPercent val="1"/>
          <c:showBubbleSize val="0"/>
          <c:separator> </c:separator>
          <c:extLst>
            <c:ext xmlns:c15="http://schemas.microsoft.com/office/drawing/2012/chart" uri="{CE6537A1-D6FC-4f65-9D91-7224C49458BB}">
              <c15:spPr xmlns:c15="http://schemas.microsoft.com/office/drawing/2012/chart">
                <a:prstGeom prst="rect">
                  <a:avLst/>
                </a:prstGeom>
              </c15:spPr>
            </c:ext>
          </c:extLst>
        </c:dLbl>
      </c:pivotFmt>
      <c:pivotFmt>
        <c:idx val="517"/>
        <c:spPr>
          <a:solidFill>
            <a:srgbClr val="BE4A47"/>
          </a:solidFill>
          <a:ln w="19050">
            <a:solidFill>
              <a:schemeClr val="lt1"/>
            </a:solidFill>
          </a:ln>
          <a:effectLst/>
        </c:spPr>
        <c:dLbl>
          <c:idx val="0"/>
          <c:layout>
            <c:manualLayout>
              <c:x val="-5.0881235958126096E-2"/>
              <c:y val="-0.1191132681690651"/>
            </c:manualLayout>
          </c:layout>
          <c:numFmt formatCode="0%" sourceLinked="0"/>
          <c:spPr>
            <a:noFill/>
            <a:ln>
              <a:noFill/>
            </a:ln>
            <a:effectLst/>
          </c:spPr>
          <c:txPr>
            <a:bodyPr rot="0" spcFirstLastPara="1" vertOverflow="overflow" horzOverflow="overflow" vert="horz" wrap="square" anchor="t" anchorCtr="0">
              <a:noAutofit/>
            </a:bodyPr>
            <a:lstStyle/>
            <a:p>
              <a:pPr>
                <a:defRPr lang="en-US" sz="12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s-ES_tradnl"/>
            </a:p>
          </c:txPr>
          <c:showLegendKey val="0"/>
          <c:showVal val="0"/>
          <c:showCatName val="1"/>
          <c:showSerName val="0"/>
          <c:showPercent val="1"/>
          <c:showBubbleSize val="0"/>
          <c:separator> </c:separator>
          <c:extLst>
            <c:ext xmlns:c15="http://schemas.microsoft.com/office/drawing/2012/chart" uri="{CE6537A1-D6FC-4f65-9D91-7224C49458BB}">
              <c15:spPr xmlns:c15="http://schemas.microsoft.com/office/drawing/2012/chart">
                <a:prstGeom prst="rect">
                  <a:avLst/>
                </a:prstGeom>
              </c15:spPr>
            </c:ext>
          </c:extLst>
        </c:dLbl>
      </c:pivotFmt>
    </c:pivotFmts>
    <c:plotArea>
      <c:layout>
        <c:manualLayout>
          <c:layoutTarget val="inner"/>
          <c:xMode val="edge"/>
          <c:yMode val="edge"/>
          <c:x val="0.10763622636515836"/>
          <c:y val="3.2200290430106702E-3"/>
          <c:w val="0.87655926178768673"/>
          <c:h val="0.98135351586909381"/>
        </c:manualLayout>
      </c:layout>
      <c:doughnutChart>
        <c:varyColors val="1"/>
        <c:ser>
          <c:idx val="0"/>
          <c:order val="0"/>
          <c:tx>
            <c:strRef>
              <c:f>EWA!$O$1</c:f>
              <c:strCache>
                <c:ptCount val="1"/>
                <c:pt idx="0">
                  <c:v>Total</c:v>
                </c:pt>
              </c:strCache>
            </c:strRef>
          </c:tx>
          <c:dPt>
            <c:idx val="0"/>
            <c:bubble3D val="0"/>
            <c:spPr>
              <a:solidFill>
                <a:srgbClr val="FD625E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64C-4FC3-8586-75CDE8C0CF2E}"/>
              </c:ext>
            </c:extLst>
          </c:dPt>
          <c:dPt>
            <c:idx val="1"/>
            <c:bubble3D val="0"/>
            <c:spPr>
              <a:solidFill>
                <a:srgbClr val="67D4CC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64C-4FC3-8586-75CDE8C0CF2E}"/>
              </c:ext>
            </c:extLst>
          </c:dPt>
          <c:dPt>
            <c:idx val="2"/>
            <c:bubble3D val="0"/>
            <c:spPr>
              <a:solidFill>
                <a:srgbClr val="8AD4EB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864C-4FC3-8586-75CDE8C0CF2E}"/>
              </c:ext>
            </c:extLst>
          </c:dPt>
          <c:dPt>
            <c:idx val="3"/>
            <c:bubble3D val="0"/>
            <c:spPr>
              <a:solidFill>
                <a:srgbClr val="F2C80F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864C-4FC3-8586-75CDE8C0CF2E}"/>
              </c:ext>
            </c:extLst>
          </c:dPt>
          <c:dPt>
            <c:idx val="4"/>
            <c:bubble3D val="0"/>
            <c:spPr>
              <a:solidFill>
                <a:schemeClr val="bg1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864C-4FC3-8586-75CDE8C0CF2E}"/>
              </c:ext>
            </c:extLst>
          </c:dPt>
          <c:dPt>
            <c:idx val="5"/>
            <c:bubble3D val="0"/>
            <c:spPr>
              <a:solidFill>
                <a:srgbClr val="BE4A47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864C-4FC3-8586-75CDE8C0CF2E}"/>
              </c:ext>
            </c:extLst>
          </c:dPt>
          <c:dPt>
            <c:idx val="6"/>
            <c:bubble3D val="0"/>
            <c:extLst>
              <c:ext xmlns:c16="http://schemas.microsoft.com/office/drawing/2014/chart" uri="{C3380CC4-5D6E-409C-BE32-E72D297353CC}">
                <c16:uniqueId val="{0000000C-864C-4FC3-8586-75CDE8C0CF2E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/>
                </a:pPr>
                <a:endParaRPr lang="es-ES_tradnl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EWA!$N$2:$N$8</c:f>
              <c:strCache>
                <c:ptCount val="6"/>
                <c:pt idx="0">
                  <c:v>Synthetic opioids</c:v>
                </c:pt>
                <c:pt idx="1">
                  <c:v>Synthetic cannabinoid receptor agonists</c:v>
                </c:pt>
                <c:pt idx="2">
                  <c:v>Stimulants</c:v>
                </c:pt>
                <c:pt idx="3">
                  <c:v>Sedatives/hypnotics</c:v>
                </c:pt>
                <c:pt idx="4">
                  <c:v>Dissociatives</c:v>
                </c:pt>
                <c:pt idx="5">
                  <c:v>Classic hallucinogens</c:v>
                </c:pt>
              </c:strCache>
            </c:strRef>
          </c:cat>
          <c:val>
            <c:numRef>
              <c:f>EWA!$O$2:$O$8</c:f>
              <c:numCache>
                <c:formatCode>0</c:formatCode>
                <c:ptCount val="6"/>
                <c:pt idx="0">
                  <c:v>138</c:v>
                </c:pt>
                <c:pt idx="1">
                  <c:v>366</c:v>
                </c:pt>
                <c:pt idx="2">
                  <c:v>400</c:v>
                </c:pt>
                <c:pt idx="3">
                  <c:v>45</c:v>
                </c:pt>
                <c:pt idx="4">
                  <c:v>38</c:v>
                </c:pt>
                <c:pt idx="5">
                  <c:v>169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864C-4FC3-8586-75CDE8C0CF2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1"/>
        <c:holeSize val="5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lang="en-US" sz="1000" b="0" i="0" u="none" strike="noStrike" kern="1200" baseline="0">
          <a:solidFill>
            <a:schemeClr val="tx1"/>
          </a:solidFill>
          <a:latin typeface="+mn-lt"/>
          <a:ea typeface="+mn-ea"/>
          <a:cs typeface="+mn-cs"/>
        </a:defRPr>
      </a:pPr>
      <a:endParaRPr lang="es-ES_tradnl"/>
    </a:p>
  </c:txPr>
  <c:externalData r:id="rId1">
    <c:autoUpdate val="0"/>
  </c:externalData>
  <c:extLst>
    <c:ext xmlns:c14="http://schemas.microsoft.com/office/drawing/2007/8/2/chart" uri="{781A3756-C4B2-4CAC-9D66-4F8BD8637D16}">
      <c14:pivotOptions>
        <c14:dropZonesVisible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887934513756354"/>
          <c:y val="3.5357762193026977E-2"/>
          <c:w val="0.72395448940260831"/>
          <c:h val="0.68686429376650315"/>
        </c:manualLayout>
      </c:layout>
      <c:barChart>
        <c:barDir val="col"/>
        <c:grouping val="clustered"/>
        <c:varyColors val="0"/>
        <c:ser>
          <c:idx val="7"/>
          <c:order val="7"/>
          <c:tx>
            <c:strRef>
              <c:f>Sheet2!$I$1</c:f>
              <c:strCache>
                <c:ptCount val="1"/>
                <c:pt idx="0">
                  <c:v>Grand Total</c:v>
                </c:pt>
              </c:strCache>
            </c:strRef>
          </c:tx>
          <c:spPr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Sheet2!$A$2:$A$18</c:f>
              <c:strCache>
                <c:ptCount val="17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  <c:pt idx="11">
                  <c:v>2019</c:v>
                </c:pt>
                <c:pt idx="12">
                  <c:v>2020</c:v>
                </c:pt>
                <c:pt idx="13">
                  <c:v>2021</c:v>
                </c:pt>
                <c:pt idx="14">
                  <c:v>2022</c:v>
                </c:pt>
                <c:pt idx="15">
                  <c:v>2023</c:v>
                </c:pt>
                <c:pt idx="16">
                  <c:v>2024*</c:v>
                </c:pt>
              </c:strCache>
            </c:strRef>
          </c:cat>
          <c:val>
            <c:numRef>
              <c:f>Sheet2!$I$2:$I$18</c:f>
              <c:numCache>
                <c:formatCode>General</c:formatCode>
                <c:ptCount val="17"/>
                <c:pt idx="0">
                  <c:v>26</c:v>
                </c:pt>
                <c:pt idx="1">
                  <c:v>130</c:v>
                </c:pt>
                <c:pt idx="2">
                  <c:v>162</c:v>
                </c:pt>
                <c:pt idx="3">
                  <c:v>215</c:v>
                </c:pt>
                <c:pt idx="4">
                  <c:v>270</c:v>
                </c:pt>
                <c:pt idx="5">
                  <c:v>449</c:v>
                </c:pt>
                <c:pt idx="6">
                  <c:v>460</c:v>
                </c:pt>
                <c:pt idx="7">
                  <c:v>512</c:v>
                </c:pt>
                <c:pt idx="8">
                  <c:v>483</c:v>
                </c:pt>
                <c:pt idx="9">
                  <c:v>526</c:v>
                </c:pt>
                <c:pt idx="10">
                  <c:v>565</c:v>
                </c:pt>
                <c:pt idx="11">
                  <c:v>552</c:v>
                </c:pt>
                <c:pt idx="12">
                  <c:v>552</c:v>
                </c:pt>
                <c:pt idx="13">
                  <c:v>616</c:v>
                </c:pt>
                <c:pt idx="14">
                  <c:v>566</c:v>
                </c:pt>
                <c:pt idx="15">
                  <c:v>603</c:v>
                </c:pt>
                <c:pt idx="16">
                  <c:v>180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578-4B16-9E39-569C4E1038A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783592944"/>
        <c:axId val="783596184"/>
      </c:barChart>
      <c:lineChart>
        <c:grouping val="standard"/>
        <c:varyColors val="0"/>
        <c:ser>
          <c:idx val="0"/>
          <c:order val="0"/>
          <c:tx>
            <c:strRef>
              <c:f>Sheet2!$B$1</c:f>
              <c:strCache>
                <c:ptCount val="1"/>
                <c:pt idx="0">
                  <c:v>Stimulants</c:v>
                </c:pt>
              </c:strCache>
            </c:strRef>
          </c:tx>
          <c:spPr>
            <a:ln w="28575" cap="rnd">
              <a:solidFill>
                <a:srgbClr val="8AD4EB"/>
              </a:solidFill>
              <a:round/>
            </a:ln>
            <a:effectLst/>
          </c:spPr>
          <c:marker>
            <c:symbol val="none"/>
          </c:marker>
          <c:cat>
            <c:strRef>
              <c:f>Sheet2!$A$2:$A$18</c:f>
              <c:strCache>
                <c:ptCount val="17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  <c:pt idx="11">
                  <c:v>2019</c:v>
                </c:pt>
                <c:pt idx="12">
                  <c:v>2020</c:v>
                </c:pt>
                <c:pt idx="13">
                  <c:v>2021</c:v>
                </c:pt>
                <c:pt idx="14">
                  <c:v>2022</c:v>
                </c:pt>
                <c:pt idx="15">
                  <c:v>2023</c:v>
                </c:pt>
                <c:pt idx="16">
                  <c:v>2024*</c:v>
                </c:pt>
              </c:strCache>
            </c:strRef>
          </c:cat>
          <c:val>
            <c:numRef>
              <c:f>Sheet2!$B$2:$B$18</c:f>
              <c:numCache>
                <c:formatCode>General</c:formatCode>
                <c:ptCount val="17"/>
                <c:pt idx="0">
                  <c:v>12</c:v>
                </c:pt>
                <c:pt idx="1">
                  <c:v>49</c:v>
                </c:pt>
                <c:pt idx="2">
                  <c:v>71</c:v>
                </c:pt>
                <c:pt idx="3">
                  <c:v>81</c:v>
                </c:pt>
                <c:pt idx="4">
                  <c:v>97</c:v>
                </c:pt>
                <c:pt idx="5">
                  <c:v>142</c:v>
                </c:pt>
                <c:pt idx="6">
                  <c:v>142</c:v>
                </c:pt>
                <c:pt idx="7">
                  <c:v>203</c:v>
                </c:pt>
                <c:pt idx="8">
                  <c:v>198</c:v>
                </c:pt>
                <c:pt idx="9">
                  <c:v>196</c:v>
                </c:pt>
                <c:pt idx="10">
                  <c:v>201</c:v>
                </c:pt>
                <c:pt idx="11">
                  <c:v>211</c:v>
                </c:pt>
                <c:pt idx="12">
                  <c:v>184</c:v>
                </c:pt>
                <c:pt idx="13">
                  <c:v>204</c:v>
                </c:pt>
                <c:pt idx="14">
                  <c:v>197</c:v>
                </c:pt>
                <c:pt idx="15">
                  <c:v>198</c:v>
                </c:pt>
                <c:pt idx="16">
                  <c:v>56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D578-4B16-9E39-569C4E1038A3}"/>
            </c:ext>
          </c:extLst>
        </c:ser>
        <c:ser>
          <c:idx val="1"/>
          <c:order val="1"/>
          <c:tx>
            <c:strRef>
              <c:f>Sheet2!$C$1</c:f>
              <c:strCache>
                <c:ptCount val="1"/>
                <c:pt idx="0">
                  <c:v>Synthetic cannabinoid receptor agonists</c:v>
                </c:pt>
              </c:strCache>
            </c:strRef>
          </c:tx>
          <c:spPr>
            <a:ln w="28575" cap="rnd">
              <a:solidFill>
                <a:srgbClr val="67D4CC"/>
              </a:solidFill>
              <a:round/>
            </a:ln>
            <a:effectLst/>
          </c:spPr>
          <c:marker>
            <c:symbol val="none"/>
          </c:marker>
          <c:cat>
            <c:strRef>
              <c:f>Sheet2!$A$2:$A$18</c:f>
              <c:strCache>
                <c:ptCount val="17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  <c:pt idx="11">
                  <c:v>2019</c:v>
                </c:pt>
                <c:pt idx="12">
                  <c:v>2020</c:v>
                </c:pt>
                <c:pt idx="13">
                  <c:v>2021</c:v>
                </c:pt>
                <c:pt idx="14">
                  <c:v>2022</c:v>
                </c:pt>
                <c:pt idx="15">
                  <c:v>2023</c:v>
                </c:pt>
                <c:pt idx="16">
                  <c:v>2024*</c:v>
                </c:pt>
              </c:strCache>
            </c:strRef>
          </c:cat>
          <c:val>
            <c:numRef>
              <c:f>Sheet2!$C$2:$C$18</c:f>
              <c:numCache>
                <c:formatCode>General</c:formatCode>
                <c:ptCount val="17"/>
                <c:pt idx="0">
                  <c:v>3</c:v>
                </c:pt>
                <c:pt idx="1">
                  <c:v>32</c:v>
                </c:pt>
                <c:pt idx="2">
                  <c:v>33</c:v>
                </c:pt>
                <c:pt idx="3">
                  <c:v>48</c:v>
                </c:pt>
                <c:pt idx="4">
                  <c:v>82</c:v>
                </c:pt>
                <c:pt idx="5">
                  <c:v>157</c:v>
                </c:pt>
                <c:pt idx="6">
                  <c:v>179</c:v>
                </c:pt>
                <c:pt idx="7">
                  <c:v>146</c:v>
                </c:pt>
                <c:pt idx="8">
                  <c:v>128</c:v>
                </c:pt>
                <c:pt idx="9">
                  <c:v>121</c:v>
                </c:pt>
                <c:pt idx="10">
                  <c:v>151</c:v>
                </c:pt>
                <c:pt idx="11">
                  <c:v>125</c:v>
                </c:pt>
                <c:pt idx="12">
                  <c:v>127</c:v>
                </c:pt>
                <c:pt idx="13">
                  <c:v>129</c:v>
                </c:pt>
                <c:pt idx="14">
                  <c:v>124</c:v>
                </c:pt>
                <c:pt idx="15">
                  <c:v>187</c:v>
                </c:pt>
                <c:pt idx="16">
                  <c:v>31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D578-4B16-9E39-569C4E1038A3}"/>
            </c:ext>
          </c:extLst>
        </c:ser>
        <c:ser>
          <c:idx val="2"/>
          <c:order val="2"/>
          <c:tx>
            <c:strRef>
              <c:f>Sheet2!$D$1</c:f>
              <c:strCache>
                <c:ptCount val="1"/>
                <c:pt idx="0">
                  <c:v>Classic hallucinogens</c:v>
                </c:pt>
              </c:strCache>
            </c:strRef>
          </c:tx>
          <c:spPr>
            <a:ln w="28575" cap="rnd">
              <a:solidFill>
                <a:srgbClr val="BE4A47"/>
              </a:solidFill>
              <a:round/>
            </a:ln>
            <a:effectLst/>
          </c:spPr>
          <c:marker>
            <c:symbol val="none"/>
          </c:marker>
          <c:cat>
            <c:strRef>
              <c:f>Sheet2!$A$2:$A$18</c:f>
              <c:strCache>
                <c:ptCount val="17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  <c:pt idx="11">
                  <c:v>2019</c:v>
                </c:pt>
                <c:pt idx="12">
                  <c:v>2020</c:v>
                </c:pt>
                <c:pt idx="13">
                  <c:v>2021</c:v>
                </c:pt>
                <c:pt idx="14">
                  <c:v>2022</c:v>
                </c:pt>
                <c:pt idx="15">
                  <c:v>2023</c:v>
                </c:pt>
                <c:pt idx="16">
                  <c:v>2024*</c:v>
                </c:pt>
              </c:strCache>
            </c:strRef>
          </c:cat>
          <c:val>
            <c:numRef>
              <c:f>Sheet2!$D$2:$D$18</c:f>
              <c:numCache>
                <c:formatCode>General</c:formatCode>
                <c:ptCount val="17"/>
                <c:pt idx="0">
                  <c:v>3</c:v>
                </c:pt>
                <c:pt idx="1">
                  <c:v>24</c:v>
                </c:pt>
                <c:pt idx="2">
                  <c:v>27</c:v>
                </c:pt>
                <c:pt idx="3">
                  <c:v>49</c:v>
                </c:pt>
                <c:pt idx="4">
                  <c:v>44</c:v>
                </c:pt>
                <c:pt idx="5">
                  <c:v>79</c:v>
                </c:pt>
                <c:pt idx="6">
                  <c:v>74</c:v>
                </c:pt>
                <c:pt idx="7">
                  <c:v>79</c:v>
                </c:pt>
                <c:pt idx="8">
                  <c:v>66</c:v>
                </c:pt>
                <c:pt idx="9">
                  <c:v>78</c:v>
                </c:pt>
                <c:pt idx="10">
                  <c:v>77</c:v>
                </c:pt>
                <c:pt idx="11">
                  <c:v>80</c:v>
                </c:pt>
                <c:pt idx="12">
                  <c:v>71</c:v>
                </c:pt>
                <c:pt idx="13">
                  <c:v>91</c:v>
                </c:pt>
                <c:pt idx="14">
                  <c:v>72</c:v>
                </c:pt>
                <c:pt idx="15">
                  <c:v>84</c:v>
                </c:pt>
                <c:pt idx="16">
                  <c:v>31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D578-4B16-9E39-569C4E1038A3}"/>
            </c:ext>
          </c:extLst>
        </c:ser>
        <c:ser>
          <c:idx val="3"/>
          <c:order val="3"/>
          <c:tx>
            <c:strRef>
              <c:f>Sheet2!$E$1</c:f>
              <c:strCache>
                <c:ptCount val="1"/>
                <c:pt idx="0">
                  <c:v>Synthetic opioids</c:v>
                </c:pt>
              </c:strCache>
            </c:strRef>
          </c:tx>
          <c:spPr>
            <a:ln w="28575" cap="rnd">
              <a:solidFill>
                <a:srgbClr val="FD625E"/>
              </a:solidFill>
              <a:round/>
            </a:ln>
            <a:effectLst/>
          </c:spPr>
          <c:marker>
            <c:symbol val="none"/>
          </c:marker>
          <c:cat>
            <c:strRef>
              <c:f>Sheet2!$A$2:$A$18</c:f>
              <c:strCache>
                <c:ptCount val="17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  <c:pt idx="11">
                  <c:v>2019</c:v>
                </c:pt>
                <c:pt idx="12">
                  <c:v>2020</c:v>
                </c:pt>
                <c:pt idx="13">
                  <c:v>2021</c:v>
                </c:pt>
                <c:pt idx="14">
                  <c:v>2022</c:v>
                </c:pt>
                <c:pt idx="15">
                  <c:v>2023</c:v>
                </c:pt>
                <c:pt idx="16">
                  <c:v>2024*</c:v>
                </c:pt>
              </c:strCache>
            </c:strRef>
          </c:cat>
          <c:val>
            <c:numRef>
              <c:f>Sheet2!$E$2:$E$18</c:f>
              <c:numCache>
                <c:formatCode>General</c:formatCode>
                <c:ptCount val="17"/>
                <c:pt idx="1">
                  <c:v>1</c:v>
                </c:pt>
                <c:pt idx="3">
                  <c:v>2</c:v>
                </c:pt>
                <c:pt idx="4">
                  <c:v>4</c:v>
                </c:pt>
                <c:pt idx="5">
                  <c:v>5</c:v>
                </c:pt>
                <c:pt idx="6">
                  <c:v>7</c:v>
                </c:pt>
                <c:pt idx="7">
                  <c:v>14</c:v>
                </c:pt>
                <c:pt idx="8">
                  <c:v>21</c:v>
                </c:pt>
                <c:pt idx="9">
                  <c:v>50</c:v>
                </c:pt>
                <c:pt idx="10">
                  <c:v>57</c:v>
                </c:pt>
                <c:pt idx="11">
                  <c:v>58</c:v>
                </c:pt>
                <c:pt idx="12">
                  <c:v>86</c:v>
                </c:pt>
                <c:pt idx="13">
                  <c:v>87</c:v>
                </c:pt>
                <c:pt idx="14">
                  <c:v>82</c:v>
                </c:pt>
                <c:pt idx="15">
                  <c:v>41</c:v>
                </c:pt>
                <c:pt idx="16">
                  <c:v>22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D578-4B16-9E39-569C4E1038A3}"/>
            </c:ext>
          </c:extLst>
        </c:ser>
        <c:ser>
          <c:idx val="4"/>
          <c:order val="4"/>
          <c:tx>
            <c:strRef>
              <c:f>Sheet2!$F$1</c:f>
              <c:strCache>
                <c:ptCount val="1"/>
                <c:pt idx="0">
                  <c:v>Unassigned</c:v>
                </c:pt>
              </c:strCache>
            </c:strRef>
          </c:tx>
          <c:spPr>
            <a:ln w="28575" cap="rnd">
              <a:solidFill>
                <a:schemeClr val="bg1">
                  <a:lumMod val="65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Sheet2!$A$2:$A$18</c:f>
              <c:strCache>
                <c:ptCount val="17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  <c:pt idx="11">
                  <c:v>2019</c:v>
                </c:pt>
                <c:pt idx="12">
                  <c:v>2020</c:v>
                </c:pt>
                <c:pt idx="13">
                  <c:v>2021</c:v>
                </c:pt>
                <c:pt idx="14">
                  <c:v>2022</c:v>
                </c:pt>
                <c:pt idx="15">
                  <c:v>2023</c:v>
                </c:pt>
                <c:pt idx="16">
                  <c:v>2024*</c:v>
                </c:pt>
              </c:strCache>
            </c:strRef>
          </c:cat>
          <c:val>
            <c:numRef>
              <c:f>Sheet2!$F$2:$F$18</c:f>
              <c:numCache>
                <c:formatCode>General</c:formatCode>
                <c:ptCount val="17"/>
                <c:pt idx="0">
                  <c:v>7</c:v>
                </c:pt>
                <c:pt idx="1">
                  <c:v>21</c:v>
                </c:pt>
                <c:pt idx="2">
                  <c:v>26</c:v>
                </c:pt>
                <c:pt idx="3">
                  <c:v>28</c:v>
                </c:pt>
                <c:pt idx="4">
                  <c:v>33</c:v>
                </c:pt>
                <c:pt idx="5">
                  <c:v>43</c:v>
                </c:pt>
                <c:pt idx="6">
                  <c:v>37</c:v>
                </c:pt>
                <c:pt idx="7">
                  <c:v>41</c:v>
                </c:pt>
                <c:pt idx="8">
                  <c:v>36</c:v>
                </c:pt>
                <c:pt idx="9">
                  <c:v>40</c:v>
                </c:pt>
                <c:pt idx="10">
                  <c:v>40</c:v>
                </c:pt>
                <c:pt idx="11">
                  <c:v>39</c:v>
                </c:pt>
                <c:pt idx="12">
                  <c:v>40</c:v>
                </c:pt>
                <c:pt idx="13">
                  <c:v>49</c:v>
                </c:pt>
                <c:pt idx="14">
                  <c:v>34</c:v>
                </c:pt>
                <c:pt idx="15">
                  <c:v>43</c:v>
                </c:pt>
                <c:pt idx="16">
                  <c:v>19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D578-4B16-9E39-569C4E1038A3}"/>
            </c:ext>
          </c:extLst>
        </c:ser>
        <c:ser>
          <c:idx val="5"/>
          <c:order val="5"/>
          <c:tx>
            <c:strRef>
              <c:f>Sheet2!$G$1</c:f>
              <c:strCache>
                <c:ptCount val="1"/>
                <c:pt idx="0">
                  <c:v>Sedatives/hypnotics</c:v>
                </c:pt>
              </c:strCache>
            </c:strRef>
          </c:tx>
          <c:spPr>
            <a:ln w="28575" cap="rnd">
              <a:solidFill>
                <a:srgbClr val="F2C80F"/>
              </a:solidFill>
              <a:round/>
            </a:ln>
            <a:effectLst/>
          </c:spPr>
          <c:marker>
            <c:symbol val="none"/>
          </c:marker>
          <c:cat>
            <c:strRef>
              <c:f>Sheet2!$A$2:$A$18</c:f>
              <c:strCache>
                <c:ptCount val="17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  <c:pt idx="11">
                  <c:v>2019</c:v>
                </c:pt>
                <c:pt idx="12">
                  <c:v>2020</c:v>
                </c:pt>
                <c:pt idx="13">
                  <c:v>2021</c:v>
                </c:pt>
                <c:pt idx="14">
                  <c:v>2022</c:v>
                </c:pt>
                <c:pt idx="15">
                  <c:v>2023</c:v>
                </c:pt>
                <c:pt idx="16">
                  <c:v>2024*</c:v>
                </c:pt>
              </c:strCache>
            </c:strRef>
          </c:cat>
          <c:val>
            <c:numRef>
              <c:f>Sheet2!$G$2:$G$18</c:f>
              <c:numCache>
                <c:formatCode>General</c:formatCode>
                <c:ptCount val="17"/>
                <c:pt idx="1">
                  <c:v>2</c:v>
                </c:pt>
                <c:pt idx="2">
                  <c:v>1</c:v>
                </c:pt>
                <c:pt idx="3">
                  <c:v>3</c:v>
                </c:pt>
                <c:pt idx="4">
                  <c:v>4</c:v>
                </c:pt>
                <c:pt idx="5">
                  <c:v>10</c:v>
                </c:pt>
                <c:pt idx="6">
                  <c:v>10</c:v>
                </c:pt>
                <c:pt idx="7">
                  <c:v>16</c:v>
                </c:pt>
                <c:pt idx="8">
                  <c:v>19</c:v>
                </c:pt>
                <c:pt idx="9">
                  <c:v>26</c:v>
                </c:pt>
                <c:pt idx="10">
                  <c:v>25</c:v>
                </c:pt>
                <c:pt idx="11">
                  <c:v>23</c:v>
                </c:pt>
                <c:pt idx="12">
                  <c:v>23</c:v>
                </c:pt>
                <c:pt idx="13">
                  <c:v>28</c:v>
                </c:pt>
                <c:pt idx="14">
                  <c:v>30</c:v>
                </c:pt>
                <c:pt idx="15">
                  <c:v>26</c:v>
                </c:pt>
                <c:pt idx="16">
                  <c:v>17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D578-4B16-9E39-569C4E1038A3}"/>
            </c:ext>
          </c:extLst>
        </c:ser>
        <c:ser>
          <c:idx val="6"/>
          <c:order val="6"/>
          <c:tx>
            <c:strRef>
              <c:f>Sheet2!$H$1</c:f>
              <c:strCache>
                <c:ptCount val="1"/>
                <c:pt idx="0">
                  <c:v>Dissociatives</c:v>
                </c:pt>
              </c:strCache>
            </c:strRef>
          </c:tx>
          <c:spPr>
            <a:ln w="28575" cap="rnd">
              <a:solidFill>
                <a:srgbClr val="666666"/>
              </a:solidFill>
              <a:round/>
            </a:ln>
            <a:effectLst/>
          </c:spPr>
          <c:marker>
            <c:symbol val="none"/>
          </c:marker>
          <c:cat>
            <c:strRef>
              <c:f>Sheet2!$A$2:$A$18</c:f>
              <c:strCache>
                <c:ptCount val="17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  <c:pt idx="11">
                  <c:v>2019</c:v>
                </c:pt>
                <c:pt idx="12">
                  <c:v>2020</c:v>
                </c:pt>
                <c:pt idx="13">
                  <c:v>2021</c:v>
                </c:pt>
                <c:pt idx="14">
                  <c:v>2022</c:v>
                </c:pt>
                <c:pt idx="15">
                  <c:v>2023</c:v>
                </c:pt>
                <c:pt idx="16">
                  <c:v>2024*</c:v>
                </c:pt>
              </c:strCache>
            </c:strRef>
          </c:cat>
          <c:val>
            <c:numRef>
              <c:f>Sheet2!$H$2:$H$18</c:f>
              <c:numCache>
                <c:formatCode>General</c:formatCode>
                <c:ptCount val="17"/>
                <c:pt idx="0">
                  <c:v>1</c:v>
                </c:pt>
                <c:pt idx="1">
                  <c:v>1</c:v>
                </c:pt>
                <c:pt idx="2">
                  <c:v>4</c:v>
                </c:pt>
                <c:pt idx="3">
                  <c:v>4</c:v>
                </c:pt>
                <c:pt idx="4">
                  <c:v>6</c:v>
                </c:pt>
                <c:pt idx="5">
                  <c:v>13</c:v>
                </c:pt>
                <c:pt idx="6">
                  <c:v>11</c:v>
                </c:pt>
                <c:pt idx="7">
                  <c:v>13</c:v>
                </c:pt>
                <c:pt idx="8">
                  <c:v>15</c:v>
                </c:pt>
                <c:pt idx="9">
                  <c:v>15</c:v>
                </c:pt>
                <c:pt idx="10">
                  <c:v>14</c:v>
                </c:pt>
                <c:pt idx="11">
                  <c:v>16</c:v>
                </c:pt>
                <c:pt idx="12">
                  <c:v>21</c:v>
                </c:pt>
                <c:pt idx="13">
                  <c:v>28</c:v>
                </c:pt>
                <c:pt idx="14">
                  <c:v>27</c:v>
                </c:pt>
                <c:pt idx="15">
                  <c:v>24</c:v>
                </c:pt>
                <c:pt idx="16">
                  <c:v>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D578-4B16-9E39-569C4E1038A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21238719"/>
        <c:axId val="321239079"/>
      </c:lineChart>
      <c:catAx>
        <c:axId val="32123871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_tradnl"/>
          </a:p>
        </c:txPr>
        <c:crossAx val="321239079"/>
        <c:crosses val="autoZero"/>
        <c:auto val="1"/>
        <c:lblAlgn val="ctr"/>
        <c:lblOffset val="100"/>
        <c:noMultiLvlLbl val="0"/>
      </c:catAx>
      <c:valAx>
        <c:axId val="321239079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en-GB" sz="1200" b="0" i="0" u="none" strike="noStrike" kern="1200" baseline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1200" dirty="0" err="1"/>
                  <a:t>Número</a:t>
                </a:r>
                <a:r>
                  <a:rPr lang="en-GB" sz="1200" dirty="0"/>
                  <a:t> de NSP </a:t>
                </a:r>
                <a:r>
                  <a:rPr lang="en-GB" sz="1200" dirty="0" err="1"/>
                  <a:t>por</a:t>
                </a:r>
                <a:r>
                  <a:rPr lang="en-GB" sz="1200" dirty="0"/>
                  <a:t> </a:t>
                </a:r>
                <a:r>
                  <a:rPr lang="en-GB" sz="1200" dirty="0" err="1"/>
                  <a:t>grupo</a:t>
                </a:r>
                <a:r>
                  <a:rPr lang="en-GB" sz="1200" dirty="0"/>
                  <a:t> de </a:t>
                </a:r>
                <a:r>
                  <a:rPr lang="en-GB" sz="1200" dirty="0" err="1"/>
                  <a:t>efectos</a:t>
                </a:r>
                <a:endParaRPr lang="en-GB" sz="1200" dirty="0"/>
              </a:p>
            </c:rich>
          </c:tx>
          <c:layout>
            <c:manualLayout>
              <c:xMode val="edge"/>
              <c:yMode val="edge"/>
              <c:x val="4.7417256367972525E-2"/>
              <c:y val="0.118981860254720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lang="en-GB" sz="1200" b="0" i="0" u="none" strike="noStrike" kern="1200" baseline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ES_tradnl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_tradnl"/>
          </a:p>
        </c:txPr>
        <c:crossAx val="321238719"/>
        <c:crosses val="autoZero"/>
        <c:crossBetween val="between"/>
      </c:valAx>
      <c:valAx>
        <c:axId val="783596184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es-ES" sz="1200" b="0" i="0" u="none" strike="noStrike" kern="1200" baseline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ES" sz="1200" dirty="0"/>
                  <a:t>Total de NSP exclusivas</a:t>
                </a:r>
              </a:p>
            </c:rich>
          </c:tx>
          <c:layout>
            <c:manualLayout>
              <c:xMode val="edge"/>
              <c:yMode val="edge"/>
              <c:x val="0.95560446663014531"/>
              <c:y val="0.1837335721492975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lang="es-ES" sz="1200" b="0" i="0" u="none" strike="noStrike" kern="1200" baseline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ES_tradnl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_tradnl"/>
          </a:p>
        </c:txPr>
        <c:crossAx val="783592944"/>
        <c:crosses val="max"/>
        <c:crossBetween val="between"/>
      </c:valAx>
      <c:catAx>
        <c:axId val="78359294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783596184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_tradnl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E65AB8-177F-4AC4-883F-B0E64E944859}" type="datetimeFigureOut">
              <a:rPr lang="es-SV" smtClean="0"/>
              <a:t>16/10/2024</a:t>
            </a:fld>
            <a:endParaRPr lang="es-SV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SV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SV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EC9005-0F58-46AF-9425-01608866FBA0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18514828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EC9005-0F58-46AF-9425-01608866FBA0}" type="slidenum">
              <a:rPr lang="es-SV" smtClean="0"/>
              <a:t>1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25517395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EC9005-0F58-46AF-9425-01608866FBA0}" type="slidenum">
              <a:rPr lang="es-SV" smtClean="0"/>
              <a:t>11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6890113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563490-FAC5-483C-B0EE-537DC9ADE09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8090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>
              <a:effectLst/>
              <a:latin typeface="Calibri" panose="020F050202020403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EC9005-0F58-46AF-9425-01608866FBA0}" type="slidenum">
              <a:rPr lang="es-SV" smtClean="0"/>
              <a:t>13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39168092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EC9005-0F58-46AF-9425-01608866FBA0}" type="slidenum">
              <a:rPr lang="es-SV" smtClean="0"/>
              <a:t>14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23738225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EC9005-0F58-46AF-9425-01608866FBA0}" type="slidenum">
              <a:rPr lang="es-SV" smtClean="0"/>
              <a:t>15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27700091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AC6CC0-914F-4A6F-B8FE-1137B7ABBBE0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84586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US" dirty="0"/>
            </a:b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EC9005-0F58-46AF-9425-01608866FBA0}" type="slidenum">
              <a:rPr lang="es-SV" smtClean="0"/>
              <a:t>2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38259286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EC9005-0F58-46AF-9425-01608866FBA0}" type="slidenum">
              <a:rPr lang="es-SV" smtClean="0"/>
              <a:t>3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15956400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EC9005-0F58-46AF-9425-01608866FBA0}" type="slidenum">
              <a:rPr lang="es-SV" smtClean="0"/>
              <a:t>4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21265463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EC9005-0F58-46AF-9425-01608866FBA0}" type="slidenum">
              <a:rPr lang="es-SV" smtClean="0"/>
              <a:t>5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11719429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EC9005-0F58-46AF-9425-01608866FBA0}" type="slidenum">
              <a:rPr lang="es-SV" smtClean="0"/>
              <a:t>6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32260456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EC9005-0F58-46AF-9425-01608866FBA0}" type="slidenum">
              <a:rPr lang="es-SV" smtClean="0"/>
              <a:t>7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5222922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>
              <a:effectLst/>
              <a:latin typeface="Calibri" panose="020F0502020204030204" pitchFamily="34" charset="0"/>
              <a:cs typeface="Arial" panose="020B0604020202020204" pitchFamily="34" charset="0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EC9005-0F58-46AF-9425-01608866FBA0}" type="slidenum">
              <a:rPr lang="es-SV" smtClean="0"/>
              <a:t>8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32256741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EC9005-0F58-46AF-9425-01608866FBA0}" type="slidenum">
              <a:rPr lang="es-SV" smtClean="0"/>
              <a:t>9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960763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B4565C-62F4-411B-9641-0A65799859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7799C09-92F4-4821-8327-4BC76AF258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36F0ACB-2A37-4DDB-84C4-AEDCBC5E72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05593-1BF9-47DC-BB72-8E5CD6BC1DDE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8F5BADA-F8D4-46B2-BC0C-FED1FC2F22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37DA689-5406-4227-93F1-E15A332047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439ED-5094-4B87-BD12-88F735DC776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7162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A526BDC-436D-49B5-8D90-6C231D1D2A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73BC704C-51B1-43E7-92F6-2216735EFF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6829F99-0255-4D05-AE47-051023E78E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05593-1BF9-47DC-BB72-8E5CD6BC1DDE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0A9FF95-5838-4C06-B3DA-1EC63B3553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2AA3210-51BC-4C5E-B492-8664C5D490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439ED-5094-4B87-BD12-88F735DC776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8226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B7A8B244-7424-403B-AA51-BD52055ED6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340AD7CD-16B0-476A-85F3-980BA2F849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3903372-90A6-4BBE-825D-E73F3E68E3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05593-1BF9-47DC-BB72-8E5CD6BC1DDE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3C81C6A-06E9-464E-87C1-A5BC701051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1E00F1E-E969-4457-8B61-C9F19AA0F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439ED-5094-4B87-BD12-88F735DC776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4041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a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4A9E66CD-99CC-45B1-A15D-3626A616084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8724" y="457200"/>
            <a:ext cx="11274552" cy="5943600"/>
          </a:xfrm>
          <a:noFill/>
        </p:spPr>
        <p:txBody>
          <a:bodyPr anchor="ctr" anchorCtr="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ru-RU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CF15D4B3-A0CD-4C14-BB5E-CB9859BD8A5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64480" y="1746127"/>
            <a:ext cx="1463040" cy="987552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en-US"/>
              <a:t>Click icon to add picture</a:t>
            </a:r>
            <a:endParaRPr lang="ru-RU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C829233-8E4C-4046-85BB-5166B8A721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8724" y="3252538"/>
            <a:ext cx="11274552" cy="1348720"/>
          </a:xfrm>
          <a:solidFill>
            <a:schemeClr val="bg1">
              <a:alpha val="60000"/>
            </a:schemeClr>
          </a:solidFill>
        </p:spPr>
        <p:txBody>
          <a:bodyPr anchor="ctr" anchorCtr="0">
            <a:normAutofit/>
          </a:bodyPr>
          <a:lstStyle>
            <a:lvl1pPr algn="ctr">
              <a:defRPr sz="4125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6A507DE-4CA5-4E76-8450-4125151EB3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8724" y="4601258"/>
            <a:ext cx="11274552" cy="1799542"/>
          </a:xfrm>
          <a:solidFill>
            <a:schemeClr val="tx1">
              <a:alpha val="90000"/>
            </a:schemeClr>
          </a:solidFill>
        </p:spPr>
        <p:txBody>
          <a:bodyPr tIns="252000" anchor="t" anchorCtr="0">
            <a:normAutofit/>
          </a:bodyPr>
          <a:lstStyle>
            <a:lvl1pPr marL="0" indent="0" algn="ctr">
              <a:buNone/>
              <a:defRPr sz="21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06F64230-8502-4625-8B46-56604589314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926769" y="5400675"/>
            <a:ext cx="1800225" cy="280988"/>
          </a:xfrm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sz="1350">
                <a:solidFill>
                  <a:schemeClr val="bg2">
                    <a:lumMod val="60000"/>
                    <a:lumOff val="40000"/>
                  </a:schemeClr>
                </a:solidFill>
              </a:defRPr>
            </a:lvl1pPr>
            <a:lvl2pPr>
              <a:defRPr sz="1350">
                <a:solidFill>
                  <a:schemeClr val="bg2">
                    <a:lumMod val="40000"/>
                    <a:lumOff val="60000"/>
                  </a:schemeClr>
                </a:solidFill>
              </a:defRPr>
            </a:lvl2pPr>
            <a:lvl3pPr>
              <a:defRPr sz="1350">
                <a:solidFill>
                  <a:schemeClr val="bg2">
                    <a:lumMod val="40000"/>
                    <a:lumOff val="60000"/>
                  </a:schemeClr>
                </a:solidFill>
              </a:defRPr>
            </a:lvl3pPr>
            <a:lvl4pPr>
              <a:defRPr sz="1350">
                <a:solidFill>
                  <a:schemeClr val="bg2">
                    <a:lumMod val="40000"/>
                    <a:lumOff val="60000"/>
                  </a:schemeClr>
                </a:solidFill>
              </a:defRPr>
            </a:lvl4pPr>
            <a:lvl5pPr>
              <a:defRPr sz="1350">
                <a:solidFill>
                  <a:schemeClr val="bg2">
                    <a:lumMod val="40000"/>
                    <a:lumOff val="60000"/>
                  </a:schemeClr>
                </a:solidFill>
              </a:defRPr>
            </a:lvl5pPr>
          </a:lstStyle>
          <a:p>
            <a:pPr lvl="0"/>
            <a:r>
              <a:rPr lang="en-US"/>
              <a:t>Email:</a:t>
            </a:r>
            <a:endParaRPr lang="ru-RU"/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1B08C5A6-5B1B-4D50-A772-24B26B7B80B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34879" y="5695950"/>
            <a:ext cx="3384000" cy="280500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1650">
                <a:solidFill>
                  <a:schemeClr val="bg1"/>
                </a:solidFill>
                <a:latin typeface="+mj-lt"/>
              </a:defRPr>
            </a:lvl1pPr>
            <a:lvl2pPr>
              <a:defRPr sz="1050">
                <a:solidFill>
                  <a:schemeClr val="bg1"/>
                </a:solidFill>
              </a:defRPr>
            </a:lvl2pPr>
            <a:lvl3pPr>
              <a:defRPr sz="105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r>
              <a:rPr lang="en-US" err="1"/>
              <a:t>victoria@fabrikam.com</a:t>
            </a:r>
            <a:endParaRPr lang="ru-RU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5C49BB1D-A8D4-4E41-8A43-F84FDE9EE62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312305" y="5400284"/>
            <a:ext cx="1800225" cy="280988"/>
          </a:xfrm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sz="1350">
                <a:solidFill>
                  <a:schemeClr val="bg2">
                    <a:lumMod val="60000"/>
                    <a:lumOff val="40000"/>
                  </a:schemeClr>
                </a:solidFill>
              </a:defRPr>
            </a:lvl1pPr>
            <a:lvl2pPr>
              <a:defRPr sz="1350">
                <a:solidFill>
                  <a:schemeClr val="bg2">
                    <a:lumMod val="40000"/>
                    <a:lumOff val="60000"/>
                  </a:schemeClr>
                </a:solidFill>
              </a:defRPr>
            </a:lvl2pPr>
            <a:lvl3pPr>
              <a:defRPr sz="1350">
                <a:solidFill>
                  <a:schemeClr val="bg2">
                    <a:lumMod val="40000"/>
                    <a:lumOff val="60000"/>
                  </a:schemeClr>
                </a:solidFill>
              </a:defRPr>
            </a:lvl3pPr>
            <a:lvl4pPr>
              <a:defRPr sz="1350">
                <a:solidFill>
                  <a:schemeClr val="bg2">
                    <a:lumMod val="40000"/>
                    <a:lumOff val="60000"/>
                  </a:schemeClr>
                </a:solidFill>
              </a:defRPr>
            </a:lvl4pPr>
            <a:lvl5pPr>
              <a:defRPr sz="1350">
                <a:solidFill>
                  <a:schemeClr val="bg2">
                    <a:lumMod val="40000"/>
                    <a:lumOff val="60000"/>
                  </a:schemeClr>
                </a:solidFill>
              </a:defRPr>
            </a:lvl5pPr>
          </a:lstStyle>
          <a:p>
            <a:pPr lvl="0"/>
            <a:r>
              <a:rPr lang="en-US"/>
              <a:t>Phone:</a:t>
            </a:r>
            <a:endParaRPr lang="ru-RU"/>
          </a:p>
        </p:txBody>
      </p:sp>
      <p:sp>
        <p:nvSpPr>
          <p:cNvPr id="22" name="Text Placeholder 16">
            <a:extLst>
              <a:ext uri="{FF2B5EF4-FFF2-40B4-BE49-F238E27FC236}">
                <a16:creationId xmlns:a16="http://schemas.microsoft.com/office/drawing/2014/main" id="{DD82CF91-0C32-4E77-9CBF-A777B27493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862415" y="5695559"/>
            <a:ext cx="2700000" cy="280500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1650">
                <a:solidFill>
                  <a:schemeClr val="bg1"/>
                </a:solidFill>
                <a:latin typeface="+mj-lt"/>
              </a:defRPr>
            </a:lvl1pPr>
            <a:lvl2pPr>
              <a:defRPr sz="1050">
                <a:solidFill>
                  <a:schemeClr val="bg1"/>
                </a:solidFill>
              </a:defRPr>
            </a:lvl2pPr>
            <a:lvl3pPr>
              <a:defRPr sz="105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r>
              <a:rPr lang="en-US"/>
              <a:t>404-555-0115</a:t>
            </a:r>
            <a:endParaRPr lang="ru-RU"/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EF7B6245-3D6D-418F-83D6-C8DE0293CCE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456573" y="5400284"/>
            <a:ext cx="1800225" cy="280988"/>
          </a:xfrm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sz="1350">
                <a:solidFill>
                  <a:schemeClr val="bg2">
                    <a:lumMod val="60000"/>
                    <a:lumOff val="40000"/>
                  </a:schemeClr>
                </a:solidFill>
              </a:defRPr>
            </a:lvl1pPr>
            <a:lvl2pPr>
              <a:defRPr sz="1350">
                <a:solidFill>
                  <a:schemeClr val="bg2">
                    <a:lumMod val="40000"/>
                    <a:lumOff val="60000"/>
                  </a:schemeClr>
                </a:solidFill>
              </a:defRPr>
            </a:lvl2pPr>
            <a:lvl3pPr>
              <a:defRPr sz="1350">
                <a:solidFill>
                  <a:schemeClr val="bg2">
                    <a:lumMod val="40000"/>
                    <a:lumOff val="60000"/>
                  </a:schemeClr>
                </a:solidFill>
              </a:defRPr>
            </a:lvl3pPr>
            <a:lvl4pPr>
              <a:defRPr sz="1350">
                <a:solidFill>
                  <a:schemeClr val="bg2">
                    <a:lumMod val="40000"/>
                    <a:lumOff val="60000"/>
                  </a:schemeClr>
                </a:solidFill>
              </a:defRPr>
            </a:lvl4pPr>
            <a:lvl5pPr>
              <a:defRPr sz="1350">
                <a:solidFill>
                  <a:schemeClr val="bg2">
                    <a:lumMod val="40000"/>
                    <a:lumOff val="60000"/>
                  </a:schemeClr>
                </a:solidFill>
              </a:defRPr>
            </a:lvl5pPr>
          </a:lstStyle>
          <a:p>
            <a:pPr lvl="0"/>
            <a:r>
              <a:rPr lang="en-US"/>
              <a:t>Website:</a:t>
            </a:r>
            <a:endParaRPr lang="ru-RU"/>
          </a:p>
        </p:txBody>
      </p:sp>
      <p:sp>
        <p:nvSpPr>
          <p:cNvPr id="12" name="Text Placeholder 16">
            <a:extLst>
              <a:ext uri="{FF2B5EF4-FFF2-40B4-BE49-F238E27FC236}">
                <a16:creationId xmlns:a16="http://schemas.microsoft.com/office/drawing/2014/main" id="{9410B445-6FE4-4773-A905-61A2C5C69B7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736683" y="5695559"/>
            <a:ext cx="3240000" cy="280500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1650">
                <a:solidFill>
                  <a:schemeClr val="bg1"/>
                </a:solidFill>
                <a:latin typeface="+mj-lt"/>
              </a:defRPr>
            </a:lvl1pPr>
            <a:lvl2pPr>
              <a:defRPr sz="1050">
                <a:solidFill>
                  <a:schemeClr val="bg1"/>
                </a:solidFill>
              </a:defRPr>
            </a:lvl2pPr>
            <a:lvl3pPr>
              <a:defRPr sz="105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www.fabrikam.com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3745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143555B-5B51-4ADB-B79C-2D71F34495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852A260-5D5C-4B1A-9C11-AFE6F1018D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4ADE72E-1E0F-4C49-9464-0D4E5573E8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4EF9A4-7B2B-4A5C-88F1-D420723762B2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576CC9E-A36F-4D44-BE37-F88BBAA200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A29EF9C-BDD0-42DE-AC2A-608CC59A1D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67A2C6-6D77-415E-B08B-E41DDE168D8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6270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A7E0426-626B-419E-89F2-129F25EE6B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08B515E-3099-446B-964D-D9D7C2C08C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47816DD-B1E4-43E5-81E6-6B9F451E5F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4EF9A4-7B2B-4A5C-88F1-D420723762B2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09E20AA-6CD5-4D2A-A714-BE2C6A0FD4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89033A6-0DAE-46E1-8CE1-BDEEB6CAF4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67A2C6-6D77-415E-B08B-E41DDE168D8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2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C53968A-DC50-4310-8608-1BD1C9F753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CC29949-0832-49F6-ADBD-4ECF431580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6C49539-B48D-49D5-88C9-2513DDA5CB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4EF9A4-7B2B-4A5C-88F1-D420723762B2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F989126-405A-4B40-8DE7-88AE3FCE1D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C2FA5B2-6801-4E5A-B668-0B0A544952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67A2C6-6D77-415E-B08B-E41DDE168D8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9246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BFD744E-365C-407B-8D58-5B45CE4E70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1A1E160-37C3-4EDD-9000-55CD621039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15A9B0FE-B47C-4F48-A9AE-95D2E2A627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51C0E21-8E4F-4447-85F6-3181E485B9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4EF9A4-7B2B-4A5C-88F1-D420723762B2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0A66858-03B8-4687-B795-B731B31C9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45FC33A-C5FD-4008-BA42-3E211F7234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67A2C6-6D77-415E-B08B-E41DDE168D8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9148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832C210-4008-4C5A-8CA9-5DFCE59B5B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D0C0CFD-75BF-4CD4-B337-3F75666FF6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E6F4A26-88E3-49ED-885C-2BF4D49674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D06B488-B4EC-441B-9155-BE396BC370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84F463BA-5658-417B-9A01-0BA7F1588C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0A35A93E-0B73-446F-94D6-ABDCDADEC8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4EF9A4-7B2B-4A5C-88F1-D420723762B2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B3360683-B6CE-463B-963D-460E3F9C43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90A755B3-01E9-4B4F-B26B-ABDB037EB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67A2C6-6D77-415E-B08B-E41DDE168D8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489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1F7543A-7030-48D4-8E02-8A1E6D571E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4DB79F6D-F2FE-4D7D-A629-F92E0F4EDD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4EF9A4-7B2B-4A5C-88F1-D420723762B2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F7E5FD2F-2907-4A50-9F5C-01415133FB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60B06EDF-CB40-4B65-859F-D4EF9DE886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67A2C6-6D77-415E-B08B-E41DDE168D8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1186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2230EAC2-1F9D-45DD-B20D-CBC73837AD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4EF9A4-7B2B-4A5C-88F1-D420723762B2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8AC91F71-6820-4B78-BA10-36B0C556F7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FE1E80D1-EDFA-49B8-8C0F-EB5C7D5177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67A2C6-6D77-415E-B08B-E41DDE168D8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7571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603B856-417F-4CC3-88BC-7A49275490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69DEFCE-8D3B-4EC0-AB53-0401EDE6D2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B429B93-2CDE-49C1-ADCF-2C85A5BAA0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05593-1BF9-47DC-BB72-8E5CD6BC1DDE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1E7A7B1-EBA9-4D4D-84AC-8030241595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D9882EB-74A7-480C-928D-01B3310C30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439ED-5094-4B87-BD12-88F735DC776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3147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22A3377-F8BD-4195-A14C-1031DD00FE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923CFE1-0A2F-44E9-AFD2-EE4CA4FFDA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3C02AA1-D1FD-4A18-9ADA-37E6329B6B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DD627C1-7815-453C-80A2-773C40C7DC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4EF9A4-7B2B-4A5C-88F1-D420723762B2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CE824D3-2828-4BD4-B922-A090C8D62C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44298D2-BB0F-456F-9A6D-874A024288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67A2C6-6D77-415E-B08B-E41DDE168D8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8408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5641428-6E65-4D52-9436-53E3BB6862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7EEEF362-05E5-4919-9D42-834C642DB7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24AFD7D-6C5E-41D2-8165-3D1B7E6C87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3BDA7EE-DD7B-42B3-B19A-0F39B77266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4EF9A4-7B2B-4A5C-88F1-D420723762B2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6E9845C-79F0-4808-A583-8F6965FFD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24BE7FD-540A-4530-AAE1-C94E996FE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67A2C6-6D77-415E-B08B-E41DDE168D8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2518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CEE8EFE-A0A1-4389-8C83-803379700F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6DF51215-3693-4C1B-B492-E2A674D746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B3E5CCB-98F0-4168-B8F1-BE7D583134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4EF9A4-7B2B-4A5C-88F1-D420723762B2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B844601-0777-40C1-B037-39AEA9470F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504F80F-A57C-4070-9D6A-A62D778B2E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67A2C6-6D77-415E-B08B-E41DDE168D8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3120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1CFD0EF4-76CA-4AFF-9FB3-777AAACDC14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7586C819-0489-4294-AD44-198F993DE7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F70DEEC-5399-4F72-8465-9D1042C1E3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4EF9A4-7B2B-4A5C-88F1-D420723762B2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EFDF33B-7FAB-453E-B197-3D670ED90A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54D204C-0965-49B0-8B94-52A9AA1266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67A2C6-6D77-415E-B08B-E41DDE168D8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70502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C3D0CC5-ABB8-46DF-B318-5420BB5A65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FC7EA9A-B081-42B6-9D75-C450B495CF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362BC5D-2643-44F4-B26F-3FB1F99FBD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CE3EA6-709F-4179-9B3E-5DE2940BD0D7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66FA4C9-E09F-44A7-9FB6-B7EF7FB9A4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4AF632F-F95D-42EB-A176-6C3E79CDAD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398024-95EA-4359-B784-65C5EE1008E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20356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8606B7A-0EB2-4620-969A-9D963E43EF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0A8EE1D-676E-4627-945E-86A170009F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FD00BF3-D1AB-4375-90AF-F0ABDE0F4C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CE3EA6-709F-4179-9B3E-5DE2940BD0D7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BE14778-A881-4B45-9493-077CEE3E1F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FDD26E9-6545-4390-AD83-9BCBE08B10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398024-95EA-4359-B784-65C5EE1008E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16770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4CF1384-A671-434F-B7D7-0A4B3994F5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5265B6E-9E06-4998-B2E2-DBC0473CC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EFF2C43-A95F-40F1-BAF4-2F3B1DDB25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CE3EA6-709F-4179-9B3E-5DE2940BD0D7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1811363-6558-455A-8737-08744F48B0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2F19B34-8077-4436-B22B-936CA495CD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398024-95EA-4359-B784-65C5EE1008E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55089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F222C75-56C3-41B5-BDFB-9E8B7D8EC6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4140A34-6C33-46C5-AE8C-7450845947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0CD722B-3793-4889-BDC6-EB83521913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8EB7266-DBF8-45C1-AEF3-EA71540AD5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CE3EA6-709F-4179-9B3E-5DE2940BD0D7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B5B0CA4-E52B-49B4-B9F1-BF9AF274C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65725AC-5060-4266-842F-190BBDADD0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398024-95EA-4359-B784-65C5EE1008E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9636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3B0FD9A-B45A-4512-9FC2-3B869510CF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546E157-771C-40F2-95B8-99911E6A55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EBE3D23-3FF2-41D3-93CD-CE31C39900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C5F187C1-BFFC-45FC-90E3-0495AB211FA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81D3D248-638A-4FD5-9A53-FB3F838BEF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D104B8BF-BCCA-43DB-A7D9-0A10DA925BA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CE3EA6-709F-4179-9B3E-5DE2940BD0D7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68FA8D63-7222-4661-BDEB-A6C989336D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FAF7851A-9880-4FCF-85F9-86B886EF56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398024-95EA-4359-B784-65C5EE1008E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54963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CD14CE-A968-487F-BA2F-C45CDFC720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0EB75D31-9F7C-4EA6-948A-550BB554F2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CE3EA6-709F-4179-9B3E-5DE2940BD0D7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4EDD65C4-2737-4EE4-B88D-1A0F55BEFB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6364D50C-E39A-4FCE-95BE-4085912F97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398024-95EA-4359-B784-65C5EE1008E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9499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059FACA-4D38-4E7E-9D15-8997C34357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A14734C-7933-4098-A9A4-0002C39EC9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84783C9-6684-4F1C-AC01-A0962243F4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05593-1BF9-47DC-BB72-8E5CD6BC1DDE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4356154-5645-4B49-B731-BC4943EA8C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8D9A9E7-9B3A-43D6-A72A-3A0E0661D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439ED-5094-4B87-BD12-88F735DC776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75342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64888276-DE06-4ACA-AD70-3937AADA24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CE3EA6-709F-4179-9B3E-5DE2940BD0D7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BCA257E3-B39C-46DD-B812-6A380534AD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1267DC2-DFE9-45BA-B429-AA689DD25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398024-95EA-4359-B784-65C5EE1008E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28505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C5C8DFC-F13A-413D-82BF-7FAB082E1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8A2BC72-2578-439A-96DB-15E0BCE6AF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682506A-BD91-427B-A113-9DD53E34BE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DBB70A0-6E8F-4BBC-9F6D-2F619F19AF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CE3EA6-709F-4179-9B3E-5DE2940BD0D7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66C0EE4-B619-472A-B0E0-976329E47F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675057C-7B74-4AE8-AB2A-6B7C5B223E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398024-95EA-4359-B784-65C5EE1008E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29348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6A67A60-7E8D-48B3-A40D-BB884C8CB5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83F0615E-A5AD-4F35-86B6-CED0AAB5989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6F14D70-0816-40B6-9E6F-6EEB052E1B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53B9968-555D-4DFC-AC0E-86F0A01F18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CE3EA6-709F-4179-9B3E-5DE2940BD0D7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0A3B0A4-2358-4A99-8377-B64FBA9ACA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105E3CE-DE68-41D7-BCCA-ECDF93CBA2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398024-95EA-4359-B784-65C5EE1008E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67860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412B889-204E-4D77-920A-91AECF9347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9AB39DBE-589A-419E-AA81-0B7DDF4BCD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C7D24D4-D2CD-40D5-8880-69A8DEC712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CE3EA6-709F-4179-9B3E-5DE2940BD0D7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E272AD0-3774-4DBC-897D-25192731B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233ABB5-6ED9-46B6-8E79-A0677B757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398024-95EA-4359-B784-65C5EE1008E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04702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465E60B7-18CF-4408-BA00-95DD2C1F73F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D7796650-32F0-437F-831A-E3759D9F64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28E39AD-8F70-4759-840A-7D3A3AFDF7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CE3EA6-709F-4179-9B3E-5DE2940BD0D7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AF45313-850B-4B4B-B73D-8DE22EBD1D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84A9E55-DE94-412A-A678-F51953FDB6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398024-95EA-4359-B784-65C5EE1008E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71669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FDC4231-0985-42DC-BB21-0A922A2D69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2F42E5A-6BDD-49ED-B356-5C87F67720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3D3C2D8-A318-4093-8DC3-A53A89728E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66C798D-582C-4B2E-9AC5-98BF01FB1790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AC26597-67D3-4086-AF8A-C59F9101E3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334CAB4-188F-43C3-860D-640EFCED55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8DE8497-580B-4DA8-9B6A-BE3AB24BC5F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53544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57099B8-150B-475F-8E18-DED885F335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A6CDE91-CD48-4545-8D31-451F548263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20C5180-1C05-4AD4-A3F7-5912F728BD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66C798D-582C-4B2E-9AC5-98BF01FB1790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5D448E6-FF8E-4B91-A5F1-ADD7845927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C56DB03-8773-48B0-93D0-6AF74D2616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8DE8497-580B-4DA8-9B6A-BE3AB24BC5F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84926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87F9FA5-BE51-4792-87E5-94AC2353D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E6C7A1B-610B-4CD8-A1A0-763059BC88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6E09F5C-AE62-472E-90F7-7343DBEF26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66C798D-582C-4B2E-9AC5-98BF01FB1790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1269F14-6E4C-423E-8D4B-E09380F1C0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A0A6AA7-345E-4234-B0F2-79E9E5ED2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8DE8497-580B-4DA8-9B6A-BE3AB24BC5F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35753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05163A7-A38D-4EF5-8142-87356F1556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6CCC142-6640-4B5D-8D9B-ED40A26FBE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3F73086-8EA3-46B3-A904-263E207B4B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9C13D4F-BFB2-4B5A-A270-EFFE92F2BC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66C798D-582C-4B2E-9AC5-98BF01FB1790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B672449-7EB5-4007-95DF-5BF7B95AA8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E345A45-7544-4E49-A727-9594448EB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8DE8497-580B-4DA8-9B6A-BE3AB24BC5F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76513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EFE0BD-D83E-4A81-9F65-E22A5C438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B278369-77F1-4C86-9F23-4D3DD9D96D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C8ACCC4-F8A8-423A-91B4-50E0CB795E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C8495A30-EF3E-4A9B-8207-E689DA9DA8A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DE8DF890-3085-41BD-8236-DE7050E048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54A05E1D-4265-4B75-BB3C-D5B9922CB2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66C798D-582C-4B2E-9AC5-98BF01FB1790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762CBB02-EFBB-4358-88F6-FFECDF1C0B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C82220AA-8F9E-4B60-9BBB-ED17262AB9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8DE8497-580B-4DA8-9B6A-BE3AB24BC5F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4025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5F7FAD3-0212-4535-99F2-B4E0C0AF3B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9442220-98A2-4F91-9957-47269EF9E0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37CEDF2-87C9-4C4C-B18B-7D3D0C81F7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C93EC19-D879-455B-953E-AAC8E8525F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05593-1BF9-47DC-BB72-8E5CD6BC1DDE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3745FBF-5340-4082-B47C-BE7798BF11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B644DCB-D587-4C49-8747-FC93BB7F26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439ED-5094-4B87-BD12-88F735DC776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28253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72BB1BA-0C2A-4755-82A4-D20680CAE1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6C4A6DD2-1799-40AA-B2DE-1B0B963491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66C798D-582C-4B2E-9AC5-98BF01FB1790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07A46C9E-C235-4871-BE49-F272BF970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A0DE02E2-B5D9-494D-B749-F6CFFBF3B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8DE8497-580B-4DA8-9B6A-BE3AB24BC5F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80222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7AEFFCA0-7FB7-4407-98D3-10AC8A061C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66C798D-582C-4B2E-9AC5-98BF01FB1790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3242FDAD-BF30-4109-9ED2-ECA76DCB78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A9EBA13-440D-43EE-8080-FE4AC75C9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8DE8497-580B-4DA8-9B6A-BE3AB24BC5F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22005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17412AF-6EF1-4E8D-B7FA-83C8C8F0A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721B411-E7EE-4DCA-AA04-8ED47790B0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2B12989-E0FD-4A50-A677-3CD631A5C5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4172AA1-6897-4E63-97AC-E0FB4395C1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66C798D-582C-4B2E-9AC5-98BF01FB1790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897A5F1-A979-49AE-8BCF-CF749FEC6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A49D920-7584-4AB2-8F9C-F4F718827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8DE8497-580B-4DA8-9B6A-BE3AB24BC5F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92184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4962291-F4BE-4918-8504-F0644B5170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0087C117-BC18-40B6-84F2-D318900F9E7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DB0A14D1-44C3-4371-B548-90BDBFF226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305F4E1-2B2F-48C2-9A56-7E57C1E7E4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66C798D-582C-4B2E-9AC5-98BF01FB1790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4AEAA26-7F1D-44EA-A23E-C40838CEA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11A0F02-CB33-40A1-A28F-48CDED323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8DE8497-580B-4DA8-9B6A-BE3AB24BC5F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64125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C55B595-0171-439D-8069-87E809B4B3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9017BBED-54D0-4B81-9246-C0235EAD05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5ACBE86-DAD1-489A-B598-DE9FAB3AD5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66C798D-582C-4B2E-9AC5-98BF01FB1790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499DF02-94BC-4ABF-87AE-1F3E22F96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CAFB8A1-ABD5-4803-8534-9068ADE52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8DE8497-580B-4DA8-9B6A-BE3AB24BC5F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81845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E08902B3-441C-4B6A-AC19-95067B7C095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689DD80-7C02-4D30-BB87-FF23E7BD6B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1E87A36-68D7-4CD0-821E-0E1EEC1E60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66C798D-582C-4B2E-9AC5-98BF01FB1790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D9EE086-6476-4CAA-AD27-412FD0FB7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5D2C179-443F-4CDE-859F-A38A13E3B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8DE8497-580B-4DA8-9B6A-BE3AB24BC5F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5540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Rectangle 1028"/>
          <p:cNvSpPr>
            <a:spLocks noChangeArrowheads="1"/>
          </p:cNvSpPr>
          <p:nvPr/>
        </p:nvSpPr>
        <p:spPr bwMode="auto">
          <a:xfrm>
            <a:off x="0" y="1"/>
            <a:ext cx="12192000" cy="310991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1000" b="1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15367" name="Rectangle 1031"/>
          <p:cNvSpPr>
            <a:spLocks noGrp="1" noChangeArrowheads="1"/>
          </p:cNvSpPr>
          <p:nvPr>
            <p:ph type="ctrTitle" sz="quarter"/>
          </p:nvPr>
        </p:nvSpPr>
        <p:spPr>
          <a:xfrm>
            <a:off x="3367617" y="3429001"/>
            <a:ext cx="7721600" cy="549275"/>
          </a:xfrm>
        </p:spPr>
        <p:txBody>
          <a:bodyPr anchor="t">
            <a:spAutoFit/>
          </a:bodyPr>
          <a:lstStyle>
            <a:lvl1pPr>
              <a:defRPr/>
            </a:lvl1pPr>
          </a:lstStyle>
          <a:p>
            <a:pPr lvl="0"/>
            <a:r>
              <a:rPr lang="en-US" altLang="en-US" noProof="0"/>
              <a:t>Click to edit Master title style</a:t>
            </a:r>
          </a:p>
        </p:txBody>
      </p:sp>
      <p:sp>
        <p:nvSpPr>
          <p:cNvPr id="15368" name="Rectangle 1032"/>
          <p:cNvSpPr>
            <a:spLocks noGrp="1" noChangeArrowheads="1"/>
          </p:cNvSpPr>
          <p:nvPr>
            <p:ph type="dt" sz="quarter" idx="2"/>
          </p:nvPr>
        </p:nvSpPr>
        <p:spPr bwMode="auto">
          <a:xfrm>
            <a:off x="8432800" y="6172200"/>
            <a:ext cx="25400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1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  <a:cs typeface="Times New Roman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546848C-FF7F-4F7F-95D9-97C3E4E27C8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589" y="755148"/>
            <a:ext cx="10774822" cy="1952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8811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385224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5248735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21283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4CA643-589C-47DB-9FEA-78ABC0684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026AF19-4796-4C19-86B5-333A4F12EE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AE62A3F-3B59-46C9-BB33-6A1C60F66D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A0EB4CEE-553F-416C-B9F9-C785AF76C01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12EA30F1-3B08-4BE0-9A2F-906C1FB62EF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1A77287F-2DD2-48F8-8AA5-F55D6B4EB5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05593-1BF9-47DC-BB72-8E5CD6BC1DDE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3D7C11B7-A385-4B8D-A49E-3C0ABAEF84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A6C85326-52FC-4875-A7D9-F0B26B5EA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439ED-5094-4B87-BD12-88F735DC776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78820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43518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710929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771945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4954825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4512057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42143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212411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0" y="1066800"/>
            <a:ext cx="10160000" cy="762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181600" cy="4495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299200" y="1981200"/>
            <a:ext cx="5181600" cy="2171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299200" y="4305300"/>
            <a:ext cx="5181600" cy="2171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026862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40404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6B13A-CECB-49EF-9A6E-C61BA11954D3}" type="datetimeFigureOut">
              <a:rPr lang="en-GB" smtClean="0"/>
              <a:t>16/10/2024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7759B-EC59-4842-A7A6-02CABAA6AE10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194218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84069"/>
            <a:ext cx="10515600" cy="706619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>
                <a:solidFill>
                  <a:srgbClr val="404040"/>
                </a:solidFill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>
                <a:solidFill>
                  <a:srgbClr val="404040"/>
                </a:solidFill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>
                <a:solidFill>
                  <a:srgbClr val="404040"/>
                </a:solidFill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>
                <a:solidFill>
                  <a:srgbClr val="404040"/>
                </a:solidFill>
              </a:defRPr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>
                <a:solidFill>
                  <a:srgbClr val="40404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6B13A-CECB-49EF-9A6E-C61BA11954D3}" type="datetimeFigureOut">
              <a:rPr lang="en-GB" smtClean="0"/>
              <a:t>16/10/2024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7759B-EC59-4842-A7A6-02CABAA6AE10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29335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E6E8A4A-8B8B-4676-A23F-D117F4F34F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07037108-3A74-45CD-AD58-784C721615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05593-1BF9-47DC-BB72-8E5CD6BC1DDE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B59D08C4-9A30-412D-A171-8ABFB7C35B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A83B419-FE77-4A74-9F47-0F09EDE44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439ED-5094-4B87-BD12-88F735DC776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85086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6B13A-CECB-49EF-9A6E-C61BA11954D3}" type="datetimeFigureOut">
              <a:rPr lang="en-GB" smtClean="0"/>
              <a:t>16/10/2024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7759B-EC59-4842-A7A6-02CABAA6AE10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971896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solidFill>
                  <a:srgbClr val="404040"/>
                </a:solidFill>
              </a:defRPr>
            </a:lvl1pPr>
            <a:lvl2pPr>
              <a:defRPr>
                <a:solidFill>
                  <a:srgbClr val="404040"/>
                </a:solidFill>
              </a:defRPr>
            </a:lvl2pPr>
            <a:lvl3pPr>
              <a:defRPr>
                <a:solidFill>
                  <a:srgbClr val="404040"/>
                </a:solidFill>
              </a:defRPr>
            </a:lvl3pPr>
            <a:lvl4pPr>
              <a:defRPr>
                <a:solidFill>
                  <a:srgbClr val="404040"/>
                </a:solidFill>
              </a:defRPr>
            </a:lvl4pPr>
            <a:lvl5pPr>
              <a:defRPr>
                <a:solidFill>
                  <a:srgbClr val="40404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solidFill>
                  <a:srgbClr val="404040"/>
                </a:solidFill>
              </a:defRPr>
            </a:lvl1pPr>
            <a:lvl2pPr>
              <a:defRPr>
                <a:solidFill>
                  <a:srgbClr val="404040"/>
                </a:solidFill>
              </a:defRPr>
            </a:lvl2pPr>
            <a:lvl3pPr>
              <a:defRPr>
                <a:solidFill>
                  <a:srgbClr val="404040"/>
                </a:solidFill>
              </a:defRPr>
            </a:lvl3pPr>
            <a:lvl4pPr>
              <a:defRPr>
                <a:solidFill>
                  <a:srgbClr val="404040"/>
                </a:solidFill>
              </a:defRPr>
            </a:lvl4pPr>
            <a:lvl5pPr>
              <a:defRPr>
                <a:solidFill>
                  <a:srgbClr val="40404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6B13A-CECB-49EF-9A6E-C61BA11954D3}" type="datetimeFigureOut">
              <a:rPr lang="en-GB" smtClean="0"/>
              <a:t>16/10/2024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7759B-EC59-4842-A7A6-02CABAA6AE10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979973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866776"/>
            <a:ext cx="10515600" cy="75301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40404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solidFill>
                  <a:srgbClr val="404040"/>
                </a:solidFill>
              </a:defRPr>
            </a:lvl1pPr>
            <a:lvl2pPr>
              <a:defRPr>
                <a:solidFill>
                  <a:srgbClr val="404040"/>
                </a:solidFill>
              </a:defRPr>
            </a:lvl2pPr>
            <a:lvl3pPr>
              <a:defRPr>
                <a:solidFill>
                  <a:srgbClr val="404040"/>
                </a:solidFill>
              </a:defRPr>
            </a:lvl3pPr>
            <a:lvl4pPr>
              <a:defRPr>
                <a:solidFill>
                  <a:srgbClr val="404040"/>
                </a:solidFill>
              </a:defRPr>
            </a:lvl4pPr>
            <a:lvl5pPr>
              <a:defRPr>
                <a:solidFill>
                  <a:srgbClr val="40404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40404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>
                <a:solidFill>
                  <a:srgbClr val="404040"/>
                </a:solidFill>
              </a:defRPr>
            </a:lvl1pPr>
            <a:lvl2pPr>
              <a:defRPr>
                <a:solidFill>
                  <a:srgbClr val="404040"/>
                </a:solidFill>
              </a:defRPr>
            </a:lvl2pPr>
            <a:lvl3pPr>
              <a:defRPr>
                <a:solidFill>
                  <a:srgbClr val="404040"/>
                </a:solidFill>
              </a:defRPr>
            </a:lvl3pPr>
            <a:lvl4pPr>
              <a:defRPr>
                <a:solidFill>
                  <a:srgbClr val="404040"/>
                </a:solidFill>
              </a:defRPr>
            </a:lvl4pPr>
            <a:lvl5pPr>
              <a:defRPr>
                <a:solidFill>
                  <a:srgbClr val="40404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6B13A-CECB-49EF-9A6E-C61BA11954D3}" type="datetimeFigureOut">
              <a:rPr lang="en-GB" smtClean="0"/>
              <a:t>16/10/2024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7759B-EC59-4842-A7A6-02CABAA6AE10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943204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_text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866776"/>
            <a:ext cx="10515600" cy="75301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5471069"/>
            <a:ext cx="5157787" cy="823912"/>
          </a:xfrm>
        </p:spPr>
        <p:txBody>
          <a:bodyPr anchor="t" anchorCtr="0">
            <a:normAutofit/>
          </a:bodyPr>
          <a:lstStyle>
            <a:lvl1pPr marL="0" indent="0" algn="ctr">
              <a:buNone/>
              <a:defRPr sz="2000" b="0">
                <a:solidFill>
                  <a:srgbClr val="40404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6612" y="1681163"/>
            <a:ext cx="5157787" cy="3684588"/>
          </a:xfrm>
        </p:spPr>
        <p:txBody>
          <a:bodyPr/>
          <a:lstStyle>
            <a:lvl1pPr>
              <a:defRPr>
                <a:solidFill>
                  <a:srgbClr val="404040"/>
                </a:solidFill>
              </a:defRPr>
            </a:lvl1pPr>
            <a:lvl2pPr>
              <a:defRPr>
                <a:solidFill>
                  <a:srgbClr val="404040"/>
                </a:solidFill>
              </a:defRPr>
            </a:lvl2pPr>
            <a:lvl3pPr>
              <a:defRPr>
                <a:solidFill>
                  <a:srgbClr val="404040"/>
                </a:solidFill>
              </a:defRPr>
            </a:lvl3pPr>
            <a:lvl4pPr>
              <a:defRPr>
                <a:solidFill>
                  <a:srgbClr val="404040"/>
                </a:solidFill>
              </a:defRPr>
            </a:lvl4pPr>
            <a:lvl5pPr>
              <a:defRPr>
                <a:solidFill>
                  <a:srgbClr val="40404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5471069"/>
            <a:ext cx="5183188" cy="823912"/>
          </a:xfrm>
        </p:spPr>
        <p:txBody>
          <a:bodyPr anchor="t" anchorCtr="0">
            <a:normAutofit/>
          </a:bodyPr>
          <a:lstStyle>
            <a:lvl1pPr marL="0" indent="0" algn="ctr">
              <a:buNone/>
              <a:defRPr lang="en-US" sz="2000" b="0" kern="1200" dirty="0">
                <a:solidFill>
                  <a:srgbClr val="404040"/>
                </a:solidFill>
                <a:latin typeface="Roboto" pitchFamily="2" charset="0"/>
                <a:ea typeface="Roboto" pitchFamily="2" charset="0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12" y="1681163"/>
            <a:ext cx="5183188" cy="3684588"/>
          </a:xfrm>
        </p:spPr>
        <p:txBody>
          <a:bodyPr/>
          <a:lstStyle>
            <a:lvl1pPr>
              <a:defRPr>
                <a:solidFill>
                  <a:srgbClr val="404040"/>
                </a:solidFill>
              </a:defRPr>
            </a:lvl1pPr>
            <a:lvl2pPr>
              <a:defRPr>
                <a:solidFill>
                  <a:srgbClr val="404040"/>
                </a:solidFill>
              </a:defRPr>
            </a:lvl2pPr>
            <a:lvl3pPr>
              <a:defRPr>
                <a:solidFill>
                  <a:srgbClr val="404040"/>
                </a:solidFill>
              </a:defRPr>
            </a:lvl3pPr>
            <a:lvl4pPr>
              <a:defRPr>
                <a:solidFill>
                  <a:srgbClr val="404040"/>
                </a:solidFill>
              </a:defRPr>
            </a:lvl4pPr>
            <a:lvl5pPr>
              <a:defRPr>
                <a:solidFill>
                  <a:srgbClr val="40404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6B13A-CECB-49EF-9A6E-C61BA11954D3}" type="datetimeFigureOut">
              <a:rPr lang="en-GB" smtClean="0"/>
              <a:t>16/10/2024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7759B-EC59-4842-A7A6-02CABAA6AE10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891971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ntent bottom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866776"/>
            <a:ext cx="10515600" cy="75301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5784351"/>
            <a:ext cx="10512424" cy="510630"/>
          </a:xfrm>
        </p:spPr>
        <p:txBody>
          <a:bodyPr anchor="t" anchorCtr="0">
            <a:normAutofit/>
          </a:bodyPr>
          <a:lstStyle>
            <a:lvl1pPr marL="0" indent="0" algn="ctr">
              <a:buNone/>
              <a:defRPr sz="2000" b="0">
                <a:solidFill>
                  <a:srgbClr val="40404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6612" y="1681162"/>
            <a:ext cx="10515600" cy="4041819"/>
          </a:xfrm>
        </p:spPr>
        <p:txBody>
          <a:bodyPr/>
          <a:lstStyle>
            <a:lvl1pPr>
              <a:defRPr>
                <a:solidFill>
                  <a:srgbClr val="404040"/>
                </a:solidFill>
              </a:defRPr>
            </a:lvl1pPr>
            <a:lvl2pPr>
              <a:defRPr>
                <a:solidFill>
                  <a:srgbClr val="404040"/>
                </a:solidFill>
              </a:defRPr>
            </a:lvl2pPr>
            <a:lvl3pPr>
              <a:defRPr>
                <a:solidFill>
                  <a:srgbClr val="404040"/>
                </a:solidFill>
              </a:defRPr>
            </a:lvl3pPr>
            <a:lvl4pPr>
              <a:defRPr>
                <a:solidFill>
                  <a:srgbClr val="404040"/>
                </a:solidFill>
              </a:defRPr>
            </a:lvl4pPr>
            <a:lvl5pPr>
              <a:defRPr>
                <a:solidFill>
                  <a:srgbClr val="40404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6B13A-CECB-49EF-9A6E-C61BA11954D3}" type="datetimeFigureOut">
              <a:rPr lang="en-GB" smtClean="0"/>
              <a:t>16/10/2024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7759B-EC59-4842-A7A6-02CABAA6AE10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325160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6B13A-CECB-49EF-9A6E-C61BA11954D3}" type="datetimeFigureOut">
              <a:rPr lang="en-GB" smtClean="0"/>
              <a:t>16/10/2024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7759B-EC59-4842-A7A6-02CABAA6AE10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90601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6B13A-CECB-49EF-9A6E-C61BA11954D3}" type="datetimeFigureOut">
              <a:rPr lang="en-GB" smtClean="0"/>
              <a:t>16/10/2024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7759B-EC59-4842-A7A6-02CABAA6AE10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882302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>
                <a:solidFill>
                  <a:srgbClr val="404040"/>
                </a:solidFill>
              </a:defRPr>
            </a:lvl1pPr>
            <a:lvl2pPr>
              <a:defRPr sz="2800">
                <a:solidFill>
                  <a:srgbClr val="404040"/>
                </a:solidFill>
              </a:defRPr>
            </a:lvl2pPr>
            <a:lvl3pPr>
              <a:defRPr sz="2400">
                <a:solidFill>
                  <a:srgbClr val="404040"/>
                </a:solidFill>
              </a:defRPr>
            </a:lvl3pPr>
            <a:lvl4pPr>
              <a:defRPr sz="2000">
                <a:solidFill>
                  <a:srgbClr val="404040"/>
                </a:solidFill>
              </a:defRPr>
            </a:lvl4pPr>
            <a:lvl5pPr>
              <a:defRPr sz="2000">
                <a:solidFill>
                  <a:srgbClr val="404040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6B13A-CECB-49EF-9A6E-C61BA11954D3}" type="datetimeFigureOut">
              <a:rPr lang="en-GB" smtClean="0"/>
              <a:t>16/10/2024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7759B-EC59-4842-A7A6-02CABAA6AE10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37142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rgbClr val="404040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6B13A-CECB-49EF-9A6E-C61BA11954D3}" type="datetimeFigureOut">
              <a:rPr lang="en-GB" smtClean="0"/>
              <a:t>16/10/2024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7759B-EC59-4842-A7A6-02CABAA6AE10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20362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solidFill>
                  <a:srgbClr val="404040"/>
                </a:solidFill>
              </a:defRPr>
            </a:lvl1pPr>
            <a:lvl2pPr>
              <a:defRPr>
                <a:solidFill>
                  <a:srgbClr val="404040"/>
                </a:solidFill>
              </a:defRPr>
            </a:lvl2pPr>
            <a:lvl3pPr>
              <a:defRPr>
                <a:solidFill>
                  <a:srgbClr val="404040"/>
                </a:solidFill>
              </a:defRPr>
            </a:lvl3pPr>
            <a:lvl4pPr>
              <a:defRPr>
                <a:solidFill>
                  <a:srgbClr val="404040"/>
                </a:solidFill>
              </a:defRPr>
            </a:lvl4pPr>
            <a:lvl5pPr>
              <a:defRPr>
                <a:solidFill>
                  <a:srgbClr val="40404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6B13A-CECB-49EF-9A6E-C61BA11954D3}" type="datetimeFigureOut">
              <a:rPr lang="en-GB" smtClean="0"/>
              <a:t>16/10/2024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7759B-EC59-4842-A7A6-02CABAA6AE10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46872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C17A81B6-E642-4B9C-BBDC-E83CD8C16C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05593-1BF9-47DC-BB72-8E5CD6BC1DDE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506206BB-F252-4191-A3D3-39CB1211B9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FB7A810-D371-4950-A4E4-B332AD4BE4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439ED-5094-4B87-BD12-88F735DC776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23070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>
                <a:solidFill>
                  <a:srgbClr val="404040"/>
                </a:solidFill>
              </a:defRPr>
            </a:lvl1pPr>
            <a:lvl2pPr>
              <a:defRPr>
                <a:solidFill>
                  <a:srgbClr val="404040"/>
                </a:solidFill>
              </a:defRPr>
            </a:lvl2pPr>
            <a:lvl3pPr>
              <a:defRPr>
                <a:solidFill>
                  <a:srgbClr val="404040"/>
                </a:solidFill>
              </a:defRPr>
            </a:lvl3pPr>
            <a:lvl4pPr>
              <a:defRPr>
                <a:solidFill>
                  <a:srgbClr val="404040"/>
                </a:solidFill>
              </a:defRPr>
            </a:lvl4pPr>
            <a:lvl5pPr>
              <a:defRPr>
                <a:solidFill>
                  <a:srgbClr val="40404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6B13A-CECB-49EF-9A6E-C61BA11954D3}" type="datetimeFigureOut">
              <a:rPr lang="en-GB" smtClean="0"/>
              <a:t>16/10/2024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7759B-EC59-4842-A7A6-02CABAA6AE10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698870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a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4A9E66CD-99CC-45B1-A15D-3626A616084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8724" y="457200"/>
            <a:ext cx="11274552" cy="5943600"/>
          </a:xfrm>
          <a:noFill/>
        </p:spPr>
        <p:txBody>
          <a:bodyPr anchor="ctr" anchorCtr="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ru-RU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CF15D4B3-A0CD-4C14-BB5E-CB9859BD8A5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64480" y="1746127"/>
            <a:ext cx="1463040" cy="987552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en-US"/>
              <a:t>Click icon to add picture</a:t>
            </a:r>
            <a:endParaRPr lang="ru-RU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C829233-8E4C-4046-85BB-5166B8A721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8724" y="3252538"/>
            <a:ext cx="11274552" cy="1348720"/>
          </a:xfrm>
          <a:solidFill>
            <a:schemeClr val="bg1">
              <a:alpha val="60000"/>
            </a:schemeClr>
          </a:solidFill>
        </p:spPr>
        <p:txBody>
          <a:bodyPr anchor="ctr" anchorCtr="0">
            <a:normAutofit/>
          </a:bodyPr>
          <a:lstStyle>
            <a:lvl1pPr algn="ctr">
              <a:defRPr sz="4125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6A507DE-4CA5-4E76-8450-4125151EB3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8724" y="4601258"/>
            <a:ext cx="11274552" cy="1799542"/>
          </a:xfrm>
          <a:solidFill>
            <a:schemeClr val="tx1">
              <a:alpha val="90000"/>
            </a:schemeClr>
          </a:solidFill>
        </p:spPr>
        <p:txBody>
          <a:bodyPr tIns="252000" anchor="t" anchorCtr="0">
            <a:normAutofit/>
          </a:bodyPr>
          <a:lstStyle>
            <a:lvl1pPr marL="0" indent="0" algn="ctr">
              <a:buNone/>
              <a:defRPr sz="21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06F64230-8502-4625-8B46-56604589314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926769" y="5400675"/>
            <a:ext cx="1800225" cy="280988"/>
          </a:xfrm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sz="1350">
                <a:solidFill>
                  <a:schemeClr val="bg2">
                    <a:lumMod val="60000"/>
                    <a:lumOff val="40000"/>
                  </a:schemeClr>
                </a:solidFill>
              </a:defRPr>
            </a:lvl1pPr>
            <a:lvl2pPr>
              <a:defRPr sz="1350">
                <a:solidFill>
                  <a:schemeClr val="bg2">
                    <a:lumMod val="40000"/>
                    <a:lumOff val="60000"/>
                  </a:schemeClr>
                </a:solidFill>
              </a:defRPr>
            </a:lvl2pPr>
            <a:lvl3pPr>
              <a:defRPr sz="1350">
                <a:solidFill>
                  <a:schemeClr val="bg2">
                    <a:lumMod val="40000"/>
                    <a:lumOff val="60000"/>
                  </a:schemeClr>
                </a:solidFill>
              </a:defRPr>
            </a:lvl3pPr>
            <a:lvl4pPr>
              <a:defRPr sz="1350">
                <a:solidFill>
                  <a:schemeClr val="bg2">
                    <a:lumMod val="40000"/>
                    <a:lumOff val="60000"/>
                  </a:schemeClr>
                </a:solidFill>
              </a:defRPr>
            </a:lvl4pPr>
            <a:lvl5pPr>
              <a:defRPr sz="1350">
                <a:solidFill>
                  <a:schemeClr val="bg2">
                    <a:lumMod val="40000"/>
                    <a:lumOff val="60000"/>
                  </a:schemeClr>
                </a:solidFill>
              </a:defRPr>
            </a:lvl5pPr>
          </a:lstStyle>
          <a:p>
            <a:pPr lvl="0"/>
            <a:r>
              <a:rPr lang="en-US"/>
              <a:t>Email:</a:t>
            </a:r>
            <a:endParaRPr lang="ru-RU"/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1B08C5A6-5B1B-4D50-A772-24B26B7B80B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34879" y="5695950"/>
            <a:ext cx="3384000" cy="280500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1650">
                <a:solidFill>
                  <a:schemeClr val="bg1"/>
                </a:solidFill>
                <a:latin typeface="+mj-lt"/>
              </a:defRPr>
            </a:lvl1pPr>
            <a:lvl2pPr>
              <a:defRPr sz="1050">
                <a:solidFill>
                  <a:schemeClr val="bg1"/>
                </a:solidFill>
              </a:defRPr>
            </a:lvl2pPr>
            <a:lvl3pPr>
              <a:defRPr sz="105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r>
              <a:rPr lang="en-US" err="1"/>
              <a:t>victoria@fabrikam.com</a:t>
            </a:r>
            <a:endParaRPr lang="ru-RU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5C49BB1D-A8D4-4E41-8A43-F84FDE9EE62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312305" y="5400284"/>
            <a:ext cx="1800225" cy="280988"/>
          </a:xfrm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sz="1350">
                <a:solidFill>
                  <a:schemeClr val="bg2">
                    <a:lumMod val="60000"/>
                    <a:lumOff val="40000"/>
                  </a:schemeClr>
                </a:solidFill>
              </a:defRPr>
            </a:lvl1pPr>
            <a:lvl2pPr>
              <a:defRPr sz="1350">
                <a:solidFill>
                  <a:schemeClr val="bg2">
                    <a:lumMod val="40000"/>
                    <a:lumOff val="60000"/>
                  </a:schemeClr>
                </a:solidFill>
              </a:defRPr>
            </a:lvl2pPr>
            <a:lvl3pPr>
              <a:defRPr sz="1350">
                <a:solidFill>
                  <a:schemeClr val="bg2">
                    <a:lumMod val="40000"/>
                    <a:lumOff val="60000"/>
                  </a:schemeClr>
                </a:solidFill>
              </a:defRPr>
            </a:lvl3pPr>
            <a:lvl4pPr>
              <a:defRPr sz="1350">
                <a:solidFill>
                  <a:schemeClr val="bg2">
                    <a:lumMod val="40000"/>
                    <a:lumOff val="60000"/>
                  </a:schemeClr>
                </a:solidFill>
              </a:defRPr>
            </a:lvl4pPr>
            <a:lvl5pPr>
              <a:defRPr sz="1350">
                <a:solidFill>
                  <a:schemeClr val="bg2">
                    <a:lumMod val="40000"/>
                    <a:lumOff val="60000"/>
                  </a:schemeClr>
                </a:solidFill>
              </a:defRPr>
            </a:lvl5pPr>
          </a:lstStyle>
          <a:p>
            <a:pPr lvl="0"/>
            <a:r>
              <a:rPr lang="en-US"/>
              <a:t>Phone:</a:t>
            </a:r>
            <a:endParaRPr lang="ru-RU"/>
          </a:p>
        </p:txBody>
      </p:sp>
      <p:sp>
        <p:nvSpPr>
          <p:cNvPr id="22" name="Text Placeholder 16">
            <a:extLst>
              <a:ext uri="{FF2B5EF4-FFF2-40B4-BE49-F238E27FC236}">
                <a16:creationId xmlns:a16="http://schemas.microsoft.com/office/drawing/2014/main" id="{DD82CF91-0C32-4E77-9CBF-A777B27493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862415" y="5695559"/>
            <a:ext cx="2700000" cy="280500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1650">
                <a:solidFill>
                  <a:schemeClr val="bg1"/>
                </a:solidFill>
                <a:latin typeface="+mj-lt"/>
              </a:defRPr>
            </a:lvl1pPr>
            <a:lvl2pPr>
              <a:defRPr sz="1050">
                <a:solidFill>
                  <a:schemeClr val="bg1"/>
                </a:solidFill>
              </a:defRPr>
            </a:lvl2pPr>
            <a:lvl3pPr>
              <a:defRPr sz="105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r>
              <a:rPr lang="en-US"/>
              <a:t>404-555-0115</a:t>
            </a:r>
            <a:endParaRPr lang="ru-RU"/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EF7B6245-3D6D-418F-83D6-C8DE0293CCE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456573" y="5400284"/>
            <a:ext cx="1800225" cy="280988"/>
          </a:xfrm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sz="1350">
                <a:solidFill>
                  <a:schemeClr val="bg2">
                    <a:lumMod val="60000"/>
                    <a:lumOff val="40000"/>
                  </a:schemeClr>
                </a:solidFill>
              </a:defRPr>
            </a:lvl1pPr>
            <a:lvl2pPr>
              <a:defRPr sz="1350">
                <a:solidFill>
                  <a:schemeClr val="bg2">
                    <a:lumMod val="40000"/>
                    <a:lumOff val="60000"/>
                  </a:schemeClr>
                </a:solidFill>
              </a:defRPr>
            </a:lvl2pPr>
            <a:lvl3pPr>
              <a:defRPr sz="1350">
                <a:solidFill>
                  <a:schemeClr val="bg2">
                    <a:lumMod val="40000"/>
                    <a:lumOff val="60000"/>
                  </a:schemeClr>
                </a:solidFill>
              </a:defRPr>
            </a:lvl3pPr>
            <a:lvl4pPr>
              <a:defRPr sz="1350">
                <a:solidFill>
                  <a:schemeClr val="bg2">
                    <a:lumMod val="40000"/>
                    <a:lumOff val="60000"/>
                  </a:schemeClr>
                </a:solidFill>
              </a:defRPr>
            </a:lvl4pPr>
            <a:lvl5pPr>
              <a:defRPr sz="1350">
                <a:solidFill>
                  <a:schemeClr val="bg2">
                    <a:lumMod val="40000"/>
                    <a:lumOff val="60000"/>
                  </a:schemeClr>
                </a:solidFill>
              </a:defRPr>
            </a:lvl5pPr>
          </a:lstStyle>
          <a:p>
            <a:pPr lvl="0"/>
            <a:r>
              <a:rPr lang="en-US"/>
              <a:t>Website:</a:t>
            </a:r>
            <a:endParaRPr lang="ru-RU"/>
          </a:p>
        </p:txBody>
      </p:sp>
      <p:sp>
        <p:nvSpPr>
          <p:cNvPr id="12" name="Text Placeholder 16">
            <a:extLst>
              <a:ext uri="{FF2B5EF4-FFF2-40B4-BE49-F238E27FC236}">
                <a16:creationId xmlns:a16="http://schemas.microsoft.com/office/drawing/2014/main" id="{9410B445-6FE4-4773-A905-61A2C5C69B7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736683" y="5695559"/>
            <a:ext cx="3240000" cy="280500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1650">
                <a:solidFill>
                  <a:schemeClr val="bg1"/>
                </a:solidFill>
                <a:latin typeface="+mj-lt"/>
              </a:defRPr>
            </a:lvl1pPr>
            <a:lvl2pPr>
              <a:defRPr sz="1050">
                <a:solidFill>
                  <a:schemeClr val="bg1"/>
                </a:solidFill>
              </a:defRPr>
            </a:lvl2pPr>
            <a:lvl3pPr>
              <a:defRPr sz="105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www.fabrikam.com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75959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512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BC15B62-F58C-4432-A2F7-CE7587175A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1B8DB8E-C14B-41B6-A1BC-9345164CB1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15A7977-DAAE-4278-9B2A-6330AB7BF5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15332C8-AF86-48AC-8074-124C98EE21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05593-1BF9-47DC-BB72-8E5CD6BC1DDE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6DF2ED9-A90B-41AC-9E27-80A2D6BE1D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C916C93-66BF-4A97-BA50-1A69711AA2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439ED-5094-4B87-BD12-88F735DC776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6046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EA00E24-BBB0-4766-85DE-046252C9E4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9A4F8BA5-2502-4229-B184-59052D6BB8B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28D8383-3AB1-4FE5-9FE1-A58AC08ECB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B023576-5D67-4A80-99B4-8104D78A1A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05593-1BF9-47DC-BB72-8E5CD6BC1DDE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8FABD4F-B32B-4710-944F-457C7207D8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BAEF5AA-D425-4DA4-98EC-2D7EECC34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439ED-5094-4B87-BD12-88F735DC776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601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4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image" Target="../media/image5.jpe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17" Type="http://schemas.openxmlformats.org/officeDocument/2006/relationships/image" Target="../media/image7.png"/><Relationship Id="rId2" Type="http://schemas.openxmlformats.org/officeDocument/2006/relationships/slideLayout" Target="../slideLayouts/slideLayout59.xml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Relationship Id="rId14" Type="http://schemas.openxmlformats.org/officeDocument/2006/relationships/slideLayout" Target="../slideLayouts/slideLayout7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212B617F-7243-4910-B36A-3850A8C78A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FB5B2E7-1400-4799-964E-8821723546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004CB85-A831-4C35-8F41-B55841BC90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505593-1BF9-47DC-BB72-8E5CD6BC1DDE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7C521DC-0C86-4886-BB9F-FEB51E5D5E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FA6F139-C50A-464C-86E2-90D6A6CE68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5439ED-5094-4B87-BD12-88F735DC776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539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2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61" r:id="rId7"/>
    <p:sldLayoutId id="2147483656" r:id="rId8"/>
    <p:sldLayoutId id="2147483657" r:id="rId9"/>
    <p:sldLayoutId id="2147483658" r:id="rId10"/>
    <p:sldLayoutId id="2147483659" r:id="rId11"/>
    <p:sldLayoutId id="214748388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SV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Texto&#10;&#10;Descripción generada automáticamente">
            <a:extLst>
              <a:ext uri="{FF2B5EF4-FFF2-40B4-BE49-F238E27FC236}">
                <a16:creationId xmlns:a16="http://schemas.microsoft.com/office/drawing/2014/main" id="{528CA27E-AADB-45D9-935B-750E54C0E50B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634016" cy="868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1814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5" r:id="rId1"/>
    <p:sldLayoutId id="2147483689" r:id="rId2"/>
    <p:sldLayoutId id="2147483690" r:id="rId3"/>
    <p:sldLayoutId id="2147483826" r:id="rId4"/>
    <p:sldLayoutId id="2147483827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SV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Imagen que contiene Texto&#10;&#10;Descripción generada automáticamente">
            <a:extLst>
              <a:ext uri="{FF2B5EF4-FFF2-40B4-BE49-F238E27FC236}">
                <a16:creationId xmlns:a16="http://schemas.microsoft.com/office/drawing/2014/main" id="{45F46E6F-CE94-4634-9E58-2A4508B33CA0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182587" cy="1049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1925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813" r:id="rId7"/>
    <p:sldLayoutId id="2147483699" r:id="rId8"/>
    <p:sldLayoutId id="2147483700" r:id="rId9"/>
    <p:sldLayoutId id="2147483685" r:id="rId10"/>
    <p:sldLayoutId id="214748383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SV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4030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831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SV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" name="Rectangle 10"/>
          <p:cNvSpPr>
            <a:spLocks noChangeArrowheads="1"/>
          </p:cNvSpPr>
          <p:nvPr/>
        </p:nvSpPr>
        <p:spPr bwMode="auto">
          <a:xfrm>
            <a:off x="0" y="-171450"/>
            <a:ext cx="12192000" cy="89852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1000" b="1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1040" name="Rectangle 16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41" name="Rectangle 17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4B8E5CD-DB7E-4A53-8DD7-109520D6363D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35" y="66380"/>
            <a:ext cx="3562202" cy="645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0367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3" r:id="rId1"/>
    <p:sldLayoutId id="2147483874" r:id="rId2"/>
    <p:sldLayoutId id="2147483875" r:id="rId3"/>
    <p:sldLayoutId id="2147483876" r:id="rId4"/>
    <p:sldLayoutId id="2147483877" r:id="rId5"/>
    <p:sldLayoutId id="2147483878" r:id="rId6"/>
    <p:sldLayoutId id="2147483879" r:id="rId7"/>
    <p:sldLayoutId id="2147483880" r:id="rId8"/>
    <p:sldLayoutId id="2147483881" r:id="rId9"/>
    <p:sldLayoutId id="2147483882" r:id="rId10"/>
    <p:sldLayoutId id="2147483883" r:id="rId11"/>
    <p:sldLayoutId id="2147483884" r:id="rId12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FFFFFF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FFFFFF"/>
          </a:solidFill>
          <a:latin typeface="Arial Narrow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FFFFFF"/>
          </a:solidFill>
          <a:latin typeface="Arial Narrow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FFFFFF"/>
          </a:solidFill>
          <a:latin typeface="Arial Narrow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FFFFFF"/>
          </a:solidFill>
          <a:latin typeface="Arial Narrow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FFFFFF"/>
          </a:solidFill>
          <a:latin typeface="Arial Narrow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FFFFFF"/>
          </a:solidFill>
          <a:latin typeface="Arial Narrow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FFFFFF"/>
          </a:solidFill>
          <a:latin typeface="Arial Narrow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FFFFFF"/>
          </a:solidFill>
          <a:latin typeface="Arial Narrow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8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rgbClr val="FFFFFF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rgbClr val="FFFFFF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rgbClr val="FFFFFF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rgbClr val="FFFFFF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rgbClr val="FFFFFF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rgbClr val="FFFFFF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rgbClr val="FFFFFF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rgbClr val="FFFFFF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917866"/>
            <a:ext cx="10515600" cy="7728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01E9B3-93E7-4E4E-AFE4-B987381FEFD5}" type="datetimeFigureOut">
              <a:rPr lang="en-GB" smtClean="0"/>
              <a:t>16/10/2024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32D8B4-2405-4749-9E6B-EFA224193F67}" type="slidenum">
              <a:rPr lang="en-GB" smtClean="0"/>
              <a:t>‹Nº›</a:t>
            </a:fld>
            <a:endParaRPr lang="en-GB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7F0AFB7-ECC7-1F11-CB47-44A29CD3C26D}"/>
              </a:ext>
            </a:extLst>
          </p:cNvPr>
          <p:cNvSpPr/>
          <p:nvPr userDrawn="1"/>
        </p:nvSpPr>
        <p:spPr>
          <a:xfrm>
            <a:off x="0" y="1"/>
            <a:ext cx="12198780" cy="853664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100000"/>
                </a:schemeClr>
              </a:gs>
              <a:gs pos="100000">
                <a:schemeClr val="accent5">
                  <a:lumMod val="7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01403AA8-9ECF-FA9B-6B15-8E4C422A4F58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202"/>
            <a:ext cx="4038884" cy="897920"/>
          </a:xfrm>
          <a:prstGeom prst="rect">
            <a:avLst/>
          </a:prstGeom>
        </p:spPr>
      </p:pic>
      <p:pic>
        <p:nvPicPr>
          <p:cNvPr id="16" name="Picture 15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9CCD8587-95E1-89AA-28F5-60FED3C1E6DE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3514" y="-141187"/>
            <a:ext cx="1453439" cy="1027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987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  <p:sldLayoutId id="2147483900" r:id="rId12"/>
    <p:sldLayoutId id="2147483901" r:id="rId13"/>
    <p:sldLayoutId id="214748390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0" kern="1200">
          <a:solidFill>
            <a:srgbClr val="5091CD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75000"/>
              <a:lumOff val="25000"/>
            </a:schemeClr>
          </a:solidFill>
          <a:latin typeface="Roboto" pitchFamily="2" charset="0"/>
          <a:ea typeface="Roboto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75000"/>
              <a:lumOff val="25000"/>
            </a:schemeClr>
          </a:solidFill>
          <a:latin typeface="Roboto" pitchFamily="2" charset="0"/>
          <a:ea typeface="Roboto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75000"/>
              <a:lumOff val="25000"/>
            </a:schemeClr>
          </a:solidFill>
          <a:latin typeface="Roboto" pitchFamily="2" charset="0"/>
          <a:ea typeface="Roboto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Roboto" pitchFamily="2" charset="0"/>
          <a:ea typeface="Roboto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Roboto" pitchFamily="2" charset="0"/>
          <a:ea typeface="Roboto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6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6.pn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34.jpeg"/><Relationship Id="rId5" Type="http://schemas.openxmlformats.org/officeDocument/2006/relationships/image" Target="../media/image33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unodc.org/tox" TargetMode="External"/><Relationship Id="rId3" Type="http://schemas.openxmlformats.org/officeDocument/2006/relationships/image" Target="../media/image37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6.png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7.png"/><Relationship Id="rId9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://www.unodc.org/lab" TargetMode="External"/><Relationship Id="rId5" Type="http://schemas.openxmlformats.org/officeDocument/2006/relationships/hyperlink" Target="https://www.unodc.org/tox" TargetMode="External"/><Relationship Id="rId4" Type="http://schemas.openxmlformats.org/officeDocument/2006/relationships/hyperlink" Target="https://www.unodc.org/NPS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2.xml"/><Relationship Id="rId5" Type="http://schemas.openxmlformats.org/officeDocument/2006/relationships/chart" Target="../charts/chart1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6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7.png"/><Relationship Id="rId9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6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7.png"/><Relationship Id="rId9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6.xml"/><Relationship Id="rId5" Type="http://schemas.openxmlformats.org/officeDocument/2006/relationships/image" Target="../media/image29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B27626-E60D-42DA-85DA-B065F229399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AE3C99E-06D7-45AE-8B00-8E2DA1325D2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E9C66B0-E375-4830-AC29-E48D5A06A0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76200"/>
            <a:ext cx="12192000" cy="6934200"/>
          </a:xfrm>
          <a:prstGeom prst="rect">
            <a:avLst/>
          </a:prstGeom>
        </p:spPr>
      </p:pic>
      <p:sp>
        <p:nvSpPr>
          <p:cNvPr id="6" name="Title 8">
            <a:extLst>
              <a:ext uri="{FF2B5EF4-FFF2-40B4-BE49-F238E27FC236}">
                <a16:creationId xmlns:a16="http://schemas.microsoft.com/office/drawing/2014/main" id="{DE184884-DBAA-4B5A-9DBD-86ED93780A95}"/>
              </a:ext>
            </a:extLst>
          </p:cNvPr>
          <p:cNvSpPr txBox="1">
            <a:spLocks/>
          </p:cNvSpPr>
          <p:nvPr/>
        </p:nvSpPr>
        <p:spPr>
          <a:xfrm>
            <a:off x="320331" y="1804142"/>
            <a:ext cx="10589148" cy="97971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4800" b="1" dirty="0">
                <a:solidFill>
                  <a:schemeClr val="bg1"/>
                </a:solidFill>
              </a:rPr>
              <a:t>El mercado global de las drogas sintéticas y las nuevas sustancias psicoactivas</a:t>
            </a:r>
            <a:endParaRPr lang="en-GB" sz="4800" b="1" dirty="0"/>
          </a:p>
        </p:txBody>
      </p:sp>
      <p:sp>
        <p:nvSpPr>
          <p:cNvPr id="8" name="CuadroTexto 4">
            <a:extLst>
              <a:ext uri="{FF2B5EF4-FFF2-40B4-BE49-F238E27FC236}">
                <a16:creationId xmlns:a16="http://schemas.microsoft.com/office/drawing/2014/main" id="{17114730-C8D3-4BA5-A2CA-9BD568702D9F}"/>
              </a:ext>
            </a:extLst>
          </p:cNvPr>
          <p:cNvSpPr txBox="1"/>
          <p:nvPr/>
        </p:nvSpPr>
        <p:spPr>
          <a:xfrm>
            <a:off x="320331" y="5545449"/>
            <a:ext cx="47561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SV" b="1" dirty="0">
                <a:solidFill>
                  <a:srgbClr val="77A5D5">
                    <a:lumMod val="20000"/>
                    <a:lumOff val="80000"/>
                  </a:srgbClr>
                </a:solidFill>
              </a:rPr>
              <a:t>Sabrina Levissianos</a:t>
            </a:r>
          </a:p>
          <a:p>
            <a:r>
              <a:rPr lang="es-ES" dirty="0">
                <a:solidFill>
                  <a:prstClr val="white">
                    <a:lumMod val="20000"/>
                    <a:lumOff val="80000"/>
                  </a:prstClr>
                </a:solidFill>
                <a:latin typeface="Calibri Light" panose="020F0302020204030204"/>
              </a:rPr>
              <a:t>Oficial Asociado de Fiscalización de Drogas</a:t>
            </a:r>
          </a:p>
          <a:p>
            <a:r>
              <a:rPr lang="en-US" dirty="0" err="1">
                <a:solidFill>
                  <a:prstClr val="white">
                    <a:lumMod val="20000"/>
                    <a:lumOff val="80000"/>
                  </a:prstClr>
                </a:solidFill>
                <a:latin typeface="Calibri Light" panose="020F0302020204030204"/>
              </a:rPr>
              <a:t>Programa</a:t>
            </a:r>
            <a:r>
              <a:rPr lang="en-US" dirty="0">
                <a:solidFill>
                  <a:prstClr val="white">
                    <a:lumMod val="20000"/>
                    <a:lumOff val="80000"/>
                  </a:prstClr>
                </a:solidFill>
                <a:latin typeface="Calibri Light" panose="020F0302020204030204"/>
              </a:rPr>
              <a:t> SMART </a:t>
            </a:r>
            <a:r>
              <a:rPr lang="en-US" dirty="0" err="1">
                <a:solidFill>
                  <a:prstClr val="white">
                    <a:lumMod val="20000"/>
                    <a:lumOff val="80000"/>
                  </a:prstClr>
                </a:solidFill>
                <a:latin typeface="Calibri Light" panose="020F0302020204030204"/>
              </a:rPr>
              <a:t>Forense</a:t>
            </a:r>
            <a:endParaRPr lang="en-US" dirty="0">
              <a:solidFill>
                <a:prstClr val="white">
                  <a:lumMod val="20000"/>
                  <a:lumOff val="80000"/>
                </a:prstClr>
              </a:solidFill>
              <a:latin typeface="Calibri Light" panose="020F0302020204030204"/>
            </a:endParaRPr>
          </a:p>
          <a:p>
            <a:pPr defTabSz="685800">
              <a:defRPr/>
            </a:pPr>
            <a:r>
              <a:rPr lang="es-ES" dirty="0">
                <a:solidFill>
                  <a:prstClr val="white">
                    <a:lumMod val="20000"/>
                    <a:lumOff val="80000"/>
                  </a:prstClr>
                </a:solidFill>
                <a:latin typeface="Calibri Light" panose="020F0302020204030204"/>
              </a:rPr>
              <a:t>Laboratorio y Servicios Científicos</a:t>
            </a:r>
            <a:endParaRPr lang="es-SV" sz="1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" name="Picture 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49856D83-CBC1-40F6-89D2-230BE93AB9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21" y="178406"/>
            <a:ext cx="4038884" cy="897920"/>
          </a:xfrm>
          <a:prstGeom prst="rect">
            <a:avLst/>
          </a:prstGeom>
        </p:spPr>
      </p:pic>
      <p:pic>
        <p:nvPicPr>
          <p:cNvPr id="4" name="Picture 3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5D038039-5375-7D28-F8C6-5B7857ECC5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5809" y="-136683"/>
            <a:ext cx="2456695" cy="1736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2819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814D8D6-444D-A871-31AC-D4F6333F988B}"/>
              </a:ext>
            </a:extLst>
          </p:cNvPr>
          <p:cNvSpPr/>
          <p:nvPr/>
        </p:nvSpPr>
        <p:spPr>
          <a:xfrm>
            <a:off x="0" y="1"/>
            <a:ext cx="12198780" cy="853664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100000"/>
                </a:schemeClr>
              </a:gs>
              <a:gs pos="100000">
                <a:schemeClr val="accent5">
                  <a:lumMod val="7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E11EA30F-D01F-45FD-F954-CC3C4D16BE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202"/>
            <a:ext cx="4038884" cy="897920"/>
          </a:xfrm>
          <a:prstGeom prst="rect">
            <a:avLst/>
          </a:prstGeom>
        </p:spPr>
      </p:pic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D9C48501-F0AA-3506-229A-524477ACBC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3038" y="-108457"/>
            <a:ext cx="1361524" cy="96212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3014E98-CDF7-8B07-9EEF-33D4B0AE9E85}"/>
              </a:ext>
            </a:extLst>
          </p:cNvPr>
          <p:cNvSpPr txBox="1"/>
          <p:nvPr/>
        </p:nvSpPr>
        <p:spPr>
          <a:xfrm>
            <a:off x="0" y="1017393"/>
            <a:ext cx="12192000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none" strike="noStrike" cap="none" spc="0" normalizeH="0" baseline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 dirty="0" err="1">
                <a:cs typeface="Arial"/>
              </a:rPr>
              <a:t>Mezclas</a:t>
            </a:r>
            <a:r>
              <a:rPr lang="en-US" dirty="0">
                <a:cs typeface="Arial"/>
              </a:rPr>
              <a:t> de </a:t>
            </a:r>
            <a:r>
              <a:rPr lang="en-US" dirty="0" err="1">
                <a:cs typeface="Arial"/>
              </a:rPr>
              <a:t>sustancias</a:t>
            </a:r>
            <a:endParaRPr lang="en-US" dirty="0">
              <a:cs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1D92293-977D-BD4C-27E7-F902A2B257DA}"/>
              </a:ext>
            </a:extLst>
          </p:cNvPr>
          <p:cNvSpPr txBox="1"/>
          <p:nvPr/>
        </p:nvSpPr>
        <p:spPr>
          <a:xfrm>
            <a:off x="761074" y="1730174"/>
            <a:ext cx="1099398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200" dirty="0"/>
              <a:t>En los mercados de drogas ilícitas de diferentes regiones han aparecido varios productos nuevos que contienen mezclas de sustancias sintéticos.</a:t>
            </a:r>
            <a:endParaRPr lang="en-US" sz="2200" dirty="0"/>
          </a:p>
        </p:txBody>
      </p:sp>
      <p:sp>
        <p:nvSpPr>
          <p:cNvPr id="7" name="CuadroTexto 3">
            <a:extLst>
              <a:ext uri="{FF2B5EF4-FFF2-40B4-BE49-F238E27FC236}">
                <a16:creationId xmlns:a16="http://schemas.microsoft.com/office/drawing/2014/main" id="{8AA5D0EC-42AA-CFCE-E864-B62D68F0A4EB}"/>
              </a:ext>
            </a:extLst>
          </p:cNvPr>
          <p:cNvSpPr txBox="1"/>
          <p:nvPr/>
        </p:nvSpPr>
        <p:spPr>
          <a:xfrm>
            <a:off x="749816" y="2674324"/>
            <a:ext cx="5469652" cy="156384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b="1" dirty="0"/>
              <a:t>“K-powdered milk” </a:t>
            </a:r>
          </a:p>
          <a:p>
            <a:pPr marL="234950" indent="-234950">
              <a:buFont typeface="Arial" panose="020B0604020202020204" pitchFamily="34" charset="0"/>
              <a:buChar char="•"/>
            </a:pPr>
            <a:r>
              <a:rPr lang="es-ES" sz="2300" dirty="0"/>
              <a:t>Tailandia 
Mezcla de ketamina, diazepam y cafeína</a:t>
            </a:r>
          </a:p>
          <a:p>
            <a:pPr marL="234950" indent="-234950">
              <a:buFont typeface="Arial" panose="020B0604020202020204" pitchFamily="34" charset="0"/>
              <a:buChar char="•"/>
            </a:pPr>
            <a:r>
              <a:rPr lang="es-ES" sz="2300" dirty="0"/>
              <a:t>Envases de bebida en polvo o en forma líquida </a:t>
            </a:r>
            <a:endParaRPr lang="en-US" sz="23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200" dirty="0"/>
          </a:p>
        </p:txBody>
      </p:sp>
      <p:sp>
        <p:nvSpPr>
          <p:cNvPr id="8" name="CuadroTexto 3">
            <a:extLst>
              <a:ext uri="{FF2B5EF4-FFF2-40B4-BE49-F238E27FC236}">
                <a16:creationId xmlns:a16="http://schemas.microsoft.com/office/drawing/2014/main" id="{AAF82FE6-F3B0-CC18-FC38-208F70375D4E}"/>
              </a:ext>
            </a:extLst>
          </p:cNvPr>
          <p:cNvSpPr txBox="1"/>
          <p:nvPr/>
        </p:nvSpPr>
        <p:spPr>
          <a:xfrm>
            <a:off x="6223946" y="2685077"/>
            <a:ext cx="5968054" cy="19140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200" b="1" dirty="0"/>
              <a:t>“Happy Water”</a:t>
            </a:r>
          </a:p>
          <a:p>
            <a:pPr marL="234950" indent="-234950">
              <a:buFont typeface="Arial" panose="020B0604020202020204" pitchFamily="34" charset="0"/>
              <a:buChar char="•"/>
            </a:pPr>
            <a:r>
              <a:rPr lang="es-SV" sz="2100" dirty="0"/>
              <a:t>Sudeste Asiático
Mezclas: ketamina, MDMA, metanfetamina, diazepam, 4-FPP, </a:t>
            </a:r>
            <a:r>
              <a:rPr lang="el-GR" sz="2100" dirty="0"/>
              <a:t>α-</a:t>
            </a:r>
            <a:r>
              <a:rPr lang="es-SV" sz="2100" dirty="0"/>
              <a:t>D2PV, N,N-</a:t>
            </a:r>
            <a:r>
              <a:rPr lang="es-SV" sz="2100" dirty="0" err="1"/>
              <a:t>dimetilpentilona</a:t>
            </a:r>
            <a:r>
              <a:rPr lang="es-SV" sz="2100" dirty="0"/>
              <a:t>, tramadol y cafeína</a:t>
            </a:r>
            <a:endParaRPr lang="en-US" sz="22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117E296-E7A1-96A8-2052-E423F50FB710}"/>
              </a:ext>
            </a:extLst>
          </p:cNvPr>
          <p:cNvSpPr txBox="1"/>
          <p:nvPr/>
        </p:nvSpPr>
        <p:spPr>
          <a:xfrm>
            <a:off x="6567573" y="6529884"/>
            <a:ext cx="252057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 dirty="0"/>
              <a:t>Fuente: ONCB </a:t>
            </a:r>
            <a:r>
              <a:rPr lang="en-GB" sz="1100" dirty="0" err="1"/>
              <a:t>Tailandia</a:t>
            </a:r>
            <a:r>
              <a:rPr lang="en-GB" sz="1100" dirty="0"/>
              <a:t>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232A571-B66E-33E7-458A-6364832E94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7524" y="4348108"/>
            <a:ext cx="3689822" cy="211241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B2EA31E-C37E-E698-401B-F4DC4126C1C2}"/>
              </a:ext>
            </a:extLst>
          </p:cNvPr>
          <p:cNvSpPr txBox="1"/>
          <p:nvPr/>
        </p:nvSpPr>
        <p:spPr>
          <a:xfrm>
            <a:off x="818682" y="6477046"/>
            <a:ext cx="480574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200" dirty="0"/>
              <a:t>Fuente: Comunicación oficial con la ONCB de Tailandia</a:t>
            </a:r>
            <a:r>
              <a:rPr lang="en-US" sz="1200" dirty="0"/>
              <a:t>.</a:t>
            </a:r>
            <a:endParaRPr lang="en-GB" sz="12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7F04910-8289-FFC2-4676-152C4791DF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67573" y="4450749"/>
            <a:ext cx="3517307" cy="2072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109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D25767E-27E2-1649-235D-754F8EAAEFC8}"/>
              </a:ext>
            </a:extLst>
          </p:cNvPr>
          <p:cNvSpPr/>
          <p:nvPr/>
        </p:nvSpPr>
        <p:spPr>
          <a:xfrm>
            <a:off x="0" y="1"/>
            <a:ext cx="12198780" cy="853664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100000"/>
                </a:schemeClr>
              </a:gs>
              <a:gs pos="100000">
                <a:schemeClr val="accent5">
                  <a:lumMod val="7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F58FFF9C-C63C-341F-55CD-CB2974B145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202"/>
            <a:ext cx="4038884" cy="897920"/>
          </a:xfrm>
          <a:prstGeom prst="rect">
            <a:avLst/>
          </a:prstGeom>
        </p:spPr>
      </p:pic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9BEFB616-B78D-80FE-5B58-AEE8BA1444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3038" y="-108457"/>
            <a:ext cx="1361524" cy="962122"/>
          </a:xfrm>
          <a:prstGeom prst="rect">
            <a:avLst/>
          </a:prstGeom>
        </p:spPr>
      </p:pic>
      <p:sp>
        <p:nvSpPr>
          <p:cNvPr id="5" name="CuadroTexto 3">
            <a:extLst>
              <a:ext uri="{FF2B5EF4-FFF2-40B4-BE49-F238E27FC236}">
                <a16:creationId xmlns:a16="http://schemas.microsoft.com/office/drawing/2014/main" id="{061A365C-EE3A-17F9-6AB5-7CC059A27C52}"/>
              </a:ext>
            </a:extLst>
          </p:cNvPr>
          <p:cNvSpPr txBox="1"/>
          <p:nvPr/>
        </p:nvSpPr>
        <p:spPr>
          <a:xfrm>
            <a:off x="467311" y="1775225"/>
            <a:ext cx="6313715" cy="28488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“Pink Cocaine” (Cocaina Rosada, </a:t>
            </a:r>
            <a:r>
              <a:rPr lang="en-US" sz="2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Tucibi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, Tuci, 2C-B)</a:t>
            </a:r>
            <a:r>
              <a:rPr lang="es-SV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234950" indent="-234950">
              <a:buFont typeface="Arial" panose="020B0604020202020204" pitchFamily="34" charset="0"/>
              <a:buChar char="•"/>
            </a:pPr>
            <a:r>
              <a:rPr lang="es-SV" sz="2100" dirty="0">
                <a:latin typeface="Calibri" panose="020F0502020204030204" pitchFamily="34" charset="0"/>
                <a:cs typeface="Calibri" panose="020F0502020204030204" pitchFamily="34" charset="0"/>
              </a:rPr>
              <a:t>Argentina, Chile, Colombia, El Salvador, República Dominicana, Uruguay, Europa y Norteamérica
Mezclas: ketamina, MDMA, MDA, 2C-B, 2C-I, anfetamina, metanfetamina, cocaína, opioides, NSP, tramadol, cafeína y almidón</a:t>
            </a:r>
            <a:endParaRPr lang="es-SV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8AC193B-F839-8643-E35C-66E67AEFFD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5833" y="4138740"/>
            <a:ext cx="4332516" cy="215186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9B07530-74B3-8683-2D0A-8CBB53CFBD45}"/>
              </a:ext>
            </a:extLst>
          </p:cNvPr>
          <p:cNvSpPr txBox="1"/>
          <p:nvPr/>
        </p:nvSpPr>
        <p:spPr>
          <a:xfrm>
            <a:off x="704756" y="6307304"/>
            <a:ext cx="5613666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100" dirty="0"/>
              <a:t>Fuente: Alerta Pública por polvo rosado vendido como 'Tuci' que contiene ketamina, éxtasis y cafeína, Observatorio Salvadoreño de Drogas, Sistema de Alerta Temprana en El Salvador, junio de 2023.</a:t>
            </a:r>
            <a:endParaRPr lang="en-GB" sz="11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3C114C8-2C03-40B3-6C70-F3A5229109BB}"/>
              </a:ext>
            </a:extLst>
          </p:cNvPr>
          <p:cNvSpPr txBox="1"/>
          <p:nvPr/>
        </p:nvSpPr>
        <p:spPr>
          <a:xfrm>
            <a:off x="0" y="1052835"/>
            <a:ext cx="12192000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none" strike="noStrike" cap="none" spc="0" normalizeH="0" baseline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 dirty="0" err="1">
                <a:cs typeface="Arial"/>
              </a:rPr>
              <a:t>Mezclas</a:t>
            </a:r>
            <a:r>
              <a:rPr lang="en-US" dirty="0">
                <a:cs typeface="Arial"/>
              </a:rPr>
              <a:t> de </a:t>
            </a:r>
            <a:r>
              <a:rPr lang="en-US" dirty="0" err="1">
                <a:cs typeface="Arial"/>
              </a:rPr>
              <a:t>sustancias</a:t>
            </a:r>
            <a:endParaRPr lang="en-US" dirty="0">
              <a:cs typeface="Arial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BC011B9-4D1D-A60C-A0DC-E59A19A4DCD4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1430" y="4190054"/>
            <a:ext cx="1440782" cy="204923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3B27BBB-2EA2-A148-3B79-840BFB28F917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78153" y="4190054"/>
            <a:ext cx="1661821" cy="20492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2171F56-67EB-395B-0E42-0E6F23C2C46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75499" y="4190053"/>
            <a:ext cx="1334167" cy="204923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8BD5F87-A905-33F5-9D5B-A2BAAE0706BF}"/>
              </a:ext>
            </a:extLst>
          </p:cNvPr>
          <p:cNvSpPr txBox="1"/>
          <p:nvPr/>
        </p:nvSpPr>
        <p:spPr>
          <a:xfrm>
            <a:off x="7058025" y="1695934"/>
            <a:ext cx="4976537" cy="24307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8000"/>
              </a:lnSpc>
            </a:pP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“Party lollipops”</a:t>
            </a:r>
          </a:p>
          <a:p>
            <a:pPr marL="284163" indent="-284163">
              <a:buFont typeface="Arial" panose="020B0604020202020204" pitchFamily="34" charset="0"/>
              <a:buChar char="•"/>
            </a:pPr>
            <a:r>
              <a:rPr lang="es-ES" sz="2100" dirty="0">
                <a:cs typeface="Calibri" panose="020F0502020204030204" pitchFamily="34" charset="0"/>
              </a:rPr>
              <a:t>Tailandia y la República Democrática Popular Lao
Mezclas: ketamina, </a:t>
            </a:r>
            <a:r>
              <a:rPr lang="es-ES" sz="2100" dirty="0" err="1">
                <a:cs typeface="Calibri" panose="020F0502020204030204" pitchFamily="34" charset="0"/>
              </a:rPr>
              <a:t>flunitrazepam</a:t>
            </a:r>
            <a:r>
              <a:rPr lang="es-ES" sz="2100" dirty="0">
                <a:cs typeface="Calibri" panose="020F0502020204030204" pitchFamily="34" charset="0"/>
              </a:rPr>
              <a:t>, </a:t>
            </a:r>
            <a:r>
              <a:rPr lang="es-ES" sz="2100" dirty="0" err="1">
                <a:cs typeface="Calibri" panose="020F0502020204030204" pitchFamily="34" charset="0"/>
              </a:rPr>
              <a:t>nimetazepam</a:t>
            </a:r>
            <a:r>
              <a:rPr lang="es-ES" sz="2100" dirty="0">
                <a:cs typeface="Calibri" panose="020F0502020204030204" pitchFamily="34" charset="0"/>
              </a:rPr>
              <a:t> y tramadol
Se vende en línea y en lugares de entretenimiento</a:t>
            </a:r>
            <a:endParaRPr lang="en-US" sz="21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B87D524-FF50-018F-DF10-51171FFB7151}"/>
              </a:ext>
            </a:extLst>
          </p:cNvPr>
          <p:cNvSpPr txBox="1"/>
          <p:nvPr/>
        </p:nvSpPr>
        <p:spPr>
          <a:xfrm>
            <a:off x="7156762" y="6261138"/>
            <a:ext cx="252057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 dirty="0"/>
              <a:t>Fuente: ONCB </a:t>
            </a:r>
            <a:r>
              <a:rPr lang="en-GB" sz="1100" dirty="0" err="1"/>
              <a:t>Tailandia</a:t>
            </a:r>
            <a:r>
              <a:rPr lang="en-GB" sz="11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14943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ABED7D7-7AD2-1312-CE24-811C14E726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4316" y="1935028"/>
            <a:ext cx="4866751" cy="3158026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C0093A8A-82CD-EDF0-5AEE-8335B3D68500}"/>
              </a:ext>
            </a:extLst>
          </p:cNvPr>
          <p:cNvSpPr txBox="1">
            <a:spLocks/>
          </p:cNvSpPr>
          <p:nvPr/>
        </p:nvSpPr>
        <p:spPr>
          <a:xfrm>
            <a:off x="1521457" y="892938"/>
            <a:ext cx="9149085" cy="614132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5800">
              <a:defRPr/>
            </a:pPr>
            <a:br>
              <a:rPr lang="en-GB" sz="11200" b="1" dirty="0">
                <a:solidFill>
                  <a:prstClr val="black"/>
                </a:solidFill>
                <a:latin typeface="Calibri Light" panose="020F0302020204030204"/>
              </a:rPr>
            </a:br>
            <a:r>
              <a:rPr lang="es-ES" sz="11200" b="1" dirty="0">
                <a:solidFill>
                  <a:srgbClr val="44546A">
                    <a:lumMod val="60000"/>
                    <a:lumOff val="40000"/>
                  </a:srgbClr>
                </a:solidFill>
                <a:cs typeface="Arial" panose="020B0604020202020204" pitchFamily="34" charset="0"/>
              </a:rPr>
              <a:t>El Sistema de Alerta Temprana (EWA) de la UNODC </a:t>
            </a:r>
            <a:endParaRPr lang="en-GB" sz="11200" b="1" dirty="0">
              <a:solidFill>
                <a:srgbClr val="44546A">
                  <a:lumMod val="60000"/>
                  <a:lumOff val="40000"/>
                </a:srgbClr>
              </a:solidFill>
              <a:latin typeface="Calibri Light" panose="020F0302020204030204"/>
              <a:cs typeface="Arial" panose="020B0604020202020204" pitchFamily="34" charset="0"/>
            </a:endParaRPr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D17B0811-E18C-24A4-B42A-844D88230AF8}"/>
              </a:ext>
            </a:extLst>
          </p:cNvPr>
          <p:cNvSpPr txBox="1">
            <a:spLocks/>
          </p:cNvSpPr>
          <p:nvPr/>
        </p:nvSpPr>
        <p:spPr>
          <a:xfrm>
            <a:off x="7981950" y="6356352"/>
            <a:ext cx="2057400" cy="365125"/>
          </a:xfrm>
          <a:prstGeom prst="rect">
            <a:avLst/>
          </a:prstGeom>
        </p:spPr>
        <p:txBody>
          <a:bodyPr lIns="91440" tIns="45720" rIns="91440" bIns="4572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GB" sz="900">
              <a:solidFill>
                <a:schemeClr val="tx1">
                  <a:tint val="75000"/>
                </a:schemeClr>
              </a:solidFill>
            </a:endParaRPr>
          </a:p>
          <a:p>
            <a:pPr algn="r"/>
            <a:endParaRPr lang="en-US" sz="900">
              <a:solidFill>
                <a:schemeClr val="tx1">
                  <a:tint val="75000"/>
                </a:schemeClr>
              </a:solidFill>
              <a:cs typeface="Calibri" panose="020F0502020204030204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5F50D36-B897-5516-A1DF-4D7FFC30F279}"/>
              </a:ext>
            </a:extLst>
          </p:cNvPr>
          <p:cNvSpPr/>
          <p:nvPr/>
        </p:nvSpPr>
        <p:spPr>
          <a:xfrm>
            <a:off x="0" y="1"/>
            <a:ext cx="12198780" cy="853664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100000"/>
                </a:schemeClr>
              </a:gs>
              <a:gs pos="100000">
                <a:schemeClr val="accent5">
                  <a:lumMod val="7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320FAD9E-C661-24E6-8F63-A88DA0E158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202"/>
            <a:ext cx="4038884" cy="897920"/>
          </a:xfrm>
          <a:prstGeom prst="rect">
            <a:avLst/>
          </a:prstGeom>
        </p:spPr>
      </p:pic>
      <p:pic>
        <p:nvPicPr>
          <p:cNvPr id="11" name="Picture 10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D0949E81-0D84-0A12-64CF-E53683D809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3514" y="-141187"/>
            <a:ext cx="1453439" cy="1027581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6B036681-4F84-B08A-0890-B96F23644E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76275" y="1569855"/>
            <a:ext cx="4624115" cy="4572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74811B6-A6ED-CDC7-0454-FCC925E8A9D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25170" y="5180477"/>
            <a:ext cx="1527023" cy="1541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6E1C3CB-3910-E660-756E-D256F9D27381}"/>
              </a:ext>
            </a:extLst>
          </p:cNvPr>
          <p:cNvSpPr txBox="1"/>
          <p:nvPr/>
        </p:nvSpPr>
        <p:spPr>
          <a:xfrm>
            <a:off x="8296356" y="5702947"/>
            <a:ext cx="220341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itchFamily="2" charset="0"/>
                <a:ea typeface="Roboto" pitchFamily="2" charset="0"/>
                <a:cs typeface="+mj-cs"/>
                <a:hlinkClick r:id="rId8"/>
              </a:rPr>
              <a:t>www.unodc.org/nps</a:t>
            </a:r>
            <a:endParaRPr lang="en-US" sz="1500" dirty="0">
              <a:solidFill>
                <a:schemeClr val="tx1">
                  <a:lumMod val="65000"/>
                  <a:lumOff val="35000"/>
                </a:schemeClr>
              </a:solidFill>
              <a:latin typeface="Roboto" pitchFamily="2" charset="0"/>
              <a:ea typeface="Roboto" pitchFamily="2" charset="0"/>
              <a:cs typeface="+mj-cs"/>
            </a:endParaRPr>
          </a:p>
          <a:p>
            <a:pPr algn="ctr"/>
            <a:endParaRPr lang="en-US" sz="1500" dirty="0">
              <a:solidFill>
                <a:schemeClr val="tx1">
                  <a:lumMod val="65000"/>
                  <a:lumOff val="35000"/>
                </a:schemeClr>
              </a:solidFill>
              <a:latin typeface="Roboto" pitchFamily="2" charset="0"/>
              <a:ea typeface="Roboto" pitchFamily="2" charset="0"/>
              <a:cs typeface="+mj-cs"/>
            </a:endParaRPr>
          </a:p>
          <a:p>
            <a:pPr algn="ctr"/>
            <a:r>
              <a:rPr lang="en-US" sz="15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itchFamily="2" charset="0"/>
                <a:ea typeface="Roboto" pitchFamily="2" charset="0"/>
                <a:cs typeface="+mj-cs"/>
              </a:rPr>
              <a:t>Inscripción</a:t>
            </a:r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itchFamily="2" charset="0"/>
                <a:ea typeface="Roboto" pitchFamily="2" charset="0"/>
                <a:cs typeface="+mj-cs"/>
              </a:rPr>
              <a:t> en </a:t>
            </a:r>
            <a:r>
              <a:rPr lang="en-US" sz="15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itchFamily="2" charset="0"/>
                <a:ea typeface="Roboto" pitchFamily="2" charset="0"/>
                <a:cs typeface="+mj-cs"/>
              </a:rPr>
              <a:t>línea</a:t>
            </a:r>
            <a:endParaRPr lang="en-US" sz="1500" dirty="0">
              <a:solidFill>
                <a:schemeClr val="tx1">
                  <a:lumMod val="65000"/>
                  <a:lumOff val="35000"/>
                </a:schemeClr>
              </a:solidFill>
              <a:latin typeface="Roboto" pitchFamily="2" charset="0"/>
              <a:ea typeface="Roboto" pitchFamily="2" charset="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9931743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3D94C58-B050-C408-61DE-A755E259A9A3}"/>
              </a:ext>
            </a:extLst>
          </p:cNvPr>
          <p:cNvSpPr/>
          <p:nvPr/>
        </p:nvSpPr>
        <p:spPr>
          <a:xfrm>
            <a:off x="0" y="1"/>
            <a:ext cx="12198780" cy="853664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100000"/>
                </a:schemeClr>
              </a:gs>
              <a:gs pos="100000">
                <a:schemeClr val="accent5">
                  <a:lumMod val="7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B838C86-FD10-38F5-8737-8EA381C97B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47" y="56284"/>
            <a:ext cx="4038884" cy="897920"/>
          </a:xfrm>
          <a:prstGeom prst="rect">
            <a:avLst/>
          </a:prstGeom>
        </p:spPr>
      </p:pic>
      <p:pic>
        <p:nvPicPr>
          <p:cNvPr id="4" name="Picture 3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5B0DC6E1-17DD-BBAE-252F-B53FB1FF01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3514" y="-141187"/>
            <a:ext cx="1453439" cy="10275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A8F48F6-AD8F-5B56-0543-BF21A8D15D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5920" y="1940296"/>
            <a:ext cx="2524864" cy="3536525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DF66FA33-4A3D-D8AA-AA66-34E2099DBCDD}"/>
              </a:ext>
            </a:extLst>
          </p:cNvPr>
          <p:cNvSpPr txBox="1">
            <a:spLocks/>
          </p:cNvSpPr>
          <p:nvPr/>
        </p:nvSpPr>
        <p:spPr>
          <a:xfrm>
            <a:off x="60968" y="954204"/>
            <a:ext cx="12137812" cy="8166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 err="1">
                <a:solidFill>
                  <a:srgbClr val="44546A">
                    <a:lumMod val="60000"/>
                    <a:lumOff val="40000"/>
                  </a:srgbClr>
                </a:solidFill>
                <a:ea typeface="+mn-ea"/>
                <a:cs typeface="Arial" panose="020B0604020202020204" pitchFamily="34" charset="0"/>
              </a:rPr>
              <a:t>Difusión</a:t>
            </a:r>
            <a:r>
              <a:rPr lang="en-US" sz="2800" b="1" dirty="0">
                <a:solidFill>
                  <a:srgbClr val="44546A">
                    <a:lumMod val="60000"/>
                    <a:lumOff val="40000"/>
                  </a:srgbClr>
                </a:solidFill>
                <a:ea typeface="+mn-ea"/>
                <a:cs typeface="Arial" panose="020B0604020202020204" pitchFamily="34" charset="0"/>
              </a:rPr>
              <a:t> de </a:t>
            </a:r>
            <a:r>
              <a:rPr lang="en-US" sz="2800" b="1" dirty="0" err="1">
                <a:solidFill>
                  <a:srgbClr val="44546A">
                    <a:lumMod val="60000"/>
                    <a:lumOff val="40000"/>
                  </a:srgbClr>
                </a:solidFill>
                <a:ea typeface="+mn-ea"/>
                <a:cs typeface="Arial" panose="020B0604020202020204" pitchFamily="34" charset="0"/>
              </a:rPr>
              <a:t>información</a:t>
            </a:r>
            <a:endParaRPr lang="en-GB" sz="2800" b="1" dirty="0">
              <a:solidFill>
                <a:srgbClr val="44546A">
                  <a:lumMod val="60000"/>
                  <a:lumOff val="40000"/>
                </a:srgbClr>
              </a:solidFill>
              <a:latin typeface="Calibri Light" panose="020F03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4D80914-849A-0974-2A2F-3650030A7F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7281" y="5659458"/>
            <a:ext cx="1022142" cy="100716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1371F1E-2EC7-4D8D-5293-9451B8C32BD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44151" y="1957667"/>
            <a:ext cx="2598031" cy="357281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E92462D-052D-DFBA-A90F-BC936D6D7ED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07446" y="5605593"/>
            <a:ext cx="1027158" cy="100716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56619E5-A8F8-9CFB-5F29-7B0497DE9EA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85549" y="1935231"/>
            <a:ext cx="2598031" cy="361768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AAABE41-6F7C-5DA6-83FD-A1DB5082005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42850" y="5598020"/>
            <a:ext cx="1083428" cy="10834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B4BA1CC-5125-33D9-5D82-E02EFB97F99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42688" y="3618542"/>
            <a:ext cx="2425433" cy="191194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2E52177-D657-6314-97C1-2D0C07091A6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26540" y="1957667"/>
            <a:ext cx="2424624" cy="124730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0E1240C-497A-1A2F-24F0-075CE0B75704}"/>
              </a:ext>
            </a:extLst>
          </p:cNvPr>
          <p:cNvSpPr txBox="1"/>
          <p:nvPr/>
        </p:nvSpPr>
        <p:spPr>
          <a:xfrm>
            <a:off x="9358838" y="5985846"/>
            <a:ext cx="239313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rgbClr val="000000"/>
                </a:solidFill>
                <a:latin typeface="Roboto" pitchFamily="2" charset="0"/>
                <a:ea typeface="Roboto" pitchFamily="2" charset="0"/>
              </a:rPr>
              <a:t>Newsletters</a:t>
            </a:r>
            <a:endParaRPr lang="en-GB" sz="1400" dirty="0">
              <a:solidFill>
                <a:srgbClr val="000000"/>
              </a:solidFill>
              <a:latin typeface="Roboto" pitchFamily="2" charset="0"/>
              <a:ea typeface="Robot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12169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FA6F465-7F85-6596-98F6-5505A15B5BA2}"/>
              </a:ext>
            </a:extLst>
          </p:cNvPr>
          <p:cNvSpPr/>
          <p:nvPr/>
        </p:nvSpPr>
        <p:spPr>
          <a:xfrm>
            <a:off x="-6780" y="0"/>
            <a:ext cx="12198780" cy="853664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100000"/>
                </a:schemeClr>
              </a:gs>
              <a:gs pos="100000">
                <a:schemeClr val="accent5">
                  <a:lumMod val="7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D4AD338-6B7C-FFA8-0724-774CB043A3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80" y="53316"/>
            <a:ext cx="4038884" cy="897920"/>
          </a:xfrm>
          <a:prstGeom prst="rect">
            <a:avLst/>
          </a:prstGeom>
        </p:spPr>
      </p:pic>
      <p:pic>
        <p:nvPicPr>
          <p:cNvPr id="4" name="Picture 3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25878412-643B-1C56-EEC8-6B79120585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6734" y="-152073"/>
            <a:ext cx="1453439" cy="1027581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A246A157-4E8F-6313-2C23-C02B163C6E2B}"/>
              </a:ext>
            </a:extLst>
          </p:cNvPr>
          <p:cNvSpPr txBox="1">
            <a:spLocks/>
          </p:cNvSpPr>
          <p:nvPr/>
        </p:nvSpPr>
        <p:spPr>
          <a:xfrm>
            <a:off x="119270" y="1055492"/>
            <a:ext cx="118296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2800" b="1" dirty="0">
                <a:solidFill>
                  <a:srgbClr val="44546A">
                    <a:lumMod val="60000"/>
                    <a:lumOff val="40000"/>
                  </a:srgbClr>
                </a:solidFill>
                <a:ea typeface="+mn-ea"/>
                <a:cs typeface="Arial" panose="020B0604020202020204" pitchFamily="34" charset="0"/>
              </a:rPr>
              <a:t>El </a:t>
            </a:r>
            <a:r>
              <a:rPr lang="en-US" sz="2800" b="1" dirty="0" err="1">
                <a:solidFill>
                  <a:srgbClr val="44546A">
                    <a:lumMod val="60000"/>
                    <a:lumOff val="40000"/>
                  </a:srgbClr>
                </a:solidFill>
                <a:ea typeface="+mn-ea"/>
                <a:cs typeface="Arial" panose="020B0604020202020204" pitchFamily="34" charset="0"/>
              </a:rPr>
              <a:t>futuro</a:t>
            </a:r>
            <a:r>
              <a:rPr lang="en-US" sz="2800" b="1" dirty="0">
                <a:solidFill>
                  <a:srgbClr val="44546A">
                    <a:lumMod val="60000"/>
                    <a:lumOff val="40000"/>
                  </a:srgbClr>
                </a:solidFill>
                <a:ea typeface="+mn-ea"/>
                <a:cs typeface="Arial" panose="020B0604020202020204" pitchFamily="34" charset="0"/>
              </a:rPr>
              <a:t>: </a:t>
            </a:r>
            <a:r>
              <a:rPr lang="en-US" sz="2800" b="1" dirty="0" err="1">
                <a:solidFill>
                  <a:srgbClr val="44546A">
                    <a:lumMod val="60000"/>
                    <a:lumOff val="40000"/>
                  </a:srgbClr>
                </a:solidFill>
                <a:ea typeface="+mn-ea"/>
                <a:cs typeface="Arial" panose="020B0604020202020204" pitchFamily="34" charset="0"/>
              </a:rPr>
              <a:t>desafíos</a:t>
            </a:r>
            <a:endParaRPr lang="en-GB" sz="2800" b="1" dirty="0">
              <a:solidFill>
                <a:srgbClr val="44546A">
                  <a:lumMod val="60000"/>
                  <a:lumOff val="40000"/>
                </a:srgbClr>
              </a:solidFill>
              <a:latin typeface="Calibri Light" panose="020F03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75484CD-6160-C9CF-0179-AB210DD240A0}"/>
              </a:ext>
            </a:extLst>
          </p:cNvPr>
          <p:cNvSpPr txBox="1">
            <a:spLocks/>
          </p:cNvSpPr>
          <p:nvPr/>
        </p:nvSpPr>
        <p:spPr>
          <a:xfrm>
            <a:off x="447674" y="1666875"/>
            <a:ext cx="11320256" cy="502596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200" dirty="0"/>
              <a:t>Expansión global del mercado de drogas sintéticas, no solo para metanfetamina y ketamina, sino también para NSP
La creciente sofisticación química de la fabricación, el camuflaje y el tráfico de drogas requiere un aumento de la capacidad forense para detectar nuevas sustancias, rutas de fabricación y productos químicos
Es probable que el mercado de drogas siga siendo dinámico y complejo, difícil y costoso de alcanzar con los métodos de detección y análisis de drogas
Necesidad de comprender mejor las implicaciones negativas para la salud: aumento de la complejidad de los ya complejos análisis clínicos/tóxicos</a:t>
            </a:r>
            <a:r>
              <a:rPr lang="es-ES" sz="2200"/>
              <a:t>,  </a:t>
            </a:r>
            <a:r>
              <a:rPr lang="es-ES" sz="2200" dirty="0"/>
              <a:t>los que se asocian con daños con el uso de las sustancias o con ciertas mezclas </a:t>
            </a:r>
            <a:r>
              <a:rPr lang="es-ES" sz="2200"/>
              <a:t>de sustancias</a:t>
            </a:r>
            <a:r>
              <a:rPr lang="es-ES" sz="2200" dirty="0"/>
              <a:t>
La alerta temprana forense y las herramientas y pruebas basadas en la ciencia, más allá de las NSP, deben tener en cuenta las amenazas emergentes de las drogas: precursores químicos, adulterantes, combinaciones, etc., desde reactivos hasta proactivos</a:t>
            </a:r>
            <a:endParaRPr lang="en-US" sz="2200" dirty="0"/>
          </a:p>
          <a:p>
            <a:endParaRPr lang="en-US" sz="2200" dirty="0"/>
          </a:p>
          <a:p>
            <a:endParaRPr lang="en-GB" sz="2200" dirty="0"/>
          </a:p>
        </p:txBody>
      </p:sp>
    </p:spTree>
    <p:extLst>
      <p:ext uri="{BB962C8B-B14F-4D97-AF65-F5344CB8AC3E}">
        <p14:creationId xmlns:p14="http://schemas.microsoft.com/office/powerpoint/2010/main" val="19024824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FA6F465-7F85-6596-98F6-5505A15B5BA2}"/>
              </a:ext>
            </a:extLst>
          </p:cNvPr>
          <p:cNvSpPr/>
          <p:nvPr/>
        </p:nvSpPr>
        <p:spPr>
          <a:xfrm>
            <a:off x="-6780" y="0"/>
            <a:ext cx="12198780" cy="853664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100000"/>
                </a:schemeClr>
              </a:gs>
              <a:gs pos="100000">
                <a:schemeClr val="accent5">
                  <a:lumMod val="7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D4AD338-6B7C-FFA8-0724-774CB043A3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80" y="53316"/>
            <a:ext cx="4038884" cy="897920"/>
          </a:xfrm>
          <a:prstGeom prst="rect">
            <a:avLst/>
          </a:prstGeom>
        </p:spPr>
      </p:pic>
      <p:pic>
        <p:nvPicPr>
          <p:cNvPr id="4" name="Picture 3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25878412-643B-1C56-EEC8-6B79120585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6734" y="-152073"/>
            <a:ext cx="1453439" cy="1027581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FB0FEE42-A1CD-A1A6-6296-2CFC27972CD9}"/>
              </a:ext>
            </a:extLst>
          </p:cNvPr>
          <p:cNvSpPr txBox="1">
            <a:spLocks/>
          </p:cNvSpPr>
          <p:nvPr/>
        </p:nvSpPr>
        <p:spPr>
          <a:xfrm>
            <a:off x="2012662" y="1131951"/>
            <a:ext cx="7886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2800" b="1" dirty="0" err="1">
                <a:solidFill>
                  <a:srgbClr val="44546A">
                    <a:lumMod val="60000"/>
                    <a:lumOff val="40000"/>
                  </a:srgbClr>
                </a:solidFill>
                <a:ea typeface="+mn-ea"/>
                <a:cs typeface="Arial" panose="020B0604020202020204" pitchFamily="34" charset="0"/>
              </a:rPr>
              <a:t>Respuestas</a:t>
            </a:r>
            <a:endParaRPr lang="en-GB" sz="2800" b="1" dirty="0">
              <a:solidFill>
                <a:srgbClr val="44546A">
                  <a:lumMod val="60000"/>
                  <a:lumOff val="40000"/>
                </a:srgbClr>
              </a:solidFill>
              <a:latin typeface="Calibri Light" panose="020F03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E0BD7D0-FD41-9E30-C29D-34779F21926E}"/>
              </a:ext>
            </a:extLst>
          </p:cNvPr>
          <p:cNvSpPr txBox="1">
            <a:spLocks/>
          </p:cNvSpPr>
          <p:nvPr/>
        </p:nvSpPr>
        <p:spPr>
          <a:xfrm>
            <a:off x="628649" y="1835887"/>
            <a:ext cx="11152533" cy="421612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200" dirty="0"/>
              <a:t>Desarrollo de capacidades científicas sobre los desafíos relacionados con las drogas para los Estados Miembros, desde la detección de drogas hasta la eliminación segura de las drogas y los productos químicos incautados
Identificar y comunicar las nuevas amenazas mundiales relacionadas con las drogas a las partes interesadas pertinentes de todo el mundo a través de un sistema de alerta temprana
Apoyar activamente la elaboración de perfiles químicos en drogas sintéticas y productos farmacéuticos para determinar la composición y los precursores, y recopilar e intercambiar información sobre los resultados de la elaboración de perfiles
Mejorar la comparabilidad de los métodos y los resultados entre los laboratorios y ampliar el número de laboratorios que participan en la elaboración de perfiles químicos</a:t>
            </a:r>
            <a:endParaRPr lang="en-US" sz="2200" dirty="0"/>
          </a:p>
          <a:p>
            <a:endParaRPr lang="en-US" sz="2200" dirty="0"/>
          </a:p>
          <a:p>
            <a:endParaRPr lang="en-GB" sz="2200" dirty="0"/>
          </a:p>
        </p:txBody>
      </p:sp>
    </p:spTree>
    <p:extLst>
      <p:ext uri="{BB962C8B-B14F-4D97-AF65-F5344CB8AC3E}">
        <p14:creationId xmlns:p14="http://schemas.microsoft.com/office/powerpoint/2010/main" val="5760356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83E92B08-A2EF-4A12-A016-EF9F5FE9E5D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303" b="5303"/>
          <a:stretch/>
        </p:blipFill>
        <p:spPr>
          <a:xfrm>
            <a:off x="0" y="0"/>
            <a:ext cx="12397137" cy="684859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BA1A0A4F-F62B-4411-8D3E-82A00A1F48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32747" y="3789947"/>
            <a:ext cx="5305927" cy="864750"/>
          </a:xfrm>
        </p:spPr>
        <p:txBody>
          <a:bodyPr/>
          <a:lstStyle/>
          <a:p>
            <a:r>
              <a:rPr lang="en-US" dirty="0" err="1">
                <a:solidFill>
                  <a:schemeClr val="accent4">
                    <a:lumMod val="75000"/>
                  </a:schemeClr>
                </a:solidFill>
              </a:rPr>
              <a:t>Muchas</a:t>
            </a:r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 gracias!</a:t>
            </a:r>
            <a:endParaRPr lang="ru-RU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6017C1A-9403-4B54-B0A7-86A7BF44535C}"/>
              </a:ext>
            </a:extLst>
          </p:cNvPr>
          <p:cNvSpPr txBox="1">
            <a:spLocks/>
          </p:cNvSpPr>
          <p:nvPr/>
        </p:nvSpPr>
        <p:spPr>
          <a:xfrm>
            <a:off x="1850364" y="4708275"/>
            <a:ext cx="8696408" cy="325353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bg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40000"/>
                    <a:lumOff val="6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40000"/>
                    <a:lumOff val="6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40000"/>
                    <a:lumOff val="6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40000"/>
                    <a:lumOff val="6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i="1" dirty="0">
                <a:solidFill>
                  <a:schemeClr val="bg1"/>
                </a:solidFill>
              </a:rPr>
              <a:t>UNODC - Making the world safer from drugs, crime and terrorism</a:t>
            </a:r>
          </a:p>
        </p:txBody>
      </p:sp>
      <p:sp>
        <p:nvSpPr>
          <p:cNvPr id="5" name="Text Placeholder 25">
            <a:extLst>
              <a:ext uri="{FF2B5EF4-FFF2-40B4-BE49-F238E27FC236}">
                <a16:creationId xmlns:a16="http://schemas.microsoft.com/office/drawing/2014/main" id="{49DEB568-71FF-46AA-75C2-9B45E36D8CC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267130" y="5121927"/>
            <a:ext cx="4130007" cy="464887"/>
          </a:xfrm>
        </p:spPr>
        <p:txBody>
          <a:bodyPr/>
          <a:lstStyle/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Websites: 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https://www.unodc.org/NPS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https://www.unodc.org/tox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www.unodc.org/lab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0B1B86A9-3AFB-36A4-FF0A-E1882E1C81BD}"/>
              </a:ext>
            </a:extLst>
          </p:cNvPr>
          <p:cNvSpPr txBox="1">
            <a:spLocks/>
          </p:cNvSpPr>
          <p:nvPr/>
        </p:nvSpPr>
        <p:spPr>
          <a:xfrm>
            <a:off x="0" y="6140002"/>
            <a:ext cx="3400375" cy="24401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5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Email: unodc-ewa@un.org</a:t>
            </a:r>
          </a:p>
          <a:p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01084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FA6F465-7F85-6596-98F6-5505A15B5BA2}"/>
              </a:ext>
            </a:extLst>
          </p:cNvPr>
          <p:cNvSpPr/>
          <p:nvPr/>
        </p:nvSpPr>
        <p:spPr>
          <a:xfrm>
            <a:off x="-6780" y="0"/>
            <a:ext cx="12198780" cy="853664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100000"/>
                </a:schemeClr>
              </a:gs>
              <a:gs pos="100000">
                <a:schemeClr val="accent5">
                  <a:lumMod val="7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D4AD338-6B7C-FFA8-0724-774CB043A3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80" y="53316"/>
            <a:ext cx="4038884" cy="897920"/>
          </a:xfrm>
          <a:prstGeom prst="rect">
            <a:avLst/>
          </a:prstGeom>
        </p:spPr>
      </p:pic>
      <p:pic>
        <p:nvPicPr>
          <p:cNvPr id="4" name="Picture 3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25878412-643B-1C56-EEC8-6B79120585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6734" y="-152073"/>
            <a:ext cx="1453439" cy="102758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780F077-26F8-4F5C-9029-3269DF155D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780" y="2842875"/>
            <a:ext cx="5584758" cy="3441967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06981F02-E258-CCFD-929F-BB86DE7483AD}"/>
              </a:ext>
            </a:extLst>
          </p:cNvPr>
          <p:cNvSpPr>
            <a:spLocks/>
          </p:cNvSpPr>
          <p:nvPr/>
        </p:nvSpPr>
        <p:spPr bwMode="auto">
          <a:xfrm>
            <a:off x="1" y="906980"/>
            <a:ext cx="12192000" cy="877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800" b="1" dirty="0" err="1">
                <a:solidFill>
                  <a:srgbClr val="44546A">
                    <a:lumMod val="60000"/>
                    <a:lumOff val="40000"/>
                  </a:srgbClr>
                </a:solidFill>
                <a:latin typeface="Calibri Light" panose="020F0302020204030204"/>
                <a:ea typeface="+mj-ea"/>
                <a:cs typeface="Arial" panose="020B0604020202020204" pitchFamily="34" charset="0"/>
              </a:rPr>
              <a:t>Incautaciones</a:t>
            </a:r>
            <a:r>
              <a:rPr lang="en-GB" sz="2800" b="1" dirty="0">
                <a:solidFill>
                  <a:srgbClr val="44546A">
                    <a:lumMod val="60000"/>
                    <a:lumOff val="40000"/>
                  </a:srgbClr>
                </a:solidFill>
                <a:latin typeface="Calibri Light" panose="020F0302020204030204"/>
                <a:ea typeface="+mj-ea"/>
                <a:cs typeface="Arial" panose="020B0604020202020204" pitchFamily="34" charset="0"/>
              </a:rPr>
              <a:t> de </a:t>
            </a:r>
            <a:r>
              <a:rPr lang="en-GB" sz="2800" b="1" dirty="0" err="1">
                <a:solidFill>
                  <a:srgbClr val="44546A">
                    <a:lumMod val="60000"/>
                    <a:lumOff val="40000"/>
                  </a:srgbClr>
                </a:solidFill>
                <a:latin typeface="Calibri Light" panose="020F0302020204030204"/>
                <a:ea typeface="+mj-ea"/>
                <a:cs typeface="Arial" panose="020B0604020202020204" pitchFamily="34" charset="0"/>
              </a:rPr>
              <a:t>estimulantes</a:t>
            </a:r>
            <a:r>
              <a:rPr lang="en-GB" sz="2800" b="1" dirty="0">
                <a:solidFill>
                  <a:srgbClr val="44546A">
                    <a:lumMod val="60000"/>
                    <a:lumOff val="40000"/>
                  </a:srgbClr>
                </a:solidFill>
                <a:latin typeface="Calibri Light" panose="020F0302020204030204"/>
                <a:ea typeface="+mj-ea"/>
                <a:cs typeface="Arial" panose="020B0604020202020204" pitchFamily="34" charset="0"/>
              </a:rPr>
              <a:t> </a:t>
            </a:r>
            <a:r>
              <a:rPr lang="en-GB" sz="2800" b="1" dirty="0" err="1">
                <a:solidFill>
                  <a:srgbClr val="44546A">
                    <a:lumMod val="60000"/>
                    <a:lumOff val="40000"/>
                  </a:srgbClr>
                </a:solidFill>
                <a:latin typeface="Calibri Light" panose="020F0302020204030204"/>
                <a:ea typeface="+mj-ea"/>
                <a:cs typeface="Arial" panose="020B0604020202020204" pitchFamily="34" charset="0"/>
              </a:rPr>
              <a:t>anfetamínicos</a:t>
            </a:r>
            <a:r>
              <a:rPr lang="en-GB" sz="2800" b="1" dirty="0">
                <a:solidFill>
                  <a:srgbClr val="44546A">
                    <a:lumMod val="60000"/>
                    <a:lumOff val="40000"/>
                  </a:srgbClr>
                </a:solidFill>
                <a:latin typeface="Calibri Light" panose="020F0302020204030204"/>
                <a:ea typeface="+mj-ea"/>
                <a:cs typeface="Arial" panose="020B0604020202020204" pitchFamily="34" charset="0"/>
              </a:rPr>
              <a:t> a </a:t>
            </a:r>
            <a:r>
              <a:rPr lang="en-GB" sz="2800" b="1" dirty="0" err="1">
                <a:solidFill>
                  <a:srgbClr val="44546A">
                    <a:lumMod val="60000"/>
                    <a:lumOff val="40000"/>
                  </a:srgbClr>
                </a:solidFill>
                <a:latin typeface="Calibri Light" panose="020F0302020204030204"/>
                <a:ea typeface="+mj-ea"/>
                <a:cs typeface="Arial" panose="020B0604020202020204" pitchFamily="34" charset="0"/>
              </a:rPr>
              <a:t>nivel</a:t>
            </a:r>
            <a:r>
              <a:rPr lang="en-GB" sz="2800" b="1" dirty="0">
                <a:solidFill>
                  <a:srgbClr val="44546A">
                    <a:lumMod val="60000"/>
                    <a:lumOff val="40000"/>
                  </a:srgbClr>
                </a:solidFill>
                <a:latin typeface="Calibri Light" panose="020F0302020204030204"/>
                <a:ea typeface="+mj-ea"/>
                <a:cs typeface="Arial" panose="020B0604020202020204" pitchFamily="34" charset="0"/>
              </a:rPr>
              <a:t> </a:t>
            </a:r>
            <a:r>
              <a:rPr lang="en-GB" sz="2800" b="1" dirty="0" err="1">
                <a:solidFill>
                  <a:srgbClr val="44546A">
                    <a:lumMod val="60000"/>
                    <a:lumOff val="40000"/>
                  </a:srgbClr>
                </a:solidFill>
                <a:latin typeface="Calibri Light" panose="020F0302020204030204"/>
                <a:ea typeface="+mj-ea"/>
                <a:cs typeface="Arial" panose="020B0604020202020204" pitchFamily="34" charset="0"/>
              </a:rPr>
              <a:t>mundial</a:t>
            </a:r>
            <a:r>
              <a:rPr lang="en-GB" sz="2800" b="1" dirty="0">
                <a:solidFill>
                  <a:srgbClr val="44546A">
                    <a:lumMod val="60000"/>
                    <a:lumOff val="40000"/>
                  </a:srgbClr>
                </a:solidFill>
                <a:latin typeface="Calibri Light" panose="020F0302020204030204"/>
                <a:ea typeface="+mj-ea"/>
                <a:cs typeface="Arial" panose="020B0604020202020204" pitchFamily="34" charset="0"/>
              </a:rPr>
              <a:t>, 1998-2022 (</a:t>
            </a:r>
            <a:r>
              <a:rPr lang="en-GB" sz="2800" b="1" dirty="0" err="1">
                <a:solidFill>
                  <a:srgbClr val="44546A">
                    <a:lumMod val="60000"/>
                    <a:lumOff val="40000"/>
                  </a:srgbClr>
                </a:solidFill>
                <a:latin typeface="Calibri Light" panose="020F0302020204030204"/>
                <a:ea typeface="+mj-ea"/>
                <a:cs typeface="Arial" panose="020B0604020202020204" pitchFamily="34" charset="0"/>
              </a:rPr>
              <a:t>toneladas</a:t>
            </a:r>
            <a:r>
              <a:rPr lang="en-GB" sz="2800" b="1" dirty="0">
                <a:solidFill>
                  <a:srgbClr val="44546A">
                    <a:lumMod val="60000"/>
                    <a:lumOff val="40000"/>
                  </a:srgbClr>
                </a:solidFill>
                <a:latin typeface="Calibri Light" panose="020F0302020204030204"/>
                <a:ea typeface="+mj-ea"/>
                <a:cs typeface="Arial" panose="020B0604020202020204" pitchFamily="34" charset="0"/>
              </a:rPr>
              <a:t>)</a:t>
            </a:r>
            <a:endParaRPr lang="en-US" sz="2800" b="1" dirty="0">
              <a:solidFill>
                <a:srgbClr val="44546A">
                  <a:lumMod val="60000"/>
                  <a:lumOff val="40000"/>
                </a:srgbClr>
              </a:solidFill>
              <a:latin typeface="Calibri Light" panose="020F0302020204030204"/>
              <a:ea typeface="+mj-ea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1F0D3E2-B568-7262-C07A-5718F48A88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99830" y="2842875"/>
            <a:ext cx="6592170" cy="344196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4185087-3AC5-124C-4F65-FF22B8296C5E}"/>
              </a:ext>
            </a:extLst>
          </p:cNvPr>
          <p:cNvSpPr txBox="1"/>
          <p:nvPr/>
        </p:nvSpPr>
        <p:spPr>
          <a:xfrm>
            <a:off x="0" y="1971412"/>
            <a:ext cx="1219200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ctr"/>
            <a:r>
              <a:rPr lang="es-ES" sz="2100" dirty="0">
                <a:effectLst/>
                <a:latin typeface="Segoe UI" panose="020B0502040204020203" pitchFamily="34" charset="0"/>
              </a:rPr>
              <a:t>La metanfetamina sigue dominando el mercado de los estimulantes de tipo anfetamínico con casi el 70% de las incautaciones totales</a:t>
            </a:r>
            <a:endParaRPr lang="en-US" sz="2100" dirty="0">
              <a:solidFill>
                <a:schemeClr val="tx1"/>
              </a:solidFill>
              <a:cs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58749C7-981D-2EB5-5FED-AA5186FD3A7D}"/>
              </a:ext>
            </a:extLst>
          </p:cNvPr>
          <p:cNvSpPr txBox="1"/>
          <p:nvPr/>
        </p:nvSpPr>
        <p:spPr>
          <a:xfrm>
            <a:off x="-6780" y="6590060"/>
            <a:ext cx="44592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s-ES" sz="1200" dirty="0">
                <a:cs typeface="Arial" panose="020B0604020202020204" pitchFamily="34" charset="0"/>
              </a:rPr>
              <a:t>Fuente: Informe Mundial sobre las Drogas 2024.</a:t>
            </a:r>
            <a:endParaRPr lang="en-US" sz="12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80944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FA6F465-7F85-6596-98F6-5505A15B5BA2}"/>
              </a:ext>
            </a:extLst>
          </p:cNvPr>
          <p:cNvSpPr/>
          <p:nvPr/>
        </p:nvSpPr>
        <p:spPr>
          <a:xfrm>
            <a:off x="-6780" y="0"/>
            <a:ext cx="12198780" cy="853664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100000"/>
                </a:schemeClr>
              </a:gs>
              <a:gs pos="100000">
                <a:schemeClr val="accent5">
                  <a:lumMod val="7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D4AD338-6B7C-FFA8-0724-774CB043A3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80" y="53316"/>
            <a:ext cx="4038884" cy="897920"/>
          </a:xfrm>
          <a:prstGeom prst="rect">
            <a:avLst/>
          </a:prstGeom>
        </p:spPr>
      </p:pic>
      <p:pic>
        <p:nvPicPr>
          <p:cNvPr id="4" name="Picture 3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25878412-643B-1C56-EEC8-6B79120585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6734" y="-152073"/>
            <a:ext cx="1453439" cy="1027581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0DCA8D2A-5A4B-6BBD-E1E4-2B81D9DDBA31}"/>
              </a:ext>
            </a:extLst>
          </p:cNvPr>
          <p:cNvSpPr>
            <a:spLocks/>
          </p:cNvSpPr>
          <p:nvPr/>
        </p:nvSpPr>
        <p:spPr bwMode="auto">
          <a:xfrm>
            <a:off x="0" y="836713"/>
            <a:ext cx="12192000" cy="877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800" b="1" dirty="0" err="1">
                <a:solidFill>
                  <a:srgbClr val="44546A">
                    <a:lumMod val="60000"/>
                    <a:lumOff val="40000"/>
                  </a:srgbClr>
                </a:solidFill>
                <a:latin typeface="Calibri Light" panose="020F0302020204030204"/>
                <a:ea typeface="+mj-ea"/>
                <a:cs typeface="Arial" panose="020B0604020202020204" pitchFamily="34" charset="0"/>
              </a:rPr>
              <a:t>Principales</a:t>
            </a:r>
            <a:r>
              <a:rPr lang="en-GB" sz="2800" b="1" dirty="0">
                <a:solidFill>
                  <a:srgbClr val="44546A">
                    <a:lumMod val="60000"/>
                    <a:lumOff val="40000"/>
                  </a:srgbClr>
                </a:solidFill>
                <a:latin typeface="Calibri Light" panose="020F0302020204030204"/>
                <a:ea typeface="+mj-ea"/>
                <a:cs typeface="Arial" panose="020B0604020202020204" pitchFamily="34" charset="0"/>
              </a:rPr>
              <a:t> </a:t>
            </a:r>
            <a:r>
              <a:rPr lang="en-GB" sz="2800" b="1" dirty="0" err="1">
                <a:solidFill>
                  <a:srgbClr val="44546A">
                    <a:lumMod val="60000"/>
                    <a:lumOff val="40000"/>
                  </a:srgbClr>
                </a:solidFill>
                <a:latin typeface="Calibri Light" panose="020F0302020204030204"/>
                <a:ea typeface="+mj-ea"/>
                <a:cs typeface="Arial" panose="020B0604020202020204" pitchFamily="34" charset="0"/>
              </a:rPr>
              <a:t>incautaciones</a:t>
            </a:r>
            <a:r>
              <a:rPr lang="en-GB" sz="2800" b="1" dirty="0">
                <a:solidFill>
                  <a:srgbClr val="44546A">
                    <a:lumMod val="60000"/>
                    <a:lumOff val="40000"/>
                  </a:srgbClr>
                </a:solidFill>
                <a:latin typeface="Calibri Light" panose="020F0302020204030204"/>
                <a:ea typeface="+mj-ea"/>
                <a:cs typeface="Arial" panose="020B0604020202020204" pitchFamily="34" charset="0"/>
              </a:rPr>
              <a:t> de </a:t>
            </a:r>
            <a:r>
              <a:rPr lang="en-GB" sz="2800" b="1" dirty="0" err="1">
                <a:solidFill>
                  <a:srgbClr val="44546A">
                    <a:lumMod val="60000"/>
                    <a:lumOff val="40000"/>
                  </a:srgbClr>
                </a:solidFill>
                <a:latin typeface="Calibri Light" panose="020F0302020204030204"/>
                <a:ea typeface="+mj-ea"/>
                <a:cs typeface="Arial" panose="020B0604020202020204" pitchFamily="34" charset="0"/>
              </a:rPr>
              <a:t>estimulantes</a:t>
            </a:r>
            <a:r>
              <a:rPr lang="en-GB" sz="2800" b="1" dirty="0">
                <a:solidFill>
                  <a:srgbClr val="44546A">
                    <a:lumMod val="60000"/>
                    <a:lumOff val="40000"/>
                  </a:srgbClr>
                </a:solidFill>
                <a:latin typeface="Calibri Light" panose="020F0302020204030204"/>
                <a:ea typeface="+mj-ea"/>
                <a:cs typeface="Arial" panose="020B0604020202020204" pitchFamily="34" charset="0"/>
              </a:rPr>
              <a:t> </a:t>
            </a:r>
            <a:r>
              <a:rPr lang="en-GB" sz="2800" b="1" dirty="0" err="1">
                <a:solidFill>
                  <a:srgbClr val="44546A">
                    <a:lumMod val="60000"/>
                    <a:lumOff val="40000"/>
                  </a:srgbClr>
                </a:solidFill>
                <a:latin typeface="Calibri Light" panose="020F0302020204030204"/>
                <a:ea typeface="+mj-ea"/>
                <a:cs typeface="Arial" panose="020B0604020202020204" pitchFamily="34" charset="0"/>
              </a:rPr>
              <a:t>anfetamínicos</a:t>
            </a:r>
            <a:r>
              <a:rPr lang="en-GB" sz="2800" b="1" dirty="0">
                <a:solidFill>
                  <a:srgbClr val="44546A">
                    <a:lumMod val="60000"/>
                    <a:lumOff val="40000"/>
                  </a:srgbClr>
                </a:solidFill>
                <a:latin typeface="Calibri Light" panose="020F0302020204030204"/>
                <a:ea typeface="+mj-ea"/>
                <a:cs typeface="Arial" panose="020B0604020202020204" pitchFamily="34" charset="0"/>
              </a:rPr>
              <a:t> </a:t>
            </a:r>
            <a:r>
              <a:rPr lang="en-GB" sz="2800" b="1" dirty="0" err="1">
                <a:solidFill>
                  <a:srgbClr val="44546A">
                    <a:lumMod val="60000"/>
                    <a:lumOff val="40000"/>
                  </a:srgbClr>
                </a:solidFill>
                <a:latin typeface="Calibri Light" panose="020F0302020204030204"/>
                <a:ea typeface="+mj-ea"/>
                <a:cs typeface="Arial" panose="020B0604020202020204" pitchFamily="34" charset="0"/>
              </a:rPr>
              <a:t>por</a:t>
            </a:r>
            <a:r>
              <a:rPr lang="en-GB" sz="2800" b="1" dirty="0">
                <a:solidFill>
                  <a:srgbClr val="44546A">
                    <a:lumMod val="60000"/>
                    <a:lumOff val="40000"/>
                  </a:srgbClr>
                </a:solidFill>
                <a:latin typeface="Calibri Light" panose="020F0302020204030204"/>
                <a:ea typeface="+mj-ea"/>
                <a:cs typeface="Arial" panose="020B0604020202020204" pitchFamily="34" charset="0"/>
              </a:rPr>
              <a:t> </a:t>
            </a:r>
            <a:r>
              <a:rPr lang="en-GB" sz="2800" b="1" dirty="0" err="1">
                <a:solidFill>
                  <a:srgbClr val="44546A">
                    <a:lumMod val="60000"/>
                    <a:lumOff val="40000"/>
                  </a:srgbClr>
                </a:solidFill>
                <a:latin typeface="Calibri Light" panose="020F0302020204030204"/>
                <a:ea typeface="+mj-ea"/>
                <a:cs typeface="Arial" panose="020B0604020202020204" pitchFamily="34" charset="0"/>
              </a:rPr>
              <a:t>país</a:t>
            </a:r>
            <a:r>
              <a:rPr lang="en-GB" sz="2800" b="1" dirty="0">
                <a:solidFill>
                  <a:srgbClr val="44546A">
                    <a:lumMod val="60000"/>
                    <a:lumOff val="40000"/>
                  </a:srgbClr>
                </a:solidFill>
                <a:latin typeface="Calibri Light" panose="020F0302020204030204"/>
                <a:ea typeface="+mj-ea"/>
                <a:cs typeface="Arial" panose="020B0604020202020204" pitchFamily="34" charset="0"/>
              </a:rPr>
              <a:t>, 2018-2022</a:t>
            </a:r>
            <a:endParaRPr lang="en-US" sz="2800" b="1" dirty="0">
              <a:solidFill>
                <a:srgbClr val="44546A">
                  <a:lumMod val="60000"/>
                  <a:lumOff val="40000"/>
                </a:srgbClr>
              </a:solidFill>
              <a:latin typeface="Calibri Light" panose="020F0302020204030204"/>
              <a:ea typeface="+mj-ea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CC33BE1-E039-728B-D05A-B8EF7BE0FA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86923" y="1658905"/>
            <a:ext cx="9511857" cy="516198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036F26E-E050-12EA-BCD8-D1F03779BF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1848" y="2343095"/>
            <a:ext cx="2505075" cy="343852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E7A49CC-2007-2EDD-1E4D-B3CA0D7CD1B2}"/>
              </a:ext>
            </a:extLst>
          </p:cNvPr>
          <p:cNvSpPr txBox="1"/>
          <p:nvPr/>
        </p:nvSpPr>
        <p:spPr>
          <a:xfrm>
            <a:off x="-6780" y="6590060"/>
            <a:ext cx="44592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s-ES" sz="1200" dirty="0">
                <a:cs typeface="Arial" panose="020B0604020202020204" pitchFamily="34" charset="0"/>
              </a:rPr>
              <a:t>Fuente: Informe Mundial sobre las Drogas 2024.</a:t>
            </a:r>
            <a:endParaRPr lang="en-US" sz="12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64392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FA6F465-7F85-6596-98F6-5505A15B5BA2}"/>
              </a:ext>
            </a:extLst>
          </p:cNvPr>
          <p:cNvSpPr/>
          <p:nvPr/>
        </p:nvSpPr>
        <p:spPr>
          <a:xfrm>
            <a:off x="-6780" y="0"/>
            <a:ext cx="12198780" cy="853664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100000"/>
                </a:schemeClr>
              </a:gs>
              <a:gs pos="100000">
                <a:schemeClr val="accent5">
                  <a:lumMod val="7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D4AD338-6B7C-FFA8-0724-774CB043A3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80" y="53316"/>
            <a:ext cx="4038884" cy="897920"/>
          </a:xfrm>
          <a:prstGeom prst="rect">
            <a:avLst/>
          </a:prstGeom>
        </p:spPr>
      </p:pic>
      <p:pic>
        <p:nvPicPr>
          <p:cNvPr id="4" name="Picture 3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25878412-643B-1C56-EEC8-6B79120585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6734" y="-152073"/>
            <a:ext cx="1453439" cy="102758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310518A-1815-D37C-D6BE-557402E711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01113" y="1659262"/>
            <a:ext cx="7315199" cy="493569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3404709-5ED6-6339-D279-1148C68734DB}"/>
              </a:ext>
            </a:extLst>
          </p:cNvPr>
          <p:cNvSpPr txBox="1"/>
          <p:nvPr/>
        </p:nvSpPr>
        <p:spPr>
          <a:xfrm>
            <a:off x="-6780" y="994853"/>
            <a:ext cx="121987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14350">
              <a:defRPr/>
            </a:pPr>
            <a:r>
              <a:rPr lang="es-ES" sz="2800" b="1" dirty="0">
                <a:solidFill>
                  <a:srgbClr val="44546A">
                    <a:lumMod val="60000"/>
                    <a:lumOff val="40000"/>
                  </a:srgbClr>
                </a:solidFill>
                <a:latin typeface="Calibri Light" panose="020F0302020204030204"/>
                <a:cs typeface="Arial" panose="020B0604020202020204" pitchFamily="34" charset="0"/>
              </a:rPr>
              <a:t>Incautaciones de metanfetamina en mercados emergentes, 2021 y 2022</a:t>
            </a:r>
            <a:endParaRPr lang="en-GB" sz="2800" b="1" dirty="0">
              <a:solidFill>
                <a:srgbClr val="44546A">
                  <a:lumMod val="60000"/>
                  <a:lumOff val="40000"/>
                </a:srgbClr>
              </a:solidFill>
              <a:latin typeface="Calibri Light" panose="020F0302020204030204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18141D7-638A-4B2E-0439-A50EFA3C16B6}"/>
              </a:ext>
            </a:extLst>
          </p:cNvPr>
          <p:cNvSpPr txBox="1"/>
          <p:nvPr/>
        </p:nvSpPr>
        <p:spPr>
          <a:xfrm>
            <a:off x="-6780" y="6590060"/>
            <a:ext cx="44592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s-ES" sz="1200" dirty="0">
                <a:cs typeface="Arial" panose="020B0604020202020204" pitchFamily="34" charset="0"/>
              </a:rPr>
              <a:t>Fuente: Informe Mundial sobre las Drogas 2024.</a:t>
            </a:r>
            <a:endParaRPr lang="en-US" sz="12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71729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EE16FD4E-BDCA-C8EA-6E9A-57EF59C6E2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0234" y="1635512"/>
            <a:ext cx="10947039" cy="492489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FA6F465-7F85-6596-98F6-5505A15B5BA2}"/>
              </a:ext>
            </a:extLst>
          </p:cNvPr>
          <p:cNvSpPr/>
          <p:nvPr/>
        </p:nvSpPr>
        <p:spPr>
          <a:xfrm>
            <a:off x="0" y="1"/>
            <a:ext cx="12198780" cy="853664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100000"/>
                </a:schemeClr>
              </a:gs>
              <a:gs pos="100000">
                <a:schemeClr val="accent5">
                  <a:lumMod val="7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D4AD338-6B7C-FFA8-0724-774CB043A3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202"/>
            <a:ext cx="4038884" cy="897920"/>
          </a:xfrm>
          <a:prstGeom prst="rect">
            <a:avLst/>
          </a:prstGeom>
        </p:spPr>
      </p:pic>
      <p:pic>
        <p:nvPicPr>
          <p:cNvPr id="4" name="Picture 3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25878412-643B-1C56-EEC8-6B79120585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3514" y="-141187"/>
            <a:ext cx="1453439" cy="102758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3EA5737-783B-6856-AEA3-1DE5BC3D66F1}"/>
              </a:ext>
            </a:extLst>
          </p:cNvPr>
          <p:cNvSpPr txBox="1"/>
          <p:nvPr/>
        </p:nvSpPr>
        <p:spPr>
          <a:xfrm>
            <a:off x="113181" y="2951946"/>
            <a:ext cx="20993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1435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1400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142 países y territorios han notificado a la UNODC 1.258 sustancias únicas</a:t>
            </a:r>
            <a:endParaRPr lang="en-GB" sz="1400" dirty="0">
              <a:solidFill>
                <a:srgbClr val="59595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3D48508-6043-EE45-4FAA-CF10BD956B31}"/>
              </a:ext>
            </a:extLst>
          </p:cNvPr>
          <p:cNvSpPr txBox="1"/>
          <p:nvPr/>
        </p:nvSpPr>
        <p:spPr>
          <a:xfrm>
            <a:off x="-6780" y="994853"/>
            <a:ext cx="121987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14350">
              <a:defRPr/>
            </a:pPr>
            <a:r>
              <a:rPr lang="en-GB" sz="2800" b="1" dirty="0" err="1">
                <a:solidFill>
                  <a:srgbClr val="44546A">
                    <a:lumMod val="60000"/>
                    <a:lumOff val="40000"/>
                  </a:srgbClr>
                </a:solidFill>
                <a:latin typeface="Calibri Light" panose="020F0302020204030204"/>
                <a:cs typeface="Arial" panose="020B0604020202020204" pitchFamily="34" charset="0"/>
              </a:rPr>
              <a:t>Número</a:t>
            </a:r>
            <a:r>
              <a:rPr lang="en-GB" sz="2800" b="1" dirty="0">
                <a:solidFill>
                  <a:srgbClr val="44546A">
                    <a:lumMod val="60000"/>
                    <a:lumOff val="40000"/>
                  </a:srgbClr>
                </a:solidFill>
                <a:latin typeface="Calibri Light" panose="020F0302020204030204"/>
                <a:cs typeface="Arial" panose="020B0604020202020204" pitchFamily="34" charset="0"/>
              </a:rPr>
              <a:t> de NSP </a:t>
            </a:r>
            <a:r>
              <a:rPr lang="en-GB" sz="2800" b="1" dirty="0" err="1">
                <a:solidFill>
                  <a:srgbClr val="44546A">
                    <a:lumMod val="60000"/>
                    <a:lumOff val="40000"/>
                  </a:srgbClr>
                </a:solidFill>
                <a:latin typeface="Calibri Light" panose="020F0302020204030204"/>
                <a:cs typeface="Arial" panose="020B0604020202020204" pitchFamily="34" charset="0"/>
              </a:rPr>
              <a:t>notificadas</a:t>
            </a:r>
            <a:r>
              <a:rPr lang="en-GB" sz="2800" b="1" dirty="0">
                <a:solidFill>
                  <a:srgbClr val="44546A">
                    <a:lumMod val="60000"/>
                    <a:lumOff val="40000"/>
                  </a:srgbClr>
                </a:solidFill>
                <a:latin typeface="Calibri Light" panose="020F0302020204030204"/>
                <a:cs typeface="Arial" panose="020B0604020202020204" pitchFamily="34" charset="0"/>
              </a:rPr>
              <a:t> </a:t>
            </a:r>
            <a:r>
              <a:rPr lang="en-GB" sz="2800" b="1" dirty="0" err="1">
                <a:solidFill>
                  <a:srgbClr val="44546A">
                    <a:lumMod val="60000"/>
                    <a:lumOff val="40000"/>
                  </a:srgbClr>
                </a:solidFill>
                <a:latin typeface="Calibri Light" panose="020F0302020204030204"/>
                <a:cs typeface="Arial" panose="020B0604020202020204" pitchFamily="34" charset="0"/>
              </a:rPr>
              <a:t>por</a:t>
            </a:r>
            <a:r>
              <a:rPr lang="en-GB" sz="2800" b="1" dirty="0">
                <a:solidFill>
                  <a:srgbClr val="44546A">
                    <a:lumMod val="60000"/>
                    <a:lumOff val="40000"/>
                  </a:srgbClr>
                </a:solidFill>
                <a:latin typeface="Calibri Light" panose="020F0302020204030204"/>
                <a:cs typeface="Arial" panose="020B0604020202020204" pitchFamily="34" charset="0"/>
              </a:rPr>
              <a:t> </a:t>
            </a:r>
            <a:r>
              <a:rPr lang="en-GB" sz="2800" b="1" dirty="0" err="1">
                <a:solidFill>
                  <a:srgbClr val="44546A">
                    <a:lumMod val="60000"/>
                    <a:lumOff val="40000"/>
                  </a:srgbClr>
                </a:solidFill>
                <a:latin typeface="Calibri Light" panose="020F0302020204030204"/>
                <a:cs typeface="Arial" panose="020B0604020202020204" pitchFamily="34" charset="0"/>
              </a:rPr>
              <a:t>países</a:t>
            </a:r>
            <a:r>
              <a:rPr lang="en-GB" sz="2800" b="1" dirty="0">
                <a:solidFill>
                  <a:srgbClr val="44546A">
                    <a:lumMod val="60000"/>
                    <a:lumOff val="40000"/>
                  </a:srgbClr>
                </a:solidFill>
                <a:latin typeface="Calibri Light" panose="020F0302020204030204"/>
                <a:cs typeface="Arial" panose="020B0604020202020204" pitchFamily="34" charset="0"/>
              </a:rPr>
              <a:t> y </a:t>
            </a:r>
            <a:r>
              <a:rPr lang="en-GB" sz="2800" b="1" dirty="0" err="1">
                <a:solidFill>
                  <a:srgbClr val="44546A">
                    <a:lumMod val="60000"/>
                    <a:lumOff val="40000"/>
                  </a:srgbClr>
                </a:solidFill>
                <a:latin typeface="Calibri Light" panose="020F0302020204030204"/>
                <a:cs typeface="Arial" panose="020B0604020202020204" pitchFamily="34" charset="0"/>
              </a:rPr>
              <a:t>territorios</a:t>
            </a:r>
            <a:r>
              <a:rPr lang="en-GB" sz="2800" b="1" dirty="0">
                <a:solidFill>
                  <a:srgbClr val="44546A">
                    <a:lumMod val="60000"/>
                    <a:lumOff val="40000"/>
                  </a:srgbClr>
                </a:solidFill>
                <a:latin typeface="Calibri Light" panose="020F0302020204030204"/>
                <a:cs typeface="Arial" panose="020B0604020202020204" pitchFamily="34" charset="0"/>
              </a:rPr>
              <a:t>, 2008-2024* (</a:t>
            </a:r>
            <a:r>
              <a:rPr lang="en-GB" sz="2800" b="1" dirty="0" err="1">
                <a:solidFill>
                  <a:srgbClr val="44546A">
                    <a:lumMod val="60000"/>
                    <a:lumOff val="40000"/>
                  </a:srgbClr>
                </a:solidFill>
                <a:latin typeface="Calibri Light" panose="020F0302020204030204"/>
                <a:cs typeface="Arial" panose="020B0604020202020204" pitchFamily="34" charset="0"/>
              </a:rPr>
              <a:t>octubre</a:t>
            </a:r>
            <a:r>
              <a:rPr lang="en-GB" sz="2800" b="1" dirty="0">
                <a:solidFill>
                  <a:srgbClr val="44546A">
                    <a:lumMod val="60000"/>
                    <a:lumOff val="40000"/>
                  </a:srgbClr>
                </a:solidFill>
                <a:latin typeface="Calibri Light" panose="020F0302020204030204"/>
                <a:cs typeface="Arial" panose="020B0604020202020204" pitchFamily="34" charset="0"/>
              </a:rPr>
              <a:t> de 2024)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2CC03AB-E8B7-773A-D0AD-A581AF679785}"/>
              </a:ext>
            </a:extLst>
          </p:cNvPr>
          <p:cNvSpPr txBox="1"/>
          <p:nvPr/>
        </p:nvSpPr>
        <p:spPr>
          <a:xfrm>
            <a:off x="227338" y="4355517"/>
            <a:ext cx="1985144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514350">
              <a:defRPr/>
            </a:pPr>
            <a:r>
              <a:rPr lang="es-ES" sz="1400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 países y territorios han identificado más de 300 sustancias</a:t>
            </a:r>
            <a:endParaRPr lang="en-GB" sz="1400" dirty="0">
              <a:solidFill>
                <a:srgbClr val="59595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CD57D27-4CC0-CBCF-484F-C9C4CD969B68}"/>
              </a:ext>
            </a:extLst>
          </p:cNvPr>
          <p:cNvSpPr txBox="1"/>
          <p:nvPr/>
        </p:nvSpPr>
        <p:spPr>
          <a:xfrm>
            <a:off x="306221" y="5434330"/>
            <a:ext cx="2099301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514350">
              <a:defRPr/>
            </a:pPr>
            <a:r>
              <a:rPr lang="es-ES" sz="1400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93 países y territorios han identificado a menos de 50 sustancias</a:t>
            </a:r>
            <a:endParaRPr lang="en-GB" sz="1400" dirty="0">
              <a:solidFill>
                <a:srgbClr val="59595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BFC76F7-ED62-8BD9-F656-A7644490770C}"/>
              </a:ext>
            </a:extLst>
          </p:cNvPr>
          <p:cNvSpPr txBox="1"/>
          <p:nvPr/>
        </p:nvSpPr>
        <p:spPr>
          <a:xfrm>
            <a:off x="-6780" y="6560403"/>
            <a:ext cx="717946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200" i="1" dirty="0">
                <a:solidFill>
                  <a:srgbClr val="000000"/>
                </a:solidFill>
              </a:rPr>
              <a:t>Fuente: Sistema de alerta temprana de la UNODC sobre nuevas sustancias psicoactivas, 2024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6694624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FA6F465-7F85-6596-98F6-5505A15B5BA2}"/>
              </a:ext>
            </a:extLst>
          </p:cNvPr>
          <p:cNvSpPr/>
          <p:nvPr/>
        </p:nvSpPr>
        <p:spPr>
          <a:xfrm>
            <a:off x="0" y="1"/>
            <a:ext cx="12198780" cy="853664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100000"/>
                </a:schemeClr>
              </a:gs>
              <a:gs pos="100000">
                <a:schemeClr val="accent5">
                  <a:lumMod val="7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D4AD338-6B7C-FFA8-0724-774CB043A3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202"/>
            <a:ext cx="4038884" cy="897920"/>
          </a:xfrm>
          <a:prstGeom prst="rect">
            <a:avLst/>
          </a:prstGeom>
        </p:spPr>
      </p:pic>
      <p:pic>
        <p:nvPicPr>
          <p:cNvPr id="4" name="Picture 3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25878412-643B-1C56-EEC8-6B79120585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3514" y="-141187"/>
            <a:ext cx="1453439" cy="102758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8C3B606-50AF-A100-B9E9-DA579423721F}"/>
              </a:ext>
            </a:extLst>
          </p:cNvPr>
          <p:cNvSpPr txBox="1"/>
          <p:nvPr/>
        </p:nvSpPr>
        <p:spPr>
          <a:xfrm>
            <a:off x="72365" y="1142352"/>
            <a:ext cx="120045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2800" b="1" dirty="0">
                <a:solidFill>
                  <a:srgbClr val="44546A">
                    <a:lumMod val="60000"/>
                    <a:lumOff val="40000"/>
                  </a:srgbClr>
                </a:solidFill>
                <a:latin typeface="Calibri Light" panose="020F0302020204030204"/>
                <a:cs typeface="Arial" panose="020B0604020202020204" pitchFamily="34" charset="0"/>
              </a:rPr>
              <a:t>NSP </a:t>
            </a:r>
            <a:r>
              <a:rPr lang="en-US" sz="2800" b="1" dirty="0" err="1">
                <a:solidFill>
                  <a:srgbClr val="44546A">
                    <a:lumMod val="60000"/>
                    <a:lumOff val="40000"/>
                  </a:srgbClr>
                </a:solidFill>
                <a:latin typeface="Calibri Light" panose="020F0302020204030204"/>
                <a:cs typeface="Arial" panose="020B0604020202020204" pitchFamily="34" charset="0"/>
              </a:rPr>
              <a:t>notificadas</a:t>
            </a:r>
            <a:r>
              <a:rPr lang="en-US" sz="2800" b="1" dirty="0">
                <a:solidFill>
                  <a:srgbClr val="44546A">
                    <a:lumMod val="60000"/>
                    <a:lumOff val="40000"/>
                  </a:srgbClr>
                </a:solidFill>
                <a:latin typeface="Calibri Light" panose="020F0302020204030204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44546A">
                    <a:lumMod val="60000"/>
                    <a:lumOff val="40000"/>
                  </a:srgbClr>
                </a:solidFill>
                <a:latin typeface="Calibri Light" panose="020F0302020204030204"/>
                <a:cs typeface="Arial" panose="020B0604020202020204" pitchFamily="34" charset="0"/>
              </a:rPr>
              <a:t>por</a:t>
            </a:r>
            <a:r>
              <a:rPr lang="en-US" sz="2800" b="1" dirty="0">
                <a:solidFill>
                  <a:srgbClr val="44546A">
                    <a:lumMod val="60000"/>
                    <a:lumOff val="40000"/>
                  </a:srgbClr>
                </a:solidFill>
                <a:latin typeface="Calibri Light" panose="020F0302020204030204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44546A">
                    <a:lumMod val="60000"/>
                    <a:lumOff val="40000"/>
                  </a:srgbClr>
                </a:solidFill>
                <a:latin typeface="Calibri Light" panose="020F0302020204030204"/>
                <a:cs typeface="Arial" panose="020B0604020202020204" pitchFamily="34" charset="0"/>
              </a:rPr>
              <a:t>grupo</a:t>
            </a:r>
            <a:r>
              <a:rPr lang="en-US" sz="2800" b="1" dirty="0">
                <a:solidFill>
                  <a:srgbClr val="44546A">
                    <a:lumMod val="60000"/>
                    <a:lumOff val="40000"/>
                  </a:srgbClr>
                </a:solidFill>
                <a:latin typeface="Calibri Light" panose="020F0302020204030204"/>
                <a:cs typeface="Arial" panose="020B0604020202020204" pitchFamily="34" charset="0"/>
              </a:rPr>
              <a:t> de </a:t>
            </a:r>
            <a:r>
              <a:rPr lang="en-US" sz="2800" b="1" dirty="0" err="1">
                <a:solidFill>
                  <a:srgbClr val="44546A">
                    <a:lumMod val="60000"/>
                    <a:lumOff val="40000"/>
                  </a:srgbClr>
                </a:solidFill>
                <a:latin typeface="Calibri Light" panose="020F0302020204030204"/>
                <a:cs typeface="Arial" panose="020B0604020202020204" pitchFamily="34" charset="0"/>
              </a:rPr>
              <a:t>efectos</a:t>
            </a:r>
            <a:r>
              <a:rPr lang="en-US" sz="2800" b="1" dirty="0">
                <a:solidFill>
                  <a:srgbClr val="44546A">
                    <a:lumMod val="60000"/>
                    <a:lumOff val="40000"/>
                  </a:srgbClr>
                </a:solidFill>
                <a:latin typeface="Calibri Light" panose="020F0302020204030204"/>
                <a:cs typeface="Arial" panose="020B0604020202020204" pitchFamily="34" charset="0"/>
              </a:rPr>
              <a:t> 2008-2024* (</a:t>
            </a:r>
            <a:r>
              <a:rPr lang="en-US" sz="2800" b="1" dirty="0" err="1">
                <a:solidFill>
                  <a:srgbClr val="44546A">
                    <a:lumMod val="60000"/>
                    <a:lumOff val="40000"/>
                  </a:srgbClr>
                </a:solidFill>
                <a:latin typeface="Calibri Light" panose="020F0302020204030204"/>
                <a:cs typeface="Arial" panose="020B0604020202020204" pitchFamily="34" charset="0"/>
              </a:rPr>
              <a:t>octubre</a:t>
            </a:r>
            <a:r>
              <a:rPr lang="en-US" sz="2800" b="1" dirty="0">
                <a:solidFill>
                  <a:srgbClr val="44546A">
                    <a:lumMod val="60000"/>
                    <a:lumOff val="40000"/>
                  </a:srgbClr>
                </a:solidFill>
                <a:latin typeface="Calibri Light" panose="020F0302020204030204"/>
                <a:cs typeface="Arial" panose="020B0604020202020204" pitchFamily="34" charset="0"/>
              </a:rPr>
              <a:t> 2024)</a:t>
            </a:r>
            <a:endParaRPr lang="en-GB" sz="2800" b="1" dirty="0">
              <a:solidFill>
                <a:srgbClr val="44546A">
                  <a:lumMod val="60000"/>
                  <a:lumOff val="40000"/>
                </a:srgbClr>
              </a:solidFill>
              <a:latin typeface="Calibri Light" panose="020F0302020204030204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32534FC-2AD6-0936-7C13-EEBF247891B1}"/>
              </a:ext>
            </a:extLst>
          </p:cNvPr>
          <p:cNvSpPr txBox="1"/>
          <p:nvPr/>
        </p:nvSpPr>
        <p:spPr>
          <a:xfrm>
            <a:off x="72365" y="6581001"/>
            <a:ext cx="1212641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200" i="1" dirty="0">
                <a:solidFill>
                  <a:srgbClr val="000000"/>
                </a:solidFill>
              </a:rPr>
              <a:t>Fuente: Sistema de alerta temprana de la UNODC sobre nuevas sustancias psicoactivas, 2024. *Nota: Los datos de 2024 son preliminares.</a:t>
            </a:r>
            <a:endParaRPr lang="en-GB" sz="1200" dirty="0"/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8E7908BA-6A57-4A89-B86D-5926A461DB44}"/>
              </a:ext>
              <a:ext uri="{147F2762-F138-4A5C-976F-8EAC2B608ADB}">
                <a16:predDERef xmlns:a16="http://schemas.microsoft.com/office/drawing/2014/main" pred="{00000000-0008-0000-01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15928398"/>
              </p:ext>
            </p:extLst>
          </p:nvPr>
        </p:nvGraphicFramePr>
        <p:xfrm>
          <a:off x="173278" y="2117774"/>
          <a:ext cx="3385468" cy="30279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437E40B1-6AA2-50E0-042C-9ED72C3C98E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00768561"/>
              </p:ext>
            </p:extLst>
          </p:nvPr>
        </p:nvGraphicFramePr>
        <p:xfrm>
          <a:off x="3558746" y="1784247"/>
          <a:ext cx="8435263" cy="45479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0BDD5DF9-6D0A-52CF-8818-D4C0FAE72E1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38884" y="5704850"/>
            <a:ext cx="7548629" cy="843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856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AsOne/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FA6F465-7F85-6596-98F6-5505A15B5BA2}"/>
              </a:ext>
            </a:extLst>
          </p:cNvPr>
          <p:cNvSpPr/>
          <p:nvPr/>
        </p:nvSpPr>
        <p:spPr>
          <a:xfrm>
            <a:off x="-6780" y="0"/>
            <a:ext cx="12198780" cy="853664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100000"/>
                </a:schemeClr>
              </a:gs>
              <a:gs pos="100000">
                <a:schemeClr val="accent5">
                  <a:lumMod val="7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D4AD338-6B7C-FFA8-0724-774CB043A3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80" y="53316"/>
            <a:ext cx="4038884" cy="897920"/>
          </a:xfrm>
          <a:prstGeom prst="rect">
            <a:avLst/>
          </a:prstGeom>
        </p:spPr>
      </p:pic>
      <p:pic>
        <p:nvPicPr>
          <p:cNvPr id="4" name="Picture 3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25878412-643B-1C56-EEC8-6B79120585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6734" y="-152073"/>
            <a:ext cx="1453439" cy="102758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C40BE9E-2673-6571-ED29-9F5207416A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294687"/>
            <a:ext cx="10925175" cy="3012526"/>
          </a:xfrm>
          <a:prstGeom prst="rect">
            <a:avLst/>
          </a:prstGeom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7A4A9FCF-E54C-499F-402E-E6D84BD085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2023781"/>
              </p:ext>
            </p:extLst>
          </p:nvPr>
        </p:nvGraphicFramePr>
        <p:xfrm>
          <a:off x="10716126" y="1793578"/>
          <a:ext cx="1453439" cy="3043110"/>
        </p:xfrm>
        <a:graphic>
          <a:graphicData uri="http://schemas.openxmlformats.org/drawingml/2006/table">
            <a:tbl>
              <a:tblPr/>
              <a:tblGrid>
                <a:gridCol w="1453439">
                  <a:extLst>
                    <a:ext uri="{9D8B030D-6E8A-4147-A177-3AD203B41FA5}">
                      <a16:colId xmlns:a16="http://schemas.microsoft.com/office/drawing/2014/main" val="3573859907"/>
                    </a:ext>
                  </a:extLst>
                </a:gridCol>
              </a:tblGrid>
              <a:tr h="5485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err="1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Número</a:t>
                      </a:r>
                      <a:r>
                        <a:rPr lang="en-US" sz="1400" b="1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 de NSP </a:t>
                      </a:r>
                      <a:r>
                        <a:rPr lang="en-US" sz="1400" b="1" i="0" u="none" strike="noStrike" dirty="0" err="1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reportadas</a:t>
                      </a:r>
                      <a:endParaRPr lang="en-US" sz="140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7D4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6797299"/>
                  </a:ext>
                </a:extLst>
              </a:tr>
              <a:tr h="41576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1078</a:t>
                      </a:r>
                      <a:endParaRPr lang="en-GB" sz="14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67D4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7D4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31529601"/>
                  </a:ext>
                </a:extLst>
              </a:tr>
              <a:tr h="41576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811</a:t>
                      </a:r>
                      <a:endParaRPr lang="en-GB" sz="14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67D4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40871871"/>
                  </a:ext>
                </a:extLst>
              </a:tr>
              <a:tr h="41576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614</a:t>
                      </a:r>
                      <a:endParaRPr lang="en-GB" sz="14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67D4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24550464"/>
                  </a:ext>
                </a:extLst>
              </a:tr>
              <a:tr h="41576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303</a:t>
                      </a:r>
                      <a:endParaRPr lang="en-GB" sz="14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67D4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27481359"/>
                  </a:ext>
                </a:extLst>
              </a:tr>
              <a:tr h="41576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r>
                        <a:rPr lang="en-GB" sz="1400" b="0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53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67D4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16849471"/>
                  </a:ext>
                </a:extLst>
              </a:tr>
              <a:tr h="41576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58</a:t>
                      </a:r>
                      <a:endParaRPr lang="en-GB" sz="14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67D4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30955959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75E8EA33-B4E3-384F-7907-7AAABF91F0AA}"/>
              </a:ext>
            </a:extLst>
          </p:cNvPr>
          <p:cNvSpPr txBox="1"/>
          <p:nvPr/>
        </p:nvSpPr>
        <p:spPr>
          <a:xfrm>
            <a:off x="-6780" y="1142352"/>
            <a:ext cx="1219878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s-ES" sz="2500" b="1" dirty="0">
                <a:solidFill>
                  <a:srgbClr val="44546A">
                    <a:lumMod val="60000"/>
                    <a:lumOff val="40000"/>
                  </a:srgbClr>
                </a:solidFill>
                <a:latin typeface="Calibri Light" panose="020F0302020204030204"/>
                <a:cs typeface="Arial" panose="020B0604020202020204" pitchFamily="34" charset="0"/>
              </a:rPr>
              <a:t>Distribución regional de las NSP notificadas, por grupo de efectos 2008-2024* (octubre 2024)</a:t>
            </a:r>
            <a:endParaRPr lang="en-GB" sz="2500" b="1" dirty="0">
              <a:solidFill>
                <a:srgbClr val="44546A">
                  <a:lumMod val="60000"/>
                  <a:lumOff val="40000"/>
                </a:srgbClr>
              </a:solidFill>
              <a:latin typeface="Calibri Light" panose="020F0302020204030204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7913CB7-150E-0205-0728-F4E1281B64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9112" y="5593900"/>
            <a:ext cx="9782175" cy="29527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0D57637-6E92-E05C-91C2-87AB6308BE2F}"/>
              </a:ext>
            </a:extLst>
          </p:cNvPr>
          <p:cNvSpPr txBox="1"/>
          <p:nvPr/>
        </p:nvSpPr>
        <p:spPr>
          <a:xfrm>
            <a:off x="65585" y="6581001"/>
            <a:ext cx="1212641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200" i="1" dirty="0">
                <a:solidFill>
                  <a:srgbClr val="000000"/>
                </a:solidFill>
              </a:rPr>
              <a:t>Fuente: Sistema de alerta temprana de la UNODC sobre nuevas sustancias psicoactivas, 2024. *Nota: Los datos de 2024 son preliminares.</a:t>
            </a:r>
            <a:endParaRPr lang="en-GB" sz="12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3928E12-B39C-C9E3-CCA4-A316CC7C8F4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38827" y="5641844"/>
            <a:ext cx="1447357" cy="15235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BA353D4-6947-3AEA-8A39-8E0A2C72AEB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40815" y="5602609"/>
            <a:ext cx="1262706" cy="21607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B09AD2F-702B-9732-92B2-05D5775E22E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08470" y="5617108"/>
            <a:ext cx="801038" cy="18384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804FF0BE-6C09-5FE2-FB2B-C3BFEAD6FC8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65458" y="5643235"/>
            <a:ext cx="2812330" cy="15876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B853930B-40E4-892C-C4F8-D4877CEB4D3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540409" y="5656595"/>
            <a:ext cx="1121251" cy="158761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8C4508BB-6B96-FE7A-BEE6-6CA32BCDDEC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933921" y="5632568"/>
            <a:ext cx="809107" cy="170338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2D7CF672-805A-AF9F-A396-37ECD4F5383D}"/>
              </a:ext>
            </a:extLst>
          </p:cNvPr>
          <p:cNvSpPr txBox="1"/>
          <p:nvPr/>
        </p:nvSpPr>
        <p:spPr>
          <a:xfrm>
            <a:off x="5300678" y="5576304"/>
            <a:ext cx="15675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C07F33F-A200-672D-59D0-19022AFF5146}"/>
              </a:ext>
            </a:extLst>
          </p:cNvPr>
          <p:cNvSpPr txBox="1"/>
          <p:nvPr/>
        </p:nvSpPr>
        <p:spPr>
          <a:xfrm>
            <a:off x="3707122" y="5593900"/>
            <a:ext cx="15675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4AA3B9E-BD8C-0292-3FEE-A09B4ABE13FB}"/>
              </a:ext>
            </a:extLst>
          </p:cNvPr>
          <p:cNvSpPr txBox="1"/>
          <p:nvPr/>
        </p:nvSpPr>
        <p:spPr>
          <a:xfrm>
            <a:off x="2628972" y="5548525"/>
            <a:ext cx="100690" cy="31296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E0613FC-DC89-94EC-C377-A07D775ECFCA}"/>
              </a:ext>
            </a:extLst>
          </p:cNvPr>
          <p:cNvSpPr txBox="1"/>
          <p:nvPr/>
        </p:nvSpPr>
        <p:spPr>
          <a:xfrm>
            <a:off x="2331464" y="5760970"/>
            <a:ext cx="204586" cy="25801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0E5F2BC-7EC0-A607-9A52-9DFD6F944B67}"/>
              </a:ext>
            </a:extLst>
          </p:cNvPr>
          <p:cNvSpPr txBox="1"/>
          <p:nvPr/>
        </p:nvSpPr>
        <p:spPr>
          <a:xfrm>
            <a:off x="10661660" y="5680971"/>
            <a:ext cx="204586" cy="25801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01513A2-6406-4FCA-583B-820622C04E88}"/>
              </a:ext>
            </a:extLst>
          </p:cNvPr>
          <p:cNvSpPr txBox="1"/>
          <p:nvPr/>
        </p:nvSpPr>
        <p:spPr>
          <a:xfrm>
            <a:off x="22435" y="2294687"/>
            <a:ext cx="1083555" cy="2541337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pPr algn="r">
              <a:lnSpc>
                <a:spcPct val="150000"/>
              </a:lnSpc>
            </a:pPr>
            <a:r>
              <a:rPr lang="es-ES" sz="1200" dirty="0">
                <a:solidFill>
                  <a:schemeClr val="bg1">
                    <a:lumMod val="50000"/>
                  </a:schemeClr>
                </a:solidFill>
              </a:rPr>
              <a:t>Europa</a:t>
            </a:r>
          </a:p>
          <a:p>
            <a:pPr algn="r">
              <a:lnSpc>
                <a:spcPct val="150000"/>
              </a:lnSpc>
            </a:pPr>
            <a:endParaRPr lang="es-ES" sz="600" dirty="0">
              <a:solidFill>
                <a:schemeClr val="bg1">
                  <a:lumMod val="50000"/>
                </a:schemeClr>
              </a:solidFill>
            </a:endParaRPr>
          </a:p>
          <a:p>
            <a:pPr algn="r"/>
            <a:r>
              <a:rPr lang="es-ES" sz="1200" dirty="0">
                <a:solidFill>
                  <a:schemeClr val="bg1">
                    <a:lumMod val="50000"/>
                  </a:schemeClr>
                </a:solidFill>
              </a:rPr>
              <a:t>América del Norte</a:t>
            </a:r>
          </a:p>
          <a:p>
            <a:pPr algn="r"/>
            <a:endParaRPr lang="es-ES" sz="600" dirty="0">
              <a:solidFill>
                <a:schemeClr val="bg1">
                  <a:lumMod val="50000"/>
                </a:schemeClr>
              </a:solidFill>
            </a:endParaRPr>
          </a:p>
          <a:p>
            <a:pPr algn="r">
              <a:lnSpc>
                <a:spcPct val="150000"/>
              </a:lnSpc>
            </a:pPr>
            <a:r>
              <a:rPr lang="es-ES" sz="1200" dirty="0">
                <a:solidFill>
                  <a:schemeClr val="bg1">
                    <a:lumMod val="50000"/>
                  </a:schemeClr>
                </a:solidFill>
              </a:rPr>
              <a:t>Asia</a:t>
            </a:r>
          </a:p>
          <a:p>
            <a:pPr algn="r"/>
            <a:endParaRPr lang="es-ES" sz="800" dirty="0">
              <a:solidFill>
                <a:schemeClr val="bg1">
                  <a:lumMod val="50000"/>
                </a:schemeClr>
              </a:solidFill>
            </a:endParaRPr>
          </a:p>
          <a:p>
            <a:pPr algn="r"/>
            <a:r>
              <a:rPr lang="es-ES" sz="1200" dirty="0">
                <a:solidFill>
                  <a:schemeClr val="bg1">
                    <a:lumMod val="50000"/>
                  </a:schemeClr>
                </a:solidFill>
              </a:rPr>
              <a:t>América del Sur</a:t>
            </a:r>
          </a:p>
          <a:p>
            <a:pPr algn="r">
              <a:lnSpc>
                <a:spcPct val="150000"/>
              </a:lnSpc>
            </a:pPr>
            <a:endParaRPr lang="es-ES" sz="600" dirty="0">
              <a:solidFill>
                <a:schemeClr val="bg1">
                  <a:lumMod val="50000"/>
                </a:schemeClr>
              </a:solidFill>
            </a:endParaRPr>
          </a:p>
          <a:p>
            <a:pPr algn="r">
              <a:lnSpc>
                <a:spcPct val="150000"/>
              </a:lnSpc>
            </a:pPr>
            <a:r>
              <a:rPr lang="es-ES" sz="1200" dirty="0">
                <a:solidFill>
                  <a:schemeClr val="bg1">
                    <a:lumMod val="50000"/>
                  </a:schemeClr>
                </a:solidFill>
              </a:rPr>
              <a:t>Oceanía</a:t>
            </a:r>
          </a:p>
          <a:p>
            <a:pPr algn="r">
              <a:lnSpc>
                <a:spcPct val="150000"/>
              </a:lnSpc>
            </a:pPr>
            <a:endParaRPr lang="es-ES" sz="600" dirty="0">
              <a:solidFill>
                <a:schemeClr val="bg1">
                  <a:lumMod val="50000"/>
                </a:schemeClr>
              </a:solidFill>
            </a:endParaRPr>
          </a:p>
          <a:p>
            <a:pPr algn="r">
              <a:lnSpc>
                <a:spcPct val="150000"/>
              </a:lnSpc>
            </a:pPr>
            <a:r>
              <a:rPr lang="es-ES" sz="1200" dirty="0">
                <a:solidFill>
                  <a:schemeClr val="bg1">
                    <a:lumMod val="50000"/>
                  </a:schemeClr>
                </a:solidFill>
              </a:rPr>
              <a:t>África</a:t>
            </a:r>
            <a:endParaRPr lang="en-GB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A5F076D-3288-BB0A-184F-2C57C90F5EE5}"/>
              </a:ext>
            </a:extLst>
          </p:cNvPr>
          <p:cNvSpPr txBox="1"/>
          <p:nvPr/>
        </p:nvSpPr>
        <p:spPr>
          <a:xfrm>
            <a:off x="6542263" y="5797681"/>
            <a:ext cx="2990197" cy="25801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055475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FA6F465-7F85-6596-98F6-5505A15B5BA2}"/>
              </a:ext>
            </a:extLst>
          </p:cNvPr>
          <p:cNvSpPr/>
          <p:nvPr/>
        </p:nvSpPr>
        <p:spPr>
          <a:xfrm>
            <a:off x="0" y="1"/>
            <a:ext cx="12198780" cy="853664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100000"/>
                </a:schemeClr>
              </a:gs>
              <a:gs pos="100000">
                <a:schemeClr val="accent5">
                  <a:lumMod val="7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D4AD338-6B7C-FFA8-0724-774CB043A3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202"/>
            <a:ext cx="4038884" cy="897920"/>
          </a:xfrm>
          <a:prstGeom prst="rect">
            <a:avLst/>
          </a:prstGeom>
        </p:spPr>
      </p:pic>
      <p:pic>
        <p:nvPicPr>
          <p:cNvPr id="4" name="Picture 3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25878412-643B-1C56-EEC8-6B79120585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3514" y="-141187"/>
            <a:ext cx="1453439" cy="102758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1356A8A-BD44-6D91-89D0-A82E67F3C9FE}"/>
              </a:ext>
            </a:extLst>
          </p:cNvPr>
          <p:cNvSpPr txBox="1"/>
          <p:nvPr/>
        </p:nvSpPr>
        <p:spPr>
          <a:xfrm>
            <a:off x="733026" y="1685781"/>
            <a:ext cx="1074906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21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Nueva evolución de los cannabinoides sintéticos y semisintéticos estructuralmente más parecidos al THC
Europa, América del Norte, América del Sur y Asia
Variedad de productos: líquidos y aceites para vapear, productos comestibles, material vegetal
Se vende en envases engañosos → el riesgo de exposición accidental es elevado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21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Mayor accesibilidad - por ejemplo, a través de máquinas expendedoras</a:t>
            </a:r>
            <a:endParaRPr lang="en-GB" sz="21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F4F63EC-FB7A-8A7D-425B-77F7995BB2D5}"/>
              </a:ext>
            </a:extLst>
          </p:cNvPr>
          <p:cNvSpPr txBox="1"/>
          <p:nvPr/>
        </p:nvSpPr>
        <p:spPr>
          <a:xfrm>
            <a:off x="0" y="1020677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s-ES" sz="2800" b="1" dirty="0">
                <a:solidFill>
                  <a:srgbClr val="44546A">
                    <a:lumMod val="60000"/>
                    <a:lumOff val="40000"/>
                  </a:srgbClr>
                </a:solidFill>
                <a:latin typeface="Calibri Light" panose="020F0302020204030204"/>
                <a:cs typeface="Arial" panose="020B0604020202020204" pitchFamily="34" charset="0"/>
              </a:rPr>
              <a:t>Nuevos cannabinoides sintéticos en 2022-2024</a:t>
            </a:r>
            <a:endParaRPr lang="en-GB" sz="2800" b="1" dirty="0">
              <a:solidFill>
                <a:srgbClr val="44546A">
                  <a:lumMod val="60000"/>
                  <a:lumOff val="40000"/>
                </a:srgbClr>
              </a:solidFill>
              <a:latin typeface="Calibri Light" panose="020F0302020204030204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25E0ACC-D3D9-0E37-C42D-5EE12E8C4F92}"/>
              </a:ext>
            </a:extLst>
          </p:cNvPr>
          <p:cNvSpPr txBox="1"/>
          <p:nvPr/>
        </p:nvSpPr>
        <p:spPr>
          <a:xfrm>
            <a:off x="1036645" y="6195596"/>
            <a:ext cx="47598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s-ES" sz="1200" dirty="0">
                <a:cs typeface="Arial" panose="020B0604020202020204" pitchFamily="34" charset="0"/>
              </a:rPr>
              <a:t>Fuente: UNODC, SMART </a:t>
            </a:r>
            <a:r>
              <a:rPr lang="es-ES" sz="1200" dirty="0" err="1">
                <a:cs typeface="Arial" panose="020B0604020202020204" pitchFamily="34" charset="0"/>
              </a:rPr>
              <a:t>Forensics</a:t>
            </a:r>
            <a:r>
              <a:rPr lang="es-ES" sz="1200" dirty="0">
                <a:cs typeface="Arial" panose="020B0604020202020204" pitchFamily="34" charset="0"/>
              </a:rPr>
              <a:t> </a:t>
            </a:r>
            <a:r>
              <a:rPr lang="es-ES" sz="1200" dirty="0" err="1">
                <a:cs typeface="Arial" panose="020B0604020202020204" pitchFamily="34" charset="0"/>
              </a:rPr>
              <a:t>Update</a:t>
            </a:r>
            <a:r>
              <a:rPr lang="es-ES" sz="1200" dirty="0">
                <a:cs typeface="Arial" panose="020B0604020202020204" pitchFamily="34" charset="0"/>
              </a:rPr>
              <a:t>: Más allá de las plantas: las drogas semisintéticas diversifican el mercado del cannabis, mayo de 2024.</a:t>
            </a:r>
            <a:endParaRPr lang="en-US" sz="1200" dirty="0"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3F8ECCB-05CC-9241-55DD-0F2F6D10AD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0318" y="4463164"/>
            <a:ext cx="2106735" cy="16116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D375846-114E-897F-BC0E-5672380215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04894" y="4446054"/>
            <a:ext cx="1262891" cy="16539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CC81A41-B8E3-5F98-862E-921EF818D17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03281" y="4463164"/>
            <a:ext cx="1093197" cy="16850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DB65DC0-8794-FD3D-338F-37F4E103B1C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06533" y="5486682"/>
            <a:ext cx="1262385" cy="124843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6430ADE-03A9-45C0-32DC-D1DEF2BB711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75138" y="3837892"/>
            <a:ext cx="2000787" cy="2862190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34F5ADD-4FA7-0E63-17B5-B29C1B2264CE}"/>
              </a:ext>
            </a:extLst>
          </p:cNvPr>
          <p:cNvSpPr txBox="1"/>
          <p:nvPr/>
        </p:nvSpPr>
        <p:spPr>
          <a:xfrm>
            <a:off x="988503" y="3978677"/>
            <a:ext cx="66357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Ejemplos de productos que contienen cannabinoides semisintéticos</a:t>
            </a:r>
            <a:endParaRPr lang="en-GB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38396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D0E67A9-275A-A0AE-04FE-80C88EF8167A}"/>
              </a:ext>
            </a:extLst>
          </p:cNvPr>
          <p:cNvSpPr/>
          <p:nvPr/>
        </p:nvSpPr>
        <p:spPr>
          <a:xfrm>
            <a:off x="0" y="1"/>
            <a:ext cx="12198780" cy="853664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100000"/>
                </a:schemeClr>
              </a:gs>
              <a:gs pos="100000">
                <a:schemeClr val="accent5">
                  <a:lumMod val="7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59FA4ECA-E36E-C65F-F77E-0FE0BFDCB3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202"/>
            <a:ext cx="4038884" cy="897920"/>
          </a:xfrm>
          <a:prstGeom prst="rect">
            <a:avLst/>
          </a:prstGeom>
        </p:spPr>
      </p:pic>
      <p:pic>
        <p:nvPicPr>
          <p:cNvPr id="6" name="Picture 5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F3E263AA-F11F-F4FE-92C6-2AE9E5C844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3514" y="-141187"/>
            <a:ext cx="1453439" cy="1027581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07D5D8AE-36E7-F458-51F5-2DC157C77F7B}"/>
              </a:ext>
            </a:extLst>
          </p:cNvPr>
          <p:cNvSpPr txBox="1">
            <a:spLocks/>
          </p:cNvSpPr>
          <p:nvPr/>
        </p:nvSpPr>
        <p:spPr>
          <a:xfrm>
            <a:off x="0" y="943443"/>
            <a:ext cx="12198780" cy="12115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defRPr/>
            </a:pPr>
            <a:r>
              <a:rPr lang="es-ES" sz="2800" b="1" dirty="0">
                <a:solidFill>
                  <a:srgbClr val="44546A">
                    <a:lumMod val="60000"/>
                    <a:lumOff val="40000"/>
                  </a:srgbClr>
                </a:solidFill>
                <a:cs typeface="Arial" panose="020B0604020202020204" pitchFamily="34" charset="0"/>
              </a:rPr>
              <a:t>Aumento de ketamina: Incautaciones de ketamina por país que informaron a la UNODC, 2001-2022 (kilogramos)</a:t>
            </a:r>
          </a:p>
          <a:p>
            <a:pPr lvl="0" algn="ctr">
              <a:lnSpc>
                <a:spcPct val="120000"/>
              </a:lnSpc>
              <a:defRPr/>
            </a:pPr>
            <a:endParaRPr kumimoji="0" lang="en-GB" sz="2600" b="1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60000"/>
                  <a:lumOff val="40000"/>
                </a:srgbClr>
              </a:solidFill>
              <a:effectLst/>
              <a:uLnTx/>
              <a:uFillTx/>
              <a:latin typeface="Calibri Light" panose="020F0302020204030204"/>
              <a:ea typeface="+mj-ea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082DE5E-C31C-DF38-1EF2-A4376D1AEBAB}"/>
              </a:ext>
            </a:extLst>
          </p:cNvPr>
          <p:cNvSpPr txBox="1"/>
          <p:nvPr/>
        </p:nvSpPr>
        <p:spPr>
          <a:xfrm>
            <a:off x="-6780" y="6590060"/>
            <a:ext cx="44592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s-ES" sz="1200" dirty="0">
                <a:cs typeface="Arial" panose="020B0604020202020204" pitchFamily="34" charset="0"/>
              </a:rPr>
              <a:t>Fuente: Informe Mundial sobre las Drogas 2024.</a:t>
            </a:r>
            <a:endParaRPr lang="en-US" sz="1200" dirty="0"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7386C20-8AF7-E25C-2A31-46061C315D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68204" y="2085245"/>
            <a:ext cx="8455591" cy="4469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84208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UNODC_E">
  <a:themeElements>
    <a:clrScheme name="">
      <a:dk1>
        <a:srgbClr val="000000"/>
      </a:dk1>
      <a:lt1>
        <a:srgbClr val="77A5D5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BDCFE7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73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Arial Unicode MS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73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Arial Unicode MS" pitchFamily="34" charset="-128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Theme">
  <a:themeElements>
    <a:clrScheme name="Slides">
      <a:dk1>
        <a:srgbClr val="404040"/>
      </a:dk1>
      <a:lt1>
        <a:sysClr val="window" lastClr="FFFFFF"/>
      </a:lt1>
      <a:dk2>
        <a:srgbClr val="44546A"/>
      </a:dk2>
      <a:lt2>
        <a:srgbClr val="F2F2F2"/>
      </a:lt2>
      <a:accent1>
        <a:srgbClr val="D58377"/>
      </a:accent1>
      <a:accent2>
        <a:srgbClr val="002060"/>
      </a:accent2>
      <a:accent3>
        <a:srgbClr val="BFCC94"/>
      </a:accent3>
      <a:accent4>
        <a:srgbClr val="9D5C63"/>
      </a:accent4>
      <a:accent5>
        <a:srgbClr val="5091CD"/>
      </a:accent5>
      <a:accent6>
        <a:srgbClr val="C0849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41DA512BF9E793498E3011D39B1824AC" ma:contentTypeVersion="22" ma:contentTypeDescription="Crear nuevo documento." ma:contentTypeScope="" ma:versionID="fbbdc731cb5e863fb162c96bca32bf01">
  <xsd:schema xmlns:xsd="http://www.w3.org/2001/XMLSchema" xmlns:xs="http://www.w3.org/2001/XMLSchema" xmlns:p="http://schemas.microsoft.com/office/2006/metadata/properties" xmlns:ns2="33d2ceeb-fd15-4065-892e-5be14dece4ff" xmlns:ns3="14feb837-75b8-4da0-839f-eb1c5ea2152d" xmlns:ns4="61c22d5d-bdf7-4cb5-8a9c-6c28073473a9" targetNamespace="http://schemas.microsoft.com/office/2006/metadata/properties" ma:root="true" ma:fieldsID="eedea1f3a0536bbb4199cfb10e6bba52" ns2:_="" ns3:_="" ns4:_="">
    <xsd:import namespace="33d2ceeb-fd15-4065-892e-5be14dece4ff"/>
    <xsd:import namespace="14feb837-75b8-4da0-839f-eb1c5ea2152d"/>
    <xsd:import namespace="61c22d5d-bdf7-4cb5-8a9c-6c28073473a9"/>
    <xsd:element name="properties">
      <xsd:complexType>
        <xsd:sequence>
          <xsd:element name="documentManagement">
            <xsd:complexType>
              <xsd:all>
                <xsd:element ref="ns2:n72767502c1c4e9bae8ce013fdee11cf" minOccurs="0"/>
                <xsd:element ref="ns3:TaxCatchAll" minOccurs="0"/>
                <xsd:element ref="ns2:n4242925c0c540b099bbef476ae0347d" minOccurs="0"/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4:SharedWithUsers" minOccurs="0"/>
                <xsd:element ref="ns4:SharedWithDetails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lcf76f155ced4ddcb4097134ff3c332f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3d2ceeb-fd15-4065-892e-5be14dece4ff" elementFormDefault="qualified">
    <xsd:import namespace="http://schemas.microsoft.com/office/2006/documentManagement/types"/>
    <xsd:import namespace="http://schemas.microsoft.com/office/infopath/2007/PartnerControls"/>
    <xsd:element name="n72767502c1c4e9bae8ce013fdee11cf" ma:index="9" nillable="true" ma:taxonomy="true" ma:internalName="n72767502c1c4e9bae8ce013fdee11cf" ma:taxonomyFieldName="palabrasclaveempresa" ma:displayName="Palabras clave de FIIAPP" ma:fieldId="{77276750-2c1c-4e9b-ae8c-e013fdee11cf}" ma:taxonomyMulti="true" ma:sspId="0f4afbdf-b431-4932-b70a-70c1915ab58e" ma:termSetId="ef1fcd61-6b57-4f54-bb1f-b9c1166f371e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n4242925c0c540b099bbef476ae0347d" ma:index="12" nillable="true" ma:taxonomy="true" ma:internalName="n4242925c0c540b099bbef476ae0347d" ma:taxonomyFieldName="palabrasclavesitio" ma:displayName="Palabras clave de sitio" ma:fieldId="{74242925-c0c5-40b0-99bb-ef476ae0347d}" ma:taxonomyMulti="true" ma:sspId="0f4afbdf-b431-4932-b70a-70c1915ab58e" ma:termSetId="9543e3d4-bc00-4806-8d2a-8eaffc9c5c5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ediaServiceMetadata" ma:index="13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4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Tags" ma:index="21" nillable="true" ma:displayName="Tags" ma:internalName="MediaServiceAutoTags" ma:readOnly="true">
      <xsd:simpleType>
        <xsd:restriction base="dms:Text"/>
      </xsd:simpleType>
    </xsd:element>
    <xsd:element name="MediaServiceOCR" ma:index="2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5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7" nillable="true" ma:taxonomy="true" ma:internalName="lcf76f155ced4ddcb4097134ff3c332f" ma:taxonomyFieldName="MediaServiceImageTags" ma:displayName="Etiquetas de imagen" ma:readOnly="false" ma:fieldId="{5cf76f15-5ced-4ddc-b409-7134ff3c332f}" ma:taxonomyMulti="true" ma:sspId="0f4afbdf-b431-4932-b70a-70c1915ab5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8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4feb837-75b8-4da0-839f-eb1c5ea2152d" elementFormDefault="qualified">
    <xsd:import namespace="http://schemas.microsoft.com/office/2006/documentManagement/types"/>
    <xsd:import namespace="http://schemas.microsoft.com/office/infopath/2007/PartnerControls"/>
    <xsd:element name="TaxCatchAll" ma:index="10" nillable="true" ma:displayName="Taxonomy Catch All Column" ma:hidden="true" ma:list="{aba24d67-f076-400f-a89a-89655bed651a}" ma:internalName="TaxCatchAll" ma:showField="CatchAllData" ma:web="14feb837-75b8-4da0-839f-eb1c5ea2152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1c22d5d-bdf7-4cb5-8a9c-6c28073473a9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14feb837-75b8-4da0-839f-eb1c5ea2152d" xsi:nil="true"/>
    <lcf76f155ced4ddcb4097134ff3c332f xmlns="33d2ceeb-fd15-4065-892e-5be14dece4ff">
      <Terms xmlns="http://schemas.microsoft.com/office/infopath/2007/PartnerControls"/>
    </lcf76f155ced4ddcb4097134ff3c332f>
    <n72767502c1c4e9bae8ce013fdee11cf xmlns="33d2ceeb-fd15-4065-892e-5be14dece4ff">
      <Terms xmlns="http://schemas.microsoft.com/office/infopath/2007/PartnerControls"/>
    </n72767502c1c4e9bae8ce013fdee11cf>
    <n4242925c0c540b099bbef476ae0347d xmlns="33d2ceeb-fd15-4065-892e-5be14dece4ff">
      <Terms xmlns="http://schemas.microsoft.com/office/infopath/2007/PartnerControls"/>
    </n4242925c0c540b099bbef476ae0347d>
  </documentManagement>
</p:properties>
</file>

<file path=customXml/itemProps1.xml><?xml version="1.0" encoding="utf-8"?>
<ds:datastoreItem xmlns:ds="http://schemas.openxmlformats.org/officeDocument/2006/customXml" ds:itemID="{8F96D2B2-7B47-47D7-83B3-6CA6DAFB48C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15F9185-7037-452B-9451-0140AC6B7F1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3d2ceeb-fd15-4065-892e-5be14dece4ff"/>
    <ds:schemaRef ds:uri="14feb837-75b8-4da0-839f-eb1c5ea2152d"/>
    <ds:schemaRef ds:uri="61c22d5d-bdf7-4cb5-8a9c-6c28073473a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E33D4BF-CDD6-4549-8F28-851145A8FE32}">
  <ds:schemaRefs>
    <ds:schemaRef ds:uri="http://purl.org/dc/terms/"/>
    <ds:schemaRef ds:uri="http://schemas.openxmlformats.org/package/2006/metadata/core-properties"/>
    <ds:schemaRef ds:uri="ef7e9d57-15ab-482b-b196-230f6acfce75"/>
    <ds:schemaRef ds:uri="http://purl.org/dc/dcmitype/"/>
    <ds:schemaRef ds:uri="0800a3e6-aa7e-4d48-9c4e-9efe49889071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schemas.microsoft.com/office/infopath/2007/PartnerControls"/>
    <ds:schemaRef ds:uri="985ec44e-1bab-4c0b-9df0-6ba128686fc9"/>
    <ds:schemaRef ds:uri="http://www.w3.org/XML/1998/namespace"/>
    <ds:schemaRef ds:uri="14feb837-75b8-4da0-839f-eb1c5ea2152d"/>
    <ds:schemaRef ds:uri="33d2ceeb-fd15-4065-892e-5be14dece4ff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15932</TotalTime>
  <Words>1031</Words>
  <Application>Microsoft Office PowerPoint</Application>
  <PresentationFormat>Panorámica</PresentationFormat>
  <Paragraphs>98</Paragraphs>
  <Slides>16</Slides>
  <Notes>15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6</vt:i4>
      </vt:variant>
      <vt:variant>
        <vt:lpstr>Títulos de diapositiva</vt:lpstr>
      </vt:variant>
      <vt:variant>
        <vt:i4>16</vt:i4>
      </vt:variant>
    </vt:vector>
  </HeadingPairs>
  <TitlesOfParts>
    <vt:vector size="30" baseType="lpstr">
      <vt:lpstr>Calibri Light</vt:lpstr>
      <vt:lpstr>Tahoma</vt:lpstr>
      <vt:lpstr>Arial</vt:lpstr>
      <vt:lpstr>Calibri</vt:lpstr>
      <vt:lpstr>Segoe UI</vt:lpstr>
      <vt:lpstr>Roboto</vt:lpstr>
      <vt:lpstr>Times New Roman</vt:lpstr>
      <vt:lpstr>Arial Narrow</vt:lpstr>
      <vt:lpstr>Tema de Office</vt:lpstr>
      <vt:lpstr>2_Diseño personalizado</vt:lpstr>
      <vt:lpstr>1_Diseño personalizado</vt:lpstr>
      <vt:lpstr>Diseño personalizado</vt:lpstr>
      <vt:lpstr>1_UNODC_E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Muchas gracias!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sabrina.levissianos@un.org</dc:creator>
  <cp:lastModifiedBy>Mercedes Alonso Segoviano - FIIAPP</cp:lastModifiedBy>
  <cp:revision>29</cp:revision>
  <dcterms:created xsi:type="dcterms:W3CDTF">2021-12-12T09:14:42Z</dcterms:created>
  <dcterms:modified xsi:type="dcterms:W3CDTF">2024-10-16T12:15:43Z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0x010100B407AC3D71ACA046910A610BC225C75A</vt:lpwstr>
  </property>
  <property fmtid="{D5CDD505-2E9C-101B-9397-08002B2CF9AE}" pid="3" name="MediaServiceImageTags">
    <vt:lpwstr/>
  </property>
  <property fmtid="{D5CDD505-2E9C-101B-9397-08002B2CF9AE}" pid="4" name="TaxKeyword">
    <vt:lpwstr/>
  </property>
  <property fmtid="{D5CDD505-2E9C-101B-9397-08002B2CF9AE}" pid="5" name="palabrasclaveempresa">
    <vt:lpwstr/>
  </property>
  <property fmtid="{D5CDD505-2E9C-101B-9397-08002B2CF9AE}" pid="6" name="palabrasclavesitio">
    <vt:lpwstr/>
  </property>
</Properties>
</file>