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8288000" cy="10287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uirao Stern - FIIAPP" userId="464d7cac-71a0-42e7-b0fc-4b8555c8c948" providerId="ADAL" clId="{0A870CC9-BA51-468B-A91D-65BC25886BD1}"/>
    <pc:docChg chg="undo custSel modSld">
      <pc:chgData name="Laura Guirao Stern - FIIAPP" userId="464d7cac-71a0-42e7-b0fc-4b8555c8c948" providerId="ADAL" clId="{0A870CC9-BA51-468B-A91D-65BC25886BD1}" dt="2025-03-21T10:41:59.321" v="1718" actId="1076"/>
      <pc:docMkLst>
        <pc:docMk/>
      </pc:docMkLst>
      <pc:sldChg chg="modSp mod">
        <pc:chgData name="Laura Guirao Stern - FIIAPP" userId="464d7cac-71a0-42e7-b0fc-4b8555c8c948" providerId="ADAL" clId="{0A870CC9-BA51-468B-A91D-65BC25886BD1}" dt="2025-03-21T10:07:17.255" v="961" actId="1076"/>
        <pc:sldMkLst>
          <pc:docMk/>
          <pc:sldMk cId="0" sldId="257"/>
        </pc:sldMkLst>
        <pc:spChg chg="mod">
          <ac:chgData name="Laura Guirao Stern - FIIAPP" userId="464d7cac-71a0-42e7-b0fc-4b8555c8c948" providerId="ADAL" clId="{0A870CC9-BA51-468B-A91D-65BC25886BD1}" dt="2025-03-21T10:07:07.625" v="959" actId="207"/>
          <ac:spMkLst>
            <pc:docMk/>
            <pc:sldMk cId="0" sldId="257"/>
            <ac:spMk id="46" creationId="{00000000-0000-0000-0000-000000000000}"/>
          </ac:spMkLst>
        </pc:spChg>
        <pc:spChg chg="mod">
          <ac:chgData name="Laura Guirao Stern - FIIAPP" userId="464d7cac-71a0-42e7-b0fc-4b8555c8c948" providerId="ADAL" clId="{0A870CC9-BA51-468B-A91D-65BC25886BD1}" dt="2025-03-21T10:07:17.255" v="961" actId="1076"/>
          <ac:spMkLst>
            <pc:docMk/>
            <pc:sldMk cId="0" sldId="257"/>
            <ac:spMk id="47" creationId="{00000000-0000-0000-0000-000000000000}"/>
          </ac:spMkLst>
        </pc:spChg>
        <pc:grpChg chg="mod">
          <ac:chgData name="Laura Guirao Stern - FIIAPP" userId="464d7cac-71a0-42e7-b0fc-4b8555c8c948" providerId="ADAL" clId="{0A870CC9-BA51-468B-A91D-65BC25886BD1}" dt="2025-03-21T10:07:12.997" v="960" actId="14100"/>
          <ac:grpSpMkLst>
            <pc:docMk/>
            <pc:sldMk cId="0" sldId="257"/>
            <ac:grpSpMk id="42" creationId="{00000000-0000-0000-0000-000000000000}"/>
          </ac:grpSpMkLst>
        </pc:grpChg>
      </pc:sldChg>
      <pc:sldChg chg="modSp mod">
        <pc:chgData name="Laura Guirao Stern - FIIAPP" userId="464d7cac-71a0-42e7-b0fc-4b8555c8c948" providerId="ADAL" clId="{0A870CC9-BA51-468B-A91D-65BC25886BD1}" dt="2025-03-21T10:15:36.461" v="1040" actId="113"/>
        <pc:sldMkLst>
          <pc:docMk/>
          <pc:sldMk cId="0" sldId="258"/>
        </pc:sldMkLst>
        <pc:spChg chg="mod">
          <ac:chgData name="Laura Guirao Stern - FIIAPP" userId="464d7cac-71a0-42e7-b0fc-4b8555c8c948" providerId="ADAL" clId="{0A870CC9-BA51-468B-A91D-65BC25886BD1}" dt="2025-03-21T10:11:47.640" v="999" actId="1076"/>
          <ac:spMkLst>
            <pc:docMk/>
            <pc:sldMk cId="0" sldId="258"/>
            <ac:spMk id="50" creationId="{00000000-0000-0000-0000-000000000000}"/>
          </ac:spMkLst>
        </pc:spChg>
        <pc:spChg chg="mod">
          <ac:chgData name="Laura Guirao Stern - FIIAPP" userId="464d7cac-71a0-42e7-b0fc-4b8555c8c948" providerId="ADAL" clId="{0A870CC9-BA51-468B-A91D-65BC25886BD1}" dt="2025-03-21T10:10:30.904" v="986" actId="14100"/>
          <ac:spMkLst>
            <pc:docMk/>
            <pc:sldMk cId="0" sldId="258"/>
            <ac:spMk id="51" creationId="{00000000-0000-0000-0000-000000000000}"/>
          </ac:spMkLst>
        </pc:spChg>
        <pc:spChg chg="mod">
          <ac:chgData name="Laura Guirao Stern - FIIAPP" userId="464d7cac-71a0-42e7-b0fc-4b8555c8c948" providerId="ADAL" clId="{0A870CC9-BA51-468B-A91D-65BC25886BD1}" dt="2025-03-21T10:10:41.760" v="988" actId="14100"/>
          <ac:spMkLst>
            <pc:docMk/>
            <pc:sldMk cId="0" sldId="258"/>
            <ac:spMk id="52" creationId="{00000000-0000-0000-0000-000000000000}"/>
          </ac:spMkLst>
        </pc:spChg>
        <pc:spChg chg="mod">
          <ac:chgData name="Laura Guirao Stern - FIIAPP" userId="464d7cac-71a0-42e7-b0fc-4b8555c8c948" providerId="ADAL" clId="{0A870CC9-BA51-468B-A91D-65BC25886BD1}" dt="2025-03-21T10:13:00.731" v="1010" actId="14100"/>
          <ac:spMkLst>
            <pc:docMk/>
            <pc:sldMk cId="0" sldId="258"/>
            <ac:spMk id="53" creationId="{00000000-0000-0000-0000-000000000000}"/>
          </ac:spMkLst>
        </pc:spChg>
        <pc:spChg chg="mod">
          <ac:chgData name="Laura Guirao Stern - FIIAPP" userId="464d7cac-71a0-42e7-b0fc-4b8555c8c948" providerId="ADAL" clId="{0A870CC9-BA51-468B-A91D-65BC25886BD1}" dt="2025-03-21T10:10:38.434" v="987" actId="1076"/>
          <ac:spMkLst>
            <pc:docMk/>
            <pc:sldMk cId="0" sldId="258"/>
            <ac:spMk id="54" creationId="{00000000-0000-0000-0000-000000000000}"/>
          </ac:spMkLst>
        </pc:spChg>
        <pc:spChg chg="mod">
          <ac:chgData name="Laura Guirao Stern - FIIAPP" userId="464d7cac-71a0-42e7-b0fc-4b8555c8c948" providerId="ADAL" clId="{0A870CC9-BA51-468B-A91D-65BC25886BD1}" dt="2025-03-21T10:15:36.461" v="1040" actId="113"/>
          <ac:spMkLst>
            <pc:docMk/>
            <pc:sldMk cId="0" sldId="258"/>
            <ac:spMk id="58" creationId="{00000000-0000-0000-0000-000000000000}"/>
          </ac:spMkLst>
        </pc:spChg>
        <pc:spChg chg="mod">
          <ac:chgData name="Laura Guirao Stern - FIIAPP" userId="464d7cac-71a0-42e7-b0fc-4b8555c8c948" providerId="ADAL" clId="{0A870CC9-BA51-468B-A91D-65BC25886BD1}" dt="2025-03-21T10:14:15.339" v="1020" actId="20577"/>
          <ac:spMkLst>
            <pc:docMk/>
            <pc:sldMk cId="0" sldId="258"/>
            <ac:spMk id="59" creationId="{00000000-0000-0000-0000-000000000000}"/>
          </ac:spMkLst>
        </pc:spChg>
      </pc:sldChg>
      <pc:sldChg chg="addSp modSp mod">
        <pc:chgData name="Laura Guirao Stern - FIIAPP" userId="464d7cac-71a0-42e7-b0fc-4b8555c8c948" providerId="ADAL" clId="{0A870CC9-BA51-468B-A91D-65BC25886BD1}" dt="2025-03-21T10:17:00.955" v="1054" actId="20577"/>
        <pc:sldMkLst>
          <pc:docMk/>
          <pc:sldMk cId="0" sldId="259"/>
        </pc:sldMkLst>
        <pc:spChg chg="add mod">
          <ac:chgData name="Laura Guirao Stern - FIIAPP" userId="464d7cac-71a0-42e7-b0fc-4b8555c8c948" providerId="ADAL" clId="{0A870CC9-BA51-468B-A91D-65BC25886BD1}" dt="2025-03-21T10:17:00.955" v="1054" actId="20577"/>
          <ac:spMkLst>
            <pc:docMk/>
            <pc:sldMk cId="0" sldId="259"/>
            <ac:spMk id="2" creationId="{0E52043B-EC2F-B848-9119-19245504D12F}"/>
          </ac:spMkLst>
        </pc:spChg>
        <pc:spChg chg="mod">
          <ac:chgData name="Laura Guirao Stern - FIIAPP" userId="464d7cac-71a0-42e7-b0fc-4b8555c8c948" providerId="ADAL" clId="{0A870CC9-BA51-468B-A91D-65BC25886BD1}" dt="2025-03-21T08:53:24.709" v="0" actId="1076"/>
          <ac:spMkLst>
            <pc:docMk/>
            <pc:sldMk cId="0" sldId="259"/>
            <ac:spMk id="62" creationId="{00000000-0000-0000-0000-000000000000}"/>
          </ac:spMkLst>
        </pc:spChg>
        <pc:spChg chg="mod">
          <ac:chgData name="Laura Guirao Stern - FIIAPP" userId="464d7cac-71a0-42e7-b0fc-4b8555c8c948" providerId="ADAL" clId="{0A870CC9-BA51-468B-A91D-65BC25886BD1}" dt="2025-03-21T08:53:27.944" v="1" actId="1076"/>
          <ac:spMkLst>
            <pc:docMk/>
            <pc:sldMk cId="0" sldId="259"/>
            <ac:spMk id="63" creationId="{00000000-0000-0000-0000-000000000000}"/>
          </ac:spMkLst>
        </pc:spChg>
        <pc:spChg chg="mod">
          <ac:chgData name="Laura Guirao Stern - FIIAPP" userId="464d7cac-71a0-42e7-b0fc-4b8555c8c948" providerId="ADAL" clId="{0A870CC9-BA51-468B-A91D-65BC25886BD1}" dt="2025-03-21T08:53:34.140" v="2" actId="1076"/>
          <ac:spMkLst>
            <pc:docMk/>
            <pc:sldMk cId="0" sldId="259"/>
            <ac:spMk id="64" creationId="{00000000-0000-0000-0000-000000000000}"/>
          </ac:spMkLst>
        </pc:spChg>
      </pc:sldChg>
      <pc:sldChg chg="addSp modSp mod">
        <pc:chgData name="Laura Guirao Stern - FIIAPP" userId="464d7cac-71a0-42e7-b0fc-4b8555c8c948" providerId="ADAL" clId="{0A870CC9-BA51-468B-A91D-65BC25886BD1}" dt="2025-03-21T10:17:16.393" v="1055" actId="20577"/>
        <pc:sldMkLst>
          <pc:docMk/>
          <pc:sldMk cId="0" sldId="260"/>
        </pc:sldMkLst>
        <pc:spChg chg="add mod">
          <ac:chgData name="Laura Guirao Stern - FIIAPP" userId="464d7cac-71a0-42e7-b0fc-4b8555c8c948" providerId="ADAL" clId="{0A870CC9-BA51-468B-A91D-65BC25886BD1}" dt="2025-03-21T10:17:16.393" v="1055" actId="20577"/>
          <ac:spMkLst>
            <pc:docMk/>
            <pc:sldMk cId="0" sldId="260"/>
            <ac:spMk id="3" creationId="{7CD8404C-854A-1B5F-242D-5DE43974601D}"/>
          </ac:spMkLst>
        </pc:spChg>
        <pc:spChg chg="add mod">
          <ac:chgData name="Laura Guirao Stern - FIIAPP" userId="464d7cac-71a0-42e7-b0fc-4b8555c8c948" providerId="ADAL" clId="{0A870CC9-BA51-468B-A91D-65BC25886BD1}" dt="2025-03-21T09:00:42.885" v="134" actId="20577"/>
          <ac:spMkLst>
            <pc:docMk/>
            <pc:sldMk cId="0" sldId="260"/>
            <ac:spMk id="4" creationId="{E9DC7738-8DA4-19E0-E8A4-1592E95FD011}"/>
          </ac:spMkLst>
        </pc:spChg>
        <pc:spChg chg="mod">
          <ac:chgData name="Laura Guirao Stern - FIIAPP" userId="464d7cac-71a0-42e7-b0fc-4b8555c8c948" providerId="ADAL" clId="{0A870CC9-BA51-468B-A91D-65BC25886BD1}" dt="2025-03-21T09:00:20.606" v="129" actId="14100"/>
          <ac:spMkLst>
            <pc:docMk/>
            <pc:sldMk cId="0" sldId="260"/>
            <ac:spMk id="71" creationId="{00000000-0000-0000-0000-000000000000}"/>
          </ac:spMkLst>
        </pc:spChg>
        <pc:spChg chg="mod">
          <ac:chgData name="Laura Guirao Stern - FIIAPP" userId="464d7cac-71a0-42e7-b0fc-4b8555c8c948" providerId="ADAL" clId="{0A870CC9-BA51-468B-A91D-65BC25886BD1}" dt="2025-03-21T08:58:16.243" v="79" actId="255"/>
          <ac:spMkLst>
            <pc:docMk/>
            <pc:sldMk cId="0" sldId="260"/>
            <ac:spMk id="72" creationId="{00000000-0000-0000-0000-000000000000}"/>
          </ac:spMkLst>
        </pc:spChg>
        <pc:spChg chg="mod">
          <ac:chgData name="Laura Guirao Stern - FIIAPP" userId="464d7cac-71a0-42e7-b0fc-4b8555c8c948" providerId="ADAL" clId="{0A870CC9-BA51-468B-A91D-65BC25886BD1}" dt="2025-03-21T08:58:08.080" v="78" actId="1076"/>
          <ac:spMkLst>
            <pc:docMk/>
            <pc:sldMk cId="0" sldId="260"/>
            <ac:spMk id="73" creationId="{00000000-0000-0000-0000-000000000000}"/>
          </ac:spMkLst>
        </pc:spChg>
        <pc:spChg chg="mod">
          <ac:chgData name="Laura Guirao Stern - FIIAPP" userId="464d7cac-71a0-42e7-b0fc-4b8555c8c948" providerId="ADAL" clId="{0A870CC9-BA51-468B-A91D-65BC25886BD1}" dt="2025-03-21T08:59:23.506" v="105" actId="14100"/>
          <ac:spMkLst>
            <pc:docMk/>
            <pc:sldMk cId="0" sldId="260"/>
            <ac:spMk id="74" creationId="{00000000-0000-0000-0000-000000000000}"/>
          </ac:spMkLst>
        </pc:spChg>
      </pc:sldChg>
      <pc:sldChg chg="modSp mod">
        <pc:chgData name="Laura Guirao Stern - FIIAPP" userId="464d7cac-71a0-42e7-b0fc-4b8555c8c948" providerId="ADAL" clId="{0A870CC9-BA51-468B-A91D-65BC25886BD1}" dt="2025-03-21T09:15:24.485" v="182" actId="207"/>
        <pc:sldMkLst>
          <pc:docMk/>
          <pc:sldMk cId="0" sldId="261"/>
        </pc:sldMkLst>
        <pc:spChg chg="mod">
          <ac:chgData name="Laura Guirao Stern - FIIAPP" userId="464d7cac-71a0-42e7-b0fc-4b8555c8c948" providerId="ADAL" clId="{0A870CC9-BA51-468B-A91D-65BC25886BD1}" dt="2025-03-21T09:14:20.967" v="169" actId="14100"/>
          <ac:spMkLst>
            <pc:docMk/>
            <pc:sldMk cId="0" sldId="261"/>
            <ac:spMk id="77" creationId="{00000000-0000-0000-0000-000000000000}"/>
          </ac:spMkLst>
        </pc:spChg>
        <pc:spChg chg="mod">
          <ac:chgData name="Laura Guirao Stern - FIIAPP" userId="464d7cac-71a0-42e7-b0fc-4b8555c8c948" providerId="ADAL" clId="{0A870CC9-BA51-468B-A91D-65BC25886BD1}" dt="2025-03-21T09:14:27.601" v="171" actId="1076"/>
          <ac:spMkLst>
            <pc:docMk/>
            <pc:sldMk cId="0" sldId="261"/>
            <ac:spMk id="78" creationId="{00000000-0000-0000-0000-000000000000}"/>
          </ac:spMkLst>
        </pc:spChg>
        <pc:spChg chg="mod">
          <ac:chgData name="Laura Guirao Stern - FIIAPP" userId="464d7cac-71a0-42e7-b0fc-4b8555c8c948" providerId="ADAL" clId="{0A870CC9-BA51-468B-A91D-65BC25886BD1}" dt="2025-03-21T09:14:49.531" v="175" actId="1076"/>
          <ac:spMkLst>
            <pc:docMk/>
            <pc:sldMk cId="0" sldId="261"/>
            <ac:spMk id="79" creationId="{00000000-0000-0000-0000-000000000000}"/>
          </ac:spMkLst>
        </pc:spChg>
        <pc:spChg chg="mod">
          <ac:chgData name="Laura Guirao Stern - FIIAPP" userId="464d7cac-71a0-42e7-b0fc-4b8555c8c948" providerId="ADAL" clId="{0A870CC9-BA51-468B-A91D-65BC25886BD1}" dt="2025-03-21T09:15:00.643" v="177" actId="1076"/>
          <ac:spMkLst>
            <pc:docMk/>
            <pc:sldMk cId="0" sldId="261"/>
            <ac:spMk id="80" creationId="{00000000-0000-0000-0000-000000000000}"/>
          </ac:spMkLst>
        </pc:spChg>
        <pc:spChg chg="mod">
          <ac:chgData name="Laura Guirao Stern - FIIAPP" userId="464d7cac-71a0-42e7-b0fc-4b8555c8c948" providerId="ADAL" clId="{0A870CC9-BA51-468B-A91D-65BC25886BD1}" dt="2025-03-21T09:15:24.485" v="182" actId="207"/>
          <ac:spMkLst>
            <pc:docMk/>
            <pc:sldMk cId="0" sldId="261"/>
            <ac:spMk id="81" creationId="{00000000-0000-0000-0000-000000000000}"/>
          </ac:spMkLst>
        </pc:spChg>
        <pc:spChg chg="mod">
          <ac:chgData name="Laura Guirao Stern - FIIAPP" userId="464d7cac-71a0-42e7-b0fc-4b8555c8c948" providerId="ADAL" clId="{0A870CC9-BA51-468B-A91D-65BC25886BD1}" dt="2025-03-21T09:14:45.308" v="174" actId="1076"/>
          <ac:spMkLst>
            <pc:docMk/>
            <pc:sldMk cId="0" sldId="261"/>
            <ac:spMk id="82" creationId="{00000000-0000-0000-0000-000000000000}"/>
          </ac:spMkLst>
        </pc:spChg>
        <pc:spChg chg="mod">
          <ac:chgData name="Laura Guirao Stern - FIIAPP" userId="464d7cac-71a0-42e7-b0fc-4b8555c8c948" providerId="ADAL" clId="{0A870CC9-BA51-468B-A91D-65BC25886BD1}" dt="2025-03-21T09:14:57.148" v="176" actId="1076"/>
          <ac:spMkLst>
            <pc:docMk/>
            <pc:sldMk cId="0" sldId="261"/>
            <ac:spMk id="83" creationId="{00000000-0000-0000-0000-000000000000}"/>
          </ac:spMkLst>
        </pc:spChg>
        <pc:spChg chg="mod">
          <ac:chgData name="Laura Guirao Stern - FIIAPP" userId="464d7cac-71a0-42e7-b0fc-4b8555c8c948" providerId="ADAL" clId="{0A870CC9-BA51-468B-A91D-65BC25886BD1}" dt="2025-03-21T09:15:07.640" v="178" actId="1076"/>
          <ac:spMkLst>
            <pc:docMk/>
            <pc:sldMk cId="0" sldId="261"/>
            <ac:spMk id="84" creationId="{00000000-0000-0000-0000-000000000000}"/>
          </ac:spMkLst>
        </pc:spChg>
      </pc:sldChg>
      <pc:sldChg chg="modSp mod">
        <pc:chgData name="Laura Guirao Stern - FIIAPP" userId="464d7cac-71a0-42e7-b0fc-4b8555c8c948" providerId="ADAL" clId="{0A870CC9-BA51-468B-A91D-65BC25886BD1}" dt="2025-03-21T10:19:48.275" v="1148" actId="207"/>
        <pc:sldMkLst>
          <pc:docMk/>
          <pc:sldMk cId="0" sldId="262"/>
        </pc:sldMkLst>
        <pc:spChg chg="mod">
          <ac:chgData name="Laura Guirao Stern - FIIAPP" userId="464d7cac-71a0-42e7-b0fc-4b8555c8c948" providerId="ADAL" clId="{0A870CC9-BA51-468B-A91D-65BC25886BD1}" dt="2025-03-21T09:16:54.236" v="212" actId="207"/>
          <ac:spMkLst>
            <pc:docMk/>
            <pc:sldMk cId="0" sldId="262"/>
            <ac:spMk id="106" creationId="{00000000-0000-0000-0000-000000000000}"/>
          </ac:spMkLst>
        </pc:spChg>
        <pc:spChg chg="mod">
          <ac:chgData name="Laura Guirao Stern - FIIAPP" userId="464d7cac-71a0-42e7-b0fc-4b8555c8c948" providerId="ADAL" clId="{0A870CC9-BA51-468B-A91D-65BC25886BD1}" dt="2025-03-21T09:18:35.417" v="309" actId="207"/>
          <ac:spMkLst>
            <pc:docMk/>
            <pc:sldMk cId="0" sldId="262"/>
            <ac:spMk id="126" creationId="{00000000-0000-0000-0000-000000000000}"/>
          </ac:spMkLst>
        </pc:spChg>
        <pc:spChg chg="mod">
          <ac:chgData name="Laura Guirao Stern - FIIAPP" userId="464d7cac-71a0-42e7-b0fc-4b8555c8c948" providerId="ADAL" clId="{0A870CC9-BA51-468B-A91D-65BC25886BD1}" dt="2025-03-21T09:20:43.394" v="340" actId="14100"/>
          <ac:spMkLst>
            <pc:docMk/>
            <pc:sldMk cId="0" sldId="262"/>
            <ac:spMk id="141" creationId="{00000000-0000-0000-0000-000000000000}"/>
          </ac:spMkLst>
        </pc:spChg>
        <pc:spChg chg="mod">
          <ac:chgData name="Laura Guirao Stern - FIIAPP" userId="464d7cac-71a0-42e7-b0fc-4b8555c8c948" providerId="ADAL" clId="{0A870CC9-BA51-468B-A91D-65BC25886BD1}" dt="2025-03-21T10:18:21.318" v="1071" actId="207"/>
          <ac:spMkLst>
            <pc:docMk/>
            <pc:sldMk cId="0" sldId="262"/>
            <ac:spMk id="142" creationId="{00000000-0000-0000-0000-000000000000}"/>
          </ac:spMkLst>
        </pc:spChg>
        <pc:spChg chg="mod">
          <ac:chgData name="Laura Guirao Stern - FIIAPP" userId="464d7cac-71a0-42e7-b0fc-4b8555c8c948" providerId="ADAL" clId="{0A870CC9-BA51-468B-A91D-65BC25886BD1}" dt="2025-03-21T10:18:36.334" v="1099" actId="207"/>
          <ac:spMkLst>
            <pc:docMk/>
            <pc:sldMk cId="0" sldId="262"/>
            <ac:spMk id="143" creationId="{00000000-0000-0000-0000-000000000000}"/>
          </ac:spMkLst>
        </pc:spChg>
        <pc:spChg chg="mod">
          <ac:chgData name="Laura Guirao Stern - FIIAPP" userId="464d7cac-71a0-42e7-b0fc-4b8555c8c948" providerId="ADAL" clId="{0A870CC9-BA51-468B-A91D-65BC25886BD1}" dt="2025-03-21T10:18:57.073" v="1119" actId="207"/>
          <ac:spMkLst>
            <pc:docMk/>
            <pc:sldMk cId="0" sldId="262"/>
            <ac:spMk id="144" creationId="{00000000-0000-0000-0000-000000000000}"/>
          </ac:spMkLst>
        </pc:spChg>
        <pc:spChg chg="mod">
          <ac:chgData name="Laura Guirao Stern - FIIAPP" userId="464d7cac-71a0-42e7-b0fc-4b8555c8c948" providerId="ADAL" clId="{0A870CC9-BA51-468B-A91D-65BC25886BD1}" dt="2025-03-21T10:19:05.761" v="1126" actId="207"/>
          <ac:spMkLst>
            <pc:docMk/>
            <pc:sldMk cId="0" sldId="262"/>
            <ac:spMk id="147" creationId="{00000000-0000-0000-0000-000000000000}"/>
          </ac:spMkLst>
        </pc:spChg>
        <pc:spChg chg="mod">
          <ac:chgData name="Laura Guirao Stern - FIIAPP" userId="464d7cac-71a0-42e7-b0fc-4b8555c8c948" providerId="ADAL" clId="{0A870CC9-BA51-468B-A91D-65BC25886BD1}" dt="2025-03-21T09:15:49.451" v="193" actId="207"/>
          <ac:spMkLst>
            <pc:docMk/>
            <pc:sldMk cId="0" sldId="262"/>
            <ac:spMk id="154" creationId="{00000000-0000-0000-0000-000000000000}"/>
          </ac:spMkLst>
        </pc:spChg>
        <pc:spChg chg="mod">
          <ac:chgData name="Laura Guirao Stern - FIIAPP" userId="464d7cac-71a0-42e7-b0fc-4b8555c8c948" providerId="ADAL" clId="{0A870CC9-BA51-468B-A91D-65BC25886BD1}" dt="2025-03-21T09:18:02.831" v="265" actId="207"/>
          <ac:spMkLst>
            <pc:docMk/>
            <pc:sldMk cId="0" sldId="262"/>
            <ac:spMk id="155" creationId="{00000000-0000-0000-0000-000000000000}"/>
          </ac:spMkLst>
        </pc:spChg>
        <pc:spChg chg="mod">
          <ac:chgData name="Laura Guirao Stern - FIIAPP" userId="464d7cac-71a0-42e7-b0fc-4b8555c8c948" providerId="ADAL" clId="{0A870CC9-BA51-468B-A91D-65BC25886BD1}" dt="2025-03-21T09:17:42.485" v="248" actId="207"/>
          <ac:spMkLst>
            <pc:docMk/>
            <pc:sldMk cId="0" sldId="262"/>
            <ac:spMk id="156" creationId="{00000000-0000-0000-0000-000000000000}"/>
          </ac:spMkLst>
        </pc:spChg>
        <pc:spChg chg="mod">
          <ac:chgData name="Laura Guirao Stern - FIIAPP" userId="464d7cac-71a0-42e7-b0fc-4b8555c8c948" providerId="ADAL" clId="{0A870CC9-BA51-468B-A91D-65BC25886BD1}" dt="2025-03-21T09:17:53.603" v="255" actId="207"/>
          <ac:spMkLst>
            <pc:docMk/>
            <pc:sldMk cId="0" sldId="262"/>
            <ac:spMk id="157" creationId="{00000000-0000-0000-0000-000000000000}"/>
          </ac:spMkLst>
        </pc:spChg>
        <pc:spChg chg="mod">
          <ac:chgData name="Laura Guirao Stern - FIIAPP" userId="464d7cac-71a0-42e7-b0fc-4b8555c8c948" providerId="ADAL" clId="{0A870CC9-BA51-468B-A91D-65BC25886BD1}" dt="2025-03-21T09:18:54.565" v="312" actId="20577"/>
          <ac:spMkLst>
            <pc:docMk/>
            <pc:sldMk cId="0" sldId="262"/>
            <ac:spMk id="158" creationId="{00000000-0000-0000-0000-000000000000}"/>
          </ac:spMkLst>
        </pc:spChg>
        <pc:spChg chg="mod">
          <ac:chgData name="Laura Guirao Stern - FIIAPP" userId="464d7cac-71a0-42e7-b0fc-4b8555c8c948" providerId="ADAL" clId="{0A870CC9-BA51-468B-A91D-65BC25886BD1}" dt="2025-03-21T09:18:13.411" v="275" actId="207"/>
          <ac:spMkLst>
            <pc:docMk/>
            <pc:sldMk cId="0" sldId="262"/>
            <ac:spMk id="159" creationId="{00000000-0000-0000-0000-000000000000}"/>
          </ac:spMkLst>
        </pc:spChg>
        <pc:spChg chg="mod">
          <ac:chgData name="Laura Guirao Stern - FIIAPP" userId="464d7cac-71a0-42e7-b0fc-4b8555c8c948" providerId="ADAL" clId="{0A870CC9-BA51-468B-A91D-65BC25886BD1}" dt="2025-03-21T10:19:48.275" v="1148" actId="207"/>
          <ac:spMkLst>
            <pc:docMk/>
            <pc:sldMk cId="0" sldId="262"/>
            <ac:spMk id="160" creationId="{00000000-0000-0000-0000-000000000000}"/>
          </ac:spMkLst>
        </pc:spChg>
        <pc:grpChg chg="mod">
          <ac:chgData name="Laura Guirao Stern - FIIAPP" userId="464d7cac-71a0-42e7-b0fc-4b8555c8c948" providerId="ADAL" clId="{0A870CC9-BA51-468B-A91D-65BC25886BD1}" dt="2025-03-21T10:19:42.612" v="1147" actId="1076"/>
          <ac:grpSpMkLst>
            <pc:docMk/>
            <pc:sldMk cId="0" sldId="262"/>
            <ac:grpSpMk id="96" creationId="{00000000-0000-0000-0000-000000000000}"/>
          </ac:grpSpMkLst>
        </pc:grpChg>
        <pc:grpChg chg="mod">
          <ac:chgData name="Laura Guirao Stern - FIIAPP" userId="464d7cac-71a0-42e7-b0fc-4b8555c8c948" providerId="ADAL" clId="{0A870CC9-BA51-468B-A91D-65BC25886BD1}" dt="2025-03-21T09:16:43.514" v="194" actId="14100"/>
          <ac:grpSpMkLst>
            <pc:docMk/>
            <pc:sldMk cId="0" sldId="262"/>
            <ac:grpSpMk id="99" creationId="{00000000-0000-0000-0000-000000000000}"/>
          </ac:grpSpMkLst>
        </pc:grpChg>
        <pc:grpChg chg="mod">
          <ac:chgData name="Laura Guirao Stern - FIIAPP" userId="464d7cac-71a0-42e7-b0fc-4b8555c8c948" providerId="ADAL" clId="{0A870CC9-BA51-468B-A91D-65BC25886BD1}" dt="2025-03-21T09:16:46.262" v="195" actId="14100"/>
          <ac:grpSpMkLst>
            <pc:docMk/>
            <pc:sldMk cId="0" sldId="262"/>
            <ac:grpSpMk id="102" creationId="{00000000-0000-0000-0000-000000000000}"/>
          </ac:grpSpMkLst>
        </pc:grpChg>
        <pc:grpChg chg="mod">
          <ac:chgData name="Laura Guirao Stern - FIIAPP" userId="464d7cac-71a0-42e7-b0fc-4b8555c8c948" providerId="ADAL" clId="{0A870CC9-BA51-468B-A91D-65BC25886BD1}" dt="2025-03-21T09:17:38.766" v="247" actId="14100"/>
          <ac:grpSpMkLst>
            <pc:docMk/>
            <pc:sldMk cId="0" sldId="262"/>
            <ac:grpSpMk id="110" creationId="{00000000-0000-0000-0000-000000000000}"/>
          </ac:grpSpMkLst>
        </pc:grpChg>
        <pc:grpChg chg="mod">
          <ac:chgData name="Laura Guirao Stern - FIIAPP" userId="464d7cac-71a0-42e7-b0fc-4b8555c8c948" providerId="ADAL" clId="{0A870CC9-BA51-468B-A91D-65BC25886BD1}" dt="2025-03-21T09:18:51.247" v="311" actId="14100"/>
          <ac:grpSpMkLst>
            <pc:docMk/>
            <pc:sldMk cId="0" sldId="262"/>
            <ac:grpSpMk id="122" creationId="{00000000-0000-0000-0000-000000000000}"/>
          </ac:grpSpMkLst>
        </pc:grpChg>
        <pc:grpChg chg="mod">
          <ac:chgData name="Laura Guirao Stern - FIIAPP" userId="464d7cac-71a0-42e7-b0fc-4b8555c8c948" providerId="ADAL" clId="{0A870CC9-BA51-468B-A91D-65BC25886BD1}" dt="2025-03-21T09:20:32.446" v="338" actId="14100"/>
          <ac:grpSpMkLst>
            <pc:docMk/>
            <pc:sldMk cId="0" sldId="262"/>
            <ac:grpSpMk id="128" creationId="{00000000-0000-0000-0000-000000000000}"/>
          </ac:grpSpMkLst>
        </pc:grpChg>
      </pc:sldChg>
      <pc:sldChg chg="modSp mod">
        <pc:chgData name="Laura Guirao Stern - FIIAPP" userId="464d7cac-71a0-42e7-b0fc-4b8555c8c948" providerId="ADAL" clId="{0A870CC9-BA51-468B-A91D-65BC25886BD1}" dt="2025-03-21T10:22:38.764" v="1290" actId="207"/>
        <pc:sldMkLst>
          <pc:docMk/>
          <pc:sldMk cId="0" sldId="263"/>
        </pc:sldMkLst>
        <pc:spChg chg="mod">
          <ac:chgData name="Laura Guirao Stern - FIIAPP" userId="464d7cac-71a0-42e7-b0fc-4b8555c8c948" providerId="ADAL" clId="{0A870CC9-BA51-468B-A91D-65BC25886BD1}" dt="2025-03-21T10:20:42.752" v="1199" actId="14100"/>
          <ac:spMkLst>
            <pc:docMk/>
            <pc:sldMk cId="0" sldId="263"/>
            <ac:spMk id="187" creationId="{00000000-0000-0000-0000-000000000000}"/>
          </ac:spMkLst>
        </pc:spChg>
        <pc:spChg chg="mod">
          <ac:chgData name="Laura Guirao Stern - FIIAPP" userId="464d7cac-71a0-42e7-b0fc-4b8555c8c948" providerId="ADAL" clId="{0A870CC9-BA51-468B-A91D-65BC25886BD1}" dt="2025-03-21T10:20:48.607" v="1200" actId="207"/>
          <ac:spMkLst>
            <pc:docMk/>
            <pc:sldMk cId="0" sldId="263"/>
            <ac:spMk id="189" creationId="{00000000-0000-0000-0000-000000000000}"/>
          </ac:spMkLst>
        </pc:spChg>
        <pc:spChg chg="mod">
          <ac:chgData name="Laura Guirao Stern - FIIAPP" userId="464d7cac-71a0-42e7-b0fc-4b8555c8c948" providerId="ADAL" clId="{0A870CC9-BA51-468B-A91D-65BC25886BD1}" dt="2025-03-21T10:22:35.542" v="1289" actId="1076"/>
          <ac:spMkLst>
            <pc:docMk/>
            <pc:sldMk cId="0" sldId="263"/>
            <ac:spMk id="207" creationId="{00000000-0000-0000-0000-000000000000}"/>
          </ac:spMkLst>
        </pc:spChg>
        <pc:spChg chg="mod">
          <ac:chgData name="Laura Guirao Stern - FIIAPP" userId="464d7cac-71a0-42e7-b0fc-4b8555c8c948" providerId="ADAL" clId="{0A870CC9-BA51-468B-A91D-65BC25886BD1}" dt="2025-03-21T10:22:38.764" v="1290" actId="207"/>
          <ac:spMkLst>
            <pc:docMk/>
            <pc:sldMk cId="0" sldId="263"/>
            <ac:spMk id="209" creationId="{00000000-0000-0000-0000-000000000000}"/>
          </ac:spMkLst>
        </pc:spChg>
        <pc:spChg chg="mod">
          <ac:chgData name="Laura Guirao Stern - FIIAPP" userId="464d7cac-71a0-42e7-b0fc-4b8555c8c948" providerId="ADAL" clId="{0A870CC9-BA51-468B-A91D-65BC25886BD1}" dt="2025-03-21T10:20:29.582" v="1182" actId="207"/>
          <ac:spMkLst>
            <pc:docMk/>
            <pc:sldMk cId="0" sldId="263"/>
            <ac:spMk id="219" creationId="{00000000-0000-0000-0000-000000000000}"/>
          </ac:spMkLst>
        </pc:spChg>
        <pc:spChg chg="mod">
          <ac:chgData name="Laura Guirao Stern - FIIAPP" userId="464d7cac-71a0-42e7-b0fc-4b8555c8c948" providerId="ADAL" clId="{0A870CC9-BA51-468B-A91D-65BC25886BD1}" dt="2025-03-21T10:21:48.780" v="1248" actId="207"/>
          <ac:spMkLst>
            <pc:docMk/>
            <pc:sldMk cId="0" sldId="263"/>
            <ac:spMk id="220" creationId="{00000000-0000-0000-0000-000000000000}"/>
          </ac:spMkLst>
        </pc:spChg>
        <pc:spChg chg="mod">
          <ac:chgData name="Laura Guirao Stern - FIIAPP" userId="464d7cac-71a0-42e7-b0fc-4b8555c8c948" providerId="ADAL" clId="{0A870CC9-BA51-468B-A91D-65BC25886BD1}" dt="2025-03-21T10:21:32.947" v="1232" actId="1076"/>
          <ac:spMkLst>
            <pc:docMk/>
            <pc:sldMk cId="0" sldId="263"/>
            <ac:spMk id="221" creationId="{00000000-0000-0000-0000-000000000000}"/>
          </ac:spMkLst>
        </pc:spChg>
        <pc:spChg chg="mod">
          <ac:chgData name="Laura Guirao Stern - FIIAPP" userId="464d7cac-71a0-42e7-b0fc-4b8555c8c948" providerId="ADAL" clId="{0A870CC9-BA51-468B-A91D-65BC25886BD1}" dt="2025-03-21T10:21:41.977" v="1240" actId="207"/>
          <ac:spMkLst>
            <pc:docMk/>
            <pc:sldMk cId="0" sldId="263"/>
            <ac:spMk id="222" creationId="{00000000-0000-0000-0000-000000000000}"/>
          </ac:spMkLst>
        </pc:spChg>
        <pc:spChg chg="mod">
          <ac:chgData name="Laura Guirao Stern - FIIAPP" userId="464d7cac-71a0-42e7-b0fc-4b8555c8c948" providerId="ADAL" clId="{0A870CC9-BA51-468B-A91D-65BC25886BD1}" dt="2025-03-21T10:22:11.469" v="1272" actId="1076"/>
          <ac:spMkLst>
            <pc:docMk/>
            <pc:sldMk cId="0" sldId="263"/>
            <ac:spMk id="223" creationId="{00000000-0000-0000-0000-000000000000}"/>
          </ac:spMkLst>
        </pc:spChg>
        <pc:spChg chg="mod">
          <ac:chgData name="Laura Guirao Stern - FIIAPP" userId="464d7cac-71a0-42e7-b0fc-4b8555c8c948" providerId="ADAL" clId="{0A870CC9-BA51-468B-A91D-65BC25886BD1}" dt="2025-03-21T10:21:55.701" v="1258" actId="207"/>
          <ac:spMkLst>
            <pc:docMk/>
            <pc:sldMk cId="0" sldId="263"/>
            <ac:spMk id="224" creationId="{00000000-0000-0000-0000-000000000000}"/>
          </ac:spMkLst>
        </pc:spChg>
        <pc:spChg chg="mod">
          <ac:chgData name="Laura Guirao Stern - FIIAPP" userId="464d7cac-71a0-42e7-b0fc-4b8555c8c948" providerId="ADAL" clId="{0A870CC9-BA51-468B-A91D-65BC25886BD1}" dt="2025-03-21T10:20:14.642" v="1170" actId="207"/>
          <ac:spMkLst>
            <pc:docMk/>
            <pc:sldMk cId="0" sldId="263"/>
            <ac:spMk id="304" creationId="{00000000-0000-0000-0000-000000000000}"/>
          </ac:spMkLst>
        </pc:spChg>
        <pc:grpChg chg="mod">
          <ac:chgData name="Laura Guirao Stern - FIIAPP" userId="464d7cac-71a0-42e7-b0fc-4b8555c8c948" providerId="ADAL" clId="{0A870CC9-BA51-468B-A91D-65BC25886BD1}" dt="2025-03-21T10:20:26.423" v="1181" actId="1076"/>
          <ac:grpSpMkLst>
            <pc:docMk/>
            <pc:sldMk cId="0" sldId="263"/>
            <ac:grpSpMk id="182" creationId="{00000000-0000-0000-0000-000000000000}"/>
          </ac:grpSpMkLst>
        </pc:grpChg>
        <pc:grpChg chg="mod">
          <ac:chgData name="Laura Guirao Stern - FIIAPP" userId="464d7cac-71a0-42e7-b0fc-4b8555c8c948" providerId="ADAL" clId="{0A870CC9-BA51-468B-A91D-65BC25886BD1}" dt="2025-03-21T10:21:16.812" v="1228" actId="14100"/>
          <ac:grpSpMkLst>
            <pc:docMk/>
            <pc:sldMk cId="0" sldId="263"/>
            <ac:grpSpMk id="193" creationId="{00000000-0000-0000-0000-000000000000}"/>
          </ac:grpSpMkLst>
        </pc:grpChg>
        <pc:grpChg chg="mod">
          <ac:chgData name="Laura Guirao Stern - FIIAPP" userId="464d7cac-71a0-42e7-b0fc-4b8555c8c948" providerId="ADAL" clId="{0A870CC9-BA51-468B-A91D-65BC25886BD1}" dt="2025-03-21T10:22:21.611" v="1286" actId="14100"/>
          <ac:grpSpMkLst>
            <pc:docMk/>
            <pc:sldMk cId="0" sldId="263"/>
            <ac:grpSpMk id="205" creationId="{00000000-0000-0000-0000-000000000000}"/>
          </ac:grpSpMkLst>
        </pc:grpChg>
        <pc:grpChg chg="mod">
          <ac:chgData name="Laura Guirao Stern - FIIAPP" userId="464d7cac-71a0-42e7-b0fc-4b8555c8c948" providerId="ADAL" clId="{0A870CC9-BA51-468B-A91D-65BC25886BD1}" dt="2025-03-21T10:21:35.686" v="1233" actId="1076"/>
          <ac:grpSpMkLst>
            <pc:docMk/>
            <pc:sldMk cId="0" sldId="263"/>
            <ac:grpSpMk id="253" creationId="{00000000-0000-0000-0000-000000000000}"/>
          </ac:grpSpMkLst>
        </pc:grpChg>
      </pc:sldChg>
      <pc:sldChg chg="modSp mod">
        <pc:chgData name="Laura Guirao Stern - FIIAPP" userId="464d7cac-71a0-42e7-b0fc-4b8555c8c948" providerId="ADAL" clId="{0A870CC9-BA51-468B-A91D-65BC25886BD1}" dt="2025-03-21T10:27:30.608" v="1364" actId="5793"/>
        <pc:sldMkLst>
          <pc:docMk/>
          <pc:sldMk cId="0" sldId="264"/>
        </pc:sldMkLst>
        <pc:spChg chg="mod">
          <ac:chgData name="Laura Guirao Stern - FIIAPP" userId="464d7cac-71a0-42e7-b0fc-4b8555c8c948" providerId="ADAL" clId="{0A870CC9-BA51-468B-A91D-65BC25886BD1}" dt="2025-03-21T10:27:26.797" v="1360" actId="5793"/>
          <ac:spMkLst>
            <pc:docMk/>
            <pc:sldMk cId="0" sldId="264"/>
            <ac:spMk id="309" creationId="{00000000-0000-0000-0000-000000000000}"/>
          </ac:spMkLst>
        </pc:spChg>
        <pc:spChg chg="mod">
          <ac:chgData name="Laura Guirao Stern - FIIAPP" userId="464d7cac-71a0-42e7-b0fc-4b8555c8c948" providerId="ADAL" clId="{0A870CC9-BA51-468B-A91D-65BC25886BD1}" dt="2025-03-21T10:24:07.297" v="1303" actId="20577"/>
          <ac:spMkLst>
            <pc:docMk/>
            <pc:sldMk cId="0" sldId="264"/>
            <ac:spMk id="310" creationId="{00000000-0000-0000-0000-000000000000}"/>
          </ac:spMkLst>
        </pc:spChg>
        <pc:spChg chg="mod">
          <ac:chgData name="Laura Guirao Stern - FIIAPP" userId="464d7cac-71a0-42e7-b0fc-4b8555c8c948" providerId="ADAL" clId="{0A870CC9-BA51-468B-A91D-65BC25886BD1}" dt="2025-03-21T10:27:10.939" v="1338" actId="20577"/>
          <ac:spMkLst>
            <pc:docMk/>
            <pc:sldMk cId="0" sldId="264"/>
            <ac:spMk id="311" creationId="{00000000-0000-0000-0000-000000000000}"/>
          </ac:spMkLst>
        </pc:spChg>
        <pc:spChg chg="mod">
          <ac:chgData name="Laura Guirao Stern - FIIAPP" userId="464d7cac-71a0-42e7-b0fc-4b8555c8c948" providerId="ADAL" clId="{0A870CC9-BA51-468B-A91D-65BC25886BD1}" dt="2025-03-21T10:27:30.608" v="1364" actId="5793"/>
          <ac:spMkLst>
            <pc:docMk/>
            <pc:sldMk cId="0" sldId="264"/>
            <ac:spMk id="312" creationId="{00000000-0000-0000-0000-000000000000}"/>
          </ac:spMkLst>
        </pc:spChg>
        <pc:spChg chg="mod">
          <ac:chgData name="Laura Guirao Stern - FIIAPP" userId="464d7cac-71a0-42e7-b0fc-4b8555c8c948" providerId="ADAL" clId="{0A870CC9-BA51-468B-A91D-65BC25886BD1}" dt="2025-03-21T10:24:28.177" v="1306" actId="255"/>
          <ac:spMkLst>
            <pc:docMk/>
            <pc:sldMk cId="0" sldId="264"/>
            <ac:spMk id="313" creationId="{00000000-0000-0000-0000-000000000000}"/>
          </ac:spMkLst>
        </pc:spChg>
        <pc:spChg chg="mod">
          <ac:chgData name="Laura Guirao Stern - FIIAPP" userId="464d7cac-71a0-42e7-b0fc-4b8555c8c948" providerId="ADAL" clId="{0A870CC9-BA51-468B-A91D-65BC25886BD1}" dt="2025-03-21T09:48:29.080" v="844" actId="207"/>
          <ac:spMkLst>
            <pc:docMk/>
            <pc:sldMk cId="0" sldId="264"/>
            <ac:spMk id="314" creationId="{00000000-0000-0000-0000-000000000000}"/>
          </ac:spMkLst>
        </pc:spChg>
        <pc:spChg chg="mod">
          <ac:chgData name="Laura Guirao Stern - FIIAPP" userId="464d7cac-71a0-42e7-b0fc-4b8555c8c948" providerId="ADAL" clId="{0A870CC9-BA51-468B-A91D-65BC25886BD1}" dt="2025-03-21T10:23:46.871" v="1300" actId="113"/>
          <ac:spMkLst>
            <pc:docMk/>
            <pc:sldMk cId="0" sldId="264"/>
            <ac:spMk id="317" creationId="{00000000-0000-0000-0000-000000000000}"/>
          </ac:spMkLst>
        </pc:spChg>
        <pc:grpChg chg="mod">
          <ac:chgData name="Laura Guirao Stern - FIIAPP" userId="464d7cac-71a0-42e7-b0fc-4b8555c8c948" providerId="ADAL" clId="{0A870CC9-BA51-468B-A91D-65BC25886BD1}" dt="2025-03-21T09:48:19.801" v="826" actId="14100"/>
          <ac:grpSpMkLst>
            <pc:docMk/>
            <pc:sldMk cId="0" sldId="264"/>
            <ac:grpSpMk id="306" creationId="{00000000-0000-0000-0000-000000000000}"/>
          </ac:grpSpMkLst>
        </pc:grpChg>
      </pc:sldChg>
      <pc:sldChg chg="modSp mod">
        <pc:chgData name="Laura Guirao Stern - FIIAPP" userId="464d7cac-71a0-42e7-b0fc-4b8555c8c948" providerId="ADAL" clId="{0A870CC9-BA51-468B-A91D-65BC25886BD1}" dt="2025-03-21T10:27:02.357" v="1336" actId="5793"/>
        <pc:sldMkLst>
          <pc:docMk/>
          <pc:sldMk cId="0" sldId="265"/>
        </pc:sldMkLst>
        <pc:spChg chg="mod">
          <ac:chgData name="Laura Guirao Stern - FIIAPP" userId="464d7cac-71a0-42e7-b0fc-4b8555c8c948" providerId="ADAL" clId="{0A870CC9-BA51-468B-A91D-65BC25886BD1}" dt="2025-03-21T10:26:54.142" v="1330" actId="20577"/>
          <ac:spMkLst>
            <pc:docMk/>
            <pc:sldMk cId="0" sldId="265"/>
            <ac:spMk id="321" creationId="{00000000-0000-0000-0000-000000000000}"/>
          </ac:spMkLst>
        </pc:spChg>
        <pc:spChg chg="mod">
          <ac:chgData name="Laura Guirao Stern - FIIAPP" userId="464d7cac-71a0-42e7-b0fc-4b8555c8c948" providerId="ADAL" clId="{0A870CC9-BA51-468B-A91D-65BC25886BD1}" dt="2025-03-21T10:26:15.196" v="1323" actId="1076"/>
          <ac:spMkLst>
            <pc:docMk/>
            <pc:sldMk cId="0" sldId="265"/>
            <ac:spMk id="322" creationId="{00000000-0000-0000-0000-000000000000}"/>
          </ac:spMkLst>
        </pc:spChg>
        <pc:spChg chg="mod">
          <ac:chgData name="Laura Guirao Stern - FIIAPP" userId="464d7cac-71a0-42e7-b0fc-4b8555c8c948" providerId="ADAL" clId="{0A870CC9-BA51-468B-A91D-65BC25886BD1}" dt="2025-03-21T10:26:50.959" v="1328" actId="20577"/>
          <ac:spMkLst>
            <pc:docMk/>
            <pc:sldMk cId="0" sldId="265"/>
            <ac:spMk id="323" creationId="{00000000-0000-0000-0000-000000000000}"/>
          </ac:spMkLst>
        </pc:spChg>
        <pc:spChg chg="mod">
          <ac:chgData name="Laura Guirao Stern - FIIAPP" userId="464d7cac-71a0-42e7-b0fc-4b8555c8c948" providerId="ADAL" clId="{0A870CC9-BA51-468B-A91D-65BC25886BD1}" dt="2025-03-21T10:26:30.228" v="1326" actId="113"/>
          <ac:spMkLst>
            <pc:docMk/>
            <pc:sldMk cId="0" sldId="265"/>
            <ac:spMk id="324" creationId="{00000000-0000-0000-0000-000000000000}"/>
          </ac:spMkLst>
        </pc:spChg>
        <pc:spChg chg="mod">
          <ac:chgData name="Laura Guirao Stern - FIIAPP" userId="464d7cac-71a0-42e7-b0fc-4b8555c8c948" providerId="ADAL" clId="{0A870CC9-BA51-468B-A91D-65BC25886BD1}" dt="2025-03-21T10:27:02.357" v="1336" actId="5793"/>
          <ac:spMkLst>
            <pc:docMk/>
            <pc:sldMk cId="0" sldId="265"/>
            <ac:spMk id="325" creationId="{00000000-0000-0000-0000-000000000000}"/>
          </ac:spMkLst>
        </pc:spChg>
        <pc:spChg chg="mod">
          <ac:chgData name="Laura Guirao Stern - FIIAPP" userId="464d7cac-71a0-42e7-b0fc-4b8555c8c948" providerId="ADAL" clId="{0A870CC9-BA51-468B-A91D-65BC25886BD1}" dt="2025-03-21T10:25:43.432" v="1318" actId="20577"/>
          <ac:spMkLst>
            <pc:docMk/>
            <pc:sldMk cId="0" sldId="265"/>
            <ac:spMk id="326" creationId="{00000000-0000-0000-0000-000000000000}"/>
          </ac:spMkLst>
        </pc:spChg>
        <pc:spChg chg="mod">
          <ac:chgData name="Laura Guirao Stern - FIIAPP" userId="464d7cac-71a0-42e7-b0fc-4b8555c8c948" providerId="ADAL" clId="{0A870CC9-BA51-468B-A91D-65BC25886BD1}" dt="2025-03-21T09:43:00.898" v="639" actId="207"/>
          <ac:spMkLst>
            <pc:docMk/>
            <pc:sldMk cId="0" sldId="265"/>
            <ac:spMk id="327" creationId="{00000000-0000-0000-0000-000000000000}"/>
          </ac:spMkLst>
        </pc:spChg>
        <pc:grpChg chg="mod">
          <ac:chgData name="Laura Guirao Stern - FIIAPP" userId="464d7cac-71a0-42e7-b0fc-4b8555c8c948" providerId="ADAL" clId="{0A870CC9-BA51-468B-A91D-65BC25886BD1}" dt="2025-03-21T09:42:48.378" v="623" actId="14100"/>
          <ac:grpSpMkLst>
            <pc:docMk/>
            <pc:sldMk cId="0" sldId="265"/>
            <ac:grpSpMk id="318" creationId="{00000000-0000-0000-0000-000000000000}"/>
          </ac:grpSpMkLst>
        </pc:grpChg>
      </pc:sldChg>
      <pc:sldChg chg="modSp mod">
        <pc:chgData name="Laura Guirao Stern - FIIAPP" userId="464d7cac-71a0-42e7-b0fc-4b8555c8c948" providerId="ADAL" clId="{0A870CC9-BA51-468B-A91D-65BC25886BD1}" dt="2025-03-21T10:31:04.196" v="1401" actId="20577"/>
        <pc:sldMkLst>
          <pc:docMk/>
          <pc:sldMk cId="0" sldId="266"/>
        </pc:sldMkLst>
        <pc:spChg chg="mod">
          <ac:chgData name="Laura Guirao Stern - FIIAPP" userId="464d7cac-71a0-42e7-b0fc-4b8555c8c948" providerId="ADAL" clId="{0A870CC9-BA51-468B-A91D-65BC25886BD1}" dt="2025-03-21T09:38:29.327" v="545" actId="1076"/>
          <ac:spMkLst>
            <pc:docMk/>
            <pc:sldMk cId="0" sldId="266"/>
            <ac:spMk id="331" creationId="{00000000-0000-0000-0000-000000000000}"/>
          </ac:spMkLst>
        </pc:spChg>
        <pc:spChg chg="mod">
          <ac:chgData name="Laura Guirao Stern - FIIAPP" userId="464d7cac-71a0-42e7-b0fc-4b8555c8c948" providerId="ADAL" clId="{0A870CC9-BA51-468B-A91D-65BC25886BD1}" dt="2025-03-21T10:28:52.573" v="1377" actId="1076"/>
          <ac:spMkLst>
            <pc:docMk/>
            <pc:sldMk cId="0" sldId="266"/>
            <ac:spMk id="332" creationId="{00000000-0000-0000-0000-000000000000}"/>
          </ac:spMkLst>
        </pc:spChg>
        <pc:spChg chg="mod">
          <ac:chgData name="Laura Guirao Stern - FIIAPP" userId="464d7cac-71a0-42e7-b0fc-4b8555c8c948" providerId="ADAL" clId="{0A870CC9-BA51-468B-A91D-65BC25886BD1}" dt="2025-03-21T10:31:04.196" v="1401" actId="20577"/>
          <ac:spMkLst>
            <pc:docMk/>
            <pc:sldMk cId="0" sldId="266"/>
            <ac:spMk id="333" creationId="{00000000-0000-0000-0000-000000000000}"/>
          </ac:spMkLst>
        </pc:spChg>
        <pc:spChg chg="mod">
          <ac:chgData name="Laura Guirao Stern - FIIAPP" userId="464d7cac-71a0-42e7-b0fc-4b8555c8c948" providerId="ADAL" clId="{0A870CC9-BA51-468B-A91D-65BC25886BD1}" dt="2025-03-21T09:40:24.152" v="569" actId="207"/>
          <ac:spMkLst>
            <pc:docMk/>
            <pc:sldMk cId="0" sldId="266"/>
            <ac:spMk id="334" creationId="{00000000-0000-0000-0000-000000000000}"/>
          </ac:spMkLst>
        </pc:spChg>
        <pc:spChg chg="mod">
          <ac:chgData name="Laura Guirao Stern - FIIAPP" userId="464d7cac-71a0-42e7-b0fc-4b8555c8c948" providerId="ADAL" clId="{0A870CC9-BA51-468B-A91D-65BC25886BD1}" dt="2025-03-21T10:30:38.447" v="1396" actId="113"/>
          <ac:spMkLst>
            <pc:docMk/>
            <pc:sldMk cId="0" sldId="266"/>
            <ac:spMk id="335" creationId="{00000000-0000-0000-0000-000000000000}"/>
          </ac:spMkLst>
        </pc:spChg>
        <pc:spChg chg="mod">
          <ac:chgData name="Laura Guirao Stern - FIIAPP" userId="464d7cac-71a0-42e7-b0fc-4b8555c8c948" providerId="ADAL" clId="{0A870CC9-BA51-468B-A91D-65BC25886BD1}" dt="2025-03-21T10:31:02.268" v="1400" actId="1076"/>
          <ac:spMkLst>
            <pc:docMk/>
            <pc:sldMk cId="0" sldId="266"/>
            <ac:spMk id="336" creationId="{00000000-0000-0000-0000-000000000000}"/>
          </ac:spMkLst>
        </pc:spChg>
        <pc:spChg chg="mod">
          <ac:chgData name="Laura Guirao Stern - FIIAPP" userId="464d7cac-71a0-42e7-b0fc-4b8555c8c948" providerId="ADAL" clId="{0A870CC9-BA51-468B-A91D-65BC25886BD1}" dt="2025-03-21T10:29:16.983" v="1382" actId="255"/>
          <ac:spMkLst>
            <pc:docMk/>
            <pc:sldMk cId="0" sldId="266"/>
            <ac:spMk id="337" creationId="{00000000-0000-0000-0000-000000000000}"/>
          </ac:spMkLst>
        </pc:spChg>
        <pc:spChg chg="mod">
          <ac:chgData name="Laura Guirao Stern - FIIAPP" userId="464d7cac-71a0-42e7-b0fc-4b8555c8c948" providerId="ADAL" clId="{0A870CC9-BA51-468B-A91D-65BC25886BD1}" dt="2025-03-21T09:40:12.327" v="566" actId="207"/>
          <ac:spMkLst>
            <pc:docMk/>
            <pc:sldMk cId="0" sldId="266"/>
            <ac:spMk id="338" creationId="{00000000-0000-0000-0000-000000000000}"/>
          </ac:spMkLst>
        </pc:spChg>
        <pc:grpChg chg="mod">
          <ac:chgData name="Laura Guirao Stern - FIIAPP" userId="464d7cac-71a0-42e7-b0fc-4b8555c8c948" providerId="ADAL" clId="{0A870CC9-BA51-468B-A91D-65BC25886BD1}" dt="2025-03-21T10:28:42.596" v="1375" actId="14100"/>
          <ac:grpSpMkLst>
            <pc:docMk/>
            <pc:sldMk cId="0" sldId="266"/>
            <ac:grpSpMk id="329" creationId="{00000000-0000-0000-0000-000000000000}"/>
          </ac:grpSpMkLst>
        </pc:grpChg>
      </pc:sldChg>
      <pc:sldChg chg="modSp mod">
        <pc:chgData name="Laura Guirao Stern - FIIAPP" userId="464d7cac-71a0-42e7-b0fc-4b8555c8c948" providerId="ADAL" clId="{0A870CC9-BA51-468B-A91D-65BC25886BD1}" dt="2025-03-21T10:32:26.519" v="1426" actId="20577"/>
        <pc:sldMkLst>
          <pc:docMk/>
          <pc:sldMk cId="0" sldId="267"/>
        </pc:sldMkLst>
        <pc:spChg chg="mod">
          <ac:chgData name="Laura Guirao Stern - FIIAPP" userId="464d7cac-71a0-42e7-b0fc-4b8555c8c948" providerId="ADAL" clId="{0A870CC9-BA51-468B-A91D-65BC25886BD1}" dt="2025-03-21T10:32:06.641" v="1417" actId="5793"/>
          <ac:spMkLst>
            <pc:docMk/>
            <pc:sldMk cId="0" sldId="267"/>
            <ac:spMk id="344" creationId="{00000000-0000-0000-0000-000000000000}"/>
          </ac:spMkLst>
        </pc:spChg>
        <pc:spChg chg="mod">
          <ac:chgData name="Laura Guirao Stern - FIIAPP" userId="464d7cac-71a0-42e7-b0fc-4b8555c8c948" providerId="ADAL" clId="{0A870CC9-BA51-468B-A91D-65BC25886BD1}" dt="2025-03-21T10:31:57.415" v="1412" actId="255"/>
          <ac:spMkLst>
            <pc:docMk/>
            <pc:sldMk cId="0" sldId="267"/>
            <ac:spMk id="345" creationId="{00000000-0000-0000-0000-000000000000}"/>
          </ac:spMkLst>
        </pc:spChg>
        <pc:spChg chg="mod">
          <ac:chgData name="Laura Guirao Stern - FIIAPP" userId="464d7cac-71a0-42e7-b0fc-4b8555c8c948" providerId="ADAL" clId="{0A870CC9-BA51-468B-A91D-65BC25886BD1}" dt="2025-03-21T09:46:29.124" v="765" actId="207"/>
          <ac:spMkLst>
            <pc:docMk/>
            <pc:sldMk cId="0" sldId="267"/>
            <ac:spMk id="346" creationId="{00000000-0000-0000-0000-000000000000}"/>
          </ac:spMkLst>
        </pc:spChg>
        <pc:spChg chg="mod">
          <ac:chgData name="Laura Guirao Stern - FIIAPP" userId="464d7cac-71a0-42e7-b0fc-4b8555c8c948" providerId="ADAL" clId="{0A870CC9-BA51-468B-A91D-65BC25886BD1}" dt="2025-03-21T10:31:44.033" v="1408" actId="113"/>
          <ac:spMkLst>
            <pc:docMk/>
            <pc:sldMk cId="0" sldId="267"/>
            <ac:spMk id="347" creationId="{00000000-0000-0000-0000-000000000000}"/>
          </ac:spMkLst>
        </pc:spChg>
        <pc:spChg chg="mod">
          <ac:chgData name="Laura Guirao Stern - FIIAPP" userId="464d7cac-71a0-42e7-b0fc-4b8555c8c948" providerId="ADAL" clId="{0A870CC9-BA51-468B-A91D-65BC25886BD1}" dt="2025-03-21T10:32:12.859" v="1423" actId="20577"/>
          <ac:spMkLst>
            <pc:docMk/>
            <pc:sldMk cId="0" sldId="267"/>
            <ac:spMk id="348" creationId="{00000000-0000-0000-0000-000000000000}"/>
          </ac:spMkLst>
        </pc:spChg>
        <pc:spChg chg="mod">
          <ac:chgData name="Laura Guirao Stern - FIIAPP" userId="464d7cac-71a0-42e7-b0fc-4b8555c8c948" providerId="ADAL" clId="{0A870CC9-BA51-468B-A91D-65BC25886BD1}" dt="2025-03-21T10:32:26.519" v="1426" actId="20577"/>
          <ac:spMkLst>
            <pc:docMk/>
            <pc:sldMk cId="0" sldId="267"/>
            <ac:spMk id="349" creationId="{00000000-0000-0000-0000-000000000000}"/>
          </ac:spMkLst>
        </pc:spChg>
        <pc:spChg chg="mod">
          <ac:chgData name="Laura Guirao Stern - FIIAPP" userId="464d7cac-71a0-42e7-b0fc-4b8555c8c948" providerId="ADAL" clId="{0A870CC9-BA51-468B-A91D-65BC25886BD1}" dt="2025-03-21T09:46:09.694" v="746" actId="207"/>
          <ac:spMkLst>
            <pc:docMk/>
            <pc:sldMk cId="0" sldId="267"/>
            <ac:spMk id="350" creationId="{00000000-0000-0000-0000-000000000000}"/>
          </ac:spMkLst>
        </pc:spChg>
        <pc:grpChg chg="mod">
          <ac:chgData name="Laura Guirao Stern - FIIAPP" userId="464d7cac-71a0-42e7-b0fc-4b8555c8c948" providerId="ADAL" clId="{0A870CC9-BA51-468B-A91D-65BC25886BD1}" dt="2025-03-21T10:31:20.611" v="1402" actId="14100"/>
          <ac:grpSpMkLst>
            <pc:docMk/>
            <pc:sldMk cId="0" sldId="267"/>
            <ac:grpSpMk id="341" creationId="{00000000-0000-0000-0000-000000000000}"/>
          </ac:grpSpMkLst>
        </pc:grpChg>
      </pc:sldChg>
      <pc:sldChg chg="modSp mod">
        <pc:chgData name="Laura Guirao Stern - FIIAPP" userId="464d7cac-71a0-42e7-b0fc-4b8555c8c948" providerId="ADAL" clId="{0A870CC9-BA51-468B-A91D-65BC25886BD1}" dt="2025-03-21T10:35:23.075" v="1429" actId="20577"/>
        <pc:sldMkLst>
          <pc:docMk/>
          <pc:sldMk cId="0" sldId="268"/>
        </pc:sldMkLst>
        <pc:spChg chg="mod">
          <ac:chgData name="Laura Guirao Stern - FIIAPP" userId="464d7cac-71a0-42e7-b0fc-4b8555c8c948" providerId="ADAL" clId="{0A870CC9-BA51-468B-A91D-65BC25886BD1}" dt="2025-03-21T09:32:10.906" v="510" actId="1076"/>
          <ac:spMkLst>
            <pc:docMk/>
            <pc:sldMk cId="0" sldId="268"/>
            <ac:spMk id="352" creationId="{00000000-0000-0000-0000-000000000000}"/>
          </ac:spMkLst>
        </pc:spChg>
        <pc:spChg chg="mod">
          <ac:chgData name="Laura Guirao Stern - FIIAPP" userId="464d7cac-71a0-42e7-b0fc-4b8555c8c948" providerId="ADAL" clId="{0A870CC9-BA51-468B-A91D-65BC25886BD1}" dt="2025-03-21T10:35:23.075" v="1429" actId="20577"/>
          <ac:spMkLst>
            <pc:docMk/>
            <pc:sldMk cId="0" sldId="268"/>
            <ac:spMk id="353" creationId="{00000000-0000-0000-0000-000000000000}"/>
          </ac:spMkLst>
        </pc:spChg>
        <pc:spChg chg="mod">
          <ac:chgData name="Laura Guirao Stern - FIIAPP" userId="464d7cac-71a0-42e7-b0fc-4b8555c8c948" providerId="ADAL" clId="{0A870CC9-BA51-468B-A91D-65BC25886BD1}" dt="2025-03-21T09:31:48.314" v="504" actId="1076"/>
          <ac:spMkLst>
            <pc:docMk/>
            <pc:sldMk cId="0" sldId="268"/>
            <ac:spMk id="354" creationId="{00000000-0000-0000-0000-000000000000}"/>
          </ac:spMkLst>
        </pc:spChg>
      </pc:sldChg>
      <pc:sldChg chg="modSp mod">
        <pc:chgData name="Laura Guirao Stern - FIIAPP" userId="464d7cac-71a0-42e7-b0fc-4b8555c8c948" providerId="ADAL" clId="{0A870CC9-BA51-468B-A91D-65BC25886BD1}" dt="2025-03-21T09:30:47.859" v="501" actId="1076"/>
        <pc:sldMkLst>
          <pc:docMk/>
          <pc:sldMk cId="0" sldId="269"/>
        </pc:sldMkLst>
        <pc:spChg chg="mod">
          <ac:chgData name="Laura Guirao Stern - FIIAPP" userId="464d7cac-71a0-42e7-b0fc-4b8555c8c948" providerId="ADAL" clId="{0A870CC9-BA51-468B-A91D-65BC25886BD1}" dt="2025-03-21T09:29:10.990" v="500" actId="207"/>
          <ac:spMkLst>
            <pc:docMk/>
            <pc:sldMk cId="0" sldId="269"/>
            <ac:spMk id="382" creationId="{00000000-0000-0000-0000-000000000000}"/>
          </ac:spMkLst>
        </pc:spChg>
        <pc:spChg chg="mod">
          <ac:chgData name="Laura Guirao Stern - FIIAPP" userId="464d7cac-71a0-42e7-b0fc-4b8555c8c948" providerId="ADAL" clId="{0A870CC9-BA51-468B-A91D-65BC25886BD1}" dt="2025-03-21T09:27:35.918" v="433" actId="207"/>
          <ac:spMkLst>
            <pc:docMk/>
            <pc:sldMk cId="0" sldId="269"/>
            <ac:spMk id="383" creationId="{00000000-0000-0000-0000-000000000000}"/>
          </ac:spMkLst>
        </pc:spChg>
        <pc:spChg chg="mod">
          <ac:chgData name="Laura Guirao Stern - FIIAPP" userId="464d7cac-71a0-42e7-b0fc-4b8555c8c948" providerId="ADAL" clId="{0A870CC9-BA51-468B-A91D-65BC25886BD1}" dt="2025-03-21T09:27:15.017" v="422" actId="14100"/>
          <ac:spMkLst>
            <pc:docMk/>
            <pc:sldMk cId="0" sldId="269"/>
            <ac:spMk id="384" creationId="{00000000-0000-0000-0000-000000000000}"/>
          </ac:spMkLst>
        </pc:spChg>
        <pc:spChg chg="mod">
          <ac:chgData name="Laura Guirao Stern - FIIAPP" userId="464d7cac-71a0-42e7-b0fc-4b8555c8c948" providerId="ADAL" clId="{0A870CC9-BA51-468B-A91D-65BC25886BD1}" dt="2025-03-21T09:30:47.859" v="501" actId="1076"/>
          <ac:spMkLst>
            <pc:docMk/>
            <pc:sldMk cId="0" sldId="269"/>
            <ac:spMk id="385" creationId="{00000000-0000-0000-0000-000000000000}"/>
          </ac:spMkLst>
        </pc:spChg>
        <pc:spChg chg="mod">
          <ac:chgData name="Laura Guirao Stern - FIIAPP" userId="464d7cac-71a0-42e7-b0fc-4b8555c8c948" providerId="ADAL" clId="{0A870CC9-BA51-468B-A91D-65BC25886BD1}" dt="2025-03-21T09:28:33.787" v="465" actId="2711"/>
          <ac:spMkLst>
            <pc:docMk/>
            <pc:sldMk cId="0" sldId="269"/>
            <ac:spMk id="386" creationId="{00000000-0000-0000-0000-000000000000}"/>
          </ac:spMkLst>
        </pc:spChg>
        <pc:spChg chg="mod">
          <ac:chgData name="Laura Guirao Stern - FIIAPP" userId="464d7cac-71a0-42e7-b0fc-4b8555c8c948" providerId="ADAL" clId="{0A870CC9-BA51-468B-A91D-65BC25886BD1}" dt="2025-03-21T09:28:24.647" v="464" actId="207"/>
          <ac:spMkLst>
            <pc:docMk/>
            <pc:sldMk cId="0" sldId="269"/>
            <ac:spMk id="387" creationId="{00000000-0000-0000-0000-000000000000}"/>
          </ac:spMkLst>
        </pc:spChg>
        <pc:grpChg chg="mod">
          <ac:chgData name="Laura Guirao Stern - FIIAPP" userId="464d7cac-71a0-42e7-b0fc-4b8555c8c948" providerId="ADAL" clId="{0A870CC9-BA51-468B-A91D-65BC25886BD1}" dt="2025-03-21T09:27:40.232" v="434" actId="14100"/>
          <ac:grpSpMkLst>
            <pc:docMk/>
            <pc:sldMk cId="0" sldId="269"/>
            <ac:grpSpMk id="367" creationId="{00000000-0000-0000-0000-000000000000}"/>
          </ac:grpSpMkLst>
        </pc:grpChg>
        <pc:grpChg chg="mod">
          <ac:chgData name="Laura Guirao Stern - FIIAPP" userId="464d7cac-71a0-42e7-b0fc-4b8555c8c948" providerId="ADAL" clId="{0A870CC9-BA51-468B-A91D-65BC25886BD1}" dt="2025-03-21T09:28:47.809" v="469" actId="1076"/>
          <ac:grpSpMkLst>
            <pc:docMk/>
            <pc:sldMk cId="0" sldId="269"/>
            <ac:grpSpMk id="376" creationId="{00000000-0000-0000-0000-000000000000}"/>
          </ac:grpSpMkLst>
        </pc:grpChg>
      </pc:sldChg>
      <pc:sldChg chg="modSp mod">
        <pc:chgData name="Laura Guirao Stern - FIIAPP" userId="464d7cac-71a0-42e7-b0fc-4b8555c8c948" providerId="ADAL" clId="{0A870CC9-BA51-468B-A91D-65BC25886BD1}" dt="2025-03-21T09:26:43.073" v="417" actId="207"/>
        <pc:sldMkLst>
          <pc:docMk/>
          <pc:sldMk cId="0" sldId="270"/>
        </pc:sldMkLst>
        <pc:spChg chg="mod">
          <ac:chgData name="Laura Guirao Stern - FIIAPP" userId="464d7cac-71a0-42e7-b0fc-4b8555c8c948" providerId="ADAL" clId="{0A870CC9-BA51-468B-A91D-65BC25886BD1}" dt="2025-03-21T09:22:13.676" v="367" actId="1076"/>
          <ac:spMkLst>
            <pc:docMk/>
            <pc:sldMk cId="0" sldId="270"/>
            <ac:spMk id="415" creationId="{00000000-0000-0000-0000-000000000000}"/>
          </ac:spMkLst>
        </pc:spChg>
        <pc:spChg chg="mod">
          <ac:chgData name="Laura Guirao Stern - FIIAPP" userId="464d7cac-71a0-42e7-b0fc-4b8555c8c948" providerId="ADAL" clId="{0A870CC9-BA51-468B-A91D-65BC25886BD1}" dt="2025-03-21T09:23:07.420" v="374" actId="207"/>
          <ac:spMkLst>
            <pc:docMk/>
            <pc:sldMk cId="0" sldId="270"/>
            <ac:spMk id="416" creationId="{00000000-0000-0000-0000-000000000000}"/>
          </ac:spMkLst>
        </pc:spChg>
        <pc:spChg chg="mod">
          <ac:chgData name="Laura Guirao Stern - FIIAPP" userId="464d7cac-71a0-42e7-b0fc-4b8555c8c948" providerId="ADAL" clId="{0A870CC9-BA51-468B-A91D-65BC25886BD1}" dt="2025-03-21T09:23:57.351" v="383" actId="207"/>
          <ac:spMkLst>
            <pc:docMk/>
            <pc:sldMk cId="0" sldId="270"/>
            <ac:spMk id="417" creationId="{00000000-0000-0000-0000-000000000000}"/>
          </ac:spMkLst>
        </pc:spChg>
        <pc:spChg chg="mod">
          <ac:chgData name="Laura Guirao Stern - FIIAPP" userId="464d7cac-71a0-42e7-b0fc-4b8555c8c948" providerId="ADAL" clId="{0A870CC9-BA51-468B-A91D-65BC25886BD1}" dt="2025-03-21T09:24:16.284" v="389" actId="207"/>
          <ac:spMkLst>
            <pc:docMk/>
            <pc:sldMk cId="0" sldId="270"/>
            <ac:spMk id="418" creationId="{00000000-0000-0000-0000-000000000000}"/>
          </ac:spMkLst>
        </pc:spChg>
        <pc:spChg chg="mod">
          <ac:chgData name="Laura Guirao Stern - FIIAPP" userId="464d7cac-71a0-42e7-b0fc-4b8555c8c948" providerId="ADAL" clId="{0A870CC9-BA51-468B-A91D-65BC25886BD1}" dt="2025-03-21T09:24:49.009" v="397" actId="207"/>
          <ac:spMkLst>
            <pc:docMk/>
            <pc:sldMk cId="0" sldId="270"/>
            <ac:spMk id="419" creationId="{00000000-0000-0000-0000-000000000000}"/>
          </ac:spMkLst>
        </pc:spChg>
        <pc:spChg chg="mod">
          <ac:chgData name="Laura Guirao Stern - FIIAPP" userId="464d7cac-71a0-42e7-b0fc-4b8555c8c948" providerId="ADAL" clId="{0A870CC9-BA51-468B-A91D-65BC25886BD1}" dt="2025-03-21T09:26:08.378" v="416" actId="207"/>
          <ac:spMkLst>
            <pc:docMk/>
            <pc:sldMk cId="0" sldId="270"/>
            <ac:spMk id="420" creationId="{00000000-0000-0000-0000-000000000000}"/>
          </ac:spMkLst>
        </pc:spChg>
        <pc:spChg chg="mod">
          <ac:chgData name="Laura Guirao Stern - FIIAPP" userId="464d7cac-71a0-42e7-b0fc-4b8555c8c948" providerId="ADAL" clId="{0A870CC9-BA51-468B-A91D-65BC25886BD1}" dt="2025-03-21T09:25:13.063" v="404" actId="207"/>
          <ac:spMkLst>
            <pc:docMk/>
            <pc:sldMk cId="0" sldId="270"/>
            <ac:spMk id="421" creationId="{00000000-0000-0000-0000-000000000000}"/>
          </ac:spMkLst>
        </pc:spChg>
        <pc:spChg chg="mod">
          <ac:chgData name="Laura Guirao Stern - FIIAPP" userId="464d7cac-71a0-42e7-b0fc-4b8555c8c948" providerId="ADAL" clId="{0A870CC9-BA51-468B-A91D-65BC25886BD1}" dt="2025-03-21T09:26:43.073" v="417" actId="207"/>
          <ac:spMkLst>
            <pc:docMk/>
            <pc:sldMk cId="0" sldId="270"/>
            <ac:spMk id="422" creationId="{00000000-0000-0000-0000-000000000000}"/>
          </ac:spMkLst>
        </pc:spChg>
        <pc:grpChg chg="mod">
          <ac:chgData name="Laura Guirao Stern - FIIAPP" userId="464d7cac-71a0-42e7-b0fc-4b8555c8c948" providerId="ADAL" clId="{0A870CC9-BA51-468B-A91D-65BC25886BD1}" dt="2025-03-21T09:22:09.741" v="366" actId="1076"/>
          <ac:grpSpMkLst>
            <pc:docMk/>
            <pc:sldMk cId="0" sldId="270"/>
            <ac:grpSpMk id="390" creationId="{00000000-0000-0000-0000-000000000000}"/>
          </ac:grpSpMkLst>
        </pc:grpChg>
        <pc:grpChg chg="mod">
          <ac:chgData name="Laura Guirao Stern - FIIAPP" userId="464d7cac-71a0-42e7-b0fc-4b8555c8c948" providerId="ADAL" clId="{0A870CC9-BA51-468B-A91D-65BC25886BD1}" dt="2025-03-21T09:22:06.009" v="365" actId="14100"/>
          <ac:grpSpMkLst>
            <pc:docMk/>
            <pc:sldMk cId="0" sldId="270"/>
            <ac:grpSpMk id="392" creationId="{00000000-0000-0000-0000-000000000000}"/>
          </ac:grpSpMkLst>
        </pc:grpChg>
        <pc:grpChg chg="mod">
          <ac:chgData name="Laura Guirao Stern - FIIAPP" userId="464d7cac-71a0-42e7-b0fc-4b8555c8c948" providerId="ADAL" clId="{0A870CC9-BA51-468B-A91D-65BC25886BD1}" dt="2025-03-21T09:23:29.398" v="376" actId="1076"/>
          <ac:grpSpMkLst>
            <pc:docMk/>
            <pc:sldMk cId="0" sldId="270"/>
            <ac:grpSpMk id="394" creationId="{00000000-0000-0000-0000-000000000000}"/>
          </ac:grpSpMkLst>
        </pc:grpChg>
        <pc:grpChg chg="mod">
          <ac:chgData name="Laura Guirao Stern - FIIAPP" userId="464d7cac-71a0-42e7-b0fc-4b8555c8c948" providerId="ADAL" clId="{0A870CC9-BA51-468B-A91D-65BC25886BD1}" dt="2025-03-21T09:25:19.307" v="405" actId="14100"/>
          <ac:grpSpMkLst>
            <pc:docMk/>
            <pc:sldMk cId="0" sldId="270"/>
            <ac:grpSpMk id="396" creationId="{00000000-0000-0000-0000-000000000000}"/>
          </ac:grpSpMkLst>
        </pc:grpChg>
        <pc:grpChg chg="mod">
          <ac:chgData name="Laura Guirao Stern - FIIAPP" userId="464d7cac-71a0-42e7-b0fc-4b8555c8c948" providerId="ADAL" clId="{0A870CC9-BA51-468B-A91D-65BC25886BD1}" dt="2025-03-21T09:25:22.271" v="406" actId="14100"/>
          <ac:grpSpMkLst>
            <pc:docMk/>
            <pc:sldMk cId="0" sldId="270"/>
            <ac:grpSpMk id="398" creationId="{00000000-0000-0000-0000-000000000000}"/>
          </ac:grpSpMkLst>
        </pc:grpChg>
        <pc:grpChg chg="mod">
          <ac:chgData name="Laura Guirao Stern - FIIAPP" userId="464d7cac-71a0-42e7-b0fc-4b8555c8c948" providerId="ADAL" clId="{0A870CC9-BA51-468B-A91D-65BC25886BD1}" dt="2025-03-21T09:25:25.371" v="407" actId="14100"/>
          <ac:grpSpMkLst>
            <pc:docMk/>
            <pc:sldMk cId="0" sldId="270"/>
            <ac:grpSpMk id="400" creationId="{00000000-0000-0000-0000-000000000000}"/>
          </ac:grpSpMkLst>
        </pc:grpChg>
        <pc:grpChg chg="mod">
          <ac:chgData name="Laura Guirao Stern - FIIAPP" userId="464d7cac-71a0-42e7-b0fc-4b8555c8c948" providerId="ADAL" clId="{0A870CC9-BA51-468B-A91D-65BC25886BD1}" dt="2025-03-21T09:25:28.229" v="408" actId="14100"/>
          <ac:grpSpMkLst>
            <pc:docMk/>
            <pc:sldMk cId="0" sldId="270"/>
            <ac:grpSpMk id="402" creationId="{00000000-0000-0000-0000-000000000000}"/>
          </ac:grpSpMkLst>
        </pc:grpChg>
      </pc:sldChg>
      <pc:sldChg chg="modSp mod">
        <pc:chgData name="Laura Guirao Stern - FIIAPP" userId="464d7cac-71a0-42e7-b0fc-4b8555c8c948" providerId="ADAL" clId="{0A870CC9-BA51-468B-A91D-65BC25886BD1}" dt="2025-03-21T10:41:59.321" v="1718" actId="1076"/>
        <pc:sldMkLst>
          <pc:docMk/>
          <pc:sldMk cId="0" sldId="271"/>
        </pc:sldMkLst>
        <pc:spChg chg="mod">
          <ac:chgData name="Laura Guirao Stern - FIIAPP" userId="464d7cac-71a0-42e7-b0fc-4b8555c8c948" providerId="ADAL" clId="{0A870CC9-BA51-468B-A91D-65BC25886BD1}" dt="2025-03-21T10:38:19.817" v="1605" actId="1076"/>
          <ac:spMkLst>
            <pc:docMk/>
            <pc:sldMk cId="0" sldId="271"/>
            <ac:spMk id="425" creationId="{00000000-0000-0000-0000-000000000000}"/>
          </ac:spMkLst>
        </pc:spChg>
        <pc:spChg chg="mod">
          <ac:chgData name="Laura Guirao Stern - FIIAPP" userId="464d7cac-71a0-42e7-b0fc-4b8555c8c948" providerId="ADAL" clId="{0A870CC9-BA51-468B-A91D-65BC25886BD1}" dt="2025-03-21T10:38:14.598" v="1604" actId="20577"/>
          <ac:spMkLst>
            <pc:docMk/>
            <pc:sldMk cId="0" sldId="271"/>
            <ac:spMk id="430" creationId="{00000000-0000-0000-0000-000000000000}"/>
          </ac:spMkLst>
        </pc:spChg>
        <pc:spChg chg="mod">
          <ac:chgData name="Laura Guirao Stern - FIIAPP" userId="464d7cac-71a0-42e7-b0fc-4b8555c8c948" providerId="ADAL" clId="{0A870CC9-BA51-468B-A91D-65BC25886BD1}" dt="2025-03-21T10:39:30.716" v="1672" actId="207"/>
          <ac:spMkLst>
            <pc:docMk/>
            <pc:sldMk cId="0" sldId="271"/>
            <ac:spMk id="435" creationId="{00000000-0000-0000-0000-000000000000}"/>
          </ac:spMkLst>
        </pc:spChg>
        <pc:spChg chg="mod">
          <ac:chgData name="Laura Guirao Stern - FIIAPP" userId="464d7cac-71a0-42e7-b0fc-4b8555c8c948" providerId="ADAL" clId="{0A870CC9-BA51-468B-A91D-65BC25886BD1}" dt="2025-03-21T10:41:59.321" v="1718" actId="1076"/>
          <ac:spMkLst>
            <pc:docMk/>
            <pc:sldMk cId="0" sldId="271"/>
            <ac:spMk id="438" creationId="{00000000-0000-0000-0000-000000000000}"/>
          </ac:spMkLst>
        </pc:spChg>
        <pc:spChg chg="mod">
          <ac:chgData name="Laura Guirao Stern - FIIAPP" userId="464d7cac-71a0-42e7-b0fc-4b8555c8c948" providerId="ADAL" clId="{0A870CC9-BA51-468B-A91D-65BC25886BD1}" dt="2025-03-21T10:38:28.512" v="1607" actId="207"/>
          <ac:spMkLst>
            <pc:docMk/>
            <pc:sldMk cId="0" sldId="271"/>
            <ac:spMk id="446" creationId="{00000000-0000-0000-0000-000000000000}"/>
          </ac:spMkLst>
        </pc:spChg>
        <pc:spChg chg="mod">
          <ac:chgData name="Laura Guirao Stern - FIIAPP" userId="464d7cac-71a0-42e7-b0fc-4b8555c8c948" providerId="ADAL" clId="{0A870CC9-BA51-468B-A91D-65BC25886BD1}" dt="2025-03-21T10:38:50.528" v="1642" actId="207"/>
          <ac:spMkLst>
            <pc:docMk/>
            <pc:sldMk cId="0" sldId="271"/>
            <ac:spMk id="448" creationId="{00000000-0000-0000-0000-000000000000}"/>
          </ac:spMkLst>
        </pc:spChg>
        <pc:spChg chg="mod">
          <ac:chgData name="Laura Guirao Stern - FIIAPP" userId="464d7cac-71a0-42e7-b0fc-4b8555c8c948" providerId="ADAL" clId="{0A870CC9-BA51-468B-A91D-65BC25886BD1}" dt="2025-03-21T10:38:44.232" v="1641" actId="207"/>
          <ac:spMkLst>
            <pc:docMk/>
            <pc:sldMk cId="0" sldId="271"/>
            <ac:spMk id="453" creationId="{00000000-0000-0000-0000-000000000000}"/>
          </ac:spMkLst>
        </pc:spChg>
        <pc:spChg chg="mod">
          <ac:chgData name="Laura Guirao Stern - FIIAPP" userId="464d7cac-71a0-42e7-b0fc-4b8555c8c948" providerId="ADAL" clId="{0A870CC9-BA51-468B-A91D-65BC25886BD1}" dt="2025-03-21T10:38:24.423" v="1606" actId="207"/>
          <ac:spMkLst>
            <pc:docMk/>
            <pc:sldMk cId="0" sldId="271"/>
            <ac:spMk id="461" creationId="{00000000-0000-0000-0000-000000000000}"/>
          </ac:spMkLst>
        </pc:spChg>
        <pc:spChg chg="mod">
          <ac:chgData name="Laura Guirao Stern - FIIAPP" userId="464d7cac-71a0-42e7-b0fc-4b8555c8c948" providerId="ADAL" clId="{0A870CC9-BA51-468B-A91D-65BC25886BD1}" dt="2025-03-21T10:39:00.151" v="1643" actId="207"/>
          <ac:spMkLst>
            <pc:docMk/>
            <pc:sldMk cId="0" sldId="271"/>
            <ac:spMk id="466" creationId="{00000000-0000-0000-0000-000000000000}"/>
          </ac:spMkLst>
        </pc:spChg>
        <pc:spChg chg="mod">
          <ac:chgData name="Laura Guirao Stern - FIIAPP" userId="464d7cac-71a0-42e7-b0fc-4b8555c8c948" providerId="ADAL" clId="{0A870CC9-BA51-468B-A91D-65BC25886BD1}" dt="2025-03-21T10:39:24.388" v="1671" actId="207"/>
          <ac:spMkLst>
            <pc:docMk/>
            <pc:sldMk cId="0" sldId="271"/>
            <ac:spMk id="471" creationId="{00000000-0000-0000-0000-000000000000}"/>
          </ac:spMkLst>
        </pc:spChg>
      </pc:sldChg>
    </pc:docChg>
  </pc:docChgLst>
  <pc:docChgLst>
    <pc:chgData name="Mercedes Alonso Segoviano - FIIAPP" userId="2119bbcc-7b0b-45fd-ae80-88cf7c99f0cd" providerId="ADAL" clId="{EC6065B9-D759-4CDF-B73D-C034C3D049E3}"/>
    <pc:docChg chg="modSld">
      <pc:chgData name="Mercedes Alonso Segoviano - FIIAPP" userId="2119bbcc-7b0b-45fd-ae80-88cf7c99f0cd" providerId="ADAL" clId="{EC6065B9-D759-4CDF-B73D-C034C3D049E3}" dt="2025-03-23T09:34:56.396" v="139" actId="207"/>
      <pc:docMkLst>
        <pc:docMk/>
      </pc:docMkLst>
      <pc:sldChg chg="modSp mod">
        <pc:chgData name="Mercedes Alonso Segoviano - FIIAPP" userId="2119bbcc-7b0b-45fd-ae80-88cf7c99f0cd" providerId="ADAL" clId="{EC6065B9-D759-4CDF-B73D-C034C3D049E3}" dt="2025-03-23T09:24:12.307" v="1" actId="2711"/>
        <pc:sldMkLst>
          <pc:docMk/>
          <pc:sldMk cId="0" sldId="257"/>
        </pc:sldMkLst>
        <pc:spChg chg="mod">
          <ac:chgData name="Mercedes Alonso Segoviano - FIIAPP" userId="2119bbcc-7b0b-45fd-ae80-88cf7c99f0cd" providerId="ADAL" clId="{EC6065B9-D759-4CDF-B73D-C034C3D049E3}" dt="2025-03-23T09:24:12.307" v="1" actId="2711"/>
          <ac:spMkLst>
            <pc:docMk/>
            <pc:sldMk cId="0" sldId="257"/>
            <ac:spMk id="47" creationId="{00000000-0000-0000-0000-000000000000}"/>
          </ac:spMkLst>
        </pc:spChg>
      </pc:sldChg>
      <pc:sldChg chg="modSp mod">
        <pc:chgData name="Mercedes Alonso Segoviano - FIIAPP" userId="2119bbcc-7b0b-45fd-ae80-88cf7c99f0cd" providerId="ADAL" clId="{EC6065B9-D759-4CDF-B73D-C034C3D049E3}" dt="2025-03-23T09:24:43.860" v="4" actId="207"/>
        <pc:sldMkLst>
          <pc:docMk/>
          <pc:sldMk cId="0" sldId="258"/>
        </pc:sldMkLst>
        <pc:spChg chg="mod">
          <ac:chgData name="Mercedes Alonso Segoviano - FIIAPP" userId="2119bbcc-7b0b-45fd-ae80-88cf7c99f0cd" providerId="ADAL" clId="{EC6065B9-D759-4CDF-B73D-C034C3D049E3}" dt="2025-03-23T09:24:39.558" v="3" actId="2711"/>
          <ac:spMkLst>
            <pc:docMk/>
            <pc:sldMk cId="0" sldId="258"/>
            <ac:spMk id="58" creationId="{00000000-0000-0000-0000-000000000000}"/>
          </ac:spMkLst>
        </pc:spChg>
        <pc:spChg chg="mod">
          <ac:chgData name="Mercedes Alonso Segoviano - FIIAPP" userId="2119bbcc-7b0b-45fd-ae80-88cf7c99f0cd" providerId="ADAL" clId="{EC6065B9-D759-4CDF-B73D-C034C3D049E3}" dt="2025-03-23T09:24:43.860" v="4" actId="207"/>
          <ac:spMkLst>
            <pc:docMk/>
            <pc:sldMk cId="0" sldId="258"/>
            <ac:spMk id="59" creationId="{00000000-0000-0000-0000-000000000000}"/>
          </ac:spMkLst>
        </pc:spChg>
      </pc:sldChg>
      <pc:sldChg chg="modSp mod">
        <pc:chgData name="Mercedes Alonso Segoviano - FIIAPP" userId="2119bbcc-7b0b-45fd-ae80-88cf7c99f0cd" providerId="ADAL" clId="{EC6065B9-D759-4CDF-B73D-C034C3D049E3}" dt="2025-03-23T09:24:50.250" v="5" actId="207"/>
        <pc:sldMkLst>
          <pc:docMk/>
          <pc:sldMk cId="0" sldId="259"/>
        </pc:sldMkLst>
        <pc:spChg chg="mod">
          <ac:chgData name="Mercedes Alonso Segoviano - FIIAPP" userId="2119bbcc-7b0b-45fd-ae80-88cf7c99f0cd" providerId="ADAL" clId="{EC6065B9-D759-4CDF-B73D-C034C3D049E3}" dt="2025-03-23T09:24:50.250" v="5" actId="207"/>
          <ac:spMkLst>
            <pc:docMk/>
            <pc:sldMk cId="0" sldId="259"/>
            <ac:spMk id="2" creationId="{0E52043B-EC2F-B848-9119-19245504D12F}"/>
          </ac:spMkLst>
        </pc:spChg>
      </pc:sldChg>
      <pc:sldChg chg="modSp mod">
        <pc:chgData name="Mercedes Alonso Segoviano - FIIAPP" userId="2119bbcc-7b0b-45fd-ae80-88cf7c99f0cd" providerId="ADAL" clId="{EC6065B9-D759-4CDF-B73D-C034C3D049E3}" dt="2025-03-23T09:26:38.810" v="29" actId="1076"/>
        <pc:sldMkLst>
          <pc:docMk/>
          <pc:sldMk cId="0" sldId="260"/>
        </pc:sldMkLst>
        <pc:spChg chg="mod">
          <ac:chgData name="Mercedes Alonso Segoviano - FIIAPP" userId="2119bbcc-7b0b-45fd-ae80-88cf7c99f0cd" providerId="ADAL" clId="{EC6065B9-D759-4CDF-B73D-C034C3D049E3}" dt="2025-03-23T09:26:34.934" v="28" actId="14100"/>
          <ac:spMkLst>
            <pc:docMk/>
            <pc:sldMk cId="0" sldId="260"/>
            <ac:spMk id="3" creationId="{7CD8404C-854A-1B5F-242D-5DE43974601D}"/>
          </ac:spMkLst>
        </pc:spChg>
        <pc:spChg chg="mod">
          <ac:chgData name="Mercedes Alonso Segoviano - FIIAPP" userId="2119bbcc-7b0b-45fd-ae80-88cf7c99f0cd" providerId="ADAL" clId="{EC6065B9-D759-4CDF-B73D-C034C3D049E3}" dt="2025-03-23T09:26:38.810" v="29" actId="1076"/>
          <ac:spMkLst>
            <pc:docMk/>
            <pc:sldMk cId="0" sldId="260"/>
            <ac:spMk id="4" creationId="{E9DC7738-8DA4-19E0-E8A4-1592E95FD011}"/>
          </ac:spMkLst>
        </pc:spChg>
        <pc:spChg chg="mod">
          <ac:chgData name="Mercedes Alonso Segoviano - FIIAPP" userId="2119bbcc-7b0b-45fd-ae80-88cf7c99f0cd" providerId="ADAL" clId="{EC6065B9-D759-4CDF-B73D-C034C3D049E3}" dt="2025-03-23T09:26:27.211" v="26" actId="1076"/>
          <ac:spMkLst>
            <pc:docMk/>
            <pc:sldMk cId="0" sldId="260"/>
            <ac:spMk id="71" creationId="{00000000-0000-0000-0000-000000000000}"/>
          </ac:spMkLst>
        </pc:spChg>
        <pc:spChg chg="mod">
          <ac:chgData name="Mercedes Alonso Segoviano - FIIAPP" userId="2119bbcc-7b0b-45fd-ae80-88cf7c99f0cd" providerId="ADAL" clId="{EC6065B9-D759-4CDF-B73D-C034C3D049E3}" dt="2025-03-23T09:26:10.603" v="23" actId="1038"/>
          <ac:spMkLst>
            <pc:docMk/>
            <pc:sldMk cId="0" sldId="260"/>
            <ac:spMk id="72" creationId="{00000000-0000-0000-0000-000000000000}"/>
          </ac:spMkLst>
        </pc:spChg>
        <pc:spChg chg="mod">
          <ac:chgData name="Mercedes Alonso Segoviano - FIIAPP" userId="2119bbcc-7b0b-45fd-ae80-88cf7c99f0cd" providerId="ADAL" clId="{EC6065B9-D759-4CDF-B73D-C034C3D049E3}" dt="2025-03-23T09:26:10.603" v="23" actId="1038"/>
          <ac:spMkLst>
            <pc:docMk/>
            <pc:sldMk cId="0" sldId="260"/>
            <ac:spMk id="73" creationId="{00000000-0000-0000-0000-000000000000}"/>
          </ac:spMkLst>
        </pc:spChg>
      </pc:sldChg>
      <pc:sldChg chg="modSp mod">
        <pc:chgData name="Mercedes Alonso Segoviano - FIIAPP" userId="2119bbcc-7b0b-45fd-ae80-88cf7c99f0cd" providerId="ADAL" clId="{EC6065B9-D759-4CDF-B73D-C034C3D049E3}" dt="2025-03-23T09:28:01.700" v="62" actId="1076"/>
        <pc:sldMkLst>
          <pc:docMk/>
          <pc:sldMk cId="0" sldId="261"/>
        </pc:sldMkLst>
        <pc:spChg chg="mod">
          <ac:chgData name="Mercedes Alonso Segoviano - FIIAPP" userId="2119bbcc-7b0b-45fd-ae80-88cf7c99f0cd" providerId="ADAL" clId="{EC6065B9-D759-4CDF-B73D-C034C3D049E3}" dt="2025-03-23T09:26:54.108" v="31" actId="2711"/>
          <ac:spMkLst>
            <pc:docMk/>
            <pc:sldMk cId="0" sldId="261"/>
            <ac:spMk id="78" creationId="{00000000-0000-0000-0000-000000000000}"/>
          </ac:spMkLst>
        </pc:spChg>
        <pc:spChg chg="mod">
          <ac:chgData name="Mercedes Alonso Segoviano - FIIAPP" userId="2119bbcc-7b0b-45fd-ae80-88cf7c99f0cd" providerId="ADAL" clId="{EC6065B9-D759-4CDF-B73D-C034C3D049E3}" dt="2025-03-23T09:27:02.899" v="33" actId="2711"/>
          <ac:spMkLst>
            <pc:docMk/>
            <pc:sldMk cId="0" sldId="261"/>
            <ac:spMk id="79" creationId="{00000000-0000-0000-0000-000000000000}"/>
          </ac:spMkLst>
        </pc:spChg>
        <pc:spChg chg="mod">
          <ac:chgData name="Mercedes Alonso Segoviano - FIIAPP" userId="2119bbcc-7b0b-45fd-ae80-88cf7c99f0cd" providerId="ADAL" clId="{EC6065B9-D759-4CDF-B73D-C034C3D049E3}" dt="2025-03-23T09:28:01.700" v="62" actId="1076"/>
          <ac:spMkLst>
            <pc:docMk/>
            <pc:sldMk cId="0" sldId="261"/>
            <ac:spMk id="80" creationId="{00000000-0000-0000-0000-000000000000}"/>
          </ac:spMkLst>
        </pc:spChg>
        <pc:spChg chg="mod">
          <ac:chgData name="Mercedes Alonso Segoviano - FIIAPP" userId="2119bbcc-7b0b-45fd-ae80-88cf7c99f0cd" providerId="ADAL" clId="{EC6065B9-D759-4CDF-B73D-C034C3D049E3}" dt="2025-03-23T09:27:21.142" v="37" actId="2711"/>
          <ac:spMkLst>
            <pc:docMk/>
            <pc:sldMk cId="0" sldId="261"/>
            <ac:spMk id="81" creationId="{00000000-0000-0000-0000-000000000000}"/>
          </ac:spMkLst>
        </pc:spChg>
        <pc:spChg chg="mod">
          <ac:chgData name="Mercedes Alonso Segoviano - FIIAPP" userId="2119bbcc-7b0b-45fd-ae80-88cf7c99f0cd" providerId="ADAL" clId="{EC6065B9-D759-4CDF-B73D-C034C3D049E3}" dt="2025-03-23T09:27:53.235" v="61" actId="1076"/>
          <ac:spMkLst>
            <pc:docMk/>
            <pc:sldMk cId="0" sldId="261"/>
            <ac:spMk id="82" creationId="{00000000-0000-0000-0000-000000000000}"/>
          </ac:spMkLst>
        </pc:spChg>
        <pc:spChg chg="mod">
          <ac:chgData name="Mercedes Alonso Segoviano - FIIAPP" userId="2119bbcc-7b0b-45fd-ae80-88cf7c99f0cd" providerId="ADAL" clId="{EC6065B9-D759-4CDF-B73D-C034C3D049E3}" dt="2025-03-23T09:27:34.145" v="51" actId="1035"/>
          <ac:spMkLst>
            <pc:docMk/>
            <pc:sldMk cId="0" sldId="261"/>
            <ac:spMk id="83" creationId="{00000000-0000-0000-0000-000000000000}"/>
          </ac:spMkLst>
        </pc:spChg>
        <pc:spChg chg="mod">
          <ac:chgData name="Mercedes Alonso Segoviano - FIIAPP" userId="2119bbcc-7b0b-45fd-ae80-88cf7c99f0cd" providerId="ADAL" clId="{EC6065B9-D759-4CDF-B73D-C034C3D049E3}" dt="2025-03-23T09:27:44.388" v="60" actId="1035"/>
          <ac:spMkLst>
            <pc:docMk/>
            <pc:sldMk cId="0" sldId="261"/>
            <ac:spMk id="84" creationId="{00000000-0000-0000-0000-000000000000}"/>
          </ac:spMkLst>
        </pc:spChg>
      </pc:sldChg>
      <pc:sldChg chg="modSp mod">
        <pc:chgData name="Mercedes Alonso Segoviano - FIIAPP" userId="2119bbcc-7b0b-45fd-ae80-88cf7c99f0cd" providerId="ADAL" clId="{EC6065B9-D759-4CDF-B73D-C034C3D049E3}" dt="2025-03-23T09:28:21.028" v="64" actId="2711"/>
        <pc:sldMkLst>
          <pc:docMk/>
          <pc:sldMk cId="0" sldId="262"/>
        </pc:sldMkLst>
        <pc:spChg chg="mod">
          <ac:chgData name="Mercedes Alonso Segoviano - FIIAPP" userId="2119bbcc-7b0b-45fd-ae80-88cf7c99f0cd" providerId="ADAL" clId="{EC6065B9-D759-4CDF-B73D-C034C3D049E3}" dt="2025-03-23T09:28:21.028" v="64" actId="2711"/>
          <ac:spMkLst>
            <pc:docMk/>
            <pc:sldMk cId="0" sldId="262"/>
            <ac:spMk id="147" creationId="{00000000-0000-0000-0000-000000000000}"/>
          </ac:spMkLst>
        </pc:spChg>
      </pc:sldChg>
      <pc:sldChg chg="modSp mod">
        <pc:chgData name="Mercedes Alonso Segoviano - FIIAPP" userId="2119bbcc-7b0b-45fd-ae80-88cf7c99f0cd" providerId="ADAL" clId="{EC6065B9-D759-4CDF-B73D-C034C3D049E3}" dt="2025-03-23T09:28:35.396" v="67" actId="2711"/>
        <pc:sldMkLst>
          <pc:docMk/>
          <pc:sldMk cId="0" sldId="263"/>
        </pc:sldMkLst>
        <pc:spChg chg="mod">
          <ac:chgData name="Mercedes Alonso Segoviano - FIIAPP" userId="2119bbcc-7b0b-45fd-ae80-88cf7c99f0cd" providerId="ADAL" clId="{EC6065B9-D759-4CDF-B73D-C034C3D049E3}" dt="2025-03-23T09:28:35.396" v="67" actId="2711"/>
          <ac:spMkLst>
            <pc:docMk/>
            <pc:sldMk cId="0" sldId="263"/>
            <ac:spMk id="304" creationId="{00000000-0000-0000-0000-000000000000}"/>
          </ac:spMkLst>
        </pc:spChg>
      </pc:sldChg>
      <pc:sldChg chg="modSp mod">
        <pc:chgData name="Mercedes Alonso Segoviano - FIIAPP" userId="2119bbcc-7b0b-45fd-ae80-88cf7c99f0cd" providerId="ADAL" clId="{EC6065B9-D759-4CDF-B73D-C034C3D049E3}" dt="2025-03-23T09:30:01.334" v="85" actId="6549"/>
        <pc:sldMkLst>
          <pc:docMk/>
          <pc:sldMk cId="0" sldId="264"/>
        </pc:sldMkLst>
        <pc:spChg chg="mod">
          <ac:chgData name="Mercedes Alonso Segoviano - FIIAPP" userId="2119bbcc-7b0b-45fd-ae80-88cf7c99f0cd" providerId="ADAL" clId="{EC6065B9-D759-4CDF-B73D-C034C3D049E3}" dt="2025-03-23T09:29:15.356" v="77" actId="2711"/>
          <ac:spMkLst>
            <pc:docMk/>
            <pc:sldMk cId="0" sldId="264"/>
            <ac:spMk id="309" creationId="{00000000-0000-0000-0000-000000000000}"/>
          </ac:spMkLst>
        </pc:spChg>
        <pc:spChg chg="mod">
          <ac:chgData name="Mercedes Alonso Segoviano - FIIAPP" userId="2119bbcc-7b0b-45fd-ae80-88cf7c99f0cd" providerId="ADAL" clId="{EC6065B9-D759-4CDF-B73D-C034C3D049E3}" dt="2025-03-23T09:30:01.334" v="85" actId="6549"/>
          <ac:spMkLst>
            <pc:docMk/>
            <pc:sldMk cId="0" sldId="264"/>
            <ac:spMk id="310" creationId="{00000000-0000-0000-0000-000000000000}"/>
          </ac:spMkLst>
        </pc:spChg>
        <pc:spChg chg="mod">
          <ac:chgData name="Mercedes Alonso Segoviano - FIIAPP" userId="2119bbcc-7b0b-45fd-ae80-88cf7c99f0cd" providerId="ADAL" clId="{EC6065B9-D759-4CDF-B73D-C034C3D049E3}" dt="2025-03-23T09:29:08.349" v="75" actId="2711"/>
          <ac:spMkLst>
            <pc:docMk/>
            <pc:sldMk cId="0" sldId="264"/>
            <ac:spMk id="311" creationId="{00000000-0000-0000-0000-000000000000}"/>
          </ac:spMkLst>
        </pc:spChg>
        <pc:spChg chg="mod">
          <ac:chgData name="Mercedes Alonso Segoviano - FIIAPP" userId="2119bbcc-7b0b-45fd-ae80-88cf7c99f0cd" providerId="ADAL" clId="{EC6065B9-D759-4CDF-B73D-C034C3D049E3}" dt="2025-03-23T09:29:25.714" v="79" actId="2711"/>
          <ac:spMkLst>
            <pc:docMk/>
            <pc:sldMk cId="0" sldId="264"/>
            <ac:spMk id="312" creationId="{00000000-0000-0000-0000-000000000000}"/>
          </ac:spMkLst>
        </pc:spChg>
        <pc:spChg chg="mod">
          <ac:chgData name="Mercedes Alonso Segoviano - FIIAPP" userId="2119bbcc-7b0b-45fd-ae80-88cf7c99f0cd" providerId="ADAL" clId="{EC6065B9-D759-4CDF-B73D-C034C3D049E3}" dt="2025-03-23T09:29:47.715" v="82" actId="948"/>
          <ac:spMkLst>
            <pc:docMk/>
            <pc:sldMk cId="0" sldId="264"/>
            <ac:spMk id="313" creationId="{00000000-0000-0000-0000-000000000000}"/>
          </ac:spMkLst>
        </pc:spChg>
        <pc:spChg chg="mod">
          <ac:chgData name="Mercedes Alonso Segoviano - FIIAPP" userId="2119bbcc-7b0b-45fd-ae80-88cf7c99f0cd" providerId="ADAL" clId="{EC6065B9-D759-4CDF-B73D-C034C3D049E3}" dt="2025-03-23T09:28:44.639" v="69" actId="2711"/>
          <ac:spMkLst>
            <pc:docMk/>
            <pc:sldMk cId="0" sldId="264"/>
            <ac:spMk id="317" creationId="{00000000-0000-0000-0000-000000000000}"/>
          </ac:spMkLst>
        </pc:spChg>
      </pc:sldChg>
      <pc:sldChg chg="modSp mod">
        <pc:chgData name="Mercedes Alonso Segoviano - FIIAPP" userId="2119bbcc-7b0b-45fd-ae80-88cf7c99f0cd" providerId="ADAL" clId="{EC6065B9-D759-4CDF-B73D-C034C3D049E3}" dt="2025-03-23T09:31:40.051" v="104" actId="207"/>
        <pc:sldMkLst>
          <pc:docMk/>
          <pc:sldMk cId="0" sldId="265"/>
        </pc:sldMkLst>
        <pc:spChg chg="mod">
          <ac:chgData name="Mercedes Alonso Segoviano - FIIAPP" userId="2119bbcc-7b0b-45fd-ae80-88cf7c99f0cd" providerId="ADAL" clId="{EC6065B9-D759-4CDF-B73D-C034C3D049E3}" dt="2025-03-23T09:31:26.299" v="100" actId="2711"/>
          <ac:spMkLst>
            <pc:docMk/>
            <pc:sldMk cId="0" sldId="265"/>
            <ac:spMk id="321" creationId="{00000000-0000-0000-0000-000000000000}"/>
          </ac:spMkLst>
        </pc:spChg>
        <pc:spChg chg="mod">
          <ac:chgData name="Mercedes Alonso Segoviano - FIIAPP" userId="2119bbcc-7b0b-45fd-ae80-88cf7c99f0cd" providerId="ADAL" clId="{EC6065B9-D759-4CDF-B73D-C034C3D049E3}" dt="2025-03-23T09:31:00.948" v="94" actId="6549"/>
          <ac:spMkLst>
            <pc:docMk/>
            <pc:sldMk cId="0" sldId="265"/>
            <ac:spMk id="322" creationId="{00000000-0000-0000-0000-000000000000}"/>
          </ac:spMkLst>
        </pc:spChg>
        <pc:spChg chg="mod">
          <ac:chgData name="Mercedes Alonso Segoviano - FIIAPP" userId="2119bbcc-7b0b-45fd-ae80-88cf7c99f0cd" providerId="ADAL" clId="{EC6065B9-D759-4CDF-B73D-C034C3D049E3}" dt="2025-03-23T09:30:18.653" v="87" actId="2711"/>
          <ac:spMkLst>
            <pc:docMk/>
            <pc:sldMk cId="0" sldId="265"/>
            <ac:spMk id="323" creationId="{00000000-0000-0000-0000-000000000000}"/>
          </ac:spMkLst>
        </pc:spChg>
        <pc:spChg chg="mod">
          <ac:chgData name="Mercedes Alonso Segoviano - FIIAPP" userId="2119bbcc-7b0b-45fd-ae80-88cf7c99f0cd" providerId="ADAL" clId="{EC6065B9-D759-4CDF-B73D-C034C3D049E3}" dt="2025-03-23T09:31:40.051" v="104" actId="207"/>
          <ac:spMkLst>
            <pc:docMk/>
            <pc:sldMk cId="0" sldId="265"/>
            <ac:spMk id="324" creationId="{00000000-0000-0000-0000-000000000000}"/>
          </ac:spMkLst>
        </pc:spChg>
        <pc:spChg chg="mod">
          <ac:chgData name="Mercedes Alonso Segoviano - FIIAPP" userId="2119bbcc-7b0b-45fd-ae80-88cf7c99f0cd" providerId="ADAL" clId="{EC6065B9-D759-4CDF-B73D-C034C3D049E3}" dt="2025-03-23T09:31:34.658" v="103" actId="2711"/>
          <ac:spMkLst>
            <pc:docMk/>
            <pc:sldMk cId="0" sldId="265"/>
            <ac:spMk id="325" creationId="{00000000-0000-0000-0000-000000000000}"/>
          </ac:spMkLst>
        </pc:spChg>
        <pc:spChg chg="mod">
          <ac:chgData name="Mercedes Alonso Segoviano - FIIAPP" userId="2119bbcc-7b0b-45fd-ae80-88cf7c99f0cd" providerId="ADAL" clId="{EC6065B9-D759-4CDF-B73D-C034C3D049E3}" dt="2025-03-23T09:31:09.026" v="96" actId="948"/>
          <ac:spMkLst>
            <pc:docMk/>
            <pc:sldMk cId="0" sldId="265"/>
            <ac:spMk id="326" creationId="{00000000-0000-0000-0000-000000000000}"/>
          </ac:spMkLst>
        </pc:spChg>
      </pc:sldChg>
      <pc:sldChg chg="modSp mod">
        <pc:chgData name="Mercedes Alonso Segoviano - FIIAPP" userId="2119bbcc-7b0b-45fd-ae80-88cf7c99f0cd" providerId="ADAL" clId="{EC6065B9-D759-4CDF-B73D-C034C3D049E3}" dt="2025-03-23T09:33:24.361" v="123" actId="1076"/>
        <pc:sldMkLst>
          <pc:docMk/>
          <pc:sldMk cId="0" sldId="266"/>
        </pc:sldMkLst>
        <pc:spChg chg="mod">
          <ac:chgData name="Mercedes Alonso Segoviano - FIIAPP" userId="2119bbcc-7b0b-45fd-ae80-88cf7c99f0cd" providerId="ADAL" clId="{EC6065B9-D759-4CDF-B73D-C034C3D049E3}" dt="2025-03-23T09:32:22.317" v="111" actId="2711"/>
          <ac:spMkLst>
            <pc:docMk/>
            <pc:sldMk cId="0" sldId="266"/>
            <ac:spMk id="332" creationId="{00000000-0000-0000-0000-000000000000}"/>
          </ac:spMkLst>
        </pc:spChg>
        <pc:spChg chg="mod">
          <ac:chgData name="Mercedes Alonso Segoviano - FIIAPP" userId="2119bbcc-7b0b-45fd-ae80-88cf7c99f0cd" providerId="ADAL" clId="{EC6065B9-D759-4CDF-B73D-C034C3D049E3}" dt="2025-03-23T09:33:17.028" v="121" actId="1076"/>
          <ac:spMkLst>
            <pc:docMk/>
            <pc:sldMk cId="0" sldId="266"/>
            <ac:spMk id="333" creationId="{00000000-0000-0000-0000-000000000000}"/>
          </ac:spMkLst>
        </pc:spChg>
        <pc:spChg chg="mod">
          <ac:chgData name="Mercedes Alonso Segoviano - FIIAPP" userId="2119bbcc-7b0b-45fd-ae80-88cf7c99f0cd" providerId="ADAL" clId="{EC6065B9-D759-4CDF-B73D-C034C3D049E3}" dt="2025-03-23T09:32:10.393" v="107" actId="2711"/>
          <ac:spMkLst>
            <pc:docMk/>
            <pc:sldMk cId="0" sldId="266"/>
            <ac:spMk id="334" creationId="{00000000-0000-0000-0000-000000000000}"/>
          </ac:spMkLst>
        </pc:spChg>
        <pc:spChg chg="mod">
          <ac:chgData name="Mercedes Alonso Segoviano - FIIAPP" userId="2119bbcc-7b0b-45fd-ae80-88cf7c99f0cd" providerId="ADAL" clId="{EC6065B9-D759-4CDF-B73D-C034C3D049E3}" dt="2025-03-23T09:32:15.978" v="109" actId="207"/>
          <ac:spMkLst>
            <pc:docMk/>
            <pc:sldMk cId="0" sldId="266"/>
            <ac:spMk id="335" creationId="{00000000-0000-0000-0000-000000000000}"/>
          </ac:spMkLst>
        </pc:spChg>
        <pc:spChg chg="mod">
          <ac:chgData name="Mercedes Alonso Segoviano - FIIAPP" userId="2119bbcc-7b0b-45fd-ae80-88cf7c99f0cd" providerId="ADAL" clId="{EC6065B9-D759-4CDF-B73D-C034C3D049E3}" dt="2025-03-23T09:33:20.584" v="122" actId="1076"/>
          <ac:spMkLst>
            <pc:docMk/>
            <pc:sldMk cId="0" sldId="266"/>
            <ac:spMk id="336" creationId="{00000000-0000-0000-0000-000000000000}"/>
          </ac:spMkLst>
        </pc:spChg>
        <pc:spChg chg="mod">
          <ac:chgData name="Mercedes Alonso Segoviano - FIIAPP" userId="2119bbcc-7b0b-45fd-ae80-88cf7c99f0cd" providerId="ADAL" clId="{EC6065B9-D759-4CDF-B73D-C034C3D049E3}" dt="2025-03-23T09:33:24.361" v="123" actId="1076"/>
          <ac:spMkLst>
            <pc:docMk/>
            <pc:sldMk cId="0" sldId="266"/>
            <ac:spMk id="337" creationId="{00000000-0000-0000-0000-000000000000}"/>
          </ac:spMkLst>
        </pc:spChg>
      </pc:sldChg>
      <pc:sldChg chg="modSp mod">
        <pc:chgData name="Mercedes Alonso Segoviano - FIIAPP" userId="2119bbcc-7b0b-45fd-ae80-88cf7c99f0cd" providerId="ADAL" clId="{EC6065B9-D759-4CDF-B73D-C034C3D049E3}" dt="2025-03-23T09:34:31.122" v="136" actId="14100"/>
        <pc:sldMkLst>
          <pc:docMk/>
          <pc:sldMk cId="0" sldId="267"/>
        </pc:sldMkLst>
        <pc:spChg chg="mod">
          <ac:chgData name="Mercedes Alonso Segoviano - FIIAPP" userId="2119bbcc-7b0b-45fd-ae80-88cf7c99f0cd" providerId="ADAL" clId="{EC6065B9-D759-4CDF-B73D-C034C3D049E3}" dt="2025-03-23T09:34:08.627" v="129" actId="2711"/>
          <ac:spMkLst>
            <pc:docMk/>
            <pc:sldMk cId="0" sldId="267"/>
            <ac:spMk id="344" creationId="{00000000-0000-0000-0000-000000000000}"/>
          </ac:spMkLst>
        </pc:spChg>
        <pc:spChg chg="mod">
          <ac:chgData name="Mercedes Alonso Segoviano - FIIAPP" userId="2119bbcc-7b0b-45fd-ae80-88cf7c99f0cd" providerId="ADAL" clId="{EC6065B9-D759-4CDF-B73D-C034C3D049E3}" dt="2025-03-23T09:34:14.261" v="131" actId="2711"/>
          <ac:spMkLst>
            <pc:docMk/>
            <pc:sldMk cId="0" sldId="267"/>
            <ac:spMk id="345" creationId="{00000000-0000-0000-0000-000000000000}"/>
          </ac:spMkLst>
        </pc:spChg>
        <pc:spChg chg="mod">
          <ac:chgData name="Mercedes Alonso Segoviano - FIIAPP" userId="2119bbcc-7b0b-45fd-ae80-88cf7c99f0cd" providerId="ADAL" clId="{EC6065B9-D759-4CDF-B73D-C034C3D049E3}" dt="2025-03-23T09:33:50.944" v="125" actId="2711"/>
          <ac:spMkLst>
            <pc:docMk/>
            <pc:sldMk cId="0" sldId="267"/>
            <ac:spMk id="346" creationId="{00000000-0000-0000-0000-000000000000}"/>
          </ac:spMkLst>
        </pc:spChg>
        <pc:spChg chg="mod">
          <ac:chgData name="Mercedes Alonso Segoviano - FIIAPP" userId="2119bbcc-7b0b-45fd-ae80-88cf7c99f0cd" providerId="ADAL" clId="{EC6065B9-D759-4CDF-B73D-C034C3D049E3}" dt="2025-03-23T09:33:59.930" v="127" actId="2711"/>
          <ac:spMkLst>
            <pc:docMk/>
            <pc:sldMk cId="0" sldId="267"/>
            <ac:spMk id="347" creationId="{00000000-0000-0000-0000-000000000000}"/>
          </ac:spMkLst>
        </pc:spChg>
        <pc:spChg chg="mod">
          <ac:chgData name="Mercedes Alonso Segoviano - FIIAPP" userId="2119bbcc-7b0b-45fd-ae80-88cf7c99f0cd" providerId="ADAL" clId="{EC6065B9-D759-4CDF-B73D-C034C3D049E3}" dt="2025-03-23T09:34:31.122" v="136" actId="14100"/>
          <ac:spMkLst>
            <pc:docMk/>
            <pc:sldMk cId="0" sldId="267"/>
            <ac:spMk id="348" creationId="{00000000-0000-0000-0000-000000000000}"/>
          </ac:spMkLst>
        </pc:spChg>
        <pc:spChg chg="mod">
          <ac:chgData name="Mercedes Alonso Segoviano - FIIAPP" userId="2119bbcc-7b0b-45fd-ae80-88cf7c99f0cd" providerId="ADAL" clId="{EC6065B9-D759-4CDF-B73D-C034C3D049E3}" dt="2025-03-23T09:34:27.356" v="135" actId="2711"/>
          <ac:spMkLst>
            <pc:docMk/>
            <pc:sldMk cId="0" sldId="267"/>
            <ac:spMk id="349" creationId="{00000000-0000-0000-0000-000000000000}"/>
          </ac:spMkLst>
        </pc:spChg>
      </pc:sldChg>
      <pc:sldChg chg="modSp mod">
        <pc:chgData name="Mercedes Alonso Segoviano - FIIAPP" userId="2119bbcc-7b0b-45fd-ae80-88cf7c99f0cd" providerId="ADAL" clId="{EC6065B9-D759-4CDF-B73D-C034C3D049E3}" dt="2025-03-23T09:34:44.872" v="138" actId="207"/>
        <pc:sldMkLst>
          <pc:docMk/>
          <pc:sldMk cId="0" sldId="268"/>
        </pc:sldMkLst>
        <pc:spChg chg="mod">
          <ac:chgData name="Mercedes Alonso Segoviano - FIIAPP" userId="2119bbcc-7b0b-45fd-ae80-88cf7c99f0cd" providerId="ADAL" clId="{EC6065B9-D759-4CDF-B73D-C034C3D049E3}" dt="2025-03-23T09:34:44.872" v="138" actId="207"/>
          <ac:spMkLst>
            <pc:docMk/>
            <pc:sldMk cId="0" sldId="268"/>
            <ac:spMk id="352" creationId="{00000000-0000-0000-0000-000000000000}"/>
          </ac:spMkLst>
        </pc:spChg>
        <pc:spChg chg="mod">
          <ac:chgData name="Mercedes Alonso Segoviano - FIIAPP" userId="2119bbcc-7b0b-45fd-ae80-88cf7c99f0cd" providerId="ADAL" clId="{EC6065B9-D759-4CDF-B73D-C034C3D049E3}" dt="2025-03-23T09:34:42.023" v="137" actId="207"/>
          <ac:spMkLst>
            <pc:docMk/>
            <pc:sldMk cId="0" sldId="268"/>
            <ac:spMk id="353" creationId="{00000000-0000-0000-0000-000000000000}"/>
          </ac:spMkLst>
        </pc:spChg>
      </pc:sldChg>
      <pc:sldChg chg="modSp mod">
        <pc:chgData name="Mercedes Alonso Segoviano - FIIAPP" userId="2119bbcc-7b0b-45fd-ae80-88cf7c99f0cd" providerId="ADAL" clId="{EC6065B9-D759-4CDF-B73D-C034C3D049E3}" dt="2025-03-23T09:34:56.396" v="139" actId="207"/>
        <pc:sldMkLst>
          <pc:docMk/>
          <pc:sldMk cId="0" sldId="269"/>
        </pc:sldMkLst>
        <pc:spChg chg="mod">
          <ac:chgData name="Mercedes Alonso Segoviano - FIIAPP" userId="2119bbcc-7b0b-45fd-ae80-88cf7c99f0cd" providerId="ADAL" clId="{EC6065B9-D759-4CDF-B73D-C034C3D049E3}" dt="2025-03-23T09:34:56.396" v="139" actId="207"/>
          <ac:spMkLst>
            <pc:docMk/>
            <pc:sldMk cId="0" sldId="269"/>
            <ac:spMk id="38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DF2E6702-C25F-4729-BC27-9C5438B32F12}" type="datetime">
              <a:rPr lang="en-US" sz="1200" b="0" strike="noStrike" spc="-1">
                <a:solidFill>
                  <a:srgbClr val="8B8B8B"/>
                </a:solidFill>
                <a:latin typeface="Calibri"/>
              </a:rPr>
              <a:t>3/23/2025</a:t>
            </a:fld>
            <a:endParaRPr lang="es-ES"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es-ES"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C20BF26D-1BBF-48CC-BC42-4D0D1835F8DE}" type="slidenum">
              <a:rPr lang="en-US" sz="1200" b="0" strike="noStrike" spc="-1">
                <a:solidFill>
                  <a:srgbClr val="8B8B8B"/>
                </a:solidFill>
                <a:latin typeface="Calibri"/>
              </a:rPr>
              <a:t>‹Nº›</a:t>
            </a:fld>
            <a:endParaRPr lang="es-ES" sz="1200" b="0" strike="noStrike" spc="-1">
              <a:latin typeface="Times New Roman"/>
            </a:endParaRPr>
          </a:p>
        </p:txBody>
      </p:sp>
      <p:sp>
        <p:nvSpPr>
          <p:cNvPr id="3" name="PlaceHolder 4"/>
          <p:cNvSpPr>
            <a:spLocks noGrp="1"/>
          </p:cNvSpPr>
          <p:nvPr>
            <p:ph type="title"/>
          </p:nvPr>
        </p:nvSpPr>
        <p:spPr>
          <a:xfrm>
            <a:off x="914400" y="410400"/>
            <a:ext cx="16458840" cy="1717560"/>
          </a:xfrm>
          <a:prstGeom prst="rect">
            <a:avLst/>
          </a:prstGeom>
        </p:spPr>
        <p:txBody>
          <a:bodyPr lIns="0" tIns="0" rIns="0" bIns="0" anchor="ctr">
            <a:noAutofit/>
          </a:bodyPr>
          <a:lstStyle/>
          <a:p>
            <a:r>
              <a:rPr lang="en-US" sz="1800" b="0" strike="noStrike" spc="-1">
                <a:solidFill>
                  <a:srgbClr val="000000"/>
                </a:solidFill>
                <a:latin typeface="Calibri"/>
              </a:rPr>
              <a:t>Pulse para editar el formato del texto de título</a:t>
            </a:r>
          </a:p>
        </p:txBody>
      </p:sp>
      <p:sp>
        <p:nvSpPr>
          <p:cNvPr id="4" name="PlaceHolder 5"/>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Pulse para editar el formato de texto del esquema</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phuelva.es/prevencionSocial/"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hyperlink" Target="https://www.diphuelva.es/prevencionSocial/" TargetMode="Externa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diphuelva.es/prevencionSocial/"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2"/>
          <p:cNvSpPr/>
          <p:nvPr/>
        </p:nvSpPr>
        <p:spPr>
          <a:xfrm>
            <a:off x="0" y="0"/>
            <a:ext cx="18287640" cy="1028664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2_2"/>
          <p:cNvGrpSpPr/>
          <p:nvPr/>
        </p:nvGrpSpPr>
        <p:grpSpPr>
          <a:xfrm>
            <a:off x="360" y="-12960"/>
            <a:ext cx="6107142" cy="11293560"/>
            <a:chOff x="360" y="-12960"/>
            <a:chExt cx="9858240" cy="11293560"/>
          </a:xfrm>
        </p:grpSpPr>
        <p:sp>
          <p:nvSpPr>
            <p:cNvPr id="319" name="Freeform 3_2"/>
            <p:cNvSpPr/>
            <p:nvPr/>
          </p:nvSpPr>
          <p:spPr>
            <a:xfrm rot="10800000">
              <a:off x="360" y="-12960"/>
              <a:ext cx="9858240" cy="11293560"/>
            </a:xfrm>
            <a:custGeom>
              <a:avLst/>
              <a:gdLst/>
              <a:ahLst/>
              <a:cxnLst/>
              <a:rect l="l" t="t" r="r" b="b"/>
              <a:pathLst>
                <a:path w="3130550" h="3586348">
                  <a:moveTo>
                    <a:pt x="0" y="1123950"/>
                  </a:moveTo>
                  <a:lnTo>
                    <a:pt x="0" y="3586348"/>
                  </a:lnTo>
                  <a:lnTo>
                    <a:pt x="3130550" y="3586348"/>
                  </a:lnTo>
                  <a:lnTo>
                    <a:pt x="3130550" y="0"/>
                  </a:lnTo>
                  <a:close/>
                </a:path>
              </a:pathLst>
            </a:custGeom>
            <a:solidFill>
              <a:srgbClr val="EA4526"/>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20" name="Freeform 4_2"/>
          <p:cNvSpPr/>
          <p:nvPr/>
        </p:nvSpPr>
        <p:spPr>
          <a:xfrm>
            <a:off x="-1031760" y="6873480"/>
            <a:ext cx="4114440" cy="4114440"/>
          </a:xfrm>
          <a:custGeom>
            <a:avLst/>
            <a:gdLst/>
            <a:ahLst/>
            <a:cxnLst/>
            <a:rect l="l" t="t" r="r" b="b"/>
            <a:pathLst>
              <a:path w="4114800" h="4114800">
                <a:moveTo>
                  <a:pt x="0" y="0"/>
                </a:moveTo>
                <a:lnTo>
                  <a:pt x="4114800" y="0"/>
                </a:lnTo>
                <a:lnTo>
                  <a:pt x="4114800" y="4114800"/>
                </a:lnTo>
                <a:lnTo>
                  <a:pt x="0" y="41148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21" name="TextBox 5_2"/>
          <p:cNvSpPr/>
          <p:nvPr/>
        </p:nvSpPr>
        <p:spPr>
          <a:xfrm>
            <a:off x="6443073" y="5368986"/>
            <a:ext cx="8940857"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SE IMPULSA DESDE... </a:t>
            </a:r>
            <a:r>
              <a:rPr lang="en-US" sz="2600" b="1" strike="noStrike" spc="128" dirty="0">
                <a:solidFill>
                  <a:schemeClr val="accent5">
                    <a:lumMod val="50000"/>
                  </a:schemeClr>
                </a:solidFill>
                <a:latin typeface="Aptos" panose="020B0004020202020204" pitchFamily="34" charset="0"/>
                <a:ea typeface="Montserrat Classic Bold"/>
              </a:rPr>
              <a:t>IS DRIVEN FROM..</a:t>
            </a:r>
            <a:endParaRPr lang="es-ES" sz="2600" b="0" strike="noStrike" spc="-1" dirty="0">
              <a:solidFill>
                <a:schemeClr val="accent5">
                  <a:lumMod val="50000"/>
                </a:schemeClr>
              </a:solidFill>
              <a:latin typeface="Aptos" panose="020B0004020202020204" pitchFamily="34" charset="0"/>
            </a:endParaRPr>
          </a:p>
        </p:txBody>
      </p:sp>
      <p:sp>
        <p:nvSpPr>
          <p:cNvPr id="322" name="TextBox 6_2"/>
          <p:cNvSpPr/>
          <p:nvPr/>
        </p:nvSpPr>
        <p:spPr>
          <a:xfrm>
            <a:off x="6556758" y="5978416"/>
            <a:ext cx="10092905" cy="89255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spcBef>
                <a:spcPts val="1200"/>
              </a:spcBef>
              <a:tabLst>
                <a:tab pos="0" algn="l"/>
              </a:tabLst>
            </a:pPr>
            <a:r>
              <a:rPr lang="en-US" sz="2400" b="0" strike="noStrike" spc="103" dirty="0">
                <a:solidFill>
                  <a:srgbClr val="191919"/>
                </a:solidFill>
                <a:latin typeface="Canva Sans"/>
                <a:ea typeface="Canva Sans"/>
              </a:rPr>
              <a:t>Las </a:t>
            </a:r>
            <a:r>
              <a:rPr lang="en-US" sz="2400" b="0" strike="noStrike" spc="103" dirty="0" err="1">
                <a:solidFill>
                  <a:srgbClr val="191919"/>
                </a:solidFill>
                <a:latin typeface="Canva Sans"/>
                <a:ea typeface="Canva Sans"/>
              </a:rPr>
              <a:t>Delegaciones</a:t>
            </a:r>
            <a:r>
              <a:rPr lang="en-US" sz="2400" b="0" strike="noStrike" spc="103" dirty="0">
                <a:solidFill>
                  <a:srgbClr val="191919"/>
                </a:solidFill>
                <a:latin typeface="Canva Sans"/>
                <a:ea typeface="Canva Sans"/>
              </a:rPr>
              <a:t> de Salud y </a:t>
            </a:r>
            <a:r>
              <a:rPr lang="en-US" sz="2400" b="0" strike="noStrike" spc="103" dirty="0" err="1">
                <a:solidFill>
                  <a:srgbClr val="191919"/>
                </a:solidFill>
                <a:latin typeface="Canva Sans"/>
                <a:ea typeface="Canva Sans"/>
              </a:rPr>
              <a:t>Servicios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Sociales</a:t>
            </a:r>
            <a:endParaRPr lang="en-US" sz="2400" b="0" strike="noStrike" spc="103" dirty="0">
              <a:solidFill>
                <a:srgbClr val="191919"/>
              </a:solidFill>
              <a:latin typeface="Canva Sans"/>
              <a:ea typeface="Canva Sans"/>
            </a:endParaRPr>
          </a:p>
          <a:p>
            <a:pPr algn="just">
              <a:spcBef>
                <a:spcPts val="1200"/>
              </a:spcBef>
              <a:tabLst>
                <a:tab pos="0" algn="l"/>
              </a:tabLst>
            </a:pPr>
            <a:r>
              <a:rPr lang="en-US" sz="2400" b="0" strike="noStrike" spc="103" dirty="0">
                <a:solidFill>
                  <a:schemeClr val="accent5">
                    <a:lumMod val="50000"/>
                  </a:schemeClr>
                </a:solidFill>
                <a:latin typeface="Aptos" panose="020B0004020202020204" pitchFamily="34" charset="0"/>
                <a:ea typeface="Canva Sans"/>
              </a:rPr>
              <a:t>The Health and Social Services Delegations.</a:t>
            </a:r>
            <a:endParaRPr lang="es-ES" sz="2400" b="0" strike="noStrike" spc="-1" dirty="0">
              <a:solidFill>
                <a:schemeClr val="accent5">
                  <a:lumMod val="50000"/>
                </a:schemeClr>
              </a:solidFill>
              <a:latin typeface="Aptos" panose="020B0004020202020204" pitchFamily="34" charset="0"/>
            </a:endParaRPr>
          </a:p>
        </p:txBody>
      </p:sp>
      <p:sp>
        <p:nvSpPr>
          <p:cNvPr id="323" name="TextBox 7_2"/>
          <p:cNvSpPr/>
          <p:nvPr/>
        </p:nvSpPr>
        <p:spPr>
          <a:xfrm>
            <a:off x="6613560" y="649800"/>
            <a:ext cx="506088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OBJETIVO// </a:t>
            </a:r>
            <a:r>
              <a:rPr lang="en-US" sz="2600" b="1" strike="noStrike" spc="128" dirty="0">
                <a:solidFill>
                  <a:schemeClr val="accent5">
                    <a:lumMod val="50000"/>
                  </a:schemeClr>
                </a:solidFill>
                <a:latin typeface="Aptos" panose="020B0004020202020204" pitchFamily="34" charset="0"/>
                <a:ea typeface="Montserrat Classic Bold"/>
              </a:rPr>
              <a:t>OBJECTIVE</a:t>
            </a:r>
            <a:endParaRPr lang="es-ES" sz="2600" b="0" strike="noStrike" spc="-1" dirty="0">
              <a:solidFill>
                <a:schemeClr val="accent5">
                  <a:lumMod val="50000"/>
                </a:schemeClr>
              </a:solidFill>
              <a:latin typeface="Aptos" panose="020B0004020202020204" pitchFamily="34" charset="0"/>
            </a:endParaRPr>
          </a:p>
        </p:txBody>
      </p:sp>
      <p:sp>
        <p:nvSpPr>
          <p:cNvPr id="324" name="TextBox 8_2"/>
          <p:cNvSpPr/>
          <p:nvPr/>
        </p:nvSpPr>
        <p:spPr>
          <a:xfrm>
            <a:off x="6331789" y="1642680"/>
            <a:ext cx="10926971" cy="346248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2730"/>
              </a:lnSpc>
            </a:pPr>
            <a:r>
              <a:rPr lang="en-US" sz="2400" b="0" strike="noStrike" spc="103" dirty="0" err="1">
                <a:solidFill>
                  <a:srgbClr val="191919"/>
                </a:solidFill>
                <a:latin typeface="Canva Sans"/>
                <a:ea typeface="Canva Sans"/>
              </a:rPr>
              <a:t>Depende</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si</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existen</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recursos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específicos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tratamiento</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en</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territorio</a:t>
            </a:r>
            <a:r>
              <a:rPr lang="en-US" sz="2400" b="0" strike="noStrike" spc="103" dirty="0">
                <a:solidFill>
                  <a:srgbClr val="191919"/>
                </a:solidFill>
                <a:latin typeface="Canva Sans"/>
                <a:ea typeface="Canva Sans"/>
              </a:rPr>
              <a:t>.</a:t>
            </a:r>
            <a:endParaRPr lang="es-ES" sz="2400" b="0" strike="noStrike" spc="-1" dirty="0">
              <a:latin typeface="Canva Sans"/>
            </a:endParaRPr>
          </a:p>
          <a:p>
            <a:pPr marL="453240" lvl="1" indent="-226440" algn="just">
              <a:lnSpc>
                <a:spcPts val="2730"/>
              </a:lnSpc>
              <a:buClr>
                <a:srgbClr val="191919"/>
              </a:buClr>
              <a:buFont typeface="Arial"/>
              <a:buChar char="•"/>
            </a:pPr>
            <a:r>
              <a:rPr lang="en-US" sz="2400" b="1" strike="noStrike" spc="103" dirty="0">
                <a:solidFill>
                  <a:srgbClr val="191919"/>
                </a:solidFill>
                <a:latin typeface="Canva Sans"/>
                <a:ea typeface="Canva Sans Bold"/>
              </a:rPr>
              <a:t>Con </a:t>
            </a:r>
            <a:r>
              <a:rPr lang="en-US" sz="2400" b="1" strike="noStrike" spc="103" dirty="0" err="1">
                <a:solidFill>
                  <a:srgbClr val="191919"/>
                </a:solidFill>
                <a:latin typeface="Canva Sans"/>
                <a:ea typeface="Canva Sans Bold"/>
              </a:rPr>
              <a:t>recursos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mejorar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acceso</a:t>
            </a:r>
            <a:r>
              <a:rPr lang="en-US" sz="2400" b="0" strike="noStrike" spc="103" dirty="0">
                <a:solidFill>
                  <a:srgbClr val="191919"/>
                </a:solidFill>
                <a:latin typeface="Canva Sans"/>
                <a:ea typeface="Canva Sans"/>
              </a:rPr>
              <a:t> al </a:t>
            </a:r>
            <a:r>
              <a:rPr lang="en-US" sz="2400" b="0" strike="noStrike" spc="103" dirty="0" err="1">
                <a:solidFill>
                  <a:srgbClr val="191919"/>
                </a:solidFill>
                <a:latin typeface="Canva Sans"/>
                <a:ea typeface="Canva Sans"/>
              </a:rPr>
              <a:t>tratamiento</a:t>
            </a:r>
            <a:r>
              <a:rPr lang="en-US" sz="2400" b="0" strike="noStrike" spc="103" dirty="0">
                <a:solidFill>
                  <a:srgbClr val="191919"/>
                </a:solidFill>
                <a:latin typeface="Canva Sans"/>
                <a:ea typeface="Canva Sans"/>
              </a:rPr>
              <a:t>.</a:t>
            </a:r>
            <a:endParaRPr lang="es-ES" sz="2400" b="0" strike="noStrike" spc="-1" dirty="0">
              <a:latin typeface="Canva Sans"/>
            </a:endParaRPr>
          </a:p>
          <a:p>
            <a:pPr marL="453240" lvl="1" indent="-226440" algn="just">
              <a:lnSpc>
                <a:spcPts val="2730"/>
              </a:lnSpc>
              <a:buClr>
                <a:srgbClr val="191919"/>
              </a:buClr>
              <a:buFont typeface="Arial"/>
              <a:buChar char="•"/>
            </a:pPr>
            <a:r>
              <a:rPr lang="en-US" sz="2400" b="1" strike="noStrike" spc="103" dirty="0">
                <a:solidFill>
                  <a:srgbClr val="191919"/>
                </a:solidFill>
                <a:latin typeface="Canva Sans"/>
                <a:ea typeface="Canva Sans Bold"/>
              </a:rPr>
              <a:t>Sin </a:t>
            </a:r>
            <a:r>
              <a:rPr lang="en-US" sz="2400" b="1" strike="noStrike" spc="103" dirty="0" err="1">
                <a:solidFill>
                  <a:srgbClr val="191919"/>
                </a:solidFill>
                <a:latin typeface="Canva Sans"/>
                <a:ea typeface="Canva Sans Bold"/>
              </a:rPr>
              <a:t>recursos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contribuir</a:t>
            </a:r>
            <a:r>
              <a:rPr lang="en-US" sz="2400" b="0" strike="noStrike" spc="103" dirty="0">
                <a:solidFill>
                  <a:srgbClr val="191919"/>
                </a:solidFill>
                <a:latin typeface="Canva Sans"/>
                <a:ea typeface="Canva Sans"/>
              </a:rPr>
              <a:t> a </a:t>
            </a:r>
            <a:r>
              <a:rPr lang="en-US" sz="2400" b="0" strike="noStrike" spc="103" dirty="0" err="1">
                <a:solidFill>
                  <a:srgbClr val="191919"/>
                </a:solidFill>
                <a:latin typeface="Canva Sans"/>
                <a:ea typeface="Canva Sans"/>
              </a:rPr>
              <a:t>crear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una</a:t>
            </a:r>
            <a:r>
              <a:rPr lang="en-US" sz="2400" b="0" strike="noStrike" spc="103" dirty="0">
                <a:solidFill>
                  <a:srgbClr val="191919"/>
                </a:solidFill>
                <a:latin typeface="Canva Sans"/>
                <a:ea typeface="Canva Sans"/>
              </a:rPr>
              <a:t> red </a:t>
            </a:r>
            <a:r>
              <a:rPr lang="en-US" sz="2400" b="0" strike="noStrike" spc="103" dirty="0" err="1">
                <a:solidFill>
                  <a:srgbClr val="191919"/>
                </a:solidFill>
                <a:latin typeface="Canva Sans"/>
                <a:ea typeface="Canva Sans"/>
              </a:rPr>
              <a:t>básica</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servicios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atención</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primaria</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adicciones</a:t>
            </a:r>
            <a:r>
              <a:rPr lang="en-US" sz="2400" b="0" strike="noStrike" spc="103" dirty="0">
                <a:solidFill>
                  <a:srgbClr val="191919"/>
                </a:solidFill>
                <a:latin typeface="Canva Sans"/>
                <a:ea typeface="Canva Sans"/>
              </a:rPr>
              <a:t>.</a:t>
            </a:r>
            <a:endParaRPr lang="es-ES" sz="2400" spc="-1" dirty="0">
              <a:solidFill>
                <a:srgbClr val="191919"/>
              </a:solidFill>
              <a:latin typeface="Canva Sans"/>
              <a:ea typeface="Canva Sans"/>
            </a:endParaRPr>
          </a:p>
          <a:p>
            <a:pPr marL="453240" lvl="1" indent="-226440" algn="just">
              <a:lnSpc>
                <a:spcPts val="2730"/>
              </a:lnSpc>
              <a:buClr>
                <a:srgbClr val="191919"/>
              </a:buClr>
              <a:buFont typeface="Arial"/>
              <a:buChar char="•"/>
            </a:pPr>
            <a:endParaRPr lang="es-ES" sz="2400" b="0" strike="noStrike" spc="-1" dirty="0">
              <a:solidFill>
                <a:srgbClr val="FF0000"/>
              </a:solidFill>
              <a:latin typeface="Canva Sans"/>
              <a:ea typeface="Canva Sans"/>
            </a:endParaRPr>
          </a:p>
          <a:p>
            <a:pPr marL="453240" lvl="1" indent="-226440" algn="just">
              <a:lnSpc>
                <a:spcPts val="2730"/>
              </a:lnSpc>
              <a:buClr>
                <a:srgbClr val="191919"/>
              </a:buClr>
              <a:buFont typeface="Arial"/>
              <a:buChar char="•"/>
            </a:pPr>
            <a:r>
              <a:rPr lang="en-US" sz="2400" b="0" strike="noStrike" spc="103" dirty="0">
                <a:solidFill>
                  <a:schemeClr val="accent5">
                    <a:lumMod val="50000"/>
                  </a:schemeClr>
                </a:solidFill>
                <a:latin typeface="Aptos" panose="020B0004020202020204" pitchFamily="34" charset="0"/>
                <a:ea typeface="Canva Sans"/>
              </a:rPr>
              <a:t>Depends on whether there are specific treatment resources in the territory.</a:t>
            </a:r>
          </a:p>
          <a:p>
            <a:pPr marL="453240" lvl="1" indent="-226440" algn="just">
              <a:lnSpc>
                <a:spcPts val="2730"/>
              </a:lnSpc>
              <a:buClr>
                <a:srgbClr val="191919"/>
              </a:buClr>
              <a:buFont typeface="Arial"/>
              <a:buChar char="•"/>
            </a:pPr>
            <a:r>
              <a:rPr lang="en-US" sz="2400" b="1" strike="noStrike" spc="103" dirty="0">
                <a:solidFill>
                  <a:schemeClr val="accent5">
                    <a:lumMod val="50000"/>
                  </a:schemeClr>
                </a:solidFill>
                <a:latin typeface="Aptos" panose="020B0004020202020204" pitchFamily="34" charset="0"/>
                <a:ea typeface="Canva Sans"/>
              </a:rPr>
              <a:t>With resources</a:t>
            </a:r>
            <a:r>
              <a:rPr lang="en-US" sz="2400" b="0" strike="noStrike" spc="103" dirty="0">
                <a:solidFill>
                  <a:schemeClr val="accent5">
                    <a:lumMod val="50000"/>
                  </a:schemeClr>
                </a:solidFill>
                <a:latin typeface="Aptos" panose="020B0004020202020204" pitchFamily="34" charset="0"/>
                <a:ea typeface="Canva Sans"/>
              </a:rPr>
              <a:t>: improve access to treatment.</a:t>
            </a:r>
          </a:p>
          <a:p>
            <a:pPr marL="453240" lvl="1" indent="-226440" algn="just">
              <a:lnSpc>
                <a:spcPts val="2730"/>
              </a:lnSpc>
              <a:buClr>
                <a:srgbClr val="191919"/>
              </a:buClr>
              <a:buFont typeface="Arial"/>
              <a:buChar char="•"/>
            </a:pPr>
            <a:r>
              <a:rPr lang="en-US" sz="2400" b="1" strike="noStrike" spc="103" dirty="0">
                <a:solidFill>
                  <a:schemeClr val="accent5">
                    <a:lumMod val="50000"/>
                  </a:schemeClr>
                </a:solidFill>
                <a:latin typeface="Aptos" panose="020B0004020202020204" pitchFamily="34" charset="0"/>
                <a:ea typeface="Canva Sans"/>
              </a:rPr>
              <a:t>Without resources</a:t>
            </a:r>
            <a:r>
              <a:rPr lang="en-US" sz="2400" b="0" strike="noStrike" spc="103" dirty="0">
                <a:solidFill>
                  <a:schemeClr val="accent5">
                    <a:lumMod val="50000"/>
                  </a:schemeClr>
                </a:solidFill>
                <a:latin typeface="Aptos" panose="020B0004020202020204" pitchFamily="34" charset="0"/>
                <a:ea typeface="Canva Sans"/>
              </a:rPr>
              <a:t>: contribute to the creation of a basic network of primary care services for addictions.</a:t>
            </a:r>
          </a:p>
        </p:txBody>
      </p:sp>
      <p:sp>
        <p:nvSpPr>
          <p:cNvPr id="325" name="TextBox 9_2"/>
          <p:cNvSpPr/>
          <p:nvPr/>
        </p:nvSpPr>
        <p:spPr>
          <a:xfrm>
            <a:off x="6443073" y="7544016"/>
            <a:ext cx="7251988"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21"/>
              </a:lnSpc>
              <a:tabLst>
                <a:tab pos="0" algn="l"/>
              </a:tabLst>
            </a:pPr>
            <a:r>
              <a:rPr lang="en-US" sz="2600" b="1" strike="noStrike" spc="128" dirty="0">
                <a:solidFill>
                  <a:srgbClr val="191919"/>
                </a:solidFill>
                <a:latin typeface="Montserrat Classic Bold"/>
                <a:ea typeface="Montserrat Classic Bold"/>
              </a:rPr>
              <a:t>SE CONECTA CON... </a:t>
            </a:r>
            <a:r>
              <a:rPr lang="en-US" sz="2600" b="1" strike="noStrike" spc="128" dirty="0">
                <a:solidFill>
                  <a:schemeClr val="accent5">
                    <a:lumMod val="50000"/>
                  </a:schemeClr>
                </a:solidFill>
                <a:latin typeface="Aptos" panose="020B0004020202020204" pitchFamily="34" charset="0"/>
                <a:ea typeface="Montserrat Classic Bold"/>
              </a:rPr>
              <a:t>CONNECTED WITH…</a:t>
            </a:r>
            <a:endParaRPr lang="es-ES" sz="2600" b="0" strike="noStrike" spc="-1" dirty="0">
              <a:solidFill>
                <a:schemeClr val="accent5">
                  <a:lumMod val="50000"/>
                </a:schemeClr>
              </a:solidFill>
              <a:latin typeface="Aptos" panose="020B0004020202020204" pitchFamily="34" charset="0"/>
            </a:endParaRPr>
          </a:p>
        </p:txBody>
      </p:sp>
      <p:sp>
        <p:nvSpPr>
          <p:cNvPr id="326" name="TextBox 10_2"/>
          <p:cNvSpPr/>
          <p:nvPr/>
        </p:nvSpPr>
        <p:spPr>
          <a:xfrm>
            <a:off x="6351840" y="8365331"/>
            <a:ext cx="10645200" cy="89255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spcBef>
                <a:spcPts val="1200"/>
              </a:spcBef>
              <a:tabLst>
                <a:tab pos="0" algn="l"/>
              </a:tabLst>
            </a:pPr>
            <a:r>
              <a:rPr lang="en-US" sz="2400" b="0" strike="noStrike" spc="103" dirty="0">
                <a:solidFill>
                  <a:srgbClr val="191919"/>
                </a:solidFill>
                <a:latin typeface="Canva Sans"/>
                <a:ea typeface="Canva Sans"/>
              </a:rPr>
              <a:t>La red de </a:t>
            </a:r>
            <a:r>
              <a:rPr lang="en-US" sz="2400" b="0" strike="noStrike" spc="103" dirty="0" err="1">
                <a:solidFill>
                  <a:srgbClr val="191919"/>
                </a:solidFill>
                <a:latin typeface="Canva Sans"/>
                <a:ea typeface="Canva Sans"/>
              </a:rPr>
              <a:t>atención</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específica</a:t>
            </a:r>
            <a:r>
              <a:rPr lang="en-US" sz="2400" b="0" strike="noStrike" spc="103" dirty="0">
                <a:solidFill>
                  <a:srgbClr val="191919"/>
                </a:solidFill>
                <a:latin typeface="Canva Sans"/>
                <a:ea typeface="Canva Sans"/>
              </a:rPr>
              <a:t> y </a:t>
            </a:r>
            <a:r>
              <a:rPr lang="en-US" sz="2400" b="0" strike="noStrike" spc="103" dirty="0" err="1">
                <a:solidFill>
                  <a:srgbClr val="191919"/>
                </a:solidFill>
                <a:latin typeface="Canva Sans"/>
                <a:ea typeface="Canva Sans"/>
              </a:rPr>
              <a:t>los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recursos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sociosanitarios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generales</a:t>
            </a:r>
            <a:r>
              <a:rPr lang="en-US" sz="2400" b="0" strike="noStrike" spc="103" dirty="0">
                <a:solidFill>
                  <a:srgbClr val="191919"/>
                </a:solidFill>
                <a:latin typeface="Canva Sans"/>
                <a:ea typeface="Canva Sans"/>
              </a:rPr>
              <a:t>.</a:t>
            </a:r>
          </a:p>
          <a:p>
            <a:pPr algn="just">
              <a:spcBef>
                <a:spcPts val="1200"/>
              </a:spcBef>
              <a:tabLst>
                <a:tab pos="0" algn="l"/>
              </a:tabLst>
            </a:pPr>
            <a:r>
              <a:rPr lang="en-US" sz="2400" b="0" strike="noStrike" spc="-1" dirty="0">
                <a:solidFill>
                  <a:schemeClr val="accent5">
                    <a:lumMod val="50000"/>
                  </a:schemeClr>
                </a:solidFill>
                <a:latin typeface="Aptos" panose="020B0004020202020204" pitchFamily="34" charset="0"/>
              </a:rPr>
              <a:t>The specific care network and general socio-health resources</a:t>
            </a:r>
            <a:r>
              <a:rPr lang="en-US" sz="2100" b="0" strike="noStrike" spc="-1" dirty="0">
                <a:solidFill>
                  <a:schemeClr val="accent5">
                    <a:lumMod val="50000"/>
                  </a:schemeClr>
                </a:solidFill>
                <a:latin typeface="Aptos" panose="020B0004020202020204" pitchFamily="34" charset="0"/>
              </a:rPr>
              <a:t>.</a:t>
            </a:r>
            <a:endParaRPr lang="es-ES" sz="2100" b="0" strike="noStrike" spc="-1" dirty="0">
              <a:solidFill>
                <a:schemeClr val="accent5">
                  <a:lumMod val="50000"/>
                </a:schemeClr>
              </a:solidFill>
              <a:latin typeface="Aptos" panose="020B0004020202020204" pitchFamily="34" charset="0"/>
            </a:endParaRPr>
          </a:p>
        </p:txBody>
      </p:sp>
      <p:sp>
        <p:nvSpPr>
          <p:cNvPr id="327" name="TextBox 11_2"/>
          <p:cNvSpPr/>
          <p:nvPr/>
        </p:nvSpPr>
        <p:spPr>
          <a:xfrm>
            <a:off x="1025640" y="4438800"/>
            <a:ext cx="6621120" cy="2026196"/>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7920"/>
              </a:lnSpc>
              <a:tabLst>
                <a:tab pos="0" algn="l"/>
              </a:tabLst>
            </a:pPr>
            <a:r>
              <a:rPr lang="en-US" sz="6600" b="1" strike="noStrike" spc="194" dirty="0">
                <a:solidFill>
                  <a:srgbClr val="FFFFFF"/>
                </a:solidFill>
                <a:latin typeface="Montserrat Classic Bold"/>
                <a:ea typeface="Montserrat Classic Bold"/>
              </a:rPr>
              <a:t>Asistencia</a:t>
            </a:r>
          </a:p>
          <a:p>
            <a:pPr>
              <a:lnSpc>
                <a:spcPts val="7920"/>
              </a:lnSpc>
              <a:tabLst>
                <a:tab pos="0" algn="l"/>
              </a:tabLst>
            </a:pPr>
            <a:r>
              <a:rPr lang="en-US" sz="6600" b="1" strike="noStrike" spc="194" dirty="0">
                <a:solidFill>
                  <a:srgbClr val="FFFF00"/>
                </a:solidFill>
                <a:latin typeface="Montserrat Classic Bold"/>
              </a:rPr>
              <a:t>Assistance</a:t>
            </a:r>
            <a:endParaRPr lang="es-ES" sz="6600" b="0" strike="noStrike" spc="-1" dirty="0">
              <a:solidFill>
                <a:srgbClr val="FFFF00"/>
              </a:solidFill>
              <a:latin typeface="Arial"/>
            </a:endParaRPr>
          </a:p>
        </p:txBody>
      </p:sp>
      <p:sp>
        <p:nvSpPr>
          <p:cNvPr id="328" name="Freeform 12_1"/>
          <p:cNvSpPr/>
          <p:nvPr/>
        </p:nvSpPr>
        <p:spPr>
          <a:xfrm>
            <a:off x="16286400" y="9419040"/>
            <a:ext cx="1730160" cy="703080"/>
          </a:xfrm>
          <a:custGeom>
            <a:avLst/>
            <a:gdLst/>
            <a:ahLst/>
            <a:cxnLst/>
            <a:rect l="l" t="t" r="r" b="b"/>
            <a:pathLst>
              <a:path w="1730612" h="703567">
                <a:moveTo>
                  <a:pt x="0" y="0"/>
                </a:moveTo>
                <a:lnTo>
                  <a:pt x="1730612" y="0"/>
                </a:lnTo>
                <a:lnTo>
                  <a:pt x="1730612" y="703567"/>
                </a:lnTo>
                <a:lnTo>
                  <a:pt x="0" y="703567"/>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2_1"/>
          <p:cNvGrpSpPr/>
          <p:nvPr/>
        </p:nvGrpSpPr>
        <p:grpSpPr>
          <a:xfrm>
            <a:off x="-12631" y="-391930"/>
            <a:ext cx="5060880" cy="11293560"/>
            <a:chOff x="360" y="-12960"/>
            <a:chExt cx="9858240" cy="11293560"/>
          </a:xfrm>
        </p:grpSpPr>
        <p:sp>
          <p:nvSpPr>
            <p:cNvPr id="330" name="Freeform 3_1"/>
            <p:cNvSpPr/>
            <p:nvPr/>
          </p:nvSpPr>
          <p:spPr>
            <a:xfrm rot="10800000">
              <a:off x="360" y="-12960"/>
              <a:ext cx="9858240" cy="11293560"/>
            </a:xfrm>
            <a:custGeom>
              <a:avLst/>
              <a:gdLst/>
              <a:ahLst/>
              <a:cxnLst/>
              <a:rect l="l" t="t" r="r" b="b"/>
              <a:pathLst>
                <a:path w="3130550" h="3586348">
                  <a:moveTo>
                    <a:pt x="0" y="1123950"/>
                  </a:moveTo>
                  <a:lnTo>
                    <a:pt x="0" y="3586348"/>
                  </a:lnTo>
                  <a:lnTo>
                    <a:pt x="3130550" y="3586348"/>
                  </a:lnTo>
                  <a:lnTo>
                    <a:pt x="3130550" y="0"/>
                  </a:lnTo>
                  <a:close/>
                </a:path>
              </a:pathLst>
            </a:custGeom>
            <a:solidFill>
              <a:srgbClr val="70A800"/>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31" name="Freeform 4_1"/>
          <p:cNvSpPr/>
          <p:nvPr/>
        </p:nvSpPr>
        <p:spPr>
          <a:xfrm>
            <a:off x="-1" y="6617805"/>
            <a:ext cx="3560760" cy="4114440"/>
          </a:xfrm>
          <a:custGeom>
            <a:avLst/>
            <a:gdLst/>
            <a:ahLst/>
            <a:cxnLst/>
            <a:rect l="l" t="t" r="r" b="b"/>
            <a:pathLst>
              <a:path w="3561172" h="4114800">
                <a:moveTo>
                  <a:pt x="0" y="0"/>
                </a:moveTo>
                <a:lnTo>
                  <a:pt x="3561172" y="0"/>
                </a:lnTo>
                <a:lnTo>
                  <a:pt x="3561172" y="4114800"/>
                </a:lnTo>
                <a:lnTo>
                  <a:pt x="0" y="41148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32" name="TextBox 5_1"/>
          <p:cNvSpPr/>
          <p:nvPr/>
        </p:nvSpPr>
        <p:spPr>
          <a:xfrm>
            <a:off x="5284549" y="5586660"/>
            <a:ext cx="8258651"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SE IMPULSA DESDE... </a:t>
            </a:r>
            <a:r>
              <a:rPr lang="en-US" sz="2600" b="1" strike="noStrike" spc="128" dirty="0">
                <a:solidFill>
                  <a:schemeClr val="accent5">
                    <a:lumMod val="50000"/>
                  </a:schemeClr>
                </a:solidFill>
                <a:latin typeface="Aptos" panose="020B0004020202020204" pitchFamily="34" charset="0"/>
                <a:ea typeface="Montserrat Classic Bold"/>
              </a:rPr>
              <a:t>IT IS DRIVEN BY</a:t>
            </a:r>
            <a:endParaRPr lang="es-ES" sz="2600" b="0" strike="noStrike" spc="-1" dirty="0">
              <a:solidFill>
                <a:schemeClr val="accent5">
                  <a:lumMod val="50000"/>
                </a:schemeClr>
              </a:solidFill>
              <a:latin typeface="Aptos" panose="020B0004020202020204" pitchFamily="34" charset="0"/>
            </a:endParaRPr>
          </a:p>
        </p:txBody>
      </p:sp>
      <p:sp>
        <p:nvSpPr>
          <p:cNvPr id="333" name="TextBox 6_1"/>
          <p:cNvSpPr/>
          <p:nvPr/>
        </p:nvSpPr>
        <p:spPr>
          <a:xfrm>
            <a:off x="5284549" y="6023403"/>
            <a:ext cx="12485866" cy="155427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spcBef>
                <a:spcPts val="600"/>
              </a:spcBef>
              <a:tabLst>
                <a:tab pos="0" algn="l"/>
              </a:tabLst>
            </a:pPr>
            <a:r>
              <a:rPr lang="en-US" sz="2400" b="0" strike="noStrike" spc="103" dirty="0">
                <a:solidFill>
                  <a:srgbClr val="191919"/>
                </a:solidFill>
                <a:latin typeface="Canva Sans"/>
                <a:ea typeface="Canva Sans"/>
              </a:rPr>
              <a:t>Las </a:t>
            </a:r>
            <a:r>
              <a:rPr lang="en-US" sz="2400" b="0" strike="noStrike" spc="103" dirty="0" err="1">
                <a:solidFill>
                  <a:srgbClr val="191919"/>
                </a:solidFill>
                <a:latin typeface="Canva Sans"/>
                <a:ea typeface="Canva Sans"/>
              </a:rPr>
              <a:t>Delegaciones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Servicios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Sociales</a:t>
            </a:r>
            <a:r>
              <a:rPr lang="en-US" sz="2400" b="0" strike="noStrike" spc="103" dirty="0">
                <a:solidFill>
                  <a:srgbClr val="191919"/>
                </a:solidFill>
                <a:latin typeface="Canva Sans"/>
                <a:ea typeface="Canva Sans"/>
              </a:rPr>
              <a:t>, Desarrollo Local, Formación y </a:t>
            </a:r>
            <a:r>
              <a:rPr lang="en-US" sz="2400" b="0" strike="noStrike" spc="103" dirty="0" err="1">
                <a:solidFill>
                  <a:srgbClr val="191919"/>
                </a:solidFill>
                <a:latin typeface="Canva Sans"/>
                <a:ea typeface="Canva Sans"/>
              </a:rPr>
              <a:t>fomento</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empleo</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participación</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ciudadana</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Asociaciones</a:t>
            </a:r>
            <a:r>
              <a:rPr lang="en-US" sz="2400" b="0" strike="noStrike" spc="103" dirty="0">
                <a:solidFill>
                  <a:srgbClr val="191919"/>
                </a:solidFill>
                <a:latin typeface="Canva Sans"/>
                <a:ea typeface="Canva Sans"/>
              </a:rPr>
              <a:t>, Policía Local y </a:t>
            </a:r>
            <a:r>
              <a:rPr lang="en-US" sz="2400" b="0" strike="noStrike" spc="103" dirty="0" err="1">
                <a:solidFill>
                  <a:srgbClr val="191919"/>
                </a:solidFill>
                <a:latin typeface="Canva Sans"/>
                <a:ea typeface="Canva Sans"/>
              </a:rPr>
              <a:t>Entidades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Sociales</a:t>
            </a:r>
            <a:r>
              <a:rPr lang="en-US" sz="2400" b="0" strike="noStrike" spc="103" dirty="0">
                <a:solidFill>
                  <a:srgbClr val="191919"/>
                </a:solidFill>
                <a:latin typeface="Canva Sans"/>
                <a:ea typeface="Canva Sans"/>
              </a:rPr>
              <a:t>.</a:t>
            </a:r>
          </a:p>
          <a:p>
            <a:pPr algn="just">
              <a:spcBef>
                <a:spcPts val="600"/>
              </a:spcBef>
              <a:tabLst>
                <a:tab pos="0" algn="l"/>
              </a:tabLst>
            </a:pPr>
            <a:r>
              <a:rPr lang="en-US" sz="2400" b="0" strike="noStrike" spc="-1" dirty="0">
                <a:solidFill>
                  <a:schemeClr val="accent5">
                    <a:lumMod val="50000"/>
                  </a:schemeClr>
                </a:solidFill>
                <a:latin typeface="Aptos" panose="020B0004020202020204" pitchFamily="34" charset="0"/>
              </a:rPr>
              <a:t>The Delegations of Social Services, Local Development, Training and Employment Promotion, Citizen Participation, Associations, Local Police and Social Entities.</a:t>
            </a:r>
            <a:endParaRPr lang="es-ES" sz="2400" b="0" strike="noStrike" spc="-1" dirty="0">
              <a:solidFill>
                <a:schemeClr val="accent5">
                  <a:lumMod val="50000"/>
                </a:schemeClr>
              </a:solidFill>
              <a:latin typeface="Aptos" panose="020B0004020202020204" pitchFamily="34" charset="0"/>
            </a:endParaRPr>
          </a:p>
        </p:txBody>
      </p:sp>
      <p:sp>
        <p:nvSpPr>
          <p:cNvPr id="334" name="TextBox 7_1"/>
          <p:cNvSpPr/>
          <p:nvPr/>
        </p:nvSpPr>
        <p:spPr>
          <a:xfrm>
            <a:off x="9667039" y="293007"/>
            <a:ext cx="506088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OBJETIVO </a:t>
            </a:r>
            <a:r>
              <a:rPr lang="en-US" sz="2600" b="1" strike="noStrike" spc="128" dirty="0">
                <a:solidFill>
                  <a:schemeClr val="accent5">
                    <a:lumMod val="50000"/>
                  </a:schemeClr>
                </a:solidFill>
                <a:latin typeface="Aptos" panose="020B0004020202020204" pitchFamily="34" charset="0"/>
                <a:ea typeface="Montserrat Classic Bold"/>
              </a:rPr>
              <a:t>// OBJECTIVE</a:t>
            </a:r>
            <a:endParaRPr lang="es-ES" sz="2600" b="0" strike="noStrike" spc="-1" dirty="0">
              <a:solidFill>
                <a:schemeClr val="accent5">
                  <a:lumMod val="50000"/>
                </a:schemeClr>
              </a:solidFill>
              <a:latin typeface="Aptos" panose="020B0004020202020204" pitchFamily="34" charset="0"/>
            </a:endParaRPr>
          </a:p>
        </p:txBody>
      </p:sp>
      <p:sp>
        <p:nvSpPr>
          <p:cNvPr id="335" name="TextBox 8_1"/>
          <p:cNvSpPr/>
          <p:nvPr/>
        </p:nvSpPr>
        <p:spPr>
          <a:xfrm>
            <a:off x="5227608" y="931024"/>
            <a:ext cx="12701601" cy="450123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2730"/>
              </a:lnSpc>
            </a:pPr>
            <a:r>
              <a:rPr lang="en-US" sz="2400" b="0" strike="noStrike" spc="103" dirty="0">
                <a:solidFill>
                  <a:srgbClr val="191919"/>
                </a:solidFill>
                <a:latin typeface="Canva Sans"/>
                <a:ea typeface="Canva Sans"/>
              </a:rPr>
              <a:t>Es </a:t>
            </a:r>
            <a:r>
              <a:rPr lang="en-US" sz="2400" b="0" strike="noStrike" spc="103" dirty="0" err="1">
                <a:solidFill>
                  <a:srgbClr val="191919"/>
                </a:solidFill>
                <a:latin typeface="Canva Sans"/>
                <a:ea typeface="Canva Sans"/>
              </a:rPr>
              <a:t>aumentar</a:t>
            </a:r>
            <a:r>
              <a:rPr lang="en-US" sz="2400" b="0" strike="noStrike" spc="103" dirty="0">
                <a:solidFill>
                  <a:srgbClr val="191919"/>
                </a:solidFill>
                <a:latin typeface="Canva Sans"/>
                <a:ea typeface="Canva Sans"/>
              </a:rPr>
              <a:t> la </a:t>
            </a:r>
            <a:r>
              <a:rPr lang="en-US" sz="2400" b="0" strike="noStrike" spc="103" dirty="0" err="1">
                <a:solidFill>
                  <a:srgbClr val="191919"/>
                </a:solidFill>
                <a:latin typeface="Canva Sans"/>
                <a:ea typeface="Canva Sans"/>
              </a:rPr>
              <a:t>permeabilidad</a:t>
            </a:r>
            <a:r>
              <a:rPr lang="en-US" sz="2400" b="0" strike="noStrike" spc="103" dirty="0">
                <a:solidFill>
                  <a:srgbClr val="191919"/>
                </a:solidFill>
                <a:latin typeface="Canva Sans"/>
                <a:ea typeface="Canva Sans"/>
              </a:rPr>
              <a:t> entre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individuo</a:t>
            </a:r>
            <a:r>
              <a:rPr lang="en-US" sz="2400" b="0" strike="noStrike" spc="103" dirty="0">
                <a:solidFill>
                  <a:srgbClr val="191919"/>
                </a:solidFill>
                <a:latin typeface="Canva Sans"/>
                <a:ea typeface="Canva Sans"/>
              </a:rPr>
              <a:t> y la </a:t>
            </a:r>
            <a:r>
              <a:rPr lang="en-US" sz="2400" b="0" strike="noStrike" spc="103" dirty="0" err="1">
                <a:solidFill>
                  <a:srgbClr val="191919"/>
                </a:solidFill>
                <a:latin typeface="Canva Sans"/>
                <a:ea typeface="Canva Sans"/>
              </a:rPr>
              <a:t>comunidad</a:t>
            </a:r>
            <a:r>
              <a:rPr lang="en-US" sz="2400" b="0" strike="noStrike" spc="103" dirty="0">
                <a:solidFill>
                  <a:srgbClr val="191919"/>
                </a:solidFill>
                <a:latin typeface="Canva Sans"/>
                <a:ea typeface="Canva Sans"/>
              </a:rPr>
              <a:t>.</a:t>
            </a:r>
            <a:endParaRPr lang="es-ES" sz="2400" b="0" strike="noStrike" spc="-1" dirty="0">
              <a:latin typeface="Canva Sans"/>
            </a:endParaRPr>
          </a:p>
          <a:p>
            <a:pPr marL="453240" lvl="1" indent="-226440" algn="just">
              <a:lnSpc>
                <a:spcPts val="2730"/>
              </a:lnSpc>
              <a:buClr>
                <a:srgbClr val="191919"/>
              </a:buClr>
              <a:buFont typeface="Arial"/>
              <a:buChar char="•"/>
            </a:pPr>
            <a:r>
              <a:rPr lang="en-US" sz="2400" b="0" strike="noStrike" spc="103" dirty="0">
                <a:solidFill>
                  <a:srgbClr val="191919"/>
                </a:solidFill>
                <a:latin typeface="Canva Sans"/>
                <a:ea typeface="Canva Sans"/>
              </a:rPr>
              <a:t>Medidas </a:t>
            </a:r>
            <a:r>
              <a:rPr lang="en-US" sz="2400" b="0" strike="noStrike" spc="103" dirty="0" err="1">
                <a:solidFill>
                  <a:srgbClr val="191919"/>
                </a:solidFill>
                <a:latin typeface="Canva Sans"/>
                <a:ea typeface="Canva Sans"/>
              </a:rPr>
              <a:t>dirigidas</a:t>
            </a:r>
            <a:r>
              <a:rPr lang="en-US" sz="2400" b="0" strike="noStrike" spc="103" dirty="0">
                <a:solidFill>
                  <a:srgbClr val="191919"/>
                </a:solidFill>
                <a:latin typeface="Canva Sans"/>
                <a:ea typeface="Canva Sans"/>
              </a:rPr>
              <a:t> al </a:t>
            </a:r>
            <a:r>
              <a:rPr lang="en-US" sz="2400" b="1" strike="noStrike" spc="103" dirty="0" err="1">
                <a:solidFill>
                  <a:srgbClr val="191919"/>
                </a:solidFill>
                <a:latin typeface="Canva Sans"/>
                <a:ea typeface="Canva Sans Bold"/>
              </a:rPr>
              <a:t>individuo</a:t>
            </a:r>
            <a:r>
              <a:rPr lang="en-US" sz="2400" b="1" strike="noStrike" spc="103" dirty="0">
                <a:solidFill>
                  <a:srgbClr val="191919"/>
                </a:solidFill>
                <a:latin typeface="Canva Sans"/>
                <a:ea typeface="Canva Sans Bold"/>
              </a:rPr>
              <a:t> y a </a:t>
            </a:r>
            <a:r>
              <a:rPr lang="en-US" sz="2400" b="1" strike="noStrike" spc="103" dirty="0" err="1">
                <a:solidFill>
                  <a:srgbClr val="191919"/>
                </a:solidFill>
                <a:latin typeface="Canva Sans"/>
                <a:ea typeface="Canva Sans Bold"/>
              </a:rPr>
              <a:t>su</a:t>
            </a:r>
            <a:r>
              <a:rPr lang="en-US" sz="2400" b="1" strike="noStrike" spc="103" dirty="0">
                <a:solidFill>
                  <a:srgbClr val="191919"/>
                </a:solidFill>
                <a:latin typeface="Canva Sans"/>
                <a:ea typeface="Canva Sans Bold"/>
              </a:rPr>
              <a:t> red social personal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Incluye</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itinerario</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personalizado</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incorporación</a:t>
            </a:r>
            <a:r>
              <a:rPr lang="en-US" sz="2400" b="0" strike="noStrike" spc="103" dirty="0">
                <a:solidFill>
                  <a:srgbClr val="191919"/>
                </a:solidFill>
                <a:latin typeface="Canva Sans"/>
                <a:ea typeface="Canva Sans"/>
              </a:rPr>
              <a:t> y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proceso</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acompañamiento</a:t>
            </a:r>
            <a:r>
              <a:rPr lang="en-US" sz="2400" b="0" strike="noStrike" spc="103" dirty="0">
                <a:solidFill>
                  <a:srgbClr val="191919"/>
                </a:solidFill>
                <a:latin typeface="Canva Sans"/>
                <a:ea typeface="Canva Sans"/>
              </a:rPr>
              <a:t>.</a:t>
            </a:r>
            <a:endParaRPr lang="es-ES" sz="2400" b="0" strike="noStrike" spc="-1" dirty="0">
              <a:latin typeface="Canva Sans"/>
            </a:endParaRPr>
          </a:p>
          <a:p>
            <a:pPr marL="453240" lvl="1" indent="-226440" algn="just">
              <a:lnSpc>
                <a:spcPts val="2730"/>
              </a:lnSpc>
              <a:buClr>
                <a:srgbClr val="191919"/>
              </a:buClr>
              <a:buFont typeface="Arial"/>
              <a:buChar char="•"/>
            </a:pPr>
            <a:r>
              <a:rPr lang="en-US" sz="2400" b="0" strike="noStrike" spc="103" dirty="0">
                <a:solidFill>
                  <a:srgbClr val="191919"/>
                </a:solidFill>
                <a:latin typeface="Canva Sans"/>
                <a:ea typeface="Canva Sans"/>
              </a:rPr>
              <a:t>Medidas </a:t>
            </a:r>
            <a:r>
              <a:rPr lang="en-US" sz="2400" b="0" strike="noStrike" spc="103" dirty="0" err="1">
                <a:solidFill>
                  <a:srgbClr val="191919"/>
                </a:solidFill>
                <a:latin typeface="Canva Sans"/>
                <a:ea typeface="Canva Sans"/>
              </a:rPr>
              <a:t>dirigidas</a:t>
            </a:r>
            <a:r>
              <a:rPr lang="en-US" sz="2400" b="0" strike="noStrike" spc="103" dirty="0">
                <a:solidFill>
                  <a:srgbClr val="191919"/>
                </a:solidFill>
                <a:latin typeface="Canva Sans"/>
                <a:ea typeface="Canva Sans"/>
              </a:rPr>
              <a:t> a </a:t>
            </a:r>
            <a:r>
              <a:rPr lang="en-US" sz="2400" b="0" strike="noStrike" spc="103" dirty="0" err="1">
                <a:solidFill>
                  <a:srgbClr val="191919"/>
                </a:solidFill>
                <a:latin typeface="Canva Sans"/>
                <a:ea typeface="Canva Sans"/>
              </a:rPr>
              <a:t>mejorar</a:t>
            </a:r>
            <a:r>
              <a:rPr lang="en-US" sz="2400" b="0" strike="noStrike" spc="103" dirty="0">
                <a:solidFill>
                  <a:srgbClr val="191919"/>
                </a:solidFill>
                <a:latin typeface="Canva Sans"/>
                <a:ea typeface="Canva Sans"/>
              </a:rPr>
              <a:t> las </a:t>
            </a:r>
            <a:r>
              <a:rPr lang="en-US" sz="2400" b="0" strike="noStrike" spc="103" dirty="0" err="1">
                <a:solidFill>
                  <a:srgbClr val="191919"/>
                </a:solidFill>
                <a:latin typeface="Canva Sans"/>
                <a:ea typeface="Canva Sans"/>
              </a:rPr>
              <a:t>posibilidades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incorporación</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desde</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lado</a:t>
            </a:r>
            <a:r>
              <a:rPr lang="en-US" sz="2400" b="0" strike="noStrike" spc="103" dirty="0">
                <a:solidFill>
                  <a:srgbClr val="191919"/>
                </a:solidFill>
                <a:latin typeface="Canva Sans"/>
                <a:ea typeface="Canva Sans"/>
              </a:rPr>
              <a:t> de la </a:t>
            </a:r>
            <a:r>
              <a:rPr lang="en-US" sz="2400" b="1" strike="noStrike" spc="103" dirty="0" err="1">
                <a:solidFill>
                  <a:srgbClr val="191919"/>
                </a:solidFill>
                <a:latin typeface="Canva Sans"/>
                <a:ea typeface="Canva Sans Bold"/>
              </a:rPr>
              <a:t>comunidad</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identificar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nuevos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recursos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mejorar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su</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accesibilidad</a:t>
            </a:r>
            <a:r>
              <a:rPr lang="en-US" sz="2400" b="0" strike="noStrike" spc="103" dirty="0">
                <a:solidFill>
                  <a:srgbClr val="191919"/>
                </a:solidFill>
                <a:latin typeface="Canva Sans"/>
                <a:ea typeface="Canva Sans"/>
              </a:rPr>
              <a:t> y </a:t>
            </a:r>
            <a:r>
              <a:rPr lang="en-US" sz="2400" b="0" strike="noStrike" spc="103" dirty="0" err="1">
                <a:solidFill>
                  <a:srgbClr val="191919"/>
                </a:solidFill>
                <a:latin typeface="Canva Sans"/>
                <a:ea typeface="Canva Sans"/>
              </a:rPr>
              <a:t>adaptar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formato</a:t>
            </a:r>
            <a:r>
              <a:rPr lang="en-US" sz="2400" b="0" strike="noStrike" spc="103" dirty="0">
                <a:solidFill>
                  <a:srgbClr val="191919"/>
                </a:solidFill>
                <a:latin typeface="Canva Sans"/>
                <a:ea typeface="Canva Sans"/>
              </a:rPr>
              <a:t>.</a:t>
            </a:r>
            <a:endParaRPr lang="es-ES" sz="2400" b="0" strike="noStrike" spc="-1" dirty="0">
              <a:latin typeface="Canva Sans"/>
            </a:endParaRPr>
          </a:p>
          <a:p>
            <a:pPr marL="453240" lvl="1" indent="-226440" algn="just">
              <a:lnSpc>
                <a:spcPts val="2730"/>
              </a:lnSpc>
              <a:buClr>
                <a:srgbClr val="191919"/>
              </a:buClr>
              <a:buFont typeface="Arial"/>
              <a:buChar char="•"/>
            </a:pPr>
            <a:r>
              <a:rPr lang="en-US" sz="2400" b="0" strike="noStrike" spc="103" dirty="0">
                <a:solidFill>
                  <a:srgbClr val="191919"/>
                </a:solidFill>
                <a:latin typeface="Canva Sans"/>
                <a:ea typeface="Canva Sans"/>
              </a:rPr>
              <a:t>Crear </a:t>
            </a:r>
            <a:r>
              <a:rPr lang="en-US" sz="2400" b="0" strike="noStrike" spc="103" dirty="0" err="1">
                <a:solidFill>
                  <a:srgbClr val="191919"/>
                </a:solidFill>
                <a:latin typeface="Canva Sans"/>
                <a:ea typeface="Canva Sans"/>
              </a:rPr>
              <a:t>una</a:t>
            </a:r>
            <a:r>
              <a:rPr lang="en-US" sz="2400" b="0" strike="noStrike" spc="103" dirty="0">
                <a:solidFill>
                  <a:srgbClr val="191919"/>
                </a:solidFill>
                <a:latin typeface="Canva Sans"/>
                <a:ea typeface="Canva Sans"/>
              </a:rPr>
              <a:t> </a:t>
            </a:r>
            <a:r>
              <a:rPr lang="en-US" sz="2400" b="1" strike="noStrike" spc="103" dirty="0">
                <a:solidFill>
                  <a:srgbClr val="191919"/>
                </a:solidFill>
                <a:latin typeface="Canva Sans"/>
                <a:ea typeface="Canva Sans Bold"/>
              </a:rPr>
              <a:t>Red de </a:t>
            </a:r>
            <a:r>
              <a:rPr lang="en-US" sz="2400" b="1" strike="noStrike" spc="103" dirty="0" err="1">
                <a:solidFill>
                  <a:srgbClr val="191919"/>
                </a:solidFill>
                <a:latin typeface="Canva Sans"/>
                <a:ea typeface="Canva Sans Bold"/>
              </a:rPr>
              <a:t>Recursos</a:t>
            </a:r>
            <a:r>
              <a:rPr lang="en-US" sz="2400" b="1" strike="noStrike" spc="103" dirty="0">
                <a:solidFill>
                  <a:srgbClr val="191919"/>
                </a:solidFill>
                <a:latin typeface="Canva Sans"/>
                <a:ea typeface="Canva Sans Bold"/>
              </a:rPr>
              <a:t> Locales para la </a:t>
            </a:r>
            <a:r>
              <a:rPr lang="en-US" sz="2400" b="1" strike="noStrike" spc="103" dirty="0" err="1">
                <a:solidFill>
                  <a:srgbClr val="191919"/>
                </a:solidFill>
                <a:latin typeface="Canva Sans"/>
                <a:ea typeface="Canva Sans Bold"/>
              </a:rPr>
              <a:t>Incorporación</a:t>
            </a:r>
            <a:r>
              <a:rPr lang="en-US" sz="2400" b="1" strike="noStrike" spc="103" dirty="0">
                <a:solidFill>
                  <a:srgbClr val="191919"/>
                </a:solidFill>
                <a:latin typeface="Canva Sans"/>
                <a:ea typeface="Canva Sans Bold"/>
              </a:rPr>
              <a:t> Social</a:t>
            </a:r>
            <a:r>
              <a:rPr lang="en-US" sz="2400" b="0" strike="noStrike" spc="103" dirty="0">
                <a:solidFill>
                  <a:srgbClr val="191919"/>
                </a:solidFill>
                <a:latin typeface="Canva Sans"/>
                <a:ea typeface="Canva Sans"/>
              </a:rPr>
              <a:t>.</a:t>
            </a:r>
          </a:p>
          <a:p>
            <a:pPr marL="453240" lvl="1" indent="-226440" algn="just">
              <a:lnSpc>
                <a:spcPts val="2730"/>
              </a:lnSpc>
              <a:buClr>
                <a:srgbClr val="191919"/>
              </a:buClr>
              <a:buFont typeface="Arial"/>
              <a:buChar char="•"/>
            </a:pPr>
            <a:endParaRPr lang="en-US" sz="2400" spc="103" dirty="0">
              <a:solidFill>
                <a:srgbClr val="191919"/>
              </a:solidFill>
              <a:latin typeface="Canva Sans"/>
            </a:endParaRPr>
          </a:p>
          <a:p>
            <a:pPr marL="226800" lvl="1" algn="just">
              <a:lnSpc>
                <a:spcPts val="2730"/>
              </a:lnSpc>
              <a:buClr>
                <a:srgbClr val="191919"/>
              </a:buClr>
            </a:pPr>
            <a:r>
              <a:rPr lang="en-US" sz="2400" b="0" strike="noStrike" spc="-1" dirty="0">
                <a:solidFill>
                  <a:schemeClr val="accent5">
                    <a:lumMod val="50000"/>
                  </a:schemeClr>
                </a:solidFill>
                <a:latin typeface="Aptos" panose="020B0004020202020204" pitchFamily="34" charset="0"/>
              </a:rPr>
              <a:t>It is to increase permeability between the individual and the community.</a:t>
            </a:r>
          </a:p>
          <a:p>
            <a:pPr marL="453240" lvl="1" indent="-226440" algn="just">
              <a:lnSpc>
                <a:spcPts val="2730"/>
              </a:lnSpc>
              <a:buClr>
                <a:srgbClr val="191919"/>
              </a:buClr>
              <a:buFont typeface="Arial"/>
              <a:buChar char="•"/>
            </a:pPr>
            <a:r>
              <a:rPr lang="en-US" sz="2400" b="0" strike="noStrike" spc="-1" dirty="0">
                <a:solidFill>
                  <a:schemeClr val="accent5">
                    <a:lumMod val="50000"/>
                  </a:schemeClr>
                </a:solidFill>
                <a:latin typeface="Aptos" panose="020B0004020202020204" pitchFamily="34" charset="0"/>
              </a:rPr>
              <a:t>Measures aimed at </a:t>
            </a:r>
            <a:r>
              <a:rPr lang="en-US" sz="2400" b="1" strike="noStrike" spc="-1" dirty="0">
                <a:solidFill>
                  <a:schemeClr val="accent5">
                    <a:lumMod val="50000"/>
                  </a:schemeClr>
                </a:solidFill>
                <a:latin typeface="Aptos" panose="020B0004020202020204" pitchFamily="34" charset="0"/>
              </a:rPr>
              <a:t>the individual and his or her personal social network</a:t>
            </a:r>
            <a:r>
              <a:rPr lang="en-US" sz="2400" b="0" strike="noStrike" spc="-1" dirty="0">
                <a:solidFill>
                  <a:schemeClr val="accent5">
                    <a:lumMod val="50000"/>
                  </a:schemeClr>
                </a:solidFill>
                <a:latin typeface="Aptos" panose="020B0004020202020204" pitchFamily="34" charset="0"/>
              </a:rPr>
              <a:t>. It includes the personalized incorporation itinerary and the accompaniment process.</a:t>
            </a:r>
          </a:p>
          <a:p>
            <a:pPr marL="453240" lvl="1" indent="-226440" algn="just">
              <a:lnSpc>
                <a:spcPts val="2730"/>
              </a:lnSpc>
              <a:buClr>
                <a:srgbClr val="191919"/>
              </a:buClr>
              <a:buFont typeface="Arial"/>
              <a:buChar char="•"/>
            </a:pPr>
            <a:r>
              <a:rPr lang="en-US" sz="2400" b="0" strike="noStrike" spc="-1" dirty="0">
                <a:solidFill>
                  <a:schemeClr val="accent5">
                    <a:lumMod val="50000"/>
                  </a:schemeClr>
                </a:solidFill>
                <a:latin typeface="Aptos" panose="020B0004020202020204" pitchFamily="34" charset="0"/>
              </a:rPr>
              <a:t>Measures aimed at improving the possibilities of incorporation from the </a:t>
            </a:r>
            <a:r>
              <a:rPr lang="en-US" sz="2400" b="1" strike="noStrike" spc="-1" dirty="0">
                <a:solidFill>
                  <a:schemeClr val="accent5">
                    <a:lumMod val="50000"/>
                  </a:schemeClr>
                </a:solidFill>
                <a:latin typeface="Aptos" panose="020B0004020202020204" pitchFamily="34" charset="0"/>
              </a:rPr>
              <a:t>community side</a:t>
            </a:r>
            <a:r>
              <a:rPr lang="en-US" sz="2400" b="0" strike="noStrike" spc="-1" dirty="0">
                <a:solidFill>
                  <a:schemeClr val="accent5">
                    <a:lumMod val="50000"/>
                  </a:schemeClr>
                </a:solidFill>
                <a:latin typeface="Aptos" panose="020B0004020202020204" pitchFamily="34" charset="0"/>
              </a:rPr>
              <a:t>: identify new resources, improve their accessibility and adapt the format.</a:t>
            </a:r>
          </a:p>
          <a:p>
            <a:pPr marL="453240" lvl="1" indent="-226440" algn="just">
              <a:lnSpc>
                <a:spcPts val="2730"/>
              </a:lnSpc>
              <a:buClr>
                <a:srgbClr val="191919"/>
              </a:buClr>
              <a:buFont typeface="Arial"/>
              <a:buChar char="•"/>
            </a:pPr>
            <a:r>
              <a:rPr lang="en-US" sz="2400" b="0" strike="noStrike" spc="-1" dirty="0">
                <a:solidFill>
                  <a:schemeClr val="accent5">
                    <a:lumMod val="50000"/>
                  </a:schemeClr>
                </a:solidFill>
                <a:latin typeface="Aptos" panose="020B0004020202020204" pitchFamily="34" charset="0"/>
              </a:rPr>
              <a:t>Create a </a:t>
            </a:r>
            <a:r>
              <a:rPr lang="en-US" sz="2400" b="1" strike="noStrike" spc="-1" dirty="0">
                <a:solidFill>
                  <a:schemeClr val="accent5">
                    <a:lumMod val="50000"/>
                  </a:schemeClr>
                </a:solidFill>
                <a:latin typeface="Aptos" panose="020B0004020202020204" pitchFamily="34" charset="0"/>
              </a:rPr>
              <a:t>Network of Local Resources for Social Incorporation</a:t>
            </a:r>
            <a:r>
              <a:rPr lang="en-US" sz="2400" b="0" strike="noStrike" spc="-1" dirty="0">
                <a:solidFill>
                  <a:schemeClr val="accent5">
                    <a:lumMod val="50000"/>
                  </a:schemeClr>
                </a:solidFill>
                <a:latin typeface="Aptos" panose="020B0004020202020204" pitchFamily="34" charset="0"/>
              </a:rPr>
              <a:t>.</a:t>
            </a:r>
            <a:endParaRPr lang="es-ES" sz="2400" b="0" strike="noStrike" spc="-1" dirty="0">
              <a:solidFill>
                <a:schemeClr val="accent5">
                  <a:lumMod val="50000"/>
                </a:schemeClr>
              </a:solidFill>
              <a:latin typeface="Aptos" panose="020B0004020202020204" pitchFamily="34" charset="0"/>
            </a:endParaRPr>
          </a:p>
        </p:txBody>
      </p:sp>
      <p:sp>
        <p:nvSpPr>
          <p:cNvPr id="336" name="TextBox 9_1"/>
          <p:cNvSpPr/>
          <p:nvPr/>
        </p:nvSpPr>
        <p:spPr>
          <a:xfrm>
            <a:off x="5227608" y="7792997"/>
            <a:ext cx="7221284"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21"/>
              </a:lnSpc>
              <a:tabLst>
                <a:tab pos="0" algn="l"/>
              </a:tabLst>
            </a:pPr>
            <a:r>
              <a:rPr lang="en-US" sz="2600" b="1" strike="noStrike" spc="128" dirty="0">
                <a:solidFill>
                  <a:srgbClr val="191919"/>
                </a:solidFill>
                <a:latin typeface="Montserrat Classic Bold"/>
                <a:ea typeface="Montserrat Classic Bold"/>
              </a:rPr>
              <a:t>SE CONECTA CON...</a:t>
            </a:r>
            <a:r>
              <a:rPr lang="en-US" sz="2600" b="1" spc="128" dirty="0">
                <a:solidFill>
                  <a:srgbClr val="191919"/>
                </a:solidFill>
                <a:latin typeface="Montserrat Classic Bold"/>
                <a:ea typeface="Montserrat Classic Bold"/>
              </a:rPr>
              <a:t> </a:t>
            </a:r>
            <a:r>
              <a:rPr lang="en-US" sz="2600" b="1" spc="128" dirty="0">
                <a:solidFill>
                  <a:schemeClr val="accent5">
                    <a:lumMod val="50000"/>
                  </a:schemeClr>
                </a:solidFill>
                <a:latin typeface="Aptos" panose="020B0004020202020204" pitchFamily="34" charset="0"/>
                <a:ea typeface="Montserrat Classic Bold"/>
              </a:rPr>
              <a:t>CONNECTED WITH…</a:t>
            </a:r>
            <a:endParaRPr lang="es-ES" sz="2600" b="0" strike="noStrike" spc="-1" dirty="0">
              <a:solidFill>
                <a:schemeClr val="accent5">
                  <a:lumMod val="50000"/>
                </a:schemeClr>
              </a:solidFill>
              <a:latin typeface="Aptos" panose="020B0004020202020204" pitchFamily="34" charset="0"/>
            </a:endParaRPr>
          </a:p>
        </p:txBody>
      </p:sp>
      <p:sp>
        <p:nvSpPr>
          <p:cNvPr id="337" name="TextBox 10_1"/>
          <p:cNvSpPr/>
          <p:nvPr/>
        </p:nvSpPr>
        <p:spPr>
          <a:xfrm>
            <a:off x="5227608" y="8279670"/>
            <a:ext cx="11750496" cy="155427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spcBef>
                <a:spcPts val="600"/>
              </a:spcBef>
              <a:tabLst>
                <a:tab pos="0" algn="l"/>
              </a:tabLst>
            </a:pPr>
            <a:r>
              <a:rPr lang="en-US" sz="2400" b="0" strike="noStrike" spc="103" dirty="0">
                <a:solidFill>
                  <a:srgbClr val="191919"/>
                </a:solidFill>
                <a:latin typeface="Canva Sans"/>
                <a:ea typeface="Canva Sans"/>
              </a:rPr>
              <a:t>Los </a:t>
            </a:r>
            <a:r>
              <a:rPr lang="en-US" sz="2400" b="0" strike="noStrike" spc="103" dirty="0" err="1">
                <a:solidFill>
                  <a:srgbClr val="191919"/>
                </a:solidFill>
                <a:latin typeface="Canva Sans"/>
                <a:ea typeface="Canva Sans"/>
              </a:rPr>
              <a:t>recursos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específicos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integración</a:t>
            </a:r>
            <a:r>
              <a:rPr lang="en-US" sz="2400" b="0" strike="noStrike" spc="103" dirty="0">
                <a:solidFill>
                  <a:srgbClr val="191919"/>
                </a:solidFill>
                <a:latin typeface="Canva Sans"/>
                <a:ea typeface="Canva Sans"/>
              </a:rPr>
              <a:t> social y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empleo</a:t>
            </a:r>
            <a:r>
              <a:rPr lang="en-US" sz="2400" b="0" strike="noStrike" spc="103" dirty="0">
                <a:solidFill>
                  <a:srgbClr val="191919"/>
                </a:solidFill>
                <a:latin typeface="Canva Sans"/>
                <a:ea typeface="Canva Sans"/>
              </a:rPr>
              <a:t> del </a:t>
            </a:r>
            <a:r>
              <a:rPr lang="en-US" sz="2400" b="0" strike="noStrike" spc="103" dirty="0" err="1">
                <a:solidFill>
                  <a:srgbClr val="191919"/>
                </a:solidFill>
                <a:latin typeface="Canva Sans"/>
                <a:ea typeface="Canva Sans"/>
              </a:rPr>
              <a:t>territorio</a:t>
            </a:r>
            <a:r>
              <a:rPr lang="en-US" sz="2400" b="0" strike="noStrike" spc="103" dirty="0">
                <a:solidFill>
                  <a:srgbClr val="191919"/>
                </a:solidFill>
                <a:latin typeface="Canva Sans"/>
                <a:ea typeface="Canva Sans"/>
              </a:rPr>
              <a:t> y </a:t>
            </a:r>
            <a:r>
              <a:rPr lang="en-US" sz="2400" b="0" strike="noStrike" spc="103" dirty="0" err="1">
                <a:solidFill>
                  <a:srgbClr val="191919"/>
                </a:solidFill>
                <a:latin typeface="Canva Sans"/>
                <a:ea typeface="Canva Sans"/>
              </a:rPr>
              <a:t>los</a:t>
            </a:r>
            <a:r>
              <a:rPr lang="en-US" sz="2400" b="0" strike="noStrike" spc="103" dirty="0">
                <a:solidFill>
                  <a:srgbClr val="191919"/>
                </a:solidFill>
                <a:latin typeface="Canva Sans"/>
                <a:ea typeface="Canva Sans"/>
              </a:rPr>
              <a:t> "planes </a:t>
            </a:r>
            <a:r>
              <a:rPr lang="en-US" sz="2400" b="0" strike="noStrike" spc="103" dirty="0" err="1">
                <a:solidFill>
                  <a:srgbClr val="191919"/>
                </a:solidFill>
                <a:latin typeface="Canva Sans"/>
                <a:ea typeface="Canva Sans"/>
              </a:rPr>
              <a:t>especiales</a:t>
            </a:r>
            <a:r>
              <a:rPr lang="en-US" sz="2400" b="0" strike="noStrike" spc="103" dirty="0">
                <a:solidFill>
                  <a:srgbClr val="191919"/>
                </a:solidFill>
                <a:latin typeface="Canva Sans"/>
                <a:ea typeface="Canva Sans"/>
              </a:rPr>
              <a:t>".</a:t>
            </a:r>
          </a:p>
          <a:p>
            <a:pPr algn="just">
              <a:spcBef>
                <a:spcPts val="600"/>
              </a:spcBef>
              <a:tabLst>
                <a:tab pos="0" algn="l"/>
              </a:tabLst>
            </a:pPr>
            <a:r>
              <a:rPr lang="en-US" sz="2400" b="0" strike="noStrike" spc="-1" dirty="0">
                <a:solidFill>
                  <a:schemeClr val="accent5">
                    <a:lumMod val="50000"/>
                  </a:schemeClr>
                </a:solidFill>
                <a:latin typeface="Aptos" panose="020B0004020202020204" pitchFamily="34" charset="0"/>
              </a:rPr>
              <a:t>Specific resources for social integration and employment of the territory and “special plans”.</a:t>
            </a:r>
            <a:endParaRPr lang="es-ES" sz="2400" b="0" strike="noStrike" spc="-1" dirty="0">
              <a:solidFill>
                <a:schemeClr val="accent5">
                  <a:lumMod val="50000"/>
                </a:schemeClr>
              </a:solidFill>
              <a:latin typeface="Aptos" panose="020B0004020202020204" pitchFamily="34" charset="0"/>
            </a:endParaRPr>
          </a:p>
        </p:txBody>
      </p:sp>
      <p:sp>
        <p:nvSpPr>
          <p:cNvPr id="338" name="TextBox 11_1"/>
          <p:cNvSpPr/>
          <p:nvPr/>
        </p:nvSpPr>
        <p:spPr>
          <a:xfrm>
            <a:off x="758540" y="1026424"/>
            <a:ext cx="6621120" cy="405239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7920"/>
              </a:lnSpc>
            </a:pPr>
            <a:r>
              <a:rPr lang="en-US" sz="6600" b="1" strike="noStrike" spc="194" dirty="0" err="1">
                <a:solidFill>
                  <a:srgbClr val="FFFFFF"/>
                </a:solidFill>
                <a:latin typeface="Montserrat Classic Bold"/>
                <a:ea typeface="Montserrat Classic Bold"/>
              </a:rPr>
              <a:t>Integración</a:t>
            </a:r>
            <a:endParaRPr lang="es-ES" sz="6600" b="0" strike="noStrike" spc="-1" dirty="0">
              <a:latin typeface="Arial"/>
            </a:endParaRPr>
          </a:p>
          <a:p>
            <a:pPr>
              <a:lnSpc>
                <a:spcPts val="7920"/>
              </a:lnSpc>
              <a:tabLst>
                <a:tab pos="0" algn="l"/>
              </a:tabLst>
            </a:pPr>
            <a:r>
              <a:rPr lang="en-US" sz="6600" b="1" strike="noStrike" spc="194" dirty="0">
                <a:solidFill>
                  <a:srgbClr val="FFFFFF"/>
                </a:solidFill>
                <a:latin typeface="Montserrat Classic Bold"/>
                <a:ea typeface="Montserrat Classic Bold"/>
              </a:rPr>
              <a:t>Social</a:t>
            </a:r>
          </a:p>
          <a:p>
            <a:pPr>
              <a:lnSpc>
                <a:spcPts val="7920"/>
              </a:lnSpc>
              <a:tabLst>
                <a:tab pos="0" algn="l"/>
              </a:tabLst>
            </a:pPr>
            <a:r>
              <a:rPr lang="en-US" sz="6600" b="1" spc="194" dirty="0">
                <a:solidFill>
                  <a:srgbClr val="FFFF00"/>
                </a:solidFill>
                <a:latin typeface="Montserrat Classic Bold"/>
              </a:rPr>
              <a:t>Social </a:t>
            </a:r>
          </a:p>
          <a:p>
            <a:pPr>
              <a:lnSpc>
                <a:spcPts val="7920"/>
              </a:lnSpc>
              <a:tabLst>
                <a:tab pos="0" algn="l"/>
              </a:tabLst>
            </a:pPr>
            <a:r>
              <a:rPr lang="en-US" sz="6600" b="1" spc="194" dirty="0">
                <a:solidFill>
                  <a:srgbClr val="FFFF00"/>
                </a:solidFill>
                <a:latin typeface="Montserrat Classic Bold"/>
              </a:rPr>
              <a:t>integration</a:t>
            </a:r>
            <a:endParaRPr lang="es-ES" sz="6600" b="0" strike="noStrike" spc="-1" dirty="0">
              <a:solidFill>
                <a:srgbClr val="FFFF00"/>
              </a:solidFill>
              <a:latin typeface="Arial"/>
            </a:endParaRPr>
          </a:p>
        </p:txBody>
      </p:sp>
      <p:sp>
        <p:nvSpPr>
          <p:cNvPr id="339" name="TextBox 12_0"/>
          <p:cNvSpPr/>
          <p:nvPr/>
        </p:nvSpPr>
        <p:spPr>
          <a:xfrm>
            <a:off x="4310640" y="9847080"/>
            <a:ext cx="11838960" cy="5234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899"/>
              </a:lnSpc>
            </a:pPr>
            <a:r>
              <a:rPr lang="en-US" sz="1740" b="0" i="1" strike="noStrike" spc="-1">
                <a:solidFill>
                  <a:srgbClr val="000000"/>
                </a:solidFill>
                <a:latin typeface="Canva Sans Italics"/>
                <a:ea typeface="Canva Sans Italics"/>
              </a:rPr>
              <a:t>"Coaching para adictos. Integración y exclusión social" (Atenea)  </a:t>
            </a:r>
            <a:r>
              <a:rPr lang="en-US" sz="1740" b="0" i="1" u="sng" strike="noStrike" spc="-1">
                <a:solidFill>
                  <a:srgbClr val="0000FF"/>
                </a:solidFill>
                <a:uFillTx/>
                <a:latin typeface="Canva Sans Italics"/>
                <a:ea typeface="Canva Sans Italics"/>
                <a:hlinkClick r:id="rId3"/>
              </a:rPr>
              <a:t>https://www.diphuelva.es/prevencionSocial/</a:t>
            </a:r>
            <a:endParaRPr lang="es-ES" sz="1740" b="0" strike="noStrike" spc="-1">
              <a:latin typeface="Arial"/>
            </a:endParaRPr>
          </a:p>
          <a:p>
            <a:pPr algn="just">
              <a:lnSpc>
                <a:spcPts val="2225"/>
              </a:lnSpc>
            </a:pPr>
            <a:endParaRPr lang="es-ES" sz="1740" b="0" strike="noStrike" spc="-1">
              <a:latin typeface="Arial"/>
            </a:endParaRPr>
          </a:p>
        </p:txBody>
      </p:sp>
      <p:sp>
        <p:nvSpPr>
          <p:cNvPr id="340" name="Freeform 13_0"/>
          <p:cNvSpPr/>
          <p:nvPr/>
        </p:nvSpPr>
        <p:spPr>
          <a:xfrm>
            <a:off x="16394040" y="946692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2_0"/>
          <p:cNvGrpSpPr/>
          <p:nvPr/>
        </p:nvGrpSpPr>
        <p:grpSpPr>
          <a:xfrm>
            <a:off x="360" y="360"/>
            <a:ext cx="7590885" cy="11293560"/>
            <a:chOff x="360" y="360"/>
            <a:chExt cx="9858240" cy="11293560"/>
          </a:xfrm>
        </p:grpSpPr>
        <p:sp>
          <p:nvSpPr>
            <p:cNvPr id="342" name="Freeform 3_0"/>
            <p:cNvSpPr/>
            <p:nvPr/>
          </p:nvSpPr>
          <p:spPr>
            <a:xfrm rot="10800000">
              <a:off x="360" y="0"/>
              <a:ext cx="9858240" cy="11293560"/>
            </a:xfrm>
            <a:custGeom>
              <a:avLst/>
              <a:gdLst/>
              <a:ahLst/>
              <a:cxnLst/>
              <a:rect l="l" t="t" r="r" b="b"/>
              <a:pathLst>
                <a:path w="3130550" h="3586348">
                  <a:moveTo>
                    <a:pt x="0" y="1123950"/>
                  </a:moveTo>
                  <a:lnTo>
                    <a:pt x="0" y="3586348"/>
                  </a:lnTo>
                  <a:lnTo>
                    <a:pt x="3130550" y="3586348"/>
                  </a:lnTo>
                  <a:lnTo>
                    <a:pt x="3130550" y="0"/>
                  </a:lnTo>
                  <a:close/>
                </a:path>
              </a:pathLst>
            </a:custGeom>
            <a:solidFill>
              <a:srgbClr val="0F7D80"/>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43" name="Freeform 4_0"/>
          <p:cNvSpPr/>
          <p:nvPr/>
        </p:nvSpPr>
        <p:spPr>
          <a:xfrm>
            <a:off x="0" y="7519680"/>
            <a:ext cx="2963520" cy="2726280"/>
          </a:xfrm>
          <a:custGeom>
            <a:avLst/>
            <a:gdLst/>
            <a:ahLst/>
            <a:cxnLst/>
            <a:rect l="l" t="t" r="r" b="b"/>
            <a:pathLst>
              <a:path w="2963803" h="2726699">
                <a:moveTo>
                  <a:pt x="0" y="0"/>
                </a:moveTo>
                <a:lnTo>
                  <a:pt x="2963803" y="0"/>
                </a:lnTo>
                <a:lnTo>
                  <a:pt x="2963803" y="2726699"/>
                </a:lnTo>
                <a:lnTo>
                  <a:pt x="0" y="2726699"/>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44" name="TextBox 5_0"/>
          <p:cNvSpPr/>
          <p:nvPr/>
        </p:nvSpPr>
        <p:spPr>
          <a:xfrm>
            <a:off x="11012760" y="4506120"/>
            <a:ext cx="6246000"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SE IMPULSA DESDE... </a:t>
            </a:r>
            <a:r>
              <a:rPr lang="en-US" sz="2600" b="1" strike="noStrike" spc="128" dirty="0">
                <a:solidFill>
                  <a:schemeClr val="accent5">
                    <a:lumMod val="50000"/>
                  </a:schemeClr>
                </a:solidFill>
                <a:latin typeface="Aptos" panose="020B0004020202020204" pitchFamily="34" charset="0"/>
                <a:ea typeface="Montserrat Classic Bold"/>
              </a:rPr>
              <a:t>IT IS DRIVEN BY…</a:t>
            </a:r>
            <a:endParaRPr lang="es-ES" sz="2600" b="0" strike="noStrike" spc="-1" dirty="0">
              <a:solidFill>
                <a:schemeClr val="accent5">
                  <a:lumMod val="50000"/>
                </a:schemeClr>
              </a:solidFill>
              <a:latin typeface="Aptos" panose="020B0004020202020204" pitchFamily="34" charset="0"/>
            </a:endParaRPr>
          </a:p>
        </p:txBody>
      </p:sp>
      <p:sp>
        <p:nvSpPr>
          <p:cNvPr id="345" name="TextBox 6_0"/>
          <p:cNvSpPr/>
          <p:nvPr/>
        </p:nvSpPr>
        <p:spPr>
          <a:xfrm>
            <a:off x="7815533" y="5124600"/>
            <a:ext cx="9443228"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r>
              <a:rPr lang="en-US" sz="2400" b="0" strike="noStrike" spc="103" dirty="0">
                <a:solidFill>
                  <a:srgbClr val="191919"/>
                </a:solidFill>
                <a:latin typeface="Canva Sans"/>
                <a:ea typeface="Canva Sans"/>
              </a:rPr>
              <a:t>Las </a:t>
            </a:r>
            <a:r>
              <a:rPr lang="en-US" sz="2400" b="0" strike="noStrike" spc="103" dirty="0" err="1">
                <a:solidFill>
                  <a:srgbClr val="191919"/>
                </a:solidFill>
                <a:latin typeface="Canva Sans"/>
                <a:ea typeface="Canva Sans"/>
              </a:rPr>
              <a:t>Delegaciones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Servicios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Sociales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Consumo</a:t>
            </a:r>
            <a:r>
              <a:rPr lang="en-US" sz="2400" b="0" strike="noStrike" spc="103" dirty="0">
                <a:solidFill>
                  <a:srgbClr val="191919"/>
                </a:solidFill>
                <a:latin typeface="Canva Sans"/>
                <a:ea typeface="Canva Sans"/>
              </a:rPr>
              <a:t>, Policía Local (</a:t>
            </a:r>
            <a:r>
              <a:rPr lang="en-US" sz="2400" b="0" strike="noStrike" spc="103" dirty="0" err="1">
                <a:solidFill>
                  <a:srgbClr val="191919"/>
                </a:solidFill>
                <a:latin typeface="Canva Sans"/>
                <a:ea typeface="Canva Sans"/>
              </a:rPr>
              <a:t>Urbanismo</a:t>
            </a:r>
            <a:r>
              <a:rPr lang="en-US" sz="2400" b="0" strike="noStrike" spc="103" dirty="0">
                <a:solidFill>
                  <a:srgbClr val="191919"/>
                </a:solidFill>
                <a:latin typeface="Canva Sans"/>
                <a:ea typeface="Canva Sans"/>
              </a:rPr>
              <a:t> y Fiestas Locales).</a:t>
            </a:r>
          </a:p>
          <a:p>
            <a:pPr algn="just"/>
            <a:endParaRPr lang="en-US" sz="2400" b="0" strike="noStrike" spc="103" dirty="0">
              <a:solidFill>
                <a:srgbClr val="191919"/>
              </a:solidFill>
              <a:latin typeface="Canva Sans"/>
              <a:ea typeface="Canva Sans"/>
            </a:endParaRPr>
          </a:p>
          <a:p>
            <a:pPr algn="just"/>
            <a:r>
              <a:rPr lang="en-US" sz="2400" b="0" strike="noStrike" spc="-1" dirty="0">
                <a:solidFill>
                  <a:schemeClr val="accent5">
                    <a:lumMod val="50000"/>
                  </a:schemeClr>
                </a:solidFill>
                <a:latin typeface="Aptos" panose="020B0004020202020204" pitchFamily="34" charset="0"/>
              </a:rPr>
              <a:t>The Delegations of Social Services, Consumer Affairs, Local Police (Urbanism and Local Festivities)</a:t>
            </a:r>
            <a:endParaRPr lang="es-ES" sz="2400" b="0" strike="noStrike" spc="-1" dirty="0">
              <a:solidFill>
                <a:schemeClr val="accent5">
                  <a:lumMod val="50000"/>
                </a:schemeClr>
              </a:solidFill>
              <a:latin typeface="Aptos" panose="020B0004020202020204" pitchFamily="34" charset="0"/>
            </a:endParaRPr>
          </a:p>
        </p:txBody>
      </p:sp>
      <p:sp>
        <p:nvSpPr>
          <p:cNvPr id="346" name="TextBox 7_0"/>
          <p:cNvSpPr/>
          <p:nvPr/>
        </p:nvSpPr>
        <p:spPr>
          <a:xfrm>
            <a:off x="10270888" y="570420"/>
            <a:ext cx="506088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OBJETIVO// </a:t>
            </a:r>
            <a:r>
              <a:rPr lang="en-US" sz="2600" b="1" strike="noStrike" spc="128" dirty="0">
                <a:solidFill>
                  <a:schemeClr val="accent5">
                    <a:lumMod val="50000"/>
                  </a:schemeClr>
                </a:solidFill>
                <a:latin typeface="Aptos" panose="020B0004020202020204" pitchFamily="34" charset="0"/>
                <a:ea typeface="Montserrat Classic Bold"/>
              </a:rPr>
              <a:t>OBJECTIVE</a:t>
            </a:r>
            <a:endParaRPr lang="es-ES" sz="2600" b="0" strike="noStrike" spc="-1" dirty="0">
              <a:solidFill>
                <a:schemeClr val="accent5">
                  <a:lumMod val="50000"/>
                </a:schemeClr>
              </a:solidFill>
              <a:latin typeface="Aptos" panose="020B0004020202020204" pitchFamily="34" charset="0"/>
            </a:endParaRPr>
          </a:p>
        </p:txBody>
      </p:sp>
      <p:sp>
        <p:nvSpPr>
          <p:cNvPr id="347" name="TextBox 8_0"/>
          <p:cNvSpPr/>
          <p:nvPr/>
        </p:nvSpPr>
        <p:spPr>
          <a:xfrm>
            <a:off x="7815532" y="1122840"/>
            <a:ext cx="8701356" cy="276998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2730"/>
              </a:lnSpc>
            </a:pPr>
            <a:r>
              <a:rPr lang="en-US" sz="2400" b="0" strike="noStrike" spc="103" dirty="0" err="1">
                <a:solidFill>
                  <a:srgbClr val="191919"/>
                </a:solidFill>
                <a:latin typeface="Canva Sans"/>
                <a:ea typeface="Canva Sans"/>
              </a:rPr>
              <a:t>Reducir</a:t>
            </a:r>
            <a:r>
              <a:rPr lang="en-US" sz="2400" b="0" strike="noStrike" spc="103" dirty="0">
                <a:solidFill>
                  <a:srgbClr val="191919"/>
                </a:solidFill>
                <a:latin typeface="Canva Sans"/>
                <a:ea typeface="Canva Sans"/>
              </a:rPr>
              <a:t> la </a:t>
            </a:r>
            <a:r>
              <a:rPr lang="en-US" sz="2400" b="0" strike="noStrike" spc="103" dirty="0" err="1">
                <a:solidFill>
                  <a:srgbClr val="191919"/>
                </a:solidFill>
                <a:latin typeface="Canva Sans"/>
                <a:ea typeface="Canva Sans"/>
              </a:rPr>
              <a:t>disponibilidad</a:t>
            </a:r>
            <a:r>
              <a:rPr lang="en-US" sz="2400" b="0" strike="noStrike" spc="103" dirty="0">
                <a:solidFill>
                  <a:srgbClr val="191919"/>
                </a:solidFill>
                <a:latin typeface="Canva Sans"/>
                <a:ea typeface="Canva Sans"/>
              </a:rPr>
              <a:t> y la </a:t>
            </a:r>
            <a:r>
              <a:rPr lang="en-US" sz="2400" b="0" strike="noStrike" spc="103" dirty="0" err="1">
                <a:solidFill>
                  <a:srgbClr val="191919"/>
                </a:solidFill>
                <a:latin typeface="Canva Sans"/>
                <a:ea typeface="Canva Sans"/>
              </a:rPr>
              <a:t>accesibilidad</a:t>
            </a:r>
            <a:r>
              <a:rPr lang="en-US" sz="2400" b="0" strike="noStrike" spc="103" dirty="0">
                <a:solidFill>
                  <a:srgbClr val="191919"/>
                </a:solidFill>
                <a:latin typeface="Canva Sans"/>
                <a:ea typeface="Canva Sans"/>
              </a:rPr>
              <a:t> de las </a:t>
            </a:r>
            <a:r>
              <a:rPr lang="en-US" sz="2400" b="0" strike="noStrike" spc="103" dirty="0" err="1">
                <a:solidFill>
                  <a:srgbClr val="191919"/>
                </a:solidFill>
                <a:latin typeface="Canva Sans"/>
                <a:ea typeface="Canva Sans"/>
              </a:rPr>
              <a:t>drogas</a:t>
            </a:r>
            <a:r>
              <a:rPr lang="en-US" sz="2400" b="0" strike="noStrike" spc="103" dirty="0">
                <a:solidFill>
                  <a:srgbClr val="191919"/>
                </a:solidFill>
                <a:latin typeface="Canva Sans"/>
                <a:ea typeface="Canva Sans"/>
              </a:rPr>
              <a:t> y de las </a:t>
            </a:r>
            <a:r>
              <a:rPr lang="en-US" sz="2400" b="0" strike="noStrike" spc="103" dirty="0" err="1">
                <a:solidFill>
                  <a:srgbClr val="191919"/>
                </a:solidFill>
                <a:latin typeface="Canva Sans"/>
                <a:ea typeface="Canva Sans"/>
              </a:rPr>
              <a:t>actividades</a:t>
            </a:r>
            <a:r>
              <a:rPr lang="en-US" sz="2400" b="0" strike="noStrike" spc="103" dirty="0">
                <a:solidFill>
                  <a:srgbClr val="191919"/>
                </a:solidFill>
                <a:latin typeface="Canva Sans"/>
                <a:ea typeface="Canva Sans"/>
              </a:rPr>
              <a:t> con </a:t>
            </a:r>
            <a:r>
              <a:rPr lang="en-US" sz="2400" b="0" strike="noStrike" spc="103" dirty="0" err="1">
                <a:solidFill>
                  <a:srgbClr val="191919"/>
                </a:solidFill>
                <a:latin typeface="Canva Sans"/>
                <a:ea typeface="Canva Sans"/>
              </a:rPr>
              <a:t>capacidad</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generar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adicción</a:t>
            </a:r>
            <a:r>
              <a:rPr lang="en-US" sz="2400" b="0" strike="noStrike" spc="103" dirty="0">
                <a:solidFill>
                  <a:srgbClr val="191919"/>
                </a:solidFill>
                <a:latin typeface="Canva Sans"/>
                <a:ea typeface="Canva Sans"/>
              </a:rPr>
              <a:t>.</a:t>
            </a:r>
            <a:endParaRPr lang="es-ES" sz="2400" b="0" strike="noStrike" spc="-1" dirty="0">
              <a:latin typeface="Canva Sans"/>
            </a:endParaRPr>
          </a:p>
          <a:p>
            <a:pPr algn="just">
              <a:lnSpc>
                <a:spcPts val="2730"/>
              </a:lnSpc>
              <a:tabLst>
                <a:tab pos="0" algn="l"/>
              </a:tabLst>
            </a:pPr>
            <a:r>
              <a:rPr lang="en-US" sz="2400" b="0" strike="noStrike" spc="103" dirty="0" err="1">
                <a:solidFill>
                  <a:srgbClr val="191919"/>
                </a:solidFill>
                <a:latin typeface="Canva Sans"/>
                <a:ea typeface="Canva Sans"/>
              </a:rPr>
              <a:t>Incluye</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narcotráfico</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menudeo</a:t>
            </a:r>
            <a:r>
              <a:rPr lang="en-US" sz="2400" b="0" strike="noStrike" spc="103" dirty="0">
                <a:solidFill>
                  <a:srgbClr val="191919"/>
                </a:solidFill>
                <a:latin typeface="Canva Sans"/>
                <a:ea typeface="Canva Sans"/>
              </a:rPr>
              <a:t> y </a:t>
            </a:r>
            <a:r>
              <a:rPr lang="en-US" sz="2400" b="0" strike="noStrike" spc="103" dirty="0" err="1">
                <a:solidFill>
                  <a:srgbClr val="191919"/>
                </a:solidFill>
                <a:latin typeface="Canva Sans"/>
                <a:ea typeface="Canva Sans"/>
              </a:rPr>
              <a:t>medidas</a:t>
            </a:r>
            <a:r>
              <a:rPr lang="en-US" sz="2400" b="0" strike="noStrike" spc="103" dirty="0">
                <a:solidFill>
                  <a:srgbClr val="191919"/>
                </a:solidFill>
                <a:latin typeface="Canva Sans"/>
                <a:ea typeface="Canva Sans"/>
              </a:rPr>
              <a:t> de</a:t>
            </a:r>
            <a:r>
              <a:rPr lang="en-US" sz="2400" b="1" strike="noStrike" spc="103" dirty="0">
                <a:solidFill>
                  <a:srgbClr val="191919"/>
                </a:solidFill>
                <a:latin typeface="Canva Sans"/>
                <a:ea typeface="Canva Sans Bold"/>
              </a:rPr>
              <a:t> </a:t>
            </a:r>
            <a:r>
              <a:rPr lang="en-US" sz="2400" b="1" strike="noStrike" spc="103" dirty="0" err="1">
                <a:solidFill>
                  <a:srgbClr val="191919"/>
                </a:solidFill>
                <a:latin typeface="Canva Sans"/>
                <a:ea typeface="Canva Sans Bold"/>
              </a:rPr>
              <a:t>Prevención</a:t>
            </a:r>
            <a:r>
              <a:rPr lang="en-US" sz="2400" b="1" strike="noStrike" spc="103" dirty="0">
                <a:solidFill>
                  <a:srgbClr val="191919"/>
                </a:solidFill>
                <a:latin typeface="Canva Sans"/>
                <a:ea typeface="Canva Sans Bold"/>
              </a:rPr>
              <a:t> Ambiental</a:t>
            </a:r>
            <a:r>
              <a:rPr lang="en-US" sz="2400" b="0" strike="noStrike" spc="103" dirty="0">
                <a:solidFill>
                  <a:srgbClr val="191919"/>
                </a:solidFill>
                <a:latin typeface="Canva Sans"/>
                <a:ea typeface="Canva Sans"/>
              </a:rPr>
              <a:t>.</a:t>
            </a:r>
          </a:p>
          <a:p>
            <a:pPr algn="just">
              <a:lnSpc>
                <a:spcPts val="2730"/>
              </a:lnSpc>
              <a:tabLst>
                <a:tab pos="0" algn="l"/>
              </a:tabLst>
            </a:pPr>
            <a:endParaRPr lang="en-US" sz="2400" b="0" strike="noStrike" spc="103" dirty="0">
              <a:solidFill>
                <a:schemeClr val="accent5">
                  <a:lumMod val="50000"/>
                </a:schemeClr>
              </a:solidFill>
              <a:latin typeface="Aptos" panose="020B0004020202020204" pitchFamily="34" charset="0"/>
              <a:ea typeface="Canva Sans"/>
            </a:endParaRPr>
          </a:p>
          <a:p>
            <a:pPr algn="just">
              <a:lnSpc>
                <a:spcPts val="2730"/>
              </a:lnSpc>
              <a:tabLst>
                <a:tab pos="0" algn="l"/>
              </a:tabLst>
            </a:pPr>
            <a:r>
              <a:rPr lang="en-US" sz="2400" b="0" strike="noStrike" spc="-1" dirty="0">
                <a:solidFill>
                  <a:schemeClr val="accent5">
                    <a:lumMod val="50000"/>
                  </a:schemeClr>
                </a:solidFill>
                <a:latin typeface="Aptos" panose="020B0004020202020204" pitchFamily="34" charset="0"/>
              </a:rPr>
              <a:t>Reduce the availability and accessibility of drugs and addictive activities. Includes drug trafficking, retail and </a:t>
            </a:r>
            <a:r>
              <a:rPr lang="en-US" sz="2400" b="1" strike="noStrike" spc="-1" dirty="0">
                <a:solidFill>
                  <a:schemeClr val="accent5">
                    <a:lumMod val="50000"/>
                  </a:schemeClr>
                </a:solidFill>
                <a:latin typeface="Aptos" panose="020B0004020202020204" pitchFamily="34" charset="0"/>
              </a:rPr>
              <a:t>environmental prevention measures.</a:t>
            </a:r>
            <a:endParaRPr lang="es-ES" sz="2400" b="1" strike="noStrike" spc="-1" dirty="0">
              <a:solidFill>
                <a:schemeClr val="accent5">
                  <a:lumMod val="50000"/>
                </a:schemeClr>
              </a:solidFill>
              <a:latin typeface="Aptos" panose="020B0004020202020204" pitchFamily="34" charset="0"/>
            </a:endParaRPr>
          </a:p>
        </p:txBody>
      </p:sp>
      <p:sp>
        <p:nvSpPr>
          <p:cNvPr id="348" name="TextBox 9_0"/>
          <p:cNvSpPr/>
          <p:nvPr/>
        </p:nvSpPr>
        <p:spPr>
          <a:xfrm>
            <a:off x="9523922" y="7297920"/>
            <a:ext cx="7590886"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21"/>
              </a:lnSpc>
              <a:tabLst>
                <a:tab pos="0" algn="l"/>
              </a:tabLst>
            </a:pPr>
            <a:r>
              <a:rPr lang="en-US" sz="2600" b="1" strike="noStrike" spc="128" dirty="0">
                <a:solidFill>
                  <a:srgbClr val="191919"/>
                </a:solidFill>
                <a:latin typeface="Montserrat Classic Bold"/>
                <a:ea typeface="Montserrat Classic Bold"/>
              </a:rPr>
              <a:t>SE CONECTA CON... </a:t>
            </a:r>
            <a:r>
              <a:rPr lang="en-US" sz="2600" b="1" strike="noStrike" spc="128" dirty="0">
                <a:solidFill>
                  <a:schemeClr val="accent5">
                    <a:lumMod val="50000"/>
                  </a:schemeClr>
                </a:solidFill>
                <a:latin typeface="Aptos" panose="020B0004020202020204" pitchFamily="34" charset="0"/>
                <a:ea typeface="Montserrat Classic Bold"/>
              </a:rPr>
              <a:t>CONNECTED WITH…</a:t>
            </a:r>
            <a:endParaRPr lang="es-ES" sz="2600" b="0" strike="noStrike" spc="-1" dirty="0">
              <a:solidFill>
                <a:schemeClr val="accent5">
                  <a:lumMod val="50000"/>
                </a:schemeClr>
              </a:solidFill>
              <a:latin typeface="Aptos" panose="020B0004020202020204" pitchFamily="34" charset="0"/>
            </a:endParaRPr>
          </a:p>
        </p:txBody>
      </p:sp>
      <p:sp>
        <p:nvSpPr>
          <p:cNvPr id="349" name="TextBox 10_0"/>
          <p:cNvSpPr/>
          <p:nvPr/>
        </p:nvSpPr>
        <p:spPr>
          <a:xfrm>
            <a:off x="7815532" y="7855560"/>
            <a:ext cx="9443228" cy="17312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2730"/>
              </a:lnSpc>
              <a:tabLst>
                <a:tab pos="0" algn="l"/>
              </a:tabLst>
            </a:pPr>
            <a:r>
              <a:rPr lang="en-US" sz="2400" b="0" strike="noStrike" spc="103" dirty="0" err="1">
                <a:solidFill>
                  <a:srgbClr val="191919"/>
                </a:solidFill>
                <a:latin typeface="Canva Sans"/>
                <a:ea typeface="Canva Sans"/>
              </a:rPr>
              <a:t>Cuerpos</a:t>
            </a:r>
            <a:r>
              <a:rPr lang="en-US" sz="2400" b="0" strike="noStrike" spc="103" dirty="0">
                <a:solidFill>
                  <a:srgbClr val="191919"/>
                </a:solidFill>
                <a:latin typeface="Canva Sans"/>
                <a:ea typeface="Canva Sans"/>
              </a:rPr>
              <a:t> y </a:t>
            </a:r>
            <a:r>
              <a:rPr lang="en-US" sz="2400" b="0" strike="noStrike" spc="103" dirty="0" err="1">
                <a:solidFill>
                  <a:srgbClr val="191919"/>
                </a:solidFill>
                <a:latin typeface="Canva Sans"/>
                <a:ea typeface="Canva Sans"/>
              </a:rPr>
              <a:t>Fuerzas</a:t>
            </a:r>
            <a:r>
              <a:rPr lang="en-US" sz="2400" b="0" strike="noStrike" spc="103" dirty="0">
                <a:solidFill>
                  <a:srgbClr val="191919"/>
                </a:solidFill>
                <a:latin typeface="Canva Sans"/>
                <a:ea typeface="Canva Sans"/>
              </a:rPr>
              <a:t> de la Seguridad del Estado, </a:t>
            </a:r>
            <a:r>
              <a:rPr lang="en-US" sz="2400" b="0" strike="noStrike" spc="103" dirty="0" err="1">
                <a:solidFill>
                  <a:srgbClr val="191919"/>
                </a:solidFill>
                <a:latin typeface="Canva Sans"/>
                <a:ea typeface="Canva Sans"/>
              </a:rPr>
              <a:t>otros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órganos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regulatorios</a:t>
            </a:r>
            <a:r>
              <a:rPr lang="en-US" sz="2400" b="0" strike="noStrike" spc="103" dirty="0">
                <a:solidFill>
                  <a:srgbClr val="191919"/>
                </a:solidFill>
                <a:latin typeface="Canva Sans"/>
                <a:ea typeface="Canva Sans"/>
              </a:rPr>
              <a:t> y planes </a:t>
            </a:r>
            <a:r>
              <a:rPr lang="en-US" sz="2400" b="0" strike="noStrike" spc="103" dirty="0" err="1">
                <a:solidFill>
                  <a:srgbClr val="191919"/>
                </a:solidFill>
                <a:latin typeface="Canva Sans"/>
                <a:ea typeface="Canva Sans"/>
              </a:rPr>
              <a:t>especiales</a:t>
            </a:r>
            <a:r>
              <a:rPr lang="en-US" sz="2400" b="0" strike="noStrike" spc="103" dirty="0">
                <a:solidFill>
                  <a:srgbClr val="191919"/>
                </a:solidFill>
                <a:latin typeface="Canva Sans"/>
                <a:ea typeface="Canva Sans"/>
              </a:rPr>
              <a:t>.</a:t>
            </a:r>
          </a:p>
          <a:p>
            <a:pPr algn="just">
              <a:lnSpc>
                <a:spcPts val="2730"/>
              </a:lnSpc>
              <a:tabLst>
                <a:tab pos="0" algn="l"/>
              </a:tabLst>
            </a:pPr>
            <a:endParaRPr lang="en-US" sz="2400" spc="103" dirty="0">
              <a:solidFill>
                <a:srgbClr val="FF0000"/>
              </a:solidFill>
              <a:latin typeface="Canva Sans"/>
            </a:endParaRPr>
          </a:p>
          <a:p>
            <a:pPr algn="just">
              <a:lnSpc>
                <a:spcPts val="2730"/>
              </a:lnSpc>
              <a:tabLst>
                <a:tab pos="0" algn="l"/>
              </a:tabLst>
            </a:pPr>
            <a:r>
              <a:rPr lang="en-US" sz="2400" b="0" strike="noStrike" spc="-1" dirty="0">
                <a:solidFill>
                  <a:schemeClr val="accent5">
                    <a:lumMod val="50000"/>
                  </a:schemeClr>
                </a:solidFill>
                <a:latin typeface="Aptos" panose="020B0004020202020204" pitchFamily="34" charset="0"/>
              </a:rPr>
              <a:t>State Security Forces and Corps, other regulatory bodies and special plans,</a:t>
            </a:r>
            <a:endParaRPr lang="es-ES" sz="2400" b="0" strike="noStrike" spc="-1" dirty="0">
              <a:solidFill>
                <a:schemeClr val="accent5">
                  <a:lumMod val="50000"/>
                </a:schemeClr>
              </a:solidFill>
              <a:latin typeface="Aptos" panose="020B0004020202020204" pitchFamily="34" charset="0"/>
            </a:endParaRPr>
          </a:p>
        </p:txBody>
      </p:sp>
      <p:sp>
        <p:nvSpPr>
          <p:cNvPr id="350" name="TextBox 11_0"/>
          <p:cNvSpPr/>
          <p:nvPr/>
        </p:nvSpPr>
        <p:spPr>
          <a:xfrm>
            <a:off x="752835" y="2240193"/>
            <a:ext cx="7908086" cy="303929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7920"/>
              </a:lnSpc>
            </a:pPr>
            <a:r>
              <a:rPr lang="en-US" sz="6600" b="1" strike="noStrike" spc="194" dirty="0" err="1">
                <a:solidFill>
                  <a:srgbClr val="FFFFFF"/>
                </a:solidFill>
                <a:latin typeface="Montserrat Classic Bold"/>
                <a:ea typeface="Montserrat Classic Bold"/>
              </a:rPr>
              <a:t>Reducción</a:t>
            </a:r>
            <a:r>
              <a:rPr lang="en-US" sz="6600" b="1" strike="noStrike" spc="194" dirty="0">
                <a:solidFill>
                  <a:srgbClr val="FFFFFF"/>
                </a:solidFill>
                <a:latin typeface="Montserrat Classic Bold"/>
                <a:ea typeface="Montserrat Classic Bold"/>
              </a:rPr>
              <a:t> de </a:t>
            </a:r>
            <a:endParaRPr lang="es-ES" sz="6600" b="0" strike="noStrike" spc="-1" dirty="0">
              <a:latin typeface="Arial"/>
            </a:endParaRPr>
          </a:p>
          <a:p>
            <a:pPr>
              <a:lnSpc>
                <a:spcPts val="7920"/>
              </a:lnSpc>
              <a:tabLst>
                <a:tab pos="0" algn="l"/>
              </a:tabLst>
            </a:pPr>
            <a:r>
              <a:rPr lang="en-US" sz="6600" b="1" strike="noStrike" spc="194" dirty="0">
                <a:solidFill>
                  <a:srgbClr val="FFFFFF"/>
                </a:solidFill>
                <a:latin typeface="Montserrat Classic Bold"/>
                <a:ea typeface="Montserrat Classic Bold"/>
              </a:rPr>
              <a:t>la </a:t>
            </a:r>
            <a:r>
              <a:rPr lang="en-US" sz="6600" b="1" strike="noStrike" spc="194" dirty="0" err="1">
                <a:solidFill>
                  <a:srgbClr val="FFFFFF"/>
                </a:solidFill>
                <a:latin typeface="Montserrat Classic Bold"/>
                <a:ea typeface="Montserrat Classic Bold"/>
              </a:rPr>
              <a:t>oferta</a:t>
            </a:r>
            <a:endParaRPr lang="en-US" sz="6600" b="1" strike="noStrike" spc="194" dirty="0">
              <a:solidFill>
                <a:srgbClr val="FFFFFF"/>
              </a:solidFill>
              <a:latin typeface="Montserrat Classic Bold"/>
              <a:ea typeface="Montserrat Classic Bold"/>
            </a:endParaRPr>
          </a:p>
          <a:p>
            <a:pPr>
              <a:lnSpc>
                <a:spcPts val="7920"/>
              </a:lnSpc>
              <a:tabLst>
                <a:tab pos="0" algn="l"/>
              </a:tabLst>
            </a:pPr>
            <a:r>
              <a:rPr lang="en-US" sz="6600" b="1" strike="noStrike" spc="194" dirty="0">
                <a:solidFill>
                  <a:srgbClr val="FFFF00"/>
                </a:solidFill>
                <a:latin typeface="Montserrat Classic Bold"/>
              </a:rPr>
              <a:t>Harm reduction</a:t>
            </a:r>
            <a:endParaRPr lang="es-ES" sz="6600" b="0" strike="noStrike" spc="-1" dirty="0">
              <a:solidFill>
                <a:srgbClr val="FFFF00"/>
              </a:solidFill>
              <a:latin typeface="Arial"/>
            </a:endParaRPr>
          </a:p>
        </p:txBody>
      </p:sp>
      <p:sp>
        <p:nvSpPr>
          <p:cNvPr id="351" name="Freeform 12_0"/>
          <p:cNvSpPr/>
          <p:nvPr/>
        </p:nvSpPr>
        <p:spPr>
          <a:xfrm>
            <a:off x="16394040" y="9384840"/>
            <a:ext cx="1730160" cy="703080"/>
          </a:xfrm>
          <a:custGeom>
            <a:avLst/>
            <a:gdLst/>
            <a:ahLst/>
            <a:cxnLst/>
            <a:rect l="l" t="t" r="r" b="b"/>
            <a:pathLst>
              <a:path w="1730612" h="703567">
                <a:moveTo>
                  <a:pt x="0" y="0"/>
                </a:moveTo>
                <a:lnTo>
                  <a:pt x="1730612" y="0"/>
                </a:lnTo>
                <a:lnTo>
                  <a:pt x="1730612" y="703567"/>
                </a:lnTo>
                <a:lnTo>
                  <a:pt x="0" y="703567"/>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Box 2"/>
          <p:cNvSpPr/>
          <p:nvPr/>
        </p:nvSpPr>
        <p:spPr>
          <a:xfrm>
            <a:off x="6945882" y="555256"/>
            <a:ext cx="10627742" cy="458824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7172"/>
              </a:lnSpc>
              <a:tabLst>
                <a:tab pos="0" algn="l"/>
              </a:tabLst>
            </a:pPr>
            <a:r>
              <a:rPr lang="en-US" sz="5980" b="1" strike="noStrike" spc="-1" dirty="0">
                <a:solidFill>
                  <a:srgbClr val="000000"/>
                </a:solidFill>
                <a:latin typeface="Montserrat Classic Bold"/>
                <a:ea typeface="Montserrat Classic Bold"/>
              </a:rPr>
              <a:t>¿</a:t>
            </a:r>
            <a:r>
              <a:rPr lang="en-US" sz="5980" b="1" strike="noStrike" spc="-1" dirty="0" err="1">
                <a:solidFill>
                  <a:srgbClr val="000000"/>
                </a:solidFill>
                <a:latin typeface="Montserrat Classic Bold"/>
                <a:ea typeface="Montserrat Classic Bold"/>
              </a:rPr>
              <a:t>Qué</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ocurre</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si</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el</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ayuntamiento</a:t>
            </a:r>
            <a:r>
              <a:rPr lang="en-US" sz="5980" b="1" strike="noStrike" spc="-1" dirty="0">
                <a:solidFill>
                  <a:srgbClr val="000000"/>
                </a:solidFill>
                <a:latin typeface="Montserrat Classic Bold"/>
                <a:ea typeface="Montserrat Classic Bold"/>
              </a:rPr>
              <a:t> no </a:t>
            </a:r>
            <a:r>
              <a:rPr lang="en-US" sz="5980" b="1" strike="noStrike" spc="-1" dirty="0" err="1">
                <a:solidFill>
                  <a:srgbClr val="000000"/>
                </a:solidFill>
                <a:latin typeface="Montserrat Classic Bold"/>
                <a:ea typeface="Montserrat Classic Bold"/>
              </a:rPr>
              <a:t>puede</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empezar</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por</a:t>
            </a:r>
            <a:r>
              <a:rPr lang="en-US" sz="5980" b="1" strike="noStrike" spc="-1" dirty="0">
                <a:solidFill>
                  <a:srgbClr val="000000"/>
                </a:solidFill>
                <a:latin typeface="Montserrat Classic Bold"/>
                <a:ea typeface="Montserrat Classic Bold"/>
              </a:rPr>
              <a:t> </a:t>
            </a:r>
            <a:r>
              <a:rPr lang="en-US" sz="5980" b="1" strike="noStrike" spc="-1" dirty="0" err="1">
                <a:solidFill>
                  <a:srgbClr val="000000"/>
                </a:solidFill>
                <a:latin typeface="Montserrat Classic Bold"/>
                <a:ea typeface="Montserrat Classic Bold"/>
              </a:rPr>
              <a:t>elaborar</a:t>
            </a:r>
            <a:r>
              <a:rPr lang="en-US" sz="5980" b="1" strike="noStrike" spc="-1" dirty="0">
                <a:solidFill>
                  <a:srgbClr val="000000"/>
                </a:solidFill>
                <a:latin typeface="Montserrat Classic Bold"/>
                <a:ea typeface="Montserrat Classic Bold"/>
              </a:rPr>
              <a:t> un plan?</a:t>
            </a:r>
          </a:p>
          <a:p>
            <a:pPr>
              <a:lnSpc>
                <a:spcPts val="7172"/>
              </a:lnSpc>
              <a:tabLst>
                <a:tab pos="0" algn="l"/>
              </a:tabLst>
            </a:pPr>
            <a:r>
              <a:rPr lang="en-US" sz="5980" b="0" strike="noStrike" spc="-1" dirty="0">
                <a:solidFill>
                  <a:schemeClr val="accent5">
                    <a:lumMod val="50000"/>
                  </a:schemeClr>
                </a:solidFill>
                <a:latin typeface="Montserrat Classic Bold"/>
              </a:rPr>
              <a:t>What happens if the municipality cannot start by developing a plan?</a:t>
            </a:r>
            <a:endParaRPr lang="es-ES" sz="5980" b="0" strike="noStrike" spc="-1" dirty="0">
              <a:solidFill>
                <a:schemeClr val="accent5">
                  <a:lumMod val="50000"/>
                </a:schemeClr>
              </a:solidFill>
              <a:latin typeface="Montserrat Classic Bold"/>
            </a:endParaRPr>
          </a:p>
        </p:txBody>
      </p:sp>
      <p:sp>
        <p:nvSpPr>
          <p:cNvPr id="353" name="TextBox 3"/>
          <p:cNvSpPr/>
          <p:nvPr/>
        </p:nvSpPr>
        <p:spPr>
          <a:xfrm>
            <a:off x="7383151" y="5595176"/>
            <a:ext cx="10007701" cy="387644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marL="453240" lvl="1" indent="-226440">
              <a:lnSpc>
                <a:spcPts val="3359"/>
              </a:lnSpc>
              <a:buClr>
                <a:srgbClr val="000000"/>
              </a:buClr>
              <a:buFont typeface="Arial"/>
              <a:buChar char="•"/>
            </a:pPr>
            <a:r>
              <a:rPr lang="en-US" sz="2400" b="0" strike="noStrike" spc="-1" dirty="0">
                <a:solidFill>
                  <a:srgbClr val="000000"/>
                </a:solidFill>
                <a:latin typeface="Canva Sans"/>
                <a:ea typeface="Canva Sans"/>
              </a:rPr>
              <a:t>Hay que disponer de </a:t>
            </a:r>
            <a:r>
              <a:rPr lang="en-US" sz="2400" b="0" strike="noStrike" spc="-1" dirty="0" err="1">
                <a:solidFill>
                  <a:srgbClr val="000000"/>
                </a:solidFill>
                <a:latin typeface="Canva Sans"/>
                <a:ea typeface="Canva Sans"/>
              </a:rPr>
              <a:t>suficientes</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fichas</a:t>
            </a:r>
            <a:r>
              <a:rPr lang="en-US" sz="2400" b="0" strike="noStrike" spc="-1" dirty="0">
                <a:solidFill>
                  <a:srgbClr val="000000"/>
                </a:solidFill>
                <a:latin typeface="Canva Sans"/>
                <a:ea typeface="Canva Sans"/>
              </a:rPr>
              <a:t> del </a:t>
            </a:r>
            <a:r>
              <a:rPr lang="en-US" sz="2400" b="0" strike="noStrike" spc="-1" dirty="0" err="1">
                <a:solidFill>
                  <a:srgbClr val="000000"/>
                </a:solidFill>
                <a:latin typeface="Canva Sans"/>
                <a:ea typeface="Canva Sans"/>
              </a:rPr>
              <a:t>puzle</a:t>
            </a:r>
            <a:r>
              <a:rPr lang="en-US" sz="2400" b="0" strike="noStrike" spc="-1" dirty="0">
                <a:solidFill>
                  <a:srgbClr val="000000"/>
                </a:solidFill>
                <a:latin typeface="Canva Sans"/>
                <a:ea typeface="Canva Sans"/>
              </a:rPr>
              <a:t> bien </a:t>
            </a:r>
            <a:r>
              <a:rPr lang="en-US" sz="2400" b="0" strike="noStrike" spc="-1" dirty="0" err="1">
                <a:solidFill>
                  <a:srgbClr val="000000"/>
                </a:solidFill>
                <a:latin typeface="Canva Sans"/>
                <a:ea typeface="Canva Sans"/>
              </a:rPr>
              <a:t>diseñadas</a:t>
            </a:r>
            <a:r>
              <a:rPr lang="en-US" sz="2400" b="0" strike="noStrike" spc="-1" dirty="0">
                <a:solidFill>
                  <a:srgbClr val="000000"/>
                </a:solidFill>
                <a:latin typeface="Canva Sans"/>
                <a:ea typeface="Canva Sans"/>
              </a:rPr>
              <a:t> para no </a:t>
            </a:r>
            <a:r>
              <a:rPr lang="en-US" sz="2400" b="0" strike="noStrike" spc="-1" dirty="0" err="1">
                <a:solidFill>
                  <a:srgbClr val="000000"/>
                </a:solidFill>
                <a:latin typeface="Canva Sans"/>
                <a:ea typeface="Canva Sans"/>
              </a:rPr>
              <a:t>cerrarle</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el</a:t>
            </a:r>
            <a:r>
              <a:rPr lang="en-US" sz="2400" b="0" strike="noStrike" spc="-1" dirty="0">
                <a:solidFill>
                  <a:srgbClr val="000000"/>
                </a:solidFill>
                <a:latin typeface="Canva Sans"/>
                <a:ea typeface="Canva Sans"/>
              </a:rPr>
              <a:t> paso a un </a:t>
            </a:r>
            <a:r>
              <a:rPr lang="en-US" sz="2400" b="0" strike="noStrike" spc="-1" dirty="0" err="1">
                <a:solidFill>
                  <a:srgbClr val="000000"/>
                </a:solidFill>
                <a:latin typeface="Canva Sans"/>
                <a:ea typeface="Canva Sans"/>
              </a:rPr>
              <a:t>futuro</a:t>
            </a:r>
            <a:r>
              <a:rPr lang="en-US" sz="2400" b="0" strike="noStrike" spc="-1" dirty="0">
                <a:solidFill>
                  <a:srgbClr val="000000"/>
                </a:solidFill>
                <a:latin typeface="Canva Sans"/>
                <a:ea typeface="Canva Sans"/>
              </a:rPr>
              <a:t> plan.</a:t>
            </a:r>
            <a:endParaRPr lang="es-ES" sz="2400" b="0" strike="noStrike" spc="-1" dirty="0">
              <a:latin typeface="Canva Sans"/>
            </a:endParaRPr>
          </a:p>
          <a:p>
            <a:pPr marL="453240" lvl="1" indent="-226440">
              <a:lnSpc>
                <a:spcPts val="3359"/>
              </a:lnSpc>
              <a:buClr>
                <a:srgbClr val="000000"/>
              </a:buClr>
              <a:buFont typeface="Arial"/>
              <a:buChar char="•"/>
            </a:pPr>
            <a:r>
              <a:rPr lang="en-US" sz="2400" b="0" strike="noStrike" spc="-1" dirty="0">
                <a:solidFill>
                  <a:srgbClr val="000000"/>
                </a:solidFill>
                <a:latin typeface="Canva Sans"/>
                <a:ea typeface="Canva Sans"/>
              </a:rPr>
              <a:t>Hay que </a:t>
            </a:r>
            <a:r>
              <a:rPr lang="en-US" sz="2400" b="0" strike="noStrike" spc="-1" dirty="0" err="1">
                <a:solidFill>
                  <a:srgbClr val="000000"/>
                </a:solidFill>
                <a:latin typeface="Canva Sans"/>
                <a:ea typeface="Canva Sans"/>
              </a:rPr>
              <a:t>mantener</a:t>
            </a:r>
            <a:r>
              <a:rPr lang="en-US" sz="2400" b="0" strike="noStrike" spc="-1" dirty="0">
                <a:solidFill>
                  <a:srgbClr val="000000"/>
                </a:solidFill>
                <a:latin typeface="Canva Sans"/>
                <a:ea typeface="Canva Sans"/>
              </a:rPr>
              <a:t> un </a:t>
            </a:r>
            <a:r>
              <a:rPr lang="en-US" sz="2400" b="0" strike="noStrike" spc="-1" dirty="0" err="1">
                <a:solidFill>
                  <a:srgbClr val="000000"/>
                </a:solidFill>
                <a:latin typeface="Canva Sans"/>
                <a:ea typeface="Canva Sans"/>
              </a:rPr>
              <a:t>mapa</a:t>
            </a:r>
            <a:r>
              <a:rPr lang="en-US" sz="2400" b="0" strike="noStrike" spc="-1" dirty="0">
                <a:solidFill>
                  <a:srgbClr val="000000"/>
                </a:solidFill>
                <a:latin typeface="Canva Sans"/>
                <a:ea typeface="Canva Sans"/>
              </a:rPr>
              <a:t> del </a:t>
            </a:r>
            <a:r>
              <a:rPr lang="en-US" sz="2400" b="0" strike="noStrike" spc="-1" dirty="0" err="1">
                <a:solidFill>
                  <a:srgbClr val="000000"/>
                </a:solidFill>
                <a:latin typeface="Canva Sans"/>
                <a:ea typeface="Canva Sans"/>
              </a:rPr>
              <a:t>puzle</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aunque</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el</a:t>
            </a:r>
            <a:r>
              <a:rPr lang="en-US" sz="2400" b="0" strike="noStrike" spc="-1" dirty="0">
                <a:solidFill>
                  <a:srgbClr val="000000"/>
                </a:solidFill>
                <a:latin typeface="Canva Sans"/>
                <a:ea typeface="Canva Sans"/>
              </a:rPr>
              <a:t> plan no </a:t>
            </a:r>
            <a:r>
              <a:rPr lang="en-US" sz="2400" b="0" strike="noStrike" spc="-1" dirty="0" err="1">
                <a:solidFill>
                  <a:srgbClr val="000000"/>
                </a:solidFill>
                <a:latin typeface="Canva Sans"/>
                <a:ea typeface="Canva Sans"/>
              </a:rPr>
              <a:t>pueda</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ejecutarse</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en</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este</a:t>
            </a:r>
            <a:r>
              <a:rPr lang="en-US" sz="2400" b="0" strike="noStrike" spc="-1" dirty="0">
                <a:solidFill>
                  <a:srgbClr val="000000"/>
                </a:solidFill>
                <a:latin typeface="Canva Sans"/>
                <a:ea typeface="Canva Sans"/>
              </a:rPr>
              <a:t> </a:t>
            </a:r>
            <a:r>
              <a:rPr lang="en-US" sz="2400" b="0" strike="noStrike" spc="-1" dirty="0" err="1">
                <a:solidFill>
                  <a:srgbClr val="000000"/>
                </a:solidFill>
                <a:latin typeface="Canva Sans"/>
                <a:ea typeface="Canva Sans"/>
              </a:rPr>
              <a:t>momento</a:t>
            </a:r>
            <a:r>
              <a:rPr lang="en-US" sz="2400" b="0" strike="noStrike" spc="-1" dirty="0">
                <a:solidFill>
                  <a:srgbClr val="000000"/>
                </a:solidFill>
                <a:latin typeface="Canva Sans"/>
                <a:ea typeface="Canva Sans"/>
              </a:rPr>
              <a:t>.</a:t>
            </a:r>
          </a:p>
          <a:p>
            <a:pPr marL="453240" lvl="1" indent="-226440">
              <a:lnSpc>
                <a:spcPts val="3359"/>
              </a:lnSpc>
              <a:buClr>
                <a:srgbClr val="000000"/>
              </a:buClr>
              <a:buFont typeface="Arial"/>
              <a:buChar char="•"/>
            </a:pPr>
            <a:endParaRPr lang="en-US" sz="2400" spc="-1" dirty="0">
              <a:solidFill>
                <a:srgbClr val="000000"/>
              </a:solidFill>
              <a:latin typeface="Canva Sans"/>
            </a:endParaRPr>
          </a:p>
          <a:p>
            <a:pPr marL="453240" lvl="1" indent="-226440">
              <a:lnSpc>
                <a:spcPts val="3359"/>
              </a:lnSpc>
              <a:buClr>
                <a:srgbClr val="000000"/>
              </a:buClr>
              <a:buFont typeface="Arial"/>
              <a:buChar char="•"/>
            </a:pPr>
            <a:r>
              <a:rPr lang="en-US" sz="2400" b="0" strike="noStrike" spc="-1" dirty="0">
                <a:solidFill>
                  <a:schemeClr val="accent5">
                    <a:lumMod val="50000"/>
                  </a:schemeClr>
                </a:solidFill>
                <a:latin typeface="Canva Sans"/>
              </a:rPr>
              <a:t>You must have enough well-designed puzzle pieces so that you do not close the door to a future plan.</a:t>
            </a:r>
          </a:p>
          <a:p>
            <a:pPr marL="453240" lvl="1" indent="-226440">
              <a:lnSpc>
                <a:spcPts val="3359"/>
              </a:lnSpc>
              <a:buClr>
                <a:srgbClr val="000000"/>
              </a:buClr>
              <a:buFont typeface="Arial"/>
              <a:buChar char="•"/>
            </a:pPr>
            <a:r>
              <a:rPr lang="en-US" sz="2400" b="0" strike="noStrike" spc="-1" dirty="0">
                <a:solidFill>
                  <a:schemeClr val="accent5">
                    <a:lumMod val="50000"/>
                  </a:schemeClr>
                </a:solidFill>
                <a:latin typeface="Canva Sans"/>
              </a:rPr>
              <a:t>A map of the puzzle must be maintained even if the plan cannot be executed at this time.</a:t>
            </a:r>
            <a:endParaRPr lang="es-ES" sz="2400" b="0" strike="noStrike" spc="-1" dirty="0">
              <a:solidFill>
                <a:schemeClr val="accent5">
                  <a:lumMod val="50000"/>
                </a:schemeClr>
              </a:solidFill>
              <a:latin typeface="Canva Sans"/>
            </a:endParaRPr>
          </a:p>
        </p:txBody>
      </p:sp>
      <p:sp>
        <p:nvSpPr>
          <p:cNvPr id="354" name="Freeform 4"/>
          <p:cNvSpPr/>
          <p:nvPr/>
        </p:nvSpPr>
        <p:spPr>
          <a:xfrm>
            <a:off x="431322" y="2355079"/>
            <a:ext cx="6514560" cy="5317200"/>
          </a:xfrm>
          <a:custGeom>
            <a:avLst/>
            <a:gdLst/>
            <a:ahLst/>
            <a:cxnLst/>
            <a:rect l="l" t="t" r="r" b="b"/>
            <a:pathLst>
              <a:path w="6514798" h="5317732">
                <a:moveTo>
                  <a:pt x="0" y="0"/>
                </a:moveTo>
                <a:lnTo>
                  <a:pt x="6514798" y="0"/>
                </a:lnTo>
                <a:lnTo>
                  <a:pt x="6514798" y="5317732"/>
                </a:lnTo>
                <a:lnTo>
                  <a:pt x="0" y="5317732"/>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55" name="Freeform 5"/>
          <p:cNvSpPr/>
          <p:nvPr/>
        </p:nvSpPr>
        <p:spPr>
          <a:xfrm>
            <a:off x="16394040" y="945324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6" name="Group 2"/>
          <p:cNvGrpSpPr/>
          <p:nvPr/>
        </p:nvGrpSpPr>
        <p:grpSpPr>
          <a:xfrm>
            <a:off x="11384640" y="2918880"/>
            <a:ext cx="4782960" cy="1467720"/>
            <a:chOff x="11384640" y="2918880"/>
            <a:chExt cx="4782960" cy="1467720"/>
          </a:xfrm>
        </p:grpSpPr>
        <p:sp>
          <p:nvSpPr>
            <p:cNvPr id="357" name="Freeform 3"/>
            <p:cNvSpPr/>
            <p:nvPr/>
          </p:nvSpPr>
          <p:spPr>
            <a:xfrm rot="16200000">
              <a:off x="13042080" y="1261080"/>
              <a:ext cx="1467720" cy="4782960"/>
            </a:xfrm>
            <a:custGeom>
              <a:avLst/>
              <a:gdLst/>
              <a:ahLst/>
              <a:cxnLst/>
              <a:rect l="l" t="t" r="r" b="b"/>
              <a:pathLst>
                <a:path w="2353310" h="7667975">
                  <a:moveTo>
                    <a:pt x="784860" y="7600665"/>
                  </a:moveTo>
                  <a:cubicBezTo>
                    <a:pt x="905510" y="7641305"/>
                    <a:pt x="1042670" y="7667975"/>
                    <a:pt x="1177290" y="7667975"/>
                  </a:cubicBezTo>
                  <a:cubicBezTo>
                    <a:pt x="1311910" y="7667975"/>
                    <a:pt x="1441450" y="7645115"/>
                    <a:pt x="1560830" y="7604475"/>
                  </a:cubicBezTo>
                  <a:cubicBezTo>
                    <a:pt x="1563370" y="7603205"/>
                    <a:pt x="1565910" y="7603205"/>
                    <a:pt x="1568450" y="7601935"/>
                  </a:cubicBezTo>
                  <a:cubicBezTo>
                    <a:pt x="2016760" y="7439375"/>
                    <a:pt x="2346960" y="7010115"/>
                    <a:pt x="2353310" y="6493699"/>
                  </a:cubicBezTo>
                  <a:lnTo>
                    <a:pt x="2353310" y="0"/>
                  </a:lnTo>
                  <a:lnTo>
                    <a:pt x="0" y="0"/>
                  </a:lnTo>
                  <a:lnTo>
                    <a:pt x="0" y="6488737"/>
                  </a:lnTo>
                  <a:cubicBezTo>
                    <a:pt x="6350" y="7012655"/>
                    <a:pt x="331470" y="7441915"/>
                    <a:pt x="784860" y="7600665"/>
                  </a:cubicBezTo>
                  <a:close/>
                </a:path>
              </a:pathLst>
            </a:custGeom>
            <a:solidFill>
              <a:srgbClr val="BE3137"/>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58" name="Freeform 4"/>
          <p:cNvSpPr/>
          <p:nvPr/>
        </p:nvSpPr>
        <p:spPr>
          <a:xfrm rot="18330000">
            <a:off x="6940800" y="6207480"/>
            <a:ext cx="2842920" cy="1932480"/>
          </a:xfrm>
          <a:custGeom>
            <a:avLst/>
            <a:gdLst/>
            <a:ahLst/>
            <a:cxnLst/>
            <a:rect l="l" t="t" r="r" b="b"/>
            <a:pathLst>
              <a:path w="2843331" h="1932826">
                <a:moveTo>
                  <a:pt x="0" y="0"/>
                </a:moveTo>
                <a:lnTo>
                  <a:pt x="2843331" y="0"/>
                </a:lnTo>
                <a:lnTo>
                  <a:pt x="2843331" y="1932826"/>
                </a:lnTo>
                <a:lnTo>
                  <a:pt x="0" y="1932826"/>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59" name="Freeform 5"/>
          <p:cNvSpPr/>
          <p:nvPr/>
        </p:nvSpPr>
        <p:spPr>
          <a:xfrm rot="10800000">
            <a:off x="9643680" y="5342400"/>
            <a:ext cx="2842920" cy="1932480"/>
          </a:xfrm>
          <a:custGeom>
            <a:avLst/>
            <a:gdLst/>
            <a:ahLst/>
            <a:cxnLst/>
            <a:rect l="l" t="t" r="r" b="b"/>
            <a:pathLst>
              <a:path w="2843331" h="1932826">
                <a:moveTo>
                  <a:pt x="0" y="0"/>
                </a:moveTo>
                <a:lnTo>
                  <a:pt x="2843331" y="0"/>
                </a:lnTo>
                <a:lnTo>
                  <a:pt x="2843331" y="1932827"/>
                </a:lnTo>
                <a:lnTo>
                  <a:pt x="0" y="1932827"/>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nvGrpSpPr>
          <p:cNvPr id="360" name="Group 6"/>
          <p:cNvGrpSpPr/>
          <p:nvPr/>
        </p:nvGrpSpPr>
        <p:grpSpPr>
          <a:xfrm>
            <a:off x="11384640" y="7118280"/>
            <a:ext cx="4782960" cy="1467720"/>
            <a:chOff x="11384640" y="7118280"/>
            <a:chExt cx="4782960" cy="1467720"/>
          </a:xfrm>
        </p:grpSpPr>
        <p:sp>
          <p:nvSpPr>
            <p:cNvPr id="361" name="Freeform 7"/>
            <p:cNvSpPr/>
            <p:nvPr/>
          </p:nvSpPr>
          <p:spPr>
            <a:xfrm rot="16200000">
              <a:off x="13042080" y="5460480"/>
              <a:ext cx="1467720" cy="4782960"/>
            </a:xfrm>
            <a:custGeom>
              <a:avLst/>
              <a:gdLst/>
              <a:ahLst/>
              <a:cxnLst/>
              <a:rect l="l" t="t" r="r" b="b"/>
              <a:pathLst>
                <a:path w="2353310" h="7667975">
                  <a:moveTo>
                    <a:pt x="784860" y="7600665"/>
                  </a:moveTo>
                  <a:cubicBezTo>
                    <a:pt x="905510" y="7641305"/>
                    <a:pt x="1042670" y="7667975"/>
                    <a:pt x="1177290" y="7667975"/>
                  </a:cubicBezTo>
                  <a:cubicBezTo>
                    <a:pt x="1311910" y="7667975"/>
                    <a:pt x="1441450" y="7645115"/>
                    <a:pt x="1560830" y="7604475"/>
                  </a:cubicBezTo>
                  <a:cubicBezTo>
                    <a:pt x="1563370" y="7603205"/>
                    <a:pt x="1565910" y="7603205"/>
                    <a:pt x="1568450" y="7601935"/>
                  </a:cubicBezTo>
                  <a:cubicBezTo>
                    <a:pt x="2016760" y="7439375"/>
                    <a:pt x="2346960" y="7010115"/>
                    <a:pt x="2353310" y="6493699"/>
                  </a:cubicBezTo>
                  <a:lnTo>
                    <a:pt x="2353310" y="0"/>
                  </a:lnTo>
                  <a:lnTo>
                    <a:pt x="0" y="0"/>
                  </a:lnTo>
                  <a:lnTo>
                    <a:pt x="0" y="6488737"/>
                  </a:lnTo>
                  <a:cubicBezTo>
                    <a:pt x="6350" y="7012655"/>
                    <a:pt x="331470" y="7441915"/>
                    <a:pt x="784860" y="7600665"/>
                  </a:cubicBezTo>
                  <a:close/>
                </a:path>
              </a:pathLst>
            </a:custGeom>
            <a:solidFill>
              <a:srgbClr val="C1CC2C"/>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62" name="Freeform 8"/>
          <p:cNvSpPr/>
          <p:nvPr/>
        </p:nvSpPr>
        <p:spPr>
          <a:xfrm rot="7530000">
            <a:off x="8480160" y="3443760"/>
            <a:ext cx="2842920" cy="1932480"/>
          </a:xfrm>
          <a:custGeom>
            <a:avLst/>
            <a:gdLst/>
            <a:ahLst/>
            <a:cxnLst/>
            <a:rect l="l" t="t" r="r" b="b"/>
            <a:pathLst>
              <a:path w="2843331" h="1932826">
                <a:moveTo>
                  <a:pt x="0" y="0"/>
                </a:moveTo>
                <a:lnTo>
                  <a:pt x="2843331" y="0"/>
                </a:lnTo>
                <a:lnTo>
                  <a:pt x="2843331" y="1932826"/>
                </a:lnTo>
                <a:lnTo>
                  <a:pt x="0" y="1932826"/>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nvGrpSpPr>
          <p:cNvPr id="363" name="Group 9"/>
          <p:cNvGrpSpPr/>
          <p:nvPr/>
        </p:nvGrpSpPr>
        <p:grpSpPr>
          <a:xfrm>
            <a:off x="10657800" y="2917800"/>
            <a:ext cx="1468440" cy="1468440"/>
            <a:chOff x="10657800" y="2917800"/>
            <a:chExt cx="1468440" cy="1468440"/>
          </a:xfrm>
        </p:grpSpPr>
        <p:sp>
          <p:nvSpPr>
            <p:cNvPr id="364" name="Freeform 10"/>
            <p:cNvSpPr/>
            <p:nvPr/>
          </p:nvSpPr>
          <p:spPr>
            <a:xfrm>
              <a:off x="10657800" y="2917800"/>
              <a:ext cx="1468440" cy="146844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1F20"/>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65" name="Group 11"/>
          <p:cNvGrpSpPr/>
          <p:nvPr/>
        </p:nvGrpSpPr>
        <p:grpSpPr>
          <a:xfrm>
            <a:off x="10657800" y="7117200"/>
            <a:ext cx="1468440" cy="1468440"/>
            <a:chOff x="10657800" y="7117200"/>
            <a:chExt cx="1468440" cy="1468440"/>
          </a:xfrm>
        </p:grpSpPr>
        <p:sp>
          <p:nvSpPr>
            <p:cNvPr id="366" name="Freeform 12"/>
            <p:cNvSpPr/>
            <p:nvPr/>
          </p:nvSpPr>
          <p:spPr>
            <a:xfrm>
              <a:off x="10657800" y="7117200"/>
              <a:ext cx="1468440" cy="146844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1F20"/>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67" name="Group 13"/>
          <p:cNvGrpSpPr/>
          <p:nvPr/>
        </p:nvGrpSpPr>
        <p:grpSpPr>
          <a:xfrm>
            <a:off x="1985040" y="2914920"/>
            <a:ext cx="4782960" cy="1916692"/>
            <a:chOff x="1985040" y="2914920"/>
            <a:chExt cx="4782960" cy="1467720"/>
          </a:xfrm>
        </p:grpSpPr>
        <p:sp>
          <p:nvSpPr>
            <p:cNvPr id="368" name="Freeform 14"/>
            <p:cNvSpPr/>
            <p:nvPr/>
          </p:nvSpPr>
          <p:spPr>
            <a:xfrm rot="5400000">
              <a:off x="3642480" y="1257120"/>
              <a:ext cx="1467720" cy="4782960"/>
            </a:xfrm>
            <a:custGeom>
              <a:avLst/>
              <a:gdLst/>
              <a:ahLst/>
              <a:cxnLst/>
              <a:rect l="l" t="t" r="r" b="b"/>
              <a:pathLst>
                <a:path w="2353310" h="7667975">
                  <a:moveTo>
                    <a:pt x="784860" y="7600665"/>
                  </a:moveTo>
                  <a:cubicBezTo>
                    <a:pt x="905510" y="7641305"/>
                    <a:pt x="1042670" y="7667975"/>
                    <a:pt x="1177290" y="7667975"/>
                  </a:cubicBezTo>
                  <a:cubicBezTo>
                    <a:pt x="1311910" y="7667975"/>
                    <a:pt x="1441450" y="7645115"/>
                    <a:pt x="1560830" y="7604475"/>
                  </a:cubicBezTo>
                  <a:cubicBezTo>
                    <a:pt x="1563370" y="7603205"/>
                    <a:pt x="1565910" y="7603205"/>
                    <a:pt x="1568450" y="7601935"/>
                  </a:cubicBezTo>
                  <a:cubicBezTo>
                    <a:pt x="2016760" y="7439375"/>
                    <a:pt x="2346960" y="7010115"/>
                    <a:pt x="2353310" y="6493699"/>
                  </a:cubicBezTo>
                  <a:lnTo>
                    <a:pt x="2353310" y="0"/>
                  </a:lnTo>
                  <a:lnTo>
                    <a:pt x="0" y="0"/>
                  </a:lnTo>
                  <a:lnTo>
                    <a:pt x="0" y="6488737"/>
                  </a:lnTo>
                  <a:cubicBezTo>
                    <a:pt x="6350" y="7012655"/>
                    <a:pt x="331470" y="7441915"/>
                    <a:pt x="784860" y="7600665"/>
                  </a:cubicBezTo>
                  <a:close/>
                </a:path>
              </a:pathLst>
            </a:custGeom>
            <a:solidFill>
              <a:srgbClr val="E0A12B"/>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69" name="Group 15"/>
          <p:cNvGrpSpPr/>
          <p:nvPr/>
        </p:nvGrpSpPr>
        <p:grpSpPr>
          <a:xfrm>
            <a:off x="1985040" y="7117200"/>
            <a:ext cx="4782960" cy="1467720"/>
            <a:chOff x="1985040" y="7117200"/>
            <a:chExt cx="4782960" cy="1467720"/>
          </a:xfrm>
        </p:grpSpPr>
        <p:sp>
          <p:nvSpPr>
            <p:cNvPr id="370" name="Freeform 16"/>
            <p:cNvSpPr/>
            <p:nvPr/>
          </p:nvSpPr>
          <p:spPr>
            <a:xfrm rot="5400000">
              <a:off x="3642480" y="5459400"/>
              <a:ext cx="1467720" cy="4782960"/>
            </a:xfrm>
            <a:custGeom>
              <a:avLst/>
              <a:gdLst/>
              <a:ahLst/>
              <a:cxnLst/>
              <a:rect l="l" t="t" r="r" b="b"/>
              <a:pathLst>
                <a:path w="2353310" h="7667975">
                  <a:moveTo>
                    <a:pt x="784860" y="7600665"/>
                  </a:moveTo>
                  <a:cubicBezTo>
                    <a:pt x="905510" y="7641305"/>
                    <a:pt x="1042670" y="7667975"/>
                    <a:pt x="1177290" y="7667975"/>
                  </a:cubicBezTo>
                  <a:cubicBezTo>
                    <a:pt x="1311910" y="7667975"/>
                    <a:pt x="1441450" y="7645115"/>
                    <a:pt x="1560830" y="7604475"/>
                  </a:cubicBezTo>
                  <a:cubicBezTo>
                    <a:pt x="1563370" y="7603205"/>
                    <a:pt x="1565910" y="7603205"/>
                    <a:pt x="1568450" y="7601935"/>
                  </a:cubicBezTo>
                  <a:cubicBezTo>
                    <a:pt x="2016760" y="7439375"/>
                    <a:pt x="2346960" y="7010115"/>
                    <a:pt x="2353310" y="6493699"/>
                  </a:cubicBezTo>
                  <a:lnTo>
                    <a:pt x="2353310" y="0"/>
                  </a:lnTo>
                  <a:lnTo>
                    <a:pt x="0" y="0"/>
                  </a:lnTo>
                  <a:lnTo>
                    <a:pt x="0" y="6488737"/>
                  </a:lnTo>
                  <a:cubicBezTo>
                    <a:pt x="6350" y="7012655"/>
                    <a:pt x="331470" y="7441915"/>
                    <a:pt x="784860" y="7600665"/>
                  </a:cubicBezTo>
                  <a:close/>
                </a:path>
              </a:pathLst>
            </a:custGeom>
            <a:solidFill>
              <a:srgbClr val="0F7D80"/>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71" name="Freeform 17"/>
          <p:cNvSpPr/>
          <p:nvPr/>
        </p:nvSpPr>
        <p:spPr>
          <a:xfrm>
            <a:off x="5777640" y="4309200"/>
            <a:ext cx="2842920" cy="1932480"/>
          </a:xfrm>
          <a:custGeom>
            <a:avLst/>
            <a:gdLst/>
            <a:ahLst/>
            <a:cxnLst/>
            <a:rect l="l" t="t" r="r" b="b"/>
            <a:pathLst>
              <a:path w="2843331" h="1932826">
                <a:moveTo>
                  <a:pt x="0" y="0"/>
                </a:moveTo>
                <a:lnTo>
                  <a:pt x="2843331" y="0"/>
                </a:lnTo>
                <a:lnTo>
                  <a:pt x="2843331" y="1932826"/>
                </a:lnTo>
                <a:lnTo>
                  <a:pt x="0" y="1932826"/>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nvGrpSpPr>
          <p:cNvPr id="372" name="Group 18"/>
          <p:cNvGrpSpPr/>
          <p:nvPr/>
        </p:nvGrpSpPr>
        <p:grpSpPr>
          <a:xfrm>
            <a:off x="6023160" y="2917800"/>
            <a:ext cx="1468440" cy="1468440"/>
            <a:chOff x="6023160" y="2917800"/>
            <a:chExt cx="1468440" cy="1468440"/>
          </a:xfrm>
        </p:grpSpPr>
        <p:sp>
          <p:nvSpPr>
            <p:cNvPr id="373" name="Freeform 19"/>
            <p:cNvSpPr/>
            <p:nvPr/>
          </p:nvSpPr>
          <p:spPr>
            <a:xfrm>
              <a:off x="6023160" y="2917800"/>
              <a:ext cx="1468440" cy="146844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1F20"/>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74" name="Group 20"/>
          <p:cNvGrpSpPr/>
          <p:nvPr/>
        </p:nvGrpSpPr>
        <p:grpSpPr>
          <a:xfrm>
            <a:off x="6023160" y="7117200"/>
            <a:ext cx="1468440" cy="1468440"/>
            <a:chOff x="6023160" y="7117200"/>
            <a:chExt cx="1468440" cy="1468440"/>
          </a:xfrm>
        </p:grpSpPr>
        <p:sp>
          <p:nvSpPr>
            <p:cNvPr id="375" name="Freeform 21"/>
            <p:cNvSpPr/>
            <p:nvPr/>
          </p:nvSpPr>
          <p:spPr>
            <a:xfrm>
              <a:off x="6023160" y="7117200"/>
              <a:ext cx="1468440" cy="146844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1F20"/>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76" name="Group 22"/>
          <p:cNvGrpSpPr/>
          <p:nvPr/>
        </p:nvGrpSpPr>
        <p:grpSpPr>
          <a:xfrm>
            <a:off x="6903541" y="4242240"/>
            <a:ext cx="4626359" cy="3020760"/>
            <a:chOff x="7637040" y="4242240"/>
            <a:chExt cx="3020760" cy="3020760"/>
          </a:xfrm>
        </p:grpSpPr>
        <p:sp>
          <p:nvSpPr>
            <p:cNvPr id="377" name="Freeform 23"/>
            <p:cNvSpPr/>
            <p:nvPr/>
          </p:nvSpPr>
          <p:spPr>
            <a:xfrm>
              <a:off x="7637040" y="4242240"/>
              <a:ext cx="3020760" cy="302076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C9D"/>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78" name="Freeform 24"/>
          <p:cNvSpPr/>
          <p:nvPr/>
        </p:nvSpPr>
        <p:spPr>
          <a:xfrm>
            <a:off x="6461280" y="3285000"/>
            <a:ext cx="577800" cy="734040"/>
          </a:xfrm>
          <a:custGeom>
            <a:avLst/>
            <a:gdLst/>
            <a:ahLst/>
            <a:cxnLst/>
            <a:rect l="l" t="t" r="r" b="b"/>
            <a:pathLst>
              <a:path w="578164" h="734389">
                <a:moveTo>
                  <a:pt x="0" y="0"/>
                </a:moveTo>
                <a:lnTo>
                  <a:pt x="578164" y="0"/>
                </a:lnTo>
                <a:lnTo>
                  <a:pt x="578164" y="734388"/>
                </a:lnTo>
                <a:lnTo>
                  <a:pt x="0" y="734388"/>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79" name="Freeform 25"/>
          <p:cNvSpPr/>
          <p:nvPr/>
        </p:nvSpPr>
        <p:spPr>
          <a:xfrm>
            <a:off x="6427080" y="7450920"/>
            <a:ext cx="771840" cy="801000"/>
          </a:xfrm>
          <a:custGeom>
            <a:avLst/>
            <a:gdLst/>
            <a:ahLst/>
            <a:cxnLst/>
            <a:rect l="l" t="t" r="r" b="b"/>
            <a:pathLst>
              <a:path w="772097" h="801232">
                <a:moveTo>
                  <a:pt x="0" y="0"/>
                </a:moveTo>
                <a:lnTo>
                  <a:pt x="772096" y="0"/>
                </a:lnTo>
                <a:lnTo>
                  <a:pt x="772096" y="801233"/>
                </a:lnTo>
                <a:lnTo>
                  <a:pt x="0" y="801233"/>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80" name="Freeform 26"/>
          <p:cNvSpPr/>
          <p:nvPr/>
        </p:nvSpPr>
        <p:spPr>
          <a:xfrm>
            <a:off x="11030040" y="3269880"/>
            <a:ext cx="723960" cy="723960"/>
          </a:xfrm>
          <a:custGeom>
            <a:avLst/>
            <a:gdLst/>
            <a:ahLst/>
            <a:cxnLst/>
            <a:rect l="l" t="t" r="r" b="b"/>
            <a:pathLst>
              <a:path w="724415" h="724415">
                <a:moveTo>
                  <a:pt x="0" y="0"/>
                </a:moveTo>
                <a:lnTo>
                  <a:pt x="724415" y="0"/>
                </a:lnTo>
                <a:lnTo>
                  <a:pt x="724415" y="724415"/>
                </a:lnTo>
                <a:lnTo>
                  <a:pt x="0" y="724415"/>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81" name="Freeform 27"/>
          <p:cNvSpPr/>
          <p:nvPr/>
        </p:nvSpPr>
        <p:spPr>
          <a:xfrm>
            <a:off x="10946160" y="7433640"/>
            <a:ext cx="870840" cy="835920"/>
          </a:xfrm>
          <a:custGeom>
            <a:avLst/>
            <a:gdLst/>
            <a:ahLst/>
            <a:cxnLst/>
            <a:rect l="l" t="t" r="r" b="b"/>
            <a:pathLst>
              <a:path w="871148" h="836302">
                <a:moveTo>
                  <a:pt x="0" y="0"/>
                </a:moveTo>
                <a:lnTo>
                  <a:pt x="871147" y="0"/>
                </a:lnTo>
                <a:lnTo>
                  <a:pt x="871147" y="836302"/>
                </a:lnTo>
                <a:lnTo>
                  <a:pt x="0" y="836302"/>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82" name="TextBox 28"/>
          <p:cNvSpPr/>
          <p:nvPr/>
        </p:nvSpPr>
        <p:spPr>
          <a:xfrm>
            <a:off x="8289360" y="4866480"/>
            <a:ext cx="2656800" cy="177516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3498"/>
              </a:lnSpc>
            </a:pPr>
            <a:r>
              <a:rPr lang="en-US" sz="2800" b="1" strike="noStrike" spc="-1" dirty="0">
                <a:solidFill>
                  <a:srgbClr val="FFFFFF"/>
                </a:solidFill>
                <a:latin typeface="Glacial Indifference Bold"/>
                <a:ea typeface="Glacial Indifference Bold"/>
              </a:rPr>
              <a:t>ANÁLISIS DAFO </a:t>
            </a:r>
            <a:endParaRPr lang="es-ES" sz="2800" b="0" strike="noStrike" spc="-1" dirty="0">
              <a:latin typeface="Arial"/>
            </a:endParaRPr>
          </a:p>
          <a:p>
            <a:pPr algn="ctr">
              <a:lnSpc>
                <a:spcPts val="3498"/>
              </a:lnSpc>
            </a:pPr>
            <a:r>
              <a:rPr lang="en-US" sz="2800" b="1" strike="noStrike" spc="-1" dirty="0">
                <a:solidFill>
                  <a:srgbClr val="FFFFFF"/>
                </a:solidFill>
                <a:latin typeface="Glacial Indifference Bold"/>
                <a:ea typeface="Glacial Indifference Bold"/>
              </a:rPr>
              <a:t>DE LA REALIDAD</a:t>
            </a:r>
          </a:p>
          <a:p>
            <a:pPr algn="ctr">
              <a:lnSpc>
                <a:spcPts val="3498"/>
              </a:lnSpc>
            </a:pPr>
            <a:r>
              <a:rPr lang="en-US" sz="2800" b="1" spc="-1" dirty="0">
                <a:solidFill>
                  <a:srgbClr val="FFFF00"/>
                </a:solidFill>
                <a:latin typeface="Glacial Indifference Bold"/>
              </a:rPr>
              <a:t>DAFO ANALYSIS OF REALITY</a:t>
            </a:r>
            <a:endParaRPr lang="es-ES" sz="2800" b="0" strike="noStrike" spc="-1" dirty="0">
              <a:solidFill>
                <a:srgbClr val="FFFF00"/>
              </a:solidFill>
              <a:latin typeface="Arial"/>
            </a:endParaRPr>
          </a:p>
        </p:txBody>
      </p:sp>
      <p:sp>
        <p:nvSpPr>
          <p:cNvPr id="383" name="TextBox 29"/>
          <p:cNvSpPr/>
          <p:nvPr/>
        </p:nvSpPr>
        <p:spPr>
          <a:xfrm>
            <a:off x="2749320" y="3397320"/>
            <a:ext cx="3027960" cy="977127"/>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906"/>
              </a:lnSpc>
            </a:pPr>
            <a:r>
              <a:rPr lang="en-US" sz="3100" b="1" strike="noStrike" spc="-1" dirty="0" err="1">
                <a:solidFill>
                  <a:srgbClr val="FFFFFF"/>
                </a:solidFill>
                <a:latin typeface="Montserrat Classic Bold"/>
                <a:ea typeface="Montserrat Classic Bold"/>
              </a:rPr>
              <a:t>Diagnóstico</a:t>
            </a:r>
            <a:endParaRPr lang="en-US" sz="3100" b="1" strike="noStrike" spc="-1" dirty="0">
              <a:solidFill>
                <a:srgbClr val="FFFFFF"/>
              </a:solidFill>
              <a:latin typeface="Montserrat Classic Bold"/>
              <a:ea typeface="Montserrat Classic Bold"/>
            </a:endParaRPr>
          </a:p>
          <a:p>
            <a:pPr algn="ctr">
              <a:lnSpc>
                <a:spcPts val="3906"/>
              </a:lnSpc>
            </a:pPr>
            <a:r>
              <a:rPr lang="en-US" sz="3100" b="1" spc="-1" dirty="0">
                <a:solidFill>
                  <a:srgbClr val="FFFF00"/>
                </a:solidFill>
                <a:latin typeface="Montserrat Classic Bold"/>
              </a:rPr>
              <a:t>Diagnosis</a:t>
            </a:r>
            <a:endParaRPr lang="es-ES" sz="3100" b="0" strike="noStrike" spc="-1" dirty="0">
              <a:solidFill>
                <a:srgbClr val="FFFF00"/>
              </a:solidFill>
              <a:latin typeface="Arial"/>
            </a:endParaRPr>
          </a:p>
        </p:txBody>
      </p:sp>
      <p:sp>
        <p:nvSpPr>
          <p:cNvPr id="384" name="TextBox 30"/>
          <p:cNvSpPr/>
          <p:nvPr/>
        </p:nvSpPr>
        <p:spPr>
          <a:xfrm>
            <a:off x="2000520" y="1004040"/>
            <a:ext cx="15424838" cy="155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6253"/>
              </a:lnSpc>
              <a:tabLst>
                <a:tab pos="0" algn="l"/>
              </a:tabLst>
            </a:pPr>
            <a:r>
              <a:rPr lang="en-US" sz="4670" b="1" strike="noStrike" spc="324" dirty="0" err="1">
                <a:solidFill>
                  <a:srgbClr val="231F20"/>
                </a:solidFill>
                <a:latin typeface="Montserrat Classic Bold"/>
                <a:ea typeface="Montserrat Classic Bold"/>
              </a:rPr>
              <a:t>Fases</a:t>
            </a:r>
            <a:r>
              <a:rPr lang="en-US" sz="4670" b="1" strike="noStrike" spc="324" dirty="0">
                <a:solidFill>
                  <a:srgbClr val="231F20"/>
                </a:solidFill>
                <a:latin typeface="Montserrat Classic Bold"/>
                <a:ea typeface="Montserrat Classic Bold"/>
              </a:rPr>
              <a:t> de un Plan Municipal de </a:t>
            </a:r>
            <a:r>
              <a:rPr lang="en-US" sz="4670" b="1" strike="noStrike" spc="324" dirty="0" err="1">
                <a:solidFill>
                  <a:srgbClr val="231F20"/>
                </a:solidFill>
                <a:latin typeface="Montserrat Classic Bold"/>
                <a:ea typeface="Montserrat Classic Bold"/>
              </a:rPr>
              <a:t>Adicciones</a:t>
            </a:r>
            <a:endParaRPr lang="en-US" sz="4670" b="1" strike="noStrike" spc="324" dirty="0">
              <a:solidFill>
                <a:srgbClr val="231F20"/>
              </a:solidFill>
              <a:latin typeface="Montserrat Classic Bold"/>
              <a:ea typeface="Montserrat Classic Bold"/>
            </a:endParaRPr>
          </a:p>
          <a:p>
            <a:pPr>
              <a:lnSpc>
                <a:spcPts val="6253"/>
              </a:lnSpc>
              <a:tabLst>
                <a:tab pos="0" algn="l"/>
              </a:tabLst>
            </a:pPr>
            <a:r>
              <a:rPr lang="en-US" sz="4670" b="0" strike="noStrike" spc="-1" dirty="0">
                <a:solidFill>
                  <a:schemeClr val="accent5">
                    <a:lumMod val="50000"/>
                  </a:schemeClr>
                </a:solidFill>
                <a:latin typeface="Arial"/>
              </a:rPr>
              <a:t>Phases of a Municipal Addictions Plan</a:t>
            </a:r>
            <a:endParaRPr lang="es-ES" sz="4670" b="0" strike="noStrike" spc="-1" dirty="0">
              <a:solidFill>
                <a:schemeClr val="accent5">
                  <a:lumMod val="50000"/>
                </a:schemeClr>
              </a:solidFill>
              <a:latin typeface="Arial"/>
            </a:endParaRPr>
          </a:p>
        </p:txBody>
      </p:sp>
      <p:sp>
        <p:nvSpPr>
          <p:cNvPr id="385" name="TextBox 31"/>
          <p:cNvSpPr/>
          <p:nvPr/>
        </p:nvSpPr>
        <p:spPr>
          <a:xfrm>
            <a:off x="2711791" y="7439142"/>
            <a:ext cx="3027960" cy="977127"/>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906"/>
              </a:lnSpc>
            </a:pPr>
            <a:r>
              <a:rPr lang="en-US" sz="3100" b="1" strike="noStrike" spc="-1" dirty="0" err="1">
                <a:solidFill>
                  <a:srgbClr val="FFFFFF"/>
                </a:solidFill>
                <a:latin typeface="Montserrat Classic Bold"/>
                <a:ea typeface="Montserrat Classic Bold"/>
              </a:rPr>
              <a:t>Planificación</a:t>
            </a:r>
            <a:endParaRPr lang="en-US" sz="3100" b="1" strike="noStrike" spc="-1" dirty="0">
              <a:solidFill>
                <a:srgbClr val="FFFFFF"/>
              </a:solidFill>
              <a:latin typeface="Montserrat Classic Bold"/>
              <a:ea typeface="Montserrat Classic Bold"/>
            </a:endParaRPr>
          </a:p>
          <a:p>
            <a:pPr algn="ctr">
              <a:lnSpc>
                <a:spcPts val="3906"/>
              </a:lnSpc>
            </a:pPr>
            <a:r>
              <a:rPr lang="en-US" sz="3100" b="1" spc="-1" dirty="0">
                <a:solidFill>
                  <a:srgbClr val="FFFF00"/>
                </a:solidFill>
                <a:latin typeface="Montserrat Classic Bold"/>
              </a:rPr>
              <a:t>Planning</a:t>
            </a:r>
            <a:endParaRPr lang="es-ES" sz="3100" b="0" strike="noStrike" spc="-1" dirty="0">
              <a:solidFill>
                <a:srgbClr val="FFFF00"/>
              </a:solidFill>
              <a:latin typeface="Arial"/>
            </a:endParaRPr>
          </a:p>
        </p:txBody>
      </p:sp>
      <p:sp>
        <p:nvSpPr>
          <p:cNvPr id="386" name="TextBox 32"/>
          <p:cNvSpPr/>
          <p:nvPr/>
        </p:nvSpPr>
        <p:spPr>
          <a:xfrm>
            <a:off x="12486600" y="3377160"/>
            <a:ext cx="3027960" cy="980205"/>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906"/>
              </a:lnSpc>
            </a:pPr>
            <a:r>
              <a:rPr lang="en-US" sz="3100" b="1" strike="noStrike" spc="-1" dirty="0" err="1">
                <a:solidFill>
                  <a:srgbClr val="FFFFFF"/>
                </a:solidFill>
                <a:latin typeface="Montserrat Classic Bold"/>
                <a:ea typeface="Montserrat Classic Bold"/>
              </a:rPr>
              <a:t>Programación</a:t>
            </a:r>
            <a:endParaRPr lang="en-US" sz="3100" b="1" strike="noStrike" spc="-1" dirty="0">
              <a:solidFill>
                <a:srgbClr val="FFFFFF"/>
              </a:solidFill>
              <a:latin typeface="Montserrat Classic Bold"/>
              <a:ea typeface="Montserrat Classic Bold"/>
            </a:endParaRPr>
          </a:p>
          <a:p>
            <a:pPr algn="ctr">
              <a:lnSpc>
                <a:spcPts val="3906"/>
              </a:lnSpc>
            </a:pPr>
            <a:r>
              <a:rPr lang="es-ES" sz="3100" b="0" strike="noStrike" spc="-1" dirty="0" err="1">
                <a:solidFill>
                  <a:srgbClr val="FFFF00"/>
                </a:solidFill>
                <a:latin typeface="Montserrat Classic Bold"/>
              </a:rPr>
              <a:t>Programming</a:t>
            </a:r>
            <a:endParaRPr lang="es-ES" sz="3100" b="0" strike="noStrike" spc="-1" dirty="0">
              <a:solidFill>
                <a:srgbClr val="FFFF00"/>
              </a:solidFill>
              <a:latin typeface="Montserrat Classic Bold"/>
            </a:endParaRPr>
          </a:p>
        </p:txBody>
      </p:sp>
      <p:sp>
        <p:nvSpPr>
          <p:cNvPr id="387" name="TextBox 33"/>
          <p:cNvSpPr/>
          <p:nvPr/>
        </p:nvSpPr>
        <p:spPr>
          <a:xfrm>
            <a:off x="12486600" y="7596720"/>
            <a:ext cx="3027960" cy="977127"/>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906"/>
              </a:lnSpc>
            </a:pPr>
            <a:r>
              <a:rPr lang="en-US" sz="3100" b="1" strike="noStrike" spc="-1" dirty="0" err="1">
                <a:solidFill>
                  <a:srgbClr val="FFFFFF"/>
                </a:solidFill>
                <a:latin typeface="Montserrat Classic Bold"/>
                <a:ea typeface="Montserrat Classic Bold"/>
              </a:rPr>
              <a:t>Evaluación</a:t>
            </a:r>
            <a:endParaRPr lang="en-US" sz="3100" b="1" strike="noStrike" spc="-1" dirty="0">
              <a:solidFill>
                <a:srgbClr val="FFFFFF"/>
              </a:solidFill>
              <a:latin typeface="Montserrat Classic Bold"/>
              <a:ea typeface="Montserrat Classic Bold"/>
            </a:endParaRPr>
          </a:p>
          <a:p>
            <a:pPr algn="ctr">
              <a:lnSpc>
                <a:spcPts val="3906"/>
              </a:lnSpc>
            </a:pPr>
            <a:r>
              <a:rPr lang="en-US" sz="3100" b="1" spc="-1" dirty="0">
                <a:solidFill>
                  <a:srgbClr val="FF0000"/>
                </a:solidFill>
                <a:latin typeface="Montserrat Classic Bold"/>
              </a:rPr>
              <a:t>Evaluation</a:t>
            </a:r>
            <a:endParaRPr lang="es-ES" sz="3100" b="0" strike="noStrike" spc="-1" dirty="0">
              <a:solidFill>
                <a:srgbClr val="FF0000"/>
              </a:solidFill>
              <a:latin typeface="Arial"/>
            </a:endParaRPr>
          </a:p>
        </p:txBody>
      </p:sp>
      <p:sp>
        <p:nvSpPr>
          <p:cNvPr id="388" name="TextBox 34"/>
          <p:cNvSpPr/>
          <p:nvPr/>
        </p:nvSpPr>
        <p:spPr>
          <a:xfrm>
            <a:off x="3887280" y="9672120"/>
            <a:ext cx="10520280" cy="4820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899"/>
              </a:lnSpc>
            </a:pPr>
            <a:r>
              <a:rPr lang="en-US" sz="1740" b="0" i="1" strike="noStrike" spc="-1">
                <a:solidFill>
                  <a:srgbClr val="000000"/>
                </a:solidFill>
                <a:latin typeface="Canva Sans Italics"/>
                <a:ea typeface="Canva Sans Italics"/>
              </a:rPr>
              <a:t>"Actuar localmente en (drogo)dependencias" </a:t>
            </a:r>
            <a:r>
              <a:rPr lang="en-US" sz="1740" b="0" strike="noStrike" spc="-1">
                <a:solidFill>
                  <a:srgbClr val="000000"/>
                </a:solidFill>
                <a:latin typeface="Canva Sans"/>
                <a:ea typeface="Canva Sans"/>
              </a:rPr>
              <a:t>(GID)  </a:t>
            </a:r>
            <a:r>
              <a:rPr lang="en-US" sz="1740" b="0" i="1" u="sng" strike="noStrike" spc="-1">
                <a:solidFill>
                  <a:srgbClr val="0000FF"/>
                </a:solidFill>
                <a:uFillTx/>
                <a:latin typeface="Canva Sans Italics"/>
                <a:ea typeface="Canva Sans Italics"/>
                <a:hlinkClick r:id="rId7"/>
              </a:rPr>
              <a:t>https://www.diphuelva.es/prevencionSocial/</a:t>
            </a:r>
            <a:endParaRPr lang="es-ES" sz="1740" b="0" strike="noStrike" spc="-1">
              <a:latin typeface="Arial"/>
            </a:endParaRPr>
          </a:p>
          <a:p>
            <a:pPr algn="ctr">
              <a:lnSpc>
                <a:spcPts val="1899"/>
              </a:lnSpc>
            </a:pPr>
            <a:endParaRPr lang="es-ES" sz="1740" b="0" strike="noStrike" spc="-1">
              <a:latin typeface="Arial"/>
            </a:endParaRPr>
          </a:p>
        </p:txBody>
      </p:sp>
      <p:sp>
        <p:nvSpPr>
          <p:cNvPr id="389" name="Freeform 35"/>
          <p:cNvSpPr/>
          <p:nvPr/>
        </p:nvSpPr>
        <p:spPr>
          <a:xfrm>
            <a:off x="16294320" y="944028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0" name="Group 2"/>
          <p:cNvGrpSpPr/>
          <p:nvPr/>
        </p:nvGrpSpPr>
        <p:grpSpPr>
          <a:xfrm>
            <a:off x="8135640" y="263447"/>
            <a:ext cx="9879168" cy="1064880"/>
            <a:chOff x="8135640" y="536760"/>
            <a:chExt cx="9372240" cy="1064880"/>
          </a:xfrm>
        </p:grpSpPr>
        <p:sp>
          <p:nvSpPr>
            <p:cNvPr id="391" name="Freeform 3"/>
            <p:cNvSpPr/>
            <p:nvPr/>
          </p:nvSpPr>
          <p:spPr>
            <a:xfrm>
              <a:off x="8135640" y="536760"/>
              <a:ext cx="9372240" cy="1064880"/>
            </a:xfrm>
            <a:custGeom>
              <a:avLst/>
              <a:gdLst/>
              <a:ahLst/>
              <a:cxnLst/>
              <a:rect l="l" t="t" r="r" b="b"/>
              <a:pathLst>
                <a:path w="10390374" h="1180769">
                  <a:moveTo>
                    <a:pt x="10265914" y="1180769"/>
                  </a:moveTo>
                  <a:lnTo>
                    <a:pt x="124460" y="1180769"/>
                  </a:lnTo>
                  <a:cubicBezTo>
                    <a:pt x="55880" y="1180769"/>
                    <a:pt x="0" y="1124889"/>
                    <a:pt x="0" y="1056309"/>
                  </a:cubicBezTo>
                  <a:lnTo>
                    <a:pt x="0" y="124460"/>
                  </a:lnTo>
                  <a:cubicBezTo>
                    <a:pt x="0" y="55880"/>
                    <a:pt x="55880" y="0"/>
                    <a:pt x="124460" y="0"/>
                  </a:cubicBezTo>
                  <a:lnTo>
                    <a:pt x="10265914" y="0"/>
                  </a:lnTo>
                  <a:cubicBezTo>
                    <a:pt x="10334493" y="0"/>
                    <a:pt x="10390374" y="55880"/>
                    <a:pt x="10390374" y="124460"/>
                  </a:cubicBezTo>
                  <a:lnTo>
                    <a:pt x="10390374" y="1056309"/>
                  </a:lnTo>
                  <a:cubicBezTo>
                    <a:pt x="10390374" y="1124889"/>
                    <a:pt x="10334493" y="1180769"/>
                    <a:pt x="10265914" y="1180769"/>
                  </a:cubicBezTo>
                  <a:close/>
                </a:path>
              </a:pathLst>
            </a:custGeom>
            <a:solidFill>
              <a:srgbClr val="E3E9C3"/>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92" name="Group 4"/>
          <p:cNvGrpSpPr/>
          <p:nvPr/>
        </p:nvGrpSpPr>
        <p:grpSpPr>
          <a:xfrm>
            <a:off x="8135640" y="1754640"/>
            <a:ext cx="9879168" cy="1064880"/>
            <a:chOff x="8135640" y="1754640"/>
            <a:chExt cx="9372240" cy="1064880"/>
          </a:xfrm>
        </p:grpSpPr>
        <p:sp>
          <p:nvSpPr>
            <p:cNvPr id="393" name="Freeform 5"/>
            <p:cNvSpPr/>
            <p:nvPr/>
          </p:nvSpPr>
          <p:spPr>
            <a:xfrm>
              <a:off x="8135640" y="1754640"/>
              <a:ext cx="9372240" cy="1064880"/>
            </a:xfrm>
            <a:custGeom>
              <a:avLst/>
              <a:gdLst/>
              <a:ahLst/>
              <a:cxnLst/>
              <a:rect l="l" t="t" r="r" b="b"/>
              <a:pathLst>
                <a:path w="10390374" h="1180769">
                  <a:moveTo>
                    <a:pt x="10265914" y="1180769"/>
                  </a:moveTo>
                  <a:lnTo>
                    <a:pt x="124460" y="1180769"/>
                  </a:lnTo>
                  <a:cubicBezTo>
                    <a:pt x="55880" y="1180769"/>
                    <a:pt x="0" y="1124889"/>
                    <a:pt x="0" y="1056309"/>
                  </a:cubicBezTo>
                  <a:lnTo>
                    <a:pt x="0" y="124460"/>
                  </a:lnTo>
                  <a:cubicBezTo>
                    <a:pt x="0" y="55880"/>
                    <a:pt x="55880" y="0"/>
                    <a:pt x="124460" y="0"/>
                  </a:cubicBezTo>
                  <a:lnTo>
                    <a:pt x="10265914" y="0"/>
                  </a:lnTo>
                  <a:cubicBezTo>
                    <a:pt x="10334493" y="0"/>
                    <a:pt x="10390374" y="55880"/>
                    <a:pt x="10390374" y="124460"/>
                  </a:cubicBezTo>
                  <a:lnTo>
                    <a:pt x="10390374" y="1056309"/>
                  </a:lnTo>
                  <a:cubicBezTo>
                    <a:pt x="10390374" y="1124889"/>
                    <a:pt x="10334493" y="1180769"/>
                    <a:pt x="10265914" y="1180769"/>
                  </a:cubicBezTo>
                  <a:close/>
                </a:path>
              </a:pathLst>
            </a:custGeom>
            <a:solidFill>
              <a:srgbClr val="FABF22"/>
            </a:solidFill>
            <a:ln w="0">
              <a:noFill/>
            </a:ln>
          </p:spPr>
          <p:style>
            <a:lnRef idx="0">
              <a:scrgbClr r="0" g="0" b="0"/>
            </a:lnRef>
            <a:fillRef idx="0">
              <a:scrgbClr r="0" g="0" b="0"/>
            </a:fillRef>
            <a:effectRef idx="0">
              <a:scrgbClr r="0" g="0" b="0"/>
            </a:effectRef>
            <a:fontRef idx="minor"/>
          </p:style>
          <p:txBody>
            <a:bodyPr/>
            <a:lstStyle/>
            <a:p>
              <a:endParaRPr lang="es-ES" dirty="0"/>
            </a:p>
          </p:txBody>
        </p:sp>
      </p:grpSp>
      <p:grpSp>
        <p:nvGrpSpPr>
          <p:cNvPr id="394" name="Group 6"/>
          <p:cNvGrpSpPr/>
          <p:nvPr/>
        </p:nvGrpSpPr>
        <p:grpSpPr>
          <a:xfrm>
            <a:off x="8135640" y="3018780"/>
            <a:ext cx="9879168" cy="1064880"/>
            <a:chOff x="8135640" y="2944440"/>
            <a:chExt cx="9372240" cy="1064880"/>
          </a:xfrm>
        </p:grpSpPr>
        <p:sp>
          <p:nvSpPr>
            <p:cNvPr id="395" name="Freeform 7"/>
            <p:cNvSpPr/>
            <p:nvPr/>
          </p:nvSpPr>
          <p:spPr>
            <a:xfrm>
              <a:off x="8135640" y="2944440"/>
              <a:ext cx="9372240" cy="1064880"/>
            </a:xfrm>
            <a:custGeom>
              <a:avLst/>
              <a:gdLst/>
              <a:ahLst/>
              <a:cxnLst/>
              <a:rect l="l" t="t" r="r" b="b"/>
              <a:pathLst>
                <a:path w="10390374" h="1180769">
                  <a:moveTo>
                    <a:pt x="10265914" y="1180769"/>
                  </a:moveTo>
                  <a:lnTo>
                    <a:pt x="124460" y="1180769"/>
                  </a:lnTo>
                  <a:cubicBezTo>
                    <a:pt x="55880" y="1180769"/>
                    <a:pt x="0" y="1124889"/>
                    <a:pt x="0" y="1056309"/>
                  </a:cubicBezTo>
                  <a:lnTo>
                    <a:pt x="0" y="124460"/>
                  </a:lnTo>
                  <a:cubicBezTo>
                    <a:pt x="0" y="55880"/>
                    <a:pt x="55880" y="0"/>
                    <a:pt x="124460" y="0"/>
                  </a:cubicBezTo>
                  <a:lnTo>
                    <a:pt x="10265914" y="0"/>
                  </a:lnTo>
                  <a:cubicBezTo>
                    <a:pt x="10334493" y="0"/>
                    <a:pt x="10390374" y="55880"/>
                    <a:pt x="10390374" y="124460"/>
                  </a:cubicBezTo>
                  <a:lnTo>
                    <a:pt x="10390374" y="1056309"/>
                  </a:lnTo>
                  <a:cubicBezTo>
                    <a:pt x="10390374" y="1124889"/>
                    <a:pt x="10334493" y="1180769"/>
                    <a:pt x="10265914" y="1180769"/>
                  </a:cubicBezTo>
                  <a:close/>
                </a:path>
              </a:pathLst>
            </a:custGeom>
            <a:solidFill>
              <a:srgbClr val="E0A12B"/>
            </a:solidFill>
            <a:ln w="0">
              <a:noFill/>
            </a:ln>
          </p:spPr>
          <p:style>
            <a:lnRef idx="0">
              <a:scrgbClr r="0" g="0" b="0"/>
            </a:lnRef>
            <a:fillRef idx="0">
              <a:scrgbClr r="0" g="0" b="0"/>
            </a:fillRef>
            <a:effectRef idx="0">
              <a:scrgbClr r="0" g="0" b="0"/>
            </a:effectRef>
            <a:fontRef idx="minor"/>
          </p:style>
          <p:txBody>
            <a:bodyPr/>
            <a:lstStyle/>
            <a:p>
              <a:endParaRPr lang="es-ES" dirty="0"/>
            </a:p>
          </p:txBody>
        </p:sp>
      </p:grpSp>
      <p:grpSp>
        <p:nvGrpSpPr>
          <p:cNvPr id="396" name="Group 8"/>
          <p:cNvGrpSpPr/>
          <p:nvPr/>
        </p:nvGrpSpPr>
        <p:grpSpPr>
          <a:xfrm>
            <a:off x="8135640" y="4258080"/>
            <a:ext cx="9999936" cy="1064880"/>
            <a:chOff x="8135640" y="4258080"/>
            <a:chExt cx="9372240" cy="1064880"/>
          </a:xfrm>
        </p:grpSpPr>
        <p:sp>
          <p:nvSpPr>
            <p:cNvPr id="397" name="Freeform 9"/>
            <p:cNvSpPr/>
            <p:nvPr/>
          </p:nvSpPr>
          <p:spPr>
            <a:xfrm>
              <a:off x="8135640" y="4258080"/>
              <a:ext cx="9372240" cy="1064880"/>
            </a:xfrm>
            <a:custGeom>
              <a:avLst/>
              <a:gdLst/>
              <a:ahLst/>
              <a:cxnLst/>
              <a:rect l="l" t="t" r="r" b="b"/>
              <a:pathLst>
                <a:path w="10390374" h="1180769">
                  <a:moveTo>
                    <a:pt x="10265914" y="1180769"/>
                  </a:moveTo>
                  <a:lnTo>
                    <a:pt x="124460" y="1180769"/>
                  </a:lnTo>
                  <a:cubicBezTo>
                    <a:pt x="55880" y="1180769"/>
                    <a:pt x="0" y="1124889"/>
                    <a:pt x="0" y="1056309"/>
                  </a:cubicBezTo>
                  <a:lnTo>
                    <a:pt x="0" y="124460"/>
                  </a:lnTo>
                  <a:cubicBezTo>
                    <a:pt x="0" y="55880"/>
                    <a:pt x="55880" y="0"/>
                    <a:pt x="124460" y="0"/>
                  </a:cubicBezTo>
                  <a:lnTo>
                    <a:pt x="10265914" y="0"/>
                  </a:lnTo>
                  <a:cubicBezTo>
                    <a:pt x="10334493" y="0"/>
                    <a:pt x="10390374" y="55880"/>
                    <a:pt x="10390374" y="124460"/>
                  </a:cubicBezTo>
                  <a:lnTo>
                    <a:pt x="10390374" y="1056309"/>
                  </a:lnTo>
                  <a:cubicBezTo>
                    <a:pt x="10390374" y="1124889"/>
                    <a:pt x="10334493" y="1180769"/>
                    <a:pt x="10265914" y="1180769"/>
                  </a:cubicBezTo>
                  <a:close/>
                </a:path>
              </a:pathLst>
            </a:custGeom>
            <a:solidFill>
              <a:srgbClr val="B3AA5B"/>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398" name="Group 10"/>
          <p:cNvGrpSpPr/>
          <p:nvPr/>
        </p:nvGrpSpPr>
        <p:grpSpPr>
          <a:xfrm>
            <a:off x="8135640" y="5571000"/>
            <a:ext cx="9985536" cy="1064880"/>
            <a:chOff x="8135640" y="5571000"/>
            <a:chExt cx="9372240" cy="1064880"/>
          </a:xfrm>
        </p:grpSpPr>
        <p:sp>
          <p:nvSpPr>
            <p:cNvPr id="399" name="Freeform 11"/>
            <p:cNvSpPr/>
            <p:nvPr/>
          </p:nvSpPr>
          <p:spPr>
            <a:xfrm>
              <a:off x="8135640" y="5571000"/>
              <a:ext cx="9372240" cy="1064880"/>
            </a:xfrm>
            <a:custGeom>
              <a:avLst/>
              <a:gdLst/>
              <a:ahLst/>
              <a:cxnLst/>
              <a:rect l="l" t="t" r="r" b="b"/>
              <a:pathLst>
                <a:path w="10390374" h="1180769">
                  <a:moveTo>
                    <a:pt x="10265914" y="1180769"/>
                  </a:moveTo>
                  <a:lnTo>
                    <a:pt x="124460" y="1180769"/>
                  </a:lnTo>
                  <a:cubicBezTo>
                    <a:pt x="55880" y="1180769"/>
                    <a:pt x="0" y="1124889"/>
                    <a:pt x="0" y="1056309"/>
                  </a:cubicBezTo>
                  <a:lnTo>
                    <a:pt x="0" y="124460"/>
                  </a:lnTo>
                  <a:cubicBezTo>
                    <a:pt x="0" y="55880"/>
                    <a:pt x="55880" y="0"/>
                    <a:pt x="124460" y="0"/>
                  </a:cubicBezTo>
                  <a:lnTo>
                    <a:pt x="10265914" y="0"/>
                  </a:lnTo>
                  <a:cubicBezTo>
                    <a:pt x="10334493" y="0"/>
                    <a:pt x="10390374" y="55880"/>
                    <a:pt x="10390374" y="124460"/>
                  </a:cubicBezTo>
                  <a:lnTo>
                    <a:pt x="10390374" y="1056309"/>
                  </a:lnTo>
                  <a:cubicBezTo>
                    <a:pt x="10390374" y="1124889"/>
                    <a:pt x="10334493" y="1180769"/>
                    <a:pt x="10265914" y="1180769"/>
                  </a:cubicBezTo>
                  <a:close/>
                </a:path>
              </a:pathLst>
            </a:custGeom>
            <a:solidFill>
              <a:srgbClr val="C1CC2C"/>
            </a:solidFill>
            <a:ln w="0">
              <a:noFill/>
            </a:ln>
          </p:spPr>
          <p:style>
            <a:lnRef idx="0">
              <a:scrgbClr r="0" g="0" b="0"/>
            </a:lnRef>
            <a:fillRef idx="0">
              <a:scrgbClr r="0" g="0" b="0"/>
            </a:fillRef>
            <a:effectRef idx="0">
              <a:scrgbClr r="0" g="0" b="0"/>
            </a:effectRef>
            <a:fontRef idx="minor"/>
          </p:style>
          <p:txBody>
            <a:bodyPr/>
            <a:lstStyle/>
            <a:p>
              <a:endParaRPr lang="es-ES" dirty="0"/>
            </a:p>
          </p:txBody>
        </p:sp>
      </p:grpSp>
      <p:grpSp>
        <p:nvGrpSpPr>
          <p:cNvPr id="400" name="Group 12"/>
          <p:cNvGrpSpPr/>
          <p:nvPr/>
        </p:nvGrpSpPr>
        <p:grpSpPr>
          <a:xfrm>
            <a:off x="8135640" y="6836040"/>
            <a:ext cx="9879168" cy="1064880"/>
            <a:chOff x="8135640" y="6836040"/>
            <a:chExt cx="9372240" cy="1064880"/>
          </a:xfrm>
        </p:grpSpPr>
        <p:sp>
          <p:nvSpPr>
            <p:cNvPr id="401" name="Freeform 13"/>
            <p:cNvSpPr/>
            <p:nvPr/>
          </p:nvSpPr>
          <p:spPr>
            <a:xfrm>
              <a:off x="8135640" y="6836040"/>
              <a:ext cx="9372240" cy="1064880"/>
            </a:xfrm>
            <a:custGeom>
              <a:avLst/>
              <a:gdLst/>
              <a:ahLst/>
              <a:cxnLst/>
              <a:rect l="l" t="t" r="r" b="b"/>
              <a:pathLst>
                <a:path w="10390374" h="1180769">
                  <a:moveTo>
                    <a:pt x="10265914" y="1180769"/>
                  </a:moveTo>
                  <a:lnTo>
                    <a:pt x="124460" y="1180769"/>
                  </a:lnTo>
                  <a:cubicBezTo>
                    <a:pt x="55880" y="1180769"/>
                    <a:pt x="0" y="1124889"/>
                    <a:pt x="0" y="1056309"/>
                  </a:cubicBezTo>
                  <a:lnTo>
                    <a:pt x="0" y="124460"/>
                  </a:lnTo>
                  <a:cubicBezTo>
                    <a:pt x="0" y="55880"/>
                    <a:pt x="55880" y="0"/>
                    <a:pt x="124460" y="0"/>
                  </a:cubicBezTo>
                  <a:lnTo>
                    <a:pt x="10265914" y="0"/>
                  </a:lnTo>
                  <a:cubicBezTo>
                    <a:pt x="10334493" y="0"/>
                    <a:pt x="10390374" y="55880"/>
                    <a:pt x="10390374" y="124460"/>
                  </a:cubicBezTo>
                  <a:lnTo>
                    <a:pt x="10390374" y="1056309"/>
                  </a:lnTo>
                  <a:cubicBezTo>
                    <a:pt x="10390374" y="1124889"/>
                    <a:pt x="10334493" y="1180769"/>
                    <a:pt x="10265914" y="1180769"/>
                  </a:cubicBezTo>
                  <a:close/>
                </a:path>
              </a:pathLst>
            </a:custGeom>
            <a:solidFill>
              <a:srgbClr val="70A800"/>
            </a:solid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402" name="Group 14"/>
          <p:cNvGrpSpPr/>
          <p:nvPr/>
        </p:nvGrpSpPr>
        <p:grpSpPr>
          <a:xfrm>
            <a:off x="8135640" y="8097479"/>
            <a:ext cx="9879168" cy="1926073"/>
            <a:chOff x="8135640" y="8097480"/>
            <a:chExt cx="9372240" cy="1259280"/>
          </a:xfrm>
        </p:grpSpPr>
        <p:sp>
          <p:nvSpPr>
            <p:cNvPr id="403" name="Freeform 15"/>
            <p:cNvSpPr/>
            <p:nvPr/>
          </p:nvSpPr>
          <p:spPr>
            <a:xfrm>
              <a:off x="8135640" y="8097480"/>
              <a:ext cx="9372240" cy="1259280"/>
            </a:xfrm>
            <a:custGeom>
              <a:avLst/>
              <a:gdLst/>
              <a:ahLst/>
              <a:cxnLst/>
              <a:rect l="l" t="t" r="r" b="b"/>
              <a:pathLst>
                <a:path w="10390374" h="1396604">
                  <a:moveTo>
                    <a:pt x="10265914" y="1396604"/>
                  </a:moveTo>
                  <a:lnTo>
                    <a:pt x="124460" y="1396604"/>
                  </a:lnTo>
                  <a:cubicBezTo>
                    <a:pt x="55880" y="1396604"/>
                    <a:pt x="0" y="1340724"/>
                    <a:pt x="0" y="1272143"/>
                  </a:cubicBezTo>
                  <a:lnTo>
                    <a:pt x="0" y="124460"/>
                  </a:lnTo>
                  <a:cubicBezTo>
                    <a:pt x="0" y="55880"/>
                    <a:pt x="55880" y="0"/>
                    <a:pt x="124460" y="0"/>
                  </a:cubicBezTo>
                  <a:lnTo>
                    <a:pt x="10265914" y="0"/>
                  </a:lnTo>
                  <a:cubicBezTo>
                    <a:pt x="10334493" y="0"/>
                    <a:pt x="10390374" y="55880"/>
                    <a:pt x="10390374" y="124460"/>
                  </a:cubicBezTo>
                  <a:lnTo>
                    <a:pt x="10390374" y="1272144"/>
                  </a:lnTo>
                  <a:cubicBezTo>
                    <a:pt x="10390374" y="1340724"/>
                    <a:pt x="10334493" y="1396604"/>
                    <a:pt x="10265914" y="1396604"/>
                  </a:cubicBezTo>
                  <a:close/>
                </a:path>
              </a:pathLst>
            </a:custGeom>
            <a:solidFill>
              <a:srgbClr val="0F7D80"/>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04" name="AutoShape 16"/>
          <p:cNvSpPr/>
          <p:nvPr/>
        </p:nvSpPr>
        <p:spPr>
          <a:xfrm>
            <a:off x="6589440" y="110988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05" name="AutoShape 17"/>
          <p:cNvSpPr/>
          <p:nvPr/>
        </p:nvSpPr>
        <p:spPr>
          <a:xfrm flipH="1" flipV="1">
            <a:off x="6586200" y="1109880"/>
            <a:ext cx="7200" cy="7526160"/>
          </a:xfrm>
          <a:prstGeom prst="line">
            <a:avLst/>
          </a:prstGeom>
          <a:ln w="1905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406" name="AutoShape 18"/>
          <p:cNvSpPr/>
          <p:nvPr/>
        </p:nvSpPr>
        <p:spPr>
          <a:xfrm>
            <a:off x="6589440" y="230724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07" name="AutoShape 19"/>
          <p:cNvSpPr/>
          <p:nvPr/>
        </p:nvSpPr>
        <p:spPr>
          <a:xfrm>
            <a:off x="6589440" y="358272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08" name="AutoShape 20"/>
          <p:cNvSpPr/>
          <p:nvPr/>
        </p:nvSpPr>
        <p:spPr>
          <a:xfrm>
            <a:off x="6589440" y="483948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09" name="AutoShape 21"/>
          <p:cNvSpPr/>
          <p:nvPr/>
        </p:nvSpPr>
        <p:spPr>
          <a:xfrm>
            <a:off x="6589440" y="736812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10" name="AutoShape 22"/>
          <p:cNvSpPr/>
          <p:nvPr/>
        </p:nvSpPr>
        <p:spPr>
          <a:xfrm>
            <a:off x="6589440" y="610092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11" name="AutoShape 23"/>
          <p:cNvSpPr/>
          <p:nvPr/>
        </p:nvSpPr>
        <p:spPr>
          <a:xfrm>
            <a:off x="6589440" y="8629920"/>
            <a:ext cx="1335960" cy="0"/>
          </a:xfrm>
          <a:prstGeom prst="line">
            <a:avLst/>
          </a:prstGeom>
          <a:ln w="1905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412" name="AutoShape 24"/>
          <p:cNvSpPr/>
          <p:nvPr/>
        </p:nvSpPr>
        <p:spPr>
          <a:xfrm>
            <a:off x="5703480" y="4839480"/>
            <a:ext cx="895680" cy="0"/>
          </a:xfrm>
          <a:prstGeom prst="line">
            <a:avLst/>
          </a:prstGeom>
          <a:ln w="1905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grpSp>
        <p:nvGrpSpPr>
          <p:cNvPr id="413" name="Group 25"/>
          <p:cNvGrpSpPr/>
          <p:nvPr/>
        </p:nvGrpSpPr>
        <p:grpSpPr>
          <a:xfrm>
            <a:off x="1484640" y="2912040"/>
            <a:ext cx="4218480" cy="3550680"/>
            <a:chOff x="1484640" y="2912040"/>
            <a:chExt cx="4218480" cy="3550680"/>
          </a:xfrm>
        </p:grpSpPr>
        <p:sp>
          <p:nvSpPr>
            <p:cNvPr id="414" name="Freeform 26"/>
            <p:cNvSpPr/>
            <p:nvPr/>
          </p:nvSpPr>
          <p:spPr>
            <a:xfrm>
              <a:off x="1484640" y="2912040"/>
              <a:ext cx="4218480" cy="3550680"/>
            </a:xfrm>
            <a:custGeom>
              <a:avLst/>
              <a:gdLst/>
              <a:ahLst/>
              <a:cxnLst/>
              <a:rect l="l" t="t" r="r" b="b"/>
              <a:pathLst>
                <a:path w="2202540" h="1853881">
                  <a:moveTo>
                    <a:pt x="2078080" y="1853881"/>
                  </a:moveTo>
                  <a:lnTo>
                    <a:pt x="124460" y="1853881"/>
                  </a:lnTo>
                  <a:cubicBezTo>
                    <a:pt x="55880" y="1853881"/>
                    <a:pt x="0" y="1798001"/>
                    <a:pt x="0" y="1729421"/>
                  </a:cubicBezTo>
                  <a:lnTo>
                    <a:pt x="0" y="124460"/>
                  </a:lnTo>
                  <a:cubicBezTo>
                    <a:pt x="0" y="55880"/>
                    <a:pt x="55880" y="0"/>
                    <a:pt x="124460" y="0"/>
                  </a:cubicBezTo>
                  <a:lnTo>
                    <a:pt x="2078080" y="0"/>
                  </a:lnTo>
                  <a:cubicBezTo>
                    <a:pt x="2146660" y="0"/>
                    <a:pt x="2202540" y="55880"/>
                    <a:pt x="2202540" y="124460"/>
                  </a:cubicBezTo>
                  <a:lnTo>
                    <a:pt x="2202540" y="1729421"/>
                  </a:lnTo>
                  <a:cubicBezTo>
                    <a:pt x="2202540" y="1798001"/>
                    <a:pt x="2146660" y="1853881"/>
                    <a:pt x="2078080" y="1853881"/>
                  </a:cubicBezTo>
                  <a:close/>
                </a:path>
              </a:pathLst>
            </a:custGeom>
            <a:solidFill>
              <a:srgbClr val="0072B1"/>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15" name="TextBox 27"/>
          <p:cNvSpPr/>
          <p:nvPr/>
        </p:nvSpPr>
        <p:spPr>
          <a:xfrm>
            <a:off x="8422200" y="424150"/>
            <a:ext cx="8836920" cy="92333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2443"/>
              </a:lnSpc>
            </a:pPr>
            <a:r>
              <a:rPr lang="en-US" sz="2240" b="0" strike="noStrike" spc="-1" dirty="0" err="1">
                <a:solidFill>
                  <a:srgbClr val="000000"/>
                </a:solidFill>
                <a:latin typeface="Canva Sans"/>
                <a:ea typeface="Canva Sans"/>
              </a:rPr>
              <a:t>Todas</a:t>
            </a:r>
            <a:r>
              <a:rPr lang="en-US" sz="2240" b="0" strike="noStrike" spc="-1" dirty="0">
                <a:solidFill>
                  <a:srgbClr val="000000"/>
                </a:solidFill>
                <a:latin typeface="Canva Sans"/>
                <a:ea typeface="Canva Sans"/>
              </a:rPr>
              <a:t> las </a:t>
            </a:r>
            <a:r>
              <a:rPr lang="en-US" sz="2240" b="0" strike="noStrike" spc="-1" dirty="0" err="1">
                <a:solidFill>
                  <a:srgbClr val="000000"/>
                </a:solidFill>
                <a:latin typeface="Canva Sans"/>
                <a:ea typeface="Canva Sans"/>
              </a:rPr>
              <a:t>fases</a:t>
            </a:r>
            <a:r>
              <a:rPr lang="en-US" sz="2240" b="0" strike="noStrike" spc="-1" dirty="0">
                <a:solidFill>
                  <a:srgbClr val="000000"/>
                </a:solidFill>
                <a:latin typeface="Canva Sans"/>
                <a:ea typeface="Canva Sans"/>
              </a:rPr>
              <a:t> son </a:t>
            </a:r>
            <a:r>
              <a:rPr lang="en-US" sz="2240" b="0" strike="noStrike" spc="-1" dirty="0" err="1">
                <a:solidFill>
                  <a:srgbClr val="000000"/>
                </a:solidFill>
                <a:latin typeface="Canva Sans"/>
                <a:ea typeface="Canva Sans"/>
              </a:rPr>
              <a:t>importantes</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pero</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el</a:t>
            </a:r>
            <a:r>
              <a:rPr lang="en-US" sz="2240" b="0" strike="noStrike" spc="-1" dirty="0">
                <a:solidFill>
                  <a:srgbClr val="000000"/>
                </a:solidFill>
                <a:latin typeface="Canva Sans"/>
                <a:ea typeface="Canva Sans"/>
              </a:rPr>
              <a:t> DIAGNÓSTICO es fundamental a </a:t>
            </a:r>
            <a:r>
              <a:rPr lang="en-US" sz="2240" b="0" strike="noStrike" spc="-1" dirty="0" err="1">
                <a:solidFill>
                  <a:srgbClr val="000000"/>
                </a:solidFill>
                <a:latin typeface="Canva Sans"/>
                <a:ea typeface="Canva Sans"/>
              </a:rPr>
              <a:t>todos</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los</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niveles</a:t>
            </a:r>
            <a:r>
              <a:rPr lang="en-US" sz="2240" b="0" strike="noStrike" spc="-1" dirty="0">
                <a:solidFill>
                  <a:srgbClr val="000000"/>
                </a:solidFill>
                <a:latin typeface="Canva Sans"/>
                <a:ea typeface="Canva Sans"/>
              </a:rPr>
              <a:t>. // </a:t>
            </a:r>
            <a:r>
              <a:rPr lang="en-US" sz="2240" b="0" strike="noStrike" spc="-1" dirty="0">
                <a:solidFill>
                  <a:srgbClr val="FF0000"/>
                </a:solidFill>
                <a:latin typeface="Canva Sans"/>
                <a:ea typeface="Canva Sans"/>
              </a:rPr>
              <a:t>All phases are important, but DIAGNOSIS is fundamental at all levels.</a:t>
            </a:r>
            <a:endParaRPr lang="es-ES" sz="2240" b="0" strike="noStrike" spc="-1" dirty="0">
              <a:solidFill>
                <a:srgbClr val="FF0000"/>
              </a:solidFill>
              <a:latin typeface="Arial"/>
            </a:endParaRPr>
          </a:p>
        </p:txBody>
      </p:sp>
      <p:sp>
        <p:nvSpPr>
          <p:cNvPr id="416" name="TextBox 28"/>
          <p:cNvSpPr/>
          <p:nvPr/>
        </p:nvSpPr>
        <p:spPr>
          <a:xfrm>
            <a:off x="8422200" y="2070340"/>
            <a:ext cx="9085680" cy="3077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0" strike="noStrike" spc="-1" dirty="0" err="1">
                <a:solidFill>
                  <a:srgbClr val="000000"/>
                </a:solidFill>
                <a:latin typeface="Canva Sans"/>
                <a:ea typeface="Canva Sans"/>
              </a:rPr>
              <a:t>Estrecha</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colaboración</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técnico</a:t>
            </a:r>
            <a:r>
              <a:rPr lang="en-US" sz="2240" b="0" strike="noStrike" spc="-1" dirty="0">
                <a:solidFill>
                  <a:srgbClr val="000000"/>
                </a:solidFill>
                <a:latin typeface="Canva Sans"/>
                <a:ea typeface="Canva Sans"/>
              </a:rPr>
              <a:t>/</a:t>
            </a:r>
            <a:r>
              <a:rPr lang="en-US" sz="2240" b="0" strike="noStrike" spc="-1" dirty="0" err="1">
                <a:solidFill>
                  <a:srgbClr val="000000"/>
                </a:solidFill>
                <a:latin typeface="Canva Sans"/>
                <a:ea typeface="Canva Sans"/>
              </a:rPr>
              <a:t>política</a:t>
            </a:r>
            <a:r>
              <a:rPr lang="en-US" sz="2240" spc="-1" dirty="0">
                <a:solidFill>
                  <a:srgbClr val="FF0000"/>
                </a:solidFill>
                <a:latin typeface="Canva Sans"/>
                <a:ea typeface="Canva Sans"/>
              </a:rPr>
              <a:t>// Close technical/political collaboration</a:t>
            </a:r>
            <a:endParaRPr lang="es-ES" sz="2240" b="0" strike="noStrike" spc="-1" dirty="0">
              <a:solidFill>
                <a:srgbClr val="FF0000"/>
              </a:solidFill>
              <a:latin typeface="Arial"/>
            </a:endParaRPr>
          </a:p>
        </p:txBody>
      </p:sp>
      <p:sp>
        <p:nvSpPr>
          <p:cNvPr id="417" name="TextBox 29"/>
          <p:cNvSpPr/>
          <p:nvPr/>
        </p:nvSpPr>
        <p:spPr>
          <a:xfrm>
            <a:off x="8422200" y="3328201"/>
            <a:ext cx="9457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0" strike="noStrike" spc="-1" dirty="0" err="1">
                <a:solidFill>
                  <a:srgbClr val="000000"/>
                </a:solidFill>
                <a:latin typeface="Canva Sans"/>
                <a:ea typeface="Canva Sans"/>
              </a:rPr>
              <a:t>Triángulo</a:t>
            </a:r>
            <a:r>
              <a:rPr lang="en-US" sz="2240" b="0" strike="noStrike" spc="-1" dirty="0">
                <a:solidFill>
                  <a:srgbClr val="000000"/>
                </a:solidFill>
                <a:latin typeface="Canva Sans"/>
                <a:ea typeface="Canva Sans"/>
              </a:rPr>
              <a:t> de </a:t>
            </a:r>
            <a:r>
              <a:rPr lang="en-US" sz="2240" b="0" strike="noStrike" spc="-1" dirty="0" err="1">
                <a:solidFill>
                  <a:srgbClr val="000000"/>
                </a:solidFill>
                <a:latin typeface="Canva Sans"/>
                <a:ea typeface="Canva Sans"/>
              </a:rPr>
              <a:t>técnicos</a:t>
            </a:r>
            <a:r>
              <a:rPr lang="en-US" sz="2240" b="0" strike="noStrike" spc="-1" dirty="0">
                <a:solidFill>
                  <a:srgbClr val="000000"/>
                </a:solidFill>
                <a:latin typeface="Canva Sans"/>
                <a:ea typeface="Canva Sans"/>
              </a:rPr>
              <a:t>/as, </a:t>
            </a:r>
            <a:r>
              <a:rPr lang="en-US" sz="2240" b="0" strike="noStrike" spc="-1" dirty="0" err="1">
                <a:solidFill>
                  <a:srgbClr val="000000"/>
                </a:solidFill>
                <a:latin typeface="Canva Sans"/>
                <a:ea typeface="Canva Sans"/>
              </a:rPr>
              <a:t>ciudadanos</a:t>
            </a:r>
            <a:r>
              <a:rPr lang="en-US" sz="2240" b="0" strike="noStrike" spc="-1" dirty="0">
                <a:solidFill>
                  <a:srgbClr val="000000"/>
                </a:solidFill>
                <a:latin typeface="Canva Sans"/>
                <a:ea typeface="Canva Sans"/>
              </a:rPr>
              <a:t>/as  y </a:t>
            </a:r>
            <a:r>
              <a:rPr lang="en-US" sz="2240" b="0" strike="noStrike" spc="-1" dirty="0" err="1">
                <a:solidFill>
                  <a:srgbClr val="000000"/>
                </a:solidFill>
                <a:latin typeface="Canva Sans"/>
                <a:ea typeface="Canva Sans"/>
              </a:rPr>
              <a:t>políticos</a:t>
            </a:r>
            <a:r>
              <a:rPr lang="en-US" sz="2240" b="0" strike="noStrike" spc="-1" dirty="0">
                <a:solidFill>
                  <a:srgbClr val="000000"/>
                </a:solidFill>
                <a:latin typeface="Canva Sans"/>
                <a:ea typeface="Canva Sans"/>
              </a:rPr>
              <a:t>/as. // </a:t>
            </a:r>
            <a:r>
              <a:rPr lang="en-US" sz="2240" b="0" strike="noStrike" spc="-1" dirty="0">
                <a:solidFill>
                  <a:srgbClr val="FF0000"/>
                </a:solidFill>
                <a:latin typeface="Canva Sans"/>
                <a:ea typeface="Canva Sans"/>
              </a:rPr>
              <a:t>Triangle of technicians, citizens and politicians.</a:t>
            </a:r>
            <a:endParaRPr lang="es-ES" sz="2240" b="0" strike="noStrike" spc="-1" dirty="0">
              <a:solidFill>
                <a:srgbClr val="FF0000"/>
              </a:solidFill>
              <a:latin typeface="Arial"/>
            </a:endParaRPr>
          </a:p>
        </p:txBody>
      </p:sp>
      <p:sp>
        <p:nvSpPr>
          <p:cNvPr id="418" name="TextBox 30"/>
          <p:cNvSpPr/>
          <p:nvPr/>
        </p:nvSpPr>
        <p:spPr>
          <a:xfrm>
            <a:off x="8422200" y="4678200"/>
            <a:ext cx="7727400" cy="3106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2443"/>
              </a:lnSpc>
            </a:pPr>
            <a:r>
              <a:rPr lang="en-US" sz="2240" b="0" strike="noStrike" spc="-1" dirty="0">
                <a:solidFill>
                  <a:srgbClr val="000000"/>
                </a:solidFill>
                <a:latin typeface="Canva Sans"/>
                <a:ea typeface="Canva Sans"/>
              </a:rPr>
              <a:t>El </a:t>
            </a:r>
            <a:r>
              <a:rPr lang="en-US" sz="2240" b="0" strike="noStrike" spc="-1" dirty="0" err="1">
                <a:solidFill>
                  <a:srgbClr val="000000"/>
                </a:solidFill>
                <a:latin typeface="Canva Sans"/>
                <a:ea typeface="Canva Sans"/>
              </a:rPr>
              <a:t>éxito</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engendra</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éxito</a:t>
            </a:r>
            <a:r>
              <a:rPr lang="en-US" sz="2240" spc="-1" dirty="0">
                <a:solidFill>
                  <a:srgbClr val="000000"/>
                </a:solidFill>
                <a:latin typeface="Canva Sans"/>
                <a:ea typeface="Canva Sans"/>
              </a:rPr>
              <a:t>// </a:t>
            </a:r>
            <a:r>
              <a:rPr lang="en-US" sz="2240" spc="-1" dirty="0">
                <a:solidFill>
                  <a:srgbClr val="FF0000"/>
                </a:solidFill>
                <a:latin typeface="Canva Sans"/>
                <a:ea typeface="Canva Sans"/>
              </a:rPr>
              <a:t>Success breeds success.</a:t>
            </a:r>
            <a:endParaRPr lang="es-ES" sz="2240" b="0" strike="noStrike" spc="-1" dirty="0">
              <a:solidFill>
                <a:srgbClr val="FF0000"/>
              </a:solidFill>
              <a:latin typeface="Arial"/>
            </a:endParaRPr>
          </a:p>
        </p:txBody>
      </p:sp>
      <p:sp>
        <p:nvSpPr>
          <p:cNvPr id="419" name="TextBox 31"/>
          <p:cNvSpPr/>
          <p:nvPr/>
        </p:nvSpPr>
        <p:spPr>
          <a:xfrm>
            <a:off x="8422200" y="5990041"/>
            <a:ext cx="9085680" cy="3077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0" strike="noStrike" spc="-1" dirty="0">
                <a:solidFill>
                  <a:srgbClr val="000000"/>
                </a:solidFill>
                <a:latin typeface="Canva Sans"/>
                <a:ea typeface="Canva Sans"/>
              </a:rPr>
              <a:t>Hablar </a:t>
            </a:r>
            <a:r>
              <a:rPr lang="en-US" sz="2240" b="0" strike="noStrike" spc="-1" dirty="0" err="1">
                <a:solidFill>
                  <a:srgbClr val="000000"/>
                </a:solidFill>
                <a:latin typeface="Canva Sans"/>
                <a:ea typeface="Canva Sans"/>
              </a:rPr>
              <a:t>diversos</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idiomas</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profesionales</a:t>
            </a:r>
            <a:r>
              <a:rPr lang="en-US" sz="2240" spc="-1" dirty="0">
                <a:solidFill>
                  <a:srgbClr val="000000"/>
                </a:solidFill>
                <a:latin typeface="Canva Sans"/>
                <a:ea typeface="Canva Sans"/>
              </a:rPr>
              <a:t> // </a:t>
            </a:r>
            <a:r>
              <a:rPr lang="en-US" sz="2240" spc="-1" dirty="0">
                <a:solidFill>
                  <a:srgbClr val="FF0000"/>
                </a:solidFill>
                <a:latin typeface="Canva Sans"/>
                <a:ea typeface="Canva Sans"/>
              </a:rPr>
              <a:t>Speak several professional languages</a:t>
            </a:r>
            <a:r>
              <a:rPr lang="en-US" sz="2240" spc="-1" dirty="0">
                <a:solidFill>
                  <a:srgbClr val="000000"/>
                </a:solidFill>
                <a:latin typeface="Canva Sans"/>
                <a:ea typeface="Canva Sans"/>
              </a:rPr>
              <a:t>.</a:t>
            </a:r>
            <a:endParaRPr lang="es-ES" sz="2240" b="0" strike="noStrike" spc="-1" dirty="0">
              <a:latin typeface="Arial"/>
            </a:endParaRPr>
          </a:p>
        </p:txBody>
      </p:sp>
      <p:sp>
        <p:nvSpPr>
          <p:cNvPr id="420" name="TextBox 32"/>
          <p:cNvSpPr/>
          <p:nvPr/>
        </p:nvSpPr>
        <p:spPr>
          <a:xfrm>
            <a:off x="8394120" y="7054922"/>
            <a:ext cx="948600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0" strike="noStrike" spc="-1" dirty="0" err="1">
                <a:solidFill>
                  <a:srgbClr val="000000"/>
                </a:solidFill>
                <a:latin typeface="Canva Sans"/>
                <a:ea typeface="Canva Sans"/>
              </a:rPr>
              <a:t>Posición</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estratégica</a:t>
            </a:r>
            <a:r>
              <a:rPr lang="en-US" sz="2240" b="0" strike="noStrike" spc="-1" dirty="0">
                <a:solidFill>
                  <a:srgbClr val="000000"/>
                </a:solidFill>
                <a:latin typeface="Canva Sans"/>
                <a:ea typeface="Canva Sans"/>
              </a:rPr>
              <a:t> del </a:t>
            </a:r>
            <a:r>
              <a:rPr lang="en-US" sz="2240" b="0" strike="noStrike" spc="-1" dirty="0" err="1">
                <a:solidFill>
                  <a:srgbClr val="000000"/>
                </a:solidFill>
                <a:latin typeface="Canva Sans"/>
                <a:ea typeface="Canva Sans"/>
              </a:rPr>
              <a:t>equipo</a:t>
            </a:r>
            <a:r>
              <a:rPr lang="en-US" sz="2240" b="0" strike="noStrike" spc="-1" dirty="0">
                <a:solidFill>
                  <a:srgbClr val="000000"/>
                </a:solidFill>
                <a:latin typeface="Canva Sans"/>
                <a:ea typeface="Canva Sans"/>
              </a:rPr>
              <a:t> promotor (</a:t>
            </a:r>
            <a:r>
              <a:rPr lang="en-US" sz="2240" b="0" strike="noStrike" spc="-1" dirty="0" err="1">
                <a:solidFill>
                  <a:srgbClr val="000000"/>
                </a:solidFill>
                <a:latin typeface="Canva Sans"/>
                <a:ea typeface="Canva Sans"/>
              </a:rPr>
              <a:t>centro-campista</a:t>
            </a:r>
            <a:r>
              <a:rPr lang="en-US" sz="2240" b="0" strike="noStrike" spc="-1" dirty="0">
                <a:solidFill>
                  <a:srgbClr val="000000"/>
                </a:solidFill>
                <a:latin typeface="Canva Sans"/>
                <a:ea typeface="Canva Sans"/>
              </a:rPr>
              <a:t>) // </a:t>
            </a:r>
            <a:r>
              <a:rPr lang="en-US" sz="2240" b="0" strike="noStrike" spc="-1" dirty="0">
                <a:solidFill>
                  <a:schemeClr val="bg1"/>
                </a:solidFill>
                <a:latin typeface="Canva Sans"/>
                <a:ea typeface="Canva Sans"/>
              </a:rPr>
              <a:t>Strategic position of the promoting team (center-midfielder)</a:t>
            </a:r>
            <a:endParaRPr lang="es-ES" sz="2240" b="0" strike="noStrike" spc="-1" dirty="0">
              <a:solidFill>
                <a:schemeClr val="bg1"/>
              </a:solidFill>
              <a:latin typeface="Arial"/>
            </a:endParaRPr>
          </a:p>
        </p:txBody>
      </p:sp>
      <p:sp>
        <p:nvSpPr>
          <p:cNvPr id="421" name="TextBox 33"/>
          <p:cNvSpPr/>
          <p:nvPr/>
        </p:nvSpPr>
        <p:spPr>
          <a:xfrm>
            <a:off x="8422200" y="8235720"/>
            <a:ext cx="8836920" cy="1538883"/>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2443"/>
              </a:lnSpc>
            </a:pPr>
            <a:r>
              <a:rPr lang="en-US" sz="2240" b="0" strike="noStrike" spc="-1" dirty="0">
                <a:solidFill>
                  <a:srgbClr val="000000"/>
                </a:solidFill>
                <a:latin typeface="Canva Sans"/>
                <a:ea typeface="Canva Sans"/>
              </a:rPr>
              <a:t>Un PMA </a:t>
            </a:r>
            <a:r>
              <a:rPr lang="en-US" sz="2240" b="0" strike="noStrike" spc="-1" dirty="0" err="1">
                <a:solidFill>
                  <a:srgbClr val="000000"/>
                </a:solidFill>
                <a:latin typeface="Canva Sans"/>
                <a:ea typeface="Canva Sans"/>
              </a:rPr>
              <a:t>puede</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crear</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sinergias</a:t>
            </a:r>
            <a:r>
              <a:rPr lang="en-US" sz="2240" b="0" strike="noStrike" spc="-1" dirty="0">
                <a:solidFill>
                  <a:srgbClr val="000000"/>
                </a:solidFill>
                <a:latin typeface="Canva Sans"/>
                <a:ea typeface="Canva Sans"/>
              </a:rPr>
              <a:t> con </a:t>
            </a:r>
            <a:r>
              <a:rPr lang="en-US" sz="2240" b="0" strike="noStrike" spc="-1" dirty="0" err="1">
                <a:solidFill>
                  <a:srgbClr val="000000"/>
                </a:solidFill>
                <a:latin typeface="Canva Sans"/>
                <a:ea typeface="Canva Sans"/>
              </a:rPr>
              <a:t>otros</a:t>
            </a:r>
            <a:r>
              <a:rPr lang="en-US" sz="2240" b="0" strike="noStrike" spc="-1" dirty="0">
                <a:solidFill>
                  <a:srgbClr val="000000"/>
                </a:solidFill>
                <a:latin typeface="Canva Sans"/>
                <a:ea typeface="Canva Sans"/>
              </a:rPr>
              <a:t> planes de </a:t>
            </a:r>
            <a:r>
              <a:rPr lang="en-US" sz="2240" b="0" strike="noStrike" spc="-1" dirty="0" err="1">
                <a:solidFill>
                  <a:srgbClr val="000000"/>
                </a:solidFill>
                <a:latin typeface="Canva Sans"/>
                <a:ea typeface="Canva Sans"/>
              </a:rPr>
              <a:t>Igualdad</a:t>
            </a:r>
            <a:r>
              <a:rPr lang="en-US" sz="2240" b="0" strike="noStrike" spc="-1" dirty="0">
                <a:solidFill>
                  <a:srgbClr val="000000"/>
                </a:solidFill>
                <a:latin typeface="Canva Sans"/>
                <a:ea typeface="Canva Sans"/>
              </a:rPr>
              <a:t>, Infancia-</a:t>
            </a:r>
            <a:r>
              <a:rPr lang="en-US" sz="2240" b="0" strike="noStrike" spc="-1" dirty="0" err="1">
                <a:solidFill>
                  <a:srgbClr val="000000"/>
                </a:solidFill>
                <a:latin typeface="Canva Sans"/>
                <a:ea typeface="Canva Sans"/>
              </a:rPr>
              <a:t>adolescencia</a:t>
            </a:r>
            <a:r>
              <a:rPr lang="en-US" sz="2240" b="0" strike="noStrike" spc="-1" dirty="0">
                <a:solidFill>
                  <a:srgbClr val="000000"/>
                </a:solidFill>
                <a:latin typeface="Canva Sans"/>
                <a:ea typeface="Canva Sans"/>
              </a:rPr>
              <a:t>, lucha contra la </a:t>
            </a:r>
            <a:r>
              <a:rPr lang="en-US" sz="2240" b="0" strike="noStrike" spc="-1" dirty="0" err="1">
                <a:solidFill>
                  <a:srgbClr val="000000"/>
                </a:solidFill>
                <a:latin typeface="Canva Sans"/>
                <a:ea typeface="Canva Sans"/>
              </a:rPr>
              <a:t>exclusión</a:t>
            </a:r>
            <a:r>
              <a:rPr lang="en-US" sz="2240" b="0" strike="noStrike" spc="-1" dirty="0">
                <a:solidFill>
                  <a:srgbClr val="000000"/>
                </a:solidFill>
                <a:latin typeface="Canva Sans"/>
                <a:ea typeface="Canva Sans"/>
              </a:rPr>
              <a:t>, </a:t>
            </a:r>
            <a:r>
              <a:rPr lang="en-US" sz="2240" b="0" strike="noStrike" spc="-1" dirty="0" err="1">
                <a:solidFill>
                  <a:srgbClr val="000000"/>
                </a:solidFill>
                <a:latin typeface="Canva Sans"/>
                <a:ea typeface="Canva Sans"/>
              </a:rPr>
              <a:t>promoción</a:t>
            </a:r>
            <a:r>
              <a:rPr lang="en-US" sz="2240" b="0" strike="noStrike" spc="-1" dirty="0">
                <a:solidFill>
                  <a:srgbClr val="000000"/>
                </a:solidFill>
                <a:latin typeface="Canva Sans"/>
                <a:ea typeface="Canva Sans"/>
              </a:rPr>
              <a:t> de la </a:t>
            </a:r>
            <a:r>
              <a:rPr lang="en-US" sz="2240" b="0" strike="noStrike" spc="-1" dirty="0" err="1">
                <a:solidFill>
                  <a:srgbClr val="000000"/>
                </a:solidFill>
                <a:latin typeface="Canva Sans"/>
                <a:ea typeface="Canva Sans"/>
              </a:rPr>
              <a:t>salud</a:t>
            </a:r>
            <a:r>
              <a:rPr lang="en-US" sz="2240" b="0" strike="noStrike" spc="-1" dirty="0">
                <a:solidFill>
                  <a:srgbClr val="000000"/>
                </a:solidFill>
                <a:latin typeface="Canva Sans"/>
                <a:ea typeface="Canva Sans"/>
              </a:rPr>
              <a:t> y Salud Mental, etc. // </a:t>
            </a:r>
            <a:r>
              <a:rPr lang="en-US" sz="2240" b="0" strike="noStrike" spc="-1" dirty="0">
                <a:solidFill>
                  <a:schemeClr val="bg1"/>
                </a:solidFill>
                <a:latin typeface="Canva Sans"/>
                <a:ea typeface="Canva Sans"/>
              </a:rPr>
              <a:t>A PMA can create synergies with other plans for Equality, Childhood-adolescence, the fight against exclusion, health promotion and Mental Health, etc</a:t>
            </a:r>
            <a:r>
              <a:rPr lang="en-US" sz="2240" b="0" strike="noStrike" spc="-1" dirty="0">
                <a:solidFill>
                  <a:srgbClr val="000000"/>
                </a:solidFill>
                <a:latin typeface="Canva Sans"/>
                <a:ea typeface="Canva Sans"/>
              </a:rPr>
              <a:t>.</a:t>
            </a:r>
            <a:endParaRPr lang="es-ES" sz="2240" b="0" strike="noStrike" spc="-1" dirty="0">
              <a:latin typeface="Arial"/>
            </a:endParaRPr>
          </a:p>
        </p:txBody>
      </p:sp>
      <p:sp>
        <p:nvSpPr>
          <p:cNvPr id="422" name="TextBox 34"/>
          <p:cNvSpPr/>
          <p:nvPr/>
        </p:nvSpPr>
        <p:spPr>
          <a:xfrm>
            <a:off x="1724400" y="4030920"/>
            <a:ext cx="3739320" cy="184447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946"/>
              </a:lnSpc>
              <a:tabLst>
                <a:tab pos="0" algn="l"/>
              </a:tabLst>
            </a:pPr>
            <a:r>
              <a:rPr lang="en-US" sz="3990" b="1" strike="noStrike" spc="-1" dirty="0" err="1">
                <a:solidFill>
                  <a:srgbClr val="FFFFFF"/>
                </a:solidFill>
                <a:latin typeface="Montserrat Classic Bold"/>
                <a:ea typeface="Montserrat Classic Bold"/>
              </a:rPr>
              <a:t>Lecciones</a:t>
            </a:r>
            <a:r>
              <a:rPr lang="en-US" sz="3990" b="1" strike="noStrike" spc="-1" dirty="0">
                <a:solidFill>
                  <a:srgbClr val="FFFFFF"/>
                </a:solidFill>
                <a:latin typeface="Montserrat Classic Bold"/>
                <a:ea typeface="Montserrat Classic Bold"/>
              </a:rPr>
              <a:t> </a:t>
            </a:r>
            <a:r>
              <a:rPr lang="en-US" sz="3990" b="1" strike="noStrike" spc="-1" dirty="0" err="1">
                <a:solidFill>
                  <a:srgbClr val="FFFFFF"/>
                </a:solidFill>
                <a:latin typeface="Montserrat Classic Bold"/>
                <a:ea typeface="Montserrat Classic Bold"/>
              </a:rPr>
              <a:t>aprendidas</a:t>
            </a:r>
            <a:endParaRPr lang="en-US" sz="3990" b="1" strike="noStrike" spc="-1" dirty="0">
              <a:solidFill>
                <a:srgbClr val="FFFFFF"/>
              </a:solidFill>
              <a:latin typeface="Montserrat Classic Bold"/>
              <a:ea typeface="Montserrat Classic Bold"/>
            </a:endParaRPr>
          </a:p>
          <a:p>
            <a:pPr algn="ctr">
              <a:lnSpc>
                <a:spcPts val="4946"/>
              </a:lnSpc>
              <a:tabLst>
                <a:tab pos="0" algn="l"/>
              </a:tabLst>
            </a:pPr>
            <a:r>
              <a:rPr lang="en-US" sz="3990" b="1" spc="-1" dirty="0">
                <a:solidFill>
                  <a:srgbClr val="FFFF00"/>
                </a:solidFill>
                <a:latin typeface="Montserrat Classic Bold"/>
              </a:rPr>
              <a:t>Lessons learned</a:t>
            </a:r>
            <a:endParaRPr lang="es-ES" sz="3990" b="0" strike="noStrike" spc="-1" dirty="0">
              <a:solidFill>
                <a:srgbClr val="FFFF00"/>
              </a:solidFill>
              <a:latin typeface="Arial"/>
            </a:endParaRPr>
          </a:p>
        </p:txBody>
      </p:sp>
      <p:sp>
        <p:nvSpPr>
          <p:cNvPr id="423" name="Freeform 35"/>
          <p:cNvSpPr/>
          <p:nvPr/>
        </p:nvSpPr>
        <p:spPr>
          <a:xfrm>
            <a:off x="-3600" y="6091560"/>
            <a:ext cx="4600080" cy="4211640"/>
          </a:xfrm>
          <a:custGeom>
            <a:avLst/>
            <a:gdLst/>
            <a:ahLst/>
            <a:cxnLst/>
            <a:rect l="l" t="t" r="r" b="b"/>
            <a:pathLst>
              <a:path w="4600297" h="4212095">
                <a:moveTo>
                  <a:pt x="0" y="0"/>
                </a:moveTo>
                <a:lnTo>
                  <a:pt x="4600298" y="0"/>
                </a:lnTo>
                <a:lnTo>
                  <a:pt x="4600298" y="4212095"/>
                </a:lnTo>
                <a:lnTo>
                  <a:pt x="0" y="4212095"/>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424" name="Freeform 36"/>
          <p:cNvSpPr/>
          <p:nvPr/>
        </p:nvSpPr>
        <p:spPr>
          <a:xfrm>
            <a:off x="16149960" y="948096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reeform 2"/>
          <p:cNvSpPr/>
          <p:nvPr/>
        </p:nvSpPr>
        <p:spPr>
          <a:xfrm>
            <a:off x="122400" y="130680"/>
            <a:ext cx="18287640" cy="1028664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426" name="AutoShape 3"/>
          <p:cNvSpPr/>
          <p:nvPr/>
        </p:nvSpPr>
        <p:spPr>
          <a:xfrm>
            <a:off x="16873560" y="5854320"/>
            <a:ext cx="0" cy="110052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grpSp>
        <p:nvGrpSpPr>
          <p:cNvPr id="427" name="Group 4"/>
          <p:cNvGrpSpPr/>
          <p:nvPr/>
        </p:nvGrpSpPr>
        <p:grpSpPr>
          <a:xfrm>
            <a:off x="16718040" y="5698800"/>
            <a:ext cx="311040" cy="311040"/>
            <a:chOff x="16718040" y="5698800"/>
            <a:chExt cx="311040" cy="311040"/>
          </a:xfrm>
        </p:grpSpPr>
        <p:sp>
          <p:nvSpPr>
            <p:cNvPr id="428" name="Freeform 5"/>
            <p:cNvSpPr/>
            <p:nvPr/>
          </p:nvSpPr>
          <p:spPr>
            <a:xfrm>
              <a:off x="16718040" y="569880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29" name="TextBox 6"/>
            <p:cNvSpPr/>
            <p:nvPr/>
          </p:nvSpPr>
          <p:spPr>
            <a:xfrm>
              <a:off x="16747200" y="573516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30" name="TextBox 7"/>
          <p:cNvSpPr/>
          <p:nvPr/>
        </p:nvSpPr>
        <p:spPr>
          <a:xfrm>
            <a:off x="16036920" y="4729439"/>
            <a:ext cx="1673280" cy="76944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fiestas </a:t>
            </a:r>
            <a:endParaRPr lang="es-ES" sz="1400" b="0" strike="noStrike" spc="-1" dirty="0">
              <a:latin typeface="Arial"/>
            </a:endParaRPr>
          </a:p>
          <a:p>
            <a:pPr algn="ctr">
              <a:lnSpc>
                <a:spcPts val="1525"/>
              </a:lnSpc>
            </a:pPr>
            <a:r>
              <a:rPr lang="en-US" sz="1400" b="0" strike="noStrike" spc="-1" dirty="0">
                <a:solidFill>
                  <a:srgbClr val="000000"/>
                </a:solidFill>
                <a:latin typeface="Canva Sans"/>
                <a:ea typeface="Canva Sans"/>
              </a:rPr>
              <a:t>locales y </a:t>
            </a:r>
            <a:r>
              <a:rPr lang="en-US" sz="1400" b="0" strike="noStrike" spc="-1" dirty="0" err="1">
                <a:solidFill>
                  <a:srgbClr val="000000"/>
                </a:solidFill>
                <a:latin typeface="Canva Sans"/>
                <a:ea typeface="Canva Sans"/>
              </a:rPr>
              <a:t>ocio</a:t>
            </a:r>
            <a:endParaRPr lang="en-US" sz="1400" b="0" strike="noStrike" spc="-1" dirty="0">
              <a:solidFill>
                <a:srgbClr val="000000"/>
              </a:solidFill>
              <a:latin typeface="Canva Sans"/>
              <a:ea typeface="Canva Sans"/>
            </a:endParaRPr>
          </a:p>
          <a:p>
            <a:pPr algn="ctr">
              <a:lnSpc>
                <a:spcPts val="1525"/>
              </a:lnSpc>
            </a:pPr>
            <a:r>
              <a:rPr lang="en-US" sz="1400" spc="-1" dirty="0">
                <a:solidFill>
                  <a:srgbClr val="FF0000"/>
                </a:solidFill>
                <a:latin typeface="Canva Sans"/>
              </a:rPr>
              <a:t>Prevention, local parties and leisure</a:t>
            </a:r>
            <a:endParaRPr lang="es-ES" sz="1400" b="0" strike="noStrike" spc="-1" dirty="0">
              <a:solidFill>
                <a:srgbClr val="FF0000"/>
              </a:solidFill>
              <a:latin typeface="Arial"/>
            </a:endParaRPr>
          </a:p>
        </p:txBody>
      </p:sp>
      <p:sp>
        <p:nvSpPr>
          <p:cNvPr id="431" name="AutoShape 8"/>
          <p:cNvSpPr/>
          <p:nvPr/>
        </p:nvSpPr>
        <p:spPr>
          <a:xfrm>
            <a:off x="14795280" y="7117200"/>
            <a:ext cx="0" cy="1100520"/>
          </a:xfrm>
          <a:prstGeom prst="line">
            <a:avLst/>
          </a:prstGeom>
          <a:ln w="28575">
            <a:solidFill>
              <a:srgbClr val="545454"/>
            </a:solidFill>
            <a:prstDash val="sysDash"/>
            <a:round/>
          </a:ln>
        </p:spPr>
        <p:style>
          <a:lnRef idx="0">
            <a:scrgbClr r="0" g="0" b="0"/>
          </a:lnRef>
          <a:fillRef idx="0">
            <a:scrgbClr r="0" g="0" b="0"/>
          </a:fillRef>
          <a:effectRef idx="0">
            <a:scrgbClr r="0" g="0" b="0"/>
          </a:effectRef>
          <a:fontRef idx="minor"/>
        </p:style>
        <p:txBody>
          <a:bodyPr/>
          <a:lstStyle/>
          <a:p>
            <a:endParaRPr lang="es-ES"/>
          </a:p>
        </p:txBody>
      </p:sp>
      <p:grpSp>
        <p:nvGrpSpPr>
          <p:cNvPr id="432" name="Group 9"/>
          <p:cNvGrpSpPr/>
          <p:nvPr/>
        </p:nvGrpSpPr>
        <p:grpSpPr>
          <a:xfrm>
            <a:off x="14639760" y="6886440"/>
            <a:ext cx="311040" cy="311040"/>
            <a:chOff x="14639760" y="6886440"/>
            <a:chExt cx="311040" cy="311040"/>
          </a:xfrm>
        </p:grpSpPr>
        <p:sp>
          <p:nvSpPr>
            <p:cNvPr id="433" name="Freeform 10"/>
            <p:cNvSpPr/>
            <p:nvPr/>
          </p:nvSpPr>
          <p:spPr>
            <a:xfrm>
              <a:off x="14639760" y="688644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7CB3"/>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34" name="TextBox 11"/>
            <p:cNvSpPr/>
            <p:nvPr/>
          </p:nvSpPr>
          <p:spPr>
            <a:xfrm>
              <a:off x="14668920" y="692316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35" name="TextBox 12"/>
          <p:cNvSpPr/>
          <p:nvPr/>
        </p:nvSpPr>
        <p:spPr>
          <a:xfrm>
            <a:off x="14215140" y="5997058"/>
            <a:ext cx="1160280" cy="76944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y </a:t>
            </a:r>
            <a:endParaRPr lang="es-ES" sz="1400" b="0" strike="noStrike" spc="-1" dirty="0">
              <a:latin typeface="Arial"/>
            </a:endParaRPr>
          </a:p>
          <a:p>
            <a:pPr algn="ctr">
              <a:lnSpc>
                <a:spcPts val="1525"/>
              </a:lnSpc>
            </a:pPr>
            <a:r>
              <a:rPr lang="en-US" sz="1400" b="0" strike="noStrike" spc="-1" dirty="0">
                <a:solidFill>
                  <a:srgbClr val="000000"/>
                </a:solidFill>
                <a:latin typeface="Canva Sans"/>
                <a:ea typeface="Canva Sans"/>
              </a:rPr>
              <a:t>Juventud </a:t>
            </a:r>
            <a:r>
              <a:rPr lang="en-US" sz="1400" b="0" strike="noStrike" spc="-1" dirty="0">
                <a:solidFill>
                  <a:srgbClr val="FF0000"/>
                </a:solidFill>
                <a:latin typeface="Canva Sans"/>
                <a:ea typeface="Canva Sans"/>
              </a:rPr>
              <a:t>Prevention and youth</a:t>
            </a:r>
            <a:endParaRPr lang="es-ES" sz="1400" b="0" strike="noStrike" spc="-1" dirty="0">
              <a:solidFill>
                <a:srgbClr val="FF0000"/>
              </a:solidFill>
              <a:latin typeface="Arial"/>
            </a:endParaRPr>
          </a:p>
        </p:txBody>
      </p:sp>
      <p:sp>
        <p:nvSpPr>
          <p:cNvPr id="436" name="AutoShape 13"/>
          <p:cNvSpPr/>
          <p:nvPr/>
        </p:nvSpPr>
        <p:spPr>
          <a:xfrm>
            <a:off x="13237560" y="5854320"/>
            <a:ext cx="0" cy="228816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sp>
        <p:nvSpPr>
          <p:cNvPr id="437" name="AutoShape 14"/>
          <p:cNvSpPr/>
          <p:nvPr/>
        </p:nvSpPr>
        <p:spPr>
          <a:xfrm flipH="1">
            <a:off x="13218840" y="5873400"/>
            <a:ext cx="451080" cy="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sp>
        <p:nvSpPr>
          <p:cNvPr id="438" name="TextBox 15"/>
          <p:cNvSpPr/>
          <p:nvPr/>
        </p:nvSpPr>
        <p:spPr>
          <a:xfrm>
            <a:off x="12639075" y="5033286"/>
            <a:ext cx="1968120" cy="57708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y CC.FF.SS.</a:t>
            </a:r>
          </a:p>
          <a:p>
            <a:pPr algn="ctr">
              <a:lnSpc>
                <a:spcPts val="1525"/>
              </a:lnSpc>
            </a:pPr>
            <a:r>
              <a:rPr lang="en-US" sz="1400" spc="-1" dirty="0">
                <a:solidFill>
                  <a:srgbClr val="FF0000"/>
                </a:solidFill>
                <a:latin typeface="Canva Sans"/>
              </a:rPr>
              <a:t>Prevention and law enforcement agencies</a:t>
            </a:r>
            <a:endParaRPr lang="es-ES" sz="1400" b="0" strike="noStrike" spc="-1" dirty="0">
              <a:solidFill>
                <a:srgbClr val="FF0000"/>
              </a:solidFill>
              <a:latin typeface="Arial"/>
            </a:endParaRPr>
          </a:p>
        </p:txBody>
      </p:sp>
      <p:grpSp>
        <p:nvGrpSpPr>
          <p:cNvPr id="439" name="Group 16"/>
          <p:cNvGrpSpPr/>
          <p:nvPr/>
        </p:nvGrpSpPr>
        <p:grpSpPr>
          <a:xfrm>
            <a:off x="13514040" y="5698800"/>
            <a:ext cx="311040" cy="311040"/>
            <a:chOff x="13514040" y="5698800"/>
            <a:chExt cx="311040" cy="311040"/>
          </a:xfrm>
        </p:grpSpPr>
        <p:sp>
          <p:nvSpPr>
            <p:cNvPr id="440" name="Freeform 17"/>
            <p:cNvSpPr/>
            <p:nvPr/>
          </p:nvSpPr>
          <p:spPr>
            <a:xfrm>
              <a:off x="13514040" y="569880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41" name="TextBox 18"/>
            <p:cNvSpPr/>
            <p:nvPr/>
          </p:nvSpPr>
          <p:spPr>
            <a:xfrm>
              <a:off x="13543200" y="573516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42" name="AutoShape 19"/>
          <p:cNvSpPr/>
          <p:nvPr/>
        </p:nvSpPr>
        <p:spPr>
          <a:xfrm>
            <a:off x="1726200" y="5143320"/>
            <a:ext cx="0" cy="228816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grpSp>
        <p:nvGrpSpPr>
          <p:cNvPr id="443" name="Group 20"/>
          <p:cNvGrpSpPr/>
          <p:nvPr/>
        </p:nvGrpSpPr>
        <p:grpSpPr>
          <a:xfrm>
            <a:off x="1570680" y="4831920"/>
            <a:ext cx="311040" cy="311040"/>
            <a:chOff x="1570680" y="4831920"/>
            <a:chExt cx="311040" cy="311040"/>
          </a:xfrm>
        </p:grpSpPr>
        <p:sp>
          <p:nvSpPr>
            <p:cNvPr id="444" name="Freeform 21"/>
            <p:cNvSpPr/>
            <p:nvPr/>
          </p:nvSpPr>
          <p:spPr>
            <a:xfrm>
              <a:off x="1570680" y="483192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0A800"/>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45" name="TextBox 22"/>
            <p:cNvSpPr/>
            <p:nvPr/>
          </p:nvSpPr>
          <p:spPr>
            <a:xfrm>
              <a:off x="1599840" y="486864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46" name="TextBox 23"/>
          <p:cNvSpPr/>
          <p:nvPr/>
        </p:nvSpPr>
        <p:spPr>
          <a:xfrm>
            <a:off x="923760" y="4482360"/>
            <a:ext cx="1643040" cy="38472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a:solidFill>
                  <a:srgbClr val="000000"/>
                </a:solidFill>
                <a:latin typeface="Canva Sans"/>
                <a:ea typeface="Canva Sans"/>
              </a:rPr>
              <a:t>Prevention y Salud</a:t>
            </a:r>
          </a:p>
          <a:p>
            <a:pPr algn="ctr">
              <a:lnSpc>
                <a:spcPts val="1525"/>
              </a:lnSpc>
            </a:pPr>
            <a:r>
              <a:rPr lang="en-US" sz="1400" spc="-1" dirty="0">
                <a:solidFill>
                  <a:srgbClr val="FF0000"/>
                </a:solidFill>
                <a:latin typeface="Canva Sans"/>
              </a:rPr>
              <a:t>Prevention and Health</a:t>
            </a:r>
            <a:endParaRPr lang="es-ES" sz="1400" b="0" strike="noStrike" spc="-1" dirty="0">
              <a:solidFill>
                <a:srgbClr val="FF0000"/>
              </a:solidFill>
              <a:latin typeface="Arial"/>
            </a:endParaRPr>
          </a:p>
        </p:txBody>
      </p:sp>
      <p:sp>
        <p:nvSpPr>
          <p:cNvPr id="447" name="AutoShape 24"/>
          <p:cNvSpPr/>
          <p:nvPr/>
        </p:nvSpPr>
        <p:spPr>
          <a:xfrm>
            <a:off x="7472880" y="5698440"/>
            <a:ext cx="0" cy="2049840"/>
          </a:xfrm>
          <a:prstGeom prst="line">
            <a:avLst/>
          </a:prstGeom>
          <a:ln w="28575">
            <a:solidFill>
              <a:srgbClr val="545454"/>
            </a:solidFill>
            <a:prstDash val="sysDash"/>
            <a:round/>
          </a:ln>
        </p:spPr>
        <p:style>
          <a:lnRef idx="0">
            <a:scrgbClr r="0" g="0" b="0"/>
          </a:lnRef>
          <a:fillRef idx="0">
            <a:scrgbClr r="0" g="0" b="0"/>
          </a:fillRef>
          <a:effectRef idx="0">
            <a:scrgbClr r="0" g="0" b="0"/>
          </a:effectRef>
          <a:fontRef idx="minor"/>
        </p:style>
        <p:txBody>
          <a:bodyPr/>
          <a:lstStyle/>
          <a:p>
            <a:endParaRPr lang="es-ES"/>
          </a:p>
        </p:txBody>
      </p:sp>
      <p:sp>
        <p:nvSpPr>
          <p:cNvPr id="448" name="TextBox 25"/>
          <p:cNvSpPr/>
          <p:nvPr/>
        </p:nvSpPr>
        <p:spPr>
          <a:xfrm>
            <a:off x="6459840" y="5202360"/>
            <a:ext cx="2054880" cy="38472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y </a:t>
            </a:r>
            <a:r>
              <a:rPr lang="en-US" sz="1400" b="0" strike="noStrike" spc="-1" dirty="0" err="1">
                <a:solidFill>
                  <a:srgbClr val="000000"/>
                </a:solidFill>
                <a:latin typeface="Canva Sans"/>
                <a:ea typeface="Canva Sans"/>
              </a:rPr>
              <a:t>Educación</a:t>
            </a:r>
            <a:endParaRPr lang="en-US" sz="1400" b="0" strike="noStrike" spc="-1" dirty="0">
              <a:solidFill>
                <a:srgbClr val="000000"/>
              </a:solidFill>
              <a:latin typeface="Canva Sans"/>
              <a:ea typeface="Canva Sans"/>
            </a:endParaRPr>
          </a:p>
          <a:p>
            <a:pPr algn="ctr">
              <a:lnSpc>
                <a:spcPts val="1525"/>
              </a:lnSpc>
            </a:pPr>
            <a:r>
              <a:rPr lang="en-US" sz="1400" spc="-1" dirty="0">
                <a:solidFill>
                  <a:srgbClr val="FF0000"/>
                </a:solidFill>
                <a:latin typeface="Canva Sans"/>
                <a:ea typeface="Canva Sans"/>
              </a:rPr>
              <a:t>Prevention and Educatio</a:t>
            </a:r>
            <a:r>
              <a:rPr lang="en-US" sz="1400" b="0" strike="noStrike" spc="-1" dirty="0">
                <a:solidFill>
                  <a:srgbClr val="FF0000"/>
                </a:solidFill>
                <a:latin typeface="Canva Sans"/>
                <a:ea typeface="Canva Sans"/>
              </a:rPr>
              <a:t>n</a:t>
            </a:r>
            <a:endParaRPr lang="es-ES" sz="1400" b="0" strike="noStrike" spc="-1" dirty="0">
              <a:solidFill>
                <a:srgbClr val="FF0000"/>
              </a:solidFill>
              <a:latin typeface="Arial"/>
            </a:endParaRPr>
          </a:p>
        </p:txBody>
      </p:sp>
      <p:grpSp>
        <p:nvGrpSpPr>
          <p:cNvPr id="449" name="Group 26"/>
          <p:cNvGrpSpPr/>
          <p:nvPr/>
        </p:nvGrpSpPr>
        <p:grpSpPr>
          <a:xfrm>
            <a:off x="7302960" y="5542920"/>
            <a:ext cx="311040" cy="311040"/>
            <a:chOff x="7302960" y="5542920"/>
            <a:chExt cx="311040" cy="311040"/>
          </a:xfrm>
        </p:grpSpPr>
        <p:sp>
          <p:nvSpPr>
            <p:cNvPr id="450" name="Freeform 27"/>
            <p:cNvSpPr/>
            <p:nvPr/>
          </p:nvSpPr>
          <p:spPr>
            <a:xfrm>
              <a:off x="7302960" y="554292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CB48"/>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51" name="TextBox 28"/>
            <p:cNvSpPr/>
            <p:nvPr/>
          </p:nvSpPr>
          <p:spPr>
            <a:xfrm>
              <a:off x="7332480" y="557964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52" name="AutoShape 29"/>
          <p:cNvSpPr/>
          <p:nvPr/>
        </p:nvSpPr>
        <p:spPr>
          <a:xfrm>
            <a:off x="6044040" y="6604920"/>
            <a:ext cx="0" cy="1374840"/>
          </a:xfrm>
          <a:prstGeom prst="line">
            <a:avLst/>
          </a:prstGeom>
          <a:ln w="28575">
            <a:solidFill>
              <a:srgbClr val="545454"/>
            </a:solidFill>
            <a:prstDash val="sysDash"/>
            <a:round/>
          </a:ln>
        </p:spPr>
        <p:style>
          <a:lnRef idx="0">
            <a:scrgbClr r="0" g="0" b="0"/>
          </a:lnRef>
          <a:fillRef idx="0">
            <a:scrgbClr r="0" g="0" b="0"/>
          </a:fillRef>
          <a:effectRef idx="0">
            <a:scrgbClr r="0" g="0" b="0"/>
          </a:effectRef>
          <a:fontRef idx="minor"/>
        </p:style>
        <p:txBody>
          <a:bodyPr/>
          <a:lstStyle/>
          <a:p>
            <a:endParaRPr lang="es-ES"/>
          </a:p>
        </p:txBody>
      </p:sp>
      <p:sp>
        <p:nvSpPr>
          <p:cNvPr id="453" name="TextBox 30"/>
          <p:cNvSpPr/>
          <p:nvPr/>
        </p:nvSpPr>
        <p:spPr>
          <a:xfrm>
            <a:off x="4956301" y="5788856"/>
            <a:ext cx="1698840" cy="76944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y </a:t>
            </a:r>
            <a:endParaRPr lang="es-ES" sz="1400" b="0" strike="noStrike" spc="-1" dirty="0">
              <a:latin typeface="Arial"/>
            </a:endParaRPr>
          </a:p>
          <a:p>
            <a:pPr algn="ctr">
              <a:lnSpc>
                <a:spcPts val="1525"/>
              </a:lnSpc>
            </a:pPr>
            <a:r>
              <a:rPr lang="en-US" sz="1400" b="0" strike="noStrike" spc="-1" dirty="0" err="1">
                <a:solidFill>
                  <a:srgbClr val="000000"/>
                </a:solidFill>
                <a:latin typeface="Canva Sans"/>
                <a:ea typeface="Canva Sans"/>
              </a:rPr>
              <a:t>Nuevas</a:t>
            </a:r>
            <a:r>
              <a:rPr lang="en-US" sz="1400" b="0" strike="noStrike" spc="-1" dirty="0">
                <a:solidFill>
                  <a:srgbClr val="000000"/>
                </a:solidFill>
                <a:latin typeface="Canva Sans"/>
                <a:ea typeface="Canva Sans"/>
              </a:rPr>
              <a:t> </a:t>
            </a:r>
            <a:r>
              <a:rPr lang="en-US" sz="1400" b="0" strike="noStrike" spc="-1" dirty="0" err="1">
                <a:solidFill>
                  <a:srgbClr val="000000"/>
                </a:solidFill>
                <a:latin typeface="Canva Sans"/>
                <a:ea typeface="Canva Sans"/>
              </a:rPr>
              <a:t>Tecnologías</a:t>
            </a:r>
            <a:endParaRPr lang="en-US" sz="1400" b="0" strike="noStrike" spc="-1" dirty="0">
              <a:solidFill>
                <a:srgbClr val="000000"/>
              </a:solidFill>
              <a:latin typeface="Canva Sans"/>
              <a:ea typeface="Canva Sans"/>
            </a:endParaRPr>
          </a:p>
          <a:p>
            <a:pPr algn="ctr">
              <a:lnSpc>
                <a:spcPts val="1525"/>
              </a:lnSpc>
            </a:pPr>
            <a:r>
              <a:rPr lang="en-US" sz="1400" spc="-1" dirty="0">
                <a:solidFill>
                  <a:srgbClr val="FF0000"/>
                </a:solidFill>
                <a:latin typeface="Canva Sans"/>
              </a:rPr>
              <a:t>Prevention and New technologies</a:t>
            </a:r>
            <a:endParaRPr lang="es-ES" sz="1400" b="0" strike="noStrike" spc="-1" dirty="0">
              <a:solidFill>
                <a:srgbClr val="FF0000"/>
              </a:solidFill>
              <a:latin typeface="Arial"/>
            </a:endParaRPr>
          </a:p>
        </p:txBody>
      </p:sp>
      <p:grpSp>
        <p:nvGrpSpPr>
          <p:cNvPr id="454" name="Group 31"/>
          <p:cNvGrpSpPr/>
          <p:nvPr/>
        </p:nvGrpSpPr>
        <p:grpSpPr>
          <a:xfrm>
            <a:off x="5888520" y="6567840"/>
            <a:ext cx="311040" cy="311040"/>
            <a:chOff x="5888520" y="6567840"/>
            <a:chExt cx="311040" cy="311040"/>
          </a:xfrm>
        </p:grpSpPr>
        <p:sp>
          <p:nvSpPr>
            <p:cNvPr id="455" name="Freeform 32"/>
            <p:cNvSpPr/>
            <p:nvPr/>
          </p:nvSpPr>
          <p:spPr>
            <a:xfrm>
              <a:off x="5888520" y="656784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C3D8"/>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56" name="TextBox 33"/>
            <p:cNvSpPr/>
            <p:nvPr/>
          </p:nvSpPr>
          <p:spPr>
            <a:xfrm>
              <a:off x="5917680" y="660420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57" name="AutoShape 34"/>
          <p:cNvSpPr/>
          <p:nvPr/>
        </p:nvSpPr>
        <p:spPr>
          <a:xfrm>
            <a:off x="3815640" y="4126320"/>
            <a:ext cx="0" cy="329544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grpSp>
        <p:nvGrpSpPr>
          <p:cNvPr id="458" name="Group 35"/>
          <p:cNvGrpSpPr/>
          <p:nvPr/>
        </p:nvGrpSpPr>
        <p:grpSpPr>
          <a:xfrm>
            <a:off x="3660120" y="3970800"/>
            <a:ext cx="311040" cy="311040"/>
            <a:chOff x="3660120" y="3970800"/>
            <a:chExt cx="311040" cy="311040"/>
          </a:xfrm>
        </p:grpSpPr>
        <p:sp>
          <p:nvSpPr>
            <p:cNvPr id="459" name="Freeform 36"/>
            <p:cNvSpPr/>
            <p:nvPr/>
          </p:nvSpPr>
          <p:spPr>
            <a:xfrm>
              <a:off x="3660120" y="397080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60" name="TextBox 37"/>
            <p:cNvSpPr/>
            <p:nvPr/>
          </p:nvSpPr>
          <p:spPr>
            <a:xfrm>
              <a:off x="3689280" y="400716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61" name="TextBox 38"/>
          <p:cNvSpPr/>
          <p:nvPr/>
        </p:nvSpPr>
        <p:spPr>
          <a:xfrm>
            <a:off x="2867400" y="3609000"/>
            <a:ext cx="1896480" cy="38472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Ambiental</a:t>
            </a:r>
          </a:p>
          <a:p>
            <a:pPr algn="ctr">
              <a:lnSpc>
                <a:spcPts val="1525"/>
              </a:lnSpc>
            </a:pPr>
            <a:r>
              <a:rPr lang="en-US" sz="1400" spc="-1" dirty="0">
                <a:solidFill>
                  <a:srgbClr val="FF0000"/>
                </a:solidFill>
                <a:latin typeface="Canva Sans"/>
              </a:rPr>
              <a:t>Environmental Prevention</a:t>
            </a:r>
            <a:endParaRPr lang="es-ES" sz="1400" b="0" strike="noStrike" spc="-1" dirty="0">
              <a:solidFill>
                <a:srgbClr val="FF0000"/>
              </a:solidFill>
              <a:latin typeface="Arial"/>
            </a:endParaRPr>
          </a:p>
        </p:txBody>
      </p:sp>
      <p:sp>
        <p:nvSpPr>
          <p:cNvPr id="462" name="AutoShape 39"/>
          <p:cNvSpPr/>
          <p:nvPr/>
        </p:nvSpPr>
        <p:spPr>
          <a:xfrm>
            <a:off x="9903240" y="7421760"/>
            <a:ext cx="0" cy="121716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grpSp>
        <p:nvGrpSpPr>
          <p:cNvPr id="463" name="Group 40"/>
          <p:cNvGrpSpPr/>
          <p:nvPr/>
        </p:nvGrpSpPr>
        <p:grpSpPr>
          <a:xfrm>
            <a:off x="9745560" y="7108200"/>
            <a:ext cx="315360" cy="315360"/>
            <a:chOff x="9745560" y="7108200"/>
            <a:chExt cx="315360" cy="315360"/>
          </a:xfrm>
        </p:grpSpPr>
        <p:sp>
          <p:nvSpPr>
            <p:cNvPr id="464" name="Freeform 41"/>
            <p:cNvSpPr/>
            <p:nvPr/>
          </p:nvSpPr>
          <p:spPr>
            <a:xfrm rot="47400">
              <a:off x="9747720" y="711000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4526"/>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65" name="TextBox 42"/>
            <p:cNvSpPr/>
            <p:nvPr/>
          </p:nvSpPr>
          <p:spPr>
            <a:xfrm rot="47400">
              <a:off x="9776880" y="714672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66" name="TextBox 43"/>
          <p:cNvSpPr/>
          <p:nvPr/>
        </p:nvSpPr>
        <p:spPr>
          <a:xfrm>
            <a:off x="8465040" y="6577200"/>
            <a:ext cx="1602360" cy="76944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a:t>
            </a:r>
            <a:endParaRPr lang="es-ES" sz="1400" b="0" strike="noStrike" spc="-1" dirty="0">
              <a:latin typeface="Arial"/>
            </a:endParaRPr>
          </a:p>
          <a:p>
            <a:pPr algn="ctr">
              <a:lnSpc>
                <a:spcPts val="1525"/>
              </a:lnSpc>
            </a:pPr>
            <a:r>
              <a:rPr lang="en-US" sz="1400" b="0" strike="noStrike" spc="-1" dirty="0">
                <a:solidFill>
                  <a:srgbClr val="000000"/>
                </a:solidFill>
                <a:latin typeface="Canva Sans"/>
                <a:ea typeface="Canva Sans"/>
              </a:rPr>
              <a:t>Familiar</a:t>
            </a:r>
          </a:p>
          <a:p>
            <a:pPr algn="ctr">
              <a:lnSpc>
                <a:spcPts val="1525"/>
              </a:lnSpc>
            </a:pPr>
            <a:r>
              <a:rPr lang="en-US" sz="1400" spc="-1" dirty="0">
                <a:solidFill>
                  <a:srgbClr val="FF0000"/>
                </a:solidFill>
                <a:latin typeface="Canva Sans"/>
              </a:rPr>
              <a:t>Family prevention</a:t>
            </a:r>
          </a:p>
          <a:p>
            <a:pPr algn="ctr">
              <a:lnSpc>
                <a:spcPts val="1525"/>
              </a:lnSpc>
            </a:pPr>
            <a:endParaRPr lang="es-ES" sz="1400" b="0" strike="noStrike" spc="-1" dirty="0">
              <a:latin typeface="Arial"/>
            </a:endParaRPr>
          </a:p>
        </p:txBody>
      </p:sp>
      <p:sp>
        <p:nvSpPr>
          <p:cNvPr id="467" name="AutoShape 44"/>
          <p:cNvSpPr/>
          <p:nvPr/>
        </p:nvSpPr>
        <p:spPr>
          <a:xfrm>
            <a:off x="10773000" y="4639680"/>
            <a:ext cx="0" cy="1647720"/>
          </a:xfrm>
          <a:prstGeom prst="line">
            <a:avLst/>
          </a:prstGeom>
          <a:ln w="38100">
            <a:solidFill>
              <a:srgbClr val="545454"/>
            </a:solidFill>
            <a:prstDash val="sysDot"/>
            <a:round/>
          </a:ln>
        </p:spPr>
        <p:style>
          <a:lnRef idx="0">
            <a:scrgbClr r="0" g="0" b="0"/>
          </a:lnRef>
          <a:fillRef idx="0">
            <a:scrgbClr r="0" g="0" b="0"/>
          </a:fillRef>
          <a:effectRef idx="0">
            <a:scrgbClr r="0" g="0" b="0"/>
          </a:effectRef>
          <a:fontRef idx="minor"/>
        </p:style>
        <p:txBody>
          <a:bodyPr/>
          <a:lstStyle/>
          <a:p>
            <a:endParaRPr lang="es-ES"/>
          </a:p>
        </p:txBody>
      </p:sp>
      <p:grpSp>
        <p:nvGrpSpPr>
          <p:cNvPr id="468" name="Group 45"/>
          <p:cNvGrpSpPr/>
          <p:nvPr/>
        </p:nvGrpSpPr>
        <p:grpSpPr>
          <a:xfrm>
            <a:off x="10598400" y="4473000"/>
            <a:ext cx="311040" cy="311040"/>
            <a:chOff x="10598400" y="4473000"/>
            <a:chExt cx="311040" cy="311040"/>
          </a:xfrm>
        </p:grpSpPr>
        <p:sp>
          <p:nvSpPr>
            <p:cNvPr id="469" name="Freeform 46"/>
            <p:cNvSpPr/>
            <p:nvPr/>
          </p:nvSpPr>
          <p:spPr>
            <a:xfrm>
              <a:off x="10598400" y="4473000"/>
              <a:ext cx="311040" cy="3110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3AA5B"/>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70" name="TextBox 47"/>
            <p:cNvSpPr/>
            <p:nvPr/>
          </p:nvSpPr>
          <p:spPr>
            <a:xfrm>
              <a:off x="10627560" y="4509360"/>
              <a:ext cx="252720" cy="2455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71" name="TextBox 48"/>
          <p:cNvSpPr/>
          <p:nvPr/>
        </p:nvSpPr>
        <p:spPr>
          <a:xfrm>
            <a:off x="9446400" y="4136040"/>
            <a:ext cx="2478960" cy="38472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25"/>
              </a:lnSpc>
            </a:pPr>
            <a:r>
              <a:rPr lang="en-US" sz="1400" b="0" strike="noStrike" spc="-1" dirty="0" err="1">
                <a:solidFill>
                  <a:srgbClr val="000000"/>
                </a:solidFill>
                <a:latin typeface="Canva Sans"/>
                <a:ea typeface="Canva Sans"/>
              </a:rPr>
              <a:t>Prevención</a:t>
            </a:r>
            <a:r>
              <a:rPr lang="en-US" sz="1400" b="0" strike="noStrike" spc="-1" dirty="0">
                <a:solidFill>
                  <a:srgbClr val="000000"/>
                </a:solidFill>
                <a:latin typeface="Canva Sans"/>
                <a:ea typeface="Canva Sans"/>
              </a:rPr>
              <a:t> y </a:t>
            </a:r>
            <a:r>
              <a:rPr lang="en-US" sz="1400" b="0" strike="noStrike" spc="-1" dirty="0" err="1">
                <a:solidFill>
                  <a:srgbClr val="000000"/>
                </a:solidFill>
                <a:latin typeface="Canva Sans"/>
                <a:ea typeface="Canva Sans"/>
              </a:rPr>
              <a:t>asociacionismo</a:t>
            </a:r>
            <a:endParaRPr lang="en-US" sz="1400" b="0" strike="noStrike" spc="-1" dirty="0">
              <a:solidFill>
                <a:srgbClr val="000000"/>
              </a:solidFill>
              <a:latin typeface="Canva Sans"/>
              <a:ea typeface="Canva Sans"/>
            </a:endParaRPr>
          </a:p>
          <a:p>
            <a:pPr algn="ctr">
              <a:lnSpc>
                <a:spcPts val="1525"/>
              </a:lnSpc>
            </a:pPr>
            <a:r>
              <a:rPr lang="en-US" sz="1400" spc="-1" dirty="0">
                <a:solidFill>
                  <a:srgbClr val="FF0000"/>
                </a:solidFill>
                <a:latin typeface="Canva Sans"/>
              </a:rPr>
              <a:t>Prevention and partnership</a:t>
            </a:r>
            <a:endParaRPr lang="es-ES" sz="1400" b="0" strike="noStrike" spc="-1" dirty="0">
              <a:solidFill>
                <a:srgbClr val="FF0000"/>
              </a:solidFill>
              <a:latin typeface="Arial"/>
            </a:endParaRPr>
          </a:p>
        </p:txBody>
      </p:sp>
      <p:sp>
        <p:nvSpPr>
          <p:cNvPr id="472" name="Freeform 49"/>
          <p:cNvSpPr/>
          <p:nvPr/>
        </p:nvSpPr>
        <p:spPr>
          <a:xfrm>
            <a:off x="16164360" y="945324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2"/>
          <p:cNvGrpSpPr/>
          <p:nvPr/>
        </p:nvGrpSpPr>
        <p:grpSpPr>
          <a:xfrm>
            <a:off x="0" y="1050480"/>
            <a:ext cx="18287640" cy="4707360"/>
            <a:chOff x="0" y="1050480"/>
            <a:chExt cx="18287640" cy="4021560"/>
          </a:xfrm>
        </p:grpSpPr>
        <p:sp>
          <p:nvSpPr>
            <p:cNvPr id="43" name="Freeform 3"/>
            <p:cNvSpPr/>
            <p:nvPr/>
          </p:nvSpPr>
          <p:spPr>
            <a:xfrm>
              <a:off x="0" y="1195200"/>
              <a:ext cx="18287640" cy="3876840"/>
            </a:xfrm>
            <a:custGeom>
              <a:avLst/>
              <a:gdLst/>
              <a:ahLst/>
              <a:cxnLst/>
              <a:rect l="l" t="t" r="r" b="b"/>
              <a:pathLst>
                <a:path w="4816592" h="1021126">
                  <a:moveTo>
                    <a:pt x="0" y="0"/>
                  </a:moveTo>
                  <a:lnTo>
                    <a:pt x="4816592" y="0"/>
                  </a:lnTo>
                  <a:lnTo>
                    <a:pt x="4816592" y="1021126"/>
                  </a:lnTo>
                  <a:lnTo>
                    <a:pt x="0" y="1021126"/>
                  </a:lnTo>
                  <a:close/>
                </a:path>
              </a:pathLst>
            </a:custGeom>
            <a:solidFill>
              <a:srgbClr val="0072B1"/>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4" name="TextBox 4"/>
            <p:cNvSpPr/>
            <p:nvPr/>
          </p:nvSpPr>
          <p:spPr>
            <a:xfrm>
              <a:off x="0" y="1050480"/>
              <a:ext cx="18287640" cy="4021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45" name="Freeform 5"/>
          <p:cNvSpPr/>
          <p:nvPr/>
        </p:nvSpPr>
        <p:spPr>
          <a:xfrm>
            <a:off x="-2924640" y="-2038680"/>
            <a:ext cx="9521280" cy="5366160"/>
          </a:xfrm>
          <a:custGeom>
            <a:avLst/>
            <a:gdLst/>
            <a:ahLst/>
            <a:cxnLst/>
            <a:rect l="l" t="t" r="r" b="b"/>
            <a:pathLst>
              <a:path w="9521463" h="5366643">
                <a:moveTo>
                  <a:pt x="0" y="0"/>
                </a:moveTo>
                <a:lnTo>
                  <a:pt x="9521463" y="0"/>
                </a:lnTo>
                <a:lnTo>
                  <a:pt x="9521463" y="5366643"/>
                </a:lnTo>
                <a:lnTo>
                  <a:pt x="0" y="5366643"/>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46" name="TextBox 6"/>
          <p:cNvSpPr/>
          <p:nvPr/>
        </p:nvSpPr>
        <p:spPr>
          <a:xfrm>
            <a:off x="552091" y="1441080"/>
            <a:ext cx="17270083" cy="40133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r">
              <a:lnSpc>
                <a:spcPts val="5740"/>
              </a:lnSpc>
            </a:pPr>
            <a:r>
              <a:rPr lang="en-US" sz="4100" b="0" strike="noStrike" spc="-1" dirty="0">
                <a:solidFill>
                  <a:srgbClr val="FFFFFF"/>
                </a:solidFill>
                <a:latin typeface="TT Commons Pro"/>
                <a:ea typeface="TT Commons Pro"/>
              </a:rPr>
              <a:t>COPOLAD III</a:t>
            </a:r>
            <a:endParaRPr lang="es-ES" sz="4100" spc="-1" dirty="0">
              <a:latin typeface="Arial"/>
            </a:endParaRPr>
          </a:p>
          <a:p>
            <a:pPr algn="r">
              <a:lnSpc>
                <a:spcPts val="5740"/>
              </a:lnSpc>
            </a:pPr>
            <a:r>
              <a:rPr lang="en-US" sz="3900" b="1" strike="noStrike" spc="-1" dirty="0" err="1">
                <a:solidFill>
                  <a:srgbClr val="FFFFFF"/>
                </a:solidFill>
                <a:latin typeface="TT Commons Pro Bold"/>
                <a:ea typeface="TT Commons Pro Bold"/>
              </a:rPr>
              <a:t>Abordaje</a:t>
            </a:r>
            <a:r>
              <a:rPr lang="en-US" sz="3900" b="1" strike="noStrike" spc="-1" dirty="0">
                <a:solidFill>
                  <a:srgbClr val="FFFFFF"/>
                </a:solidFill>
                <a:latin typeface="TT Commons Pro Bold"/>
                <a:ea typeface="TT Commons Pro Bold"/>
              </a:rPr>
              <a:t> de las </a:t>
            </a:r>
            <a:r>
              <a:rPr lang="en-US" sz="3900" b="1" strike="noStrike" spc="-1" dirty="0" err="1">
                <a:solidFill>
                  <a:srgbClr val="FFFFFF"/>
                </a:solidFill>
                <a:latin typeface="TT Commons Pro Bold"/>
                <a:ea typeface="TT Commons Pro Bold"/>
              </a:rPr>
              <a:t>vulnerabilidades</a:t>
            </a:r>
            <a:r>
              <a:rPr lang="en-US" sz="3900" b="1" strike="noStrike" spc="-1" dirty="0">
                <a:solidFill>
                  <a:srgbClr val="FFFFFF"/>
                </a:solidFill>
                <a:latin typeface="TT Commons Pro Bold"/>
                <a:ea typeface="TT Commons Pro Bold"/>
              </a:rPr>
              <a:t> </a:t>
            </a:r>
            <a:r>
              <a:rPr lang="en-US" sz="3900" b="1" strike="noStrike" spc="-1" dirty="0" err="1">
                <a:solidFill>
                  <a:srgbClr val="FFFFFF"/>
                </a:solidFill>
                <a:latin typeface="TT Commons Pro Bold"/>
                <a:ea typeface="TT Commons Pro Bold"/>
              </a:rPr>
              <a:t>relacionadas</a:t>
            </a:r>
            <a:r>
              <a:rPr lang="en-US" sz="3900" b="1" strike="noStrike" spc="-1" dirty="0">
                <a:solidFill>
                  <a:srgbClr val="FFFFFF"/>
                </a:solidFill>
                <a:latin typeface="TT Commons Pro Bold"/>
                <a:ea typeface="TT Commons Pro Bold"/>
              </a:rPr>
              <a:t> con las </a:t>
            </a:r>
            <a:r>
              <a:rPr lang="en-US" sz="3900" b="1" strike="noStrike" spc="-1" dirty="0" err="1">
                <a:solidFill>
                  <a:srgbClr val="FFFFFF"/>
                </a:solidFill>
                <a:latin typeface="TT Commons Pro Bold"/>
                <a:ea typeface="TT Commons Pro Bold"/>
              </a:rPr>
              <a:t>drogas</a:t>
            </a:r>
            <a:r>
              <a:rPr lang="en-US" sz="3900" b="1" strike="noStrike" spc="-1" dirty="0">
                <a:solidFill>
                  <a:srgbClr val="FFFFFF"/>
                </a:solidFill>
                <a:latin typeface="TT Commons Pro Bold"/>
                <a:ea typeface="TT Commons Pro Bold"/>
              </a:rPr>
              <a:t> </a:t>
            </a:r>
            <a:endParaRPr lang="es-ES" sz="3900" b="0" strike="noStrike" spc="-1" dirty="0">
              <a:latin typeface="Arial"/>
            </a:endParaRPr>
          </a:p>
          <a:p>
            <a:pPr algn="r">
              <a:lnSpc>
                <a:spcPts val="5460"/>
              </a:lnSpc>
            </a:pPr>
            <a:r>
              <a:rPr lang="en-US" sz="3900" b="1" strike="noStrike" spc="-1" dirty="0" err="1">
                <a:solidFill>
                  <a:srgbClr val="FFFFFF"/>
                </a:solidFill>
                <a:latin typeface="TT Commons Pro Bold"/>
                <a:ea typeface="TT Commons Pro Bold"/>
              </a:rPr>
              <a:t>en</a:t>
            </a:r>
            <a:r>
              <a:rPr lang="en-US" sz="3900" b="1" strike="noStrike" spc="-1" dirty="0">
                <a:solidFill>
                  <a:srgbClr val="FFFFFF"/>
                </a:solidFill>
                <a:latin typeface="TT Commons Pro Bold"/>
                <a:ea typeface="TT Commons Pro Bold"/>
              </a:rPr>
              <a:t> </a:t>
            </a:r>
            <a:r>
              <a:rPr lang="en-US" sz="3900" b="1" strike="noStrike" spc="-1" dirty="0" err="1">
                <a:solidFill>
                  <a:srgbClr val="FFFFFF"/>
                </a:solidFill>
                <a:latin typeface="TT Commons Pro Bold"/>
                <a:ea typeface="TT Commons Pro Bold"/>
              </a:rPr>
              <a:t>el</a:t>
            </a:r>
            <a:r>
              <a:rPr lang="en-US" sz="3900" b="1" strike="noStrike" spc="-1" dirty="0">
                <a:solidFill>
                  <a:srgbClr val="FFFFFF"/>
                </a:solidFill>
                <a:latin typeface="TT Commons Pro Bold"/>
                <a:ea typeface="TT Commons Pro Bold"/>
              </a:rPr>
              <a:t> </a:t>
            </a:r>
            <a:r>
              <a:rPr lang="en-US" sz="3900" b="1" strike="noStrike" spc="-1" dirty="0" err="1">
                <a:solidFill>
                  <a:srgbClr val="FFFFFF"/>
                </a:solidFill>
                <a:latin typeface="TT Commons Pro Bold"/>
                <a:ea typeface="TT Commons Pro Bold"/>
              </a:rPr>
              <a:t>territorio</a:t>
            </a:r>
            <a:r>
              <a:rPr lang="en-US" sz="3900" b="1" strike="noStrike" spc="-1" dirty="0">
                <a:solidFill>
                  <a:srgbClr val="FFFFFF"/>
                </a:solidFill>
                <a:latin typeface="TT Commons Pro Bold"/>
                <a:ea typeface="TT Commons Pro Bold"/>
              </a:rPr>
              <a:t>.</a:t>
            </a:r>
          </a:p>
          <a:p>
            <a:pPr algn="r">
              <a:lnSpc>
                <a:spcPts val="5460"/>
              </a:lnSpc>
            </a:pPr>
            <a:r>
              <a:rPr lang="en-US" sz="3900" b="1" spc="-1" dirty="0">
                <a:solidFill>
                  <a:srgbClr val="FFFF00"/>
                </a:solidFill>
                <a:latin typeface="TT Commons Pro Bold"/>
              </a:rPr>
              <a:t>Addressing drug-related vulnerabilities in the territory</a:t>
            </a:r>
            <a:endParaRPr lang="es-ES" sz="3900" b="0" strike="noStrike" spc="-1" dirty="0">
              <a:solidFill>
                <a:srgbClr val="FFFF00"/>
              </a:solidFill>
              <a:latin typeface="Arial"/>
            </a:endParaRPr>
          </a:p>
          <a:p>
            <a:pPr algn="r">
              <a:lnSpc>
                <a:spcPts val="4618"/>
              </a:lnSpc>
            </a:pPr>
            <a:r>
              <a:rPr lang="en-US" sz="3300" b="0" strike="noStrike" spc="-1" dirty="0">
                <a:solidFill>
                  <a:srgbClr val="FFFFFF"/>
                </a:solidFill>
                <a:latin typeface="TT Commons Pro"/>
                <a:ea typeface="TT Commons Pro"/>
              </a:rPr>
              <a:t>Puerto España (Trinidad y Tobago)</a:t>
            </a:r>
            <a:endParaRPr lang="es-ES" sz="3300" b="0" strike="noStrike" spc="-1" dirty="0">
              <a:latin typeface="Arial"/>
            </a:endParaRPr>
          </a:p>
          <a:p>
            <a:pPr algn="r">
              <a:lnSpc>
                <a:spcPts val="4618"/>
              </a:lnSpc>
            </a:pPr>
            <a:r>
              <a:rPr lang="en-US" sz="3300" b="0" strike="noStrike" spc="-1" dirty="0">
                <a:solidFill>
                  <a:srgbClr val="FFFFFF"/>
                </a:solidFill>
                <a:latin typeface="TT Commons Pro"/>
                <a:ea typeface="TT Commons Pro"/>
              </a:rPr>
              <a:t>[25 al 27 de </a:t>
            </a:r>
            <a:r>
              <a:rPr lang="en-US" sz="3300" b="0" strike="noStrike" spc="-1" dirty="0" err="1">
                <a:solidFill>
                  <a:srgbClr val="FFFFFF"/>
                </a:solidFill>
                <a:latin typeface="TT Commons Pro"/>
                <a:ea typeface="TT Commons Pro"/>
              </a:rPr>
              <a:t>marzo</a:t>
            </a:r>
            <a:r>
              <a:rPr lang="en-US" sz="3300" b="0" strike="noStrike" spc="-1" dirty="0">
                <a:solidFill>
                  <a:srgbClr val="FFFFFF"/>
                </a:solidFill>
                <a:latin typeface="TT Commons Pro"/>
                <a:ea typeface="TT Commons Pro"/>
              </a:rPr>
              <a:t> 2025]</a:t>
            </a:r>
            <a:endParaRPr lang="es-ES" sz="3300" b="0" strike="noStrike" spc="-1" dirty="0">
              <a:latin typeface="Arial"/>
            </a:endParaRPr>
          </a:p>
        </p:txBody>
      </p:sp>
      <p:sp>
        <p:nvSpPr>
          <p:cNvPr id="47" name="TextBox 7"/>
          <p:cNvSpPr/>
          <p:nvPr/>
        </p:nvSpPr>
        <p:spPr>
          <a:xfrm>
            <a:off x="1432345" y="6046252"/>
            <a:ext cx="15826775" cy="106554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r">
              <a:lnSpc>
                <a:spcPts val="4286"/>
              </a:lnSpc>
            </a:pPr>
            <a:r>
              <a:rPr lang="en-US" sz="3060" b="1" strike="noStrike" spc="-1" dirty="0">
                <a:solidFill>
                  <a:srgbClr val="000000"/>
                </a:solidFill>
                <a:latin typeface="Inter Bold"/>
                <a:ea typeface="Inter Bold"/>
              </a:rPr>
              <a:t>El </a:t>
            </a:r>
            <a:r>
              <a:rPr lang="en-US" sz="3060" b="1" strike="noStrike" spc="-1" dirty="0" err="1">
                <a:solidFill>
                  <a:srgbClr val="000000"/>
                </a:solidFill>
                <a:latin typeface="Inter Bold"/>
                <a:ea typeface="Inter Bold"/>
              </a:rPr>
              <a:t>Área</a:t>
            </a:r>
            <a:r>
              <a:rPr lang="en-US" sz="3060" b="1" strike="noStrike" spc="-1" dirty="0">
                <a:solidFill>
                  <a:srgbClr val="000000"/>
                </a:solidFill>
                <a:latin typeface="Inter Bold"/>
                <a:ea typeface="Inter Bold"/>
              </a:rPr>
              <a:t> de </a:t>
            </a:r>
            <a:r>
              <a:rPr lang="en-US" sz="3060" b="1" strike="noStrike" spc="-1" dirty="0" err="1">
                <a:solidFill>
                  <a:srgbClr val="000000"/>
                </a:solidFill>
                <a:latin typeface="Inter Bold"/>
                <a:ea typeface="Inter Bold"/>
              </a:rPr>
              <a:t>Prevención</a:t>
            </a:r>
            <a:r>
              <a:rPr lang="en-US" sz="3060" b="1" strike="noStrike" spc="-1" dirty="0">
                <a:solidFill>
                  <a:srgbClr val="000000"/>
                </a:solidFill>
                <a:latin typeface="Inter Bold"/>
                <a:ea typeface="Inter Bold"/>
              </a:rPr>
              <a:t> social y </a:t>
            </a:r>
            <a:r>
              <a:rPr lang="en-US" sz="3060" b="1" strike="noStrike" spc="-1" dirty="0" err="1">
                <a:solidFill>
                  <a:srgbClr val="000000"/>
                </a:solidFill>
                <a:latin typeface="Inter Bold"/>
                <a:ea typeface="Inter Bold"/>
              </a:rPr>
              <a:t>los</a:t>
            </a:r>
            <a:r>
              <a:rPr lang="en-US" sz="3060" b="1" strike="noStrike" spc="-1" dirty="0">
                <a:solidFill>
                  <a:srgbClr val="000000"/>
                </a:solidFill>
                <a:latin typeface="Inter Bold"/>
                <a:ea typeface="Inter Bold"/>
              </a:rPr>
              <a:t> planes </a:t>
            </a:r>
            <a:r>
              <a:rPr lang="en-US" sz="3060" b="1" strike="noStrike" spc="-1" dirty="0" err="1">
                <a:solidFill>
                  <a:srgbClr val="000000"/>
                </a:solidFill>
                <a:latin typeface="Inter Bold"/>
                <a:ea typeface="Inter Bold"/>
              </a:rPr>
              <a:t>municipales</a:t>
            </a:r>
            <a:r>
              <a:rPr lang="en-US" sz="3060" b="1" strike="noStrike" spc="-1" dirty="0">
                <a:solidFill>
                  <a:srgbClr val="000000"/>
                </a:solidFill>
                <a:latin typeface="Inter Bold"/>
                <a:ea typeface="Inter Bold"/>
              </a:rPr>
              <a:t> de </a:t>
            </a:r>
            <a:r>
              <a:rPr lang="en-US" sz="3060" b="1" strike="noStrike" spc="-1" dirty="0" err="1">
                <a:solidFill>
                  <a:srgbClr val="000000"/>
                </a:solidFill>
                <a:latin typeface="Inter Bold"/>
                <a:ea typeface="Inter Bold"/>
              </a:rPr>
              <a:t>adicciones</a:t>
            </a:r>
            <a:r>
              <a:rPr lang="en-US" sz="3060" b="1" strike="noStrike" spc="-1" dirty="0">
                <a:solidFill>
                  <a:srgbClr val="000000"/>
                </a:solidFill>
                <a:latin typeface="Inter Bold"/>
                <a:ea typeface="Inter Bold"/>
              </a:rPr>
              <a:t> </a:t>
            </a:r>
            <a:r>
              <a:rPr lang="en-US" sz="3060" b="1" strike="noStrike" spc="-1" dirty="0" err="1">
                <a:solidFill>
                  <a:srgbClr val="000000"/>
                </a:solidFill>
                <a:latin typeface="Inter Bold"/>
                <a:ea typeface="Inter Bold"/>
              </a:rPr>
              <a:t>en</a:t>
            </a:r>
            <a:r>
              <a:rPr lang="en-US" sz="3060" b="1" strike="noStrike" spc="-1" dirty="0">
                <a:solidFill>
                  <a:srgbClr val="000000"/>
                </a:solidFill>
                <a:latin typeface="Inter Bold"/>
                <a:ea typeface="Inter Bold"/>
              </a:rPr>
              <a:t> la </a:t>
            </a:r>
            <a:r>
              <a:rPr lang="en-US" sz="3060" b="1" strike="noStrike" spc="-1" dirty="0" err="1">
                <a:solidFill>
                  <a:srgbClr val="000000"/>
                </a:solidFill>
                <a:latin typeface="Inter Bold"/>
                <a:ea typeface="Inter Bold"/>
              </a:rPr>
              <a:t>provincia</a:t>
            </a:r>
            <a:r>
              <a:rPr lang="en-US" sz="3060" b="1" strike="noStrike" spc="-1" dirty="0">
                <a:solidFill>
                  <a:srgbClr val="000000"/>
                </a:solidFill>
                <a:latin typeface="Inter Bold"/>
                <a:ea typeface="Inter Bold"/>
              </a:rPr>
              <a:t> de Huelva.</a:t>
            </a:r>
          </a:p>
          <a:p>
            <a:pPr algn="r">
              <a:lnSpc>
                <a:spcPts val="4286"/>
              </a:lnSpc>
            </a:pPr>
            <a:r>
              <a:rPr lang="en-US" sz="3060" b="1" strike="noStrike" spc="-1" dirty="0">
                <a:solidFill>
                  <a:schemeClr val="accent5">
                    <a:lumMod val="50000"/>
                  </a:schemeClr>
                </a:solidFill>
                <a:latin typeface="Aptos" panose="020B0004020202020204" pitchFamily="34" charset="0"/>
              </a:rPr>
              <a:t>The Social Prevention Area and the municipal addiction plans in the province of Huelva</a:t>
            </a:r>
            <a:r>
              <a:rPr lang="en-US" sz="3060" b="0" strike="noStrike" spc="-1" dirty="0">
                <a:solidFill>
                  <a:schemeClr val="accent5">
                    <a:lumMod val="50000"/>
                  </a:schemeClr>
                </a:solidFill>
                <a:latin typeface="Aptos" panose="020B0004020202020204" pitchFamily="34" charset="0"/>
              </a:rPr>
              <a:t>.</a:t>
            </a:r>
            <a:endParaRPr lang="es-ES" sz="3060" b="0" strike="noStrike" spc="-1" dirty="0">
              <a:solidFill>
                <a:schemeClr val="accent5">
                  <a:lumMod val="50000"/>
                </a:schemeClr>
              </a:solidFill>
              <a:latin typeface="Aptos" panose="020B0004020202020204" pitchFamily="34" charset="0"/>
            </a:endParaRPr>
          </a:p>
        </p:txBody>
      </p:sp>
      <p:sp>
        <p:nvSpPr>
          <p:cNvPr id="48" name="TextBox 8"/>
          <p:cNvSpPr/>
          <p:nvPr/>
        </p:nvSpPr>
        <p:spPr>
          <a:xfrm>
            <a:off x="1193040" y="7513920"/>
            <a:ext cx="16066080" cy="9104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r">
              <a:lnSpc>
                <a:spcPts val="3586"/>
              </a:lnSpc>
            </a:pPr>
            <a:r>
              <a:rPr lang="en-US" sz="2560" b="0" strike="noStrike" spc="-1" dirty="0">
                <a:solidFill>
                  <a:srgbClr val="000000"/>
                </a:solidFill>
                <a:latin typeface="Inter"/>
                <a:ea typeface="Inter"/>
              </a:rPr>
              <a:t>D. Alfonso Ramírez de Arellano Espadero.</a:t>
            </a:r>
            <a:endParaRPr lang="es-ES" sz="2560" b="0" strike="noStrike" spc="-1" dirty="0">
              <a:latin typeface="Arial"/>
            </a:endParaRPr>
          </a:p>
          <a:p>
            <a:pPr algn="r">
              <a:lnSpc>
                <a:spcPts val="3586"/>
              </a:lnSpc>
            </a:pPr>
            <a:r>
              <a:rPr lang="en-US" sz="2560" b="0" strike="noStrike" spc="-1" dirty="0" err="1">
                <a:solidFill>
                  <a:srgbClr val="000000"/>
                </a:solidFill>
                <a:latin typeface="Inter"/>
                <a:ea typeface="Inter"/>
              </a:rPr>
              <a:t>Diputación</a:t>
            </a:r>
            <a:r>
              <a:rPr lang="en-US" sz="2560" b="0" strike="noStrike" spc="-1" dirty="0">
                <a:solidFill>
                  <a:srgbClr val="000000"/>
                </a:solidFill>
                <a:latin typeface="Inter"/>
                <a:ea typeface="Inter"/>
              </a:rPr>
              <a:t> de Huelva.</a:t>
            </a:r>
            <a:endParaRPr lang="es-ES" sz="2560" b="0" strike="noStrike" spc="-1" dirty="0">
              <a:latin typeface="Arial"/>
            </a:endParaRPr>
          </a:p>
        </p:txBody>
      </p:sp>
      <p:sp>
        <p:nvSpPr>
          <p:cNvPr id="49" name="Freeform 9"/>
          <p:cNvSpPr/>
          <p:nvPr/>
        </p:nvSpPr>
        <p:spPr>
          <a:xfrm>
            <a:off x="15224400" y="8826480"/>
            <a:ext cx="2348280" cy="954360"/>
          </a:xfrm>
          <a:custGeom>
            <a:avLst/>
            <a:gdLst/>
            <a:ahLst/>
            <a:cxnLst/>
            <a:rect l="l" t="t" r="r" b="b"/>
            <a:pathLst>
              <a:path w="2348737" h="954860">
                <a:moveTo>
                  <a:pt x="0" y="0"/>
                </a:moveTo>
                <a:lnTo>
                  <a:pt x="2348736" y="0"/>
                </a:lnTo>
                <a:lnTo>
                  <a:pt x="2348736" y="954860"/>
                </a:lnTo>
                <a:lnTo>
                  <a:pt x="0" y="95486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
          <p:cNvSpPr/>
          <p:nvPr/>
        </p:nvSpPr>
        <p:spPr>
          <a:xfrm>
            <a:off x="210070" y="5359860"/>
            <a:ext cx="4334400" cy="4422600"/>
          </a:xfrm>
          <a:custGeom>
            <a:avLst/>
            <a:gdLst/>
            <a:ahLst/>
            <a:cxnLst/>
            <a:rect l="l" t="t" r="r" b="b"/>
            <a:pathLst>
              <a:path w="4334596" h="4423057">
                <a:moveTo>
                  <a:pt x="0" y="0"/>
                </a:moveTo>
                <a:lnTo>
                  <a:pt x="4334596" y="0"/>
                </a:lnTo>
                <a:lnTo>
                  <a:pt x="4334596" y="4423057"/>
                </a:lnTo>
                <a:lnTo>
                  <a:pt x="0" y="4423057"/>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51" name="Freeform 3"/>
          <p:cNvSpPr/>
          <p:nvPr/>
        </p:nvSpPr>
        <p:spPr>
          <a:xfrm>
            <a:off x="597960" y="553500"/>
            <a:ext cx="4160639" cy="4003200"/>
          </a:xfrm>
          <a:custGeom>
            <a:avLst/>
            <a:gdLst/>
            <a:ahLst/>
            <a:cxnLst/>
            <a:rect l="l" t="t" r="r" b="b"/>
            <a:pathLst>
              <a:path w="4745537" h="4003729">
                <a:moveTo>
                  <a:pt x="0" y="0"/>
                </a:moveTo>
                <a:lnTo>
                  <a:pt x="4745537" y="0"/>
                </a:lnTo>
                <a:lnTo>
                  <a:pt x="4745537" y="4003729"/>
                </a:lnTo>
                <a:lnTo>
                  <a:pt x="0" y="4003729"/>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52" name="AutoShape 4"/>
          <p:cNvSpPr/>
          <p:nvPr/>
        </p:nvSpPr>
        <p:spPr>
          <a:xfrm>
            <a:off x="1" y="5109144"/>
            <a:ext cx="4952204" cy="34356"/>
          </a:xfrm>
          <a:prstGeom prst="line">
            <a:avLst/>
          </a:prstGeom>
          <a:ln w="28575" cap="rnd">
            <a:solidFill>
              <a:srgbClr val="F0AB2F"/>
            </a:solidFill>
            <a:round/>
          </a:ln>
        </p:spPr>
        <p:style>
          <a:lnRef idx="0">
            <a:scrgbClr r="0" g="0" b="0"/>
          </a:lnRef>
          <a:fillRef idx="0">
            <a:scrgbClr r="0" g="0" b="0"/>
          </a:fillRef>
          <a:effectRef idx="0">
            <a:scrgbClr r="0" g="0" b="0"/>
          </a:effectRef>
          <a:fontRef idx="minor"/>
        </p:style>
        <p:txBody>
          <a:bodyPr/>
          <a:lstStyle/>
          <a:p>
            <a:endParaRPr lang="es-ES"/>
          </a:p>
        </p:txBody>
      </p:sp>
      <p:sp>
        <p:nvSpPr>
          <p:cNvPr id="53" name="AutoShape 5"/>
          <p:cNvSpPr/>
          <p:nvPr/>
        </p:nvSpPr>
        <p:spPr>
          <a:xfrm>
            <a:off x="4952203" y="7695102"/>
            <a:ext cx="13335795" cy="34356"/>
          </a:xfrm>
          <a:prstGeom prst="line">
            <a:avLst/>
          </a:prstGeom>
          <a:ln w="28575" cap="rnd">
            <a:solidFill>
              <a:srgbClr val="F0AB2F"/>
            </a:solidFill>
            <a:round/>
          </a:ln>
        </p:spPr>
        <p:style>
          <a:lnRef idx="0">
            <a:scrgbClr r="0" g="0" b="0"/>
          </a:lnRef>
          <a:fillRef idx="0">
            <a:scrgbClr r="0" g="0" b="0"/>
          </a:fillRef>
          <a:effectRef idx="0">
            <a:scrgbClr r="0" g="0" b="0"/>
          </a:effectRef>
          <a:fontRef idx="minor"/>
        </p:style>
        <p:txBody>
          <a:bodyPr/>
          <a:lstStyle/>
          <a:p>
            <a:endParaRPr lang="es-ES"/>
          </a:p>
        </p:txBody>
      </p:sp>
      <p:sp>
        <p:nvSpPr>
          <p:cNvPr id="54" name="AutoShape 6"/>
          <p:cNvSpPr/>
          <p:nvPr/>
        </p:nvSpPr>
        <p:spPr>
          <a:xfrm>
            <a:off x="4952204" y="122482"/>
            <a:ext cx="0" cy="10286640"/>
          </a:xfrm>
          <a:prstGeom prst="line">
            <a:avLst/>
          </a:prstGeom>
          <a:ln w="28575" cap="rnd">
            <a:solidFill>
              <a:srgbClr val="F0AB2F"/>
            </a:solidFill>
            <a:round/>
          </a:ln>
        </p:spPr>
        <p:style>
          <a:lnRef idx="0">
            <a:scrgbClr r="0" g="0" b="0"/>
          </a:lnRef>
          <a:fillRef idx="0">
            <a:scrgbClr r="0" g="0" b="0"/>
          </a:fillRef>
          <a:effectRef idx="0">
            <a:scrgbClr r="0" g="0" b="0"/>
          </a:effectRef>
          <a:fontRef idx="minor"/>
        </p:style>
        <p:txBody>
          <a:bodyPr/>
          <a:lstStyle/>
          <a:p>
            <a:endParaRPr lang="es-ES"/>
          </a:p>
        </p:txBody>
      </p:sp>
      <p:grpSp>
        <p:nvGrpSpPr>
          <p:cNvPr id="55" name="Group 7"/>
          <p:cNvGrpSpPr/>
          <p:nvPr/>
        </p:nvGrpSpPr>
        <p:grpSpPr>
          <a:xfrm>
            <a:off x="9747720" y="1087920"/>
            <a:ext cx="7029720" cy="2244960"/>
            <a:chOff x="9747720" y="1087920"/>
            <a:chExt cx="7029720" cy="2244960"/>
          </a:xfrm>
        </p:grpSpPr>
        <p:sp>
          <p:nvSpPr>
            <p:cNvPr id="56" name="TextBox 8"/>
            <p:cNvSpPr/>
            <p:nvPr/>
          </p:nvSpPr>
          <p:spPr>
            <a:xfrm>
              <a:off x="9747720" y="2915640"/>
              <a:ext cx="6917400" cy="4172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sp>
          <p:nvSpPr>
            <p:cNvPr id="57" name="TextBox 9"/>
            <p:cNvSpPr/>
            <p:nvPr/>
          </p:nvSpPr>
          <p:spPr>
            <a:xfrm>
              <a:off x="9747720" y="1087920"/>
              <a:ext cx="7029720" cy="1000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58" name="TextBox 10"/>
          <p:cNvSpPr/>
          <p:nvPr/>
        </p:nvSpPr>
        <p:spPr>
          <a:xfrm>
            <a:off x="5137739" y="122482"/>
            <a:ext cx="12718937" cy="775943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2300"/>
              </a:lnSpc>
            </a:pPr>
            <a:endParaRPr lang="en-US" sz="2300" b="0" strike="noStrike" spc="-1" dirty="0">
              <a:solidFill>
                <a:srgbClr val="000000"/>
              </a:solidFill>
              <a:latin typeface="Canva Sans"/>
              <a:ea typeface="Canva Sans"/>
            </a:endParaRPr>
          </a:p>
          <a:p>
            <a:pPr algn="just">
              <a:lnSpc>
                <a:spcPts val="2300"/>
              </a:lnSpc>
            </a:pPr>
            <a:r>
              <a:rPr lang="en-US" sz="2600" b="0" strike="noStrike" spc="-1" dirty="0">
                <a:solidFill>
                  <a:srgbClr val="000000"/>
                </a:solidFill>
                <a:latin typeface="Canva Sans"/>
                <a:ea typeface="Canva Sans"/>
              </a:rPr>
              <a:t>Huelva </a:t>
            </a:r>
            <a:r>
              <a:rPr lang="en-US" sz="2600" b="0" strike="noStrike" spc="-1" dirty="0" err="1">
                <a:solidFill>
                  <a:srgbClr val="000000"/>
                </a:solidFill>
                <a:latin typeface="Canva Sans"/>
                <a:ea typeface="Canva Sans"/>
              </a:rPr>
              <a:t>cuenta</a:t>
            </a:r>
            <a:r>
              <a:rPr lang="en-US" sz="2600" b="0" strike="noStrike" spc="-1" dirty="0">
                <a:solidFill>
                  <a:srgbClr val="000000"/>
                </a:solidFill>
                <a:latin typeface="Canva Sans"/>
                <a:ea typeface="Canva Sans"/>
              </a:rPr>
              <a:t> con </a:t>
            </a:r>
            <a:r>
              <a:rPr lang="en-US" sz="2600" b="1" strike="noStrike" spc="-1" dirty="0">
                <a:solidFill>
                  <a:srgbClr val="000000"/>
                </a:solidFill>
                <a:latin typeface="Canva Sans"/>
                <a:ea typeface="Canva Sans Bold"/>
              </a:rPr>
              <a:t>528.763</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habitantes</a:t>
            </a:r>
            <a:r>
              <a:rPr lang="en-US" sz="2600" b="0" strike="noStrike" spc="-1" dirty="0">
                <a:solidFill>
                  <a:srgbClr val="000000"/>
                </a:solidFill>
                <a:latin typeface="Canva Sans"/>
                <a:ea typeface="Canva Sans"/>
              </a:rPr>
              <a:t> y </a:t>
            </a:r>
            <a:r>
              <a:rPr lang="en-US" sz="2600" b="1" strike="noStrike" spc="-1" dirty="0">
                <a:solidFill>
                  <a:srgbClr val="000000"/>
                </a:solidFill>
                <a:latin typeface="Canva Sans"/>
                <a:ea typeface="Canva Sans Bold"/>
              </a:rPr>
              <a:t>80 municipios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su</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mayoría</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medianos</a:t>
            </a:r>
            <a:r>
              <a:rPr lang="en-US" sz="2600" b="0" strike="noStrike" spc="-1" dirty="0">
                <a:solidFill>
                  <a:srgbClr val="000000"/>
                </a:solidFill>
                <a:latin typeface="Canva Sans"/>
                <a:ea typeface="Canva Sans"/>
              </a:rPr>
              <a:t> y </a:t>
            </a:r>
            <a:r>
              <a:rPr lang="en-US" sz="2600" b="0" strike="noStrike" spc="-1" dirty="0" err="1">
                <a:solidFill>
                  <a:srgbClr val="000000"/>
                </a:solidFill>
                <a:latin typeface="Canva Sans"/>
                <a:ea typeface="Canva Sans"/>
              </a:rPr>
              <a:t>pequeños</a:t>
            </a:r>
            <a:r>
              <a:rPr lang="en-US" sz="2600" b="0" strike="noStrike" spc="-1" dirty="0">
                <a:solidFill>
                  <a:srgbClr val="000000"/>
                </a:solidFill>
                <a:latin typeface="Canva Sans"/>
                <a:ea typeface="Canva Sans"/>
              </a:rPr>
              <a:t>.</a:t>
            </a:r>
            <a:endParaRPr lang="es-ES" sz="2600" b="0" strike="noStrike" spc="-1" dirty="0">
              <a:latin typeface="Canva Sans"/>
            </a:endParaRPr>
          </a:p>
          <a:p>
            <a:pPr algn="just">
              <a:lnSpc>
                <a:spcPts val="2300"/>
              </a:lnSpc>
            </a:pPr>
            <a:endParaRPr lang="es-ES" sz="2600" b="0" strike="noStrike" spc="-1" dirty="0">
              <a:latin typeface="Canva Sans"/>
            </a:endParaRPr>
          </a:p>
          <a:p>
            <a:pPr algn="just">
              <a:lnSpc>
                <a:spcPts val="2300"/>
              </a:lnSpc>
            </a:pPr>
            <a:r>
              <a:rPr lang="en-US" sz="2600" b="0" strike="noStrike" spc="-1" dirty="0">
                <a:solidFill>
                  <a:srgbClr val="000000"/>
                </a:solidFill>
                <a:latin typeface="Canva Sans"/>
                <a:ea typeface="Canva Sans"/>
              </a:rPr>
              <a:t>Los </a:t>
            </a:r>
            <a:r>
              <a:rPr lang="en-US" sz="2600" b="0" strike="noStrike" spc="-1" dirty="0" err="1">
                <a:solidFill>
                  <a:srgbClr val="000000"/>
                </a:solidFill>
                <a:latin typeface="Canva Sans"/>
                <a:ea typeface="Canva Sans"/>
              </a:rPr>
              <a:t>problemas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sociales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asociados</a:t>
            </a:r>
            <a:r>
              <a:rPr lang="en-US" sz="2600" b="0" strike="noStrike" spc="-1" dirty="0">
                <a:solidFill>
                  <a:srgbClr val="000000"/>
                </a:solidFill>
                <a:latin typeface="Canva Sans"/>
                <a:ea typeface="Canva Sans"/>
              </a:rPr>
              <a:t> a las </a:t>
            </a:r>
            <a:r>
              <a:rPr lang="en-US" sz="2600" b="0" strike="noStrike" spc="-1" dirty="0" err="1">
                <a:solidFill>
                  <a:srgbClr val="000000"/>
                </a:solidFill>
                <a:latin typeface="Canva Sans"/>
                <a:ea typeface="Canva Sans"/>
              </a:rPr>
              <a:t>adicciones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han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variado</a:t>
            </a:r>
            <a:r>
              <a:rPr lang="en-US" sz="2600" b="0" strike="noStrike" spc="-1" dirty="0">
                <a:solidFill>
                  <a:srgbClr val="000000"/>
                </a:solidFill>
                <a:latin typeface="Canva Sans"/>
                <a:ea typeface="Canva Sans"/>
              </a:rPr>
              <a:t> a lo largo del </a:t>
            </a:r>
            <a:r>
              <a:rPr lang="en-US" sz="2600" b="0" strike="noStrike" spc="-1" dirty="0" err="1">
                <a:solidFill>
                  <a:srgbClr val="000000"/>
                </a:solidFill>
                <a:latin typeface="Canva Sans"/>
                <a:ea typeface="Canva Sans"/>
              </a:rPr>
              <a:t>tiempo</a:t>
            </a:r>
            <a:r>
              <a:rPr lang="en-US" sz="2600" b="0" strike="noStrike" spc="-1" dirty="0">
                <a:solidFill>
                  <a:srgbClr val="000000"/>
                </a:solidFill>
                <a:latin typeface="Canva Sans"/>
                <a:ea typeface="Canva Sans"/>
              </a:rPr>
              <a:t>.</a:t>
            </a:r>
            <a:endParaRPr lang="es-ES" sz="2600" b="0" strike="noStrike" spc="-1" dirty="0">
              <a:latin typeface="Canva Sans"/>
            </a:endParaRPr>
          </a:p>
          <a:p>
            <a:pPr algn="just">
              <a:lnSpc>
                <a:spcPts val="2300"/>
              </a:lnSpc>
            </a:pPr>
            <a:endParaRPr lang="es-ES" sz="2600" b="0" strike="noStrike" spc="-1" dirty="0">
              <a:latin typeface="Canva Sans"/>
            </a:endParaRPr>
          </a:p>
          <a:p>
            <a:pPr algn="just">
              <a:lnSpc>
                <a:spcPts val="2300"/>
              </a:lnSpc>
            </a:pPr>
            <a:r>
              <a:rPr lang="en-US" sz="2600" b="0" strike="noStrike" spc="-1" dirty="0" err="1">
                <a:solidFill>
                  <a:srgbClr val="000000"/>
                </a:solidFill>
                <a:latin typeface="Canva Sans"/>
                <a:ea typeface="Canva Sans"/>
              </a:rPr>
              <a:t>Unos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han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estado</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asociados</a:t>
            </a:r>
            <a:r>
              <a:rPr lang="en-US" sz="2600" b="0" strike="noStrike" spc="-1" dirty="0">
                <a:solidFill>
                  <a:srgbClr val="000000"/>
                </a:solidFill>
                <a:latin typeface="Canva Sans"/>
                <a:ea typeface="Canva Sans"/>
              </a:rPr>
              <a:t> a</a:t>
            </a:r>
            <a:r>
              <a:rPr lang="en-US" sz="2600" b="1" strike="noStrike" spc="-1" dirty="0">
                <a:solidFill>
                  <a:srgbClr val="000000"/>
                </a:solidFill>
                <a:latin typeface="Canva Sans"/>
                <a:ea typeface="Canva Sans Bold"/>
              </a:rPr>
              <a:t> </a:t>
            </a:r>
            <a:r>
              <a:rPr lang="en-US" sz="2600" b="0" strike="noStrike" spc="-1" dirty="0" err="1">
                <a:solidFill>
                  <a:srgbClr val="000000"/>
                </a:solidFill>
                <a:latin typeface="Canva Sans"/>
                <a:ea typeface="Canva Sans"/>
              </a:rPr>
              <a:t>cambios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el</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modelo</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productivo</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como</a:t>
            </a:r>
            <a:r>
              <a:rPr lang="en-US" sz="2600" b="0" strike="noStrike" spc="-1" dirty="0">
                <a:solidFill>
                  <a:srgbClr val="000000"/>
                </a:solidFill>
                <a:latin typeface="Canva Sans"/>
                <a:ea typeface="Canva Sans"/>
              </a:rPr>
              <a:t> las </a:t>
            </a:r>
            <a:r>
              <a:rPr lang="en-US" sz="2600" b="0" strike="noStrike" spc="-1" dirty="0" err="1">
                <a:solidFill>
                  <a:srgbClr val="000000"/>
                </a:solidFill>
                <a:latin typeface="Canva Sans"/>
                <a:ea typeface="Canva Sans"/>
              </a:rPr>
              <a:t>llamadas</a:t>
            </a:r>
            <a:r>
              <a:rPr lang="en-US" sz="2600" b="0" strike="noStrike" spc="-1" dirty="0">
                <a:solidFill>
                  <a:srgbClr val="000000"/>
                </a:solidFill>
                <a:latin typeface="Canva Sans"/>
                <a:ea typeface="Canva Sans"/>
              </a:rPr>
              <a:t> crisis de</a:t>
            </a:r>
            <a:r>
              <a:rPr lang="en-US" sz="2600" b="1" strike="noStrike" spc="-1" dirty="0">
                <a:solidFill>
                  <a:srgbClr val="000000"/>
                </a:solidFill>
                <a:latin typeface="Canva Sans"/>
                <a:ea typeface="Canva Sans Bold"/>
              </a:rPr>
              <a:t> la </a:t>
            </a:r>
            <a:r>
              <a:rPr lang="en-US" sz="2600" b="1" strike="noStrike" spc="-1" dirty="0" err="1">
                <a:solidFill>
                  <a:srgbClr val="000000"/>
                </a:solidFill>
                <a:latin typeface="Canva Sans"/>
                <a:ea typeface="Canva Sans Bold"/>
              </a:rPr>
              <a:t>fresa</a:t>
            </a:r>
            <a:r>
              <a:rPr lang="en-US" sz="2600" b="1" strike="noStrike" spc="-1" dirty="0">
                <a:solidFill>
                  <a:srgbClr val="000000"/>
                </a:solidFill>
                <a:latin typeface="Canva Sans"/>
                <a:ea typeface="Canva Sans Bold"/>
              </a:rPr>
              <a:t> y la </a:t>
            </a:r>
            <a:r>
              <a:rPr lang="en-US" sz="2600" b="1" strike="noStrike" spc="-1" dirty="0" err="1">
                <a:solidFill>
                  <a:srgbClr val="000000"/>
                </a:solidFill>
                <a:latin typeface="Canva Sans"/>
                <a:ea typeface="Canva Sans Bold"/>
              </a:rPr>
              <a:t>heroína</a:t>
            </a:r>
            <a:r>
              <a:rPr lang="en-US" sz="2600" b="0" strike="noStrike" spc="-1" dirty="0">
                <a:solidFill>
                  <a:srgbClr val="000000"/>
                </a:solidFill>
                <a:latin typeface="Canva Sans"/>
                <a:ea typeface="Canva Sans"/>
              </a:rPr>
              <a:t> o la </a:t>
            </a:r>
            <a:r>
              <a:rPr lang="en-US" sz="2600" b="1" strike="noStrike" spc="-1" dirty="0">
                <a:solidFill>
                  <a:srgbClr val="000000"/>
                </a:solidFill>
                <a:latin typeface="Canva Sans"/>
                <a:ea typeface="Canva Sans Bold"/>
              </a:rPr>
              <a:t>del </a:t>
            </a:r>
            <a:r>
              <a:rPr lang="en-US" sz="2600" b="1" strike="noStrike" spc="-1" dirty="0" err="1">
                <a:solidFill>
                  <a:srgbClr val="000000"/>
                </a:solidFill>
                <a:latin typeface="Canva Sans"/>
                <a:ea typeface="Canva Sans Bold"/>
              </a:rPr>
              <a:t>ladrillo</a:t>
            </a:r>
            <a:r>
              <a:rPr lang="en-US" sz="2600" b="1" strike="noStrike" spc="-1" dirty="0">
                <a:solidFill>
                  <a:srgbClr val="000000"/>
                </a:solidFill>
                <a:latin typeface="Canva Sans"/>
                <a:ea typeface="Canva Sans Bold"/>
              </a:rPr>
              <a:t> y la </a:t>
            </a:r>
            <a:r>
              <a:rPr lang="en-US" sz="2600" b="1" strike="noStrike" spc="-1" dirty="0" err="1">
                <a:solidFill>
                  <a:srgbClr val="000000"/>
                </a:solidFill>
                <a:latin typeface="Canva Sans"/>
                <a:ea typeface="Canva Sans Bold"/>
              </a:rPr>
              <a:t>cocaína</a:t>
            </a:r>
            <a:r>
              <a:rPr lang="en-US" sz="2600" b="0" i="1" strike="noStrike" spc="-1" dirty="0">
                <a:solidFill>
                  <a:srgbClr val="000000"/>
                </a:solidFill>
                <a:latin typeface="Canva Sans"/>
                <a:ea typeface="Canva Sans Italics"/>
              </a:rPr>
              <a:t> </a:t>
            </a:r>
            <a:r>
              <a:rPr lang="en-US" sz="2600" b="0" strike="noStrike" spc="-1" dirty="0">
                <a:solidFill>
                  <a:srgbClr val="000000"/>
                </a:solidFill>
                <a:latin typeface="Canva Sans"/>
                <a:ea typeface="Canva Sans"/>
              </a:rPr>
              <a:t>(</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el</a:t>
            </a:r>
            <a:r>
              <a:rPr lang="en-US" sz="2600" b="0" strike="noStrike" spc="-1" dirty="0">
                <a:solidFill>
                  <a:srgbClr val="000000"/>
                </a:solidFill>
                <a:latin typeface="Canva Sans"/>
                <a:ea typeface="Canva Sans"/>
              </a:rPr>
              <a:t> Condado, La Costa y la capital); y </a:t>
            </a:r>
            <a:r>
              <a:rPr lang="en-US" sz="2600" b="0" strike="noStrike" spc="-1" dirty="0" err="1">
                <a:solidFill>
                  <a:srgbClr val="000000"/>
                </a:solidFill>
                <a:latin typeface="Canva Sans"/>
                <a:ea typeface="Canva Sans"/>
              </a:rPr>
              <a:t>otros</a:t>
            </a:r>
            <a:r>
              <a:rPr lang="en-US" sz="2600" b="0" strike="noStrike" spc="-1" dirty="0">
                <a:solidFill>
                  <a:srgbClr val="000000"/>
                </a:solidFill>
                <a:latin typeface="Canva Sans"/>
                <a:ea typeface="Canva Sans"/>
              </a:rPr>
              <a:t>, al </a:t>
            </a:r>
            <a:r>
              <a:rPr lang="en-US" sz="2600" b="0" strike="noStrike" spc="-1" dirty="0" err="1">
                <a:solidFill>
                  <a:srgbClr val="000000"/>
                </a:solidFill>
                <a:latin typeface="Canva Sans"/>
                <a:ea typeface="Canva Sans"/>
              </a:rPr>
              <a:t>consumo</a:t>
            </a:r>
            <a:r>
              <a:rPr lang="en-US" sz="2600" b="0" strike="noStrike" spc="-1" dirty="0">
                <a:solidFill>
                  <a:srgbClr val="000000"/>
                </a:solidFill>
                <a:latin typeface="Canva Sans"/>
                <a:ea typeface="Canva Sans"/>
              </a:rPr>
              <a:t> </a:t>
            </a:r>
            <a:r>
              <a:rPr lang="en-US" sz="2600" b="1" strike="noStrike" spc="-1" dirty="0" err="1">
                <a:solidFill>
                  <a:srgbClr val="000000"/>
                </a:solidFill>
                <a:latin typeface="Canva Sans"/>
                <a:ea typeface="Canva Sans Bold"/>
              </a:rPr>
              <a:t>tradicional</a:t>
            </a:r>
            <a:r>
              <a:rPr lang="en-US" sz="2600" b="1" strike="noStrike" spc="-1" dirty="0">
                <a:solidFill>
                  <a:srgbClr val="000000"/>
                </a:solidFill>
                <a:latin typeface="Canva Sans"/>
                <a:ea typeface="Canva Sans Bold"/>
              </a:rPr>
              <a:t> de alcohol</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la Sierra y la Cuenca Minera.</a:t>
            </a:r>
            <a:endParaRPr lang="es-ES" sz="2600" b="0" strike="noStrike" spc="-1" dirty="0">
              <a:latin typeface="Canva Sans"/>
            </a:endParaRPr>
          </a:p>
          <a:p>
            <a:pPr algn="just">
              <a:lnSpc>
                <a:spcPts val="2300"/>
              </a:lnSpc>
            </a:pPr>
            <a:endParaRPr lang="es-ES" sz="2600" b="0" strike="noStrike" spc="-1" dirty="0">
              <a:latin typeface="Canva Sans"/>
            </a:endParaRPr>
          </a:p>
          <a:p>
            <a:pPr algn="just">
              <a:lnSpc>
                <a:spcPts val="2300"/>
              </a:lnSpc>
            </a:pPr>
            <a:r>
              <a:rPr lang="en-US" sz="2600" b="0" strike="noStrike" spc="-1" dirty="0" err="1">
                <a:solidFill>
                  <a:srgbClr val="000000"/>
                </a:solidFill>
                <a:latin typeface="Canva Sans"/>
                <a:ea typeface="Canva Sans"/>
              </a:rPr>
              <a:t>Actualmente</a:t>
            </a:r>
            <a:r>
              <a:rPr lang="en-US" sz="2600" b="0" strike="noStrike" spc="-1" dirty="0">
                <a:solidFill>
                  <a:srgbClr val="000000"/>
                </a:solidFill>
                <a:latin typeface="Canva Sans"/>
                <a:ea typeface="Canva Sans"/>
              </a:rPr>
              <a:t>, se ha </a:t>
            </a:r>
            <a:r>
              <a:rPr lang="en-US" sz="2600" b="0" strike="noStrike" spc="-1" dirty="0" err="1">
                <a:solidFill>
                  <a:srgbClr val="000000"/>
                </a:solidFill>
                <a:latin typeface="Canva Sans"/>
                <a:ea typeface="Canva Sans"/>
              </a:rPr>
              <a:t>producido</a:t>
            </a:r>
            <a:r>
              <a:rPr lang="en-US" sz="2600" b="0" strike="noStrike" spc="-1" dirty="0">
                <a:solidFill>
                  <a:srgbClr val="000000"/>
                </a:solidFill>
                <a:latin typeface="Canva Sans"/>
                <a:ea typeface="Canva Sans"/>
              </a:rPr>
              <a:t> un </a:t>
            </a:r>
            <a:r>
              <a:rPr lang="en-US" sz="2600" b="0" strike="noStrike" spc="-1" dirty="0" err="1">
                <a:solidFill>
                  <a:srgbClr val="000000"/>
                </a:solidFill>
                <a:latin typeface="Canva Sans"/>
                <a:ea typeface="Canva Sans"/>
              </a:rPr>
              <a:t>incremento</a:t>
            </a:r>
            <a:r>
              <a:rPr lang="en-US" sz="2600" b="0" strike="noStrike" spc="-1" dirty="0">
                <a:solidFill>
                  <a:srgbClr val="000000"/>
                </a:solidFill>
                <a:latin typeface="Canva Sans"/>
                <a:ea typeface="Canva Sans"/>
              </a:rPr>
              <a:t> del </a:t>
            </a:r>
            <a:r>
              <a:rPr lang="en-US" sz="2600" b="0" strike="noStrike" spc="-1" dirty="0" err="1">
                <a:solidFill>
                  <a:srgbClr val="000000"/>
                </a:solidFill>
                <a:latin typeface="Canva Sans"/>
                <a:ea typeface="Canva Sans"/>
              </a:rPr>
              <a:t>narcotráfico</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la Costa y </a:t>
            </a:r>
            <a:r>
              <a:rPr lang="en-US" sz="2600" b="0" strike="noStrike" spc="-1" dirty="0" err="1">
                <a:solidFill>
                  <a:srgbClr val="000000"/>
                </a:solidFill>
                <a:latin typeface="Canva Sans"/>
                <a:ea typeface="Canva Sans"/>
              </a:rPr>
              <a:t>una</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transición</a:t>
            </a:r>
            <a:r>
              <a:rPr lang="en-US" sz="2600" b="0" strike="noStrike" spc="-1" dirty="0">
                <a:solidFill>
                  <a:srgbClr val="000000"/>
                </a:solidFill>
                <a:latin typeface="Canva Sans"/>
                <a:ea typeface="Canva Sans"/>
              </a:rPr>
              <a:t> de las </a:t>
            </a:r>
            <a:r>
              <a:rPr lang="en-US" sz="2600" b="1" strike="noStrike" spc="-1" dirty="0" err="1">
                <a:solidFill>
                  <a:srgbClr val="000000"/>
                </a:solidFill>
                <a:latin typeface="Canva Sans"/>
                <a:ea typeface="Canva Sans Bold"/>
              </a:rPr>
              <a:t>drogodependencias</a:t>
            </a:r>
            <a:r>
              <a:rPr lang="en-US" sz="2600" b="0" strike="noStrike" spc="-1" dirty="0">
                <a:solidFill>
                  <a:srgbClr val="000000"/>
                </a:solidFill>
                <a:latin typeface="Canva Sans"/>
                <a:ea typeface="Canva Sans"/>
              </a:rPr>
              <a:t> a las </a:t>
            </a:r>
            <a:r>
              <a:rPr lang="en-US" sz="2600" b="1" strike="noStrike" spc="-1" dirty="0" err="1">
                <a:solidFill>
                  <a:srgbClr val="000000"/>
                </a:solidFill>
                <a:latin typeface="Canva Sans"/>
                <a:ea typeface="Canva Sans Bold"/>
              </a:rPr>
              <a:t>adicciones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el</a:t>
            </a:r>
            <a:r>
              <a:rPr lang="en-US" sz="2600" b="0" strike="noStrike" spc="-1" dirty="0">
                <a:solidFill>
                  <a:srgbClr val="000000"/>
                </a:solidFill>
                <a:latin typeface="Canva Sans"/>
                <a:ea typeface="Canva Sans"/>
              </a:rPr>
              <a:t> conjunto de la </a:t>
            </a:r>
            <a:r>
              <a:rPr lang="en-US" sz="2600" b="0" strike="noStrike" spc="-1" dirty="0" err="1">
                <a:solidFill>
                  <a:srgbClr val="000000"/>
                </a:solidFill>
                <a:latin typeface="Canva Sans"/>
                <a:ea typeface="Canva Sans"/>
              </a:rPr>
              <a:t>provincia</a:t>
            </a:r>
            <a:r>
              <a:rPr lang="en-US" sz="2600" b="0" strike="noStrike" spc="-1" dirty="0">
                <a:solidFill>
                  <a:srgbClr val="000000"/>
                </a:solidFill>
                <a:latin typeface="Canva Sans"/>
                <a:ea typeface="Canva Sans"/>
              </a:rPr>
              <a:t>.</a:t>
            </a:r>
          </a:p>
          <a:p>
            <a:pPr algn="just">
              <a:lnSpc>
                <a:spcPts val="2300"/>
              </a:lnSpc>
            </a:pPr>
            <a:endParaRPr lang="en-US" sz="2600" spc="-1" dirty="0">
              <a:solidFill>
                <a:srgbClr val="000000"/>
              </a:solidFill>
              <a:latin typeface="Canva Sans"/>
              <a:ea typeface="Canva Sans"/>
            </a:endParaRPr>
          </a:p>
          <a:p>
            <a:pPr algn="just">
              <a:lnSpc>
                <a:spcPts val="2300"/>
              </a:lnSpc>
            </a:pPr>
            <a:endParaRPr lang="en-US" sz="2600" b="0" strike="noStrike" spc="-1" dirty="0">
              <a:solidFill>
                <a:schemeClr val="accent5">
                  <a:lumMod val="50000"/>
                </a:schemeClr>
              </a:solidFill>
              <a:latin typeface="Aptos" panose="020B0004020202020204" pitchFamily="34" charset="0"/>
              <a:ea typeface="Canva Sans"/>
            </a:endParaRPr>
          </a:p>
          <a:p>
            <a:pPr algn="just">
              <a:lnSpc>
                <a:spcPts val="2300"/>
              </a:lnSpc>
            </a:pPr>
            <a:endParaRPr lang="en-US" sz="2600" spc="-1" dirty="0">
              <a:solidFill>
                <a:schemeClr val="accent5">
                  <a:lumMod val="50000"/>
                </a:schemeClr>
              </a:solidFill>
              <a:latin typeface="Aptos" panose="020B0004020202020204" pitchFamily="34" charset="0"/>
              <a:ea typeface="Canva Sans"/>
            </a:endParaRPr>
          </a:p>
          <a:p>
            <a:pPr algn="just">
              <a:lnSpc>
                <a:spcPts val="2300"/>
              </a:lnSpc>
            </a:pPr>
            <a:r>
              <a:rPr lang="en-US" sz="2600" b="0" strike="noStrike" spc="-1" dirty="0">
                <a:solidFill>
                  <a:schemeClr val="accent5">
                    <a:lumMod val="50000"/>
                  </a:schemeClr>
                </a:solidFill>
                <a:latin typeface="Aptos" panose="020B0004020202020204" pitchFamily="34" charset="0"/>
                <a:ea typeface="Canva Sans"/>
              </a:rPr>
              <a:t>Huelva has </a:t>
            </a:r>
            <a:r>
              <a:rPr lang="en-US" sz="2600" b="1" strike="noStrike" spc="-1" dirty="0">
                <a:solidFill>
                  <a:schemeClr val="accent5">
                    <a:lumMod val="50000"/>
                  </a:schemeClr>
                </a:solidFill>
                <a:latin typeface="Aptos" panose="020B0004020202020204" pitchFamily="34" charset="0"/>
                <a:ea typeface="Canva Sans"/>
              </a:rPr>
              <a:t>528,763 inhabitants </a:t>
            </a:r>
            <a:r>
              <a:rPr lang="en-US" sz="2600" b="0" strike="noStrike" spc="-1" dirty="0">
                <a:solidFill>
                  <a:schemeClr val="accent5">
                    <a:lumMod val="50000"/>
                  </a:schemeClr>
                </a:solidFill>
                <a:latin typeface="Aptos" panose="020B0004020202020204" pitchFamily="34" charset="0"/>
                <a:ea typeface="Canva Sans"/>
              </a:rPr>
              <a:t>and </a:t>
            </a:r>
            <a:r>
              <a:rPr lang="en-US" sz="2600" b="1" strike="noStrike" spc="-1" dirty="0">
                <a:solidFill>
                  <a:schemeClr val="accent5">
                    <a:lumMod val="50000"/>
                  </a:schemeClr>
                </a:solidFill>
                <a:latin typeface="Aptos" panose="020B0004020202020204" pitchFamily="34" charset="0"/>
                <a:ea typeface="Canva Sans"/>
              </a:rPr>
              <a:t>80 municipalities</a:t>
            </a:r>
            <a:r>
              <a:rPr lang="en-US" sz="2600" b="0" strike="noStrike" spc="-1" dirty="0">
                <a:solidFill>
                  <a:schemeClr val="accent5">
                    <a:lumMod val="50000"/>
                  </a:schemeClr>
                </a:solidFill>
                <a:latin typeface="Aptos" panose="020B0004020202020204" pitchFamily="34" charset="0"/>
                <a:ea typeface="Canva Sans"/>
              </a:rPr>
              <a:t>, mostly medium-sized and small.</a:t>
            </a:r>
          </a:p>
          <a:p>
            <a:pPr algn="just">
              <a:lnSpc>
                <a:spcPts val="2300"/>
              </a:lnSpc>
            </a:pPr>
            <a:endParaRPr lang="en-US" sz="2600" b="0" strike="noStrike" spc="-1" dirty="0">
              <a:solidFill>
                <a:schemeClr val="accent5">
                  <a:lumMod val="50000"/>
                </a:schemeClr>
              </a:solidFill>
              <a:latin typeface="Aptos" panose="020B0004020202020204" pitchFamily="34" charset="0"/>
              <a:ea typeface="Canva Sans"/>
            </a:endParaRPr>
          </a:p>
          <a:p>
            <a:pPr algn="just">
              <a:lnSpc>
                <a:spcPts val="2300"/>
              </a:lnSpc>
            </a:pPr>
            <a:r>
              <a:rPr lang="en-US" sz="2600" b="0" strike="noStrike" spc="-1" dirty="0">
                <a:solidFill>
                  <a:schemeClr val="accent5">
                    <a:lumMod val="50000"/>
                  </a:schemeClr>
                </a:solidFill>
                <a:latin typeface="Aptos" panose="020B0004020202020204" pitchFamily="34" charset="0"/>
                <a:ea typeface="Canva Sans"/>
              </a:rPr>
              <a:t>The social problems associated with addictions have varied over time.</a:t>
            </a:r>
          </a:p>
          <a:p>
            <a:pPr algn="just">
              <a:lnSpc>
                <a:spcPts val="2300"/>
              </a:lnSpc>
            </a:pPr>
            <a:endParaRPr lang="en-US" sz="2600" b="0" strike="noStrike" spc="-1" dirty="0">
              <a:solidFill>
                <a:schemeClr val="accent5">
                  <a:lumMod val="50000"/>
                </a:schemeClr>
              </a:solidFill>
              <a:latin typeface="Aptos" panose="020B0004020202020204" pitchFamily="34" charset="0"/>
              <a:ea typeface="Canva Sans"/>
            </a:endParaRPr>
          </a:p>
          <a:p>
            <a:pPr algn="just">
              <a:lnSpc>
                <a:spcPts val="2300"/>
              </a:lnSpc>
            </a:pPr>
            <a:r>
              <a:rPr lang="en-US" sz="2600" b="0" strike="noStrike" spc="-1" dirty="0">
                <a:solidFill>
                  <a:schemeClr val="accent5">
                    <a:lumMod val="50000"/>
                  </a:schemeClr>
                </a:solidFill>
                <a:latin typeface="Aptos" panose="020B0004020202020204" pitchFamily="34" charset="0"/>
                <a:ea typeface="Canva Sans"/>
              </a:rPr>
              <a:t>Some have been associated with changes in the production model, such as the </a:t>
            </a:r>
            <a:r>
              <a:rPr lang="en-US" sz="2600" b="1" strike="noStrike" spc="-1" dirty="0">
                <a:solidFill>
                  <a:schemeClr val="accent5">
                    <a:lumMod val="50000"/>
                  </a:schemeClr>
                </a:solidFill>
                <a:latin typeface="Aptos" panose="020B0004020202020204" pitchFamily="34" charset="0"/>
                <a:ea typeface="Canva Sans"/>
              </a:rPr>
              <a:t>so-called strawberry and heroin crises</a:t>
            </a:r>
            <a:r>
              <a:rPr lang="en-US" sz="2600" b="0" strike="noStrike" spc="-1" dirty="0">
                <a:solidFill>
                  <a:schemeClr val="accent5">
                    <a:lumMod val="50000"/>
                  </a:schemeClr>
                </a:solidFill>
                <a:latin typeface="Aptos" panose="020B0004020202020204" pitchFamily="34" charset="0"/>
                <a:ea typeface="Canva Sans"/>
              </a:rPr>
              <a:t> or the </a:t>
            </a:r>
            <a:r>
              <a:rPr lang="en-US" sz="2600" b="1" strike="noStrike" spc="-1" dirty="0">
                <a:solidFill>
                  <a:schemeClr val="accent5">
                    <a:lumMod val="50000"/>
                  </a:schemeClr>
                </a:solidFill>
                <a:latin typeface="Aptos" panose="020B0004020202020204" pitchFamily="34" charset="0"/>
                <a:ea typeface="Canva Sans"/>
              </a:rPr>
              <a:t>brick and cocaine crisis </a:t>
            </a:r>
            <a:r>
              <a:rPr lang="en-US" sz="2600" b="0" strike="noStrike" spc="-1" dirty="0">
                <a:solidFill>
                  <a:schemeClr val="accent5">
                    <a:lumMod val="50000"/>
                  </a:schemeClr>
                </a:solidFill>
                <a:latin typeface="Aptos" panose="020B0004020202020204" pitchFamily="34" charset="0"/>
                <a:ea typeface="Canva Sans"/>
              </a:rPr>
              <a:t>(in Condado, La Costa and the capital); and others, with the traditional consumption of alcohol in the Sierra and Cuenca Minera.</a:t>
            </a:r>
          </a:p>
          <a:p>
            <a:pPr algn="just">
              <a:lnSpc>
                <a:spcPts val="2300"/>
              </a:lnSpc>
            </a:pPr>
            <a:endParaRPr lang="en-US" sz="2600" spc="-1" dirty="0">
              <a:solidFill>
                <a:schemeClr val="accent5">
                  <a:lumMod val="50000"/>
                </a:schemeClr>
              </a:solidFill>
              <a:latin typeface="Aptos" panose="020B0004020202020204" pitchFamily="34" charset="0"/>
              <a:ea typeface="Canva Sans"/>
            </a:endParaRPr>
          </a:p>
          <a:p>
            <a:pPr algn="just">
              <a:lnSpc>
                <a:spcPts val="2300"/>
              </a:lnSpc>
            </a:pPr>
            <a:r>
              <a:rPr lang="en-US" sz="2600" b="0" strike="noStrike" spc="-1" dirty="0">
                <a:solidFill>
                  <a:schemeClr val="accent5">
                    <a:lumMod val="50000"/>
                  </a:schemeClr>
                </a:solidFill>
                <a:latin typeface="Aptos" panose="020B0004020202020204" pitchFamily="34" charset="0"/>
                <a:ea typeface="Canva Sans"/>
              </a:rPr>
              <a:t>Currently, there has been an increase in drug trafficking on the coast and a transition from </a:t>
            </a:r>
            <a:r>
              <a:rPr lang="en-US" sz="2600" b="1" strike="noStrike" spc="-1" dirty="0">
                <a:solidFill>
                  <a:schemeClr val="accent5">
                    <a:lumMod val="50000"/>
                  </a:schemeClr>
                </a:solidFill>
                <a:latin typeface="Aptos" panose="020B0004020202020204" pitchFamily="34" charset="0"/>
                <a:ea typeface="Canva Sans"/>
              </a:rPr>
              <a:t>drug dependency to addictions </a:t>
            </a:r>
            <a:r>
              <a:rPr lang="en-US" sz="2600" b="0" strike="noStrike" spc="-1" dirty="0">
                <a:solidFill>
                  <a:schemeClr val="accent5">
                    <a:lumMod val="50000"/>
                  </a:schemeClr>
                </a:solidFill>
                <a:latin typeface="Aptos" panose="020B0004020202020204" pitchFamily="34" charset="0"/>
                <a:ea typeface="Canva Sans"/>
              </a:rPr>
              <a:t>in the province as a whole.</a:t>
            </a:r>
          </a:p>
          <a:p>
            <a:pPr algn="just">
              <a:lnSpc>
                <a:spcPts val="3220"/>
              </a:lnSpc>
            </a:pPr>
            <a:endParaRPr lang="en-US" sz="2300" spc="-1" dirty="0">
              <a:solidFill>
                <a:srgbClr val="000000"/>
              </a:solidFill>
              <a:latin typeface="Canva Sans"/>
            </a:endParaRPr>
          </a:p>
        </p:txBody>
      </p:sp>
      <p:sp>
        <p:nvSpPr>
          <p:cNvPr id="59" name="TextBox 11"/>
          <p:cNvSpPr/>
          <p:nvPr/>
        </p:nvSpPr>
        <p:spPr>
          <a:xfrm>
            <a:off x="5038467" y="8053673"/>
            <a:ext cx="12559420" cy="20372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3220"/>
              </a:lnSpc>
            </a:pPr>
            <a:r>
              <a:rPr lang="en-US" sz="2600" b="0" strike="noStrike" spc="-1" dirty="0">
                <a:solidFill>
                  <a:srgbClr val="000000"/>
                </a:solidFill>
                <a:latin typeface="Canva Sans"/>
                <a:ea typeface="Canva Sans"/>
              </a:rPr>
              <a:t>Solo un </a:t>
            </a:r>
            <a:r>
              <a:rPr lang="en-US" sz="2600" b="1" strike="noStrike" spc="-1" dirty="0" err="1">
                <a:solidFill>
                  <a:srgbClr val="000000"/>
                </a:solidFill>
                <a:latin typeface="Canva Sans"/>
                <a:ea typeface="Canva Sans Bold"/>
              </a:rPr>
              <a:t>abordaje</a:t>
            </a:r>
            <a:r>
              <a:rPr lang="en-US" sz="2600" b="1" strike="noStrike" spc="-1" dirty="0">
                <a:solidFill>
                  <a:srgbClr val="000000"/>
                </a:solidFill>
                <a:latin typeface="Canva Sans"/>
                <a:ea typeface="Canva Sans Bold"/>
              </a:rPr>
              <a:t> global y </a:t>
            </a:r>
            <a:r>
              <a:rPr lang="en-US" sz="2600" b="1" strike="noStrike" spc="-1" dirty="0" err="1">
                <a:solidFill>
                  <a:srgbClr val="000000"/>
                </a:solidFill>
                <a:latin typeface="Canva Sans"/>
                <a:ea typeface="Canva Sans Bold"/>
              </a:rPr>
              <a:t>coordinado</a:t>
            </a:r>
            <a:r>
              <a:rPr lang="en-US" sz="2600" b="0" strike="noStrike" spc="-1" dirty="0">
                <a:solidFill>
                  <a:srgbClr val="000000"/>
                </a:solidFill>
                <a:latin typeface="Canva Sans"/>
                <a:ea typeface="Canva Sans"/>
              </a:rPr>
              <a:t>, que </a:t>
            </a:r>
            <a:r>
              <a:rPr lang="en-US" sz="2600" b="0" strike="noStrike" spc="-1" dirty="0" err="1">
                <a:solidFill>
                  <a:srgbClr val="000000"/>
                </a:solidFill>
                <a:latin typeface="Canva Sans"/>
                <a:ea typeface="Canva Sans"/>
              </a:rPr>
              <a:t>cuente</a:t>
            </a:r>
            <a:r>
              <a:rPr lang="en-US" sz="2600" b="0" strike="noStrike" spc="-1" dirty="0">
                <a:solidFill>
                  <a:srgbClr val="000000"/>
                </a:solidFill>
                <a:latin typeface="Canva Sans"/>
                <a:ea typeface="Canva Sans"/>
              </a:rPr>
              <a:t> con </a:t>
            </a:r>
            <a:r>
              <a:rPr lang="en-US" sz="2600" b="0" strike="noStrike" spc="-1" dirty="0" err="1">
                <a:solidFill>
                  <a:srgbClr val="000000"/>
                </a:solidFill>
                <a:latin typeface="Canva Sans"/>
                <a:ea typeface="Canva Sans"/>
              </a:rPr>
              <a:t>los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actores</a:t>
            </a:r>
            <a:r>
              <a:rPr lang="en-US" sz="2600" b="0" strike="noStrike" spc="-1" dirty="0">
                <a:solidFill>
                  <a:srgbClr val="000000"/>
                </a:solidFill>
                <a:latin typeface="Canva Sans"/>
                <a:ea typeface="Canva Sans"/>
              </a:rPr>
              <a:t> y </a:t>
            </a:r>
            <a:r>
              <a:rPr lang="en-US" sz="2600" b="0" strike="noStrike" spc="-1" dirty="0" err="1">
                <a:solidFill>
                  <a:srgbClr val="000000"/>
                </a:solidFill>
                <a:latin typeface="Canva Sans"/>
                <a:ea typeface="Canva Sans"/>
              </a:rPr>
              <a:t>actrices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presentes</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en</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el</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territorio</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ofrece</a:t>
            </a:r>
            <a:r>
              <a:rPr lang="en-US" sz="2600" b="0" strike="noStrike" spc="-1" dirty="0">
                <a:solidFill>
                  <a:srgbClr val="000000"/>
                </a:solidFill>
                <a:latin typeface="Canva Sans"/>
                <a:ea typeface="Canva Sans"/>
              </a:rPr>
              <a:t> </a:t>
            </a:r>
            <a:r>
              <a:rPr lang="en-US" sz="2600" b="0" strike="noStrike" spc="-1" dirty="0" err="1">
                <a:solidFill>
                  <a:srgbClr val="000000"/>
                </a:solidFill>
                <a:latin typeface="Canva Sans"/>
                <a:ea typeface="Canva Sans"/>
              </a:rPr>
              <a:t>garantías</a:t>
            </a:r>
            <a:r>
              <a:rPr lang="en-US" sz="2600" b="0" strike="noStrike" spc="-1" dirty="0">
                <a:solidFill>
                  <a:srgbClr val="000000"/>
                </a:solidFill>
                <a:latin typeface="Canva Sans"/>
                <a:ea typeface="Canva Sans"/>
              </a:rPr>
              <a:t> de </a:t>
            </a:r>
            <a:r>
              <a:rPr lang="en-US" sz="2600" b="0" strike="noStrike" spc="-1" dirty="0" err="1">
                <a:solidFill>
                  <a:srgbClr val="000000"/>
                </a:solidFill>
                <a:latin typeface="Canva Sans"/>
                <a:ea typeface="Canva Sans"/>
              </a:rPr>
              <a:t>éxito</a:t>
            </a:r>
            <a:r>
              <a:rPr lang="en-US" sz="2600" b="0" strike="noStrike" spc="-1" dirty="0">
                <a:solidFill>
                  <a:srgbClr val="000000"/>
                </a:solidFill>
                <a:latin typeface="Canva Sans"/>
                <a:ea typeface="Canva Sans"/>
              </a:rPr>
              <a:t>.</a:t>
            </a:r>
          </a:p>
          <a:p>
            <a:pPr algn="ctr">
              <a:lnSpc>
                <a:spcPts val="3220"/>
              </a:lnSpc>
            </a:pPr>
            <a:endParaRPr lang="en-US" sz="2600" spc="-1" dirty="0">
              <a:solidFill>
                <a:srgbClr val="FF0000"/>
              </a:solidFill>
              <a:latin typeface="Canva Sans"/>
            </a:endParaRPr>
          </a:p>
          <a:p>
            <a:pPr algn="ctr">
              <a:lnSpc>
                <a:spcPts val="3220"/>
              </a:lnSpc>
            </a:pPr>
            <a:r>
              <a:rPr lang="en-US" sz="2600" b="0" strike="noStrike" spc="-1" dirty="0">
                <a:solidFill>
                  <a:schemeClr val="accent5">
                    <a:lumMod val="50000"/>
                  </a:schemeClr>
                </a:solidFill>
                <a:latin typeface="Canva Sans"/>
              </a:rPr>
              <a:t>Only a </a:t>
            </a:r>
            <a:r>
              <a:rPr lang="en-US" sz="2600" b="1" strike="noStrike" spc="-1" dirty="0">
                <a:solidFill>
                  <a:schemeClr val="accent5">
                    <a:lumMod val="50000"/>
                  </a:schemeClr>
                </a:solidFill>
                <a:latin typeface="Canva Sans"/>
              </a:rPr>
              <a:t>global and coordinated approach</a:t>
            </a:r>
            <a:r>
              <a:rPr lang="en-US" sz="2600" b="0" strike="noStrike" spc="-1" dirty="0">
                <a:solidFill>
                  <a:schemeClr val="accent5">
                    <a:lumMod val="50000"/>
                  </a:schemeClr>
                </a:solidFill>
                <a:latin typeface="Canva Sans"/>
              </a:rPr>
              <a:t>, involving the actors and actresses </a:t>
            </a:r>
          </a:p>
          <a:p>
            <a:pPr algn="ctr">
              <a:lnSpc>
                <a:spcPts val="3220"/>
              </a:lnSpc>
            </a:pPr>
            <a:r>
              <a:rPr lang="en-US" sz="2600" b="0" strike="noStrike" spc="-1" dirty="0">
                <a:solidFill>
                  <a:schemeClr val="accent5">
                    <a:lumMod val="50000"/>
                  </a:schemeClr>
                </a:solidFill>
                <a:latin typeface="Canva Sans"/>
              </a:rPr>
              <a:t>present in the territory, can guarantee success.</a:t>
            </a:r>
            <a:endParaRPr lang="es-ES" sz="2600" b="0" strike="noStrike" spc="-1" dirty="0">
              <a:solidFill>
                <a:schemeClr val="accent5">
                  <a:lumMod val="50000"/>
                </a:schemeClr>
              </a:solidFill>
              <a:latin typeface="Canva Sans"/>
            </a:endParaRPr>
          </a:p>
        </p:txBody>
      </p:sp>
      <p:sp>
        <p:nvSpPr>
          <p:cNvPr id="60" name="Freeform 12"/>
          <p:cNvSpPr/>
          <p:nvPr/>
        </p:nvSpPr>
        <p:spPr>
          <a:xfrm>
            <a:off x="16394040" y="9430920"/>
            <a:ext cx="1730160" cy="703080"/>
          </a:xfrm>
          <a:custGeom>
            <a:avLst/>
            <a:gdLst/>
            <a:ahLst/>
            <a:cxnLst/>
            <a:rect l="l" t="t" r="r" b="b"/>
            <a:pathLst>
              <a:path w="1730612" h="703567">
                <a:moveTo>
                  <a:pt x="0" y="0"/>
                </a:moveTo>
                <a:lnTo>
                  <a:pt x="1730612" y="0"/>
                </a:lnTo>
                <a:lnTo>
                  <a:pt x="1730612" y="703567"/>
                </a:lnTo>
                <a:lnTo>
                  <a:pt x="0" y="703567"/>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2"/>
          <p:cNvGrpSpPr/>
          <p:nvPr/>
        </p:nvGrpSpPr>
        <p:grpSpPr>
          <a:xfrm>
            <a:off x="1506240" y="1028700"/>
            <a:ext cx="15154390" cy="6500340"/>
            <a:chOff x="1506240" y="1028700"/>
            <a:chExt cx="15154390" cy="6500340"/>
          </a:xfrm>
        </p:grpSpPr>
        <p:sp>
          <p:nvSpPr>
            <p:cNvPr id="62" name="TextBox 3"/>
            <p:cNvSpPr/>
            <p:nvPr/>
          </p:nvSpPr>
          <p:spPr>
            <a:xfrm>
              <a:off x="3562750" y="1028700"/>
              <a:ext cx="13097880" cy="975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3844"/>
                </a:lnSpc>
                <a:tabLst>
                  <a:tab pos="0" algn="l"/>
                </a:tabLst>
              </a:pPr>
              <a:r>
                <a:rPr lang="en-US" sz="2750" b="0" strike="noStrike" spc="-1" dirty="0">
                  <a:solidFill>
                    <a:srgbClr val="000000"/>
                  </a:solidFill>
                  <a:latin typeface="Canva Sans"/>
                  <a:ea typeface="Canva Sans"/>
                </a:rPr>
                <a:t>El </a:t>
              </a:r>
              <a:r>
                <a:rPr lang="en-US" sz="2750" b="1" strike="noStrike" spc="-1" dirty="0">
                  <a:solidFill>
                    <a:srgbClr val="000000"/>
                  </a:solidFill>
                  <a:latin typeface="Canva Sans Bold"/>
                  <a:ea typeface="Canva Sans Bold"/>
                </a:rPr>
                <a:t>Plan Municipal sobre Drogas y </a:t>
              </a:r>
              <a:r>
                <a:rPr lang="en-US" sz="2750" b="1" strike="noStrike" spc="-1" dirty="0" err="1">
                  <a:solidFill>
                    <a:srgbClr val="000000"/>
                  </a:solidFill>
                  <a:latin typeface="Canva Sans Bold"/>
                  <a:ea typeface="Canva Sans Bold"/>
                </a:rPr>
                <a:t>Adicciones</a:t>
              </a:r>
              <a:r>
                <a:rPr lang="en-US" sz="2750" b="0" strike="noStrike" spc="-1" dirty="0">
                  <a:solidFill>
                    <a:srgbClr val="000000"/>
                  </a:solidFill>
                  <a:latin typeface="Canva Sans"/>
                  <a:ea typeface="Canva Sans"/>
                </a:rPr>
                <a:t> es </a:t>
              </a:r>
              <a:r>
                <a:rPr lang="en-US" sz="2750" b="0" strike="noStrike" spc="-1" dirty="0" err="1">
                  <a:solidFill>
                    <a:srgbClr val="000000"/>
                  </a:solidFill>
                  <a:latin typeface="Canva Sans"/>
                  <a:ea typeface="Canva Sans"/>
                </a:rPr>
                <a:t>el</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modelo</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más</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adecuado</a:t>
              </a:r>
              <a:r>
                <a:rPr lang="en-US" sz="2750" b="0" strike="noStrike" spc="-1" dirty="0">
                  <a:solidFill>
                    <a:srgbClr val="000000"/>
                  </a:solidFill>
                  <a:latin typeface="Canva Sans"/>
                  <a:ea typeface="Canva Sans"/>
                </a:rPr>
                <a:t> para </a:t>
              </a:r>
              <a:r>
                <a:rPr lang="en-US" sz="2750" b="0" strike="noStrike" spc="-1" dirty="0" err="1">
                  <a:solidFill>
                    <a:srgbClr val="000000"/>
                  </a:solidFill>
                  <a:latin typeface="Canva Sans"/>
                  <a:ea typeface="Canva Sans"/>
                </a:rPr>
                <a:t>abordar</a:t>
              </a:r>
              <a:r>
                <a:rPr lang="en-US" sz="2750" b="0" strike="noStrike" spc="-1" dirty="0">
                  <a:solidFill>
                    <a:srgbClr val="000000"/>
                  </a:solidFill>
                  <a:latin typeface="Canva Sans"/>
                  <a:ea typeface="Canva Sans"/>
                </a:rPr>
                <a:t> las </a:t>
              </a:r>
              <a:r>
                <a:rPr lang="en-US" sz="2750" b="0" strike="noStrike" spc="-1" dirty="0" err="1">
                  <a:solidFill>
                    <a:srgbClr val="000000"/>
                  </a:solidFill>
                  <a:latin typeface="Canva Sans"/>
                  <a:ea typeface="Canva Sans"/>
                </a:rPr>
                <a:t>consecuencias</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sociales</a:t>
              </a:r>
              <a:r>
                <a:rPr lang="en-US" sz="2750" b="0" strike="noStrike" spc="-1" dirty="0">
                  <a:solidFill>
                    <a:srgbClr val="000000"/>
                  </a:solidFill>
                  <a:latin typeface="Canva Sans"/>
                  <a:ea typeface="Canva Sans"/>
                </a:rPr>
                <a:t> de las </a:t>
              </a:r>
              <a:r>
                <a:rPr lang="en-US" sz="2750" b="0" strike="noStrike" spc="-1" dirty="0" err="1">
                  <a:solidFill>
                    <a:srgbClr val="000000"/>
                  </a:solidFill>
                  <a:latin typeface="Canva Sans"/>
                  <a:ea typeface="Canva Sans"/>
                </a:rPr>
                <a:t>adicciones</a:t>
              </a:r>
              <a:r>
                <a:rPr lang="en-US" sz="2750" b="0" strike="noStrike" spc="-1" dirty="0">
                  <a:solidFill>
                    <a:srgbClr val="000000"/>
                  </a:solidFill>
                  <a:latin typeface="Canva Sans"/>
                  <a:ea typeface="Canva Sans"/>
                </a:rPr>
                <a:t> a </a:t>
              </a:r>
              <a:r>
                <a:rPr lang="en-US" sz="2750" b="0" strike="noStrike" spc="-1" dirty="0" err="1">
                  <a:solidFill>
                    <a:srgbClr val="000000"/>
                  </a:solidFill>
                  <a:latin typeface="Canva Sans"/>
                  <a:ea typeface="Canva Sans"/>
                </a:rPr>
                <a:t>nivel</a:t>
              </a:r>
              <a:r>
                <a:rPr lang="en-US" sz="2750" b="0" strike="noStrike" spc="-1" dirty="0">
                  <a:solidFill>
                    <a:srgbClr val="000000"/>
                  </a:solidFill>
                  <a:latin typeface="Canva Sans"/>
                  <a:ea typeface="Canva Sans"/>
                </a:rPr>
                <a:t> local.</a:t>
              </a:r>
              <a:endParaRPr lang="es-ES" sz="2750" b="0" strike="noStrike" spc="-1" dirty="0">
                <a:latin typeface="Arial"/>
              </a:endParaRPr>
            </a:p>
          </p:txBody>
        </p:sp>
        <p:sp>
          <p:nvSpPr>
            <p:cNvPr id="63" name="TextBox 4"/>
            <p:cNvSpPr/>
            <p:nvPr/>
          </p:nvSpPr>
          <p:spPr>
            <a:xfrm>
              <a:off x="3243369" y="2485800"/>
              <a:ext cx="13097880" cy="14630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3841"/>
                </a:lnSpc>
                <a:tabLst>
                  <a:tab pos="0" algn="l"/>
                </a:tabLst>
              </a:pPr>
              <a:r>
                <a:rPr lang="en-US" sz="2750" b="0" strike="noStrike" spc="-1" dirty="0">
                  <a:solidFill>
                    <a:srgbClr val="000000"/>
                  </a:solidFill>
                  <a:latin typeface="Canva Sans"/>
                  <a:ea typeface="Canva Sans"/>
                </a:rPr>
                <a:t>La </a:t>
              </a:r>
              <a:r>
                <a:rPr lang="en-US" sz="2750" b="0" strike="noStrike" spc="-1" dirty="0" err="1">
                  <a:solidFill>
                    <a:srgbClr val="000000"/>
                  </a:solidFill>
                  <a:latin typeface="Canva Sans"/>
                  <a:ea typeface="Canva Sans"/>
                </a:rPr>
                <a:t>Diputación</a:t>
              </a:r>
              <a:r>
                <a:rPr lang="en-US" sz="2750" b="0" strike="noStrike" spc="-1" dirty="0">
                  <a:solidFill>
                    <a:srgbClr val="000000"/>
                  </a:solidFill>
                  <a:latin typeface="Canva Sans"/>
                  <a:ea typeface="Canva Sans"/>
                </a:rPr>
                <a:t> de Huelva ha </a:t>
              </a:r>
              <a:r>
                <a:rPr lang="en-US" sz="2750" b="0" strike="noStrike" spc="-1" dirty="0" err="1">
                  <a:solidFill>
                    <a:srgbClr val="000000"/>
                  </a:solidFill>
                  <a:latin typeface="Canva Sans"/>
                  <a:ea typeface="Canva Sans"/>
                </a:rPr>
                <a:t>optado</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por</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crear</a:t>
              </a:r>
              <a:r>
                <a:rPr lang="en-US" sz="2750" b="0" strike="noStrike" spc="-1" dirty="0">
                  <a:solidFill>
                    <a:srgbClr val="000000"/>
                  </a:solidFill>
                  <a:latin typeface="Canva Sans"/>
                  <a:ea typeface="Canva Sans"/>
                </a:rPr>
                <a:t> un </a:t>
              </a:r>
              <a:r>
                <a:rPr lang="en-US" sz="2750" b="0" strike="noStrike" spc="-1" dirty="0" err="1">
                  <a:solidFill>
                    <a:srgbClr val="000000"/>
                  </a:solidFill>
                  <a:latin typeface="Canva Sans"/>
                  <a:ea typeface="Canva Sans"/>
                </a:rPr>
                <a:t>servicio</a:t>
              </a:r>
              <a:r>
                <a:rPr lang="en-US" sz="2750" b="0" strike="noStrike" spc="-1" dirty="0">
                  <a:solidFill>
                    <a:srgbClr val="000000"/>
                  </a:solidFill>
                  <a:latin typeface="Canva Sans"/>
                  <a:ea typeface="Canva Sans"/>
                </a:rPr>
                <a:t>, la </a:t>
              </a:r>
              <a:r>
                <a:rPr lang="en-US" sz="2750" b="1" strike="noStrike" spc="-1" dirty="0">
                  <a:solidFill>
                    <a:srgbClr val="000000"/>
                  </a:solidFill>
                  <a:latin typeface="Canva Sans Bold"/>
                  <a:ea typeface="Canva Sans Bold"/>
                </a:rPr>
                <a:t>Unidad de </a:t>
              </a:r>
              <a:r>
                <a:rPr lang="en-US" sz="2750" b="1" strike="noStrike" spc="-1" dirty="0" err="1">
                  <a:solidFill>
                    <a:srgbClr val="000000"/>
                  </a:solidFill>
                  <a:latin typeface="Canva Sans Bold"/>
                  <a:ea typeface="Canva Sans Bold"/>
                </a:rPr>
                <a:t>Prevención</a:t>
              </a:r>
              <a:r>
                <a:rPr lang="en-US" sz="2750" b="1" strike="noStrike" spc="-1" dirty="0">
                  <a:solidFill>
                    <a:srgbClr val="000000"/>
                  </a:solidFill>
                  <a:latin typeface="Canva Sans Bold"/>
                  <a:ea typeface="Canva Sans Bold"/>
                </a:rPr>
                <a:t> Social</a:t>
              </a:r>
              <a:r>
                <a:rPr lang="en-US" sz="2750" b="0" strike="noStrike" spc="-1" dirty="0">
                  <a:solidFill>
                    <a:srgbClr val="000000"/>
                  </a:solidFill>
                  <a:latin typeface="Canva Sans"/>
                  <a:ea typeface="Canva Sans"/>
                </a:rPr>
                <a:t>, que </a:t>
              </a:r>
              <a:r>
                <a:rPr lang="en-US" sz="2750" b="0" strike="noStrike" spc="-1" dirty="0" err="1">
                  <a:solidFill>
                    <a:srgbClr val="000000"/>
                  </a:solidFill>
                  <a:latin typeface="Canva Sans"/>
                  <a:ea typeface="Canva Sans"/>
                </a:rPr>
                <a:t>ofrece</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asesoramiento</a:t>
              </a:r>
              <a:r>
                <a:rPr lang="en-US" sz="2750" b="0" strike="noStrike" spc="-1" dirty="0">
                  <a:solidFill>
                    <a:srgbClr val="000000"/>
                  </a:solidFill>
                  <a:latin typeface="Canva Sans"/>
                  <a:ea typeface="Canva Sans"/>
                </a:rPr>
                <a:t> a </a:t>
              </a:r>
              <a:r>
                <a:rPr lang="en-US" sz="2750" b="0" strike="noStrike" spc="-1" dirty="0" err="1">
                  <a:solidFill>
                    <a:srgbClr val="000000"/>
                  </a:solidFill>
                  <a:latin typeface="Canva Sans"/>
                  <a:ea typeface="Canva Sans"/>
                </a:rPr>
                <a:t>los</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ayuntamientos</a:t>
              </a:r>
              <a:r>
                <a:rPr lang="en-US" sz="2750" b="0" strike="noStrike" spc="-1" dirty="0">
                  <a:solidFill>
                    <a:srgbClr val="000000"/>
                  </a:solidFill>
                  <a:latin typeface="Canva Sans"/>
                  <a:ea typeface="Canva Sans"/>
                </a:rPr>
                <a:t> para la </a:t>
              </a:r>
              <a:r>
                <a:rPr lang="en-US" sz="2750" b="0" strike="noStrike" spc="-1" dirty="0" err="1">
                  <a:solidFill>
                    <a:srgbClr val="000000"/>
                  </a:solidFill>
                  <a:latin typeface="Canva Sans"/>
                  <a:ea typeface="Canva Sans"/>
                </a:rPr>
                <a:t>elaboración</a:t>
              </a:r>
              <a:r>
                <a:rPr lang="en-US" sz="2750" b="0" strike="noStrike" spc="-1" dirty="0">
                  <a:solidFill>
                    <a:srgbClr val="000000"/>
                  </a:solidFill>
                  <a:latin typeface="Canva Sans"/>
                  <a:ea typeface="Canva Sans"/>
                </a:rPr>
                <a:t> de sus </a:t>
              </a:r>
              <a:r>
                <a:rPr lang="en-US" sz="2750" b="0" strike="noStrike" spc="-1" dirty="0" err="1">
                  <a:solidFill>
                    <a:srgbClr val="000000"/>
                  </a:solidFill>
                  <a:latin typeface="Canva Sans"/>
                  <a:ea typeface="Canva Sans"/>
                </a:rPr>
                <a:t>propios</a:t>
              </a:r>
              <a:r>
                <a:rPr lang="en-US" sz="2750" b="0" strike="noStrike" spc="-1" dirty="0">
                  <a:solidFill>
                    <a:srgbClr val="000000"/>
                  </a:solidFill>
                  <a:latin typeface="Canva Sans"/>
                  <a:ea typeface="Canva Sans"/>
                </a:rPr>
                <a:t> planes </a:t>
              </a:r>
              <a:r>
                <a:rPr lang="en-US" sz="2750" b="0" strike="noStrike" spc="-1" dirty="0" err="1">
                  <a:solidFill>
                    <a:srgbClr val="000000"/>
                  </a:solidFill>
                  <a:latin typeface="Canva Sans"/>
                  <a:ea typeface="Canva Sans"/>
                </a:rPr>
                <a:t>municipales</a:t>
              </a:r>
              <a:r>
                <a:rPr lang="en-US" sz="2750" b="0" strike="noStrike" spc="-1" dirty="0">
                  <a:solidFill>
                    <a:srgbClr val="000000"/>
                  </a:solidFill>
                  <a:latin typeface="Canva Sans"/>
                  <a:ea typeface="Canva Sans"/>
                </a:rPr>
                <a:t>.</a:t>
              </a:r>
              <a:endParaRPr lang="es-ES" sz="2750" b="0" strike="noStrike" spc="-1" dirty="0">
                <a:latin typeface="Arial"/>
              </a:endParaRPr>
            </a:p>
          </p:txBody>
        </p:sp>
        <p:sp>
          <p:nvSpPr>
            <p:cNvPr id="64" name="TextBox 5"/>
            <p:cNvSpPr/>
            <p:nvPr/>
          </p:nvSpPr>
          <p:spPr>
            <a:xfrm>
              <a:off x="3243369" y="4216500"/>
              <a:ext cx="13097880" cy="14630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3841"/>
                </a:lnSpc>
                <a:tabLst>
                  <a:tab pos="0" algn="l"/>
                </a:tabLst>
              </a:pPr>
              <a:r>
                <a:rPr lang="en-US" sz="2750" b="0" strike="noStrike" spc="-1" dirty="0">
                  <a:solidFill>
                    <a:srgbClr val="000000"/>
                  </a:solidFill>
                  <a:latin typeface="Canva Sans"/>
                  <a:ea typeface="Canva Sans"/>
                </a:rPr>
                <a:t>La Unidad de </a:t>
              </a:r>
              <a:r>
                <a:rPr lang="en-US" sz="2750" b="0" strike="noStrike" spc="-1" dirty="0" err="1">
                  <a:solidFill>
                    <a:srgbClr val="000000"/>
                  </a:solidFill>
                  <a:latin typeface="Canva Sans"/>
                  <a:ea typeface="Canva Sans"/>
                </a:rPr>
                <a:t>Prevención</a:t>
              </a:r>
              <a:r>
                <a:rPr lang="en-US" sz="2750" b="0" strike="noStrike" spc="-1" dirty="0">
                  <a:solidFill>
                    <a:srgbClr val="000000"/>
                  </a:solidFill>
                  <a:latin typeface="Canva Sans"/>
                  <a:ea typeface="Canva Sans"/>
                </a:rPr>
                <a:t> Social dispone de </a:t>
              </a:r>
              <a:r>
                <a:rPr lang="en-US" sz="2750" b="0" strike="noStrike" spc="-1" dirty="0" err="1">
                  <a:solidFill>
                    <a:srgbClr val="000000"/>
                  </a:solidFill>
                  <a:latin typeface="Canva Sans"/>
                  <a:ea typeface="Canva Sans"/>
                </a:rPr>
                <a:t>una</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línea</a:t>
              </a:r>
              <a:r>
                <a:rPr lang="en-US" sz="2750" b="0" strike="noStrike" spc="-1" dirty="0">
                  <a:solidFill>
                    <a:srgbClr val="000000"/>
                  </a:solidFill>
                  <a:latin typeface="Canva Sans"/>
                  <a:ea typeface="Canva Sans"/>
                </a:rPr>
                <a:t> de </a:t>
              </a:r>
              <a:r>
                <a:rPr lang="en-US" sz="2750" b="1" strike="noStrike" spc="-1" dirty="0" err="1">
                  <a:solidFill>
                    <a:srgbClr val="000000"/>
                  </a:solidFill>
                  <a:latin typeface="Canva Sans Bold"/>
                  <a:ea typeface="Canva Sans Bold"/>
                </a:rPr>
                <a:t>asistencia</a:t>
              </a:r>
              <a:r>
                <a:rPr lang="en-US" sz="2750" b="1" strike="noStrike" spc="-1" dirty="0">
                  <a:solidFill>
                    <a:srgbClr val="000000"/>
                  </a:solidFill>
                  <a:latin typeface="Canva Sans Bold"/>
                  <a:ea typeface="Canva Sans Bold"/>
                </a:rPr>
                <a:t> </a:t>
              </a:r>
              <a:r>
                <a:rPr lang="en-US" sz="2750" b="1" strike="noStrike" spc="-1" dirty="0" err="1">
                  <a:solidFill>
                    <a:srgbClr val="000000"/>
                  </a:solidFill>
                  <a:latin typeface="Canva Sans Bold"/>
                  <a:ea typeface="Canva Sans Bold"/>
                </a:rPr>
                <a:t>técnica</a:t>
              </a:r>
              <a:r>
                <a:rPr lang="en-US" sz="2750" b="1" strike="noStrike" spc="-1" dirty="0">
                  <a:solidFill>
                    <a:srgbClr val="000000"/>
                  </a:solidFill>
                  <a:latin typeface="Canva Sans Bold"/>
                  <a:ea typeface="Canva Sans Bold"/>
                </a:rPr>
                <a:t> a </a:t>
              </a:r>
              <a:r>
                <a:rPr lang="en-US" sz="2750" b="1" strike="noStrike" spc="-1" dirty="0" err="1">
                  <a:solidFill>
                    <a:srgbClr val="000000"/>
                  </a:solidFill>
                  <a:latin typeface="Canva Sans Bold"/>
                  <a:ea typeface="Canva Sans Bold"/>
                </a:rPr>
                <a:t>los</a:t>
              </a:r>
              <a:r>
                <a:rPr lang="en-US" sz="2750" b="1" strike="noStrike" spc="-1" dirty="0">
                  <a:solidFill>
                    <a:srgbClr val="000000"/>
                  </a:solidFill>
                  <a:latin typeface="Canva Sans Bold"/>
                  <a:ea typeface="Canva Sans Bold"/>
                </a:rPr>
                <a:t> municipios</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complementada</a:t>
              </a:r>
              <a:r>
                <a:rPr lang="en-US" sz="2750" b="0" strike="noStrike" spc="-1" dirty="0">
                  <a:solidFill>
                    <a:srgbClr val="000000"/>
                  </a:solidFill>
                  <a:latin typeface="Canva Sans"/>
                  <a:ea typeface="Canva Sans"/>
                </a:rPr>
                <a:t> con </a:t>
              </a:r>
              <a:r>
                <a:rPr lang="en-US" sz="2750" b="0" strike="noStrike" spc="-1" dirty="0" err="1">
                  <a:solidFill>
                    <a:srgbClr val="000000"/>
                  </a:solidFill>
                  <a:latin typeface="Canva Sans"/>
                  <a:ea typeface="Canva Sans"/>
                </a:rPr>
                <a:t>otra</a:t>
              </a:r>
              <a:r>
                <a:rPr lang="en-US" sz="2750" b="0" strike="noStrike" spc="-1" dirty="0">
                  <a:solidFill>
                    <a:srgbClr val="000000"/>
                  </a:solidFill>
                  <a:latin typeface="Canva Sans"/>
                  <a:ea typeface="Canva Sans"/>
                </a:rPr>
                <a:t> de </a:t>
              </a:r>
              <a:r>
                <a:rPr lang="en-US" sz="2750" b="0" strike="noStrike" spc="-1" dirty="0" err="1">
                  <a:solidFill>
                    <a:srgbClr val="000000"/>
                  </a:solidFill>
                  <a:latin typeface="Canva Sans"/>
                  <a:ea typeface="Canva Sans"/>
                </a:rPr>
                <a:t>prevención</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indicada</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detección</a:t>
              </a:r>
              <a:r>
                <a:rPr lang="en-US" sz="2750" b="0" strike="noStrike" spc="-1" dirty="0">
                  <a:solidFill>
                    <a:srgbClr val="000000"/>
                  </a:solidFill>
                  <a:latin typeface="Canva Sans"/>
                  <a:ea typeface="Canva Sans"/>
                </a:rPr>
                <a:t> y </a:t>
              </a:r>
              <a:r>
                <a:rPr lang="en-US" sz="2750" b="0" strike="noStrike" spc="-1" dirty="0" err="1">
                  <a:solidFill>
                    <a:srgbClr val="000000"/>
                  </a:solidFill>
                  <a:latin typeface="Canva Sans"/>
                  <a:ea typeface="Canva Sans"/>
                </a:rPr>
                <a:t>atención</a:t>
              </a:r>
              <a:r>
                <a:rPr lang="en-US" sz="2750" b="0" strike="noStrike" spc="-1" dirty="0">
                  <a:solidFill>
                    <a:srgbClr val="000000"/>
                  </a:solidFill>
                  <a:latin typeface="Canva Sans"/>
                  <a:ea typeface="Canva Sans"/>
                </a:rPr>
                <a:t> </a:t>
              </a:r>
              <a:r>
                <a:rPr lang="en-US" sz="2750" b="0" strike="noStrike" spc="-1" dirty="0" err="1">
                  <a:solidFill>
                    <a:srgbClr val="000000"/>
                  </a:solidFill>
                  <a:latin typeface="Canva Sans"/>
                  <a:ea typeface="Canva Sans"/>
                </a:rPr>
                <a:t>precoz</a:t>
              </a:r>
              <a:r>
                <a:rPr lang="en-US" sz="2750" b="0" strike="noStrike" spc="-1" dirty="0">
                  <a:solidFill>
                    <a:srgbClr val="000000"/>
                  </a:solidFill>
                  <a:latin typeface="Canva Sans"/>
                  <a:ea typeface="Canva Sans"/>
                </a:rPr>
                <a:t>.</a:t>
              </a:r>
              <a:endParaRPr lang="es-ES" sz="2750" b="0" strike="noStrike" spc="-1" dirty="0">
                <a:latin typeface="Arial"/>
              </a:endParaRPr>
            </a:p>
          </p:txBody>
        </p:sp>
        <p:sp>
          <p:nvSpPr>
            <p:cNvPr id="65" name="AutoShape 6"/>
            <p:cNvSpPr/>
            <p:nvPr/>
          </p:nvSpPr>
          <p:spPr>
            <a:xfrm>
              <a:off x="1773360" y="2984400"/>
              <a:ext cx="79560" cy="4270680"/>
            </a:xfrm>
            <a:prstGeom prst="rect">
              <a:avLst/>
            </a:prstGeom>
            <a:solidFill>
              <a:srgbClr val="D4D4D4"/>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66" name="Freeform 7"/>
            <p:cNvSpPr/>
            <p:nvPr/>
          </p:nvSpPr>
          <p:spPr>
            <a:xfrm>
              <a:off x="1506240" y="2707560"/>
              <a:ext cx="613800" cy="613800"/>
            </a:xfrm>
            <a:custGeom>
              <a:avLst/>
              <a:gdLst/>
              <a:ahLst/>
              <a:cxnLst/>
              <a:rect l="l" t="t" r="r" b="b"/>
              <a:pathLst>
                <a:path w="819032" h="819032">
                  <a:moveTo>
                    <a:pt x="0" y="0"/>
                  </a:moveTo>
                  <a:lnTo>
                    <a:pt x="819032" y="0"/>
                  </a:lnTo>
                  <a:lnTo>
                    <a:pt x="819032" y="819032"/>
                  </a:lnTo>
                  <a:lnTo>
                    <a:pt x="0" y="819032"/>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67" name="Freeform 8"/>
            <p:cNvSpPr/>
            <p:nvPr/>
          </p:nvSpPr>
          <p:spPr>
            <a:xfrm>
              <a:off x="1506240" y="4893840"/>
              <a:ext cx="613800" cy="613800"/>
            </a:xfrm>
            <a:custGeom>
              <a:avLst/>
              <a:gdLst/>
              <a:ahLst/>
              <a:cxnLst/>
              <a:rect l="l" t="t" r="r" b="b"/>
              <a:pathLst>
                <a:path w="819032" h="819032">
                  <a:moveTo>
                    <a:pt x="0" y="0"/>
                  </a:moveTo>
                  <a:lnTo>
                    <a:pt x="819032" y="0"/>
                  </a:lnTo>
                  <a:lnTo>
                    <a:pt x="819032" y="819032"/>
                  </a:lnTo>
                  <a:lnTo>
                    <a:pt x="0" y="819032"/>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68" name="Freeform 9"/>
            <p:cNvSpPr/>
            <p:nvPr/>
          </p:nvSpPr>
          <p:spPr>
            <a:xfrm>
              <a:off x="1506240" y="6915240"/>
              <a:ext cx="613800" cy="613800"/>
            </a:xfrm>
            <a:custGeom>
              <a:avLst/>
              <a:gdLst/>
              <a:ahLst/>
              <a:cxnLst/>
              <a:rect l="l" t="t" r="r" b="b"/>
              <a:pathLst>
                <a:path w="819032" h="819032">
                  <a:moveTo>
                    <a:pt x="0" y="0"/>
                  </a:moveTo>
                  <a:lnTo>
                    <a:pt x="819032" y="0"/>
                  </a:lnTo>
                  <a:lnTo>
                    <a:pt x="819032" y="819032"/>
                  </a:lnTo>
                  <a:lnTo>
                    <a:pt x="0" y="819032"/>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69" name="Freeform 10"/>
          <p:cNvSpPr/>
          <p:nvPr/>
        </p:nvSpPr>
        <p:spPr>
          <a:xfrm>
            <a:off x="-2732040" y="-2409480"/>
            <a:ext cx="8476200" cy="6876360"/>
          </a:xfrm>
          <a:custGeom>
            <a:avLst/>
            <a:gdLst/>
            <a:ahLst/>
            <a:cxnLst/>
            <a:rect l="l" t="t" r="r" b="b"/>
            <a:pathLst>
              <a:path w="8476651" h="6876683">
                <a:moveTo>
                  <a:pt x="0" y="0"/>
                </a:moveTo>
                <a:lnTo>
                  <a:pt x="8476651" y="0"/>
                </a:lnTo>
                <a:lnTo>
                  <a:pt x="8476651" y="6876684"/>
                </a:lnTo>
                <a:lnTo>
                  <a:pt x="0" y="6876684"/>
                </a:lnTo>
                <a:lnTo>
                  <a:pt x="0" y="0"/>
                </a:lnTo>
                <a:close/>
              </a:path>
            </a:pathLst>
          </a:custGeom>
          <a:blipFill rotWithShape="0">
            <a:blip r:embed="rId5">
              <a:alphaModFix amt="18000"/>
            </a:blip>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70" name="Freeform 11"/>
          <p:cNvSpPr/>
          <p:nvPr/>
        </p:nvSpPr>
        <p:spPr>
          <a:xfrm>
            <a:off x="16394040" y="9419040"/>
            <a:ext cx="1730160" cy="703080"/>
          </a:xfrm>
          <a:custGeom>
            <a:avLst/>
            <a:gdLst/>
            <a:ahLst/>
            <a:cxnLst/>
            <a:rect l="l" t="t" r="r" b="b"/>
            <a:pathLst>
              <a:path w="1730612" h="703567">
                <a:moveTo>
                  <a:pt x="0" y="0"/>
                </a:moveTo>
                <a:lnTo>
                  <a:pt x="1730612" y="0"/>
                </a:lnTo>
                <a:lnTo>
                  <a:pt x="1730612" y="703567"/>
                </a:lnTo>
                <a:lnTo>
                  <a:pt x="0" y="703567"/>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2" name="TextBox 3">
            <a:extLst>
              <a:ext uri="{FF2B5EF4-FFF2-40B4-BE49-F238E27FC236}">
                <a16:creationId xmlns:a16="http://schemas.microsoft.com/office/drawing/2014/main" id="{0E52043B-EC2F-B848-9119-19245504D12F}"/>
              </a:ext>
            </a:extLst>
          </p:cNvPr>
          <p:cNvSpPr/>
          <p:nvPr/>
        </p:nvSpPr>
        <p:spPr>
          <a:xfrm>
            <a:off x="3416760" y="5586806"/>
            <a:ext cx="13097880" cy="3869777"/>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3844"/>
              </a:lnSpc>
              <a:tabLst>
                <a:tab pos="0" algn="l"/>
              </a:tabLst>
            </a:pPr>
            <a:r>
              <a:rPr lang="en-US" sz="2750" spc="-1" dirty="0">
                <a:solidFill>
                  <a:schemeClr val="accent5">
                    <a:lumMod val="50000"/>
                  </a:schemeClr>
                </a:solidFill>
                <a:latin typeface="Canva Sans"/>
              </a:rPr>
              <a:t>The </a:t>
            </a:r>
            <a:r>
              <a:rPr lang="en-US" sz="2750" b="1" spc="-1" dirty="0">
                <a:solidFill>
                  <a:schemeClr val="accent5">
                    <a:lumMod val="50000"/>
                  </a:schemeClr>
                </a:solidFill>
                <a:latin typeface="Canva Sans"/>
              </a:rPr>
              <a:t>Municipal Plan on Drugs and Addictions </a:t>
            </a:r>
            <a:r>
              <a:rPr lang="en-US" sz="2750" spc="-1" dirty="0">
                <a:solidFill>
                  <a:schemeClr val="accent5">
                    <a:lumMod val="50000"/>
                  </a:schemeClr>
                </a:solidFill>
                <a:latin typeface="Canva Sans"/>
              </a:rPr>
              <a:t>is the most appropriate model to address the social consequences of addictions at the local level.</a:t>
            </a:r>
          </a:p>
          <a:p>
            <a:pPr algn="just">
              <a:lnSpc>
                <a:spcPts val="3844"/>
              </a:lnSpc>
              <a:tabLst>
                <a:tab pos="0" algn="l"/>
              </a:tabLst>
            </a:pPr>
            <a:endParaRPr lang="en-US" sz="2750" spc="-1" dirty="0">
              <a:solidFill>
                <a:schemeClr val="accent5">
                  <a:lumMod val="50000"/>
                </a:schemeClr>
              </a:solidFill>
              <a:latin typeface="Canva Sans"/>
            </a:endParaRPr>
          </a:p>
          <a:p>
            <a:pPr algn="just">
              <a:lnSpc>
                <a:spcPts val="3841"/>
              </a:lnSpc>
              <a:tabLst>
                <a:tab pos="0" algn="l"/>
              </a:tabLst>
            </a:pPr>
            <a:r>
              <a:rPr lang="en-US" sz="2750" b="0" strike="noStrike" spc="-1" dirty="0">
                <a:solidFill>
                  <a:schemeClr val="accent5">
                    <a:lumMod val="50000"/>
                  </a:schemeClr>
                </a:solidFill>
                <a:latin typeface="Canva Sans"/>
                <a:ea typeface="Canva Sans"/>
              </a:rPr>
              <a:t>The </a:t>
            </a:r>
            <a:r>
              <a:rPr lang="en-US" sz="2750" strike="noStrike" spc="-1" dirty="0">
                <a:solidFill>
                  <a:schemeClr val="accent5">
                    <a:lumMod val="50000"/>
                  </a:schemeClr>
                </a:solidFill>
                <a:latin typeface="Canva Sans"/>
                <a:ea typeface="Canva Sans"/>
              </a:rPr>
              <a:t>Provincial Council of Huelva</a:t>
            </a:r>
            <a:r>
              <a:rPr lang="en-US" sz="2750" b="0" strike="noStrike" spc="-1" dirty="0">
                <a:solidFill>
                  <a:schemeClr val="accent5">
                    <a:lumMod val="50000"/>
                  </a:schemeClr>
                </a:solidFill>
                <a:latin typeface="Canva Sans"/>
                <a:ea typeface="Canva Sans"/>
              </a:rPr>
              <a:t> has opted to create a service, </a:t>
            </a:r>
            <a:r>
              <a:rPr lang="en-US" sz="2750" b="1" strike="noStrike" spc="-1" dirty="0">
                <a:solidFill>
                  <a:schemeClr val="accent5">
                    <a:lumMod val="50000"/>
                  </a:schemeClr>
                </a:solidFill>
                <a:latin typeface="Canva Sans"/>
                <a:ea typeface="Canva Sans"/>
              </a:rPr>
              <a:t>the Social Prevention Unit</a:t>
            </a:r>
            <a:r>
              <a:rPr lang="en-US" sz="2750" b="0" strike="noStrike" spc="-1" dirty="0">
                <a:solidFill>
                  <a:schemeClr val="accent5">
                    <a:lumMod val="50000"/>
                  </a:schemeClr>
                </a:solidFill>
                <a:latin typeface="Canva Sans"/>
                <a:ea typeface="Canva Sans"/>
              </a:rPr>
              <a:t>, which offers advice to municipalities for the development of their own municipal plans.</a:t>
            </a:r>
          </a:p>
          <a:p>
            <a:pPr algn="just">
              <a:lnSpc>
                <a:spcPts val="3841"/>
              </a:lnSpc>
              <a:tabLst>
                <a:tab pos="0" algn="l"/>
              </a:tabLst>
            </a:pPr>
            <a:endParaRPr lang="en-US" sz="2750" spc="-1" dirty="0">
              <a:solidFill>
                <a:schemeClr val="accent5">
                  <a:lumMod val="50000"/>
                </a:schemeClr>
              </a:solidFill>
              <a:latin typeface="Canva Sans"/>
            </a:endParaRPr>
          </a:p>
          <a:p>
            <a:pPr algn="just">
              <a:lnSpc>
                <a:spcPts val="3841"/>
              </a:lnSpc>
              <a:tabLst>
                <a:tab pos="0" algn="l"/>
              </a:tabLst>
            </a:pPr>
            <a:r>
              <a:rPr lang="en-US" sz="2750" spc="-1" dirty="0">
                <a:solidFill>
                  <a:schemeClr val="accent5">
                    <a:lumMod val="50000"/>
                  </a:schemeClr>
                </a:solidFill>
                <a:latin typeface="Canva Sans"/>
              </a:rPr>
              <a:t>The Social Prevention Unit has a line of </a:t>
            </a:r>
            <a:r>
              <a:rPr lang="en-US" sz="2750" b="1" spc="-1" dirty="0">
                <a:solidFill>
                  <a:schemeClr val="accent5">
                    <a:lumMod val="50000"/>
                  </a:schemeClr>
                </a:solidFill>
                <a:latin typeface="Canva Sans"/>
              </a:rPr>
              <a:t>technical assistance to municipalities</a:t>
            </a:r>
            <a:r>
              <a:rPr lang="en-US" sz="2750" spc="-1" dirty="0">
                <a:solidFill>
                  <a:schemeClr val="accent5">
                    <a:lumMod val="50000"/>
                  </a:schemeClr>
                </a:solidFill>
                <a:latin typeface="Canva Sans"/>
              </a:rPr>
              <a:t>, complemented by another line of prevention, detection and early attention.</a:t>
            </a:r>
            <a:endParaRPr lang="es-ES" sz="2750" spc="-1" dirty="0">
              <a:solidFill>
                <a:schemeClr val="accent5">
                  <a:lumMod val="50000"/>
                </a:schemeClr>
              </a:solidFill>
              <a:latin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2"/>
          <p:cNvSpPr/>
          <p:nvPr/>
        </p:nvSpPr>
        <p:spPr>
          <a:xfrm>
            <a:off x="379666" y="4302002"/>
            <a:ext cx="12353026" cy="15923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marL="518040" lvl="1" indent="-258840" algn="just">
              <a:lnSpc>
                <a:spcPts val="3121"/>
              </a:lnSpc>
              <a:buClr>
                <a:srgbClr val="000000"/>
              </a:buClr>
              <a:buFont typeface="Arial"/>
              <a:buChar char="•"/>
            </a:pPr>
            <a:r>
              <a:rPr lang="en-US" sz="3000" b="1" strike="noStrike" spc="-1" dirty="0" err="1">
                <a:solidFill>
                  <a:srgbClr val="000000"/>
                </a:solidFill>
                <a:latin typeface="Canva Sans Bold"/>
                <a:ea typeface="Canva Sans Bold"/>
              </a:rPr>
              <a:t>Conocimiento</a:t>
            </a:r>
            <a:r>
              <a:rPr lang="en-US" sz="3000" b="0" strike="noStrike" spc="-1" dirty="0">
                <a:solidFill>
                  <a:srgbClr val="000000"/>
                </a:solidFill>
                <a:latin typeface="Canva Sans"/>
                <a:ea typeface="Canva Sans"/>
              </a:rPr>
              <a:t> del </a:t>
            </a:r>
            <a:r>
              <a:rPr lang="en-US" sz="3000" b="0" strike="noStrike" spc="-1" dirty="0" err="1">
                <a:solidFill>
                  <a:srgbClr val="000000"/>
                </a:solidFill>
                <a:latin typeface="Canva Sans"/>
                <a:ea typeface="Canva Sans"/>
              </a:rPr>
              <a:t>territorio</a:t>
            </a:r>
            <a:r>
              <a:rPr lang="en-US" sz="3000" b="0" strike="noStrike" spc="-1" dirty="0">
                <a:solidFill>
                  <a:srgbClr val="000000"/>
                </a:solidFill>
                <a:latin typeface="Canva Sans"/>
                <a:ea typeface="Canva Sans"/>
              </a:rPr>
              <a:t>, de </a:t>
            </a:r>
            <a:r>
              <a:rPr lang="en-US" sz="3000" b="0" strike="noStrike" spc="-1" dirty="0" err="1">
                <a:solidFill>
                  <a:srgbClr val="000000"/>
                </a:solidFill>
                <a:latin typeface="Canva Sans"/>
                <a:ea typeface="Canva Sans"/>
              </a:rPr>
              <a:t>los</a:t>
            </a:r>
            <a:r>
              <a:rPr lang="en-US" sz="3000" b="0" strike="noStrike" spc="-1" dirty="0">
                <a:solidFill>
                  <a:srgbClr val="000000"/>
                </a:solidFill>
                <a:latin typeface="Canva Sans"/>
                <a:ea typeface="Canva Sans"/>
              </a:rPr>
              <a:t> </a:t>
            </a:r>
            <a:r>
              <a:rPr lang="en-US" sz="3000" b="0" strike="noStrike" spc="-1" dirty="0" err="1">
                <a:solidFill>
                  <a:srgbClr val="000000"/>
                </a:solidFill>
                <a:latin typeface="Canva Sans"/>
                <a:ea typeface="Canva Sans"/>
              </a:rPr>
              <a:t>problemas</a:t>
            </a:r>
            <a:r>
              <a:rPr lang="en-US" sz="3000" b="0" strike="noStrike" spc="-1" dirty="0">
                <a:solidFill>
                  <a:srgbClr val="000000"/>
                </a:solidFill>
                <a:latin typeface="Canva Sans"/>
                <a:ea typeface="Canva Sans"/>
              </a:rPr>
              <a:t> y de </a:t>
            </a:r>
            <a:r>
              <a:rPr lang="en-US" sz="3000" b="0" strike="noStrike" spc="-1" dirty="0" err="1">
                <a:solidFill>
                  <a:srgbClr val="000000"/>
                </a:solidFill>
                <a:latin typeface="Canva Sans"/>
                <a:ea typeface="Canva Sans"/>
              </a:rPr>
              <a:t>los</a:t>
            </a:r>
            <a:r>
              <a:rPr lang="en-US" sz="3000" b="0" strike="noStrike" spc="-1" dirty="0">
                <a:solidFill>
                  <a:srgbClr val="000000"/>
                </a:solidFill>
                <a:latin typeface="Canva Sans"/>
                <a:ea typeface="Canva Sans"/>
              </a:rPr>
              <a:t> </a:t>
            </a:r>
            <a:r>
              <a:rPr lang="en-US" sz="3000" b="0" strike="noStrike" spc="-1" dirty="0" err="1">
                <a:solidFill>
                  <a:srgbClr val="000000"/>
                </a:solidFill>
                <a:latin typeface="Canva Sans"/>
                <a:ea typeface="Canva Sans"/>
              </a:rPr>
              <a:t>recursos</a:t>
            </a:r>
            <a:r>
              <a:rPr lang="en-US" sz="3000" b="0" strike="noStrike" spc="-1" dirty="0">
                <a:solidFill>
                  <a:srgbClr val="000000"/>
                </a:solidFill>
                <a:latin typeface="Canva Sans"/>
                <a:ea typeface="Canva Sans"/>
              </a:rPr>
              <a:t>.</a:t>
            </a:r>
            <a:endParaRPr lang="es-ES" sz="3000" b="0" strike="noStrike" spc="-1" dirty="0">
              <a:latin typeface="Arial"/>
            </a:endParaRPr>
          </a:p>
          <a:p>
            <a:pPr marL="518040" lvl="1" indent="-258840" algn="just">
              <a:lnSpc>
                <a:spcPts val="3121"/>
              </a:lnSpc>
              <a:buClr>
                <a:srgbClr val="000000"/>
              </a:buClr>
              <a:buFont typeface="Arial"/>
              <a:buChar char="•"/>
            </a:pPr>
            <a:r>
              <a:rPr lang="en-US" sz="3000" b="0" strike="noStrike" spc="-1" dirty="0" err="1">
                <a:solidFill>
                  <a:srgbClr val="000000"/>
                </a:solidFill>
                <a:latin typeface="Canva Sans"/>
                <a:ea typeface="Canva Sans"/>
              </a:rPr>
              <a:t>Capacidad</a:t>
            </a:r>
            <a:r>
              <a:rPr lang="en-US" sz="3000" b="0" strike="noStrike" spc="-1" dirty="0">
                <a:solidFill>
                  <a:srgbClr val="000000"/>
                </a:solidFill>
                <a:latin typeface="Canva Sans"/>
                <a:ea typeface="Canva Sans"/>
              </a:rPr>
              <a:t> de </a:t>
            </a:r>
            <a:r>
              <a:rPr lang="en-US" sz="3000" b="0" strike="noStrike" spc="-1" dirty="0" err="1">
                <a:solidFill>
                  <a:srgbClr val="000000"/>
                </a:solidFill>
                <a:latin typeface="Canva Sans"/>
                <a:ea typeface="Canva Sans"/>
              </a:rPr>
              <a:t>conexión</a:t>
            </a:r>
            <a:r>
              <a:rPr lang="en-US" sz="3000" b="0" strike="noStrike" spc="-1" dirty="0">
                <a:solidFill>
                  <a:srgbClr val="000000"/>
                </a:solidFill>
                <a:latin typeface="Canva Sans"/>
                <a:ea typeface="Canva Sans"/>
              </a:rPr>
              <a:t> e </a:t>
            </a:r>
            <a:r>
              <a:rPr lang="en-US" sz="3000" b="0" strike="noStrike" spc="-1" dirty="0" err="1">
                <a:solidFill>
                  <a:srgbClr val="000000"/>
                </a:solidFill>
                <a:latin typeface="Canva Sans"/>
                <a:ea typeface="Canva Sans"/>
              </a:rPr>
              <a:t>interlocución</a:t>
            </a:r>
            <a:r>
              <a:rPr lang="en-US" sz="3000" b="0" strike="noStrike" spc="-1" dirty="0">
                <a:solidFill>
                  <a:srgbClr val="000000"/>
                </a:solidFill>
                <a:latin typeface="Canva Sans"/>
                <a:ea typeface="Canva Sans"/>
              </a:rPr>
              <a:t> entre </a:t>
            </a:r>
            <a:r>
              <a:rPr lang="en-US" sz="3000" b="0" strike="noStrike" spc="-1" dirty="0" err="1">
                <a:solidFill>
                  <a:srgbClr val="000000"/>
                </a:solidFill>
                <a:latin typeface="Canva Sans"/>
                <a:ea typeface="Canva Sans"/>
              </a:rPr>
              <a:t>diversos</a:t>
            </a:r>
            <a:r>
              <a:rPr lang="en-US" sz="3000" b="0" strike="noStrike" spc="-1" dirty="0">
                <a:solidFill>
                  <a:srgbClr val="000000"/>
                </a:solidFill>
                <a:latin typeface="Canva Sans"/>
                <a:ea typeface="Canva Sans"/>
              </a:rPr>
              <a:t> </a:t>
            </a:r>
            <a:r>
              <a:rPr lang="en-US" sz="3000" b="1" strike="noStrike" spc="-1" dirty="0" err="1">
                <a:solidFill>
                  <a:srgbClr val="000000"/>
                </a:solidFill>
                <a:latin typeface="Canva Sans Bold"/>
                <a:ea typeface="Canva Sans Bold"/>
              </a:rPr>
              <a:t>agentes</a:t>
            </a:r>
            <a:r>
              <a:rPr lang="en-US" sz="3000" b="1" strike="noStrike" spc="-1" dirty="0">
                <a:solidFill>
                  <a:srgbClr val="000000"/>
                </a:solidFill>
                <a:latin typeface="Canva Sans Bold"/>
                <a:ea typeface="Canva Sans Bold"/>
              </a:rPr>
              <a:t> </a:t>
            </a:r>
            <a:r>
              <a:rPr lang="en-US" sz="3000" b="1" strike="noStrike" spc="-1" dirty="0" err="1">
                <a:solidFill>
                  <a:srgbClr val="000000"/>
                </a:solidFill>
                <a:latin typeface="Canva Sans Bold"/>
                <a:ea typeface="Canva Sans Bold"/>
              </a:rPr>
              <a:t>internos</a:t>
            </a:r>
            <a:r>
              <a:rPr lang="en-US" sz="3000" b="1" strike="noStrike" spc="-1" dirty="0">
                <a:solidFill>
                  <a:srgbClr val="000000"/>
                </a:solidFill>
                <a:latin typeface="Canva Sans Bold"/>
                <a:ea typeface="Canva Sans Bold"/>
              </a:rPr>
              <a:t> y </a:t>
            </a:r>
            <a:r>
              <a:rPr lang="en-US" sz="3000" b="1" strike="noStrike" spc="-1" dirty="0" err="1">
                <a:solidFill>
                  <a:srgbClr val="000000"/>
                </a:solidFill>
                <a:latin typeface="Canva Sans Bold"/>
                <a:ea typeface="Canva Sans Bold"/>
              </a:rPr>
              <a:t>externos</a:t>
            </a:r>
            <a:r>
              <a:rPr lang="en-US" sz="3000" b="0" strike="noStrike" spc="-1" dirty="0">
                <a:solidFill>
                  <a:srgbClr val="000000"/>
                </a:solidFill>
                <a:latin typeface="Canva Sans"/>
                <a:ea typeface="Canva Sans"/>
              </a:rPr>
              <a:t>.</a:t>
            </a:r>
            <a:endParaRPr lang="es-ES" sz="3000" b="0" strike="noStrike" spc="-1" dirty="0">
              <a:latin typeface="Arial"/>
            </a:endParaRPr>
          </a:p>
          <a:p>
            <a:pPr marL="518040" lvl="1" indent="-258840" algn="just">
              <a:lnSpc>
                <a:spcPts val="3121"/>
              </a:lnSpc>
              <a:buClr>
                <a:srgbClr val="000000"/>
              </a:buClr>
              <a:buFont typeface="Arial"/>
              <a:buChar char="•"/>
            </a:pPr>
            <a:r>
              <a:rPr lang="en-US" sz="3000" b="0" strike="noStrike" spc="-1" dirty="0" err="1">
                <a:solidFill>
                  <a:srgbClr val="000000"/>
                </a:solidFill>
                <a:latin typeface="Canva Sans"/>
                <a:ea typeface="Canva Sans"/>
              </a:rPr>
              <a:t>Capacidad</a:t>
            </a:r>
            <a:r>
              <a:rPr lang="en-US" sz="3000" b="0" strike="noStrike" spc="-1" dirty="0">
                <a:solidFill>
                  <a:srgbClr val="000000"/>
                </a:solidFill>
                <a:latin typeface="Canva Sans"/>
                <a:ea typeface="Canva Sans"/>
              </a:rPr>
              <a:t> </a:t>
            </a:r>
            <a:r>
              <a:rPr lang="en-US" sz="3000" b="0" strike="noStrike" spc="-1" dirty="0" err="1">
                <a:solidFill>
                  <a:srgbClr val="000000"/>
                </a:solidFill>
                <a:latin typeface="Canva Sans"/>
                <a:ea typeface="Canva Sans"/>
              </a:rPr>
              <a:t>potencial</a:t>
            </a:r>
            <a:r>
              <a:rPr lang="en-US" sz="3000" b="0" strike="noStrike" spc="-1" dirty="0">
                <a:solidFill>
                  <a:srgbClr val="000000"/>
                </a:solidFill>
                <a:latin typeface="Canva Sans"/>
                <a:ea typeface="Canva Sans"/>
              </a:rPr>
              <a:t> de </a:t>
            </a:r>
            <a:r>
              <a:rPr lang="en-US" sz="3000" b="1" strike="noStrike" spc="-1" dirty="0" err="1">
                <a:solidFill>
                  <a:srgbClr val="000000"/>
                </a:solidFill>
                <a:latin typeface="Canva Sans Bold"/>
                <a:ea typeface="Canva Sans Bold"/>
              </a:rPr>
              <a:t>coordinación</a:t>
            </a:r>
            <a:r>
              <a:rPr lang="en-US" sz="3000" b="0" strike="noStrike" spc="-1" dirty="0">
                <a:solidFill>
                  <a:srgbClr val="000000"/>
                </a:solidFill>
                <a:latin typeface="Canva Sans"/>
                <a:ea typeface="Canva Sans"/>
              </a:rPr>
              <a:t> territorial</a:t>
            </a:r>
            <a:r>
              <a:rPr lang="en-US" sz="2400" b="0" strike="noStrike" spc="-1" dirty="0">
                <a:solidFill>
                  <a:srgbClr val="000000"/>
                </a:solidFill>
                <a:latin typeface="Canva Sans"/>
                <a:ea typeface="Canva Sans"/>
              </a:rPr>
              <a:t>.</a:t>
            </a:r>
            <a:endParaRPr lang="es-ES" sz="2400" b="0" strike="noStrike" spc="-1" dirty="0">
              <a:latin typeface="Arial"/>
            </a:endParaRPr>
          </a:p>
        </p:txBody>
      </p:sp>
      <p:sp>
        <p:nvSpPr>
          <p:cNvPr id="72" name="TextBox 3"/>
          <p:cNvSpPr/>
          <p:nvPr/>
        </p:nvSpPr>
        <p:spPr>
          <a:xfrm>
            <a:off x="517586" y="330908"/>
            <a:ext cx="12834741" cy="135421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tabLst>
                <a:tab pos="0" algn="l"/>
              </a:tabLst>
            </a:pPr>
            <a:r>
              <a:rPr lang="en-US" sz="4400" b="1" strike="noStrike" spc="-1" dirty="0">
                <a:solidFill>
                  <a:srgbClr val="000000"/>
                </a:solidFill>
                <a:latin typeface="Montserrat Classic Bold"/>
                <a:ea typeface="Montserrat Classic Bold"/>
              </a:rPr>
              <a:t>¿</a:t>
            </a:r>
            <a:r>
              <a:rPr lang="en-US" sz="4400" b="1" strike="noStrike" spc="-1" dirty="0" err="1">
                <a:solidFill>
                  <a:srgbClr val="000000"/>
                </a:solidFill>
                <a:latin typeface="Montserrat Classic Bold"/>
                <a:ea typeface="Montserrat Classic Bold"/>
              </a:rPr>
              <a:t>Qué</a:t>
            </a:r>
            <a:r>
              <a:rPr lang="en-US" sz="4400" b="1" strike="noStrike" spc="-1" dirty="0">
                <a:solidFill>
                  <a:srgbClr val="000000"/>
                </a:solidFill>
                <a:latin typeface="Montserrat Classic Bold"/>
                <a:ea typeface="Montserrat Classic Bold"/>
              </a:rPr>
              <a:t> </a:t>
            </a:r>
            <a:r>
              <a:rPr lang="en-US" sz="4400" b="1" strike="noStrike" spc="-1" dirty="0" err="1">
                <a:solidFill>
                  <a:srgbClr val="000000"/>
                </a:solidFill>
                <a:latin typeface="Montserrat Classic Bold"/>
                <a:ea typeface="Montserrat Classic Bold"/>
              </a:rPr>
              <a:t>ventajas</a:t>
            </a:r>
            <a:r>
              <a:rPr lang="en-US" sz="4400" b="1" strike="noStrike" spc="-1" dirty="0">
                <a:solidFill>
                  <a:srgbClr val="000000"/>
                </a:solidFill>
                <a:latin typeface="Montserrat Classic Bold"/>
                <a:ea typeface="Montserrat Classic Bold"/>
              </a:rPr>
              <a:t> </a:t>
            </a:r>
            <a:r>
              <a:rPr lang="en-US" sz="4400" b="1" strike="noStrike" spc="-1" dirty="0" err="1">
                <a:solidFill>
                  <a:srgbClr val="000000"/>
                </a:solidFill>
                <a:latin typeface="Montserrat Classic Bold"/>
                <a:ea typeface="Montserrat Classic Bold"/>
              </a:rPr>
              <a:t>ofrece</a:t>
            </a:r>
            <a:r>
              <a:rPr lang="en-US" sz="4400" b="1" strike="noStrike" spc="-1" dirty="0">
                <a:solidFill>
                  <a:srgbClr val="000000"/>
                </a:solidFill>
                <a:latin typeface="Montserrat Classic Bold"/>
                <a:ea typeface="Montserrat Classic Bold"/>
              </a:rPr>
              <a:t> la </a:t>
            </a:r>
            <a:r>
              <a:rPr lang="en-US" sz="4400" b="1" strike="noStrike" spc="-1" dirty="0" err="1">
                <a:solidFill>
                  <a:srgbClr val="000000"/>
                </a:solidFill>
                <a:latin typeface="Montserrat Classic Bold"/>
                <a:ea typeface="Montserrat Classic Bold"/>
              </a:rPr>
              <a:t>perspectiva</a:t>
            </a:r>
            <a:r>
              <a:rPr lang="en-US" sz="4400" b="1" strike="noStrike" spc="-1" dirty="0">
                <a:solidFill>
                  <a:srgbClr val="000000"/>
                </a:solidFill>
                <a:latin typeface="Montserrat Classic Bold"/>
                <a:ea typeface="Montserrat Classic Bold"/>
              </a:rPr>
              <a:t> local? </a:t>
            </a:r>
          </a:p>
          <a:p>
            <a:pPr>
              <a:tabLst>
                <a:tab pos="0" algn="l"/>
              </a:tabLst>
            </a:pPr>
            <a:r>
              <a:rPr lang="en-US" sz="4400" b="1" strike="noStrike" spc="-1" dirty="0">
                <a:solidFill>
                  <a:schemeClr val="accent5">
                    <a:lumMod val="50000"/>
                  </a:schemeClr>
                </a:solidFill>
                <a:latin typeface="Aptos" panose="020B0004020202020204" pitchFamily="34" charset="0"/>
                <a:ea typeface="Montserrat Classic Bold"/>
              </a:rPr>
              <a:t>What advantages does the local perspective </a:t>
            </a:r>
            <a:r>
              <a:rPr lang="en-US" sz="4000" b="1" strike="noStrike" spc="-1" dirty="0">
                <a:solidFill>
                  <a:schemeClr val="accent5">
                    <a:lumMod val="50000"/>
                  </a:schemeClr>
                </a:solidFill>
                <a:latin typeface="Aptos" panose="020B0004020202020204" pitchFamily="34" charset="0"/>
                <a:ea typeface="Montserrat Classic Bold"/>
              </a:rPr>
              <a:t>offer?</a:t>
            </a:r>
            <a:endParaRPr lang="es-ES" sz="4000" b="0" strike="noStrike" spc="-1" dirty="0">
              <a:solidFill>
                <a:schemeClr val="accent5">
                  <a:lumMod val="50000"/>
                </a:schemeClr>
              </a:solidFill>
              <a:latin typeface="Aptos" panose="020B0004020202020204" pitchFamily="34" charset="0"/>
            </a:endParaRPr>
          </a:p>
        </p:txBody>
      </p:sp>
      <p:sp>
        <p:nvSpPr>
          <p:cNvPr id="73" name="TextBox 4"/>
          <p:cNvSpPr/>
          <p:nvPr/>
        </p:nvSpPr>
        <p:spPr>
          <a:xfrm>
            <a:off x="517586" y="2795577"/>
            <a:ext cx="11017916" cy="114736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4550"/>
              </a:lnSpc>
              <a:tabLst>
                <a:tab pos="0" algn="l"/>
              </a:tabLst>
            </a:pPr>
            <a:r>
              <a:rPr lang="en-US" sz="3500" b="1" strike="noStrike" spc="-1" dirty="0">
                <a:solidFill>
                  <a:srgbClr val="000000"/>
                </a:solidFill>
                <a:latin typeface="Montserrat Classic Bold"/>
                <a:ea typeface="Montserrat Classic Bold"/>
              </a:rPr>
              <a:t>La Administración Local es la </a:t>
            </a:r>
            <a:r>
              <a:rPr lang="en-US" sz="3500" b="1" strike="noStrike" spc="-1" dirty="0" err="1">
                <a:solidFill>
                  <a:srgbClr val="000000"/>
                </a:solidFill>
                <a:latin typeface="Montserrat Classic Bold"/>
                <a:ea typeface="Montserrat Classic Bold"/>
              </a:rPr>
              <a:t>más</a:t>
            </a:r>
            <a:r>
              <a:rPr lang="en-US" sz="3500" b="1" strike="noStrike" spc="-1" dirty="0">
                <a:solidFill>
                  <a:srgbClr val="000000"/>
                </a:solidFill>
                <a:latin typeface="Montserrat Classic Bold"/>
                <a:ea typeface="Montserrat Classic Bold"/>
              </a:rPr>
              <a:t> </a:t>
            </a:r>
            <a:r>
              <a:rPr lang="en-US" sz="3500" b="1" strike="noStrike" spc="-1" dirty="0" err="1">
                <a:solidFill>
                  <a:srgbClr val="000000"/>
                </a:solidFill>
                <a:latin typeface="Montserrat Classic Bold"/>
                <a:ea typeface="Montserrat Classic Bold"/>
              </a:rPr>
              <a:t>próxima</a:t>
            </a:r>
            <a:r>
              <a:rPr lang="en-US" sz="3500" b="1" strike="noStrike" spc="-1" dirty="0">
                <a:solidFill>
                  <a:srgbClr val="000000"/>
                </a:solidFill>
                <a:latin typeface="Montserrat Classic Bold"/>
                <a:ea typeface="Montserrat Classic Bold"/>
              </a:rPr>
              <a:t> al </a:t>
            </a:r>
            <a:r>
              <a:rPr lang="en-US" sz="3500" b="1" strike="noStrike" spc="-1" dirty="0" err="1">
                <a:solidFill>
                  <a:srgbClr val="000000"/>
                </a:solidFill>
                <a:latin typeface="Montserrat Classic Bold"/>
                <a:ea typeface="Montserrat Classic Bold"/>
              </a:rPr>
              <a:t>ciudadano</a:t>
            </a:r>
            <a:r>
              <a:rPr lang="en-US" sz="3500" b="1" strike="noStrike" spc="-1" dirty="0">
                <a:solidFill>
                  <a:srgbClr val="000000"/>
                </a:solidFill>
                <a:latin typeface="Montserrat Classic Bold"/>
                <a:ea typeface="Montserrat Classic Bold"/>
              </a:rPr>
              <a:t>.</a:t>
            </a:r>
            <a:endParaRPr lang="es-ES" sz="3500" b="0" strike="noStrike" spc="-1" dirty="0">
              <a:latin typeface="Arial"/>
            </a:endParaRPr>
          </a:p>
          <a:p>
            <a:pPr>
              <a:lnSpc>
                <a:spcPts val="4550"/>
              </a:lnSpc>
              <a:tabLst>
                <a:tab pos="0" algn="l"/>
              </a:tabLst>
            </a:pPr>
            <a:r>
              <a:rPr lang="en-US" sz="3500" b="1" strike="noStrike" spc="-1" dirty="0" err="1">
                <a:solidFill>
                  <a:srgbClr val="000000"/>
                </a:solidFill>
                <a:latin typeface="Montserrat Classic Bold"/>
                <a:ea typeface="Montserrat Classic Bold"/>
              </a:rPr>
              <a:t>Ofrece</a:t>
            </a:r>
            <a:r>
              <a:rPr lang="en-US" sz="3500" b="1" strike="noStrike" spc="-1" dirty="0">
                <a:solidFill>
                  <a:srgbClr val="000000"/>
                </a:solidFill>
                <a:latin typeface="Montserrat Classic Bold"/>
                <a:ea typeface="Montserrat Classic Bold"/>
              </a:rPr>
              <a:t>:</a:t>
            </a:r>
            <a:endParaRPr lang="es-ES" sz="3500" b="0" strike="noStrike" spc="-1" dirty="0">
              <a:latin typeface="Arial"/>
            </a:endParaRPr>
          </a:p>
        </p:txBody>
      </p:sp>
      <p:sp>
        <p:nvSpPr>
          <p:cNvPr id="74" name="Freeform 5"/>
          <p:cNvSpPr/>
          <p:nvPr/>
        </p:nvSpPr>
        <p:spPr>
          <a:xfrm>
            <a:off x="13353690" y="147960"/>
            <a:ext cx="4934309" cy="9108720"/>
          </a:xfrm>
          <a:custGeom>
            <a:avLst/>
            <a:gdLst/>
            <a:ahLst/>
            <a:cxnLst/>
            <a:rect l="l" t="t" r="r" b="b"/>
            <a:pathLst>
              <a:path w="7133451" h="9109210">
                <a:moveTo>
                  <a:pt x="0" y="0"/>
                </a:moveTo>
                <a:lnTo>
                  <a:pt x="7133452" y="0"/>
                </a:lnTo>
                <a:lnTo>
                  <a:pt x="7133452" y="9109210"/>
                </a:lnTo>
                <a:lnTo>
                  <a:pt x="0" y="910921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75" name="Freeform 6"/>
          <p:cNvSpPr/>
          <p:nvPr/>
        </p:nvSpPr>
        <p:spPr>
          <a:xfrm>
            <a:off x="16286400" y="943596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 name="CuadroTexto 2">
            <a:extLst>
              <a:ext uri="{FF2B5EF4-FFF2-40B4-BE49-F238E27FC236}">
                <a16:creationId xmlns:a16="http://schemas.microsoft.com/office/drawing/2014/main" id="{7CD8404C-854A-1B5F-242D-5DE43974601D}"/>
              </a:ext>
            </a:extLst>
          </p:cNvPr>
          <p:cNvSpPr txBox="1"/>
          <p:nvPr/>
        </p:nvSpPr>
        <p:spPr>
          <a:xfrm>
            <a:off x="517585" y="6559819"/>
            <a:ext cx="12834741" cy="659091"/>
          </a:xfrm>
          <a:prstGeom prst="rect">
            <a:avLst/>
          </a:prstGeom>
          <a:noFill/>
        </p:spPr>
        <p:txBody>
          <a:bodyPr wrap="square">
            <a:spAutoFit/>
          </a:bodyPr>
          <a:lstStyle/>
          <a:p>
            <a:pPr>
              <a:lnSpc>
                <a:spcPts val="4550"/>
              </a:lnSpc>
              <a:tabLst>
                <a:tab pos="0" algn="l"/>
              </a:tabLst>
            </a:pPr>
            <a:r>
              <a:rPr lang="en-US" sz="3500" b="1" spc="-1" dirty="0">
                <a:solidFill>
                  <a:schemeClr val="accent5">
                    <a:lumMod val="50000"/>
                  </a:schemeClr>
                </a:solidFill>
                <a:latin typeface="Aptos" panose="020B0004020202020204" pitchFamily="34" charset="0"/>
              </a:rPr>
              <a:t>The Local Administration is the closest to the citizens. It offers:</a:t>
            </a:r>
            <a:endParaRPr lang="es-ES" sz="3500" b="1" spc="-1" dirty="0">
              <a:solidFill>
                <a:schemeClr val="accent5">
                  <a:lumMod val="50000"/>
                </a:schemeClr>
              </a:solidFill>
              <a:latin typeface="Aptos" panose="020B0004020202020204" pitchFamily="34" charset="0"/>
            </a:endParaRPr>
          </a:p>
        </p:txBody>
      </p:sp>
      <p:sp>
        <p:nvSpPr>
          <p:cNvPr id="4" name="TextBox 2">
            <a:extLst>
              <a:ext uri="{FF2B5EF4-FFF2-40B4-BE49-F238E27FC236}">
                <a16:creationId xmlns:a16="http://schemas.microsoft.com/office/drawing/2014/main" id="{E9DC7738-8DA4-19E0-E8A4-1592E95FD011}"/>
              </a:ext>
            </a:extLst>
          </p:cNvPr>
          <p:cNvSpPr/>
          <p:nvPr/>
        </p:nvSpPr>
        <p:spPr>
          <a:xfrm>
            <a:off x="379666" y="7401763"/>
            <a:ext cx="11019849" cy="159017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marL="518040" lvl="1" indent="-258840" algn="just">
              <a:lnSpc>
                <a:spcPts val="3121"/>
              </a:lnSpc>
              <a:buClr>
                <a:srgbClr val="000000"/>
              </a:buClr>
              <a:buFont typeface="Arial"/>
              <a:buChar char="•"/>
            </a:pPr>
            <a:r>
              <a:rPr lang="en-US" sz="3000" b="1" strike="noStrike" spc="-1" dirty="0">
                <a:solidFill>
                  <a:schemeClr val="accent5">
                    <a:lumMod val="50000"/>
                  </a:schemeClr>
                </a:solidFill>
                <a:latin typeface="Aptos" panose="020B0004020202020204" pitchFamily="34" charset="0"/>
                <a:ea typeface="Canva Sans Bold"/>
              </a:rPr>
              <a:t>Knowledge</a:t>
            </a:r>
            <a:r>
              <a:rPr lang="en-US" sz="3000" strike="noStrike" spc="-1" dirty="0">
                <a:solidFill>
                  <a:schemeClr val="accent5">
                    <a:lumMod val="50000"/>
                  </a:schemeClr>
                </a:solidFill>
                <a:latin typeface="Aptos" panose="020B0004020202020204" pitchFamily="34" charset="0"/>
                <a:ea typeface="Canva Sans Bold"/>
              </a:rPr>
              <a:t> of the territory, problems and resources.</a:t>
            </a:r>
          </a:p>
          <a:p>
            <a:pPr marL="518040" lvl="1" indent="-258840" algn="just">
              <a:lnSpc>
                <a:spcPts val="3121"/>
              </a:lnSpc>
              <a:buClr>
                <a:srgbClr val="000000"/>
              </a:buClr>
              <a:buFont typeface="Arial"/>
              <a:buChar char="•"/>
            </a:pPr>
            <a:r>
              <a:rPr lang="en-US" sz="3000" strike="noStrike" spc="-1" dirty="0">
                <a:solidFill>
                  <a:schemeClr val="accent5">
                    <a:lumMod val="50000"/>
                  </a:schemeClr>
                </a:solidFill>
                <a:latin typeface="Aptos" panose="020B0004020202020204" pitchFamily="34" charset="0"/>
                <a:ea typeface="Canva Sans Bold"/>
              </a:rPr>
              <a:t>Capacity for connection and dialogue </a:t>
            </a:r>
            <a:r>
              <a:rPr lang="en-US" sz="3000" b="1" strike="noStrike" spc="-1" dirty="0">
                <a:solidFill>
                  <a:schemeClr val="accent5">
                    <a:lumMod val="50000"/>
                  </a:schemeClr>
                </a:solidFill>
                <a:latin typeface="Aptos" panose="020B0004020202020204" pitchFamily="34" charset="0"/>
                <a:ea typeface="Canva Sans Bold"/>
              </a:rPr>
              <a:t>between various internal and external agents.</a:t>
            </a:r>
          </a:p>
          <a:p>
            <a:pPr marL="518040" lvl="1" indent="-258840" algn="just">
              <a:lnSpc>
                <a:spcPts val="3121"/>
              </a:lnSpc>
              <a:buClr>
                <a:srgbClr val="000000"/>
              </a:buClr>
              <a:buFont typeface="Arial"/>
              <a:buChar char="•"/>
            </a:pPr>
            <a:r>
              <a:rPr lang="en-US" sz="3000" strike="noStrike" spc="-1" dirty="0">
                <a:solidFill>
                  <a:schemeClr val="accent5">
                    <a:lumMod val="50000"/>
                  </a:schemeClr>
                </a:solidFill>
                <a:latin typeface="Aptos" panose="020B0004020202020204" pitchFamily="34" charset="0"/>
                <a:ea typeface="Canva Sans Bold"/>
              </a:rPr>
              <a:t>Potential capacity for </a:t>
            </a:r>
            <a:r>
              <a:rPr lang="en-US" sz="3000" b="1" strike="noStrike" spc="-1" dirty="0">
                <a:solidFill>
                  <a:schemeClr val="accent5">
                    <a:lumMod val="50000"/>
                  </a:schemeClr>
                </a:solidFill>
                <a:latin typeface="Aptos" panose="020B0004020202020204" pitchFamily="34" charset="0"/>
                <a:ea typeface="Canva Sans Bold"/>
              </a:rPr>
              <a:t>territorial coordination.</a:t>
            </a:r>
            <a:endParaRPr lang="es-ES" sz="3000" b="1" strike="noStrike" spc="-1" dirty="0">
              <a:solidFill>
                <a:schemeClr val="accent5">
                  <a:lumMod val="50000"/>
                </a:schemeClr>
              </a:solidFill>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2"/>
          <p:cNvSpPr/>
          <p:nvPr/>
        </p:nvSpPr>
        <p:spPr>
          <a:xfrm rot="8100000">
            <a:off x="15573600" y="1320840"/>
            <a:ext cx="3166560" cy="3166560"/>
          </a:xfrm>
          <a:custGeom>
            <a:avLst/>
            <a:gdLst/>
            <a:ahLst/>
            <a:cxnLst/>
            <a:rect l="l" t="t" r="r" b="b"/>
            <a:pathLst>
              <a:path w="3167028" h="3167028">
                <a:moveTo>
                  <a:pt x="0" y="0"/>
                </a:moveTo>
                <a:lnTo>
                  <a:pt x="3167028" y="0"/>
                </a:lnTo>
                <a:lnTo>
                  <a:pt x="3167028" y="3167028"/>
                </a:lnTo>
                <a:lnTo>
                  <a:pt x="0" y="3167028"/>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77" name="Freeform 3"/>
          <p:cNvSpPr/>
          <p:nvPr/>
        </p:nvSpPr>
        <p:spPr>
          <a:xfrm>
            <a:off x="-64184" y="1754825"/>
            <a:ext cx="5886770" cy="6584400"/>
          </a:xfrm>
          <a:custGeom>
            <a:avLst/>
            <a:gdLst/>
            <a:ahLst/>
            <a:cxnLst/>
            <a:rect l="l" t="t" r="r" b="b"/>
            <a:pathLst>
              <a:path w="7529404" h="6584806">
                <a:moveTo>
                  <a:pt x="0" y="0"/>
                </a:moveTo>
                <a:lnTo>
                  <a:pt x="7529404" y="0"/>
                </a:lnTo>
                <a:lnTo>
                  <a:pt x="7529404" y="6584806"/>
                </a:lnTo>
                <a:lnTo>
                  <a:pt x="0" y="6584806"/>
                </a:lnTo>
                <a:lnTo>
                  <a:pt x="0" y="0"/>
                </a:lnTo>
                <a:close/>
              </a:path>
            </a:pathLst>
          </a:custGeom>
          <a:blipFill rotWithShape="0">
            <a:blip r:embed="rId3">
              <a:alphaModFix amt="77000"/>
            </a:blip>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78" name="TextBox 4"/>
          <p:cNvSpPr/>
          <p:nvPr/>
        </p:nvSpPr>
        <p:spPr>
          <a:xfrm>
            <a:off x="3847381" y="335707"/>
            <a:ext cx="14174219" cy="20885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5502"/>
              </a:lnSpc>
              <a:tabLst>
                <a:tab pos="0" algn="l"/>
              </a:tabLst>
            </a:pPr>
            <a:r>
              <a:rPr lang="en-US" sz="4400" b="1" strike="noStrike" spc="-1" dirty="0">
                <a:solidFill>
                  <a:srgbClr val="000000"/>
                </a:solidFill>
                <a:latin typeface="Montserrat Classic Bold"/>
                <a:ea typeface="Montserrat Classic Bold"/>
              </a:rPr>
              <a:t>¿</a:t>
            </a:r>
            <a:r>
              <a:rPr lang="en-US" sz="4400" b="1" strike="noStrike" spc="-1" dirty="0" err="1">
                <a:solidFill>
                  <a:srgbClr val="000000"/>
                </a:solidFill>
                <a:latin typeface="Montserrat Classic Bold"/>
                <a:ea typeface="Montserrat Classic Bold"/>
              </a:rPr>
              <a:t>Cuál</a:t>
            </a:r>
            <a:r>
              <a:rPr lang="en-US" sz="4400" b="1" strike="noStrike" spc="-1" dirty="0">
                <a:solidFill>
                  <a:srgbClr val="000000"/>
                </a:solidFill>
                <a:latin typeface="Montserrat Classic Bold"/>
                <a:ea typeface="Montserrat Classic Bold"/>
              </a:rPr>
              <a:t> es la </a:t>
            </a:r>
            <a:r>
              <a:rPr lang="en-US" sz="4400" b="1" strike="noStrike" spc="-1" dirty="0" err="1">
                <a:solidFill>
                  <a:srgbClr val="000000"/>
                </a:solidFill>
                <a:latin typeface="Montserrat Classic Bold"/>
                <a:ea typeface="Montserrat Classic Bold"/>
              </a:rPr>
              <a:t>estructura</a:t>
            </a:r>
            <a:r>
              <a:rPr lang="en-US" sz="4400" b="1" strike="noStrike" spc="-1" dirty="0">
                <a:solidFill>
                  <a:srgbClr val="000000"/>
                </a:solidFill>
                <a:latin typeface="Montserrat Classic Bold"/>
                <a:ea typeface="Montserrat Classic Bold"/>
              </a:rPr>
              <a:t> </a:t>
            </a:r>
            <a:r>
              <a:rPr lang="en-US" sz="4400" b="1" strike="noStrike" spc="-1" dirty="0" err="1">
                <a:solidFill>
                  <a:srgbClr val="000000"/>
                </a:solidFill>
                <a:latin typeface="Montserrat Classic Bold"/>
                <a:ea typeface="Montserrat Classic Bold"/>
              </a:rPr>
              <a:t>básica</a:t>
            </a:r>
            <a:r>
              <a:rPr lang="en-US" sz="4400" b="1" strike="noStrike" spc="-1" dirty="0">
                <a:solidFill>
                  <a:srgbClr val="000000"/>
                </a:solidFill>
                <a:latin typeface="Montserrat Classic Bold"/>
                <a:ea typeface="Montserrat Classic Bold"/>
              </a:rPr>
              <a:t> de un Plan Municipal de </a:t>
            </a:r>
            <a:r>
              <a:rPr lang="en-US" sz="4400" b="1" strike="noStrike" spc="-1" dirty="0" err="1">
                <a:solidFill>
                  <a:srgbClr val="000000"/>
                </a:solidFill>
                <a:latin typeface="Montserrat Classic Bold"/>
                <a:ea typeface="Montserrat Classic Bold"/>
              </a:rPr>
              <a:t>Adicciones</a:t>
            </a:r>
            <a:r>
              <a:rPr lang="en-US" sz="4400" b="1" strike="noStrike" spc="-1" dirty="0">
                <a:solidFill>
                  <a:srgbClr val="000000"/>
                </a:solidFill>
                <a:latin typeface="Montserrat Classic Bold"/>
                <a:ea typeface="Montserrat Classic Bold"/>
              </a:rPr>
              <a:t>?</a:t>
            </a:r>
          </a:p>
          <a:p>
            <a:pPr>
              <a:lnSpc>
                <a:spcPts val="5502"/>
              </a:lnSpc>
              <a:tabLst>
                <a:tab pos="0" algn="l"/>
              </a:tabLst>
            </a:pPr>
            <a:r>
              <a:rPr lang="en-US" sz="4400" b="0" strike="noStrike" spc="-1" dirty="0">
                <a:solidFill>
                  <a:schemeClr val="accent5">
                    <a:lumMod val="50000"/>
                  </a:schemeClr>
                </a:solidFill>
                <a:latin typeface="Aptos" panose="020B0004020202020204" pitchFamily="34" charset="0"/>
              </a:rPr>
              <a:t>What is the basic structure of a Municipal Addictions Plan?</a:t>
            </a:r>
            <a:endParaRPr lang="es-ES" sz="4400" b="0" strike="noStrike" spc="-1" dirty="0">
              <a:solidFill>
                <a:schemeClr val="accent5">
                  <a:lumMod val="50000"/>
                </a:schemeClr>
              </a:solidFill>
              <a:latin typeface="Aptos" panose="020B0004020202020204" pitchFamily="34" charset="0"/>
            </a:endParaRPr>
          </a:p>
        </p:txBody>
      </p:sp>
      <p:sp>
        <p:nvSpPr>
          <p:cNvPr id="79" name="TextBox 5"/>
          <p:cNvSpPr/>
          <p:nvPr/>
        </p:nvSpPr>
        <p:spPr>
          <a:xfrm>
            <a:off x="6773604" y="2648156"/>
            <a:ext cx="9073627" cy="76944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030"/>
              </a:lnSpc>
              <a:tabLst>
                <a:tab pos="0" algn="l"/>
              </a:tabLst>
            </a:pPr>
            <a:r>
              <a:rPr lang="en-US" sz="2800" b="0" strike="noStrike" spc="-1" dirty="0">
                <a:solidFill>
                  <a:srgbClr val="000000"/>
                </a:solidFill>
                <a:latin typeface="Montserrat Classic Bold"/>
                <a:ea typeface="Canva Sans"/>
              </a:rPr>
              <a:t>Una </a:t>
            </a:r>
            <a:r>
              <a:rPr lang="en-US" sz="2800" b="0" strike="noStrike" spc="-1" dirty="0" err="1">
                <a:solidFill>
                  <a:srgbClr val="000000"/>
                </a:solidFill>
                <a:latin typeface="Montserrat Classic Bold"/>
                <a:ea typeface="Canva Sans"/>
              </a:rPr>
              <a:t>unidad</a:t>
            </a:r>
            <a:r>
              <a:rPr lang="en-US" sz="2800" b="0" strike="noStrike" spc="-1" dirty="0">
                <a:solidFill>
                  <a:srgbClr val="000000"/>
                </a:solidFill>
                <a:latin typeface="Montserrat Classic Bold"/>
                <a:ea typeface="Canva Sans"/>
              </a:rPr>
              <a:t> </a:t>
            </a:r>
            <a:r>
              <a:rPr lang="en-US" sz="2800" b="0" strike="noStrike" spc="-1" dirty="0" err="1">
                <a:solidFill>
                  <a:srgbClr val="000000"/>
                </a:solidFill>
                <a:latin typeface="Montserrat Classic Bold"/>
                <a:ea typeface="Canva Sans"/>
              </a:rPr>
              <a:t>promotora</a:t>
            </a:r>
            <a:r>
              <a:rPr lang="en-US" sz="2800" b="0" strike="noStrike" spc="-1" dirty="0">
                <a:solidFill>
                  <a:srgbClr val="000000"/>
                </a:solidFill>
                <a:latin typeface="Montserrat Classic Bold"/>
                <a:ea typeface="Canva Sans"/>
              </a:rPr>
              <a:t> y de </a:t>
            </a:r>
            <a:r>
              <a:rPr lang="en-US" sz="2800" b="0" strike="noStrike" spc="-1" dirty="0" err="1">
                <a:solidFill>
                  <a:srgbClr val="000000"/>
                </a:solidFill>
                <a:latin typeface="Montserrat Classic Bold"/>
                <a:ea typeface="Canva Sans"/>
              </a:rPr>
              <a:t>coordinación</a:t>
            </a:r>
            <a:r>
              <a:rPr lang="en-US" sz="2800" b="0" strike="noStrike" spc="-1" dirty="0">
                <a:solidFill>
                  <a:srgbClr val="000000"/>
                </a:solidFill>
                <a:latin typeface="Montserrat Classic Bold"/>
                <a:ea typeface="Canva Sans"/>
              </a:rPr>
              <a:t> (</a:t>
            </a:r>
            <a:r>
              <a:rPr lang="en-US" sz="2800" b="0" strike="noStrike" spc="-1" dirty="0" err="1">
                <a:solidFill>
                  <a:srgbClr val="000000"/>
                </a:solidFill>
                <a:latin typeface="Montserrat Classic Bold"/>
                <a:ea typeface="Canva Sans"/>
              </a:rPr>
              <a:t>técnico</a:t>
            </a:r>
            <a:r>
              <a:rPr lang="en-US" sz="2800" b="0" strike="noStrike" spc="-1" dirty="0">
                <a:solidFill>
                  <a:srgbClr val="000000"/>
                </a:solidFill>
                <a:latin typeface="Montserrat Classic Bold"/>
                <a:ea typeface="Canva Sans"/>
              </a:rPr>
              <a:t>/</a:t>
            </a:r>
            <a:r>
              <a:rPr lang="en-US" sz="2800" b="0" strike="noStrike" spc="-1" dirty="0" err="1">
                <a:solidFill>
                  <a:srgbClr val="000000"/>
                </a:solidFill>
                <a:latin typeface="Montserrat Classic Bold"/>
                <a:ea typeface="Canva Sans"/>
              </a:rPr>
              <a:t>política</a:t>
            </a:r>
            <a:r>
              <a:rPr lang="en-US" sz="2800" b="0" strike="noStrike" spc="-1" dirty="0">
                <a:solidFill>
                  <a:srgbClr val="000000"/>
                </a:solidFill>
                <a:latin typeface="Montserrat Classic Bold"/>
                <a:ea typeface="Canva Sans"/>
              </a:rPr>
              <a:t>)</a:t>
            </a:r>
          </a:p>
          <a:p>
            <a:pPr>
              <a:lnSpc>
                <a:spcPts val="3030"/>
              </a:lnSpc>
              <a:tabLst>
                <a:tab pos="0" algn="l"/>
              </a:tabLst>
            </a:pPr>
            <a:r>
              <a:rPr lang="en-US" sz="2800" b="0" strike="noStrike" spc="-1" dirty="0">
                <a:solidFill>
                  <a:schemeClr val="accent5">
                    <a:lumMod val="50000"/>
                  </a:schemeClr>
                </a:solidFill>
                <a:latin typeface="Aptos" panose="020B0004020202020204" pitchFamily="34" charset="0"/>
              </a:rPr>
              <a:t>A promotion and coordination unit (technical/political)</a:t>
            </a:r>
            <a:endParaRPr lang="es-ES" sz="2800" b="0" strike="noStrike" spc="-1" dirty="0">
              <a:solidFill>
                <a:schemeClr val="accent5">
                  <a:lumMod val="50000"/>
                </a:schemeClr>
              </a:solidFill>
              <a:latin typeface="Aptos" panose="020B0004020202020204" pitchFamily="34" charset="0"/>
            </a:endParaRPr>
          </a:p>
        </p:txBody>
      </p:sp>
      <p:sp>
        <p:nvSpPr>
          <p:cNvPr id="80" name="TextBox 6"/>
          <p:cNvSpPr/>
          <p:nvPr/>
        </p:nvSpPr>
        <p:spPr>
          <a:xfrm>
            <a:off x="6773604" y="4027523"/>
            <a:ext cx="8429399" cy="76944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030"/>
              </a:lnSpc>
              <a:tabLst>
                <a:tab pos="0" algn="l"/>
              </a:tabLst>
            </a:pPr>
            <a:r>
              <a:rPr lang="en-US" sz="2800" b="0" strike="noStrike" spc="-1" dirty="0">
                <a:solidFill>
                  <a:srgbClr val="000000"/>
                </a:solidFill>
                <a:latin typeface="Montserrat Classic Bold"/>
                <a:ea typeface="Canva Sans"/>
              </a:rPr>
              <a:t>Un </a:t>
            </a:r>
            <a:r>
              <a:rPr lang="en-US" sz="2800" b="0" strike="noStrike" spc="-1" dirty="0" err="1">
                <a:solidFill>
                  <a:srgbClr val="000000"/>
                </a:solidFill>
                <a:latin typeface="Montserrat Classic Bold"/>
                <a:ea typeface="Canva Sans"/>
              </a:rPr>
              <a:t>órgano</a:t>
            </a:r>
            <a:r>
              <a:rPr lang="en-US" sz="2800" b="0" strike="noStrike" spc="-1" dirty="0">
                <a:solidFill>
                  <a:srgbClr val="000000"/>
                </a:solidFill>
                <a:latin typeface="Montserrat Classic Bold"/>
                <a:ea typeface="Canva Sans"/>
              </a:rPr>
              <a:t> o </a:t>
            </a:r>
            <a:r>
              <a:rPr lang="en-US" sz="2800" b="0" strike="noStrike" spc="-1" dirty="0" err="1">
                <a:solidFill>
                  <a:srgbClr val="000000"/>
                </a:solidFill>
                <a:latin typeface="Montserrat Classic Bold"/>
                <a:ea typeface="Canva Sans"/>
              </a:rPr>
              <a:t>sistema</a:t>
            </a:r>
            <a:r>
              <a:rPr lang="en-US" sz="2800" b="0" strike="noStrike" spc="-1" dirty="0">
                <a:solidFill>
                  <a:srgbClr val="000000"/>
                </a:solidFill>
                <a:latin typeface="Montserrat Classic Bold"/>
                <a:ea typeface="Canva Sans"/>
              </a:rPr>
              <a:t> de </a:t>
            </a:r>
            <a:r>
              <a:rPr lang="en-US" sz="2800" b="0" strike="noStrike" spc="-1" dirty="0" err="1">
                <a:solidFill>
                  <a:srgbClr val="000000"/>
                </a:solidFill>
                <a:latin typeface="Montserrat Classic Bold"/>
                <a:ea typeface="Canva Sans"/>
              </a:rPr>
              <a:t>participación</a:t>
            </a:r>
            <a:endParaRPr lang="en-US" sz="2800" b="0" strike="noStrike" spc="-1" dirty="0">
              <a:solidFill>
                <a:srgbClr val="000000"/>
              </a:solidFill>
              <a:latin typeface="Montserrat Classic Bold"/>
              <a:ea typeface="Canva Sans"/>
            </a:endParaRPr>
          </a:p>
          <a:p>
            <a:pPr>
              <a:lnSpc>
                <a:spcPts val="3030"/>
              </a:lnSpc>
              <a:tabLst>
                <a:tab pos="0" algn="l"/>
              </a:tabLst>
            </a:pPr>
            <a:r>
              <a:rPr lang="en-US" sz="2800" b="0" strike="noStrike" spc="-1" dirty="0">
                <a:solidFill>
                  <a:schemeClr val="accent5">
                    <a:lumMod val="50000"/>
                  </a:schemeClr>
                </a:solidFill>
                <a:latin typeface="Aptos" panose="020B0004020202020204" pitchFamily="34" charset="0"/>
              </a:rPr>
              <a:t>A participatory body or system</a:t>
            </a:r>
            <a:endParaRPr lang="es-ES" sz="2800" b="0" strike="noStrike" spc="-1" dirty="0">
              <a:solidFill>
                <a:schemeClr val="accent5">
                  <a:lumMod val="50000"/>
                </a:schemeClr>
              </a:solidFill>
              <a:latin typeface="Aptos" panose="020B0004020202020204" pitchFamily="34" charset="0"/>
            </a:endParaRPr>
          </a:p>
        </p:txBody>
      </p:sp>
      <p:sp>
        <p:nvSpPr>
          <p:cNvPr id="81" name="TextBox 7"/>
          <p:cNvSpPr/>
          <p:nvPr/>
        </p:nvSpPr>
        <p:spPr>
          <a:xfrm>
            <a:off x="6298095" y="5531211"/>
            <a:ext cx="11489573" cy="421698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3025"/>
              </a:lnSpc>
              <a:tabLst>
                <a:tab pos="0" algn="l"/>
              </a:tabLst>
            </a:pPr>
            <a:r>
              <a:rPr lang="en-US" sz="2400" b="0" strike="noStrike" spc="-1" dirty="0">
                <a:solidFill>
                  <a:srgbClr val="000000"/>
                </a:solidFill>
                <a:latin typeface="Montserrat Classic Bold"/>
                <a:ea typeface="Canva Sans"/>
              </a:rPr>
              <a:t>La </a:t>
            </a:r>
            <a:r>
              <a:rPr lang="en-US" sz="2400" b="0" strike="noStrike" spc="-1" dirty="0" err="1">
                <a:solidFill>
                  <a:srgbClr val="000000"/>
                </a:solidFill>
                <a:latin typeface="Montserrat Classic Bold"/>
                <a:ea typeface="Canva Sans"/>
              </a:rPr>
              <a:t>integración</a:t>
            </a:r>
            <a:r>
              <a:rPr lang="en-US" sz="2400" b="0" strike="noStrike" spc="-1" dirty="0">
                <a:solidFill>
                  <a:srgbClr val="000000"/>
                </a:solidFill>
                <a:latin typeface="Montserrat Classic Bold"/>
                <a:ea typeface="Canva Sans"/>
              </a:rPr>
              <a:t> de las </a:t>
            </a:r>
            <a:r>
              <a:rPr lang="en-US" sz="2400" b="0" strike="noStrike" spc="-1" dirty="0" err="1">
                <a:solidFill>
                  <a:srgbClr val="000000"/>
                </a:solidFill>
                <a:latin typeface="Montserrat Classic Bold"/>
                <a:ea typeface="Canva Sans"/>
              </a:rPr>
              <a:t>áreas</a:t>
            </a:r>
            <a:r>
              <a:rPr lang="en-US" sz="2400" b="0" strike="noStrike" spc="-1" dirty="0">
                <a:solidFill>
                  <a:srgbClr val="000000"/>
                </a:solidFill>
                <a:latin typeface="Montserrat Classic Bold"/>
                <a:ea typeface="Canva Sans"/>
              </a:rPr>
              <a:t> que </a:t>
            </a:r>
            <a:r>
              <a:rPr lang="en-US" sz="2400" b="0" strike="noStrike" spc="-1" dirty="0" err="1">
                <a:solidFill>
                  <a:srgbClr val="000000"/>
                </a:solidFill>
                <a:latin typeface="Montserrat Classic Bold"/>
                <a:ea typeface="Canva Sans"/>
              </a:rPr>
              <a:t>componen</a:t>
            </a:r>
            <a:r>
              <a:rPr lang="en-US" sz="2400" b="0" strike="noStrike" spc="-1" dirty="0">
                <a:solidFill>
                  <a:srgbClr val="000000"/>
                </a:solidFill>
                <a:latin typeface="Montserrat Classic Bold"/>
                <a:ea typeface="Canva Sans"/>
              </a:rPr>
              <a:t> la </a:t>
            </a:r>
            <a:r>
              <a:rPr lang="en-US" sz="2400" b="0" strike="noStrike" spc="-1" dirty="0" err="1">
                <a:solidFill>
                  <a:srgbClr val="000000"/>
                </a:solidFill>
                <a:latin typeface="Montserrat Classic Bold"/>
                <a:ea typeface="Canva Sans"/>
              </a:rPr>
              <a:t>atención</a:t>
            </a:r>
            <a:r>
              <a:rPr lang="en-US" sz="2400" b="0" strike="noStrike" spc="-1" dirty="0">
                <a:solidFill>
                  <a:srgbClr val="000000"/>
                </a:solidFill>
                <a:latin typeface="Montserrat Classic Bold"/>
                <a:ea typeface="Canva Sans"/>
              </a:rPr>
              <a:t> a las </a:t>
            </a:r>
            <a:r>
              <a:rPr lang="en-US" sz="2400" b="0" strike="noStrike" spc="-1" dirty="0" err="1">
                <a:solidFill>
                  <a:srgbClr val="000000"/>
                </a:solidFill>
                <a:latin typeface="Montserrat Classic Bold"/>
                <a:ea typeface="Canva Sans"/>
              </a:rPr>
              <a:t>drogodependencias</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Prevención</a:t>
            </a:r>
            <a:r>
              <a:rPr lang="en-US" sz="2400" b="0" strike="noStrike" spc="-1" dirty="0">
                <a:solidFill>
                  <a:srgbClr val="000000"/>
                </a:solidFill>
                <a:latin typeface="Montserrat Classic Bold"/>
                <a:ea typeface="Canva Sans"/>
              </a:rPr>
              <a:t>, Asistencia, </a:t>
            </a:r>
            <a:r>
              <a:rPr lang="en-US" sz="2400" b="0" strike="noStrike" spc="-1" dirty="0" err="1">
                <a:solidFill>
                  <a:srgbClr val="000000"/>
                </a:solidFill>
                <a:latin typeface="Montserrat Classic Bold"/>
                <a:ea typeface="Canva Sans"/>
              </a:rPr>
              <a:t>Integración</a:t>
            </a:r>
            <a:r>
              <a:rPr lang="en-US" sz="2400" b="0" strike="noStrike" spc="-1" dirty="0">
                <a:solidFill>
                  <a:srgbClr val="000000"/>
                </a:solidFill>
                <a:latin typeface="Montserrat Classic Bold"/>
                <a:ea typeface="Canva Sans"/>
              </a:rPr>
              <a:t> Social y </a:t>
            </a:r>
            <a:r>
              <a:rPr lang="en-US" sz="2400" b="0" strike="noStrike" spc="-1" dirty="0" err="1">
                <a:solidFill>
                  <a:srgbClr val="000000"/>
                </a:solidFill>
                <a:latin typeface="Montserrat Classic Bold"/>
                <a:ea typeface="Canva Sans"/>
              </a:rPr>
              <a:t>Reducción</a:t>
            </a:r>
            <a:r>
              <a:rPr lang="en-US" sz="2400" b="0" strike="noStrike" spc="-1" dirty="0">
                <a:solidFill>
                  <a:srgbClr val="000000"/>
                </a:solidFill>
                <a:latin typeface="Montserrat Classic Bold"/>
                <a:ea typeface="Canva Sans"/>
              </a:rPr>
              <a:t> de la </a:t>
            </a:r>
            <a:r>
              <a:rPr lang="en-US" sz="2400" b="0" strike="noStrike" spc="-1" dirty="0" err="1">
                <a:solidFill>
                  <a:srgbClr val="000000"/>
                </a:solidFill>
                <a:latin typeface="Montserrat Classic Bold"/>
                <a:ea typeface="Canva Sans"/>
              </a:rPr>
              <a:t>Oferta</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en</a:t>
            </a:r>
            <a:r>
              <a:rPr lang="en-US" sz="2400" b="0" strike="noStrike" spc="-1" dirty="0">
                <a:solidFill>
                  <a:srgbClr val="000000"/>
                </a:solidFill>
                <a:latin typeface="Montserrat Classic Bold"/>
                <a:ea typeface="Canva Sans"/>
              </a:rPr>
              <a:t> las </a:t>
            </a:r>
            <a:r>
              <a:rPr lang="en-US" sz="2400" b="0" strike="noStrike" spc="-1" dirty="0" err="1">
                <a:solidFill>
                  <a:srgbClr val="000000"/>
                </a:solidFill>
                <a:latin typeface="Montserrat Classic Bold"/>
                <a:ea typeface="Canva Sans"/>
              </a:rPr>
              <a:t>delegaciones</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municipales</a:t>
            </a:r>
            <a:r>
              <a:rPr lang="en-US" sz="2400" b="0" strike="noStrike" spc="-1" dirty="0">
                <a:solidFill>
                  <a:srgbClr val="000000"/>
                </a:solidFill>
                <a:latin typeface="Montserrat Classic Bold"/>
                <a:ea typeface="Canva Sans"/>
              </a:rPr>
              <a:t> de </a:t>
            </a:r>
            <a:r>
              <a:rPr lang="en-US" sz="2400" b="0" strike="noStrike" spc="-1" dirty="0" err="1">
                <a:solidFill>
                  <a:srgbClr val="000000"/>
                </a:solidFill>
                <a:latin typeface="Montserrat Classic Bold"/>
                <a:ea typeface="Canva Sans"/>
              </a:rPr>
              <a:t>Educación</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Servicios</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Sociales</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Consumo</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Ocio</a:t>
            </a:r>
            <a:r>
              <a:rPr lang="en-US" sz="2400" b="0" strike="noStrike" spc="-1" dirty="0">
                <a:solidFill>
                  <a:srgbClr val="000000"/>
                </a:solidFill>
                <a:latin typeface="Montserrat Classic Bold"/>
                <a:ea typeface="Canva Sans"/>
              </a:rPr>
              <a:t> y Fiestas Locales, Juventud, Empleo, </a:t>
            </a:r>
            <a:r>
              <a:rPr lang="en-US" sz="2400" b="0" strike="noStrike" spc="-1" dirty="0" err="1">
                <a:solidFill>
                  <a:srgbClr val="000000"/>
                </a:solidFill>
                <a:latin typeface="Montserrat Classic Bold"/>
                <a:ea typeface="Canva Sans"/>
              </a:rPr>
              <a:t>Igualdad</a:t>
            </a:r>
            <a:r>
              <a:rPr lang="en-US" sz="2400" b="0" strike="noStrike" spc="-1" dirty="0">
                <a:solidFill>
                  <a:srgbClr val="000000"/>
                </a:solidFill>
                <a:latin typeface="Montserrat Classic Bold"/>
                <a:ea typeface="Canva Sans"/>
              </a:rPr>
              <a:t>, Policía Local, etc., </a:t>
            </a:r>
            <a:r>
              <a:rPr lang="en-US" sz="2400" b="0" strike="noStrike" spc="-1" dirty="0" err="1">
                <a:solidFill>
                  <a:srgbClr val="000000"/>
                </a:solidFill>
                <a:latin typeface="Montserrat Classic Bold"/>
                <a:ea typeface="Canva Sans"/>
              </a:rPr>
              <a:t>en</a:t>
            </a:r>
            <a:r>
              <a:rPr lang="en-US" sz="2400" b="0" strike="noStrike" spc="-1" dirty="0">
                <a:solidFill>
                  <a:srgbClr val="000000"/>
                </a:solidFill>
                <a:latin typeface="Montserrat Classic Bold"/>
                <a:ea typeface="Canva Sans"/>
              </a:rPr>
              <a:t> forma de </a:t>
            </a:r>
            <a:r>
              <a:rPr lang="en-US" sz="2400" b="0" strike="noStrike" spc="-1" dirty="0" err="1">
                <a:solidFill>
                  <a:srgbClr val="000000"/>
                </a:solidFill>
                <a:latin typeface="Montserrat Classic Bold"/>
                <a:ea typeface="Canva Sans"/>
              </a:rPr>
              <a:t>programas</a:t>
            </a:r>
            <a:r>
              <a:rPr lang="en-US" sz="2400" b="0" strike="noStrike" spc="-1" dirty="0">
                <a:solidFill>
                  <a:srgbClr val="000000"/>
                </a:solidFill>
                <a:latin typeface="Montserrat Classic Bold"/>
                <a:ea typeface="Canva Sans"/>
              </a:rPr>
              <a:t> y </a:t>
            </a:r>
            <a:r>
              <a:rPr lang="en-US" sz="2400" b="0" strike="noStrike" spc="-1" dirty="0" err="1">
                <a:solidFill>
                  <a:srgbClr val="000000"/>
                </a:solidFill>
                <a:latin typeface="Montserrat Classic Bold"/>
                <a:ea typeface="Canva Sans"/>
              </a:rPr>
              <a:t>actividades</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adaptadas</a:t>
            </a:r>
            <a:r>
              <a:rPr lang="en-US" sz="2400" b="0" strike="noStrike" spc="-1" dirty="0">
                <a:solidFill>
                  <a:srgbClr val="000000"/>
                </a:solidFill>
                <a:latin typeface="Montserrat Classic Bold"/>
                <a:ea typeface="Canva Sans"/>
              </a:rPr>
              <a:t> al </a:t>
            </a:r>
            <a:r>
              <a:rPr lang="en-US" sz="2400" b="0" strike="noStrike" spc="-1" dirty="0" err="1">
                <a:solidFill>
                  <a:srgbClr val="000000"/>
                </a:solidFill>
                <a:latin typeface="Montserrat Classic Bold"/>
                <a:ea typeface="Canva Sans"/>
              </a:rPr>
              <a:t>tamaño</a:t>
            </a:r>
            <a:r>
              <a:rPr lang="en-US" sz="2400" b="0" strike="noStrike" spc="-1" dirty="0">
                <a:solidFill>
                  <a:srgbClr val="000000"/>
                </a:solidFill>
                <a:latin typeface="Montserrat Classic Bold"/>
                <a:ea typeface="Canva Sans"/>
              </a:rPr>
              <a:t> y </a:t>
            </a:r>
            <a:r>
              <a:rPr lang="en-US" sz="2400" b="0" strike="noStrike" spc="-1" dirty="0" err="1">
                <a:solidFill>
                  <a:srgbClr val="000000"/>
                </a:solidFill>
                <a:latin typeface="Montserrat Classic Bold"/>
                <a:ea typeface="Canva Sans"/>
              </a:rPr>
              <a:t>los</a:t>
            </a:r>
            <a:r>
              <a:rPr lang="en-US" sz="2400" b="0" strike="noStrike" spc="-1" dirty="0">
                <a:solidFill>
                  <a:srgbClr val="000000"/>
                </a:solidFill>
                <a:latin typeface="Montserrat Classic Bold"/>
                <a:ea typeface="Canva Sans"/>
              </a:rPr>
              <a:t> </a:t>
            </a:r>
            <a:r>
              <a:rPr lang="en-US" sz="2400" b="0" strike="noStrike" spc="-1" dirty="0" err="1">
                <a:solidFill>
                  <a:srgbClr val="000000"/>
                </a:solidFill>
                <a:latin typeface="Montserrat Classic Bold"/>
                <a:ea typeface="Canva Sans"/>
              </a:rPr>
              <a:t>recursos</a:t>
            </a:r>
            <a:r>
              <a:rPr lang="en-US" sz="2400" b="0" strike="noStrike" spc="-1" dirty="0">
                <a:solidFill>
                  <a:srgbClr val="000000"/>
                </a:solidFill>
                <a:latin typeface="Montserrat Classic Bold"/>
                <a:ea typeface="Canva Sans"/>
              </a:rPr>
              <a:t> de </a:t>
            </a:r>
            <a:r>
              <a:rPr lang="en-US" sz="2400" b="0" strike="noStrike" spc="-1" dirty="0" err="1">
                <a:solidFill>
                  <a:srgbClr val="000000"/>
                </a:solidFill>
                <a:latin typeface="Montserrat Classic Bold"/>
                <a:ea typeface="Canva Sans"/>
              </a:rPr>
              <a:t>los</a:t>
            </a:r>
            <a:r>
              <a:rPr lang="en-US" sz="2400" b="0" strike="noStrike" spc="-1" dirty="0">
                <a:solidFill>
                  <a:srgbClr val="000000"/>
                </a:solidFill>
                <a:latin typeface="Montserrat Classic Bold"/>
                <a:ea typeface="Canva Sans"/>
              </a:rPr>
              <a:t> municipios.</a:t>
            </a:r>
          </a:p>
          <a:p>
            <a:pPr algn="just">
              <a:lnSpc>
                <a:spcPts val="3025"/>
              </a:lnSpc>
              <a:tabLst>
                <a:tab pos="0" algn="l"/>
              </a:tabLst>
            </a:pPr>
            <a:endParaRPr lang="en-US" sz="2400" b="0" strike="noStrike" spc="-1" dirty="0">
              <a:solidFill>
                <a:srgbClr val="000000"/>
              </a:solidFill>
              <a:latin typeface="Montserrat Classic Bold"/>
              <a:ea typeface="Canva Sans"/>
            </a:endParaRPr>
          </a:p>
          <a:p>
            <a:pPr algn="just">
              <a:lnSpc>
                <a:spcPts val="3025"/>
              </a:lnSpc>
              <a:tabLst>
                <a:tab pos="0" algn="l"/>
              </a:tabLst>
            </a:pPr>
            <a:r>
              <a:rPr lang="en-US" sz="2400" b="0" strike="noStrike" spc="-1" dirty="0">
                <a:solidFill>
                  <a:schemeClr val="accent5">
                    <a:lumMod val="50000"/>
                  </a:schemeClr>
                </a:solidFill>
                <a:latin typeface="Aptos" panose="020B0004020202020204" pitchFamily="34" charset="0"/>
              </a:rPr>
              <a:t>The integration of the areas that make up the attention to drug addiction: Prevention, Assistance, Social Integration and Supply Reduction, in the municipal delegations of Education, Social Services, Consumption, Leisure and Local Festivities, Youth, Employment, Equality, Local Police, etc., in the form of programs and activities adapted to the size and resources of the municipalities.</a:t>
            </a:r>
            <a:endParaRPr lang="es-ES" sz="2400" b="0" strike="noStrike" spc="-1" dirty="0">
              <a:solidFill>
                <a:schemeClr val="accent5">
                  <a:lumMod val="50000"/>
                </a:schemeClr>
              </a:solidFill>
              <a:latin typeface="Aptos" panose="020B0004020202020204" pitchFamily="34" charset="0"/>
            </a:endParaRPr>
          </a:p>
        </p:txBody>
      </p:sp>
      <p:sp>
        <p:nvSpPr>
          <p:cNvPr id="82" name="TextBox 8"/>
          <p:cNvSpPr/>
          <p:nvPr/>
        </p:nvSpPr>
        <p:spPr>
          <a:xfrm>
            <a:off x="6084975" y="2604729"/>
            <a:ext cx="426240" cy="11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623"/>
              </a:lnSpc>
            </a:pPr>
            <a:r>
              <a:rPr lang="en-US" sz="4240" b="1" strike="noStrike" spc="-1" dirty="0">
                <a:solidFill>
                  <a:srgbClr val="000000"/>
                </a:solidFill>
                <a:latin typeface="Bebas Neue Bold"/>
                <a:ea typeface="Bebas Neue Bold"/>
              </a:rPr>
              <a:t>01</a:t>
            </a:r>
            <a:endParaRPr lang="es-ES" sz="4240" b="0" strike="noStrike" spc="-1" dirty="0">
              <a:latin typeface="Arial"/>
            </a:endParaRPr>
          </a:p>
        </p:txBody>
      </p:sp>
      <p:sp>
        <p:nvSpPr>
          <p:cNvPr id="83" name="TextBox 9"/>
          <p:cNvSpPr/>
          <p:nvPr/>
        </p:nvSpPr>
        <p:spPr>
          <a:xfrm>
            <a:off x="6084975" y="4015090"/>
            <a:ext cx="426240" cy="11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623"/>
              </a:lnSpc>
            </a:pPr>
            <a:r>
              <a:rPr lang="en-US" sz="4240" b="1" strike="noStrike" spc="-1" dirty="0">
                <a:solidFill>
                  <a:srgbClr val="000000"/>
                </a:solidFill>
                <a:latin typeface="Bebas Neue Bold"/>
                <a:ea typeface="Bebas Neue Bold"/>
              </a:rPr>
              <a:t>02</a:t>
            </a:r>
            <a:endParaRPr lang="es-ES" sz="4240" b="0" strike="noStrike" spc="-1" dirty="0">
              <a:latin typeface="Arial"/>
            </a:endParaRPr>
          </a:p>
        </p:txBody>
      </p:sp>
      <p:sp>
        <p:nvSpPr>
          <p:cNvPr id="84" name="TextBox 10"/>
          <p:cNvSpPr/>
          <p:nvPr/>
        </p:nvSpPr>
        <p:spPr>
          <a:xfrm>
            <a:off x="5753600" y="5471977"/>
            <a:ext cx="426240" cy="11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623"/>
              </a:lnSpc>
            </a:pPr>
            <a:r>
              <a:rPr lang="en-US" sz="4240" b="1" strike="noStrike" spc="-1" dirty="0">
                <a:solidFill>
                  <a:srgbClr val="000000"/>
                </a:solidFill>
                <a:latin typeface="Bebas Neue Bold"/>
                <a:ea typeface="Bebas Neue Bold"/>
              </a:rPr>
              <a:t>03</a:t>
            </a:r>
            <a:endParaRPr lang="es-ES" sz="4240" b="0" strike="noStrike" spc="-1" dirty="0">
              <a:latin typeface="Arial"/>
            </a:endParaRPr>
          </a:p>
        </p:txBody>
      </p:sp>
      <p:sp>
        <p:nvSpPr>
          <p:cNvPr id="85" name="Freeform 11"/>
          <p:cNvSpPr/>
          <p:nvPr/>
        </p:nvSpPr>
        <p:spPr>
          <a:xfrm>
            <a:off x="16291440" y="9429840"/>
            <a:ext cx="1730160" cy="703080"/>
          </a:xfrm>
          <a:custGeom>
            <a:avLst/>
            <a:gdLst/>
            <a:ahLst/>
            <a:cxnLst/>
            <a:rect l="l" t="t" r="r" b="b"/>
            <a:pathLst>
              <a:path w="1730612" h="703567">
                <a:moveTo>
                  <a:pt x="0" y="0"/>
                </a:moveTo>
                <a:lnTo>
                  <a:pt x="1730612" y="0"/>
                </a:lnTo>
                <a:lnTo>
                  <a:pt x="1730612" y="703567"/>
                </a:lnTo>
                <a:lnTo>
                  <a:pt x="0" y="703567"/>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2"/>
          <p:cNvSpPr/>
          <p:nvPr/>
        </p:nvSpPr>
        <p:spPr>
          <a:xfrm>
            <a:off x="16631640" y="2483640"/>
            <a:ext cx="0" cy="11466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87" name="AutoShape 3"/>
          <p:cNvSpPr/>
          <p:nvPr/>
        </p:nvSpPr>
        <p:spPr>
          <a:xfrm flipV="1">
            <a:off x="1634760" y="2478240"/>
            <a:ext cx="14996880" cy="540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88" name="AutoShape 4"/>
          <p:cNvSpPr/>
          <p:nvPr/>
        </p:nvSpPr>
        <p:spPr>
          <a:xfrm>
            <a:off x="14580360" y="2483640"/>
            <a:ext cx="9360" cy="114624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89" name="AutoShape 5"/>
          <p:cNvSpPr/>
          <p:nvPr/>
        </p:nvSpPr>
        <p:spPr>
          <a:xfrm>
            <a:off x="12404880" y="2483640"/>
            <a:ext cx="0" cy="114624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90" name="AutoShape 6"/>
          <p:cNvSpPr/>
          <p:nvPr/>
        </p:nvSpPr>
        <p:spPr>
          <a:xfrm>
            <a:off x="10280160" y="2482560"/>
            <a:ext cx="0" cy="114732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91" name="AutoShape 7"/>
          <p:cNvSpPr/>
          <p:nvPr/>
        </p:nvSpPr>
        <p:spPr>
          <a:xfrm flipH="1">
            <a:off x="5900040" y="2483640"/>
            <a:ext cx="936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92" name="AutoShape 8"/>
          <p:cNvSpPr/>
          <p:nvPr/>
        </p:nvSpPr>
        <p:spPr>
          <a:xfrm flipH="1">
            <a:off x="8071560" y="2483640"/>
            <a:ext cx="936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93" name="AutoShape 9"/>
          <p:cNvSpPr/>
          <p:nvPr/>
        </p:nvSpPr>
        <p:spPr>
          <a:xfrm>
            <a:off x="3742560" y="2483640"/>
            <a:ext cx="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94" name="AutoShape 10"/>
          <p:cNvSpPr/>
          <p:nvPr/>
        </p:nvSpPr>
        <p:spPr>
          <a:xfrm>
            <a:off x="9144000" y="1533600"/>
            <a:ext cx="0" cy="93600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95" name="AutoShape 11"/>
          <p:cNvSpPr/>
          <p:nvPr/>
        </p:nvSpPr>
        <p:spPr>
          <a:xfrm>
            <a:off x="1656000" y="2483640"/>
            <a:ext cx="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96" name="Group 12"/>
          <p:cNvGrpSpPr/>
          <p:nvPr/>
        </p:nvGrpSpPr>
        <p:grpSpPr>
          <a:xfrm>
            <a:off x="7470577" y="297720"/>
            <a:ext cx="3510360" cy="1584000"/>
            <a:chOff x="7727760" y="368640"/>
            <a:chExt cx="2832480" cy="991440"/>
          </a:xfrm>
        </p:grpSpPr>
        <p:sp>
          <p:nvSpPr>
            <p:cNvPr id="97" name="Freeform 13"/>
            <p:cNvSpPr/>
            <p:nvPr/>
          </p:nvSpPr>
          <p:spPr>
            <a:xfrm>
              <a:off x="7727760" y="368640"/>
              <a:ext cx="2832480" cy="991440"/>
            </a:xfrm>
            <a:custGeom>
              <a:avLst/>
              <a:gdLst/>
              <a:ahLst/>
              <a:cxnLst/>
              <a:rect l="l" t="t" r="r" b="b"/>
              <a:pathLst>
                <a:path w="746086" h="261227">
                  <a:moveTo>
                    <a:pt x="0" y="0"/>
                  </a:moveTo>
                  <a:lnTo>
                    <a:pt x="746086" y="0"/>
                  </a:lnTo>
                  <a:lnTo>
                    <a:pt x="746086" y="261227"/>
                  </a:lnTo>
                  <a:lnTo>
                    <a:pt x="0" y="261227"/>
                  </a:lnTo>
                  <a:close/>
                </a:path>
              </a:pathLst>
            </a:custGeom>
            <a:solidFill>
              <a:srgbClr val="0072B1">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98" name="TextBox 14"/>
            <p:cNvSpPr/>
            <p:nvPr/>
          </p:nvSpPr>
          <p:spPr>
            <a:xfrm>
              <a:off x="7727760" y="441000"/>
              <a:ext cx="283248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99" name="Group 15"/>
          <p:cNvGrpSpPr/>
          <p:nvPr/>
        </p:nvGrpSpPr>
        <p:grpSpPr>
          <a:xfrm>
            <a:off x="716040" y="3841560"/>
            <a:ext cx="1837800" cy="1770120"/>
            <a:chOff x="716040" y="3841560"/>
            <a:chExt cx="1837800" cy="991440"/>
          </a:xfrm>
        </p:grpSpPr>
        <p:sp>
          <p:nvSpPr>
            <p:cNvPr id="100" name="Freeform 16"/>
            <p:cNvSpPr/>
            <p:nvPr/>
          </p:nvSpPr>
          <p:spPr>
            <a:xfrm>
              <a:off x="71604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01" name="TextBox 17"/>
            <p:cNvSpPr/>
            <p:nvPr/>
          </p:nvSpPr>
          <p:spPr>
            <a:xfrm>
              <a:off x="71604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02" name="Group 18"/>
          <p:cNvGrpSpPr/>
          <p:nvPr/>
        </p:nvGrpSpPr>
        <p:grpSpPr>
          <a:xfrm>
            <a:off x="2823120" y="3841560"/>
            <a:ext cx="1837800" cy="1764720"/>
            <a:chOff x="2823120" y="3841560"/>
            <a:chExt cx="1837800" cy="991440"/>
          </a:xfrm>
        </p:grpSpPr>
        <p:grpSp>
          <p:nvGrpSpPr>
            <p:cNvPr id="103" name="Group 19"/>
            <p:cNvGrpSpPr/>
            <p:nvPr/>
          </p:nvGrpSpPr>
          <p:grpSpPr>
            <a:xfrm>
              <a:off x="2823120" y="3841560"/>
              <a:ext cx="1837800" cy="991440"/>
              <a:chOff x="2823120" y="3841560"/>
              <a:chExt cx="1837800" cy="991440"/>
            </a:xfrm>
          </p:grpSpPr>
          <p:sp>
            <p:nvSpPr>
              <p:cNvPr id="104" name="Freeform 20"/>
              <p:cNvSpPr/>
              <p:nvPr/>
            </p:nvSpPr>
            <p:spPr>
              <a:xfrm>
                <a:off x="282312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05" name="TextBox 21"/>
              <p:cNvSpPr/>
              <p:nvPr/>
            </p:nvSpPr>
            <p:spPr>
              <a:xfrm>
                <a:off x="282312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106" name="TextBox 22"/>
            <p:cNvSpPr/>
            <p:nvPr/>
          </p:nvSpPr>
          <p:spPr>
            <a:xfrm>
              <a:off x="3054600" y="4018680"/>
              <a:ext cx="1374480" cy="749287"/>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Servicios</a:t>
              </a:r>
              <a:r>
                <a:rPr lang="en-US" sz="2340" b="1" strike="noStrike" spc="-1" dirty="0">
                  <a:solidFill>
                    <a:srgbClr val="000000"/>
                  </a:solidFill>
                  <a:latin typeface="Canva Sans Bold"/>
                  <a:ea typeface="Canva Sans Bold"/>
                </a:rPr>
                <a:t> </a:t>
              </a:r>
              <a:endParaRPr lang="es-ES" sz="2340" b="0" strike="noStrike" spc="-1" dirty="0">
                <a:latin typeface="Arial"/>
              </a:endParaRPr>
            </a:p>
            <a:p>
              <a:pPr algn="ctr">
                <a:lnSpc>
                  <a:spcPts val="2551"/>
                </a:lnSpc>
              </a:pPr>
              <a:r>
                <a:rPr lang="en-US" sz="2340" b="1" strike="noStrike" spc="-1" dirty="0" err="1">
                  <a:solidFill>
                    <a:srgbClr val="000000"/>
                  </a:solidFill>
                  <a:latin typeface="Canva Sans Bold"/>
                  <a:ea typeface="Canva Sans Bold"/>
                </a:rPr>
                <a:t>Sociales</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Social Services</a:t>
              </a:r>
              <a:endParaRPr lang="es-ES" sz="2340" b="0" strike="noStrike" spc="-1" dirty="0">
                <a:solidFill>
                  <a:srgbClr val="FF0000"/>
                </a:solidFill>
                <a:latin typeface="Arial"/>
              </a:endParaRPr>
            </a:p>
          </p:txBody>
        </p:sp>
      </p:grpSp>
      <p:grpSp>
        <p:nvGrpSpPr>
          <p:cNvPr id="107" name="Group 23"/>
          <p:cNvGrpSpPr/>
          <p:nvPr/>
        </p:nvGrpSpPr>
        <p:grpSpPr>
          <a:xfrm>
            <a:off x="9400320" y="3841560"/>
            <a:ext cx="1837800" cy="991440"/>
            <a:chOff x="9400320" y="3841560"/>
            <a:chExt cx="1837800" cy="991440"/>
          </a:xfrm>
        </p:grpSpPr>
        <p:sp>
          <p:nvSpPr>
            <p:cNvPr id="108" name="Freeform 24"/>
            <p:cNvSpPr/>
            <p:nvPr/>
          </p:nvSpPr>
          <p:spPr>
            <a:xfrm>
              <a:off x="940032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09" name="TextBox 25"/>
            <p:cNvSpPr/>
            <p:nvPr/>
          </p:nvSpPr>
          <p:spPr>
            <a:xfrm>
              <a:off x="940032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10" name="Group 26"/>
          <p:cNvGrpSpPr/>
          <p:nvPr/>
        </p:nvGrpSpPr>
        <p:grpSpPr>
          <a:xfrm>
            <a:off x="4758120" y="3762360"/>
            <a:ext cx="2504160" cy="2401920"/>
            <a:chOff x="5037480" y="3762360"/>
            <a:chExt cx="1872000" cy="1482120"/>
          </a:xfrm>
        </p:grpSpPr>
        <p:sp>
          <p:nvSpPr>
            <p:cNvPr id="111" name="Freeform 27"/>
            <p:cNvSpPr/>
            <p:nvPr/>
          </p:nvSpPr>
          <p:spPr>
            <a:xfrm>
              <a:off x="5037480" y="3762360"/>
              <a:ext cx="1872000" cy="1482120"/>
            </a:xfrm>
            <a:custGeom>
              <a:avLst/>
              <a:gdLst/>
              <a:ahLst/>
              <a:cxnLst/>
              <a:rect l="l" t="t" r="r" b="b"/>
              <a:pathLst>
                <a:path w="493116" h="390404">
                  <a:moveTo>
                    <a:pt x="0" y="0"/>
                  </a:moveTo>
                  <a:lnTo>
                    <a:pt x="493116" y="0"/>
                  </a:lnTo>
                  <a:lnTo>
                    <a:pt x="493116" y="390404"/>
                  </a:lnTo>
                  <a:lnTo>
                    <a:pt x="0" y="390404"/>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12" name="TextBox 28"/>
            <p:cNvSpPr/>
            <p:nvPr/>
          </p:nvSpPr>
          <p:spPr>
            <a:xfrm>
              <a:off x="5037480" y="3834720"/>
              <a:ext cx="1872000" cy="1409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13" name="Group 29"/>
          <p:cNvGrpSpPr/>
          <p:nvPr/>
        </p:nvGrpSpPr>
        <p:grpSpPr>
          <a:xfrm>
            <a:off x="7233480" y="3841560"/>
            <a:ext cx="1837800" cy="991440"/>
            <a:chOff x="7233480" y="3841560"/>
            <a:chExt cx="1837800" cy="991440"/>
          </a:xfrm>
        </p:grpSpPr>
        <p:sp>
          <p:nvSpPr>
            <p:cNvPr id="114" name="Freeform 30"/>
            <p:cNvSpPr/>
            <p:nvPr/>
          </p:nvSpPr>
          <p:spPr>
            <a:xfrm>
              <a:off x="723348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15" name="TextBox 31"/>
            <p:cNvSpPr/>
            <p:nvPr/>
          </p:nvSpPr>
          <p:spPr>
            <a:xfrm>
              <a:off x="723348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16" name="Group 32"/>
          <p:cNvGrpSpPr/>
          <p:nvPr/>
        </p:nvGrpSpPr>
        <p:grpSpPr>
          <a:xfrm>
            <a:off x="13682160" y="3841560"/>
            <a:ext cx="1837800" cy="991440"/>
            <a:chOff x="13682160" y="3841560"/>
            <a:chExt cx="1837800" cy="991440"/>
          </a:xfrm>
        </p:grpSpPr>
        <p:sp>
          <p:nvSpPr>
            <p:cNvPr id="117" name="Freeform 33"/>
            <p:cNvSpPr/>
            <p:nvPr/>
          </p:nvSpPr>
          <p:spPr>
            <a:xfrm>
              <a:off x="1368216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18" name="TextBox 34"/>
            <p:cNvSpPr/>
            <p:nvPr/>
          </p:nvSpPr>
          <p:spPr>
            <a:xfrm>
              <a:off x="1368216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19" name="Group 35"/>
          <p:cNvGrpSpPr/>
          <p:nvPr/>
        </p:nvGrpSpPr>
        <p:grpSpPr>
          <a:xfrm>
            <a:off x="11543040" y="3841560"/>
            <a:ext cx="1837800" cy="991440"/>
            <a:chOff x="11543040" y="3841560"/>
            <a:chExt cx="1837800" cy="991440"/>
          </a:xfrm>
        </p:grpSpPr>
        <p:sp>
          <p:nvSpPr>
            <p:cNvPr id="120" name="Freeform 36"/>
            <p:cNvSpPr/>
            <p:nvPr/>
          </p:nvSpPr>
          <p:spPr>
            <a:xfrm>
              <a:off x="1154304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21" name="TextBox 37"/>
            <p:cNvSpPr/>
            <p:nvPr/>
          </p:nvSpPr>
          <p:spPr>
            <a:xfrm>
              <a:off x="1154304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22" name="Group 38"/>
          <p:cNvGrpSpPr/>
          <p:nvPr/>
        </p:nvGrpSpPr>
        <p:grpSpPr>
          <a:xfrm>
            <a:off x="15825240" y="3841560"/>
            <a:ext cx="1600920" cy="2444922"/>
            <a:chOff x="15825240" y="3841560"/>
            <a:chExt cx="1600920" cy="1510818"/>
          </a:xfrm>
        </p:grpSpPr>
        <p:grpSp>
          <p:nvGrpSpPr>
            <p:cNvPr id="123" name="Group 39"/>
            <p:cNvGrpSpPr/>
            <p:nvPr/>
          </p:nvGrpSpPr>
          <p:grpSpPr>
            <a:xfrm>
              <a:off x="15825240" y="3841560"/>
              <a:ext cx="1600920" cy="991440"/>
              <a:chOff x="15825240" y="3841560"/>
              <a:chExt cx="1600920" cy="991440"/>
            </a:xfrm>
          </p:grpSpPr>
          <p:sp>
            <p:nvSpPr>
              <p:cNvPr id="124" name="Freeform 40"/>
              <p:cNvSpPr/>
              <p:nvPr/>
            </p:nvSpPr>
            <p:spPr>
              <a:xfrm>
                <a:off x="15825240" y="3841560"/>
                <a:ext cx="1600920" cy="991440"/>
              </a:xfrm>
              <a:custGeom>
                <a:avLst/>
                <a:gdLst/>
                <a:ahLst/>
                <a:cxnLst/>
                <a:rect l="l" t="t" r="r" b="b"/>
                <a:pathLst>
                  <a:path w="421719" h="261227">
                    <a:moveTo>
                      <a:pt x="0" y="0"/>
                    </a:moveTo>
                    <a:lnTo>
                      <a:pt x="421719" y="0"/>
                    </a:lnTo>
                    <a:lnTo>
                      <a:pt x="421719"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25" name="TextBox 41"/>
              <p:cNvSpPr/>
              <p:nvPr/>
            </p:nvSpPr>
            <p:spPr>
              <a:xfrm>
                <a:off x="15825240" y="3913920"/>
                <a:ext cx="160092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126" name="TextBox 42"/>
            <p:cNvSpPr/>
            <p:nvPr/>
          </p:nvSpPr>
          <p:spPr>
            <a:xfrm>
              <a:off x="15993000" y="4018680"/>
              <a:ext cx="1265400" cy="1333698"/>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a:solidFill>
                    <a:srgbClr val="000000"/>
                  </a:solidFill>
                  <a:latin typeface="Canva Sans Bold"/>
                  <a:ea typeface="Canva Sans Bold"/>
                </a:rPr>
                <a:t>Policía </a:t>
              </a:r>
              <a:endParaRPr lang="es-ES" sz="2340" b="0" strike="noStrike" spc="-1" dirty="0">
                <a:latin typeface="Arial"/>
              </a:endParaRPr>
            </a:p>
            <a:p>
              <a:pPr algn="ctr">
                <a:lnSpc>
                  <a:spcPts val="2551"/>
                </a:lnSpc>
              </a:pPr>
              <a:r>
                <a:rPr lang="en-US" sz="2340" b="1" strike="noStrike" spc="-1" dirty="0">
                  <a:solidFill>
                    <a:srgbClr val="000000"/>
                  </a:solidFill>
                  <a:latin typeface="Canva Sans Bold"/>
                  <a:ea typeface="Canva Sans Bold"/>
                </a:rPr>
                <a:t>Local</a:t>
              </a:r>
            </a:p>
            <a:p>
              <a:pPr algn="ctr">
                <a:lnSpc>
                  <a:spcPts val="2551"/>
                </a:lnSpc>
              </a:pPr>
              <a:r>
                <a:rPr lang="en-US" sz="2340" b="1" spc="-1" dirty="0">
                  <a:solidFill>
                    <a:srgbClr val="FF0000"/>
                  </a:solidFill>
                  <a:latin typeface="Canva Sans Bold"/>
                </a:rPr>
                <a:t>Local police</a:t>
              </a:r>
              <a:endParaRPr lang="es-ES" sz="2340" b="0" strike="noStrike" spc="-1" dirty="0">
                <a:solidFill>
                  <a:srgbClr val="FF0000"/>
                </a:solidFill>
                <a:latin typeface="Arial"/>
              </a:endParaRPr>
            </a:p>
          </p:txBody>
        </p:sp>
      </p:grpSp>
      <p:sp>
        <p:nvSpPr>
          <p:cNvPr id="127" name="Freeform 43"/>
          <p:cNvSpPr/>
          <p:nvPr/>
        </p:nvSpPr>
        <p:spPr>
          <a:xfrm>
            <a:off x="0" y="6821640"/>
            <a:ext cx="3072600" cy="3409200"/>
          </a:xfrm>
          <a:custGeom>
            <a:avLst/>
            <a:gdLst/>
            <a:ahLst/>
            <a:cxnLst/>
            <a:rect l="l" t="t" r="r" b="b"/>
            <a:pathLst>
              <a:path w="3072846" h="3409538">
                <a:moveTo>
                  <a:pt x="0" y="0"/>
                </a:moveTo>
                <a:lnTo>
                  <a:pt x="3072846" y="0"/>
                </a:lnTo>
                <a:lnTo>
                  <a:pt x="3072846" y="3409538"/>
                </a:lnTo>
                <a:lnTo>
                  <a:pt x="0" y="3409538"/>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nvGrpSpPr>
          <p:cNvPr id="128" name="Group 44"/>
          <p:cNvGrpSpPr/>
          <p:nvPr/>
        </p:nvGrpSpPr>
        <p:grpSpPr>
          <a:xfrm>
            <a:off x="9461162" y="6641280"/>
            <a:ext cx="4773958" cy="2910913"/>
            <a:chOff x="10319400" y="6641280"/>
            <a:chExt cx="3915720" cy="2910913"/>
          </a:xfrm>
        </p:grpSpPr>
        <p:grpSp>
          <p:nvGrpSpPr>
            <p:cNvPr id="129" name="Group 45"/>
            <p:cNvGrpSpPr/>
            <p:nvPr/>
          </p:nvGrpSpPr>
          <p:grpSpPr>
            <a:xfrm>
              <a:off x="13791960" y="8839440"/>
              <a:ext cx="443160" cy="418680"/>
              <a:chOff x="13791960" y="8839440"/>
              <a:chExt cx="443160" cy="418680"/>
            </a:xfrm>
          </p:grpSpPr>
          <p:sp>
            <p:nvSpPr>
              <p:cNvPr id="130" name="Freeform 46"/>
              <p:cNvSpPr/>
              <p:nvPr/>
            </p:nvSpPr>
            <p:spPr>
              <a:xfrm>
                <a:off x="13791960" y="883944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0F7D8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31" name="TextBox 47"/>
              <p:cNvSpPr/>
              <p:nvPr/>
            </p:nvSpPr>
            <p:spPr>
              <a:xfrm>
                <a:off x="13791960" y="891180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32" name="Group 48"/>
            <p:cNvGrpSpPr/>
            <p:nvPr/>
          </p:nvGrpSpPr>
          <p:grpSpPr>
            <a:xfrm>
              <a:off x="13791960" y="7374600"/>
              <a:ext cx="443160" cy="418680"/>
              <a:chOff x="13791960" y="7374600"/>
              <a:chExt cx="443160" cy="418680"/>
            </a:xfrm>
          </p:grpSpPr>
          <p:sp>
            <p:nvSpPr>
              <p:cNvPr id="133" name="Freeform 49"/>
              <p:cNvSpPr/>
              <p:nvPr/>
            </p:nvSpPr>
            <p:spPr>
              <a:xfrm>
                <a:off x="13791960" y="737460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BE3137">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34" name="TextBox 50"/>
              <p:cNvSpPr/>
              <p:nvPr/>
            </p:nvSpPr>
            <p:spPr>
              <a:xfrm>
                <a:off x="13791960" y="744696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35" name="Group 51"/>
            <p:cNvGrpSpPr/>
            <p:nvPr/>
          </p:nvGrpSpPr>
          <p:grpSpPr>
            <a:xfrm>
              <a:off x="13791960" y="8107920"/>
              <a:ext cx="443160" cy="418320"/>
              <a:chOff x="13791960" y="8107920"/>
              <a:chExt cx="443160" cy="418320"/>
            </a:xfrm>
          </p:grpSpPr>
          <p:sp>
            <p:nvSpPr>
              <p:cNvPr id="136" name="Freeform 52"/>
              <p:cNvSpPr/>
              <p:nvPr/>
            </p:nvSpPr>
            <p:spPr>
              <a:xfrm>
                <a:off x="13791960" y="810792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70A80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37" name="TextBox 53"/>
              <p:cNvSpPr/>
              <p:nvPr/>
            </p:nvSpPr>
            <p:spPr>
              <a:xfrm>
                <a:off x="13791960" y="817992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38" name="Group 54"/>
            <p:cNvGrpSpPr/>
            <p:nvPr/>
          </p:nvGrpSpPr>
          <p:grpSpPr>
            <a:xfrm>
              <a:off x="13791960" y="6641280"/>
              <a:ext cx="443160" cy="418680"/>
              <a:chOff x="13791960" y="6641280"/>
              <a:chExt cx="443160" cy="418680"/>
            </a:xfrm>
          </p:grpSpPr>
          <p:sp>
            <p:nvSpPr>
              <p:cNvPr id="139" name="Freeform 55"/>
              <p:cNvSpPr/>
              <p:nvPr/>
            </p:nvSpPr>
            <p:spPr>
              <a:xfrm>
                <a:off x="13791960" y="664128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40" name="TextBox 56"/>
              <p:cNvSpPr/>
              <p:nvPr/>
            </p:nvSpPr>
            <p:spPr>
              <a:xfrm>
                <a:off x="13791960" y="671364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141" name="TextBox 57"/>
            <p:cNvSpPr/>
            <p:nvPr/>
          </p:nvSpPr>
          <p:spPr>
            <a:xfrm>
              <a:off x="10319400" y="6738480"/>
              <a:ext cx="2810667" cy="3077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1" strike="noStrike" spc="-1" dirty="0" err="1">
                  <a:solidFill>
                    <a:srgbClr val="000000"/>
                  </a:solidFill>
                  <a:latin typeface="Canva Sans Bold"/>
                  <a:ea typeface="Canva Sans Bold"/>
                </a:rPr>
                <a:t>Prevención</a:t>
              </a:r>
              <a:r>
                <a:rPr lang="en-US" sz="2240" b="1" spc="-1" dirty="0">
                  <a:solidFill>
                    <a:srgbClr val="000000"/>
                  </a:solidFill>
                  <a:latin typeface="Canva Sans Bold"/>
                  <a:ea typeface="Canva Sans Bold"/>
                </a:rPr>
                <a:t>// </a:t>
              </a:r>
              <a:r>
                <a:rPr lang="en-US" sz="2240" b="1" spc="-1" dirty="0">
                  <a:solidFill>
                    <a:srgbClr val="FF0000"/>
                  </a:solidFill>
                  <a:latin typeface="Canva Sans Bold"/>
                  <a:ea typeface="Canva Sans Bold"/>
                </a:rPr>
                <a:t>Prevention</a:t>
              </a:r>
              <a:endParaRPr lang="es-ES" sz="2240" b="0" strike="noStrike" spc="-1" dirty="0">
                <a:solidFill>
                  <a:srgbClr val="FF0000"/>
                </a:solidFill>
                <a:latin typeface="Arial"/>
              </a:endParaRPr>
            </a:p>
          </p:txBody>
        </p:sp>
        <p:sp>
          <p:nvSpPr>
            <p:cNvPr id="142" name="TextBox 58"/>
            <p:cNvSpPr/>
            <p:nvPr/>
          </p:nvSpPr>
          <p:spPr>
            <a:xfrm>
              <a:off x="10319400" y="7379281"/>
              <a:ext cx="2810667" cy="3077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1" strike="noStrike" spc="-1" dirty="0">
                  <a:solidFill>
                    <a:srgbClr val="000000"/>
                  </a:solidFill>
                  <a:latin typeface="Canva Sans Bold"/>
                  <a:ea typeface="Canva Sans Bold"/>
                </a:rPr>
                <a:t>Asistencia // </a:t>
              </a:r>
              <a:r>
                <a:rPr lang="en-US" sz="2240" b="1" strike="noStrike" spc="-1" dirty="0">
                  <a:solidFill>
                    <a:srgbClr val="FF0000"/>
                  </a:solidFill>
                  <a:latin typeface="Canva Sans Bold"/>
                  <a:ea typeface="Canva Sans Bold"/>
                </a:rPr>
                <a:t>Assistance</a:t>
              </a:r>
              <a:endParaRPr lang="es-ES" sz="2240" b="0" strike="noStrike" spc="-1" dirty="0">
                <a:solidFill>
                  <a:srgbClr val="FF0000"/>
                </a:solidFill>
                <a:latin typeface="Arial"/>
              </a:endParaRPr>
            </a:p>
          </p:txBody>
        </p:sp>
        <p:sp>
          <p:nvSpPr>
            <p:cNvPr id="143" name="TextBox 59"/>
            <p:cNvSpPr/>
            <p:nvPr/>
          </p:nvSpPr>
          <p:spPr>
            <a:xfrm>
              <a:off x="10319400" y="8204761"/>
              <a:ext cx="3462168" cy="61488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2443"/>
                </a:lnSpc>
              </a:pPr>
              <a:r>
                <a:rPr lang="en-US" sz="2240" b="1" strike="noStrike" spc="-1" dirty="0" err="1">
                  <a:solidFill>
                    <a:srgbClr val="000000"/>
                  </a:solidFill>
                  <a:latin typeface="Canva Sans Bold"/>
                  <a:ea typeface="Canva Sans Bold"/>
                </a:rPr>
                <a:t>Integración</a:t>
              </a:r>
              <a:r>
                <a:rPr lang="en-US" sz="2240" b="1" strike="noStrike" spc="-1" dirty="0">
                  <a:solidFill>
                    <a:srgbClr val="000000"/>
                  </a:solidFill>
                  <a:latin typeface="Canva Sans Bold"/>
                  <a:ea typeface="Canva Sans Bold"/>
                </a:rPr>
                <a:t> Social // </a:t>
              </a:r>
              <a:r>
                <a:rPr lang="en-US" sz="2240" b="1" strike="noStrike" spc="-1" dirty="0">
                  <a:solidFill>
                    <a:srgbClr val="FF0000"/>
                  </a:solidFill>
                  <a:latin typeface="Canva Sans Bold"/>
                  <a:ea typeface="Canva Sans Bold"/>
                </a:rPr>
                <a:t>Social integration</a:t>
              </a:r>
              <a:endParaRPr lang="es-ES" sz="2240" b="0" strike="noStrike" spc="-1" dirty="0">
                <a:solidFill>
                  <a:srgbClr val="FF0000"/>
                </a:solidFill>
                <a:latin typeface="Arial"/>
              </a:endParaRPr>
            </a:p>
          </p:txBody>
        </p:sp>
        <p:sp>
          <p:nvSpPr>
            <p:cNvPr id="144" name="TextBox 60"/>
            <p:cNvSpPr/>
            <p:nvPr/>
          </p:nvSpPr>
          <p:spPr>
            <a:xfrm>
              <a:off x="10319400" y="8936640"/>
              <a:ext cx="3175560" cy="615553"/>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2443"/>
                </a:lnSpc>
              </a:pPr>
              <a:r>
                <a:rPr lang="en-US" sz="2240" b="1" strike="noStrike" spc="-1" dirty="0" err="1">
                  <a:solidFill>
                    <a:srgbClr val="000000"/>
                  </a:solidFill>
                  <a:latin typeface="Canva Sans Bold"/>
                  <a:ea typeface="Canva Sans Bold"/>
                </a:rPr>
                <a:t>Reducción</a:t>
              </a:r>
              <a:r>
                <a:rPr lang="en-US" sz="2240" b="1" strike="noStrike" spc="-1" dirty="0">
                  <a:solidFill>
                    <a:srgbClr val="000000"/>
                  </a:solidFill>
                  <a:latin typeface="Canva Sans Bold"/>
                  <a:ea typeface="Canva Sans Bold"/>
                </a:rPr>
                <a:t> de la </a:t>
              </a:r>
              <a:r>
                <a:rPr lang="en-US" sz="2240" b="1" strike="noStrike" spc="-1" dirty="0" err="1">
                  <a:solidFill>
                    <a:srgbClr val="000000"/>
                  </a:solidFill>
                  <a:latin typeface="Canva Sans Bold"/>
                  <a:ea typeface="Canva Sans Bold"/>
                </a:rPr>
                <a:t>Oferta</a:t>
              </a:r>
              <a:r>
                <a:rPr lang="en-US" sz="2240" b="1" strike="noStrike" spc="-1" dirty="0">
                  <a:solidFill>
                    <a:srgbClr val="000000"/>
                  </a:solidFill>
                  <a:latin typeface="Canva Sans Bold"/>
                  <a:ea typeface="Canva Sans Bold"/>
                </a:rPr>
                <a:t>// </a:t>
              </a:r>
              <a:r>
                <a:rPr lang="en-US" sz="2240" b="1" strike="noStrike" spc="-1" dirty="0">
                  <a:solidFill>
                    <a:srgbClr val="FF0000"/>
                  </a:solidFill>
                  <a:latin typeface="Canva Sans Bold"/>
                  <a:ea typeface="Canva Sans Bold"/>
                </a:rPr>
                <a:t>Supply reduction</a:t>
              </a:r>
              <a:endParaRPr lang="es-ES" sz="2240" b="0" strike="noStrike" spc="-1" dirty="0">
                <a:solidFill>
                  <a:srgbClr val="FF0000"/>
                </a:solidFill>
                <a:latin typeface="Arial"/>
              </a:endParaRPr>
            </a:p>
          </p:txBody>
        </p:sp>
      </p:grpSp>
      <p:grpSp>
        <p:nvGrpSpPr>
          <p:cNvPr id="145" name="Group 61"/>
          <p:cNvGrpSpPr/>
          <p:nvPr/>
        </p:nvGrpSpPr>
        <p:grpSpPr>
          <a:xfrm>
            <a:off x="5640480" y="6825240"/>
            <a:ext cx="3186360" cy="2594346"/>
            <a:chOff x="5640480" y="6825240"/>
            <a:chExt cx="3186360" cy="2594346"/>
          </a:xfrm>
        </p:grpSpPr>
        <p:sp>
          <p:nvSpPr>
            <p:cNvPr id="146" name="Freeform 62"/>
            <p:cNvSpPr/>
            <p:nvPr/>
          </p:nvSpPr>
          <p:spPr>
            <a:xfrm>
              <a:off x="5640480" y="6836040"/>
              <a:ext cx="528840" cy="2238480"/>
            </a:xfrm>
            <a:custGeom>
              <a:avLst/>
              <a:gdLst/>
              <a:ahLst/>
              <a:cxnLst/>
              <a:rect l="l" t="t" r="r" b="b"/>
              <a:pathLst>
                <a:path w="705586" h="2985171">
                  <a:moveTo>
                    <a:pt x="0" y="0"/>
                  </a:moveTo>
                  <a:lnTo>
                    <a:pt x="705586" y="0"/>
                  </a:lnTo>
                  <a:lnTo>
                    <a:pt x="705586" y="2985171"/>
                  </a:lnTo>
                  <a:lnTo>
                    <a:pt x="0" y="2985171"/>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147" name="TextBox 63"/>
            <p:cNvSpPr/>
            <p:nvPr/>
          </p:nvSpPr>
          <p:spPr>
            <a:xfrm>
              <a:off x="6007680" y="7355880"/>
              <a:ext cx="2569680" cy="2063706"/>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8161"/>
                </a:lnSpc>
                <a:tabLst>
                  <a:tab pos="0" algn="l"/>
                </a:tabLst>
              </a:pPr>
              <a:r>
                <a:rPr lang="en-US" sz="6800" b="1" strike="noStrike" spc="-1" dirty="0" err="1">
                  <a:solidFill>
                    <a:srgbClr val="000000"/>
                  </a:solidFill>
                  <a:latin typeface="Montserrat Classic Bold"/>
                  <a:ea typeface="Montserrat Classic Bold"/>
                </a:rPr>
                <a:t>Áreas</a:t>
              </a:r>
              <a:endParaRPr lang="en-US" sz="6800" b="1" strike="noStrike" spc="-1" dirty="0">
                <a:solidFill>
                  <a:srgbClr val="000000"/>
                </a:solidFill>
                <a:latin typeface="Montserrat Classic Bold"/>
                <a:ea typeface="Montserrat Classic Bold"/>
              </a:endParaRPr>
            </a:p>
            <a:p>
              <a:pPr>
                <a:lnSpc>
                  <a:spcPts val="8161"/>
                </a:lnSpc>
                <a:tabLst>
                  <a:tab pos="0" algn="l"/>
                </a:tabLst>
              </a:pPr>
              <a:r>
                <a:rPr lang="en-US" sz="6800" b="1" spc="-1" dirty="0">
                  <a:solidFill>
                    <a:schemeClr val="accent5">
                      <a:lumMod val="50000"/>
                    </a:schemeClr>
                  </a:solidFill>
                  <a:latin typeface="Aptos" panose="020B0004020202020204" pitchFamily="34" charset="0"/>
                </a:rPr>
                <a:t>Areas</a:t>
              </a:r>
              <a:endParaRPr lang="es-ES" sz="6800" b="0" strike="noStrike" spc="-1" dirty="0">
                <a:solidFill>
                  <a:schemeClr val="accent5">
                    <a:lumMod val="50000"/>
                  </a:schemeClr>
                </a:solidFill>
                <a:latin typeface="Aptos" panose="020B0004020202020204" pitchFamily="34" charset="0"/>
              </a:endParaRPr>
            </a:p>
          </p:txBody>
        </p:sp>
        <p:sp>
          <p:nvSpPr>
            <p:cNvPr id="148" name="Freeform 64"/>
            <p:cNvSpPr/>
            <p:nvPr/>
          </p:nvSpPr>
          <p:spPr>
            <a:xfrm rot="10800000">
              <a:off x="8298000" y="6825240"/>
              <a:ext cx="528840" cy="2238480"/>
            </a:xfrm>
            <a:custGeom>
              <a:avLst/>
              <a:gdLst/>
              <a:ahLst/>
              <a:cxnLst/>
              <a:rect l="l" t="t" r="r" b="b"/>
              <a:pathLst>
                <a:path w="705586" h="2985171">
                  <a:moveTo>
                    <a:pt x="0" y="0"/>
                  </a:moveTo>
                  <a:lnTo>
                    <a:pt x="705586" y="0"/>
                  </a:lnTo>
                  <a:lnTo>
                    <a:pt x="705586" y="2985171"/>
                  </a:lnTo>
                  <a:lnTo>
                    <a:pt x="0" y="2985171"/>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49" name="Group 65"/>
          <p:cNvGrpSpPr/>
          <p:nvPr/>
        </p:nvGrpSpPr>
        <p:grpSpPr>
          <a:xfrm>
            <a:off x="8460000" y="2028240"/>
            <a:ext cx="1348200" cy="874800"/>
            <a:chOff x="8460000" y="2028240"/>
            <a:chExt cx="1348200" cy="874800"/>
          </a:xfrm>
        </p:grpSpPr>
        <p:sp>
          <p:nvSpPr>
            <p:cNvPr id="150" name="Freeform 66"/>
            <p:cNvSpPr/>
            <p:nvPr/>
          </p:nvSpPr>
          <p:spPr>
            <a:xfrm>
              <a:off x="8460000" y="2028240"/>
              <a:ext cx="1348200" cy="874800"/>
            </a:xfrm>
            <a:custGeom>
              <a:avLst/>
              <a:gdLst/>
              <a:ahLst/>
              <a:cxnLst/>
              <a:rect l="l" t="t" r="r" b="b"/>
              <a:pathLst>
                <a:path w="355207" h="230467">
                  <a:moveTo>
                    <a:pt x="0" y="0"/>
                  </a:moveTo>
                  <a:lnTo>
                    <a:pt x="355207" y="0"/>
                  </a:lnTo>
                  <a:lnTo>
                    <a:pt x="355207" y="230467"/>
                  </a:lnTo>
                  <a:lnTo>
                    <a:pt x="0" y="230467"/>
                  </a:lnTo>
                  <a:close/>
                </a:path>
              </a:pathLst>
            </a:custGeom>
            <a:solidFill>
              <a:srgbClr val="737373"/>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51" name="TextBox 67"/>
            <p:cNvSpPr/>
            <p:nvPr/>
          </p:nvSpPr>
          <p:spPr>
            <a:xfrm>
              <a:off x="8460000" y="2100600"/>
              <a:ext cx="1348200" cy="802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152" name="Freeform 68"/>
          <p:cNvSpPr/>
          <p:nvPr/>
        </p:nvSpPr>
        <p:spPr>
          <a:xfrm>
            <a:off x="8770320" y="1945440"/>
            <a:ext cx="747000" cy="747000"/>
          </a:xfrm>
          <a:custGeom>
            <a:avLst/>
            <a:gdLst/>
            <a:ahLst/>
            <a:cxnLst/>
            <a:rect l="l" t="t" r="r" b="b"/>
            <a:pathLst>
              <a:path w="747402" h="747402">
                <a:moveTo>
                  <a:pt x="0" y="0"/>
                </a:moveTo>
                <a:lnTo>
                  <a:pt x="747402" y="0"/>
                </a:lnTo>
                <a:lnTo>
                  <a:pt x="747402" y="747402"/>
                </a:lnTo>
                <a:lnTo>
                  <a:pt x="0" y="747402"/>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153" name="AutoShape 69"/>
          <p:cNvSpPr/>
          <p:nvPr/>
        </p:nvSpPr>
        <p:spPr>
          <a:xfrm>
            <a:off x="9162720" y="1785960"/>
            <a:ext cx="6365880" cy="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154" name="TextBox 70"/>
          <p:cNvSpPr/>
          <p:nvPr/>
        </p:nvSpPr>
        <p:spPr>
          <a:xfrm>
            <a:off x="829080" y="4187880"/>
            <a:ext cx="161172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Educación</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Education</a:t>
            </a:r>
            <a:endParaRPr lang="es-ES" sz="2340" b="0" strike="noStrike" spc="-1" dirty="0">
              <a:solidFill>
                <a:srgbClr val="FF0000"/>
              </a:solidFill>
              <a:latin typeface="Arial"/>
            </a:endParaRPr>
          </a:p>
        </p:txBody>
      </p:sp>
      <p:sp>
        <p:nvSpPr>
          <p:cNvPr id="155" name="TextBox 71"/>
          <p:cNvSpPr/>
          <p:nvPr/>
        </p:nvSpPr>
        <p:spPr>
          <a:xfrm>
            <a:off x="9583200" y="4187880"/>
            <a:ext cx="147168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Deportes</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Sports</a:t>
            </a:r>
            <a:endParaRPr lang="es-ES" sz="2340" b="0" strike="noStrike" spc="-1" dirty="0">
              <a:solidFill>
                <a:srgbClr val="FF0000"/>
              </a:solidFill>
              <a:latin typeface="Arial"/>
            </a:endParaRPr>
          </a:p>
        </p:txBody>
      </p:sp>
      <p:sp>
        <p:nvSpPr>
          <p:cNvPr id="156" name="TextBox 72"/>
          <p:cNvSpPr/>
          <p:nvPr/>
        </p:nvSpPr>
        <p:spPr>
          <a:xfrm>
            <a:off x="5402880" y="4002120"/>
            <a:ext cx="1125360" cy="2000548"/>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Ocio</a:t>
            </a:r>
            <a:r>
              <a:rPr lang="en-US" sz="2340" b="1" strike="noStrike" spc="-1" dirty="0">
                <a:solidFill>
                  <a:srgbClr val="000000"/>
                </a:solidFill>
                <a:latin typeface="Canva Sans Bold"/>
                <a:ea typeface="Canva Sans Bold"/>
              </a:rPr>
              <a:t> y </a:t>
            </a:r>
            <a:endParaRPr lang="es-ES" sz="2340" b="0" strike="noStrike" spc="-1" dirty="0">
              <a:latin typeface="Arial"/>
            </a:endParaRPr>
          </a:p>
          <a:p>
            <a:pPr algn="ctr">
              <a:lnSpc>
                <a:spcPts val="2551"/>
              </a:lnSpc>
            </a:pPr>
            <a:r>
              <a:rPr lang="en-US" sz="2340" b="1" strike="noStrike" spc="-1" dirty="0">
                <a:solidFill>
                  <a:srgbClr val="000000"/>
                </a:solidFill>
                <a:latin typeface="Canva Sans Bold"/>
                <a:ea typeface="Canva Sans Bold"/>
              </a:rPr>
              <a:t>Fiestas</a:t>
            </a:r>
            <a:endParaRPr lang="es-ES" sz="2340" b="0" strike="noStrike" spc="-1" dirty="0">
              <a:latin typeface="Arial"/>
            </a:endParaRPr>
          </a:p>
          <a:p>
            <a:pPr algn="ctr">
              <a:lnSpc>
                <a:spcPts val="2551"/>
              </a:lnSpc>
            </a:pPr>
            <a:r>
              <a:rPr lang="en-US" sz="2340" b="1" strike="noStrike" spc="-1" dirty="0">
                <a:solidFill>
                  <a:srgbClr val="000000"/>
                </a:solidFill>
                <a:latin typeface="Canva Sans Bold"/>
                <a:ea typeface="Canva Sans Bold"/>
              </a:rPr>
              <a:t>Locales</a:t>
            </a:r>
          </a:p>
          <a:p>
            <a:pPr algn="ctr">
              <a:lnSpc>
                <a:spcPts val="2551"/>
              </a:lnSpc>
            </a:pPr>
            <a:r>
              <a:rPr lang="en-US" sz="2340" b="1" spc="-1" dirty="0">
                <a:solidFill>
                  <a:srgbClr val="FF0000"/>
                </a:solidFill>
                <a:latin typeface="Canva Sans Bold"/>
              </a:rPr>
              <a:t>Leisure and local parties</a:t>
            </a:r>
            <a:endParaRPr lang="es-ES" sz="2340" b="0" strike="noStrike" spc="-1" dirty="0">
              <a:solidFill>
                <a:srgbClr val="FF0000"/>
              </a:solidFill>
              <a:latin typeface="Arial"/>
            </a:endParaRPr>
          </a:p>
        </p:txBody>
      </p:sp>
      <p:sp>
        <p:nvSpPr>
          <p:cNvPr id="157" name="TextBox 73"/>
          <p:cNvSpPr/>
          <p:nvPr/>
        </p:nvSpPr>
        <p:spPr>
          <a:xfrm>
            <a:off x="7430040" y="4187880"/>
            <a:ext cx="144468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a:solidFill>
                  <a:srgbClr val="000000"/>
                </a:solidFill>
                <a:latin typeface="Canva Sans Bold"/>
                <a:ea typeface="Canva Sans Bold"/>
              </a:rPr>
              <a:t>Juventud</a:t>
            </a:r>
          </a:p>
          <a:p>
            <a:pPr algn="ctr">
              <a:lnSpc>
                <a:spcPts val="2551"/>
              </a:lnSpc>
            </a:pPr>
            <a:r>
              <a:rPr lang="en-US" sz="2340" b="1" spc="-1" dirty="0">
                <a:solidFill>
                  <a:srgbClr val="FF0000"/>
                </a:solidFill>
                <a:latin typeface="Canva Sans Bold"/>
              </a:rPr>
              <a:t>Youth</a:t>
            </a:r>
            <a:endParaRPr lang="es-ES" sz="2340" b="0" strike="noStrike" spc="-1" dirty="0">
              <a:solidFill>
                <a:srgbClr val="FF0000"/>
              </a:solidFill>
              <a:latin typeface="Arial"/>
            </a:endParaRPr>
          </a:p>
        </p:txBody>
      </p:sp>
      <p:sp>
        <p:nvSpPr>
          <p:cNvPr id="158" name="TextBox 74"/>
          <p:cNvSpPr/>
          <p:nvPr/>
        </p:nvSpPr>
        <p:spPr>
          <a:xfrm>
            <a:off x="14013720" y="4187880"/>
            <a:ext cx="1600920" cy="66684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2551"/>
              </a:lnSpc>
            </a:pPr>
            <a:r>
              <a:rPr lang="en-US" sz="2340" b="1" strike="noStrike" spc="-1" dirty="0">
                <a:solidFill>
                  <a:srgbClr val="000000"/>
                </a:solidFill>
                <a:latin typeface="Canva Sans Bold"/>
                <a:ea typeface="Canva Sans Bold"/>
              </a:rPr>
              <a:t>Empleo</a:t>
            </a:r>
          </a:p>
          <a:p>
            <a:pPr algn="ctr">
              <a:lnSpc>
                <a:spcPts val="2551"/>
              </a:lnSpc>
            </a:pPr>
            <a:r>
              <a:rPr lang="en-US" sz="2340" b="1" spc="-1" dirty="0">
                <a:solidFill>
                  <a:srgbClr val="FF0000"/>
                </a:solidFill>
                <a:latin typeface="Canva Sans Bold"/>
              </a:rPr>
              <a:t>Employment</a:t>
            </a:r>
            <a:endParaRPr lang="es-ES" sz="2340" b="0" strike="noStrike" spc="-1" dirty="0">
              <a:solidFill>
                <a:srgbClr val="FF0000"/>
              </a:solidFill>
              <a:latin typeface="Arial"/>
            </a:endParaRPr>
          </a:p>
        </p:txBody>
      </p:sp>
      <p:sp>
        <p:nvSpPr>
          <p:cNvPr id="159" name="TextBox 75"/>
          <p:cNvSpPr/>
          <p:nvPr/>
        </p:nvSpPr>
        <p:spPr>
          <a:xfrm>
            <a:off x="11800080" y="4187880"/>
            <a:ext cx="132048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Igualdad</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Equality</a:t>
            </a:r>
            <a:endParaRPr lang="es-ES" sz="2340" b="0" strike="noStrike" spc="-1" dirty="0">
              <a:solidFill>
                <a:srgbClr val="FF0000"/>
              </a:solidFill>
              <a:latin typeface="Arial"/>
            </a:endParaRPr>
          </a:p>
        </p:txBody>
      </p:sp>
      <p:sp>
        <p:nvSpPr>
          <p:cNvPr id="160" name="TextBox 76"/>
          <p:cNvSpPr/>
          <p:nvPr/>
        </p:nvSpPr>
        <p:spPr>
          <a:xfrm>
            <a:off x="8204400" y="702720"/>
            <a:ext cx="1879200" cy="79508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098"/>
              </a:lnSpc>
            </a:pPr>
            <a:r>
              <a:rPr lang="en-US" sz="2840" b="1" strike="noStrike" spc="-1" dirty="0">
                <a:solidFill>
                  <a:srgbClr val="FFFFFF"/>
                </a:solidFill>
                <a:latin typeface="Montserrat Classic Bold"/>
                <a:ea typeface="Montserrat Classic Bold"/>
              </a:rPr>
              <a:t>ALCALDÍA</a:t>
            </a:r>
          </a:p>
          <a:p>
            <a:pPr algn="ctr">
              <a:lnSpc>
                <a:spcPts val="3098"/>
              </a:lnSpc>
            </a:pPr>
            <a:r>
              <a:rPr lang="en-US" sz="2840" b="1" spc="-1" dirty="0">
                <a:solidFill>
                  <a:srgbClr val="FFFF00"/>
                </a:solidFill>
                <a:latin typeface="Montserrat Classic Bold"/>
              </a:rPr>
              <a:t>CITY HALL</a:t>
            </a:r>
            <a:endParaRPr lang="es-ES" sz="2840" b="0" strike="noStrike" spc="-1" dirty="0">
              <a:solidFill>
                <a:srgbClr val="FFFF00"/>
              </a:solidFill>
              <a:latin typeface="Arial"/>
            </a:endParaRPr>
          </a:p>
        </p:txBody>
      </p:sp>
      <p:sp>
        <p:nvSpPr>
          <p:cNvPr id="161" name="TextBox 77"/>
          <p:cNvSpPr/>
          <p:nvPr/>
        </p:nvSpPr>
        <p:spPr>
          <a:xfrm>
            <a:off x="8408160" y="2669760"/>
            <a:ext cx="1471680" cy="1576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244"/>
              </a:lnSpc>
            </a:pPr>
            <a:r>
              <a:rPr lang="en-US" sz="1140" b="1" strike="noStrike" spc="-1">
                <a:solidFill>
                  <a:srgbClr val="FFFFFF"/>
                </a:solidFill>
                <a:latin typeface="Canva Sans Bold"/>
                <a:ea typeface="Canva Sans Bold"/>
              </a:rPr>
              <a:t>COORDINACIÓN</a:t>
            </a:r>
            <a:endParaRPr lang="es-ES" sz="1140" b="0" strike="noStrike" spc="-1">
              <a:latin typeface="Arial"/>
            </a:endParaRPr>
          </a:p>
        </p:txBody>
      </p:sp>
      <p:grpSp>
        <p:nvGrpSpPr>
          <p:cNvPr id="162" name="Group 78"/>
          <p:cNvGrpSpPr/>
          <p:nvPr/>
        </p:nvGrpSpPr>
        <p:grpSpPr>
          <a:xfrm>
            <a:off x="15528600" y="427680"/>
            <a:ext cx="1738440" cy="1620360"/>
            <a:chOff x="15528600" y="427680"/>
            <a:chExt cx="1738440" cy="1620360"/>
          </a:xfrm>
        </p:grpSpPr>
        <p:grpSp>
          <p:nvGrpSpPr>
            <p:cNvPr id="163" name="Group 79"/>
            <p:cNvGrpSpPr/>
            <p:nvPr/>
          </p:nvGrpSpPr>
          <p:grpSpPr>
            <a:xfrm>
              <a:off x="15528600" y="427680"/>
              <a:ext cx="1738440" cy="1620360"/>
              <a:chOff x="15528600" y="427680"/>
              <a:chExt cx="1738440" cy="1620360"/>
            </a:xfrm>
          </p:grpSpPr>
          <p:sp>
            <p:nvSpPr>
              <p:cNvPr id="164" name="Freeform 80"/>
              <p:cNvSpPr/>
              <p:nvPr/>
            </p:nvSpPr>
            <p:spPr>
              <a:xfrm>
                <a:off x="15528600" y="427680"/>
                <a:ext cx="1738440" cy="1620360"/>
              </a:xfrm>
              <a:custGeom>
                <a:avLst/>
                <a:gdLst/>
                <a:ahLst/>
                <a:cxnLst/>
                <a:rect l="l" t="t" r="r" b="b"/>
                <a:pathLst>
                  <a:path w="457980" h="426815">
                    <a:moveTo>
                      <a:pt x="0" y="0"/>
                    </a:moveTo>
                    <a:lnTo>
                      <a:pt x="457980" y="0"/>
                    </a:lnTo>
                    <a:lnTo>
                      <a:pt x="457980" y="426815"/>
                    </a:lnTo>
                    <a:lnTo>
                      <a:pt x="0" y="426815"/>
                    </a:lnTo>
                    <a:close/>
                  </a:path>
                </a:pathLst>
              </a:custGeom>
              <a:solidFill>
                <a:srgbClr val="CB6CE6">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65" name="TextBox 81"/>
              <p:cNvSpPr/>
              <p:nvPr/>
            </p:nvSpPr>
            <p:spPr>
              <a:xfrm>
                <a:off x="15528600" y="500040"/>
                <a:ext cx="1738440" cy="1548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166" name="Freeform 82"/>
            <p:cNvSpPr/>
            <p:nvPr/>
          </p:nvSpPr>
          <p:spPr>
            <a:xfrm>
              <a:off x="16113240" y="624960"/>
              <a:ext cx="724680" cy="479160"/>
            </a:xfrm>
            <a:custGeom>
              <a:avLst/>
              <a:gdLst/>
              <a:ahLst/>
              <a:cxnLst/>
              <a:rect l="l" t="t" r="r" b="b"/>
              <a:pathLst>
                <a:path w="966923" h="639224">
                  <a:moveTo>
                    <a:pt x="0" y="0"/>
                  </a:moveTo>
                  <a:lnTo>
                    <a:pt x="966923" y="0"/>
                  </a:lnTo>
                  <a:lnTo>
                    <a:pt x="966923" y="639223"/>
                  </a:lnTo>
                  <a:lnTo>
                    <a:pt x="0" y="639223"/>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167" name="TextBox 83"/>
            <p:cNvSpPr/>
            <p:nvPr/>
          </p:nvSpPr>
          <p:spPr>
            <a:xfrm>
              <a:off x="15651720" y="1244880"/>
              <a:ext cx="1504440" cy="597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70"/>
                </a:lnSpc>
              </a:pPr>
              <a:r>
                <a:rPr lang="en-US" sz="1440" b="1" strike="noStrike" spc="-1">
                  <a:solidFill>
                    <a:srgbClr val="FFFFFF"/>
                  </a:solidFill>
                  <a:latin typeface="Montserrat Classic Bold"/>
                  <a:ea typeface="Montserrat Classic Bold"/>
                </a:rPr>
                <a:t>ÓRGANO DE PARTICIPACIÓN CIUDADANA</a:t>
              </a:r>
              <a:endParaRPr lang="es-ES" sz="1440" b="0" strike="noStrike" spc="-1">
                <a:latin typeface="Arial"/>
              </a:endParaRPr>
            </a:p>
          </p:txBody>
        </p:sp>
      </p:grpSp>
      <p:sp>
        <p:nvSpPr>
          <p:cNvPr id="168" name="Freeform 84"/>
          <p:cNvSpPr/>
          <p:nvPr/>
        </p:nvSpPr>
        <p:spPr>
          <a:xfrm>
            <a:off x="16394040" y="9402120"/>
            <a:ext cx="1730160" cy="703080"/>
          </a:xfrm>
          <a:custGeom>
            <a:avLst/>
            <a:gdLst/>
            <a:ahLst/>
            <a:cxnLst/>
            <a:rect l="l" t="t" r="r" b="b"/>
            <a:pathLst>
              <a:path w="1730612" h="703567">
                <a:moveTo>
                  <a:pt x="0" y="0"/>
                </a:moveTo>
                <a:lnTo>
                  <a:pt x="1730612" y="0"/>
                </a:lnTo>
                <a:lnTo>
                  <a:pt x="1730612" y="703567"/>
                </a:lnTo>
                <a:lnTo>
                  <a:pt x="0" y="703567"/>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utoShape 2"/>
          <p:cNvSpPr/>
          <p:nvPr/>
        </p:nvSpPr>
        <p:spPr>
          <a:xfrm>
            <a:off x="16631640" y="2483640"/>
            <a:ext cx="0" cy="11466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0" name="AutoShape 3"/>
          <p:cNvSpPr/>
          <p:nvPr/>
        </p:nvSpPr>
        <p:spPr>
          <a:xfrm flipV="1">
            <a:off x="1634760" y="2478240"/>
            <a:ext cx="14996880" cy="540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171" name="AutoShape 4"/>
          <p:cNvSpPr/>
          <p:nvPr/>
        </p:nvSpPr>
        <p:spPr>
          <a:xfrm>
            <a:off x="14580360" y="2483640"/>
            <a:ext cx="9360" cy="114624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2" name="AutoShape 5"/>
          <p:cNvSpPr/>
          <p:nvPr/>
        </p:nvSpPr>
        <p:spPr>
          <a:xfrm>
            <a:off x="12404880" y="2483640"/>
            <a:ext cx="0" cy="114624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3" name="AutoShape 6"/>
          <p:cNvSpPr/>
          <p:nvPr/>
        </p:nvSpPr>
        <p:spPr>
          <a:xfrm>
            <a:off x="10280160" y="2482560"/>
            <a:ext cx="0" cy="114732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4" name="AutoShape 7"/>
          <p:cNvSpPr/>
          <p:nvPr/>
        </p:nvSpPr>
        <p:spPr>
          <a:xfrm flipH="1">
            <a:off x="5900040" y="2483640"/>
            <a:ext cx="936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5" name="AutoShape 8"/>
          <p:cNvSpPr/>
          <p:nvPr/>
        </p:nvSpPr>
        <p:spPr>
          <a:xfrm flipH="1">
            <a:off x="8071560" y="2483640"/>
            <a:ext cx="936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6" name="AutoShape 9"/>
          <p:cNvSpPr/>
          <p:nvPr/>
        </p:nvSpPr>
        <p:spPr>
          <a:xfrm>
            <a:off x="3742560" y="2483640"/>
            <a:ext cx="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177" name="AutoShape 10"/>
          <p:cNvSpPr/>
          <p:nvPr/>
        </p:nvSpPr>
        <p:spPr>
          <a:xfrm>
            <a:off x="9144000" y="1533600"/>
            <a:ext cx="0" cy="93600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178" name="AutoShape 11"/>
          <p:cNvSpPr/>
          <p:nvPr/>
        </p:nvSpPr>
        <p:spPr>
          <a:xfrm>
            <a:off x="1656000" y="2483640"/>
            <a:ext cx="0" cy="114480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179" name="Group 12"/>
          <p:cNvGrpSpPr/>
          <p:nvPr/>
        </p:nvGrpSpPr>
        <p:grpSpPr>
          <a:xfrm>
            <a:off x="7727760" y="368640"/>
            <a:ext cx="2832480" cy="991440"/>
            <a:chOff x="7727760" y="368640"/>
            <a:chExt cx="2832480" cy="991440"/>
          </a:xfrm>
        </p:grpSpPr>
        <p:sp>
          <p:nvSpPr>
            <p:cNvPr id="180" name="Freeform 13"/>
            <p:cNvSpPr/>
            <p:nvPr/>
          </p:nvSpPr>
          <p:spPr>
            <a:xfrm>
              <a:off x="7727760" y="368640"/>
              <a:ext cx="2832480" cy="991440"/>
            </a:xfrm>
            <a:custGeom>
              <a:avLst/>
              <a:gdLst/>
              <a:ahLst/>
              <a:cxnLst/>
              <a:rect l="l" t="t" r="r" b="b"/>
              <a:pathLst>
                <a:path w="746086" h="261227">
                  <a:moveTo>
                    <a:pt x="0" y="0"/>
                  </a:moveTo>
                  <a:lnTo>
                    <a:pt x="746086" y="0"/>
                  </a:lnTo>
                  <a:lnTo>
                    <a:pt x="746086" y="261227"/>
                  </a:lnTo>
                  <a:lnTo>
                    <a:pt x="0" y="261227"/>
                  </a:lnTo>
                  <a:close/>
                </a:path>
              </a:pathLst>
            </a:custGeom>
            <a:solidFill>
              <a:srgbClr val="0072B1">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81" name="TextBox 14"/>
            <p:cNvSpPr/>
            <p:nvPr/>
          </p:nvSpPr>
          <p:spPr>
            <a:xfrm>
              <a:off x="7727760" y="441000"/>
              <a:ext cx="283248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82" name="Group 15"/>
          <p:cNvGrpSpPr/>
          <p:nvPr/>
        </p:nvGrpSpPr>
        <p:grpSpPr>
          <a:xfrm>
            <a:off x="701821" y="3949920"/>
            <a:ext cx="1837800" cy="991440"/>
            <a:chOff x="716040" y="3841560"/>
            <a:chExt cx="1837800" cy="991440"/>
          </a:xfrm>
        </p:grpSpPr>
        <p:sp>
          <p:nvSpPr>
            <p:cNvPr id="183" name="Freeform 16"/>
            <p:cNvSpPr/>
            <p:nvPr/>
          </p:nvSpPr>
          <p:spPr>
            <a:xfrm>
              <a:off x="71604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84" name="TextBox 17"/>
            <p:cNvSpPr/>
            <p:nvPr/>
          </p:nvSpPr>
          <p:spPr>
            <a:xfrm>
              <a:off x="71604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85" name="Group 18"/>
          <p:cNvGrpSpPr/>
          <p:nvPr/>
        </p:nvGrpSpPr>
        <p:grpSpPr>
          <a:xfrm>
            <a:off x="2823120" y="3841560"/>
            <a:ext cx="1837800" cy="1510818"/>
            <a:chOff x="2823120" y="3841560"/>
            <a:chExt cx="1837800" cy="1510818"/>
          </a:xfrm>
        </p:grpSpPr>
        <p:grpSp>
          <p:nvGrpSpPr>
            <p:cNvPr id="186" name="Group 19"/>
            <p:cNvGrpSpPr/>
            <p:nvPr/>
          </p:nvGrpSpPr>
          <p:grpSpPr>
            <a:xfrm>
              <a:off x="2823120" y="3841560"/>
              <a:ext cx="1837800" cy="1505418"/>
              <a:chOff x="2823120" y="3841560"/>
              <a:chExt cx="1837800" cy="1505418"/>
            </a:xfrm>
          </p:grpSpPr>
          <p:sp>
            <p:nvSpPr>
              <p:cNvPr id="187" name="Freeform 20"/>
              <p:cNvSpPr/>
              <p:nvPr/>
            </p:nvSpPr>
            <p:spPr>
              <a:xfrm>
                <a:off x="2823120" y="3841560"/>
                <a:ext cx="1837800" cy="1505418"/>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88" name="TextBox 21"/>
              <p:cNvSpPr/>
              <p:nvPr/>
            </p:nvSpPr>
            <p:spPr>
              <a:xfrm>
                <a:off x="282312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189" name="TextBox 22"/>
            <p:cNvSpPr/>
            <p:nvPr/>
          </p:nvSpPr>
          <p:spPr>
            <a:xfrm>
              <a:off x="3054600" y="4018680"/>
              <a:ext cx="1374480" cy="1333698"/>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Servicios</a:t>
              </a:r>
              <a:r>
                <a:rPr lang="en-US" sz="2340" b="1" strike="noStrike" spc="-1" dirty="0">
                  <a:solidFill>
                    <a:srgbClr val="000000"/>
                  </a:solidFill>
                  <a:latin typeface="Canva Sans Bold"/>
                  <a:ea typeface="Canva Sans Bold"/>
                </a:rPr>
                <a:t> </a:t>
              </a:r>
              <a:endParaRPr lang="es-ES" sz="2340" b="0" strike="noStrike" spc="-1" dirty="0">
                <a:latin typeface="Arial"/>
              </a:endParaRPr>
            </a:p>
            <a:p>
              <a:pPr algn="ctr">
                <a:lnSpc>
                  <a:spcPts val="2551"/>
                </a:lnSpc>
              </a:pPr>
              <a:r>
                <a:rPr lang="en-US" sz="2340" b="1" strike="noStrike" spc="-1" dirty="0" err="1">
                  <a:solidFill>
                    <a:srgbClr val="000000"/>
                  </a:solidFill>
                  <a:latin typeface="Canva Sans Bold"/>
                  <a:ea typeface="Canva Sans Bold"/>
                </a:rPr>
                <a:t>Sociales</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Social Services</a:t>
              </a:r>
              <a:endParaRPr lang="es-ES" sz="2340" b="0" strike="noStrike" spc="-1" dirty="0">
                <a:solidFill>
                  <a:srgbClr val="FF0000"/>
                </a:solidFill>
                <a:latin typeface="Arial"/>
              </a:endParaRPr>
            </a:p>
          </p:txBody>
        </p:sp>
      </p:grpSp>
      <p:grpSp>
        <p:nvGrpSpPr>
          <p:cNvPr id="190" name="Group 23"/>
          <p:cNvGrpSpPr/>
          <p:nvPr/>
        </p:nvGrpSpPr>
        <p:grpSpPr>
          <a:xfrm>
            <a:off x="9400320" y="3841560"/>
            <a:ext cx="1837800" cy="991440"/>
            <a:chOff x="9400320" y="3841560"/>
            <a:chExt cx="1837800" cy="991440"/>
          </a:xfrm>
        </p:grpSpPr>
        <p:sp>
          <p:nvSpPr>
            <p:cNvPr id="191" name="Freeform 24"/>
            <p:cNvSpPr/>
            <p:nvPr/>
          </p:nvSpPr>
          <p:spPr>
            <a:xfrm>
              <a:off x="940032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92" name="TextBox 25"/>
            <p:cNvSpPr/>
            <p:nvPr/>
          </p:nvSpPr>
          <p:spPr>
            <a:xfrm>
              <a:off x="940032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93" name="Group 26"/>
          <p:cNvGrpSpPr/>
          <p:nvPr/>
        </p:nvGrpSpPr>
        <p:grpSpPr>
          <a:xfrm>
            <a:off x="5037479" y="3762359"/>
            <a:ext cx="2242441" cy="1923603"/>
            <a:chOff x="5037480" y="3762360"/>
            <a:chExt cx="1872000" cy="1482120"/>
          </a:xfrm>
        </p:grpSpPr>
        <p:sp>
          <p:nvSpPr>
            <p:cNvPr id="194" name="Freeform 27"/>
            <p:cNvSpPr/>
            <p:nvPr/>
          </p:nvSpPr>
          <p:spPr>
            <a:xfrm>
              <a:off x="5037480" y="3762360"/>
              <a:ext cx="1872000" cy="1482120"/>
            </a:xfrm>
            <a:custGeom>
              <a:avLst/>
              <a:gdLst/>
              <a:ahLst/>
              <a:cxnLst/>
              <a:rect l="l" t="t" r="r" b="b"/>
              <a:pathLst>
                <a:path w="493116" h="390404">
                  <a:moveTo>
                    <a:pt x="0" y="0"/>
                  </a:moveTo>
                  <a:lnTo>
                    <a:pt x="493116" y="0"/>
                  </a:lnTo>
                  <a:lnTo>
                    <a:pt x="493116" y="390404"/>
                  </a:lnTo>
                  <a:lnTo>
                    <a:pt x="0" y="390404"/>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95" name="TextBox 28"/>
            <p:cNvSpPr/>
            <p:nvPr/>
          </p:nvSpPr>
          <p:spPr>
            <a:xfrm>
              <a:off x="5037480" y="3834720"/>
              <a:ext cx="1872000" cy="1409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96" name="Group 29"/>
          <p:cNvGrpSpPr/>
          <p:nvPr/>
        </p:nvGrpSpPr>
        <p:grpSpPr>
          <a:xfrm>
            <a:off x="7233480" y="3841560"/>
            <a:ext cx="1837800" cy="991440"/>
            <a:chOff x="7233480" y="3841560"/>
            <a:chExt cx="1837800" cy="991440"/>
          </a:xfrm>
        </p:grpSpPr>
        <p:sp>
          <p:nvSpPr>
            <p:cNvPr id="197" name="Freeform 30"/>
            <p:cNvSpPr/>
            <p:nvPr/>
          </p:nvSpPr>
          <p:spPr>
            <a:xfrm>
              <a:off x="723348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198" name="TextBox 31"/>
            <p:cNvSpPr/>
            <p:nvPr/>
          </p:nvSpPr>
          <p:spPr>
            <a:xfrm>
              <a:off x="723348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199" name="Group 32"/>
          <p:cNvGrpSpPr/>
          <p:nvPr/>
        </p:nvGrpSpPr>
        <p:grpSpPr>
          <a:xfrm>
            <a:off x="13682160" y="3841560"/>
            <a:ext cx="1837800" cy="991440"/>
            <a:chOff x="13682160" y="3841560"/>
            <a:chExt cx="1837800" cy="991440"/>
          </a:xfrm>
        </p:grpSpPr>
        <p:sp>
          <p:nvSpPr>
            <p:cNvPr id="200" name="Freeform 33"/>
            <p:cNvSpPr/>
            <p:nvPr/>
          </p:nvSpPr>
          <p:spPr>
            <a:xfrm>
              <a:off x="1368216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01" name="TextBox 34"/>
            <p:cNvSpPr/>
            <p:nvPr/>
          </p:nvSpPr>
          <p:spPr>
            <a:xfrm>
              <a:off x="1368216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02" name="Group 35"/>
          <p:cNvGrpSpPr/>
          <p:nvPr/>
        </p:nvGrpSpPr>
        <p:grpSpPr>
          <a:xfrm>
            <a:off x="11543040" y="3841560"/>
            <a:ext cx="1837800" cy="991440"/>
            <a:chOff x="11543040" y="3841560"/>
            <a:chExt cx="1837800" cy="991440"/>
          </a:xfrm>
        </p:grpSpPr>
        <p:sp>
          <p:nvSpPr>
            <p:cNvPr id="203" name="Freeform 36"/>
            <p:cNvSpPr/>
            <p:nvPr/>
          </p:nvSpPr>
          <p:spPr>
            <a:xfrm>
              <a:off x="11543040" y="3841560"/>
              <a:ext cx="1837800" cy="991440"/>
            </a:xfrm>
            <a:custGeom>
              <a:avLst/>
              <a:gdLst/>
              <a:ahLst/>
              <a:cxnLst/>
              <a:rect l="l" t="t" r="r" b="b"/>
              <a:pathLst>
                <a:path w="484116" h="261227">
                  <a:moveTo>
                    <a:pt x="0" y="0"/>
                  </a:moveTo>
                  <a:lnTo>
                    <a:pt x="484116" y="0"/>
                  </a:lnTo>
                  <a:lnTo>
                    <a:pt x="484116"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04" name="TextBox 37"/>
            <p:cNvSpPr/>
            <p:nvPr/>
          </p:nvSpPr>
          <p:spPr>
            <a:xfrm>
              <a:off x="11543040" y="3913920"/>
              <a:ext cx="183780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05" name="Group 38"/>
          <p:cNvGrpSpPr/>
          <p:nvPr/>
        </p:nvGrpSpPr>
        <p:grpSpPr>
          <a:xfrm>
            <a:off x="15825241" y="3758314"/>
            <a:ext cx="2359799" cy="1360080"/>
            <a:chOff x="15825240" y="3758314"/>
            <a:chExt cx="1669696" cy="1360080"/>
          </a:xfrm>
        </p:grpSpPr>
        <p:grpSp>
          <p:nvGrpSpPr>
            <p:cNvPr id="206" name="Group 39"/>
            <p:cNvGrpSpPr/>
            <p:nvPr/>
          </p:nvGrpSpPr>
          <p:grpSpPr>
            <a:xfrm>
              <a:off x="15825240" y="3758314"/>
              <a:ext cx="1669696" cy="1360080"/>
              <a:chOff x="15825240" y="3758314"/>
              <a:chExt cx="1669696" cy="1360080"/>
            </a:xfrm>
          </p:grpSpPr>
          <p:sp>
            <p:nvSpPr>
              <p:cNvPr id="207" name="Freeform 40"/>
              <p:cNvSpPr/>
              <p:nvPr/>
            </p:nvSpPr>
            <p:spPr>
              <a:xfrm>
                <a:off x="15894016" y="3758314"/>
                <a:ext cx="1600920" cy="1360080"/>
              </a:xfrm>
              <a:custGeom>
                <a:avLst/>
                <a:gdLst/>
                <a:ahLst/>
                <a:cxnLst/>
                <a:rect l="l" t="t" r="r" b="b"/>
                <a:pathLst>
                  <a:path w="421719" h="261227">
                    <a:moveTo>
                      <a:pt x="0" y="0"/>
                    </a:moveTo>
                    <a:lnTo>
                      <a:pt x="421719" y="0"/>
                    </a:lnTo>
                    <a:lnTo>
                      <a:pt x="421719" y="261227"/>
                    </a:lnTo>
                    <a:lnTo>
                      <a:pt x="0" y="261227"/>
                    </a:lnTo>
                    <a:close/>
                  </a:path>
                </a:pathLst>
              </a:custGeom>
              <a:solidFill>
                <a:srgbClr val="E3E9C3">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08" name="TextBox 41"/>
              <p:cNvSpPr/>
              <p:nvPr/>
            </p:nvSpPr>
            <p:spPr>
              <a:xfrm>
                <a:off x="15825240" y="3913920"/>
                <a:ext cx="1600920" cy="919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209" name="TextBox 42"/>
            <p:cNvSpPr/>
            <p:nvPr/>
          </p:nvSpPr>
          <p:spPr>
            <a:xfrm>
              <a:off x="15983667" y="3931971"/>
              <a:ext cx="1265400" cy="1000274"/>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a:solidFill>
                    <a:srgbClr val="000000"/>
                  </a:solidFill>
                  <a:latin typeface="Canva Sans Bold"/>
                  <a:ea typeface="Canva Sans Bold"/>
                </a:rPr>
                <a:t>Policía </a:t>
              </a:r>
              <a:endParaRPr lang="es-ES" sz="2340" b="0" strike="noStrike" spc="-1" dirty="0">
                <a:latin typeface="Arial"/>
              </a:endParaRPr>
            </a:p>
            <a:p>
              <a:pPr algn="ctr">
                <a:lnSpc>
                  <a:spcPts val="2551"/>
                </a:lnSpc>
              </a:pPr>
              <a:r>
                <a:rPr lang="en-US" sz="2340" b="1" strike="noStrike" spc="-1" dirty="0">
                  <a:solidFill>
                    <a:srgbClr val="000000"/>
                  </a:solidFill>
                  <a:latin typeface="Canva Sans Bold"/>
                  <a:ea typeface="Canva Sans Bold"/>
                </a:rPr>
                <a:t>Local</a:t>
              </a:r>
            </a:p>
            <a:p>
              <a:pPr algn="ctr">
                <a:lnSpc>
                  <a:spcPts val="2551"/>
                </a:lnSpc>
              </a:pPr>
              <a:r>
                <a:rPr lang="en-US" sz="2340" b="1" spc="-1" dirty="0">
                  <a:solidFill>
                    <a:srgbClr val="FF0000"/>
                  </a:solidFill>
                  <a:latin typeface="Canva Sans Bold"/>
                </a:rPr>
                <a:t>Local Police</a:t>
              </a:r>
              <a:endParaRPr lang="es-ES" sz="2340" b="0" strike="noStrike" spc="-1" dirty="0">
                <a:solidFill>
                  <a:srgbClr val="FF0000"/>
                </a:solidFill>
                <a:latin typeface="Arial"/>
              </a:endParaRPr>
            </a:p>
          </p:txBody>
        </p:sp>
      </p:grpSp>
      <p:sp>
        <p:nvSpPr>
          <p:cNvPr id="210" name="Freeform 43"/>
          <p:cNvSpPr/>
          <p:nvPr/>
        </p:nvSpPr>
        <p:spPr>
          <a:xfrm>
            <a:off x="0" y="6821640"/>
            <a:ext cx="3072600" cy="3409200"/>
          </a:xfrm>
          <a:custGeom>
            <a:avLst/>
            <a:gdLst/>
            <a:ahLst/>
            <a:cxnLst/>
            <a:rect l="l" t="t" r="r" b="b"/>
            <a:pathLst>
              <a:path w="3072846" h="3409538">
                <a:moveTo>
                  <a:pt x="0" y="0"/>
                </a:moveTo>
                <a:lnTo>
                  <a:pt x="3072846" y="0"/>
                </a:lnTo>
                <a:lnTo>
                  <a:pt x="3072846" y="3409538"/>
                </a:lnTo>
                <a:lnTo>
                  <a:pt x="0" y="3409538"/>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grpSp>
        <p:nvGrpSpPr>
          <p:cNvPr id="211" name="Group 44"/>
          <p:cNvGrpSpPr/>
          <p:nvPr/>
        </p:nvGrpSpPr>
        <p:grpSpPr>
          <a:xfrm>
            <a:off x="16713360" y="6261120"/>
            <a:ext cx="443160" cy="418680"/>
            <a:chOff x="16713360" y="6261120"/>
            <a:chExt cx="443160" cy="418680"/>
          </a:xfrm>
        </p:grpSpPr>
        <p:sp>
          <p:nvSpPr>
            <p:cNvPr id="212" name="Freeform 45"/>
            <p:cNvSpPr/>
            <p:nvPr/>
          </p:nvSpPr>
          <p:spPr>
            <a:xfrm>
              <a:off x="16713360" y="626112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0F7D8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13" name="TextBox 46"/>
            <p:cNvSpPr/>
            <p:nvPr/>
          </p:nvSpPr>
          <p:spPr>
            <a:xfrm>
              <a:off x="16713360" y="633348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14" name="Group 47"/>
          <p:cNvGrpSpPr/>
          <p:nvPr/>
        </p:nvGrpSpPr>
        <p:grpSpPr>
          <a:xfrm>
            <a:off x="8460000" y="2028240"/>
            <a:ext cx="1348200" cy="874800"/>
            <a:chOff x="8460000" y="2028240"/>
            <a:chExt cx="1348200" cy="874800"/>
          </a:xfrm>
        </p:grpSpPr>
        <p:sp>
          <p:nvSpPr>
            <p:cNvPr id="215" name="Freeform 48"/>
            <p:cNvSpPr/>
            <p:nvPr/>
          </p:nvSpPr>
          <p:spPr>
            <a:xfrm>
              <a:off x="8460000" y="2028240"/>
              <a:ext cx="1348200" cy="874800"/>
            </a:xfrm>
            <a:custGeom>
              <a:avLst/>
              <a:gdLst/>
              <a:ahLst/>
              <a:cxnLst/>
              <a:rect l="l" t="t" r="r" b="b"/>
              <a:pathLst>
                <a:path w="355207" h="230467">
                  <a:moveTo>
                    <a:pt x="0" y="0"/>
                  </a:moveTo>
                  <a:lnTo>
                    <a:pt x="355207" y="0"/>
                  </a:lnTo>
                  <a:lnTo>
                    <a:pt x="355207" y="230467"/>
                  </a:lnTo>
                  <a:lnTo>
                    <a:pt x="0" y="230467"/>
                  </a:lnTo>
                  <a:close/>
                </a:path>
              </a:pathLst>
            </a:custGeom>
            <a:solidFill>
              <a:srgbClr val="737373"/>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16" name="TextBox 49"/>
            <p:cNvSpPr/>
            <p:nvPr/>
          </p:nvSpPr>
          <p:spPr>
            <a:xfrm>
              <a:off x="8460000" y="2100600"/>
              <a:ext cx="1348200" cy="802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217" name="Freeform 50"/>
          <p:cNvSpPr/>
          <p:nvPr/>
        </p:nvSpPr>
        <p:spPr>
          <a:xfrm>
            <a:off x="8770320" y="1945440"/>
            <a:ext cx="747000" cy="747000"/>
          </a:xfrm>
          <a:custGeom>
            <a:avLst/>
            <a:gdLst/>
            <a:ahLst/>
            <a:cxnLst/>
            <a:rect l="l" t="t" r="r" b="b"/>
            <a:pathLst>
              <a:path w="747402" h="747402">
                <a:moveTo>
                  <a:pt x="0" y="0"/>
                </a:moveTo>
                <a:lnTo>
                  <a:pt x="747402" y="0"/>
                </a:lnTo>
                <a:lnTo>
                  <a:pt x="747402" y="747402"/>
                </a:lnTo>
                <a:lnTo>
                  <a:pt x="0" y="747402"/>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218" name="AutoShape 51"/>
          <p:cNvSpPr/>
          <p:nvPr/>
        </p:nvSpPr>
        <p:spPr>
          <a:xfrm>
            <a:off x="9162720" y="1785960"/>
            <a:ext cx="6365880" cy="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19" name="TextBox 52"/>
          <p:cNvSpPr/>
          <p:nvPr/>
        </p:nvSpPr>
        <p:spPr>
          <a:xfrm>
            <a:off x="829080" y="4187880"/>
            <a:ext cx="161172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Educación</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Education</a:t>
            </a:r>
            <a:endParaRPr lang="es-ES" sz="2340" b="0" strike="noStrike" spc="-1" dirty="0">
              <a:solidFill>
                <a:srgbClr val="FF0000"/>
              </a:solidFill>
              <a:latin typeface="Arial"/>
            </a:endParaRPr>
          </a:p>
        </p:txBody>
      </p:sp>
      <p:sp>
        <p:nvSpPr>
          <p:cNvPr id="220" name="TextBox 53"/>
          <p:cNvSpPr/>
          <p:nvPr/>
        </p:nvSpPr>
        <p:spPr>
          <a:xfrm>
            <a:off x="9583200" y="4187880"/>
            <a:ext cx="147168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Deportes</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Sports</a:t>
            </a:r>
            <a:endParaRPr lang="es-ES" sz="2340" b="0" strike="noStrike" spc="-1" dirty="0">
              <a:solidFill>
                <a:srgbClr val="FF0000"/>
              </a:solidFill>
              <a:latin typeface="Arial"/>
            </a:endParaRPr>
          </a:p>
        </p:txBody>
      </p:sp>
      <p:sp>
        <p:nvSpPr>
          <p:cNvPr id="221" name="TextBox 54"/>
          <p:cNvSpPr/>
          <p:nvPr/>
        </p:nvSpPr>
        <p:spPr>
          <a:xfrm>
            <a:off x="5210641" y="3847563"/>
            <a:ext cx="1837799" cy="166712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2551"/>
              </a:lnSpc>
            </a:pPr>
            <a:r>
              <a:rPr lang="en-US" sz="2340" b="1" strike="noStrike" spc="-1" dirty="0" err="1">
                <a:solidFill>
                  <a:srgbClr val="000000"/>
                </a:solidFill>
                <a:latin typeface="Canva Sans Bold"/>
                <a:ea typeface="Canva Sans Bold"/>
              </a:rPr>
              <a:t>Ocio</a:t>
            </a:r>
            <a:r>
              <a:rPr lang="en-US" sz="2340" b="1" strike="noStrike" spc="-1" dirty="0">
                <a:solidFill>
                  <a:srgbClr val="000000"/>
                </a:solidFill>
                <a:latin typeface="Canva Sans Bold"/>
                <a:ea typeface="Canva Sans Bold"/>
              </a:rPr>
              <a:t> y </a:t>
            </a:r>
            <a:endParaRPr lang="es-ES" sz="2340" b="0" strike="noStrike" spc="-1" dirty="0">
              <a:latin typeface="Arial"/>
            </a:endParaRPr>
          </a:p>
          <a:p>
            <a:pPr algn="ctr">
              <a:lnSpc>
                <a:spcPts val="2551"/>
              </a:lnSpc>
            </a:pPr>
            <a:r>
              <a:rPr lang="en-US" sz="2340" b="1" strike="noStrike" spc="-1" dirty="0">
                <a:solidFill>
                  <a:srgbClr val="000000"/>
                </a:solidFill>
                <a:latin typeface="Canva Sans Bold"/>
                <a:ea typeface="Canva Sans Bold"/>
              </a:rPr>
              <a:t>Fiestas</a:t>
            </a:r>
            <a:endParaRPr lang="es-ES" sz="2340" b="0" strike="noStrike" spc="-1" dirty="0">
              <a:latin typeface="Arial"/>
            </a:endParaRPr>
          </a:p>
          <a:p>
            <a:pPr algn="ctr">
              <a:lnSpc>
                <a:spcPts val="2551"/>
              </a:lnSpc>
            </a:pPr>
            <a:r>
              <a:rPr lang="en-US" sz="2340" b="1" strike="noStrike" spc="-1" dirty="0">
                <a:solidFill>
                  <a:srgbClr val="000000"/>
                </a:solidFill>
                <a:latin typeface="Canva Sans Bold"/>
                <a:ea typeface="Canva Sans Bold"/>
              </a:rPr>
              <a:t>Locales</a:t>
            </a:r>
          </a:p>
          <a:p>
            <a:pPr algn="ctr">
              <a:lnSpc>
                <a:spcPts val="2551"/>
              </a:lnSpc>
            </a:pPr>
            <a:r>
              <a:rPr lang="en-US" sz="2340" b="1" spc="-1" dirty="0">
                <a:solidFill>
                  <a:srgbClr val="FF0000"/>
                </a:solidFill>
                <a:latin typeface="Canva Sans Bold"/>
              </a:rPr>
              <a:t>Leisure</a:t>
            </a:r>
          </a:p>
          <a:p>
            <a:pPr algn="ctr">
              <a:lnSpc>
                <a:spcPts val="2551"/>
              </a:lnSpc>
            </a:pPr>
            <a:r>
              <a:rPr lang="en-US" sz="2340" b="1" strike="noStrike" spc="-1" dirty="0">
                <a:solidFill>
                  <a:srgbClr val="FF0000"/>
                </a:solidFill>
                <a:latin typeface="Canva Sans Bold"/>
              </a:rPr>
              <a:t>Local Parties</a:t>
            </a:r>
            <a:endParaRPr lang="es-ES" sz="2340" b="0" strike="noStrike" spc="-1" dirty="0">
              <a:solidFill>
                <a:srgbClr val="FF0000"/>
              </a:solidFill>
              <a:latin typeface="Arial"/>
            </a:endParaRPr>
          </a:p>
        </p:txBody>
      </p:sp>
      <p:sp>
        <p:nvSpPr>
          <p:cNvPr id="222" name="TextBox 55"/>
          <p:cNvSpPr/>
          <p:nvPr/>
        </p:nvSpPr>
        <p:spPr>
          <a:xfrm>
            <a:off x="7430040" y="4187880"/>
            <a:ext cx="144468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a:solidFill>
                  <a:srgbClr val="000000"/>
                </a:solidFill>
                <a:latin typeface="Canva Sans Bold"/>
                <a:ea typeface="Canva Sans Bold"/>
              </a:rPr>
              <a:t>Juventud</a:t>
            </a:r>
          </a:p>
          <a:p>
            <a:pPr algn="ctr">
              <a:lnSpc>
                <a:spcPts val="2551"/>
              </a:lnSpc>
            </a:pPr>
            <a:r>
              <a:rPr lang="en-US" sz="2340" b="1" spc="-1" dirty="0">
                <a:solidFill>
                  <a:srgbClr val="FF0000"/>
                </a:solidFill>
                <a:latin typeface="Canva Sans Bold"/>
              </a:rPr>
              <a:t>Youth</a:t>
            </a:r>
            <a:endParaRPr lang="es-ES" sz="2340" b="0" strike="noStrike" spc="-1" dirty="0">
              <a:solidFill>
                <a:srgbClr val="FF0000"/>
              </a:solidFill>
              <a:latin typeface="Arial"/>
            </a:endParaRPr>
          </a:p>
        </p:txBody>
      </p:sp>
      <p:sp>
        <p:nvSpPr>
          <p:cNvPr id="223" name="TextBox 56"/>
          <p:cNvSpPr/>
          <p:nvPr/>
        </p:nvSpPr>
        <p:spPr>
          <a:xfrm>
            <a:off x="13761360" y="4101151"/>
            <a:ext cx="1637999" cy="66684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2551"/>
              </a:lnSpc>
            </a:pPr>
            <a:r>
              <a:rPr lang="en-US" sz="2340" b="1" strike="noStrike" spc="-1" dirty="0">
                <a:solidFill>
                  <a:srgbClr val="000000"/>
                </a:solidFill>
                <a:latin typeface="Canva Sans Bold"/>
                <a:ea typeface="Canva Sans Bold"/>
              </a:rPr>
              <a:t>Empleo</a:t>
            </a:r>
          </a:p>
          <a:p>
            <a:pPr algn="ctr">
              <a:lnSpc>
                <a:spcPts val="2551"/>
              </a:lnSpc>
            </a:pPr>
            <a:r>
              <a:rPr lang="en-US" sz="2340" b="1" spc="-1" dirty="0">
                <a:solidFill>
                  <a:srgbClr val="FF0000"/>
                </a:solidFill>
                <a:latin typeface="Canva Sans Bold"/>
              </a:rPr>
              <a:t>Employment</a:t>
            </a:r>
            <a:endParaRPr lang="es-ES" sz="2340" b="0" strike="noStrike" spc="-1" dirty="0">
              <a:solidFill>
                <a:srgbClr val="FF0000"/>
              </a:solidFill>
              <a:latin typeface="Arial"/>
            </a:endParaRPr>
          </a:p>
        </p:txBody>
      </p:sp>
      <p:sp>
        <p:nvSpPr>
          <p:cNvPr id="224" name="TextBox 57"/>
          <p:cNvSpPr/>
          <p:nvPr/>
        </p:nvSpPr>
        <p:spPr>
          <a:xfrm>
            <a:off x="11800080" y="4187880"/>
            <a:ext cx="1320480" cy="66684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551"/>
              </a:lnSpc>
            </a:pPr>
            <a:r>
              <a:rPr lang="en-US" sz="2340" b="1" strike="noStrike" spc="-1" dirty="0" err="1">
                <a:solidFill>
                  <a:srgbClr val="000000"/>
                </a:solidFill>
                <a:latin typeface="Canva Sans Bold"/>
                <a:ea typeface="Canva Sans Bold"/>
              </a:rPr>
              <a:t>Igualdad</a:t>
            </a:r>
            <a:endParaRPr lang="en-US" sz="2340" b="1" strike="noStrike" spc="-1" dirty="0">
              <a:solidFill>
                <a:srgbClr val="000000"/>
              </a:solidFill>
              <a:latin typeface="Canva Sans Bold"/>
              <a:ea typeface="Canva Sans Bold"/>
            </a:endParaRPr>
          </a:p>
          <a:p>
            <a:pPr algn="ctr">
              <a:lnSpc>
                <a:spcPts val="2551"/>
              </a:lnSpc>
            </a:pPr>
            <a:r>
              <a:rPr lang="en-US" sz="2340" b="1" spc="-1" dirty="0">
                <a:solidFill>
                  <a:srgbClr val="FF0000"/>
                </a:solidFill>
                <a:latin typeface="Canva Sans Bold"/>
              </a:rPr>
              <a:t>Equality</a:t>
            </a:r>
            <a:endParaRPr lang="es-ES" sz="2340" b="0" strike="noStrike" spc="-1" dirty="0">
              <a:solidFill>
                <a:srgbClr val="FF0000"/>
              </a:solidFill>
              <a:latin typeface="Arial"/>
            </a:endParaRPr>
          </a:p>
        </p:txBody>
      </p:sp>
      <p:sp>
        <p:nvSpPr>
          <p:cNvPr id="225" name="TextBox 58"/>
          <p:cNvSpPr/>
          <p:nvPr/>
        </p:nvSpPr>
        <p:spPr>
          <a:xfrm>
            <a:off x="8204400" y="702720"/>
            <a:ext cx="1879200" cy="3938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098"/>
              </a:lnSpc>
            </a:pPr>
            <a:r>
              <a:rPr lang="en-US" sz="2840" b="1" strike="noStrike" spc="-1">
                <a:solidFill>
                  <a:srgbClr val="FFFFFF"/>
                </a:solidFill>
                <a:latin typeface="Montserrat Classic Bold"/>
                <a:ea typeface="Montserrat Classic Bold"/>
              </a:rPr>
              <a:t>ALCALDÍA</a:t>
            </a:r>
            <a:endParaRPr lang="es-ES" sz="2840" b="0" strike="noStrike" spc="-1">
              <a:latin typeface="Arial"/>
            </a:endParaRPr>
          </a:p>
        </p:txBody>
      </p:sp>
      <p:sp>
        <p:nvSpPr>
          <p:cNvPr id="226" name="TextBox 59"/>
          <p:cNvSpPr/>
          <p:nvPr/>
        </p:nvSpPr>
        <p:spPr>
          <a:xfrm>
            <a:off x="8408160" y="2669760"/>
            <a:ext cx="1471680" cy="1576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244"/>
              </a:lnSpc>
            </a:pPr>
            <a:r>
              <a:rPr lang="en-US" sz="1140" b="1" strike="noStrike" spc="-1">
                <a:solidFill>
                  <a:srgbClr val="FFFFFF"/>
                </a:solidFill>
                <a:latin typeface="Canva Sans Bold"/>
                <a:ea typeface="Canva Sans Bold"/>
              </a:rPr>
              <a:t>COORDINACIÓN</a:t>
            </a:r>
            <a:endParaRPr lang="es-ES" sz="1140" b="0" strike="noStrike" spc="-1">
              <a:latin typeface="Arial"/>
            </a:endParaRPr>
          </a:p>
        </p:txBody>
      </p:sp>
      <p:grpSp>
        <p:nvGrpSpPr>
          <p:cNvPr id="227" name="Group 60"/>
          <p:cNvGrpSpPr/>
          <p:nvPr/>
        </p:nvGrpSpPr>
        <p:grpSpPr>
          <a:xfrm>
            <a:off x="15528600" y="427680"/>
            <a:ext cx="1738440" cy="1620360"/>
            <a:chOff x="15528600" y="427680"/>
            <a:chExt cx="1738440" cy="1620360"/>
          </a:xfrm>
        </p:grpSpPr>
        <p:grpSp>
          <p:nvGrpSpPr>
            <p:cNvPr id="228" name="Group 61"/>
            <p:cNvGrpSpPr/>
            <p:nvPr/>
          </p:nvGrpSpPr>
          <p:grpSpPr>
            <a:xfrm>
              <a:off x="15528600" y="427680"/>
              <a:ext cx="1738440" cy="1620360"/>
              <a:chOff x="15528600" y="427680"/>
              <a:chExt cx="1738440" cy="1620360"/>
            </a:xfrm>
          </p:grpSpPr>
          <p:sp>
            <p:nvSpPr>
              <p:cNvPr id="229" name="Freeform 62"/>
              <p:cNvSpPr/>
              <p:nvPr/>
            </p:nvSpPr>
            <p:spPr>
              <a:xfrm>
                <a:off x="15528600" y="427680"/>
                <a:ext cx="1738440" cy="1620360"/>
              </a:xfrm>
              <a:custGeom>
                <a:avLst/>
                <a:gdLst/>
                <a:ahLst/>
                <a:cxnLst/>
                <a:rect l="l" t="t" r="r" b="b"/>
                <a:pathLst>
                  <a:path w="457980" h="426815">
                    <a:moveTo>
                      <a:pt x="0" y="0"/>
                    </a:moveTo>
                    <a:lnTo>
                      <a:pt x="457980" y="0"/>
                    </a:lnTo>
                    <a:lnTo>
                      <a:pt x="457980" y="426815"/>
                    </a:lnTo>
                    <a:lnTo>
                      <a:pt x="0" y="426815"/>
                    </a:lnTo>
                    <a:close/>
                  </a:path>
                </a:pathLst>
              </a:custGeom>
              <a:solidFill>
                <a:srgbClr val="CB6CE6">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30" name="TextBox 63"/>
              <p:cNvSpPr/>
              <p:nvPr/>
            </p:nvSpPr>
            <p:spPr>
              <a:xfrm>
                <a:off x="15528600" y="500040"/>
                <a:ext cx="1738440" cy="1548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231" name="Freeform 64"/>
            <p:cNvSpPr/>
            <p:nvPr/>
          </p:nvSpPr>
          <p:spPr>
            <a:xfrm>
              <a:off x="16113240" y="624960"/>
              <a:ext cx="724680" cy="479160"/>
            </a:xfrm>
            <a:custGeom>
              <a:avLst/>
              <a:gdLst/>
              <a:ahLst/>
              <a:cxnLst/>
              <a:rect l="l" t="t" r="r" b="b"/>
              <a:pathLst>
                <a:path w="966923" h="639224">
                  <a:moveTo>
                    <a:pt x="0" y="0"/>
                  </a:moveTo>
                  <a:lnTo>
                    <a:pt x="966923" y="0"/>
                  </a:lnTo>
                  <a:lnTo>
                    <a:pt x="966923" y="639223"/>
                  </a:lnTo>
                  <a:lnTo>
                    <a:pt x="0" y="639223"/>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232" name="TextBox 65"/>
            <p:cNvSpPr/>
            <p:nvPr/>
          </p:nvSpPr>
          <p:spPr>
            <a:xfrm>
              <a:off x="15651720" y="1244880"/>
              <a:ext cx="1504440" cy="597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70"/>
                </a:lnSpc>
              </a:pPr>
              <a:r>
                <a:rPr lang="en-US" sz="1440" b="1" strike="noStrike" spc="-1">
                  <a:solidFill>
                    <a:srgbClr val="FFFFFF"/>
                  </a:solidFill>
                  <a:latin typeface="Montserrat Classic Bold"/>
                  <a:ea typeface="Montserrat Classic Bold"/>
                </a:rPr>
                <a:t>ÓRGANO DE PARTICIPACIÓN CIUDADANA</a:t>
              </a:r>
              <a:endParaRPr lang="es-ES" sz="1440" b="0" strike="noStrike" spc="-1">
                <a:latin typeface="Arial"/>
              </a:endParaRPr>
            </a:p>
          </p:txBody>
        </p:sp>
      </p:grpSp>
      <p:grpSp>
        <p:nvGrpSpPr>
          <p:cNvPr id="233" name="Group 66"/>
          <p:cNvGrpSpPr/>
          <p:nvPr/>
        </p:nvGrpSpPr>
        <p:grpSpPr>
          <a:xfrm>
            <a:off x="1189800" y="4833000"/>
            <a:ext cx="928440" cy="1155240"/>
            <a:chOff x="1189800" y="4833000"/>
            <a:chExt cx="928440" cy="1155240"/>
          </a:xfrm>
        </p:grpSpPr>
        <p:sp>
          <p:nvSpPr>
            <p:cNvPr id="234" name="AutoShape 67"/>
            <p:cNvSpPr/>
            <p:nvPr/>
          </p:nvSpPr>
          <p:spPr>
            <a:xfrm>
              <a:off x="1209240" y="4833000"/>
              <a:ext cx="0" cy="936360"/>
            </a:xfrm>
            <a:prstGeom prst="line">
              <a:avLst/>
            </a:prstGeom>
            <a:ln w="508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35" name="AutoShape 68"/>
            <p:cNvSpPr/>
            <p:nvPr/>
          </p:nvSpPr>
          <p:spPr>
            <a:xfrm>
              <a:off x="1189800" y="575964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36" name="Group 69"/>
            <p:cNvGrpSpPr/>
            <p:nvPr/>
          </p:nvGrpSpPr>
          <p:grpSpPr>
            <a:xfrm>
              <a:off x="1675080" y="5569560"/>
              <a:ext cx="443160" cy="418680"/>
              <a:chOff x="1675080" y="5569560"/>
              <a:chExt cx="443160" cy="418680"/>
            </a:xfrm>
          </p:grpSpPr>
          <p:sp>
            <p:nvSpPr>
              <p:cNvPr id="237" name="Freeform 70"/>
              <p:cNvSpPr/>
              <p:nvPr/>
            </p:nvSpPr>
            <p:spPr>
              <a:xfrm>
                <a:off x="1675080" y="556956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38" name="TextBox 71"/>
              <p:cNvSpPr/>
              <p:nvPr/>
            </p:nvSpPr>
            <p:spPr>
              <a:xfrm>
                <a:off x="1675080" y="564192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grpSp>
        <p:nvGrpSpPr>
          <p:cNvPr id="239" name="Group 72"/>
          <p:cNvGrpSpPr/>
          <p:nvPr/>
        </p:nvGrpSpPr>
        <p:grpSpPr>
          <a:xfrm>
            <a:off x="3274200" y="4833000"/>
            <a:ext cx="930600" cy="2628720"/>
            <a:chOff x="3274200" y="4833000"/>
            <a:chExt cx="930600" cy="2628720"/>
          </a:xfrm>
        </p:grpSpPr>
        <p:sp>
          <p:nvSpPr>
            <p:cNvPr id="240" name="AutoShape 73"/>
            <p:cNvSpPr/>
            <p:nvPr/>
          </p:nvSpPr>
          <p:spPr>
            <a:xfrm>
              <a:off x="3274200" y="4833000"/>
              <a:ext cx="0" cy="2438280"/>
            </a:xfrm>
            <a:prstGeom prst="line">
              <a:avLst/>
            </a:prstGeom>
            <a:ln w="508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41" name="AutoShape 74"/>
            <p:cNvSpPr/>
            <p:nvPr/>
          </p:nvSpPr>
          <p:spPr>
            <a:xfrm>
              <a:off x="3274200" y="573156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242" name="AutoShape 75"/>
            <p:cNvSpPr/>
            <p:nvPr/>
          </p:nvSpPr>
          <p:spPr>
            <a:xfrm>
              <a:off x="3292920" y="7252560"/>
              <a:ext cx="4075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243" name="AutoShape 76"/>
            <p:cNvSpPr/>
            <p:nvPr/>
          </p:nvSpPr>
          <p:spPr>
            <a:xfrm>
              <a:off x="3274200" y="646344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44" name="Group 77"/>
            <p:cNvGrpSpPr/>
            <p:nvPr/>
          </p:nvGrpSpPr>
          <p:grpSpPr>
            <a:xfrm>
              <a:off x="3761640" y="5503320"/>
              <a:ext cx="443160" cy="418680"/>
              <a:chOff x="3761640" y="5503320"/>
              <a:chExt cx="443160" cy="418680"/>
            </a:xfrm>
          </p:grpSpPr>
          <p:sp>
            <p:nvSpPr>
              <p:cNvPr id="245" name="Freeform 78"/>
              <p:cNvSpPr/>
              <p:nvPr/>
            </p:nvSpPr>
            <p:spPr>
              <a:xfrm>
                <a:off x="3761640" y="550332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46" name="TextBox 79"/>
              <p:cNvSpPr/>
              <p:nvPr/>
            </p:nvSpPr>
            <p:spPr>
              <a:xfrm>
                <a:off x="3761640" y="557568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47" name="Group 80"/>
            <p:cNvGrpSpPr/>
            <p:nvPr/>
          </p:nvGrpSpPr>
          <p:grpSpPr>
            <a:xfrm>
              <a:off x="3761640" y="6254280"/>
              <a:ext cx="443160" cy="418680"/>
              <a:chOff x="3761640" y="6254280"/>
              <a:chExt cx="443160" cy="418680"/>
            </a:xfrm>
          </p:grpSpPr>
          <p:sp>
            <p:nvSpPr>
              <p:cNvPr id="248" name="Freeform 81"/>
              <p:cNvSpPr/>
              <p:nvPr/>
            </p:nvSpPr>
            <p:spPr>
              <a:xfrm>
                <a:off x="3761640" y="625428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BE3137">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49" name="TextBox 82"/>
              <p:cNvSpPr/>
              <p:nvPr/>
            </p:nvSpPr>
            <p:spPr>
              <a:xfrm>
                <a:off x="3761640" y="632664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50" name="Group 83"/>
            <p:cNvGrpSpPr/>
            <p:nvPr/>
          </p:nvGrpSpPr>
          <p:grpSpPr>
            <a:xfrm>
              <a:off x="3761640" y="7043040"/>
              <a:ext cx="443160" cy="418680"/>
              <a:chOff x="3761640" y="7043040"/>
              <a:chExt cx="443160" cy="418680"/>
            </a:xfrm>
          </p:grpSpPr>
          <p:sp>
            <p:nvSpPr>
              <p:cNvPr id="251" name="Freeform 84"/>
              <p:cNvSpPr/>
              <p:nvPr/>
            </p:nvSpPr>
            <p:spPr>
              <a:xfrm>
                <a:off x="3761640" y="704304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70A80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52" name="TextBox 85"/>
              <p:cNvSpPr/>
              <p:nvPr/>
            </p:nvSpPr>
            <p:spPr>
              <a:xfrm>
                <a:off x="3761640" y="711540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grpSp>
        <p:nvGrpSpPr>
          <p:cNvPr id="253" name="Group 86"/>
          <p:cNvGrpSpPr/>
          <p:nvPr/>
        </p:nvGrpSpPr>
        <p:grpSpPr>
          <a:xfrm>
            <a:off x="5524200" y="5574780"/>
            <a:ext cx="930960" cy="1815480"/>
            <a:chOff x="5472360" y="5244480"/>
            <a:chExt cx="930960" cy="1815480"/>
          </a:xfrm>
        </p:grpSpPr>
        <p:sp>
          <p:nvSpPr>
            <p:cNvPr id="254" name="AutoShape 87"/>
            <p:cNvSpPr/>
            <p:nvPr/>
          </p:nvSpPr>
          <p:spPr>
            <a:xfrm>
              <a:off x="5472360" y="5244480"/>
              <a:ext cx="0" cy="1649520"/>
            </a:xfrm>
            <a:prstGeom prst="line">
              <a:avLst/>
            </a:prstGeom>
            <a:ln w="508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55" name="AutoShape 88"/>
            <p:cNvSpPr/>
            <p:nvPr/>
          </p:nvSpPr>
          <p:spPr>
            <a:xfrm>
              <a:off x="5472360" y="614304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256" name="AutoShape 89"/>
            <p:cNvSpPr/>
            <p:nvPr/>
          </p:nvSpPr>
          <p:spPr>
            <a:xfrm>
              <a:off x="5472360" y="687492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57" name="Group 90"/>
            <p:cNvGrpSpPr/>
            <p:nvPr/>
          </p:nvGrpSpPr>
          <p:grpSpPr>
            <a:xfrm>
              <a:off x="5960160" y="5914800"/>
              <a:ext cx="443160" cy="418680"/>
              <a:chOff x="5960160" y="5914800"/>
              <a:chExt cx="443160" cy="418680"/>
            </a:xfrm>
          </p:grpSpPr>
          <p:sp>
            <p:nvSpPr>
              <p:cNvPr id="258" name="Freeform 91"/>
              <p:cNvSpPr/>
              <p:nvPr/>
            </p:nvSpPr>
            <p:spPr>
              <a:xfrm>
                <a:off x="5960160" y="591480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59" name="TextBox 92"/>
              <p:cNvSpPr/>
              <p:nvPr/>
            </p:nvSpPr>
            <p:spPr>
              <a:xfrm>
                <a:off x="5960160" y="598716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60" name="Group 93"/>
            <p:cNvGrpSpPr/>
            <p:nvPr/>
          </p:nvGrpSpPr>
          <p:grpSpPr>
            <a:xfrm>
              <a:off x="5960160" y="6641280"/>
              <a:ext cx="443160" cy="418680"/>
              <a:chOff x="5960160" y="6641280"/>
              <a:chExt cx="443160" cy="418680"/>
            </a:xfrm>
          </p:grpSpPr>
          <p:sp>
            <p:nvSpPr>
              <p:cNvPr id="261" name="Freeform 94"/>
              <p:cNvSpPr/>
              <p:nvPr/>
            </p:nvSpPr>
            <p:spPr>
              <a:xfrm>
                <a:off x="5960160" y="664128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0F7D8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62" name="TextBox 95"/>
              <p:cNvSpPr/>
              <p:nvPr/>
            </p:nvSpPr>
            <p:spPr>
              <a:xfrm>
                <a:off x="5960160" y="671364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grpSp>
        <p:nvGrpSpPr>
          <p:cNvPr id="263" name="Group 96"/>
          <p:cNvGrpSpPr/>
          <p:nvPr/>
        </p:nvGrpSpPr>
        <p:grpSpPr>
          <a:xfrm>
            <a:off x="7635600" y="4833000"/>
            <a:ext cx="928440" cy="1155240"/>
            <a:chOff x="7635600" y="4833000"/>
            <a:chExt cx="928440" cy="1155240"/>
          </a:xfrm>
        </p:grpSpPr>
        <p:sp>
          <p:nvSpPr>
            <p:cNvPr id="264" name="AutoShape 97"/>
            <p:cNvSpPr/>
            <p:nvPr/>
          </p:nvSpPr>
          <p:spPr>
            <a:xfrm>
              <a:off x="7655040" y="4833000"/>
              <a:ext cx="0" cy="936360"/>
            </a:xfrm>
            <a:prstGeom prst="line">
              <a:avLst/>
            </a:prstGeom>
            <a:ln w="508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65" name="AutoShape 98"/>
            <p:cNvSpPr/>
            <p:nvPr/>
          </p:nvSpPr>
          <p:spPr>
            <a:xfrm>
              <a:off x="7635600" y="575964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66" name="Group 99"/>
            <p:cNvGrpSpPr/>
            <p:nvPr/>
          </p:nvGrpSpPr>
          <p:grpSpPr>
            <a:xfrm>
              <a:off x="8120880" y="5569560"/>
              <a:ext cx="443160" cy="418680"/>
              <a:chOff x="8120880" y="5569560"/>
              <a:chExt cx="443160" cy="418680"/>
            </a:xfrm>
          </p:grpSpPr>
          <p:sp>
            <p:nvSpPr>
              <p:cNvPr id="267" name="Freeform 100"/>
              <p:cNvSpPr/>
              <p:nvPr/>
            </p:nvSpPr>
            <p:spPr>
              <a:xfrm>
                <a:off x="8120880" y="556956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68" name="TextBox 101"/>
              <p:cNvSpPr/>
              <p:nvPr/>
            </p:nvSpPr>
            <p:spPr>
              <a:xfrm>
                <a:off x="8120880" y="564192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grpSp>
        <p:nvGrpSpPr>
          <p:cNvPr id="269" name="Group 102"/>
          <p:cNvGrpSpPr/>
          <p:nvPr/>
        </p:nvGrpSpPr>
        <p:grpSpPr>
          <a:xfrm>
            <a:off x="9863280" y="4833000"/>
            <a:ext cx="930600" cy="1839960"/>
            <a:chOff x="9863280" y="4833000"/>
            <a:chExt cx="930600" cy="1839960"/>
          </a:xfrm>
        </p:grpSpPr>
        <p:sp>
          <p:nvSpPr>
            <p:cNvPr id="270" name="AutoShape 103"/>
            <p:cNvSpPr/>
            <p:nvPr/>
          </p:nvSpPr>
          <p:spPr>
            <a:xfrm>
              <a:off x="9863280" y="4833000"/>
              <a:ext cx="0" cy="1649520"/>
            </a:xfrm>
            <a:prstGeom prst="line">
              <a:avLst/>
            </a:prstGeom>
            <a:ln w="508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71" name="AutoShape 104"/>
            <p:cNvSpPr/>
            <p:nvPr/>
          </p:nvSpPr>
          <p:spPr>
            <a:xfrm>
              <a:off x="9863280" y="5731560"/>
              <a:ext cx="44496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272" name="AutoShape 105"/>
            <p:cNvSpPr/>
            <p:nvPr/>
          </p:nvSpPr>
          <p:spPr>
            <a:xfrm>
              <a:off x="9863280" y="6463440"/>
              <a:ext cx="44496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73" name="Group 106"/>
            <p:cNvGrpSpPr/>
            <p:nvPr/>
          </p:nvGrpSpPr>
          <p:grpSpPr>
            <a:xfrm>
              <a:off x="10350720" y="5503320"/>
              <a:ext cx="443160" cy="418680"/>
              <a:chOff x="10350720" y="5503320"/>
              <a:chExt cx="443160" cy="418680"/>
            </a:xfrm>
          </p:grpSpPr>
          <p:sp>
            <p:nvSpPr>
              <p:cNvPr id="274" name="Freeform 107"/>
              <p:cNvSpPr/>
              <p:nvPr/>
            </p:nvSpPr>
            <p:spPr>
              <a:xfrm>
                <a:off x="10350720" y="550332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75" name="TextBox 108"/>
              <p:cNvSpPr/>
              <p:nvPr/>
            </p:nvSpPr>
            <p:spPr>
              <a:xfrm>
                <a:off x="10350720" y="557568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76" name="Group 109"/>
            <p:cNvGrpSpPr/>
            <p:nvPr/>
          </p:nvGrpSpPr>
          <p:grpSpPr>
            <a:xfrm>
              <a:off x="10350720" y="6254280"/>
              <a:ext cx="443160" cy="418680"/>
              <a:chOff x="10350720" y="6254280"/>
              <a:chExt cx="443160" cy="418680"/>
            </a:xfrm>
          </p:grpSpPr>
          <p:sp>
            <p:nvSpPr>
              <p:cNvPr id="277" name="Freeform 110"/>
              <p:cNvSpPr/>
              <p:nvPr/>
            </p:nvSpPr>
            <p:spPr>
              <a:xfrm>
                <a:off x="10350720" y="625428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70A80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78" name="TextBox 111"/>
              <p:cNvSpPr/>
              <p:nvPr/>
            </p:nvSpPr>
            <p:spPr>
              <a:xfrm>
                <a:off x="10350720" y="632664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grpSp>
        <p:nvGrpSpPr>
          <p:cNvPr id="279" name="Group 112"/>
          <p:cNvGrpSpPr/>
          <p:nvPr/>
        </p:nvGrpSpPr>
        <p:grpSpPr>
          <a:xfrm>
            <a:off x="12028680" y="4833000"/>
            <a:ext cx="930960" cy="2628720"/>
            <a:chOff x="12028680" y="4833000"/>
            <a:chExt cx="930960" cy="2628720"/>
          </a:xfrm>
        </p:grpSpPr>
        <p:sp>
          <p:nvSpPr>
            <p:cNvPr id="280" name="AutoShape 113"/>
            <p:cNvSpPr/>
            <p:nvPr/>
          </p:nvSpPr>
          <p:spPr>
            <a:xfrm>
              <a:off x="12028680" y="4833000"/>
              <a:ext cx="0" cy="2438280"/>
            </a:xfrm>
            <a:prstGeom prst="line">
              <a:avLst/>
            </a:prstGeom>
            <a:ln w="508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81" name="AutoShape 114"/>
            <p:cNvSpPr/>
            <p:nvPr/>
          </p:nvSpPr>
          <p:spPr>
            <a:xfrm>
              <a:off x="12028680" y="573156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282" name="AutoShape 115"/>
            <p:cNvSpPr/>
            <p:nvPr/>
          </p:nvSpPr>
          <p:spPr>
            <a:xfrm>
              <a:off x="12047400" y="7252560"/>
              <a:ext cx="4075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283" name="AutoShape 116"/>
            <p:cNvSpPr/>
            <p:nvPr/>
          </p:nvSpPr>
          <p:spPr>
            <a:xfrm>
              <a:off x="12028680" y="6463440"/>
              <a:ext cx="445320" cy="0"/>
            </a:xfrm>
            <a:prstGeom prst="line">
              <a:avLst/>
            </a:prstGeom>
            <a:ln w="508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84" name="Group 117"/>
            <p:cNvGrpSpPr/>
            <p:nvPr/>
          </p:nvGrpSpPr>
          <p:grpSpPr>
            <a:xfrm>
              <a:off x="12516480" y="5503320"/>
              <a:ext cx="443160" cy="418680"/>
              <a:chOff x="12516480" y="5503320"/>
              <a:chExt cx="443160" cy="418680"/>
            </a:xfrm>
          </p:grpSpPr>
          <p:sp>
            <p:nvSpPr>
              <p:cNvPr id="285" name="Freeform 118"/>
              <p:cNvSpPr/>
              <p:nvPr/>
            </p:nvSpPr>
            <p:spPr>
              <a:xfrm>
                <a:off x="12516480" y="550332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86" name="TextBox 119"/>
              <p:cNvSpPr/>
              <p:nvPr/>
            </p:nvSpPr>
            <p:spPr>
              <a:xfrm>
                <a:off x="12516480" y="557568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87" name="Group 120"/>
            <p:cNvGrpSpPr/>
            <p:nvPr/>
          </p:nvGrpSpPr>
          <p:grpSpPr>
            <a:xfrm>
              <a:off x="12516480" y="6254280"/>
              <a:ext cx="443160" cy="418680"/>
              <a:chOff x="12516480" y="6254280"/>
              <a:chExt cx="443160" cy="418680"/>
            </a:xfrm>
          </p:grpSpPr>
          <p:sp>
            <p:nvSpPr>
              <p:cNvPr id="288" name="Freeform 121"/>
              <p:cNvSpPr/>
              <p:nvPr/>
            </p:nvSpPr>
            <p:spPr>
              <a:xfrm>
                <a:off x="12516480" y="625428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BE3137">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89" name="TextBox 122"/>
              <p:cNvSpPr/>
              <p:nvPr/>
            </p:nvSpPr>
            <p:spPr>
              <a:xfrm>
                <a:off x="12516480" y="632664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nvGrpSpPr>
            <p:cNvPr id="290" name="Group 123"/>
            <p:cNvGrpSpPr/>
            <p:nvPr/>
          </p:nvGrpSpPr>
          <p:grpSpPr>
            <a:xfrm>
              <a:off x="12516480" y="7043040"/>
              <a:ext cx="443160" cy="418680"/>
              <a:chOff x="12516480" y="7043040"/>
              <a:chExt cx="443160" cy="418680"/>
            </a:xfrm>
          </p:grpSpPr>
          <p:sp>
            <p:nvSpPr>
              <p:cNvPr id="291" name="Freeform 124"/>
              <p:cNvSpPr/>
              <p:nvPr/>
            </p:nvSpPr>
            <p:spPr>
              <a:xfrm>
                <a:off x="12516480" y="704304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70A80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92" name="TextBox 125"/>
              <p:cNvSpPr/>
              <p:nvPr/>
            </p:nvSpPr>
            <p:spPr>
              <a:xfrm>
                <a:off x="12516480" y="711540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grpSp>
      <p:sp>
        <p:nvSpPr>
          <p:cNvPr id="293" name="AutoShape 126"/>
          <p:cNvSpPr/>
          <p:nvPr/>
        </p:nvSpPr>
        <p:spPr>
          <a:xfrm>
            <a:off x="14105160" y="4833000"/>
            <a:ext cx="0" cy="936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94" name="AutoShape 127"/>
          <p:cNvSpPr/>
          <p:nvPr/>
        </p:nvSpPr>
        <p:spPr>
          <a:xfrm>
            <a:off x="14086080" y="5759640"/>
            <a:ext cx="444960" cy="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295" name="Group 128"/>
          <p:cNvGrpSpPr/>
          <p:nvPr/>
        </p:nvGrpSpPr>
        <p:grpSpPr>
          <a:xfrm>
            <a:off x="14609160" y="5531400"/>
            <a:ext cx="443160" cy="418680"/>
            <a:chOff x="14609160" y="5531400"/>
            <a:chExt cx="443160" cy="418680"/>
          </a:xfrm>
        </p:grpSpPr>
        <p:sp>
          <p:nvSpPr>
            <p:cNvPr id="296" name="Freeform 129"/>
            <p:cNvSpPr/>
            <p:nvPr/>
          </p:nvSpPr>
          <p:spPr>
            <a:xfrm>
              <a:off x="14609160" y="553140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70A800">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297" name="TextBox 130"/>
            <p:cNvSpPr/>
            <p:nvPr/>
          </p:nvSpPr>
          <p:spPr>
            <a:xfrm>
              <a:off x="14609160" y="560376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298" name="AutoShape 131"/>
          <p:cNvSpPr/>
          <p:nvPr/>
        </p:nvSpPr>
        <p:spPr>
          <a:xfrm>
            <a:off x="16225560" y="4839840"/>
            <a:ext cx="0" cy="164952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a:lstStyle/>
          <a:p>
            <a:endParaRPr lang="es-ES"/>
          </a:p>
        </p:txBody>
      </p:sp>
      <p:sp>
        <p:nvSpPr>
          <p:cNvPr id="299" name="AutoShape 132"/>
          <p:cNvSpPr/>
          <p:nvPr/>
        </p:nvSpPr>
        <p:spPr>
          <a:xfrm>
            <a:off x="16225560" y="5738400"/>
            <a:ext cx="445320" cy="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sp>
        <p:nvSpPr>
          <p:cNvPr id="300" name="AutoShape 133"/>
          <p:cNvSpPr/>
          <p:nvPr/>
        </p:nvSpPr>
        <p:spPr>
          <a:xfrm>
            <a:off x="16225560" y="6470280"/>
            <a:ext cx="445320" cy="0"/>
          </a:xfrm>
          <a:prstGeom prst="line">
            <a:avLst/>
          </a:prstGeom>
          <a:ln w="38100">
            <a:solidFill>
              <a:srgbClr val="000000"/>
            </a:solidFill>
            <a:round/>
            <a:tailEnd type="triangle" w="lg" len="med"/>
          </a:ln>
        </p:spPr>
        <p:style>
          <a:lnRef idx="0">
            <a:scrgbClr r="0" g="0" b="0"/>
          </a:lnRef>
          <a:fillRef idx="0">
            <a:scrgbClr r="0" g="0" b="0"/>
          </a:fillRef>
          <a:effectRef idx="0">
            <a:scrgbClr r="0" g="0" b="0"/>
          </a:effectRef>
          <a:fontRef idx="minor"/>
        </p:style>
        <p:txBody>
          <a:bodyPr/>
          <a:lstStyle/>
          <a:p>
            <a:endParaRPr lang="es-ES"/>
          </a:p>
        </p:txBody>
      </p:sp>
      <p:grpSp>
        <p:nvGrpSpPr>
          <p:cNvPr id="301" name="Group 134"/>
          <p:cNvGrpSpPr/>
          <p:nvPr/>
        </p:nvGrpSpPr>
        <p:grpSpPr>
          <a:xfrm>
            <a:off x="16713360" y="5510160"/>
            <a:ext cx="443160" cy="418680"/>
            <a:chOff x="16713360" y="5510160"/>
            <a:chExt cx="443160" cy="418680"/>
          </a:xfrm>
        </p:grpSpPr>
        <p:sp>
          <p:nvSpPr>
            <p:cNvPr id="302" name="Freeform 135"/>
            <p:cNvSpPr/>
            <p:nvPr/>
          </p:nvSpPr>
          <p:spPr>
            <a:xfrm>
              <a:off x="16713360" y="5510160"/>
              <a:ext cx="443160" cy="418320"/>
            </a:xfrm>
            <a:custGeom>
              <a:avLst/>
              <a:gdLst/>
              <a:ahLst/>
              <a:cxnLst/>
              <a:rect l="l" t="t" r="r" b="b"/>
              <a:pathLst>
                <a:path w="116789" h="110310">
                  <a:moveTo>
                    <a:pt x="0" y="0"/>
                  </a:moveTo>
                  <a:lnTo>
                    <a:pt x="116789" y="0"/>
                  </a:lnTo>
                  <a:lnTo>
                    <a:pt x="116789" y="110310"/>
                  </a:lnTo>
                  <a:lnTo>
                    <a:pt x="0" y="110310"/>
                  </a:lnTo>
                  <a:close/>
                </a:path>
              </a:pathLst>
            </a:custGeom>
            <a:solidFill>
              <a:srgbClr val="E0A12B">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303" name="TextBox 136"/>
            <p:cNvSpPr/>
            <p:nvPr/>
          </p:nvSpPr>
          <p:spPr>
            <a:xfrm>
              <a:off x="16713360" y="5582520"/>
              <a:ext cx="443160" cy="3463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04" name="TextBox 137"/>
          <p:cNvSpPr/>
          <p:nvPr/>
        </p:nvSpPr>
        <p:spPr>
          <a:xfrm>
            <a:off x="6297483" y="7952296"/>
            <a:ext cx="7807677" cy="192360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7458"/>
              </a:lnSpc>
            </a:pPr>
            <a:r>
              <a:rPr lang="en-US" sz="6840" b="0" strike="noStrike" spc="-1" dirty="0">
                <a:solidFill>
                  <a:srgbClr val="545454"/>
                </a:solidFill>
                <a:latin typeface="Moontime"/>
                <a:ea typeface="Moontime"/>
              </a:rPr>
              <a:t>A modo de </a:t>
            </a:r>
            <a:r>
              <a:rPr lang="en-US" sz="6840" b="0" strike="noStrike" spc="-1" dirty="0" err="1">
                <a:solidFill>
                  <a:srgbClr val="545454"/>
                </a:solidFill>
                <a:latin typeface="Moontime"/>
                <a:ea typeface="Moontime"/>
              </a:rPr>
              <a:t>ejemplo</a:t>
            </a:r>
            <a:r>
              <a:rPr lang="en-US" sz="6840" b="0" strike="noStrike" spc="-1" dirty="0">
                <a:solidFill>
                  <a:srgbClr val="545454"/>
                </a:solidFill>
                <a:latin typeface="Moontime"/>
                <a:ea typeface="Moontime"/>
              </a:rPr>
              <a:t>... </a:t>
            </a:r>
            <a:r>
              <a:rPr lang="en-US" sz="6840" b="0" strike="noStrike" spc="-1" dirty="0">
                <a:solidFill>
                  <a:schemeClr val="accent5">
                    <a:lumMod val="50000"/>
                  </a:schemeClr>
                </a:solidFill>
                <a:latin typeface="Aptos" panose="020B0004020202020204" pitchFamily="34" charset="0"/>
                <a:ea typeface="Moontime"/>
              </a:rPr>
              <a:t>As an example</a:t>
            </a:r>
            <a:endParaRPr lang="es-ES" sz="6840" b="0" strike="noStrike" spc="-1" dirty="0">
              <a:solidFill>
                <a:schemeClr val="accent5">
                  <a:lumMod val="50000"/>
                </a:schemeClr>
              </a:solidFill>
              <a:latin typeface="Aptos" panose="020B0004020202020204" pitchFamily="34" charset="0"/>
            </a:endParaRPr>
          </a:p>
        </p:txBody>
      </p:sp>
      <p:sp>
        <p:nvSpPr>
          <p:cNvPr id="305" name="Freeform 138"/>
          <p:cNvSpPr/>
          <p:nvPr/>
        </p:nvSpPr>
        <p:spPr>
          <a:xfrm>
            <a:off x="16291440" y="939780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2_3"/>
          <p:cNvGrpSpPr/>
          <p:nvPr/>
        </p:nvGrpSpPr>
        <p:grpSpPr>
          <a:xfrm>
            <a:off x="360" y="-12960"/>
            <a:ext cx="5986372" cy="11293560"/>
            <a:chOff x="360" y="-12960"/>
            <a:chExt cx="9858240" cy="11293560"/>
          </a:xfrm>
        </p:grpSpPr>
        <p:sp>
          <p:nvSpPr>
            <p:cNvPr id="307" name="Freeform 3_3"/>
            <p:cNvSpPr/>
            <p:nvPr/>
          </p:nvSpPr>
          <p:spPr>
            <a:xfrm rot="10800000">
              <a:off x="360" y="-12960"/>
              <a:ext cx="9858240" cy="11293560"/>
            </a:xfrm>
            <a:custGeom>
              <a:avLst/>
              <a:gdLst/>
              <a:ahLst/>
              <a:cxnLst/>
              <a:rect l="l" t="t" r="r" b="b"/>
              <a:pathLst>
                <a:path w="3130550" h="3586348">
                  <a:moveTo>
                    <a:pt x="0" y="1123950"/>
                  </a:moveTo>
                  <a:lnTo>
                    <a:pt x="0" y="3586348"/>
                  </a:lnTo>
                  <a:lnTo>
                    <a:pt x="3130550" y="3586348"/>
                  </a:lnTo>
                  <a:lnTo>
                    <a:pt x="3130550" y="0"/>
                  </a:lnTo>
                  <a:close/>
                </a:path>
              </a:pathLst>
            </a:custGeom>
            <a:solidFill>
              <a:srgbClr val="E0A12B"/>
            </a:solid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308" name="Freeform 4_3"/>
          <p:cNvSpPr/>
          <p:nvPr/>
        </p:nvSpPr>
        <p:spPr>
          <a:xfrm>
            <a:off x="-763200" y="7165800"/>
            <a:ext cx="3583080" cy="4114440"/>
          </a:xfrm>
          <a:custGeom>
            <a:avLst/>
            <a:gdLst/>
            <a:ahLst/>
            <a:cxnLst/>
            <a:rect l="l" t="t" r="r" b="b"/>
            <a:pathLst>
              <a:path w="3583617" h="4114800">
                <a:moveTo>
                  <a:pt x="0" y="0"/>
                </a:moveTo>
                <a:lnTo>
                  <a:pt x="3583616" y="0"/>
                </a:lnTo>
                <a:lnTo>
                  <a:pt x="3583616" y="4114800"/>
                </a:lnTo>
                <a:lnTo>
                  <a:pt x="0" y="41148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09" name="TextBox 5_3"/>
          <p:cNvSpPr/>
          <p:nvPr/>
        </p:nvSpPr>
        <p:spPr>
          <a:xfrm>
            <a:off x="6435305" y="4990500"/>
            <a:ext cx="7643003"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SE IMPULSA DESDE... </a:t>
            </a:r>
            <a:r>
              <a:rPr lang="en-US" sz="2600" b="1" strike="noStrike" spc="128" dirty="0">
                <a:solidFill>
                  <a:schemeClr val="accent5">
                    <a:lumMod val="50000"/>
                  </a:schemeClr>
                </a:solidFill>
                <a:latin typeface="Aptos" panose="020B0004020202020204" pitchFamily="34" charset="0"/>
                <a:ea typeface="Montserrat Classic Bold"/>
              </a:rPr>
              <a:t>IT IS DRIVEN BY…</a:t>
            </a:r>
            <a:endParaRPr lang="es-ES" sz="2600" b="0" strike="noStrike" spc="-1" dirty="0">
              <a:solidFill>
                <a:schemeClr val="accent5">
                  <a:lumMod val="50000"/>
                </a:schemeClr>
              </a:solidFill>
              <a:latin typeface="Aptos" panose="020B0004020202020204" pitchFamily="34" charset="0"/>
            </a:endParaRPr>
          </a:p>
        </p:txBody>
      </p:sp>
      <p:sp>
        <p:nvSpPr>
          <p:cNvPr id="310" name="TextBox 6_3"/>
          <p:cNvSpPr/>
          <p:nvPr/>
        </p:nvSpPr>
        <p:spPr>
          <a:xfrm>
            <a:off x="6516693" y="5515490"/>
            <a:ext cx="10823454" cy="1631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spcBef>
                <a:spcPts val="1200"/>
              </a:spcBef>
              <a:tabLst>
                <a:tab pos="0" algn="l"/>
              </a:tabLst>
            </a:pPr>
            <a:r>
              <a:rPr lang="en-US" sz="2400" b="0" strike="noStrike" spc="103" dirty="0">
                <a:solidFill>
                  <a:srgbClr val="191919"/>
                </a:solidFill>
                <a:latin typeface="Canva Sans"/>
                <a:ea typeface="Canva Sans"/>
              </a:rPr>
              <a:t>Las </a:t>
            </a:r>
            <a:r>
              <a:rPr lang="en-US" sz="2400" b="0" strike="noStrike" spc="103" dirty="0" err="1">
                <a:solidFill>
                  <a:srgbClr val="191919"/>
                </a:solidFill>
                <a:latin typeface="Canva Sans"/>
                <a:ea typeface="Canva Sans"/>
              </a:rPr>
              <a:t>Delegaciones</a:t>
            </a:r>
            <a:r>
              <a:rPr lang="en-US" sz="2400" b="0" strike="noStrike" spc="103" dirty="0">
                <a:solidFill>
                  <a:srgbClr val="191919"/>
                </a:solidFill>
                <a:latin typeface="Canva Sans"/>
                <a:ea typeface="Canva Sans"/>
              </a:rPr>
              <a:t> de </a:t>
            </a:r>
            <a:r>
              <a:rPr lang="en-US" sz="2400" b="0" strike="noStrike" spc="103" dirty="0" err="1">
                <a:solidFill>
                  <a:srgbClr val="191919"/>
                </a:solidFill>
                <a:latin typeface="Canva Sans"/>
                <a:ea typeface="Canva Sans"/>
              </a:rPr>
              <a:t>Educación</a:t>
            </a:r>
            <a:r>
              <a:rPr lang="en-US" sz="2400" b="0" strike="noStrike" spc="103" dirty="0">
                <a:solidFill>
                  <a:srgbClr val="191919"/>
                </a:solidFill>
                <a:latin typeface="Canva Sans"/>
                <a:ea typeface="Canva Sans"/>
              </a:rPr>
              <a:t>, Salud, </a:t>
            </a:r>
            <a:r>
              <a:rPr lang="en-US" sz="2400" b="0" strike="noStrike" spc="103" dirty="0" err="1">
                <a:solidFill>
                  <a:srgbClr val="191919"/>
                </a:solidFill>
                <a:latin typeface="Canva Sans"/>
                <a:ea typeface="Canva Sans"/>
              </a:rPr>
              <a:t>Consumo</a:t>
            </a:r>
            <a:r>
              <a:rPr lang="en-US" sz="2400" b="0" strike="noStrike" spc="103" dirty="0">
                <a:solidFill>
                  <a:srgbClr val="191919"/>
                </a:solidFill>
                <a:latin typeface="Canva Sans"/>
                <a:ea typeface="Canva Sans"/>
              </a:rPr>
              <a:t>, Juventud, </a:t>
            </a:r>
            <a:r>
              <a:rPr lang="en-US" sz="2400" b="0" strike="noStrike" spc="103" dirty="0" err="1">
                <a:solidFill>
                  <a:srgbClr val="191919"/>
                </a:solidFill>
                <a:latin typeface="Canva Sans"/>
                <a:ea typeface="Canva Sans"/>
              </a:rPr>
              <a:t>Servicios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Sociales</a:t>
            </a:r>
            <a:r>
              <a:rPr lang="en-US" sz="2400" b="0" strike="noStrike" spc="103" dirty="0">
                <a:solidFill>
                  <a:srgbClr val="191919"/>
                </a:solidFill>
                <a:latin typeface="Canva Sans"/>
                <a:ea typeface="Canva Sans"/>
              </a:rPr>
              <a:t>, Cultura, Fiestas Locales, </a:t>
            </a:r>
            <a:r>
              <a:rPr lang="en-US" sz="2400" b="0" strike="noStrike" spc="103" dirty="0" err="1">
                <a:solidFill>
                  <a:srgbClr val="191919"/>
                </a:solidFill>
                <a:latin typeface="Canva Sans"/>
                <a:ea typeface="Canva Sans"/>
              </a:rPr>
              <a:t>Deportes</a:t>
            </a:r>
            <a:r>
              <a:rPr lang="en-US" sz="2400" b="0" strike="noStrike" spc="103" dirty="0">
                <a:solidFill>
                  <a:srgbClr val="191919"/>
                </a:solidFill>
                <a:latin typeface="Canva Sans"/>
                <a:ea typeface="Canva Sans"/>
              </a:rPr>
              <a:t>, Policía Local.</a:t>
            </a:r>
          </a:p>
          <a:p>
            <a:pPr algn="just">
              <a:spcBef>
                <a:spcPts val="1200"/>
              </a:spcBef>
              <a:tabLst>
                <a:tab pos="0" algn="l"/>
              </a:tabLst>
            </a:pPr>
            <a:r>
              <a:rPr lang="en-US" sz="2400" b="0" strike="noStrike" spc="-1" dirty="0">
                <a:solidFill>
                  <a:schemeClr val="accent5">
                    <a:lumMod val="50000"/>
                  </a:schemeClr>
                </a:solidFill>
                <a:latin typeface="Aptos" panose="020B0004020202020204" pitchFamily="34" charset="0"/>
              </a:rPr>
              <a:t>The Delegations of Education, Health, Consumer Affairs, Youth, Social Services, Culture, Local Festivities, Sports, Local Police.</a:t>
            </a:r>
            <a:endParaRPr lang="es-ES" sz="2400" b="0" strike="noStrike" spc="-1" dirty="0">
              <a:solidFill>
                <a:schemeClr val="accent5">
                  <a:lumMod val="50000"/>
                </a:schemeClr>
              </a:solidFill>
              <a:latin typeface="Aptos" panose="020B0004020202020204" pitchFamily="34" charset="0"/>
            </a:endParaRPr>
          </a:p>
        </p:txBody>
      </p:sp>
      <p:sp>
        <p:nvSpPr>
          <p:cNvPr id="311" name="TextBox 7_3"/>
          <p:cNvSpPr/>
          <p:nvPr/>
        </p:nvSpPr>
        <p:spPr>
          <a:xfrm>
            <a:off x="6598080" y="379567"/>
            <a:ext cx="506088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118"/>
              </a:lnSpc>
              <a:tabLst>
                <a:tab pos="0" algn="l"/>
              </a:tabLst>
            </a:pPr>
            <a:r>
              <a:rPr lang="en-US" sz="2600" b="1" strike="noStrike" spc="128" dirty="0">
                <a:solidFill>
                  <a:srgbClr val="191919"/>
                </a:solidFill>
                <a:latin typeface="Montserrat Classic Bold"/>
                <a:ea typeface="Montserrat Classic Bold"/>
              </a:rPr>
              <a:t>OBJETIVO</a:t>
            </a:r>
            <a:r>
              <a:rPr lang="en-US" sz="2600" b="1" strike="noStrike" spc="128" dirty="0">
                <a:solidFill>
                  <a:schemeClr val="accent5">
                    <a:lumMod val="50000"/>
                  </a:schemeClr>
                </a:solidFill>
                <a:latin typeface="Aptos" panose="020B0004020202020204" pitchFamily="34" charset="0"/>
                <a:ea typeface="Montserrat Classic Bold"/>
              </a:rPr>
              <a:t>// OBJECTIVE</a:t>
            </a:r>
            <a:endParaRPr lang="es-ES" sz="2600" b="0" strike="noStrike" spc="-1" dirty="0">
              <a:solidFill>
                <a:schemeClr val="accent5">
                  <a:lumMod val="50000"/>
                </a:schemeClr>
              </a:solidFill>
              <a:latin typeface="Aptos" panose="020B0004020202020204" pitchFamily="34" charset="0"/>
            </a:endParaRPr>
          </a:p>
        </p:txBody>
      </p:sp>
      <p:sp>
        <p:nvSpPr>
          <p:cNvPr id="312" name="TextBox 9_3"/>
          <p:cNvSpPr/>
          <p:nvPr/>
        </p:nvSpPr>
        <p:spPr>
          <a:xfrm>
            <a:off x="6598080" y="7507080"/>
            <a:ext cx="9475560" cy="3975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121"/>
              </a:lnSpc>
              <a:tabLst>
                <a:tab pos="0" algn="l"/>
              </a:tabLst>
            </a:pPr>
            <a:r>
              <a:rPr lang="en-US" sz="2600" b="1" strike="noStrike" spc="128" dirty="0">
                <a:solidFill>
                  <a:srgbClr val="191919"/>
                </a:solidFill>
                <a:latin typeface="Montserrat Classic Bold"/>
                <a:ea typeface="Montserrat Classic Bold"/>
              </a:rPr>
              <a:t>SE CONECTA CON...</a:t>
            </a:r>
            <a:r>
              <a:rPr lang="en-US" sz="2600" b="1" strike="noStrike" spc="128" dirty="0">
                <a:solidFill>
                  <a:schemeClr val="accent5">
                    <a:lumMod val="50000"/>
                  </a:schemeClr>
                </a:solidFill>
                <a:latin typeface="Aptos" panose="020B0004020202020204" pitchFamily="34" charset="0"/>
                <a:ea typeface="Montserrat Classic Bold"/>
              </a:rPr>
              <a:t>CONNECTED WITH…</a:t>
            </a:r>
            <a:endParaRPr lang="es-ES" sz="2600" b="0" strike="noStrike" spc="-1" dirty="0">
              <a:solidFill>
                <a:schemeClr val="accent5">
                  <a:lumMod val="50000"/>
                </a:schemeClr>
              </a:solidFill>
              <a:latin typeface="Aptos" panose="020B0004020202020204" pitchFamily="34" charset="0"/>
            </a:endParaRPr>
          </a:p>
        </p:txBody>
      </p:sp>
      <p:sp>
        <p:nvSpPr>
          <p:cNvPr id="313" name="TextBox 10_3"/>
          <p:cNvSpPr/>
          <p:nvPr/>
        </p:nvSpPr>
        <p:spPr>
          <a:xfrm>
            <a:off x="6516693" y="7947630"/>
            <a:ext cx="10660680" cy="175432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just">
              <a:spcBef>
                <a:spcPts val="1200"/>
              </a:spcBef>
              <a:tabLst>
                <a:tab pos="0" algn="l"/>
              </a:tabLst>
            </a:pPr>
            <a:r>
              <a:rPr lang="en-US" sz="2600" b="0" strike="noStrike" spc="103" dirty="0" err="1">
                <a:solidFill>
                  <a:srgbClr val="191919"/>
                </a:solidFill>
                <a:latin typeface="Canva Sans"/>
                <a:ea typeface="Canva Sans"/>
              </a:rPr>
              <a:t>Programas</a:t>
            </a:r>
            <a:r>
              <a:rPr lang="en-US" sz="2600" b="0" strike="noStrike" spc="103" dirty="0">
                <a:solidFill>
                  <a:srgbClr val="191919"/>
                </a:solidFill>
                <a:latin typeface="Canva Sans"/>
                <a:ea typeface="Canva Sans"/>
              </a:rPr>
              <a:t> </a:t>
            </a:r>
            <a:r>
              <a:rPr lang="en-US" sz="2600" b="0" strike="noStrike" spc="103" dirty="0" err="1">
                <a:solidFill>
                  <a:srgbClr val="191919"/>
                </a:solidFill>
                <a:latin typeface="Canva Sans"/>
                <a:ea typeface="Canva Sans"/>
              </a:rPr>
              <a:t>Preventivos</a:t>
            </a:r>
            <a:r>
              <a:rPr lang="en-US" sz="2600" b="0" strike="noStrike" spc="103" dirty="0">
                <a:solidFill>
                  <a:srgbClr val="191919"/>
                </a:solidFill>
                <a:latin typeface="Canva Sans"/>
                <a:ea typeface="Canva Sans"/>
              </a:rPr>
              <a:t> de </a:t>
            </a:r>
            <a:r>
              <a:rPr lang="en-US" sz="2600" b="0" strike="noStrike" spc="103" dirty="0" err="1">
                <a:solidFill>
                  <a:srgbClr val="191919"/>
                </a:solidFill>
                <a:latin typeface="Canva Sans"/>
                <a:ea typeface="Canva Sans"/>
              </a:rPr>
              <a:t>Educación</a:t>
            </a:r>
            <a:r>
              <a:rPr lang="en-US" sz="2600" b="0" strike="noStrike" spc="103" dirty="0">
                <a:solidFill>
                  <a:srgbClr val="191919"/>
                </a:solidFill>
                <a:latin typeface="Canva Sans"/>
                <a:ea typeface="Canva Sans"/>
              </a:rPr>
              <a:t> y Salud que se </a:t>
            </a:r>
            <a:r>
              <a:rPr lang="en-US" sz="2600" b="0" strike="noStrike" spc="103" dirty="0" err="1">
                <a:solidFill>
                  <a:srgbClr val="191919"/>
                </a:solidFill>
                <a:latin typeface="Canva Sans"/>
                <a:ea typeface="Canva Sans"/>
              </a:rPr>
              <a:t>desarrollan</a:t>
            </a:r>
            <a:r>
              <a:rPr lang="en-US" sz="2600" b="0" strike="noStrike" spc="103" dirty="0">
                <a:solidFill>
                  <a:srgbClr val="191919"/>
                </a:solidFill>
                <a:latin typeface="Canva Sans"/>
                <a:ea typeface="Canva Sans"/>
              </a:rPr>
              <a:t> en </a:t>
            </a:r>
            <a:r>
              <a:rPr lang="en-US" sz="2600" b="0" strike="noStrike" spc="103" dirty="0" err="1">
                <a:solidFill>
                  <a:srgbClr val="191919"/>
                </a:solidFill>
                <a:latin typeface="Canva Sans"/>
                <a:ea typeface="Canva Sans"/>
              </a:rPr>
              <a:t>los</a:t>
            </a:r>
            <a:r>
              <a:rPr lang="en-US" sz="2600" b="0" strike="noStrike" spc="103" dirty="0">
                <a:solidFill>
                  <a:srgbClr val="191919"/>
                </a:solidFill>
                <a:latin typeface="Canva Sans"/>
                <a:ea typeface="Canva Sans"/>
              </a:rPr>
              <a:t> Centros </a:t>
            </a:r>
            <a:r>
              <a:rPr lang="en-US" sz="2600" b="0" strike="noStrike" spc="103" dirty="0" err="1">
                <a:solidFill>
                  <a:srgbClr val="191919"/>
                </a:solidFill>
                <a:latin typeface="Canva Sans"/>
                <a:ea typeface="Canva Sans"/>
              </a:rPr>
              <a:t>Educativos</a:t>
            </a:r>
            <a:r>
              <a:rPr lang="en-US" sz="2600" b="0" strike="noStrike" spc="103" dirty="0">
                <a:solidFill>
                  <a:srgbClr val="191919"/>
                </a:solidFill>
                <a:latin typeface="Canva Sans"/>
                <a:ea typeface="Canva Sans"/>
              </a:rPr>
              <a:t> y de Salud.</a:t>
            </a:r>
          </a:p>
          <a:p>
            <a:pPr algn="just">
              <a:spcBef>
                <a:spcPts val="1200"/>
              </a:spcBef>
              <a:tabLst>
                <a:tab pos="0" algn="l"/>
              </a:tabLst>
            </a:pPr>
            <a:r>
              <a:rPr lang="en-US" sz="2600" b="0" strike="noStrike" spc="-1" dirty="0">
                <a:solidFill>
                  <a:schemeClr val="accent5">
                    <a:lumMod val="50000"/>
                  </a:schemeClr>
                </a:solidFill>
                <a:latin typeface="Aptos" panose="020B0004020202020204" pitchFamily="34" charset="0"/>
              </a:rPr>
              <a:t>Preventive Education and Health Programs developed in Educational and Health Centers.</a:t>
            </a:r>
            <a:endParaRPr lang="es-ES" sz="2600" b="0" strike="noStrike" spc="-1" dirty="0">
              <a:solidFill>
                <a:schemeClr val="accent5">
                  <a:lumMod val="50000"/>
                </a:schemeClr>
              </a:solidFill>
              <a:latin typeface="Aptos" panose="020B0004020202020204" pitchFamily="34" charset="0"/>
            </a:endParaRPr>
          </a:p>
        </p:txBody>
      </p:sp>
      <p:sp>
        <p:nvSpPr>
          <p:cNvPr id="314" name="TextBox 11_3"/>
          <p:cNvSpPr/>
          <p:nvPr/>
        </p:nvSpPr>
        <p:spPr>
          <a:xfrm>
            <a:off x="1028880" y="4243320"/>
            <a:ext cx="6621120" cy="2026196"/>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7920"/>
              </a:lnSpc>
              <a:tabLst>
                <a:tab pos="0" algn="l"/>
              </a:tabLst>
            </a:pPr>
            <a:r>
              <a:rPr lang="en-US" sz="6600" b="1" strike="noStrike" spc="194" dirty="0" err="1">
                <a:solidFill>
                  <a:srgbClr val="FFFFFF"/>
                </a:solidFill>
                <a:latin typeface="Montserrat Classic Bold"/>
                <a:ea typeface="Montserrat Classic Bold"/>
              </a:rPr>
              <a:t>Prevención</a:t>
            </a:r>
            <a:endParaRPr lang="en-US" sz="6600" b="1" strike="noStrike" spc="194" dirty="0">
              <a:solidFill>
                <a:srgbClr val="FFFFFF"/>
              </a:solidFill>
              <a:latin typeface="Montserrat Classic Bold"/>
              <a:ea typeface="Montserrat Classic Bold"/>
            </a:endParaRPr>
          </a:p>
          <a:p>
            <a:pPr>
              <a:lnSpc>
                <a:spcPts val="7920"/>
              </a:lnSpc>
              <a:tabLst>
                <a:tab pos="0" algn="l"/>
              </a:tabLst>
            </a:pPr>
            <a:r>
              <a:rPr lang="en-US" sz="6600" b="1" strike="noStrike" spc="194" dirty="0">
                <a:solidFill>
                  <a:srgbClr val="FFFF00"/>
                </a:solidFill>
                <a:latin typeface="Montserrat Classic Bold"/>
              </a:rPr>
              <a:t>Prevention</a:t>
            </a:r>
            <a:endParaRPr lang="es-ES" sz="6600" b="0" strike="noStrike" spc="-1" dirty="0">
              <a:solidFill>
                <a:srgbClr val="FFFF00"/>
              </a:solidFill>
              <a:latin typeface="Arial"/>
            </a:endParaRPr>
          </a:p>
        </p:txBody>
      </p:sp>
      <p:sp>
        <p:nvSpPr>
          <p:cNvPr id="315" name="TextBox 12_1"/>
          <p:cNvSpPr/>
          <p:nvPr/>
        </p:nvSpPr>
        <p:spPr>
          <a:xfrm>
            <a:off x="5488920" y="9744840"/>
            <a:ext cx="10660680" cy="5511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899"/>
              </a:lnSpc>
            </a:pPr>
            <a:r>
              <a:rPr lang="en-US" sz="1740" b="0" i="1" strike="noStrike" spc="-1">
                <a:solidFill>
                  <a:srgbClr val="000000"/>
                </a:solidFill>
                <a:latin typeface="Canva Sans Italics"/>
                <a:ea typeface="Canva Sans Italics"/>
              </a:rPr>
              <a:t>"Gramática de la Prevención"  </a:t>
            </a:r>
            <a:r>
              <a:rPr lang="en-US" sz="1740" b="0" strike="noStrike" spc="-1">
                <a:solidFill>
                  <a:srgbClr val="000000"/>
                </a:solidFill>
                <a:latin typeface="Canva Sans"/>
                <a:ea typeface="Canva Sans"/>
              </a:rPr>
              <a:t>(Junta de Andalucía)</a:t>
            </a:r>
            <a:r>
              <a:rPr lang="en-US" sz="1740" b="0" i="1" strike="noStrike" spc="-1">
                <a:solidFill>
                  <a:srgbClr val="000000"/>
                </a:solidFill>
                <a:latin typeface="Canva Sans Italics"/>
                <a:ea typeface="Canva Sans Italics"/>
              </a:rPr>
              <a:t>  </a:t>
            </a:r>
            <a:r>
              <a:rPr lang="en-US" sz="1740" b="0" i="1" u="sng" strike="noStrike" spc="-1">
                <a:solidFill>
                  <a:srgbClr val="0000FF"/>
                </a:solidFill>
                <a:uFillTx/>
                <a:latin typeface="Canva Sans Italics"/>
                <a:ea typeface="Canva Sans Italics"/>
                <a:hlinkClick r:id="rId3"/>
              </a:rPr>
              <a:t>https://www.diphuelva.es/prevencionSocial/</a:t>
            </a:r>
            <a:endParaRPr lang="es-ES" sz="1740" b="0" strike="noStrike" spc="-1">
              <a:latin typeface="Arial"/>
            </a:endParaRPr>
          </a:p>
          <a:p>
            <a:pPr algn="ctr">
              <a:lnSpc>
                <a:spcPts val="2443"/>
              </a:lnSpc>
            </a:pPr>
            <a:endParaRPr lang="es-ES" sz="1740" b="0" strike="noStrike" spc="-1">
              <a:latin typeface="Arial"/>
            </a:endParaRPr>
          </a:p>
        </p:txBody>
      </p:sp>
      <p:sp>
        <p:nvSpPr>
          <p:cNvPr id="316" name="Freeform 13_1"/>
          <p:cNvSpPr/>
          <p:nvPr/>
        </p:nvSpPr>
        <p:spPr>
          <a:xfrm>
            <a:off x="16394040" y="9470160"/>
            <a:ext cx="1730160" cy="703080"/>
          </a:xfrm>
          <a:custGeom>
            <a:avLst/>
            <a:gdLst/>
            <a:ahLst/>
            <a:cxnLst/>
            <a:rect l="l" t="t" r="r" b="b"/>
            <a:pathLst>
              <a:path w="1730612" h="703567">
                <a:moveTo>
                  <a:pt x="0" y="0"/>
                </a:moveTo>
                <a:lnTo>
                  <a:pt x="1730612" y="0"/>
                </a:lnTo>
                <a:lnTo>
                  <a:pt x="1730612" y="703566"/>
                </a:lnTo>
                <a:lnTo>
                  <a:pt x="0" y="703566"/>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a:lstStyle/>
          <a:p>
            <a:endParaRPr lang="es-ES"/>
          </a:p>
        </p:txBody>
      </p:sp>
      <p:sp>
        <p:nvSpPr>
          <p:cNvPr id="317" name="TextBox 10_4"/>
          <p:cNvSpPr/>
          <p:nvPr/>
        </p:nvSpPr>
        <p:spPr>
          <a:xfrm>
            <a:off x="6598080" y="1193608"/>
            <a:ext cx="10660680" cy="357790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marL="216000" indent="-216000" algn="just">
              <a:lnSpc>
                <a:spcPts val="2730"/>
              </a:lnSpc>
              <a:spcBef>
                <a:spcPts val="283"/>
              </a:spcBef>
              <a:spcAft>
                <a:spcPts val="283"/>
              </a:spcAft>
              <a:buClr>
                <a:srgbClr val="191919"/>
              </a:buClr>
              <a:buFont typeface="Symbol" charset="2"/>
              <a:buChar char=""/>
              <a:tabLst>
                <a:tab pos="0" algn="l"/>
              </a:tabLst>
            </a:pPr>
            <a:r>
              <a:rPr lang="en-US" sz="2400" b="0" strike="noStrike" spc="103" dirty="0">
                <a:solidFill>
                  <a:srgbClr val="191919"/>
                </a:solidFill>
                <a:latin typeface="Canva Sans"/>
                <a:ea typeface="Canva Sans"/>
              </a:rPr>
              <a:t>Medidas </a:t>
            </a:r>
            <a:r>
              <a:rPr lang="en-US" sz="2400" b="0" strike="noStrike" spc="103" dirty="0" err="1">
                <a:solidFill>
                  <a:srgbClr val="191919"/>
                </a:solidFill>
                <a:latin typeface="Canva Sans"/>
                <a:ea typeface="Canva Sans"/>
              </a:rPr>
              <a:t>dirigidas</a:t>
            </a:r>
            <a:r>
              <a:rPr lang="en-US" sz="2400" b="0" strike="noStrike" spc="103" dirty="0">
                <a:solidFill>
                  <a:srgbClr val="191919"/>
                </a:solidFill>
                <a:latin typeface="Canva Sans"/>
                <a:ea typeface="Canva Sans"/>
              </a:rPr>
              <a:t> a </a:t>
            </a:r>
            <a:r>
              <a:rPr lang="en-US" sz="2400" b="0" strike="noStrike" spc="103" dirty="0" err="1">
                <a:solidFill>
                  <a:srgbClr val="191919"/>
                </a:solidFill>
                <a:latin typeface="Canva Sans"/>
                <a:ea typeface="Canva Sans"/>
              </a:rPr>
              <a:t>fortalecer</a:t>
            </a:r>
            <a:r>
              <a:rPr lang="en-US" sz="2400" b="0" strike="noStrike" spc="103" dirty="0">
                <a:solidFill>
                  <a:srgbClr val="191919"/>
                </a:solidFill>
                <a:latin typeface="Canva Sans"/>
                <a:ea typeface="Canva Sans"/>
              </a:rPr>
              <a:t> a </a:t>
            </a:r>
            <a:r>
              <a:rPr lang="en-US" sz="2400" b="0" strike="noStrike" spc="103" dirty="0" err="1">
                <a:solidFill>
                  <a:srgbClr val="191919"/>
                </a:solidFill>
                <a:latin typeface="Canva Sans"/>
                <a:ea typeface="Canva Sans"/>
              </a:rPr>
              <a:t>los</a:t>
            </a:r>
            <a:r>
              <a:rPr lang="en-US" sz="2400" b="0" strike="noStrike" spc="103" dirty="0">
                <a:solidFill>
                  <a:srgbClr val="191919"/>
                </a:solidFill>
                <a:latin typeface="Canva Sans"/>
                <a:ea typeface="Canva Sans"/>
              </a:rPr>
              <a:t> </a:t>
            </a:r>
            <a:r>
              <a:rPr lang="en-US" sz="2400" b="1" strike="noStrike" spc="103" dirty="0" err="1">
                <a:solidFill>
                  <a:srgbClr val="191919"/>
                </a:solidFill>
                <a:latin typeface="Canva Sans"/>
                <a:ea typeface="Canva Sans"/>
              </a:rPr>
              <a:t>individuos</a:t>
            </a:r>
            <a:r>
              <a:rPr lang="en-US" sz="2400" b="1" strike="noStrike" spc="103" dirty="0">
                <a:solidFill>
                  <a:srgbClr val="191919"/>
                </a:solidFill>
                <a:latin typeface="Canva Sans"/>
                <a:ea typeface="Canva Sans"/>
              </a:rPr>
              <a:t>, </a:t>
            </a:r>
            <a:r>
              <a:rPr lang="en-US" sz="2400" b="1" strike="noStrike" spc="103" dirty="0" err="1">
                <a:solidFill>
                  <a:srgbClr val="191919"/>
                </a:solidFill>
                <a:latin typeface="Canva Sans"/>
                <a:ea typeface="Canva Sans"/>
              </a:rPr>
              <a:t>grupos</a:t>
            </a:r>
            <a:r>
              <a:rPr lang="en-US" sz="2400" b="1" strike="noStrike" spc="103" dirty="0">
                <a:solidFill>
                  <a:srgbClr val="191919"/>
                </a:solidFill>
                <a:latin typeface="Canva Sans"/>
                <a:ea typeface="Canva Sans"/>
              </a:rPr>
              <a:t> y </a:t>
            </a:r>
            <a:r>
              <a:rPr lang="en-US" sz="2400" b="1" strike="noStrike" spc="103" dirty="0" err="1">
                <a:solidFill>
                  <a:srgbClr val="191919"/>
                </a:solidFill>
                <a:latin typeface="Canva Sans"/>
                <a:ea typeface="Canva Sans"/>
              </a:rPr>
              <a:t>familias</a:t>
            </a:r>
            <a:r>
              <a:rPr lang="en-US" sz="2400" b="0" strike="noStrike" spc="103" dirty="0">
                <a:solidFill>
                  <a:srgbClr val="191919"/>
                </a:solidFill>
                <a:latin typeface="Canva Sans"/>
                <a:ea typeface="Canva Sans"/>
              </a:rPr>
              <a:t>. </a:t>
            </a:r>
            <a:endParaRPr lang="es-ES" sz="2400" b="0" strike="noStrike" spc="-1" dirty="0">
              <a:latin typeface="Canva Sans"/>
              <a:ea typeface="Noto Sans CJK SC"/>
            </a:endParaRPr>
          </a:p>
          <a:p>
            <a:pPr marL="216000" indent="-216000" algn="just">
              <a:lnSpc>
                <a:spcPts val="2730"/>
              </a:lnSpc>
              <a:spcBef>
                <a:spcPts val="283"/>
              </a:spcBef>
              <a:spcAft>
                <a:spcPts val="283"/>
              </a:spcAft>
              <a:buClr>
                <a:srgbClr val="191919"/>
              </a:buClr>
              <a:buFont typeface="Symbol" charset="2"/>
              <a:buChar char=""/>
              <a:tabLst>
                <a:tab pos="0" algn="l"/>
              </a:tabLst>
            </a:pPr>
            <a:r>
              <a:rPr lang="en-US" sz="2400" b="0" strike="noStrike" spc="103" dirty="0">
                <a:solidFill>
                  <a:srgbClr val="191919"/>
                </a:solidFill>
                <a:latin typeface="Canva Sans"/>
                <a:ea typeface="Canva Sans"/>
              </a:rPr>
              <a:t>Medidas</a:t>
            </a:r>
            <a:r>
              <a:rPr lang="en-US" sz="2400" b="1" strike="noStrike" spc="103" dirty="0">
                <a:solidFill>
                  <a:srgbClr val="191919"/>
                </a:solidFill>
                <a:latin typeface="Canva Sans"/>
                <a:ea typeface="Canva Sans"/>
              </a:rPr>
              <a:t> </a:t>
            </a:r>
            <a:r>
              <a:rPr lang="en-US" sz="2400" b="1" strike="noStrike" spc="103" dirty="0" err="1">
                <a:solidFill>
                  <a:srgbClr val="191919"/>
                </a:solidFill>
                <a:latin typeface="Canva Sans"/>
                <a:ea typeface="Canva Sans"/>
              </a:rPr>
              <a:t>ambientales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dirigidas</a:t>
            </a:r>
            <a:r>
              <a:rPr lang="en-US" sz="2400" b="0" strike="noStrike" spc="103" dirty="0">
                <a:solidFill>
                  <a:srgbClr val="191919"/>
                </a:solidFill>
                <a:latin typeface="Canva Sans"/>
                <a:ea typeface="Canva Sans"/>
              </a:rPr>
              <a:t> a </a:t>
            </a:r>
            <a:r>
              <a:rPr lang="en-US" sz="2400" b="0" strike="noStrike" spc="103" dirty="0" err="1">
                <a:solidFill>
                  <a:srgbClr val="191919"/>
                </a:solidFill>
                <a:latin typeface="Canva Sans"/>
                <a:ea typeface="Canva Sans"/>
              </a:rPr>
              <a:t>modificar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el</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contexto</a:t>
            </a:r>
            <a:r>
              <a:rPr lang="en-US" sz="2400" b="0" strike="noStrike" spc="103" dirty="0">
                <a:solidFill>
                  <a:srgbClr val="191919"/>
                </a:solidFill>
                <a:latin typeface="Canva Sans"/>
                <a:ea typeface="Canva Sans"/>
              </a:rPr>
              <a:t> para </a:t>
            </a:r>
            <a:r>
              <a:rPr lang="en-US" sz="2400" b="0" strike="noStrike" spc="103" dirty="0" err="1">
                <a:solidFill>
                  <a:srgbClr val="191919"/>
                </a:solidFill>
                <a:latin typeface="Canva Sans"/>
                <a:ea typeface="Canva Sans"/>
              </a:rPr>
              <a:t>hacer</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más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fáciles</a:t>
            </a:r>
            <a:r>
              <a:rPr lang="en-US" sz="2400" b="0" strike="noStrike" spc="103" dirty="0">
                <a:solidFill>
                  <a:srgbClr val="191919"/>
                </a:solidFill>
                <a:latin typeface="Canva Sans"/>
                <a:ea typeface="Canva Sans"/>
              </a:rPr>
              <a:t> las </a:t>
            </a:r>
            <a:r>
              <a:rPr lang="en-US" sz="2400" b="0" strike="noStrike" spc="103" dirty="0" err="1">
                <a:solidFill>
                  <a:srgbClr val="191919"/>
                </a:solidFill>
                <a:latin typeface="Canva Sans"/>
                <a:ea typeface="Canva Sans"/>
              </a:rPr>
              <a:t>opciones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más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sanas</a:t>
            </a:r>
            <a:r>
              <a:rPr lang="en-US" sz="2400" b="0" strike="noStrike" spc="103" dirty="0">
                <a:solidFill>
                  <a:srgbClr val="191919"/>
                </a:solidFill>
                <a:latin typeface="Canva Sans"/>
                <a:ea typeface="Canva Sans"/>
              </a:rPr>
              <a:t>.</a:t>
            </a:r>
            <a:endParaRPr lang="es-ES" sz="2400" b="0" strike="noStrike" spc="-1" dirty="0">
              <a:latin typeface="Canva Sans"/>
              <a:ea typeface="Noto Sans CJK SC"/>
            </a:endParaRPr>
          </a:p>
          <a:p>
            <a:pPr marL="216000" indent="-216000" algn="just">
              <a:lnSpc>
                <a:spcPts val="2730"/>
              </a:lnSpc>
              <a:spcBef>
                <a:spcPts val="283"/>
              </a:spcBef>
              <a:spcAft>
                <a:spcPts val="283"/>
              </a:spcAft>
              <a:buClr>
                <a:srgbClr val="191919"/>
              </a:buClr>
              <a:buFont typeface="Symbol" charset="2"/>
              <a:buChar char=""/>
              <a:tabLst>
                <a:tab pos="0" algn="l"/>
              </a:tabLst>
            </a:pPr>
            <a:r>
              <a:rPr lang="en-US" sz="2400" b="0" strike="noStrike" spc="103" dirty="0">
                <a:solidFill>
                  <a:srgbClr val="191919"/>
                </a:solidFill>
                <a:latin typeface="Canva Sans"/>
                <a:ea typeface="Canva Sans"/>
              </a:rPr>
              <a:t>Medidas </a:t>
            </a:r>
            <a:r>
              <a:rPr lang="en-US" sz="2400" b="0" strike="noStrike" spc="103" dirty="0" err="1">
                <a:solidFill>
                  <a:srgbClr val="191919"/>
                </a:solidFill>
                <a:latin typeface="Canva Sans"/>
                <a:ea typeface="Canva Sans"/>
              </a:rPr>
              <a:t>preventivas</a:t>
            </a:r>
            <a:r>
              <a:rPr lang="en-US" sz="2400" b="0" strike="noStrike" spc="103" dirty="0">
                <a:solidFill>
                  <a:srgbClr val="191919"/>
                </a:solidFill>
                <a:latin typeface="Canva Sans"/>
                <a:ea typeface="Canva Sans"/>
              </a:rPr>
              <a:t> </a:t>
            </a:r>
            <a:r>
              <a:rPr lang="en-US" sz="2400" b="0" strike="noStrike" spc="103" dirty="0" err="1">
                <a:solidFill>
                  <a:srgbClr val="191919"/>
                </a:solidFill>
                <a:latin typeface="Canva Sans"/>
                <a:ea typeface="Canva Sans"/>
              </a:rPr>
              <a:t>dirigidas</a:t>
            </a:r>
            <a:r>
              <a:rPr lang="en-US" sz="2400" b="0" strike="noStrike" spc="103" dirty="0">
                <a:solidFill>
                  <a:srgbClr val="191919"/>
                </a:solidFill>
                <a:latin typeface="Canva Sans"/>
                <a:ea typeface="Canva Sans"/>
              </a:rPr>
              <a:t> a las </a:t>
            </a:r>
            <a:r>
              <a:rPr lang="en-US" sz="2400" b="1" strike="noStrike" spc="103" dirty="0" err="1">
                <a:solidFill>
                  <a:srgbClr val="191919"/>
                </a:solidFill>
                <a:latin typeface="Canva Sans"/>
                <a:ea typeface="Canva Sans"/>
              </a:rPr>
              <a:t>Delegaciones</a:t>
            </a:r>
            <a:r>
              <a:rPr lang="en-US" sz="2400" b="1" strike="noStrike" spc="103" dirty="0">
                <a:solidFill>
                  <a:srgbClr val="191919"/>
                </a:solidFill>
                <a:latin typeface="Canva Sans"/>
                <a:ea typeface="Canva Sans"/>
              </a:rPr>
              <a:t> </a:t>
            </a:r>
            <a:r>
              <a:rPr lang="en-US" sz="2400" b="1" strike="noStrike" spc="103" dirty="0" err="1">
                <a:solidFill>
                  <a:srgbClr val="191919"/>
                </a:solidFill>
                <a:latin typeface="Canva Sans"/>
                <a:ea typeface="Canva Sans"/>
              </a:rPr>
              <a:t>Provinciales</a:t>
            </a:r>
            <a:r>
              <a:rPr lang="en-US" sz="2400" b="0" strike="noStrike" spc="103" dirty="0">
                <a:solidFill>
                  <a:srgbClr val="191919"/>
                </a:solidFill>
                <a:latin typeface="Canva Sans"/>
                <a:ea typeface="Canva Sans"/>
              </a:rPr>
              <a:t>.</a:t>
            </a:r>
          </a:p>
          <a:p>
            <a:pPr marL="216000" indent="-216000" algn="just">
              <a:lnSpc>
                <a:spcPts val="2730"/>
              </a:lnSpc>
              <a:spcBef>
                <a:spcPts val="283"/>
              </a:spcBef>
              <a:spcAft>
                <a:spcPts val="283"/>
              </a:spcAft>
              <a:buClr>
                <a:srgbClr val="191919"/>
              </a:buClr>
              <a:buFont typeface="Symbol" charset="2"/>
              <a:buChar char=""/>
              <a:tabLst>
                <a:tab pos="0" algn="l"/>
              </a:tabLst>
            </a:pPr>
            <a:endParaRPr lang="en-US" sz="2400" spc="103" dirty="0">
              <a:solidFill>
                <a:srgbClr val="191919"/>
              </a:solidFill>
              <a:latin typeface="Canva Sans"/>
              <a:ea typeface="Noto Sans CJK SC"/>
            </a:endParaRPr>
          </a:p>
          <a:p>
            <a:pPr marL="216000" indent="-216000" algn="just">
              <a:lnSpc>
                <a:spcPts val="2730"/>
              </a:lnSpc>
              <a:spcBef>
                <a:spcPts val="283"/>
              </a:spcBef>
              <a:spcAft>
                <a:spcPts val="283"/>
              </a:spcAft>
              <a:buClr>
                <a:srgbClr val="191919"/>
              </a:buClr>
              <a:buFont typeface="Symbol" charset="2"/>
              <a:buChar char=""/>
              <a:tabLst>
                <a:tab pos="0" algn="l"/>
              </a:tabLst>
            </a:pPr>
            <a:r>
              <a:rPr lang="en-US" sz="2400" b="0" strike="noStrike" spc="-1" dirty="0">
                <a:solidFill>
                  <a:schemeClr val="accent5">
                    <a:lumMod val="50000"/>
                  </a:schemeClr>
                </a:solidFill>
                <a:latin typeface="Aptos" panose="020B0004020202020204" pitchFamily="34" charset="0"/>
                <a:ea typeface="Noto Sans CJK SC"/>
              </a:rPr>
              <a:t>Measures aimed at </a:t>
            </a:r>
            <a:r>
              <a:rPr lang="en-US" sz="2400" b="1" strike="noStrike" spc="-1" dirty="0">
                <a:solidFill>
                  <a:schemeClr val="accent5">
                    <a:lumMod val="50000"/>
                  </a:schemeClr>
                </a:solidFill>
                <a:latin typeface="Aptos" panose="020B0004020202020204" pitchFamily="34" charset="0"/>
                <a:ea typeface="Noto Sans CJK SC"/>
              </a:rPr>
              <a:t>strengthening individuals, groups and families</a:t>
            </a:r>
            <a:r>
              <a:rPr lang="en-US" sz="2400" b="0" strike="noStrike" spc="-1" dirty="0">
                <a:solidFill>
                  <a:schemeClr val="accent5">
                    <a:lumMod val="50000"/>
                  </a:schemeClr>
                </a:solidFill>
                <a:latin typeface="Aptos" panose="020B0004020202020204" pitchFamily="34" charset="0"/>
                <a:ea typeface="Noto Sans CJK SC"/>
              </a:rPr>
              <a:t>. </a:t>
            </a:r>
          </a:p>
          <a:p>
            <a:pPr marL="216000" indent="-216000" algn="just">
              <a:lnSpc>
                <a:spcPts val="2730"/>
              </a:lnSpc>
              <a:spcBef>
                <a:spcPts val="283"/>
              </a:spcBef>
              <a:spcAft>
                <a:spcPts val="283"/>
              </a:spcAft>
              <a:buClr>
                <a:srgbClr val="191919"/>
              </a:buClr>
              <a:buFont typeface="Symbol" charset="2"/>
              <a:buChar char=""/>
              <a:tabLst>
                <a:tab pos="0" algn="l"/>
              </a:tabLst>
            </a:pPr>
            <a:r>
              <a:rPr lang="en-US" sz="2400" b="1" strike="noStrike" spc="-1" dirty="0">
                <a:solidFill>
                  <a:schemeClr val="accent5">
                    <a:lumMod val="50000"/>
                  </a:schemeClr>
                </a:solidFill>
                <a:latin typeface="Aptos" panose="020B0004020202020204" pitchFamily="34" charset="0"/>
                <a:ea typeface="Noto Sans CJK SC"/>
              </a:rPr>
              <a:t>Environmental </a:t>
            </a:r>
            <a:r>
              <a:rPr lang="en-US" sz="2400" b="0" strike="noStrike" spc="-1" dirty="0">
                <a:solidFill>
                  <a:schemeClr val="accent5">
                    <a:lumMod val="50000"/>
                  </a:schemeClr>
                </a:solidFill>
                <a:latin typeface="Aptos" panose="020B0004020202020204" pitchFamily="34" charset="0"/>
                <a:ea typeface="Noto Sans CJK SC"/>
              </a:rPr>
              <a:t>measures aimed at modifying the context to make healthier choices easier.</a:t>
            </a:r>
          </a:p>
          <a:p>
            <a:pPr marL="216000" indent="-216000" algn="just">
              <a:lnSpc>
                <a:spcPts val="2730"/>
              </a:lnSpc>
              <a:spcBef>
                <a:spcPts val="283"/>
              </a:spcBef>
              <a:spcAft>
                <a:spcPts val="283"/>
              </a:spcAft>
              <a:buClr>
                <a:srgbClr val="191919"/>
              </a:buClr>
              <a:buFont typeface="Symbol" charset="2"/>
              <a:buChar char=""/>
              <a:tabLst>
                <a:tab pos="0" algn="l"/>
              </a:tabLst>
            </a:pPr>
            <a:r>
              <a:rPr lang="en-US" sz="2400" b="0" strike="noStrike" spc="-1" dirty="0">
                <a:solidFill>
                  <a:schemeClr val="accent5">
                    <a:lumMod val="50000"/>
                  </a:schemeClr>
                </a:solidFill>
                <a:latin typeface="Aptos" panose="020B0004020202020204" pitchFamily="34" charset="0"/>
                <a:ea typeface="Noto Sans CJK SC"/>
              </a:rPr>
              <a:t>Preventive measures aimed at </a:t>
            </a:r>
            <a:r>
              <a:rPr lang="en-US" sz="2400" b="1" strike="noStrike" spc="-1" dirty="0">
                <a:solidFill>
                  <a:schemeClr val="accent5">
                    <a:lumMod val="50000"/>
                  </a:schemeClr>
                </a:solidFill>
                <a:latin typeface="Aptos" panose="020B0004020202020204" pitchFamily="34" charset="0"/>
                <a:ea typeface="Noto Sans CJK SC"/>
              </a:rPr>
              <a:t>Provincial Delegations</a:t>
            </a:r>
            <a:r>
              <a:rPr lang="en-US" sz="2400" b="0" strike="noStrike" spc="-1" dirty="0">
                <a:solidFill>
                  <a:schemeClr val="accent5">
                    <a:lumMod val="50000"/>
                  </a:schemeClr>
                </a:solidFill>
                <a:latin typeface="Aptos" panose="020B0004020202020204" pitchFamily="34" charset="0"/>
                <a:ea typeface="Noto Sans CJK SC"/>
              </a:rPr>
              <a:t>.</a:t>
            </a:r>
            <a:endParaRPr lang="es-ES" sz="2400" b="0" strike="noStrike" spc="-1" dirty="0">
              <a:solidFill>
                <a:schemeClr val="accent5">
                  <a:lumMod val="50000"/>
                </a:schemeClr>
              </a:solidFill>
              <a:latin typeface="Aptos" panose="020B0004020202020204" pitchFamily="34" charset="0"/>
              <a:ea typeface="Noto Sans CJK S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F31886-2B6C-4FB4-A7D2-C3DCC9BFB788}">
  <ds:schemaRefs>
    <ds:schemaRef ds:uri="http://schemas.microsoft.com/office/2006/metadata/properties"/>
    <ds:schemaRef ds:uri="http://schemas.microsoft.com/office/infopath/2007/PartnerControls"/>
    <ds:schemaRef ds:uri="14feb837-75b8-4da0-839f-eb1c5ea2152d"/>
    <ds:schemaRef ds:uri="33d2ceeb-fd15-4065-892e-5be14dece4ff"/>
  </ds:schemaRefs>
</ds:datastoreItem>
</file>

<file path=customXml/itemProps2.xml><?xml version="1.0" encoding="utf-8"?>
<ds:datastoreItem xmlns:ds="http://schemas.openxmlformats.org/officeDocument/2006/customXml" ds:itemID="{443C0C95-E9C1-4821-B1D2-520BCBF6D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65C18E-3A20-41C0-9D23-59FAFAD67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TotalTime>
  <Words>2000</Words>
  <Application>Microsoft Office PowerPoint</Application>
  <PresentationFormat>Personalizado</PresentationFormat>
  <Paragraphs>239</Paragraphs>
  <Slides>16</Slides>
  <Notes>0</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16</vt:i4>
      </vt:variant>
    </vt:vector>
  </HeadingPairs>
  <TitlesOfParts>
    <vt:vector size="34" baseType="lpstr">
      <vt:lpstr>Aptos</vt:lpstr>
      <vt:lpstr>Arial</vt:lpstr>
      <vt:lpstr>Bebas Neue Bold</vt:lpstr>
      <vt:lpstr>Calibri</vt:lpstr>
      <vt:lpstr>Canva Sans</vt:lpstr>
      <vt:lpstr>Canva Sans Bold</vt:lpstr>
      <vt:lpstr>Canva Sans Italics</vt:lpstr>
      <vt:lpstr>Glacial Indifference Bold</vt:lpstr>
      <vt:lpstr>Inter</vt:lpstr>
      <vt:lpstr>Inter Bold</vt:lpstr>
      <vt:lpstr>Montserrat Classic Bold</vt:lpstr>
      <vt:lpstr>Moontime</vt:lpstr>
      <vt:lpstr>Symbol</vt:lpstr>
      <vt:lpstr>Times New Roman</vt:lpstr>
      <vt:lpstr>TT Commons Pro</vt:lpstr>
      <vt:lpstr>TT Commons Pro Bold</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alfonso brasil</dc:title>
  <dc:subject/>
  <dc:creator>PC</dc:creator>
  <dc:description/>
  <cp:lastModifiedBy>Mercedes Alonso Segoviano - FIIAPP</cp:lastModifiedBy>
  <cp:revision>4</cp:revision>
  <cp:lastPrinted>2025-03-14T11:21:31Z</cp:lastPrinted>
  <dcterms:created xsi:type="dcterms:W3CDTF">2006-08-16T00:00:00Z</dcterms:created>
  <dcterms:modified xsi:type="dcterms:W3CDTF">2025-03-23T09:34:59Z</dcterms:modified>
  <dc:identifier>DAFf6CZjGm4</dc:identifier>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Personalizado</vt:lpwstr>
  </property>
  <property fmtid="{D5CDD505-2E9C-101B-9397-08002B2CF9AE}" pid="3" name="Slides">
    <vt:i4>16</vt:i4>
  </property>
  <property fmtid="{D5CDD505-2E9C-101B-9397-08002B2CF9AE}" pid="4" name="ContentTypeId">
    <vt:lpwstr>0x01010041DA512BF9E793498E3011D39B1824AC</vt:lpwstr>
  </property>
  <property fmtid="{D5CDD505-2E9C-101B-9397-08002B2CF9AE}" pid="5" name="palabrasclavesitio">
    <vt:lpwstr/>
  </property>
  <property fmtid="{D5CDD505-2E9C-101B-9397-08002B2CF9AE}" pid="6" name="MediaServiceImageTags">
    <vt:lpwstr/>
  </property>
  <property fmtid="{D5CDD505-2E9C-101B-9397-08002B2CF9AE}" pid="7" name="palabrasclaveempresa">
    <vt:lpwstr/>
  </property>
</Properties>
</file>