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  <p:sldMasterId id="2147483671" r:id="rId5"/>
  </p:sldMasterIdLst>
  <p:notesMasterIdLst>
    <p:notesMasterId r:id="rId16"/>
  </p:notesMasterIdLst>
  <p:sldIdLst>
    <p:sldId id="256" r:id="rId6"/>
    <p:sldId id="257" r:id="rId7"/>
    <p:sldId id="263" r:id="rId8"/>
    <p:sldId id="266" r:id="rId9"/>
    <p:sldId id="271" r:id="rId10"/>
    <p:sldId id="265" r:id="rId11"/>
    <p:sldId id="268" r:id="rId12"/>
    <p:sldId id="270" r:id="rId13"/>
    <p:sldId id="269" r:id="rId14"/>
    <p:sldId id="273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528"/>
  </p:normalViewPr>
  <p:slideViewPr>
    <p:cSldViewPr snapToGrid="0">
      <p:cViewPr varScale="1">
        <p:scale>
          <a:sx n="113" d="100"/>
          <a:sy n="113" d="100"/>
        </p:scale>
        <p:origin x="1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747E9-0F34-534D-AC9E-DB153A5B3A7F}" type="doc">
      <dgm:prSet loTypeId="urn:microsoft.com/office/officeart/2005/8/layout/cycle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699E01C-4C8B-AC4F-9332-711B6B59F20B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dirty="0"/>
            <a:t>PERSON</a:t>
          </a:r>
        </a:p>
      </dgm:t>
    </dgm:pt>
    <dgm:pt modelId="{7052D2E5-2996-424C-ADD1-73EE681CD666}" type="parTrans" cxnId="{68252111-534E-B542-B91F-F8056E09F32A}">
      <dgm:prSet/>
      <dgm:spPr/>
      <dgm:t>
        <a:bodyPr/>
        <a:lstStyle/>
        <a:p>
          <a:endParaRPr lang="es-MX"/>
        </a:p>
      </dgm:t>
    </dgm:pt>
    <dgm:pt modelId="{A5DAB416-9D9C-2D49-A89D-EA53DDB24A45}" type="sibTrans" cxnId="{68252111-534E-B542-B91F-F8056E09F32A}">
      <dgm:prSet/>
      <dgm:spPr/>
      <dgm:t>
        <a:bodyPr/>
        <a:lstStyle/>
        <a:p>
          <a:endParaRPr lang="es-MX"/>
        </a:p>
      </dgm:t>
    </dgm:pt>
    <dgm:pt modelId="{924F916D-C527-BB4D-A8EF-56FB63C03132}">
      <dgm:prSet phldrT="[Texto]"/>
      <dgm:spPr/>
      <dgm:t>
        <a:bodyPr/>
        <a:lstStyle/>
        <a:p>
          <a:r>
            <a:rPr lang="es-MX" dirty="0"/>
            <a:t>NECESIDADES
INTERESES
HABILIDADES
COMPETENCIAS
CAPACIDADES
RECURSOS</a:t>
          </a:r>
        </a:p>
      </dgm:t>
    </dgm:pt>
    <dgm:pt modelId="{1964A98E-065D-5049-81A8-1A4A3E6AB162}" type="parTrans" cxnId="{C057D21C-6D6C-FA4C-A84D-76E951499B48}">
      <dgm:prSet/>
      <dgm:spPr/>
      <dgm:t>
        <a:bodyPr/>
        <a:lstStyle/>
        <a:p>
          <a:endParaRPr lang="es-MX"/>
        </a:p>
      </dgm:t>
    </dgm:pt>
    <dgm:pt modelId="{328F5D26-8AC8-BE45-9DB5-26A9AF20D1E7}" type="sibTrans" cxnId="{C057D21C-6D6C-FA4C-A84D-76E951499B48}">
      <dgm:prSet/>
      <dgm:spPr/>
      <dgm:t>
        <a:bodyPr/>
        <a:lstStyle/>
        <a:p>
          <a:endParaRPr lang="es-MX"/>
        </a:p>
      </dgm:t>
    </dgm:pt>
    <dgm:pt modelId="{9D488E06-4184-F747-B22B-1EFE95F1B6EF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/>
            <a:t>REDES COMUNITARIAS  Y SOCIALES</a:t>
          </a:r>
        </a:p>
      </dgm:t>
    </dgm:pt>
    <dgm:pt modelId="{2CD33846-7F20-2E4D-A002-1F2E3B5F856D}" type="parTrans" cxnId="{7ACD5CE4-816E-AC4C-B8A3-124CDFA56631}">
      <dgm:prSet/>
      <dgm:spPr/>
      <dgm:t>
        <a:bodyPr/>
        <a:lstStyle/>
        <a:p>
          <a:endParaRPr lang="es-MX"/>
        </a:p>
      </dgm:t>
    </dgm:pt>
    <dgm:pt modelId="{FF54569B-40B2-7C4E-9E21-2423F766BCF7}" type="sibTrans" cxnId="{7ACD5CE4-816E-AC4C-B8A3-124CDFA56631}">
      <dgm:prSet/>
      <dgm:spPr/>
      <dgm:t>
        <a:bodyPr/>
        <a:lstStyle/>
        <a:p>
          <a:endParaRPr lang="es-MX"/>
        </a:p>
      </dgm:t>
    </dgm:pt>
    <dgm:pt modelId="{9BC2919F-5DE9-BD4F-91AC-81BCE62587D4}">
      <dgm:prSet phldrT="[Texto]"/>
      <dgm:spPr/>
      <dgm:t>
        <a:bodyPr/>
        <a:lstStyle/>
        <a:p>
          <a:r>
            <a:rPr lang="es-MX" dirty="0"/>
            <a:t>DE APOYO INCLUSIVAS</a:t>
          </a:r>
        </a:p>
      </dgm:t>
    </dgm:pt>
    <dgm:pt modelId="{6D4A0F13-EB97-E24F-BAB0-C4A6AB009BAF}" type="parTrans" cxnId="{253933E4-DD34-1040-A59D-EEDEDBF5594C}">
      <dgm:prSet/>
      <dgm:spPr/>
      <dgm:t>
        <a:bodyPr/>
        <a:lstStyle/>
        <a:p>
          <a:endParaRPr lang="es-MX"/>
        </a:p>
      </dgm:t>
    </dgm:pt>
    <dgm:pt modelId="{E673CD83-C34E-7742-AC15-BA5E0BCACF6D}" type="sibTrans" cxnId="{253933E4-DD34-1040-A59D-EEDEDBF5594C}">
      <dgm:prSet/>
      <dgm:spPr/>
      <dgm:t>
        <a:bodyPr/>
        <a:lstStyle/>
        <a:p>
          <a:endParaRPr lang="es-MX"/>
        </a:p>
      </dgm:t>
    </dgm:pt>
    <dgm:pt modelId="{D8A9A490-3F8A-734F-8977-DD01F32BBAF3}">
      <dgm:prSet phldrT="[Texto]"/>
      <dgm:spPr>
        <a:solidFill>
          <a:srgbClr val="FF0000"/>
        </a:solidFill>
      </dgm:spPr>
      <dgm:t>
        <a:bodyPr/>
        <a:lstStyle/>
        <a:p>
          <a:r>
            <a:rPr lang="es-MX" dirty="0"/>
            <a:t>AGENTS</a:t>
          </a:r>
        </a:p>
      </dgm:t>
    </dgm:pt>
    <dgm:pt modelId="{1EE0EECF-5A94-3A43-AE49-FEAC7B38D18D}" type="parTrans" cxnId="{810DEFAB-5F2D-CE41-994F-D18E392AD4AC}">
      <dgm:prSet/>
      <dgm:spPr/>
      <dgm:t>
        <a:bodyPr/>
        <a:lstStyle/>
        <a:p>
          <a:endParaRPr lang="es-MX"/>
        </a:p>
      </dgm:t>
    </dgm:pt>
    <dgm:pt modelId="{FF4EEFDA-A8BB-0140-852A-05D96303C832}" type="sibTrans" cxnId="{810DEFAB-5F2D-CE41-994F-D18E392AD4AC}">
      <dgm:prSet/>
      <dgm:spPr/>
      <dgm:t>
        <a:bodyPr/>
        <a:lstStyle/>
        <a:p>
          <a:endParaRPr lang="es-MX"/>
        </a:p>
      </dgm:t>
    </dgm:pt>
    <dgm:pt modelId="{F9878B6B-14CA-3A48-972B-FD1AF69812D2}">
      <dgm:prSet phldrT="[Texto]"/>
      <dgm:spPr/>
      <dgm:t>
        <a:bodyPr/>
        <a:lstStyle/>
        <a:p>
          <a:r>
            <a:rPr lang="es-MX" dirty="0"/>
            <a:t>COMUNITARIOS</a:t>
          </a:r>
        </a:p>
      </dgm:t>
    </dgm:pt>
    <dgm:pt modelId="{1BF42B22-793A-714E-A89A-D4CD6C3520AA}" type="parTrans" cxnId="{EF53A70E-23CD-A747-B990-6219823D6895}">
      <dgm:prSet/>
      <dgm:spPr/>
      <dgm:t>
        <a:bodyPr/>
        <a:lstStyle/>
        <a:p>
          <a:endParaRPr lang="es-MX"/>
        </a:p>
      </dgm:t>
    </dgm:pt>
    <dgm:pt modelId="{ECF2A95A-35E0-5640-8EAB-98F36DAD41EA}" type="sibTrans" cxnId="{EF53A70E-23CD-A747-B990-6219823D6895}">
      <dgm:prSet/>
      <dgm:spPr/>
      <dgm:t>
        <a:bodyPr/>
        <a:lstStyle/>
        <a:p>
          <a:endParaRPr lang="es-MX"/>
        </a:p>
      </dgm:t>
    </dgm:pt>
    <dgm:pt modelId="{B232C5A0-1B55-D24C-B8DD-7ACFB2A90BC4}">
      <dgm:prSet phldrT="[Texto]"/>
      <dgm:spPr>
        <a:solidFill>
          <a:srgbClr val="FF673B"/>
        </a:solidFill>
      </dgm:spPr>
      <dgm:t>
        <a:bodyPr/>
        <a:lstStyle/>
        <a:p>
          <a:r>
            <a:rPr lang="es-MX" dirty="0"/>
            <a:t>INSTITUCIONES</a:t>
          </a:r>
        </a:p>
      </dgm:t>
    </dgm:pt>
    <dgm:pt modelId="{7EC22F55-809F-444E-9468-62C8AD612506}" type="parTrans" cxnId="{9E7EC1C1-372B-394F-B4B2-18961EE38B49}">
      <dgm:prSet/>
      <dgm:spPr/>
      <dgm:t>
        <a:bodyPr/>
        <a:lstStyle/>
        <a:p>
          <a:endParaRPr lang="es-MX"/>
        </a:p>
      </dgm:t>
    </dgm:pt>
    <dgm:pt modelId="{CD9D72AD-1FCE-0D4F-9221-122D82312162}" type="sibTrans" cxnId="{9E7EC1C1-372B-394F-B4B2-18961EE38B49}">
      <dgm:prSet/>
      <dgm:spPr/>
      <dgm:t>
        <a:bodyPr/>
        <a:lstStyle/>
        <a:p>
          <a:endParaRPr lang="es-MX"/>
        </a:p>
      </dgm:t>
    </dgm:pt>
    <dgm:pt modelId="{9A1B8122-748F-CB4A-BCBB-B9529EDA0C4D}">
      <dgm:prSet phldrT="[Texto]"/>
      <dgm:spPr/>
      <dgm:t>
        <a:bodyPr/>
        <a:lstStyle/>
        <a:p>
          <a:r>
            <a:rPr lang="es-MX" dirty="0"/>
            <a:t>OPORTUNIDADES</a:t>
          </a:r>
        </a:p>
      </dgm:t>
    </dgm:pt>
    <dgm:pt modelId="{F45A7B60-737C-3844-9518-4E340B90DE64}" type="parTrans" cxnId="{BA4D1581-F352-FF41-A2A6-B0BFAB2A4C9F}">
      <dgm:prSet/>
      <dgm:spPr/>
      <dgm:t>
        <a:bodyPr/>
        <a:lstStyle/>
        <a:p>
          <a:endParaRPr lang="es-MX"/>
        </a:p>
      </dgm:t>
    </dgm:pt>
    <dgm:pt modelId="{CCFCE847-D01B-D848-82AB-C7C9B73D2B61}" type="sibTrans" cxnId="{BA4D1581-F352-FF41-A2A6-B0BFAB2A4C9F}">
      <dgm:prSet/>
      <dgm:spPr/>
      <dgm:t>
        <a:bodyPr/>
        <a:lstStyle/>
        <a:p>
          <a:endParaRPr lang="es-MX"/>
        </a:p>
      </dgm:t>
    </dgm:pt>
    <dgm:pt modelId="{14B210B2-5C0A-7A4F-9591-A88F1AF3D064}">
      <dgm:prSet phldrT="[Texto]"/>
      <dgm:spPr/>
      <dgm:t>
        <a:bodyPr/>
        <a:lstStyle/>
        <a:p>
          <a:r>
            <a:rPr lang="es-MX" dirty="0"/>
            <a:t>HERRAMIENTAS</a:t>
          </a:r>
        </a:p>
      </dgm:t>
    </dgm:pt>
    <dgm:pt modelId="{D07CEBC0-EBE7-B746-958B-1C6F4E83C70D}" type="parTrans" cxnId="{483FABD1-3CF9-0644-ABD7-0823556901F1}">
      <dgm:prSet/>
      <dgm:spPr/>
      <dgm:t>
        <a:bodyPr/>
        <a:lstStyle/>
        <a:p>
          <a:endParaRPr lang="es-MX"/>
        </a:p>
      </dgm:t>
    </dgm:pt>
    <dgm:pt modelId="{E51F6D55-37F1-AF46-AA82-0F98D1C36C17}" type="sibTrans" cxnId="{483FABD1-3CF9-0644-ABD7-0823556901F1}">
      <dgm:prSet/>
      <dgm:spPr/>
      <dgm:t>
        <a:bodyPr/>
        <a:lstStyle/>
        <a:p>
          <a:endParaRPr lang="es-MX"/>
        </a:p>
      </dgm:t>
    </dgm:pt>
    <dgm:pt modelId="{53CA6038-61B2-3B43-8313-037EBFE46340}">
      <dgm:prSet phldrT="[Texto]"/>
      <dgm:spPr/>
      <dgm:t>
        <a:bodyPr/>
        <a:lstStyle/>
        <a:p>
          <a:r>
            <a:rPr lang="es-MX" dirty="0"/>
            <a:t>RECURSOS</a:t>
          </a:r>
        </a:p>
      </dgm:t>
    </dgm:pt>
    <dgm:pt modelId="{85359A26-352A-D54B-B086-E37B3275733A}" type="parTrans" cxnId="{83DE47AA-767C-7248-B459-6D08F759311E}">
      <dgm:prSet/>
      <dgm:spPr/>
      <dgm:t>
        <a:bodyPr/>
        <a:lstStyle/>
        <a:p>
          <a:endParaRPr lang="es-MX"/>
        </a:p>
      </dgm:t>
    </dgm:pt>
    <dgm:pt modelId="{EE4E25AA-EA98-C746-BD53-B8A87E3C46A9}" type="sibTrans" cxnId="{83DE47AA-767C-7248-B459-6D08F759311E}">
      <dgm:prSet/>
      <dgm:spPr/>
      <dgm:t>
        <a:bodyPr/>
        <a:lstStyle/>
        <a:p>
          <a:endParaRPr lang="es-MX"/>
        </a:p>
      </dgm:t>
    </dgm:pt>
    <dgm:pt modelId="{801D6AFB-FCA7-884A-A329-FF1526115675}">
      <dgm:prSet phldrT="[Texto]"/>
      <dgm:spPr/>
      <dgm:t>
        <a:bodyPr/>
        <a:lstStyle/>
        <a:p>
          <a:r>
            <a:rPr lang="es-MX" dirty="0"/>
            <a:t>PLATAFORMAS</a:t>
          </a:r>
        </a:p>
      </dgm:t>
    </dgm:pt>
    <dgm:pt modelId="{80EDDF0C-FC3A-EC48-B7CD-62E0CB1D240F}" type="parTrans" cxnId="{42D73D99-D46C-B74B-8540-B94B6190BFA0}">
      <dgm:prSet/>
      <dgm:spPr/>
      <dgm:t>
        <a:bodyPr/>
        <a:lstStyle/>
        <a:p>
          <a:endParaRPr lang="es-MX"/>
        </a:p>
      </dgm:t>
    </dgm:pt>
    <dgm:pt modelId="{C08943BD-B09A-1345-AB71-ADC3F4655A01}" type="sibTrans" cxnId="{42D73D99-D46C-B74B-8540-B94B6190BFA0}">
      <dgm:prSet/>
      <dgm:spPr/>
      <dgm:t>
        <a:bodyPr/>
        <a:lstStyle/>
        <a:p>
          <a:endParaRPr lang="es-MX"/>
        </a:p>
      </dgm:t>
    </dgm:pt>
    <dgm:pt modelId="{19BE0CCB-18F0-5841-B130-33859CE11A05}">
      <dgm:prSet phldrT="[Texto]"/>
      <dgm:spPr/>
      <dgm:t>
        <a:bodyPr/>
        <a:lstStyle/>
        <a:p>
          <a:r>
            <a:rPr lang="es-MX" dirty="0"/>
            <a:t>MECANISMOS</a:t>
          </a:r>
        </a:p>
      </dgm:t>
    </dgm:pt>
    <dgm:pt modelId="{6EBB56B2-04C8-054F-8ABE-8A8628E754BF}" type="parTrans" cxnId="{7DEADA33-7429-A14F-ABAC-6CF543F9E800}">
      <dgm:prSet/>
      <dgm:spPr/>
      <dgm:t>
        <a:bodyPr/>
        <a:lstStyle/>
        <a:p>
          <a:endParaRPr lang="es-MX"/>
        </a:p>
      </dgm:t>
    </dgm:pt>
    <dgm:pt modelId="{8E8FDF80-4EF6-E14A-A040-5E7B91550A94}" type="sibTrans" cxnId="{7DEADA33-7429-A14F-ABAC-6CF543F9E800}">
      <dgm:prSet/>
      <dgm:spPr/>
      <dgm:t>
        <a:bodyPr/>
        <a:lstStyle/>
        <a:p>
          <a:endParaRPr lang="es-MX"/>
        </a:p>
      </dgm:t>
    </dgm:pt>
    <dgm:pt modelId="{7AE782B1-AB52-3A41-93EE-0B9F1B875CE1}">
      <dgm:prSet phldrT="[Texto]"/>
      <dgm:spPr/>
      <dgm:t>
        <a:bodyPr/>
        <a:lstStyle/>
        <a:p>
          <a:r>
            <a:rPr lang="es-MX" dirty="0"/>
            <a:t>APOYO MUTUO</a:t>
          </a:r>
        </a:p>
      </dgm:t>
    </dgm:pt>
    <dgm:pt modelId="{251B6429-855A-8B4C-BD66-A03F6A461C6D}" type="parTrans" cxnId="{FD86E96A-DDA1-1A47-AA61-0BBAD45228F0}">
      <dgm:prSet/>
      <dgm:spPr/>
      <dgm:t>
        <a:bodyPr/>
        <a:lstStyle/>
        <a:p>
          <a:endParaRPr lang="es-MX"/>
        </a:p>
      </dgm:t>
    </dgm:pt>
    <dgm:pt modelId="{30C09C42-499E-0D43-92C3-FCE4AEBE6F0B}" type="sibTrans" cxnId="{FD86E96A-DDA1-1A47-AA61-0BBAD45228F0}">
      <dgm:prSet/>
      <dgm:spPr/>
      <dgm:t>
        <a:bodyPr/>
        <a:lstStyle/>
        <a:p>
          <a:endParaRPr lang="es-MX"/>
        </a:p>
      </dgm:t>
    </dgm:pt>
    <dgm:pt modelId="{829F13E7-73D3-D048-8D70-C8057DE4FDDD}">
      <dgm:prSet phldrT="[Texto]"/>
      <dgm:spPr/>
      <dgm:t>
        <a:bodyPr/>
        <a:lstStyle/>
        <a:p>
          <a:r>
            <a:rPr lang="es-MX" dirty="0"/>
            <a:t>SOLIDARIDAD</a:t>
          </a:r>
        </a:p>
      </dgm:t>
    </dgm:pt>
    <dgm:pt modelId="{9C5D09C9-AAD9-5840-9834-60C0E4DE083A}" type="parTrans" cxnId="{FFEE0CA4-6F88-6043-AB69-D8BC7BBC6894}">
      <dgm:prSet/>
      <dgm:spPr/>
      <dgm:t>
        <a:bodyPr/>
        <a:lstStyle/>
        <a:p>
          <a:endParaRPr lang="es-MX"/>
        </a:p>
      </dgm:t>
    </dgm:pt>
    <dgm:pt modelId="{BF198312-1298-AB4A-857B-8511C8B3E567}" type="sibTrans" cxnId="{FFEE0CA4-6F88-6043-AB69-D8BC7BBC6894}">
      <dgm:prSet/>
      <dgm:spPr/>
      <dgm:t>
        <a:bodyPr/>
        <a:lstStyle/>
        <a:p>
          <a:endParaRPr lang="es-MX"/>
        </a:p>
      </dgm:t>
    </dgm:pt>
    <dgm:pt modelId="{E77BBD2A-6887-7242-8AB1-99FD9B467D23}">
      <dgm:prSet phldrT="[Texto]"/>
      <dgm:spPr/>
      <dgm:t>
        <a:bodyPr/>
        <a:lstStyle/>
        <a:p>
          <a:r>
            <a:rPr lang="es-MX" dirty="0"/>
            <a:t>COOPERATIVISMO</a:t>
          </a:r>
        </a:p>
      </dgm:t>
    </dgm:pt>
    <dgm:pt modelId="{0621477B-BB83-174D-912C-F3C04A9AB557}" type="parTrans" cxnId="{D11FA960-CD2A-BE42-9B42-6FC9C2EA4403}">
      <dgm:prSet/>
      <dgm:spPr/>
      <dgm:t>
        <a:bodyPr/>
        <a:lstStyle/>
        <a:p>
          <a:endParaRPr lang="es-MX"/>
        </a:p>
      </dgm:t>
    </dgm:pt>
    <dgm:pt modelId="{C0D4DB61-5D9C-7E42-B512-BE0787498840}" type="sibTrans" cxnId="{D11FA960-CD2A-BE42-9B42-6FC9C2EA4403}">
      <dgm:prSet/>
      <dgm:spPr/>
      <dgm:t>
        <a:bodyPr/>
        <a:lstStyle/>
        <a:p>
          <a:endParaRPr lang="es-MX"/>
        </a:p>
      </dgm:t>
    </dgm:pt>
    <dgm:pt modelId="{C8A1BC4D-B97D-484E-883C-8201E67DBAF7}">
      <dgm:prSet phldrT="[Texto]"/>
      <dgm:spPr/>
      <dgm:t>
        <a:bodyPr/>
        <a:lstStyle/>
        <a:p>
          <a:r>
            <a:rPr lang="es-MX" dirty="0"/>
            <a:t>COLABORACIÓN</a:t>
          </a:r>
        </a:p>
      </dgm:t>
    </dgm:pt>
    <dgm:pt modelId="{AD8059E2-1D73-744A-B91D-D9176BC80446}" type="parTrans" cxnId="{2921DE78-A0A4-8A48-8038-DC6898384CD5}">
      <dgm:prSet/>
      <dgm:spPr/>
      <dgm:t>
        <a:bodyPr/>
        <a:lstStyle/>
        <a:p>
          <a:endParaRPr lang="es-MX"/>
        </a:p>
      </dgm:t>
    </dgm:pt>
    <dgm:pt modelId="{02C3118F-F1FE-DA47-84D2-7A910A026AD0}" type="sibTrans" cxnId="{2921DE78-A0A4-8A48-8038-DC6898384CD5}">
      <dgm:prSet/>
      <dgm:spPr/>
      <dgm:t>
        <a:bodyPr/>
        <a:lstStyle/>
        <a:p>
          <a:endParaRPr lang="es-MX"/>
        </a:p>
      </dgm:t>
    </dgm:pt>
    <dgm:pt modelId="{ECB310C1-6E5C-9F43-9ADF-C4F0B0C47032}">
      <dgm:prSet phldrT="[Texto]"/>
      <dgm:spPr/>
      <dgm:t>
        <a:bodyPr/>
        <a:lstStyle/>
        <a:p>
          <a:r>
            <a:rPr lang="es-MX" dirty="0"/>
            <a:t>OSC</a:t>
          </a:r>
        </a:p>
      </dgm:t>
    </dgm:pt>
    <dgm:pt modelId="{E14E44B5-0A65-454F-AD67-0C5F948AE0D8}" type="parTrans" cxnId="{7D48EB5A-FFC2-1240-8880-221B025595DA}">
      <dgm:prSet/>
      <dgm:spPr/>
      <dgm:t>
        <a:bodyPr/>
        <a:lstStyle/>
        <a:p>
          <a:endParaRPr lang="es-MX"/>
        </a:p>
      </dgm:t>
    </dgm:pt>
    <dgm:pt modelId="{734BE472-E86F-594D-9066-21BAAAF7DE9C}" type="sibTrans" cxnId="{7D48EB5A-FFC2-1240-8880-221B025595DA}">
      <dgm:prSet/>
      <dgm:spPr/>
      <dgm:t>
        <a:bodyPr/>
        <a:lstStyle/>
        <a:p>
          <a:endParaRPr lang="es-MX"/>
        </a:p>
      </dgm:t>
    </dgm:pt>
    <dgm:pt modelId="{06B07A2D-C0E1-4A46-B3BE-F398BCF84006}">
      <dgm:prSet phldrT="[Texto]"/>
      <dgm:spPr/>
      <dgm:t>
        <a:bodyPr/>
        <a:lstStyle/>
        <a:p>
          <a:r>
            <a:rPr lang="es-MX" dirty="0"/>
            <a:t>PRIVADOS</a:t>
          </a:r>
        </a:p>
      </dgm:t>
    </dgm:pt>
    <dgm:pt modelId="{5D1A9188-67D0-CD49-9F5D-C654FB300DCC}" type="parTrans" cxnId="{4E20441E-19B3-FB44-833D-057BB68E538D}">
      <dgm:prSet/>
      <dgm:spPr/>
      <dgm:t>
        <a:bodyPr/>
        <a:lstStyle/>
        <a:p>
          <a:endParaRPr lang="es-MX"/>
        </a:p>
      </dgm:t>
    </dgm:pt>
    <dgm:pt modelId="{2BB15C04-7488-5F4E-83A2-95A94F22E740}" type="sibTrans" cxnId="{4E20441E-19B3-FB44-833D-057BB68E538D}">
      <dgm:prSet/>
      <dgm:spPr/>
      <dgm:t>
        <a:bodyPr/>
        <a:lstStyle/>
        <a:p>
          <a:endParaRPr lang="es-MX"/>
        </a:p>
      </dgm:t>
    </dgm:pt>
    <dgm:pt modelId="{46882279-DBC6-4A45-ADBC-2416C1BAE625}">
      <dgm:prSet phldrT="[Texto]"/>
      <dgm:spPr/>
      <dgm:t>
        <a:bodyPr/>
        <a:lstStyle/>
        <a:p>
          <a:r>
            <a:rPr lang="es-MX" dirty="0"/>
            <a:t>PUBLICOS</a:t>
          </a:r>
        </a:p>
      </dgm:t>
    </dgm:pt>
    <dgm:pt modelId="{456110F2-8AA7-7944-B465-24145B95DA02}" type="parTrans" cxnId="{7EFF2C97-9D91-0040-98DE-A2822266EE1A}">
      <dgm:prSet/>
      <dgm:spPr/>
      <dgm:t>
        <a:bodyPr/>
        <a:lstStyle/>
        <a:p>
          <a:endParaRPr lang="es-MX"/>
        </a:p>
      </dgm:t>
    </dgm:pt>
    <dgm:pt modelId="{6F1B0F01-737F-2F45-AB13-D69B53A0F2AC}" type="sibTrans" cxnId="{7EFF2C97-9D91-0040-98DE-A2822266EE1A}">
      <dgm:prSet/>
      <dgm:spPr/>
      <dgm:t>
        <a:bodyPr/>
        <a:lstStyle/>
        <a:p>
          <a:endParaRPr lang="es-MX"/>
        </a:p>
      </dgm:t>
    </dgm:pt>
    <dgm:pt modelId="{9B9744E3-B7A2-484A-9FB7-9A1440960213}">
      <dgm:prSet phldrT="[Texto]"/>
      <dgm:spPr/>
      <dgm:t>
        <a:bodyPr/>
        <a:lstStyle/>
        <a:p>
          <a:r>
            <a:rPr lang="es-MX" dirty="0"/>
            <a:t>ESTADO</a:t>
          </a:r>
        </a:p>
      </dgm:t>
    </dgm:pt>
    <dgm:pt modelId="{81D3368E-C072-E741-88D8-8F4480869636}" type="parTrans" cxnId="{C54277EB-28BF-CE49-BAFB-F781E2F50FF4}">
      <dgm:prSet/>
      <dgm:spPr/>
      <dgm:t>
        <a:bodyPr/>
        <a:lstStyle/>
        <a:p>
          <a:endParaRPr lang="es-MX"/>
        </a:p>
      </dgm:t>
    </dgm:pt>
    <dgm:pt modelId="{35DC5A08-6185-1E40-BFAD-E7B12C98BF41}" type="sibTrans" cxnId="{C54277EB-28BF-CE49-BAFB-F781E2F50FF4}">
      <dgm:prSet/>
      <dgm:spPr/>
      <dgm:t>
        <a:bodyPr/>
        <a:lstStyle/>
        <a:p>
          <a:endParaRPr lang="es-MX"/>
        </a:p>
      </dgm:t>
    </dgm:pt>
    <dgm:pt modelId="{8B33B652-7237-7D4E-BC4D-8C8CAFE4B514}">
      <dgm:prSet phldrT="[Texto]"/>
      <dgm:spPr/>
      <dgm:t>
        <a:bodyPr/>
        <a:lstStyle/>
        <a:p>
          <a:r>
            <a:rPr lang="es-MX" dirty="0"/>
            <a:t>COOPERACIÓN</a:t>
          </a:r>
        </a:p>
      </dgm:t>
    </dgm:pt>
    <dgm:pt modelId="{E786A6A7-8019-C348-8618-14461913BA89}" type="parTrans" cxnId="{67BCC629-9040-6D46-B443-6CD431482E11}">
      <dgm:prSet/>
      <dgm:spPr/>
      <dgm:t>
        <a:bodyPr/>
        <a:lstStyle/>
        <a:p>
          <a:endParaRPr lang="es-MX"/>
        </a:p>
      </dgm:t>
    </dgm:pt>
    <dgm:pt modelId="{1F9B35D5-76AF-B84A-A5DE-A8E79C60C8E3}" type="sibTrans" cxnId="{67BCC629-9040-6D46-B443-6CD431482E11}">
      <dgm:prSet/>
      <dgm:spPr/>
      <dgm:t>
        <a:bodyPr/>
        <a:lstStyle/>
        <a:p>
          <a:endParaRPr lang="es-MX"/>
        </a:p>
      </dgm:t>
    </dgm:pt>
    <dgm:pt modelId="{BF93E3E0-F285-4741-8D68-2F9B76A2B4BD}" type="pres">
      <dgm:prSet presAssocID="{902747E9-0F34-534D-AC9E-DB153A5B3A7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D204799-DA64-5841-A40E-9A9E1D43A237}" type="pres">
      <dgm:prSet presAssocID="{902747E9-0F34-534D-AC9E-DB153A5B3A7F}" presName="children" presStyleCnt="0"/>
      <dgm:spPr/>
    </dgm:pt>
    <dgm:pt modelId="{46312A22-411F-6B47-B0B6-1FFB694FC191}" type="pres">
      <dgm:prSet presAssocID="{902747E9-0F34-534D-AC9E-DB153A5B3A7F}" presName="child1group" presStyleCnt="0"/>
      <dgm:spPr/>
    </dgm:pt>
    <dgm:pt modelId="{2168208B-D178-E241-A087-850FA69F0A74}" type="pres">
      <dgm:prSet presAssocID="{902747E9-0F34-534D-AC9E-DB153A5B3A7F}" presName="child1" presStyleLbl="bgAcc1" presStyleIdx="0" presStyleCnt="4"/>
      <dgm:spPr/>
    </dgm:pt>
    <dgm:pt modelId="{69F3FE9F-F7A7-3C41-9C05-B692DC923734}" type="pres">
      <dgm:prSet presAssocID="{902747E9-0F34-534D-AC9E-DB153A5B3A7F}" presName="child1Text" presStyleLbl="bgAcc1" presStyleIdx="0" presStyleCnt="4">
        <dgm:presLayoutVars>
          <dgm:bulletEnabled val="1"/>
        </dgm:presLayoutVars>
      </dgm:prSet>
      <dgm:spPr/>
    </dgm:pt>
    <dgm:pt modelId="{827B1ED7-C1A3-D344-BC51-66A100F434AB}" type="pres">
      <dgm:prSet presAssocID="{902747E9-0F34-534D-AC9E-DB153A5B3A7F}" presName="child2group" presStyleCnt="0"/>
      <dgm:spPr/>
    </dgm:pt>
    <dgm:pt modelId="{97F38C70-C4B9-B746-85D4-DE63E4DE5C07}" type="pres">
      <dgm:prSet presAssocID="{902747E9-0F34-534D-AC9E-DB153A5B3A7F}" presName="child2" presStyleLbl="bgAcc1" presStyleIdx="1" presStyleCnt="4"/>
      <dgm:spPr/>
    </dgm:pt>
    <dgm:pt modelId="{1385DC60-002E-A942-BCFE-E731C594FEFC}" type="pres">
      <dgm:prSet presAssocID="{902747E9-0F34-534D-AC9E-DB153A5B3A7F}" presName="child2Text" presStyleLbl="bgAcc1" presStyleIdx="1" presStyleCnt="4">
        <dgm:presLayoutVars>
          <dgm:bulletEnabled val="1"/>
        </dgm:presLayoutVars>
      </dgm:prSet>
      <dgm:spPr/>
    </dgm:pt>
    <dgm:pt modelId="{C35B9FD6-7054-854F-A69C-89B1C736EB32}" type="pres">
      <dgm:prSet presAssocID="{902747E9-0F34-534D-AC9E-DB153A5B3A7F}" presName="child3group" presStyleCnt="0"/>
      <dgm:spPr/>
    </dgm:pt>
    <dgm:pt modelId="{88E79B7B-4AF2-F44D-A981-76C4C0B30643}" type="pres">
      <dgm:prSet presAssocID="{902747E9-0F34-534D-AC9E-DB153A5B3A7F}" presName="child3" presStyleLbl="bgAcc1" presStyleIdx="2" presStyleCnt="4"/>
      <dgm:spPr/>
    </dgm:pt>
    <dgm:pt modelId="{BFDAEF9F-7E3A-9943-8FE7-016CE9559F9A}" type="pres">
      <dgm:prSet presAssocID="{902747E9-0F34-534D-AC9E-DB153A5B3A7F}" presName="child3Text" presStyleLbl="bgAcc1" presStyleIdx="2" presStyleCnt="4">
        <dgm:presLayoutVars>
          <dgm:bulletEnabled val="1"/>
        </dgm:presLayoutVars>
      </dgm:prSet>
      <dgm:spPr/>
    </dgm:pt>
    <dgm:pt modelId="{860E1710-3C22-2743-9951-92AAADF2BCC8}" type="pres">
      <dgm:prSet presAssocID="{902747E9-0F34-534D-AC9E-DB153A5B3A7F}" presName="child4group" presStyleCnt="0"/>
      <dgm:spPr/>
    </dgm:pt>
    <dgm:pt modelId="{527FE9FB-0ECC-A744-A40E-B231151FF9BF}" type="pres">
      <dgm:prSet presAssocID="{902747E9-0F34-534D-AC9E-DB153A5B3A7F}" presName="child4" presStyleLbl="bgAcc1" presStyleIdx="3" presStyleCnt="4"/>
      <dgm:spPr/>
    </dgm:pt>
    <dgm:pt modelId="{E835D963-ED10-364D-B14A-6C4AC66C307C}" type="pres">
      <dgm:prSet presAssocID="{902747E9-0F34-534D-AC9E-DB153A5B3A7F}" presName="child4Text" presStyleLbl="bgAcc1" presStyleIdx="3" presStyleCnt="4">
        <dgm:presLayoutVars>
          <dgm:bulletEnabled val="1"/>
        </dgm:presLayoutVars>
      </dgm:prSet>
      <dgm:spPr/>
    </dgm:pt>
    <dgm:pt modelId="{555DC024-F297-6248-A1A9-D6D7F5BB390D}" type="pres">
      <dgm:prSet presAssocID="{902747E9-0F34-534D-AC9E-DB153A5B3A7F}" presName="childPlaceholder" presStyleCnt="0"/>
      <dgm:spPr/>
    </dgm:pt>
    <dgm:pt modelId="{72346432-63B0-3942-9062-0B0333BA331F}" type="pres">
      <dgm:prSet presAssocID="{902747E9-0F34-534D-AC9E-DB153A5B3A7F}" presName="circle" presStyleCnt="0"/>
      <dgm:spPr/>
    </dgm:pt>
    <dgm:pt modelId="{059776D8-1381-2B4F-B04D-AE0CE21C964A}" type="pres">
      <dgm:prSet presAssocID="{902747E9-0F34-534D-AC9E-DB153A5B3A7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6FBA8E4-A4D7-244B-9A46-D23415F44D57}" type="pres">
      <dgm:prSet presAssocID="{902747E9-0F34-534D-AC9E-DB153A5B3A7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E8E9DE7-3954-544E-A4CE-AF4AF945A9DC}" type="pres">
      <dgm:prSet presAssocID="{902747E9-0F34-534D-AC9E-DB153A5B3A7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2091833-EFB2-AE4B-B3A5-A50F1F444498}" type="pres">
      <dgm:prSet presAssocID="{902747E9-0F34-534D-AC9E-DB153A5B3A7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EFB1343-74FF-674C-9F79-9A68731D5FFD}" type="pres">
      <dgm:prSet presAssocID="{902747E9-0F34-534D-AC9E-DB153A5B3A7F}" presName="quadrantPlaceholder" presStyleCnt="0"/>
      <dgm:spPr/>
    </dgm:pt>
    <dgm:pt modelId="{856DEE79-FB85-594B-A6FE-C3ACDE6F448C}" type="pres">
      <dgm:prSet presAssocID="{902747E9-0F34-534D-AC9E-DB153A5B3A7F}" presName="center1" presStyleLbl="fgShp" presStyleIdx="0" presStyleCnt="2"/>
      <dgm:spPr/>
    </dgm:pt>
    <dgm:pt modelId="{3A13AB86-985A-6144-8B32-4BBE7D8A3C6F}" type="pres">
      <dgm:prSet presAssocID="{902747E9-0F34-534D-AC9E-DB153A5B3A7F}" presName="center2" presStyleLbl="fgShp" presStyleIdx="1" presStyleCnt="2"/>
      <dgm:spPr/>
    </dgm:pt>
  </dgm:ptLst>
  <dgm:cxnLst>
    <dgm:cxn modelId="{49D08105-356F-E042-8EBB-FC9526C414F3}" type="presOf" srcId="{829F13E7-73D3-D048-8D70-C8057DE4FDDD}" destId="{97F38C70-C4B9-B746-85D4-DE63E4DE5C07}" srcOrd="0" destOrd="2" presId="urn:microsoft.com/office/officeart/2005/8/layout/cycle4"/>
    <dgm:cxn modelId="{D840BC05-C06D-3341-A07B-50DEB6C3EFCD}" type="presOf" srcId="{19BE0CCB-18F0-5841-B130-33859CE11A05}" destId="{E835D963-ED10-364D-B14A-6C4AC66C307C}" srcOrd="1" destOrd="4" presId="urn:microsoft.com/office/officeart/2005/8/layout/cycle4"/>
    <dgm:cxn modelId="{36C99A0E-88C4-A34C-9EB0-ABFCDED768BD}" type="presOf" srcId="{B232C5A0-1B55-D24C-B8DD-7ACFB2A90BC4}" destId="{12091833-EFB2-AE4B-B3A5-A50F1F444498}" srcOrd="0" destOrd="0" presId="urn:microsoft.com/office/officeart/2005/8/layout/cycle4"/>
    <dgm:cxn modelId="{EF53A70E-23CD-A747-B990-6219823D6895}" srcId="{D8A9A490-3F8A-734F-8977-DD01F32BBAF3}" destId="{F9878B6B-14CA-3A48-972B-FD1AF69812D2}" srcOrd="0" destOrd="0" parTransId="{1BF42B22-793A-714E-A89A-D4CD6C3520AA}" sibTransId="{ECF2A95A-35E0-5640-8EAB-98F36DAD41EA}"/>
    <dgm:cxn modelId="{68252111-534E-B542-B91F-F8056E09F32A}" srcId="{902747E9-0F34-534D-AC9E-DB153A5B3A7F}" destId="{5699E01C-4C8B-AC4F-9332-711B6B59F20B}" srcOrd="0" destOrd="0" parTransId="{7052D2E5-2996-424C-ADD1-73EE681CD666}" sibTransId="{A5DAB416-9D9C-2D49-A89D-EA53DDB24A45}"/>
    <dgm:cxn modelId="{122F4416-EA76-B04D-9AA1-AF000FD54269}" type="presOf" srcId="{9A1B8122-748F-CB4A-BCBB-B9529EDA0C4D}" destId="{E835D963-ED10-364D-B14A-6C4AC66C307C}" srcOrd="1" destOrd="0" presId="urn:microsoft.com/office/officeart/2005/8/layout/cycle4"/>
    <dgm:cxn modelId="{C057D21C-6D6C-FA4C-A84D-76E951499B48}" srcId="{5699E01C-4C8B-AC4F-9332-711B6B59F20B}" destId="{924F916D-C527-BB4D-A8EF-56FB63C03132}" srcOrd="0" destOrd="0" parTransId="{1964A98E-065D-5049-81A8-1A4A3E6AB162}" sibTransId="{328F5D26-8AC8-BE45-9DB5-26A9AF20D1E7}"/>
    <dgm:cxn modelId="{4E20441E-19B3-FB44-833D-057BB68E538D}" srcId="{D8A9A490-3F8A-734F-8977-DD01F32BBAF3}" destId="{06B07A2D-C0E1-4A46-B3BE-F398BCF84006}" srcOrd="2" destOrd="0" parTransId="{5D1A9188-67D0-CD49-9F5D-C654FB300DCC}" sibTransId="{2BB15C04-7488-5F4E-83A2-95A94F22E740}"/>
    <dgm:cxn modelId="{8C624620-AB8F-2E40-A2E3-217A96C8EB30}" type="presOf" srcId="{46882279-DBC6-4A45-ADBC-2416C1BAE625}" destId="{BFDAEF9F-7E3A-9943-8FE7-016CE9559F9A}" srcOrd="1" destOrd="3" presId="urn:microsoft.com/office/officeart/2005/8/layout/cycle4"/>
    <dgm:cxn modelId="{67BCC629-9040-6D46-B443-6CD431482E11}" srcId="{D8A9A490-3F8A-734F-8977-DD01F32BBAF3}" destId="{8B33B652-7237-7D4E-BC4D-8C8CAFE4B514}" srcOrd="5" destOrd="0" parTransId="{E786A6A7-8019-C348-8618-14461913BA89}" sibTransId="{1F9B35D5-76AF-B84A-A5DE-A8E79C60C8E3}"/>
    <dgm:cxn modelId="{2985CF29-08E3-D048-86EF-0770E0AC76B7}" type="presOf" srcId="{19BE0CCB-18F0-5841-B130-33859CE11A05}" destId="{527FE9FB-0ECC-A744-A40E-B231151FF9BF}" srcOrd="0" destOrd="4" presId="urn:microsoft.com/office/officeart/2005/8/layout/cycle4"/>
    <dgm:cxn modelId="{8564CE32-8423-6B4B-BE34-B865C5FA3CFF}" type="presOf" srcId="{ECB310C1-6E5C-9F43-9ADF-C4F0B0C47032}" destId="{BFDAEF9F-7E3A-9943-8FE7-016CE9559F9A}" srcOrd="1" destOrd="1" presId="urn:microsoft.com/office/officeart/2005/8/layout/cycle4"/>
    <dgm:cxn modelId="{7DEADA33-7429-A14F-ABAC-6CF543F9E800}" srcId="{B232C5A0-1B55-D24C-B8DD-7ACFB2A90BC4}" destId="{19BE0CCB-18F0-5841-B130-33859CE11A05}" srcOrd="4" destOrd="0" parTransId="{6EBB56B2-04C8-054F-8ABE-8A8628E754BF}" sibTransId="{8E8FDF80-4EF6-E14A-A040-5E7B91550A94}"/>
    <dgm:cxn modelId="{63B93E39-28A4-534B-AAEC-EC2B4664524B}" type="presOf" srcId="{9BC2919F-5DE9-BD4F-91AC-81BCE62587D4}" destId="{1385DC60-002E-A942-BCFE-E731C594FEFC}" srcOrd="1" destOrd="0" presId="urn:microsoft.com/office/officeart/2005/8/layout/cycle4"/>
    <dgm:cxn modelId="{6C792F3A-036F-5D41-BAD1-1144F5D40C76}" type="presOf" srcId="{C8A1BC4D-B97D-484E-883C-8201E67DBAF7}" destId="{97F38C70-C4B9-B746-85D4-DE63E4DE5C07}" srcOrd="0" destOrd="3" presId="urn:microsoft.com/office/officeart/2005/8/layout/cycle4"/>
    <dgm:cxn modelId="{D52DF93E-FFDD-B041-982A-387379808CC7}" type="presOf" srcId="{7AE782B1-AB52-3A41-93EE-0B9F1B875CE1}" destId="{1385DC60-002E-A942-BCFE-E731C594FEFC}" srcOrd="1" destOrd="1" presId="urn:microsoft.com/office/officeart/2005/8/layout/cycle4"/>
    <dgm:cxn modelId="{1FDEB84E-2922-364A-867F-D5E8097E64CA}" type="presOf" srcId="{9D488E06-4184-F747-B22B-1EFE95F1B6EF}" destId="{66FBA8E4-A4D7-244B-9A46-D23415F44D57}" srcOrd="0" destOrd="0" presId="urn:microsoft.com/office/officeart/2005/8/layout/cycle4"/>
    <dgm:cxn modelId="{7D48EB5A-FFC2-1240-8880-221B025595DA}" srcId="{D8A9A490-3F8A-734F-8977-DD01F32BBAF3}" destId="{ECB310C1-6E5C-9F43-9ADF-C4F0B0C47032}" srcOrd="1" destOrd="0" parTransId="{E14E44B5-0A65-454F-AD67-0C5F948AE0D8}" sibTransId="{734BE472-E86F-594D-9066-21BAAAF7DE9C}"/>
    <dgm:cxn modelId="{D11FA960-CD2A-BE42-9B42-6FC9C2EA4403}" srcId="{9D488E06-4184-F747-B22B-1EFE95F1B6EF}" destId="{E77BBD2A-6887-7242-8AB1-99FD9B467D23}" srcOrd="4" destOrd="0" parTransId="{0621477B-BB83-174D-912C-F3C04A9AB557}" sibTransId="{C0D4DB61-5D9C-7E42-B512-BE0787498840}"/>
    <dgm:cxn modelId="{C64E5A61-3EE2-6F41-9088-3E9D0D182B65}" type="presOf" srcId="{829F13E7-73D3-D048-8D70-C8057DE4FDDD}" destId="{1385DC60-002E-A942-BCFE-E731C594FEFC}" srcOrd="1" destOrd="2" presId="urn:microsoft.com/office/officeart/2005/8/layout/cycle4"/>
    <dgm:cxn modelId="{046DA666-B860-CD46-9230-B828E8123B88}" type="presOf" srcId="{06B07A2D-C0E1-4A46-B3BE-F398BCF84006}" destId="{88E79B7B-4AF2-F44D-A981-76C4C0B30643}" srcOrd="0" destOrd="2" presId="urn:microsoft.com/office/officeart/2005/8/layout/cycle4"/>
    <dgm:cxn modelId="{FD86E96A-DDA1-1A47-AA61-0BBAD45228F0}" srcId="{9D488E06-4184-F747-B22B-1EFE95F1B6EF}" destId="{7AE782B1-AB52-3A41-93EE-0B9F1B875CE1}" srcOrd="1" destOrd="0" parTransId="{251B6429-855A-8B4C-BD66-A03F6A461C6D}" sibTransId="{30C09C42-499E-0D43-92C3-FCE4AEBE6F0B}"/>
    <dgm:cxn modelId="{C81F9E6F-1584-A94A-947A-893E12420983}" type="presOf" srcId="{5699E01C-4C8B-AC4F-9332-711B6B59F20B}" destId="{059776D8-1381-2B4F-B04D-AE0CE21C964A}" srcOrd="0" destOrd="0" presId="urn:microsoft.com/office/officeart/2005/8/layout/cycle4"/>
    <dgm:cxn modelId="{402CE773-BB71-7C41-8E58-DA889152452C}" type="presOf" srcId="{F9878B6B-14CA-3A48-972B-FD1AF69812D2}" destId="{BFDAEF9F-7E3A-9943-8FE7-016CE9559F9A}" srcOrd="1" destOrd="0" presId="urn:microsoft.com/office/officeart/2005/8/layout/cycle4"/>
    <dgm:cxn modelId="{2921DE78-A0A4-8A48-8038-DC6898384CD5}" srcId="{9D488E06-4184-F747-B22B-1EFE95F1B6EF}" destId="{C8A1BC4D-B97D-484E-883C-8201E67DBAF7}" srcOrd="3" destOrd="0" parTransId="{AD8059E2-1D73-744A-B91D-D9176BC80446}" sibTransId="{02C3118F-F1FE-DA47-84D2-7A910A026AD0}"/>
    <dgm:cxn modelId="{28BF8D7F-039E-6D44-9ACD-518C869D9C2F}" type="presOf" srcId="{D8A9A490-3F8A-734F-8977-DD01F32BBAF3}" destId="{5E8E9DE7-3954-544E-A4CE-AF4AF945A9DC}" srcOrd="0" destOrd="0" presId="urn:microsoft.com/office/officeart/2005/8/layout/cycle4"/>
    <dgm:cxn modelId="{BA4D1581-F352-FF41-A2A6-B0BFAB2A4C9F}" srcId="{B232C5A0-1B55-D24C-B8DD-7ACFB2A90BC4}" destId="{9A1B8122-748F-CB4A-BCBB-B9529EDA0C4D}" srcOrd="0" destOrd="0" parTransId="{F45A7B60-737C-3844-9518-4E340B90DE64}" sibTransId="{CCFCE847-D01B-D848-82AB-C7C9B73D2B61}"/>
    <dgm:cxn modelId="{491EC784-D802-1245-9961-A6818F353C92}" type="presOf" srcId="{C8A1BC4D-B97D-484E-883C-8201E67DBAF7}" destId="{1385DC60-002E-A942-BCFE-E731C594FEFC}" srcOrd="1" destOrd="3" presId="urn:microsoft.com/office/officeart/2005/8/layout/cycle4"/>
    <dgm:cxn modelId="{9A52DF8F-290B-A943-BC5F-C029E28E0294}" type="presOf" srcId="{9B9744E3-B7A2-484A-9FB7-9A1440960213}" destId="{BFDAEF9F-7E3A-9943-8FE7-016CE9559F9A}" srcOrd="1" destOrd="4" presId="urn:microsoft.com/office/officeart/2005/8/layout/cycle4"/>
    <dgm:cxn modelId="{43713F90-1C8C-D544-9D84-E5346AF09FA5}" type="presOf" srcId="{9A1B8122-748F-CB4A-BCBB-B9529EDA0C4D}" destId="{527FE9FB-0ECC-A744-A40E-B231151FF9BF}" srcOrd="0" destOrd="0" presId="urn:microsoft.com/office/officeart/2005/8/layout/cycle4"/>
    <dgm:cxn modelId="{7EFF2C97-9D91-0040-98DE-A2822266EE1A}" srcId="{D8A9A490-3F8A-734F-8977-DD01F32BBAF3}" destId="{46882279-DBC6-4A45-ADBC-2416C1BAE625}" srcOrd="3" destOrd="0" parTransId="{456110F2-8AA7-7944-B465-24145B95DA02}" sibTransId="{6F1B0F01-737F-2F45-AB13-D69B53A0F2AC}"/>
    <dgm:cxn modelId="{42D73D99-D46C-B74B-8540-B94B6190BFA0}" srcId="{B232C5A0-1B55-D24C-B8DD-7ACFB2A90BC4}" destId="{801D6AFB-FCA7-884A-A329-FF1526115675}" srcOrd="3" destOrd="0" parTransId="{80EDDF0C-FC3A-EC48-B7CD-62E0CB1D240F}" sibTransId="{C08943BD-B09A-1345-AB71-ADC3F4655A01}"/>
    <dgm:cxn modelId="{02C8F49C-8341-6341-B025-00924DD576C0}" type="presOf" srcId="{9BC2919F-5DE9-BD4F-91AC-81BCE62587D4}" destId="{97F38C70-C4B9-B746-85D4-DE63E4DE5C07}" srcOrd="0" destOrd="0" presId="urn:microsoft.com/office/officeart/2005/8/layout/cycle4"/>
    <dgm:cxn modelId="{FFEE0CA4-6F88-6043-AB69-D8BC7BBC6894}" srcId="{9D488E06-4184-F747-B22B-1EFE95F1B6EF}" destId="{829F13E7-73D3-D048-8D70-C8057DE4FDDD}" srcOrd="2" destOrd="0" parTransId="{9C5D09C9-AAD9-5840-9834-60C0E4DE083A}" sibTransId="{BF198312-1298-AB4A-857B-8511C8B3E567}"/>
    <dgm:cxn modelId="{CF6657A4-8852-6B49-B113-3907BDF9D0D7}" type="presOf" srcId="{E77BBD2A-6887-7242-8AB1-99FD9B467D23}" destId="{97F38C70-C4B9-B746-85D4-DE63E4DE5C07}" srcOrd="0" destOrd="4" presId="urn:microsoft.com/office/officeart/2005/8/layout/cycle4"/>
    <dgm:cxn modelId="{0CD61CA9-F5B8-264F-B10A-4F6AEA859C18}" type="presOf" srcId="{801D6AFB-FCA7-884A-A329-FF1526115675}" destId="{E835D963-ED10-364D-B14A-6C4AC66C307C}" srcOrd="1" destOrd="3" presId="urn:microsoft.com/office/officeart/2005/8/layout/cycle4"/>
    <dgm:cxn modelId="{83DE47AA-767C-7248-B459-6D08F759311E}" srcId="{B232C5A0-1B55-D24C-B8DD-7ACFB2A90BC4}" destId="{53CA6038-61B2-3B43-8313-037EBFE46340}" srcOrd="2" destOrd="0" parTransId="{85359A26-352A-D54B-B086-E37B3275733A}" sibTransId="{EE4E25AA-EA98-C746-BD53-B8A87E3C46A9}"/>
    <dgm:cxn modelId="{810DEFAB-5F2D-CE41-994F-D18E392AD4AC}" srcId="{902747E9-0F34-534D-AC9E-DB153A5B3A7F}" destId="{D8A9A490-3F8A-734F-8977-DD01F32BBAF3}" srcOrd="2" destOrd="0" parTransId="{1EE0EECF-5A94-3A43-AE49-FEAC7B38D18D}" sibTransId="{FF4EEFDA-A8BB-0140-852A-05D96303C832}"/>
    <dgm:cxn modelId="{68DD33AC-0CA8-284F-8E90-E7AF74AF64FF}" type="presOf" srcId="{9B9744E3-B7A2-484A-9FB7-9A1440960213}" destId="{88E79B7B-4AF2-F44D-A981-76C4C0B30643}" srcOrd="0" destOrd="4" presId="urn:microsoft.com/office/officeart/2005/8/layout/cycle4"/>
    <dgm:cxn modelId="{B02324B1-6675-8B48-BAA1-6D2C780FA29F}" type="presOf" srcId="{46882279-DBC6-4A45-ADBC-2416C1BAE625}" destId="{88E79B7B-4AF2-F44D-A981-76C4C0B30643}" srcOrd="0" destOrd="3" presId="urn:microsoft.com/office/officeart/2005/8/layout/cycle4"/>
    <dgm:cxn modelId="{CB6C49BF-9D58-2240-A1D5-9096BFE9B8B4}" type="presOf" srcId="{924F916D-C527-BB4D-A8EF-56FB63C03132}" destId="{2168208B-D178-E241-A087-850FA69F0A74}" srcOrd="0" destOrd="0" presId="urn:microsoft.com/office/officeart/2005/8/layout/cycle4"/>
    <dgm:cxn modelId="{9E7EC1C1-372B-394F-B4B2-18961EE38B49}" srcId="{902747E9-0F34-534D-AC9E-DB153A5B3A7F}" destId="{B232C5A0-1B55-D24C-B8DD-7ACFB2A90BC4}" srcOrd="3" destOrd="0" parTransId="{7EC22F55-809F-444E-9468-62C8AD612506}" sibTransId="{CD9D72AD-1FCE-0D4F-9221-122D82312162}"/>
    <dgm:cxn modelId="{D8DD10C5-C1A5-FA49-B691-6F6E9887A402}" type="presOf" srcId="{53CA6038-61B2-3B43-8313-037EBFE46340}" destId="{E835D963-ED10-364D-B14A-6C4AC66C307C}" srcOrd="1" destOrd="2" presId="urn:microsoft.com/office/officeart/2005/8/layout/cycle4"/>
    <dgm:cxn modelId="{5BDA45CD-7CA5-0244-B050-929D371870B1}" type="presOf" srcId="{902747E9-0F34-534D-AC9E-DB153A5B3A7F}" destId="{BF93E3E0-F285-4741-8D68-2F9B76A2B4BD}" srcOrd="0" destOrd="0" presId="urn:microsoft.com/office/officeart/2005/8/layout/cycle4"/>
    <dgm:cxn modelId="{9F790CD1-09BE-4944-AE43-7EC9F92DFF20}" type="presOf" srcId="{8B33B652-7237-7D4E-BC4D-8C8CAFE4B514}" destId="{88E79B7B-4AF2-F44D-A981-76C4C0B30643}" srcOrd="0" destOrd="5" presId="urn:microsoft.com/office/officeart/2005/8/layout/cycle4"/>
    <dgm:cxn modelId="{483FABD1-3CF9-0644-ABD7-0823556901F1}" srcId="{B232C5A0-1B55-D24C-B8DD-7ACFB2A90BC4}" destId="{14B210B2-5C0A-7A4F-9591-A88F1AF3D064}" srcOrd="1" destOrd="0" parTransId="{D07CEBC0-EBE7-B746-958B-1C6F4E83C70D}" sibTransId="{E51F6D55-37F1-AF46-AA82-0F98D1C36C17}"/>
    <dgm:cxn modelId="{253933E4-DD34-1040-A59D-EEDEDBF5594C}" srcId="{9D488E06-4184-F747-B22B-1EFE95F1B6EF}" destId="{9BC2919F-5DE9-BD4F-91AC-81BCE62587D4}" srcOrd="0" destOrd="0" parTransId="{6D4A0F13-EB97-E24F-BAB0-C4A6AB009BAF}" sibTransId="{E673CD83-C34E-7742-AC15-BA5E0BCACF6D}"/>
    <dgm:cxn modelId="{7ACD5CE4-816E-AC4C-B8A3-124CDFA56631}" srcId="{902747E9-0F34-534D-AC9E-DB153A5B3A7F}" destId="{9D488E06-4184-F747-B22B-1EFE95F1B6EF}" srcOrd="1" destOrd="0" parTransId="{2CD33846-7F20-2E4D-A002-1F2E3B5F856D}" sibTransId="{FF54569B-40B2-7C4E-9E21-2423F766BCF7}"/>
    <dgm:cxn modelId="{36849FE7-C4F4-634D-82E3-6426F5F46BC2}" type="presOf" srcId="{924F916D-C527-BB4D-A8EF-56FB63C03132}" destId="{69F3FE9F-F7A7-3C41-9C05-B692DC923734}" srcOrd="1" destOrd="0" presId="urn:microsoft.com/office/officeart/2005/8/layout/cycle4"/>
    <dgm:cxn modelId="{7BF602EA-FB87-AE41-8CED-0DC723F80512}" type="presOf" srcId="{14B210B2-5C0A-7A4F-9591-A88F1AF3D064}" destId="{E835D963-ED10-364D-B14A-6C4AC66C307C}" srcOrd="1" destOrd="1" presId="urn:microsoft.com/office/officeart/2005/8/layout/cycle4"/>
    <dgm:cxn modelId="{68F86EEA-75C0-054E-8E40-51619A6C8F04}" type="presOf" srcId="{F9878B6B-14CA-3A48-972B-FD1AF69812D2}" destId="{88E79B7B-4AF2-F44D-A981-76C4C0B30643}" srcOrd="0" destOrd="0" presId="urn:microsoft.com/office/officeart/2005/8/layout/cycle4"/>
    <dgm:cxn modelId="{C54277EB-28BF-CE49-BAFB-F781E2F50FF4}" srcId="{D8A9A490-3F8A-734F-8977-DD01F32BBAF3}" destId="{9B9744E3-B7A2-484A-9FB7-9A1440960213}" srcOrd="4" destOrd="0" parTransId="{81D3368E-C072-E741-88D8-8F4480869636}" sibTransId="{35DC5A08-6185-1E40-BFAD-E7B12C98BF41}"/>
    <dgm:cxn modelId="{68F144ED-A700-3240-9ED2-AB81DF898D8E}" type="presOf" srcId="{8B33B652-7237-7D4E-BC4D-8C8CAFE4B514}" destId="{BFDAEF9F-7E3A-9943-8FE7-016CE9559F9A}" srcOrd="1" destOrd="5" presId="urn:microsoft.com/office/officeart/2005/8/layout/cycle4"/>
    <dgm:cxn modelId="{7E4EBEEE-FCBE-BD45-BFE5-0A656957ADED}" type="presOf" srcId="{E77BBD2A-6887-7242-8AB1-99FD9B467D23}" destId="{1385DC60-002E-A942-BCFE-E731C594FEFC}" srcOrd="1" destOrd="4" presId="urn:microsoft.com/office/officeart/2005/8/layout/cycle4"/>
    <dgm:cxn modelId="{EEF688F1-AF79-6640-B2A4-26AC5FC37B0A}" type="presOf" srcId="{7AE782B1-AB52-3A41-93EE-0B9F1B875CE1}" destId="{97F38C70-C4B9-B746-85D4-DE63E4DE5C07}" srcOrd="0" destOrd="1" presId="urn:microsoft.com/office/officeart/2005/8/layout/cycle4"/>
    <dgm:cxn modelId="{55FE6AF2-A689-394E-9818-1DF90505B79E}" type="presOf" srcId="{ECB310C1-6E5C-9F43-9ADF-C4F0B0C47032}" destId="{88E79B7B-4AF2-F44D-A981-76C4C0B30643}" srcOrd="0" destOrd="1" presId="urn:microsoft.com/office/officeart/2005/8/layout/cycle4"/>
    <dgm:cxn modelId="{BAF588F2-B6B4-2B47-AA6B-2EED467FDE71}" type="presOf" srcId="{14B210B2-5C0A-7A4F-9591-A88F1AF3D064}" destId="{527FE9FB-0ECC-A744-A40E-B231151FF9BF}" srcOrd="0" destOrd="1" presId="urn:microsoft.com/office/officeart/2005/8/layout/cycle4"/>
    <dgm:cxn modelId="{6EBB13F6-60D6-F247-8586-BE583375A03A}" type="presOf" srcId="{801D6AFB-FCA7-884A-A329-FF1526115675}" destId="{527FE9FB-0ECC-A744-A40E-B231151FF9BF}" srcOrd="0" destOrd="3" presId="urn:microsoft.com/office/officeart/2005/8/layout/cycle4"/>
    <dgm:cxn modelId="{779E28F9-B1D0-234A-95B4-D4B96E75473C}" type="presOf" srcId="{53CA6038-61B2-3B43-8313-037EBFE46340}" destId="{527FE9FB-0ECC-A744-A40E-B231151FF9BF}" srcOrd="0" destOrd="2" presId="urn:microsoft.com/office/officeart/2005/8/layout/cycle4"/>
    <dgm:cxn modelId="{9DC345FF-1707-6743-9D88-E5337ECAB77B}" type="presOf" srcId="{06B07A2D-C0E1-4A46-B3BE-F398BCF84006}" destId="{BFDAEF9F-7E3A-9943-8FE7-016CE9559F9A}" srcOrd="1" destOrd="2" presId="urn:microsoft.com/office/officeart/2005/8/layout/cycle4"/>
    <dgm:cxn modelId="{16CB1367-2BAB-564E-B6B9-2859EA239009}" type="presParOf" srcId="{BF93E3E0-F285-4741-8D68-2F9B76A2B4BD}" destId="{8D204799-DA64-5841-A40E-9A9E1D43A237}" srcOrd="0" destOrd="0" presId="urn:microsoft.com/office/officeart/2005/8/layout/cycle4"/>
    <dgm:cxn modelId="{13F1370E-730A-7346-9AFD-57CE11617220}" type="presParOf" srcId="{8D204799-DA64-5841-A40E-9A9E1D43A237}" destId="{46312A22-411F-6B47-B0B6-1FFB694FC191}" srcOrd="0" destOrd="0" presId="urn:microsoft.com/office/officeart/2005/8/layout/cycle4"/>
    <dgm:cxn modelId="{EA7EE75F-30AF-3841-B8FE-D7DB59EB6173}" type="presParOf" srcId="{46312A22-411F-6B47-B0B6-1FFB694FC191}" destId="{2168208B-D178-E241-A087-850FA69F0A74}" srcOrd="0" destOrd="0" presId="urn:microsoft.com/office/officeart/2005/8/layout/cycle4"/>
    <dgm:cxn modelId="{84511EF6-237A-324C-BFBB-F4C30E591834}" type="presParOf" srcId="{46312A22-411F-6B47-B0B6-1FFB694FC191}" destId="{69F3FE9F-F7A7-3C41-9C05-B692DC923734}" srcOrd="1" destOrd="0" presId="urn:microsoft.com/office/officeart/2005/8/layout/cycle4"/>
    <dgm:cxn modelId="{3FE6FCCC-D0E5-F44D-865E-42760ACB38B7}" type="presParOf" srcId="{8D204799-DA64-5841-A40E-9A9E1D43A237}" destId="{827B1ED7-C1A3-D344-BC51-66A100F434AB}" srcOrd="1" destOrd="0" presId="urn:microsoft.com/office/officeart/2005/8/layout/cycle4"/>
    <dgm:cxn modelId="{4ADC6067-A039-8648-8E8E-5511AE9CEDE3}" type="presParOf" srcId="{827B1ED7-C1A3-D344-BC51-66A100F434AB}" destId="{97F38C70-C4B9-B746-85D4-DE63E4DE5C07}" srcOrd="0" destOrd="0" presId="urn:microsoft.com/office/officeart/2005/8/layout/cycle4"/>
    <dgm:cxn modelId="{EB8185EB-8168-0B40-B998-C40BDA253A80}" type="presParOf" srcId="{827B1ED7-C1A3-D344-BC51-66A100F434AB}" destId="{1385DC60-002E-A942-BCFE-E731C594FEFC}" srcOrd="1" destOrd="0" presId="urn:microsoft.com/office/officeart/2005/8/layout/cycle4"/>
    <dgm:cxn modelId="{D3579FF3-43D1-B84F-BECC-8D4D53D3B1EA}" type="presParOf" srcId="{8D204799-DA64-5841-A40E-9A9E1D43A237}" destId="{C35B9FD6-7054-854F-A69C-89B1C736EB32}" srcOrd="2" destOrd="0" presId="urn:microsoft.com/office/officeart/2005/8/layout/cycle4"/>
    <dgm:cxn modelId="{80A7EE7E-E0CC-5F4B-BED7-7F9F18492243}" type="presParOf" srcId="{C35B9FD6-7054-854F-A69C-89B1C736EB32}" destId="{88E79B7B-4AF2-F44D-A981-76C4C0B30643}" srcOrd="0" destOrd="0" presId="urn:microsoft.com/office/officeart/2005/8/layout/cycle4"/>
    <dgm:cxn modelId="{01D63C41-B9F7-264B-AD66-BAA943544ADA}" type="presParOf" srcId="{C35B9FD6-7054-854F-A69C-89B1C736EB32}" destId="{BFDAEF9F-7E3A-9943-8FE7-016CE9559F9A}" srcOrd="1" destOrd="0" presId="urn:microsoft.com/office/officeart/2005/8/layout/cycle4"/>
    <dgm:cxn modelId="{3A9B97CD-B233-BD4C-B08A-E3807AE91900}" type="presParOf" srcId="{8D204799-DA64-5841-A40E-9A9E1D43A237}" destId="{860E1710-3C22-2743-9951-92AAADF2BCC8}" srcOrd="3" destOrd="0" presId="urn:microsoft.com/office/officeart/2005/8/layout/cycle4"/>
    <dgm:cxn modelId="{6729B598-9843-1B45-BF2D-E5E4E010CA12}" type="presParOf" srcId="{860E1710-3C22-2743-9951-92AAADF2BCC8}" destId="{527FE9FB-0ECC-A744-A40E-B231151FF9BF}" srcOrd="0" destOrd="0" presId="urn:microsoft.com/office/officeart/2005/8/layout/cycle4"/>
    <dgm:cxn modelId="{52DFBC2F-190D-3041-BF4F-6750D3085855}" type="presParOf" srcId="{860E1710-3C22-2743-9951-92AAADF2BCC8}" destId="{E835D963-ED10-364D-B14A-6C4AC66C307C}" srcOrd="1" destOrd="0" presId="urn:microsoft.com/office/officeart/2005/8/layout/cycle4"/>
    <dgm:cxn modelId="{2E1FE662-89E7-704E-AC36-22C221C6CDBB}" type="presParOf" srcId="{8D204799-DA64-5841-A40E-9A9E1D43A237}" destId="{555DC024-F297-6248-A1A9-D6D7F5BB390D}" srcOrd="4" destOrd="0" presId="urn:microsoft.com/office/officeart/2005/8/layout/cycle4"/>
    <dgm:cxn modelId="{43A72371-2893-264B-8B51-C6532F9702CC}" type="presParOf" srcId="{BF93E3E0-F285-4741-8D68-2F9B76A2B4BD}" destId="{72346432-63B0-3942-9062-0B0333BA331F}" srcOrd="1" destOrd="0" presId="urn:microsoft.com/office/officeart/2005/8/layout/cycle4"/>
    <dgm:cxn modelId="{D6EAEC1C-13AD-F54D-B288-AB5DC143D3D3}" type="presParOf" srcId="{72346432-63B0-3942-9062-0B0333BA331F}" destId="{059776D8-1381-2B4F-B04D-AE0CE21C964A}" srcOrd="0" destOrd="0" presId="urn:microsoft.com/office/officeart/2005/8/layout/cycle4"/>
    <dgm:cxn modelId="{3704CE56-6ACD-A649-98AC-438F4E1161BF}" type="presParOf" srcId="{72346432-63B0-3942-9062-0B0333BA331F}" destId="{66FBA8E4-A4D7-244B-9A46-D23415F44D57}" srcOrd="1" destOrd="0" presId="urn:microsoft.com/office/officeart/2005/8/layout/cycle4"/>
    <dgm:cxn modelId="{BD65149C-0B92-F042-AECF-FB26ACFFAB73}" type="presParOf" srcId="{72346432-63B0-3942-9062-0B0333BA331F}" destId="{5E8E9DE7-3954-544E-A4CE-AF4AF945A9DC}" srcOrd="2" destOrd="0" presId="urn:microsoft.com/office/officeart/2005/8/layout/cycle4"/>
    <dgm:cxn modelId="{DB52E04E-56D9-0548-BE4D-38AEA1532319}" type="presParOf" srcId="{72346432-63B0-3942-9062-0B0333BA331F}" destId="{12091833-EFB2-AE4B-B3A5-A50F1F444498}" srcOrd="3" destOrd="0" presId="urn:microsoft.com/office/officeart/2005/8/layout/cycle4"/>
    <dgm:cxn modelId="{AD6FDA1B-9F42-C64F-9B2F-645D0D345CC4}" type="presParOf" srcId="{72346432-63B0-3942-9062-0B0333BA331F}" destId="{8EFB1343-74FF-674C-9F79-9A68731D5FFD}" srcOrd="4" destOrd="0" presId="urn:microsoft.com/office/officeart/2005/8/layout/cycle4"/>
    <dgm:cxn modelId="{CA686AFA-B2A3-AD45-BAEB-33506F4F4664}" type="presParOf" srcId="{BF93E3E0-F285-4741-8D68-2F9B76A2B4BD}" destId="{856DEE79-FB85-594B-A6FE-C3ACDE6F448C}" srcOrd="2" destOrd="0" presId="urn:microsoft.com/office/officeart/2005/8/layout/cycle4"/>
    <dgm:cxn modelId="{4AB65A1F-611D-6D4B-BE6D-50AEE18570EC}" type="presParOf" srcId="{BF93E3E0-F285-4741-8D68-2F9B76A2B4BD}" destId="{3A13AB86-985A-6144-8B32-4BBE7D8A3C6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2747E9-0F34-534D-AC9E-DB153A5B3A7F}" type="doc">
      <dgm:prSet loTypeId="urn:microsoft.com/office/officeart/2005/8/layout/cycle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699E01C-4C8B-AC4F-9332-711B6B59F20B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dirty="0"/>
            <a:t>PERSON</a:t>
          </a:r>
        </a:p>
      </dgm:t>
    </dgm:pt>
    <dgm:pt modelId="{7052D2E5-2996-424C-ADD1-73EE681CD666}" type="parTrans" cxnId="{68252111-534E-B542-B91F-F8056E09F32A}">
      <dgm:prSet/>
      <dgm:spPr/>
      <dgm:t>
        <a:bodyPr/>
        <a:lstStyle/>
        <a:p>
          <a:endParaRPr lang="es-MX"/>
        </a:p>
      </dgm:t>
    </dgm:pt>
    <dgm:pt modelId="{A5DAB416-9D9C-2D49-A89D-EA53DDB24A45}" type="sibTrans" cxnId="{68252111-534E-B542-B91F-F8056E09F32A}">
      <dgm:prSet/>
      <dgm:spPr/>
      <dgm:t>
        <a:bodyPr/>
        <a:lstStyle/>
        <a:p>
          <a:endParaRPr lang="es-MX"/>
        </a:p>
      </dgm:t>
    </dgm:pt>
    <dgm:pt modelId="{924F916D-C527-BB4D-A8EF-56FB63C03132}">
      <dgm:prSet phldrT="[Texto]"/>
      <dgm:spPr/>
      <dgm:t>
        <a:bodyPr/>
        <a:lstStyle/>
        <a:p>
          <a:r>
            <a:rPr lang="es-MX" dirty="0"/>
            <a:t>NEEDS
INTERESTS
SKILLS
COMPETENCIES
CAPABILITIES
RESOURCES</a:t>
          </a:r>
        </a:p>
      </dgm:t>
    </dgm:pt>
    <dgm:pt modelId="{1964A98E-065D-5049-81A8-1A4A3E6AB162}" type="parTrans" cxnId="{C057D21C-6D6C-FA4C-A84D-76E951499B48}">
      <dgm:prSet/>
      <dgm:spPr/>
      <dgm:t>
        <a:bodyPr/>
        <a:lstStyle/>
        <a:p>
          <a:endParaRPr lang="es-MX"/>
        </a:p>
      </dgm:t>
    </dgm:pt>
    <dgm:pt modelId="{328F5D26-8AC8-BE45-9DB5-26A9AF20D1E7}" type="sibTrans" cxnId="{C057D21C-6D6C-FA4C-A84D-76E951499B48}">
      <dgm:prSet/>
      <dgm:spPr/>
      <dgm:t>
        <a:bodyPr/>
        <a:lstStyle/>
        <a:p>
          <a:endParaRPr lang="es-MX"/>
        </a:p>
      </dgm:t>
    </dgm:pt>
    <dgm:pt modelId="{9D488E06-4184-F747-B22B-1EFE95F1B6EF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/>
            <a:t>COMMUNITY SOCIAL NETWORKS</a:t>
          </a:r>
        </a:p>
      </dgm:t>
    </dgm:pt>
    <dgm:pt modelId="{2CD33846-7F20-2E4D-A002-1F2E3B5F856D}" type="parTrans" cxnId="{7ACD5CE4-816E-AC4C-B8A3-124CDFA56631}">
      <dgm:prSet/>
      <dgm:spPr/>
      <dgm:t>
        <a:bodyPr/>
        <a:lstStyle/>
        <a:p>
          <a:endParaRPr lang="es-MX"/>
        </a:p>
      </dgm:t>
    </dgm:pt>
    <dgm:pt modelId="{FF54569B-40B2-7C4E-9E21-2423F766BCF7}" type="sibTrans" cxnId="{7ACD5CE4-816E-AC4C-B8A3-124CDFA56631}">
      <dgm:prSet/>
      <dgm:spPr/>
      <dgm:t>
        <a:bodyPr/>
        <a:lstStyle/>
        <a:p>
          <a:endParaRPr lang="es-MX"/>
        </a:p>
      </dgm:t>
    </dgm:pt>
    <dgm:pt modelId="{9BC2919F-5DE9-BD4F-91AC-81BCE62587D4}">
      <dgm:prSet phldrT="[Texto]"/>
      <dgm:spPr/>
      <dgm:t>
        <a:bodyPr/>
        <a:lstStyle/>
        <a:p>
          <a:r>
            <a:rPr lang="es-MX" dirty="0"/>
            <a:t>SUPPORTIVE AND INCLUSIVE</a:t>
          </a:r>
        </a:p>
      </dgm:t>
    </dgm:pt>
    <dgm:pt modelId="{6D4A0F13-EB97-E24F-BAB0-C4A6AB009BAF}" type="parTrans" cxnId="{253933E4-DD34-1040-A59D-EEDEDBF5594C}">
      <dgm:prSet/>
      <dgm:spPr/>
      <dgm:t>
        <a:bodyPr/>
        <a:lstStyle/>
        <a:p>
          <a:endParaRPr lang="es-MX"/>
        </a:p>
      </dgm:t>
    </dgm:pt>
    <dgm:pt modelId="{E673CD83-C34E-7742-AC15-BA5E0BCACF6D}" type="sibTrans" cxnId="{253933E4-DD34-1040-A59D-EEDEDBF5594C}">
      <dgm:prSet/>
      <dgm:spPr/>
      <dgm:t>
        <a:bodyPr/>
        <a:lstStyle/>
        <a:p>
          <a:endParaRPr lang="es-MX"/>
        </a:p>
      </dgm:t>
    </dgm:pt>
    <dgm:pt modelId="{D8A9A490-3F8A-734F-8977-DD01F32BBAF3}">
      <dgm:prSet phldrT="[Texto]"/>
      <dgm:spPr>
        <a:solidFill>
          <a:srgbClr val="FF0000"/>
        </a:solidFill>
      </dgm:spPr>
      <dgm:t>
        <a:bodyPr/>
        <a:lstStyle/>
        <a:p>
          <a:r>
            <a:rPr lang="es-MX" dirty="0"/>
            <a:t>AGENTS</a:t>
          </a:r>
        </a:p>
      </dgm:t>
    </dgm:pt>
    <dgm:pt modelId="{1EE0EECF-5A94-3A43-AE49-FEAC7B38D18D}" type="parTrans" cxnId="{810DEFAB-5F2D-CE41-994F-D18E392AD4AC}">
      <dgm:prSet/>
      <dgm:spPr/>
      <dgm:t>
        <a:bodyPr/>
        <a:lstStyle/>
        <a:p>
          <a:endParaRPr lang="es-MX"/>
        </a:p>
      </dgm:t>
    </dgm:pt>
    <dgm:pt modelId="{FF4EEFDA-A8BB-0140-852A-05D96303C832}" type="sibTrans" cxnId="{810DEFAB-5F2D-CE41-994F-D18E392AD4AC}">
      <dgm:prSet/>
      <dgm:spPr/>
      <dgm:t>
        <a:bodyPr/>
        <a:lstStyle/>
        <a:p>
          <a:endParaRPr lang="es-MX"/>
        </a:p>
      </dgm:t>
    </dgm:pt>
    <dgm:pt modelId="{F9878B6B-14CA-3A48-972B-FD1AF69812D2}">
      <dgm:prSet phldrT="[Texto]"/>
      <dgm:spPr/>
      <dgm:t>
        <a:bodyPr/>
        <a:lstStyle/>
        <a:p>
          <a:r>
            <a:rPr lang="es-MX" dirty="0"/>
            <a:t>COMMUNITY</a:t>
          </a:r>
        </a:p>
      </dgm:t>
    </dgm:pt>
    <dgm:pt modelId="{1BF42B22-793A-714E-A89A-D4CD6C3520AA}" type="parTrans" cxnId="{EF53A70E-23CD-A747-B990-6219823D6895}">
      <dgm:prSet/>
      <dgm:spPr/>
      <dgm:t>
        <a:bodyPr/>
        <a:lstStyle/>
        <a:p>
          <a:endParaRPr lang="es-MX"/>
        </a:p>
      </dgm:t>
    </dgm:pt>
    <dgm:pt modelId="{ECF2A95A-35E0-5640-8EAB-98F36DAD41EA}" type="sibTrans" cxnId="{EF53A70E-23CD-A747-B990-6219823D6895}">
      <dgm:prSet/>
      <dgm:spPr/>
      <dgm:t>
        <a:bodyPr/>
        <a:lstStyle/>
        <a:p>
          <a:endParaRPr lang="es-MX"/>
        </a:p>
      </dgm:t>
    </dgm:pt>
    <dgm:pt modelId="{B232C5A0-1B55-D24C-B8DD-7ACFB2A90BC4}">
      <dgm:prSet phldrT="[Texto]"/>
      <dgm:spPr>
        <a:solidFill>
          <a:srgbClr val="FF673B"/>
        </a:solidFill>
      </dgm:spPr>
      <dgm:t>
        <a:bodyPr/>
        <a:lstStyle/>
        <a:p>
          <a:r>
            <a:rPr lang="es-MX" dirty="0"/>
            <a:t>INSTITUTIONS</a:t>
          </a:r>
        </a:p>
      </dgm:t>
    </dgm:pt>
    <dgm:pt modelId="{7EC22F55-809F-444E-9468-62C8AD612506}" type="parTrans" cxnId="{9E7EC1C1-372B-394F-B4B2-18961EE38B49}">
      <dgm:prSet/>
      <dgm:spPr/>
      <dgm:t>
        <a:bodyPr/>
        <a:lstStyle/>
        <a:p>
          <a:endParaRPr lang="es-MX"/>
        </a:p>
      </dgm:t>
    </dgm:pt>
    <dgm:pt modelId="{CD9D72AD-1FCE-0D4F-9221-122D82312162}" type="sibTrans" cxnId="{9E7EC1C1-372B-394F-B4B2-18961EE38B49}">
      <dgm:prSet/>
      <dgm:spPr/>
      <dgm:t>
        <a:bodyPr/>
        <a:lstStyle/>
        <a:p>
          <a:endParaRPr lang="es-MX"/>
        </a:p>
      </dgm:t>
    </dgm:pt>
    <dgm:pt modelId="{9A1B8122-748F-CB4A-BCBB-B9529EDA0C4D}">
      <dgm:prSet phldrT="[Texto]"/>
      <dgm:spPr/>
      <dgm:t>
        <a:bodyPr/>
        <a:lstStyle/>
        <a:p>
          <a:r>
            <a:rPr lang="es-MX" dirty="0"/>
            <a:t>OPPORTUNITIES</a:t>
          </a:r>
        </a:p>
      </dgm:t>
    </dgm:pt>
    <dgm:pt modelId="{F45A7B60-737C-3844-9518-4E340B90DE64}" type="parTrans" cxnId="{BA4D1581-F352-FF41-A2A6-B0BFAB2A4C9F}">
      <dgm:prSet/>
      <dgm:spPr/>
      <dgm:t>
        <a:bodyPr/>
        <a:lstStyle/>
        <a:p>
          <a:endParaRPr lang="es-MX"/>
        </a:p>
      </dgm:t>
    </dgm:pt>
    <dgm:pt modelId="{CCFCE847-D01B-D848-82AB-C7C9B73D2B61}" type="sibTrans" cxnId="{BA4D1581-F352-FF41-A2A6-B0BFAB2A4C9F}">
      <dgm:prSet/>
      <dgm:spPr/>
      <dgm:t>
        <a:bodyPr/>
        <a:lstStyle/>
        <a:p>
          <a:endParaRPr lang="es-MX"/>
        </a:p>
      </dgm:t>
    </dgm:pt>
    <dgm:pt modelId="{14B210B2-5C0A-7A4F-9591-A88F1AF3D064}">
      <dgm:prSet phldrT="[Texto]"/>
      <dgm:spPr/>
      <dgm:t>
        <a:bodyPr/>
        <a:lstStyle/>
        <a:p>
          <a:r>
            <a:rPr lang="es-MX" dirty="0"/>
            <a:t>TOOLS</a:t>
          </a:r>
        </a:p>
      </dgm:t>
    </dgm:pt>
    <dgm:pt modelId="{D07CEBC0-EBE7-B746-958B-1C6F4E83C70D}" type="parTrans" cxnId="{483FABD1-3CF9-0644-ABD7-0823556901F1}">
      <dgm:prSet/>
      <dgm:spPr/>
      <dgm:t>
        <a:bodyPr/>
        <a:lstStyle/>
        <a:p>
          <a:endParaRPr lang="es-MX"/>
        </a:p>
      </dgm:t>
    </dgm:pt>
    <dgm:pt modelId="{E51F6D55-37F1-AF46-AA82-0F98D1C36C17}" type="sibTrans" cxnId="{483FABD1-3CF9-0644-ABD7-0823556901F1}">
      <dgm:prSet/>
      <dgm:spPr/>
      <dgm:t>
        <a:bodyPr/>
        <a:lstStyle/>
        <a:p>
          <a:endParaRPr lang="es-MX"/>
        </a:p>
      </dgm:t>
    </dgm:pt>
    <dgm:pt modelId="{53CA6038-61B2-3B43-8313-037EBFE46340}">
      <dgm:prSet phldrT="[Texto]"/>
      <dgm:spPr/>
      <dgm:t>
        <a:bodyPr/>
        <a:lstStyle/>
        <a:p>
          <a:r>
            <a:rPr lang="es-MX" dirty="0"/>
            <a:t>RESOURCES</a:t>
          </a:r>
        </a:p>
      </dgm:t>
    </dgm:pt>
    <dgm:pt modelId="{85359A26-352A-D54B-B086-E37B3275733A}" type="parTrans" cxnId="{83DE47AA-767C-7248-B459-6D08F759311E}">
      <dgm:prSet/>
      <dgm:spPr/>
      <dgm:t>
        <a:bodyPr/>
        <a:lstStyle/>
        <a:p>
          <a:endParaRPr lang="es-MX"/>
        </a:p>
      </dgm:t>
    </dgm:pt>
    <dgm:pt modelId="{EE4E25AA-EA98-C746-BD53-B8A87E3C46A9}" type="sibTrans" cxnId="{83DE47AA-767C-7248-B459-6D08F759311E}">
      <dgm:prSet/>
      <dgm:spPr/>
      <dgm:t>
        <a:bodyPr/>
        <a:lstStyle/>
        <a:p>
          <a:endParaRPr lang="es-MX"/>
        </a:p>
      </dgm:t>
    </dgm:pt>
    <dgm:pt modelId="{801D6AFB-FCA7-884A-A329-FF1526115675}">
      <dgm:prSet phldrT="[Texto]"/>
      <dgm:spPr/>
      <dgm:t>
        <a:bodyPr/>
        <a:lstStyle/>
        <a:p>
          <a:r>
            <a:rPr lang="es-MX" dirty="0"/>
            <a:t>PLATFORMS</a:t>
          </a:r>
        </a:p>
      </dgm:t>
    </dgm:pt>
    <dgm:pt modelId="{80EDDF0C-FC3A-EC48-B7CD-62E0CB1D240F}" type="parTrans" cxnId="{42D73D99-D46C-B74B-8540-B94B6190BFA0}">
      <dgm:prSet/>
      <dgm:spPr/>
      <dgm:t>
        <a:bodyPr/>
        <a:lstStyle/>
        <a:p>
          <a:endParaRPr lang="es-MX"/>
        </a:p>
      </dgm:t>
    </dgm:pt>
    <dgm:pt modelId="{C08943BD-B09A-1345-AB71-ADC3F4655A01}" type="sibTrans" cxnId="{42D73D99-D46C-B74B-8540-B94B6190BFA0}">
      <dgm:prSet/>
      <dgm:spPr/>
      <dgm:t>
        <a:bodyPr/>
        <a:lstStyle/>
        <a:p>
          <a:endParaRPr lang="es-MX"/>
        </a:p>
      </dgm:t>
    </dgm:pt>
    <dgm:pt modelId="{19BE0CCB-18F0-5841-B130-33859CE11A05}">
      <dgm:prSet phldrT="[Texto]"/>
      <dgm:spPr/>
      <dgm:t>
        <a:bodyPr/>
        <a:lstStyle/>
        <a:p>
          <a:r>
            <a:rPr lang="es-MX" dirty="0"/>
            <a:t>MECHANISMS</a:t>
          </a:r>
        </a:p>
      </dgm:t>
    </dgm:pt>
    <dgm:pt modelId="{6EBB56B2-04C8-054F-8ABE-8A8628E754BF}" type="parTrans" cxnId="{7DEADA33-7429-A14F-ABAC-6CF543F9E800}">
      <dgm:prSet/>
      <dgm:spPr/>
      <dgm:t>
        <a:bodyPr/>
        <a:lstStyle/>
        <a:p>
          <a:endParaRPr lang="es-MX"/>
        </a:p>
      </dgm:t>
    </dgm:pt>
    <dgm:pt modelId="{8E8FDF80-4EF6-E14A-A040-5E7B91550A94}" type="sibTrans" cxnId="{7DEADA33-7429-A14F-ABAC-6CF543F9E800}">
      <dgm:prSet/>
      <dgm:spPr/>
      <dgm:t>
        <a:bodyPr/>
        <a:lstStyle/>
        <a:p>
          <a:endParaRPr lang="es-MX"/>
        </a:p>
      </dgm:t>
    </dgm:pt>
    <dgm:pt modelId="{7AE782B1-AB52-3A41-93EE-0B9F1B875CE1}">
      <dgm:prSet phldrT="[Texto]"/>
      <dgm:spPr/>
      <dgm:t>
        <a:bodyPr/>
        <a:lstStyle/>
        <a:p>
          <a:r>
            <a:rPr lang="es-MX" dirty="0"/>
            <a:t>PEER SUPPORT</a:t>
          </a:r>
        </a:p>
      </dgm:t>
    </dgm:pt>
    <dgm:pt modelId="{251B6429-855A-8B4C-BD66-A03F6A461C6D}" type="parTrans" cxnId="{FD86E96A-DDA1-1A47-AA61-0BBAD45228F0}">
      <dgm:prSet/>
      <dgm:spPr/>
      <dgm:t>
        <a:bodyPr/>
        <a:lstStyle/>
        <a:p>
          <a:endParaRPr lang="es-MX"/>
        </a:p>
      </dgm:t>
    </dgm:pt>
    <dgm:pt modelId="{30C09C42-499E-0D43-92C3-FCE4AEBE6F0B}" type="sibTrans" cxnId="{FD86E96A-DDA1-1A47-AA61-0BBAD45228F0}">
      <dgm:prSet/>
      <dgm:spPr/>
      <dgm:t>
        <a:bodyPr/>
        <a:lstStyle/>
        <a:p>
          <a:endParaRPr lang="es-MX"/>
        </a:p>
      </dgm:t>
    </dgm:pt>
    <dgm:pt modelId="{829F13E7-73D3-D048-8D70-C8057DE4FDDD}">
      <dgm:prSet phldrT="[Texto]"/>
      <dgm:spPr/>
      <dgm:t>
        <a:bodyPr/>
        <a:lstStyle/>
        <a:p>
          <a:r>
            <a:rPr lang="es-MX" dirty="0"/>
            <a:t>SOLIDARITY</a:t>
          </a:r>
        </a:p>
      </dgm:t>
    </dgm:pt>
    <dgm:pt modelId="{9C5D09C9-AAD9-5840-9834-60C0E4DE083A}" type="parTrans" cxnId="{FFEE0CA4-6F88-6043-AB69-D8BC7BBC6894}">
      <dgm:prSet/>
      <dgm:spPr/>
      <dgm:t>
        <a:bodyPr/>
        <a:lstStyle/>
        <a:p>
          <a:endParaRPr lang="es-MX"/>
        </a:p>
      </dgm:t>
    </dgm:pt>
    <dgm:pt modelId="{BF198312-1298-AB4A-857B-8511C8B3E567}" type="sibTrans" cxnId="{FFEE0CA4-6F88-6043-AB69-D8BC7BBC6894}">
      <dgm:prSet/>
      <dgm:spPr/>
      <dgm:t>
        <a:bodyPr/>
        <a:lstStyle/>
        <a:p>
          <a:endParaRPr lang="es-MX"/>
        </a:p>
      </dgm:t>
    </dgm:pt>
    <dgm:pt modelId="{E77BBD2A-6887-7242-8AB1-99FD9B467D23}">
      <dgm:prSet phldrT="[Texto]"/>
      <dgm:spPr/>
      <dgm:t>
        <a:bodyPr/>
        <a:lstStyle/>
        <a:p>
          <a:r>
            <a:rPr lang="es-MX" dirty="0"/>
            <a:t>COOPERATIVES</a:t>
          </a:r>
        </a:p>
      </dgm:t>
    </dgm:pt>
    <dgm:pt modelId="{0621477B-BB83-174D-912C-F3C04A9AB557}" type="parTrans" cxnId="{D11FA960-CD2A-BE42-9B42-6FC9C2EA4403}">
      <dgm:prSet/>
      <dgm:spPr/>
      <dgm:t>
        <a:bodyPr/>
        <a:lstStyle/>
        <a:p>
          <a:endParaRPr lang="es-MX"/>
        </a:p>
      </dgm:t>
    </dgm:pt>
    <dgm:pt modelId="{C0D4DB61-5D9C-7E42-B512-BE0787498840}" type="sibTrans" cxnId="{D11FA960-CD2A-BE42-9B42-6FC9C2EA4403}">
      <dgm:prSet/>
      <dgm:spPr/>
      <dgm:t>
        <a:bodyPr/>
        <a:lstStyle/>
        <a:p>
          <a:endParaRPr lang="es-MX"/>
        </a:p>
      </dgm:t>
    </dgm:pt>
    <dgm:pt modelId="{C8A1BC4D-B97D-484E-883C-8201E67DBAF7}">
      <dgm:prSet phldrT="[Texto]"/>
      <dgm:spPr/>
      <dgm:t>
        <a:bodyPr/>
        <a:lstStyle/>
        <a:p>
          <a:r>
            <a:rPr lang="es-MX" dirty="0"/>
            <a:t>COOPERATION</a:t>
          </a:r>
        </a:p>
      </dgm:t>
    </dgm:pt>
    <dgm:pt modelId="{AD8059E2-1D73-744A-B91D-D9176BC80446}" type="parTrans" cxnId="{2921DE78-A0A4-8A48-8038-DC6898384CD5}">
      <dgm:prSet/>
      <dgm:spPr/>
      <dgm:t>
        <a:bodyPr/>
        <a:lstStyle/>
        <a:p>
          <a:endParaRPr lang="es-MX"/>
        </a:p>
      </dgm:t>
    </dgm:pt>
    <dgm:pt modelId="{02C3118F-F1FE-DA47-84D2-7A910A026AD0}" type="sibTrans" cxnId="{2921DE78-A0A4-8A48-8038-DC6898384CD5}">
      <dgm:prSet/>
      <dgm:spPr/>
      <dgm:t>
        <a:bodyPr/>
        <a:lstStyle/>
        <a:p>
          <a:endParaRPr lang="es-MX"/>
        </a:p>
      </dgm:t>
    </dgm:pt>
    <dgm:pt modelId="{ECB310C1-6E5C-9F43-9ADF-C4F0B0C47032}">
      <dgm:prSet phldrT="[Texto]"/>
      <dgm:spPr/>
      <dgm:t>
        <a:bodyPr/>
        <a:lstStyle/>
        <a:p>
          <a:r>
            <a:rPr lang="es-MX" dirty="0"/>
            <a:t>CSO</a:t>
          </a:r>
        </a:p>
      </dgm:t>
    </dgm:pt>
    <dgm:pt modelId="{E14E44B5-0A65-454F-AD67-0C5F948AE0D8}" type="parTrans" cxnId="{7D48EB5A-FFC2-1240-8880-221B025595DA}">
      <dgm:prSet/>
      <dgm:spPr/>
      <dgm:t>
        <a:bodyPr/>
        <a:lstStyle/>
        <a:p>
          <a:endParaRPr lang="es-MX"/>
        </a:p>
      </dgm:t>
    </dgm:pt>
    <dgm:pt modelId="{734BE472-E86F-594D-9066-21BAAAF7DE9C}" type="sibTrans" cxnId="{7D48EB5A-FFC2-1240-8880-221B025595DA}">
      <dgm:prSet/>
      <dgm:spPr/>
      <dgm:t>
        <a:bodyPr/>
        <a:lstStyle/>
        <a:p>
          <a:endParaRPr lang="es-MX"/>
        </a:p>
      </dgm:t>
    </dgm:pt>
    <dgm:pt modelId="{06B07A2D-C0E1-4A46-B3BE-F398BCF84006}">
      <dgm:prSet phldrT="[Texto]"/>
      <dgm:spPr/>
      <dgm:t>
        <a:bodyPr/>
        <a:lstStyle/>
        <a:p>
          <a:r>
            <a:rPr lang="es-MX" dirty="0"/>
            <a:t>PRIVATE SECTOR</a:t>
          </a:r>
        </a:p>
      </dgm:t>
    </dgm:pt>
    <dgm:pt modelId="{5D1A9188-67D0-CD49-9F5D-C654FB300DCC}" type="parTrans" cxnId="{4E20441E-19B3-FB44-833D-057BB68E538D}">
      <dgm:prSet/>
      <dgm:spPr/>
      <dgm:t>
        <a:bodyPr/>
        <a:lstStyle/>
        <a:p>
          <a:endParaRPr lang="es-MX"/>
        </a:p>
      </dgm:t>
    </dgm:pt>
    <dgm:pt modelId="{2BB15C04-7488-5F4E-83A2-95A94F22E740}" type="sibTrans" cxnId="{4E20441E-19B3-FB44-833D-057BB68E538D}">
      <dgm:prSet/>
      <dgm:spPr/>
      <dgm:t>
        <a:bodyPr/>
        <a:lstStyle/>
        <a:p>
          <a:endParaRPr lang="es-MX"/>
        </a:p>
      </dgm:t>
    </dgm:pt>
    <dgm:pt modelId="{46882279-DBC6-4A45-ADBC-2416C1BAE625}">
      <dgm:prSet phldrT="[Texto]"/>
      <dgm:spPr/>
      <dgm:t>
        <a:bodyPr/>
        <a:lstStyle/>
        <a:p>
          <a:r>
            <a:rPr lang="es-MX" dirty="0"/>
            <a:t>PUBLIC SECTOR</a:t>
          </a:r>
        </a:p>
      </dgm:t>
    </dgm:pt>
    <dgm:pt modelId="{456110F2-8AA7-7944-B465-24145B95DA02}" type="parTrans" cxnId="{7EFF2C97-9D91-0040-98DE-A2822266EE1A}">
      <dgm:prSet/>
      <dgm:spPr/>
      <dgm:t>
        <a:bodyPr/>
        <a:lstStyle/>
        <a:p>
          <a:endParaRPr lang="es-MX"/>
        </a:p>
      </dgm:t>
    </dgm:pt>
    <dgm:pt modelId="{6F1B0F01-737F-2F45-AB13-D69B53A0F2AC}" type="sibTrans" cxnId="{7EFF2C97-9D91-0040-98DE-A2822266EE1A}">
      <dgm:prSet/>
      <dgm:spPr/>
      <dgm:t>
        <a:bodyPr/>
        <a:lstStyle/>
        <a:p>
          <a:endParaRPr lang="es-MX"/>
        </a:p>
      </dgm:t>
    </dgm:pt>
    <dgm:pt modelId="{9B9744E3-B7A2-484A-9FB7-9A1440960213}">
      <dgm:prSet phldrT="[Texto]"/>
      <dgm:spPr/>
      <dgm:t>
        <a:bodyPr/>
        <a:lstStyle/>
        <a:p>
          <a:r>
            <a:rPr lang="es-MX" dirty="0"/>
            <a:t>THE STATE</a:t>
          </a:r>
        </a:p>
      </dgm:t>
    </dgm:pt>
    <dgm:pt modelId="{81D3368E-C072-E741-88D8-8F4480869636}" type="parTrans" cxnId="{C54277EB-28BF-CE49-BAFB-F781E2F50FF4}">
      <dgm:prSet/>
      <dgm:spPr/>
      <dgm:t>
        <a:bodyPr/>
        <a:lstStyle/>
        <a:p>
          <a:endParaRPr lang="es-MX"/>
        </a:p>
      </dgm:t>
    </dgm:pt>
    <dgm:pt modelId="{35DC5A08-6185-1E40-BFAD-E7B12C98BF41}" type="sibTrans" cxnId="{C54277EB-28BF-CE49-BAFB-F781E2F50FF4}">
      <dgm:prSet/>
      <dgm:spPr/>
      <dgm:t>
        <a:bodyPr/>
        <a:lstStyle/>
        <a:p>
          <a:endParaRPr lang="es-MX"/>
        </a:p>
      </dgm:t>
    </dgm:pt>
    <dgm:pt modelId="{8B33B652-7237-7D4E-BC4D-8C8CAFE4B514}">
      <dgm:prSet phldrT="[Texto]"/>
      <dgm:spPr/>
      <dgm:t>
        <a:bodyPr/>
        <a:lstStyle/>
        <a:p>
          <a:r>
            <a:rPr lang="es-MX" dirty="0"/>
            <a:t>INTLCOOPERATION</a:t>
          </a:r>
        </a:p>
      </dgm:t>
    </dgm:pt>
    <dgm:pt modelId="{E786A6A7-8019-C348-8618-14461913BA89}" type="parTrans" cxnId="{67BCC629-9040-6D46-B443-6CD431482E11}">
      <dgm:prSet/>
      <dgm:spPr/>
      <dgm:t>
        <a:bodyPr/>
        <a:lstStyle/>
        <a:p>
          <a:endParaRPr lang="es-MX"/>
        </a:p>
      </dgm:t>
    </dgm:pt>
    <dgm:pt modelId="{1F9B35D5-76AF-B84A-A5DE-A8E79C60C8E3}" type="sibTrans" cxnId="{67BCC629-9040-6D46-B443-6CD431482E11}">
      <dgm:prSet/>
      <dgm:spPr/>
      <dgm:t>
        <a:bodyPr/>
        <a:lstStyle/>
        <a:p>
          <a:endParaRPr lang="es-MX"/>
        </a:p>
      </dgm:t>
    </dgm:pt>
    <dgm:pt modelId="{BF93E3E0-F285-4741-8D68-2F9B76A2B4BD}" type="pres">
      <dgm:prSet presAssocID="{902747E9-0F34-534D-AC9E-DB153A5B3A7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D204799-DA64-5841-A40E-9A9E1D43A237}" type="pres">
      <dgm:prSet presAssocID="{902747E9-0F34-534D-AC9E-DB153A5B3A7F}" presName="children" presStyleCnt="0"/>
      <dgm:spPr/>
    </dgm:pt>
    <dgm:pt modelId="{46312A22-411F-6B47-B0B6-1FFB694FC191}" type="pres">
      <dgm:prSet presAssocID="{902747E9-0F34-534D-AC9E-DB153A5B3A7F}" presName="child1group" presStyleCnt="0"/>
      <dgm:spPr/>
    </dgm:pt>
    <dgm:pt modelId="{2168208B-D178-E241-A087-850FA69F0A74}" type="pres">
      <dgm:prSet presAssocID="{902747E9-0F34-534D-AC9E-DB153A5B3A7F}" presName="child1" presStyleLbl="bgAcc1" presStyleIdx="0" presStyleCnt="4"/>
      <dgm:spPr/>
    </dgm:pt>
    <dgm:pt modelId="{69F3FE9F-F7A7-3C41-9C05-B692DC923734}" type="pres">
      <dgm:prSet presAssocID="{902747E9-0F34-534D-AC9E-DB153A5B3A7F}" presName="child1Text" presStyleLbl="bgAcc1" presStyleIdx="0" presStyleCnt="4">
        <dgm:presLayoutVars>
          <dgm:bulletEnabled val="1"/>
        </dgm:presLayoutVars>
      </dgm:prSet>
      <dgm:spPr/>
    </dgm:pt>
    <dgm:pt modelId="{827B1ED7-C1A3-D344-BC51-66A100F434AB}" type="pres">
      <dgm:prSet presAssocID="{902747E9-0F34-534D-AC9E-DB153A5B3A7F}" presName="child2group" presStyleCnt="0"/>
      <dgm:spPr/>
    </dgm:pt>
    <dgm:pt modelId="{97F38C70-C4B9-B746-85D4-DE63E4DE5C07}" type="pres">
      <dgm:prSet presAssocID="{902747E9-0F34-534D-AC9E-DB153A5B3A7F}" presName="child2" presStyleLbl="bgAcc1" presStyleIdx="1" presStyleCnt="4"/>
      <dgm:spPr/>
    </dgm:pt>
    <dgm:pt modelId="{1385DC60-002E-A942-BCFE-E731C594FEFC}" type="pres">
      <dgm:prSet presAssocID="{902747E9-0F34-534D-AC9E-DB153A5B3A7F}" presName="child2Text" presStyleLbl="bgAcc1" presStyleIdx="1" presStyleCnt="4">
        <dgm:presLayoutVars>
          <dgm:bulletEnabled val="1"/>
        </dgm:presLayoutVars>
      </dgm:prSet>
      <dgm:spPr/>
    </dgm:pt>
    <dgm:pt modelId="{C35B9FD6-7054-854F-A69C-89B1C736EB32}" type="pres">
      <dgm:prSet presAssocID="{902747E9-0F34-534D-AC9E-DB153A5B3A7F}" presName="child3group" presStyleCnt="0"/>
      <dgm:spPr/>
    </dgm:pt>
    <dgm:pt modelId="{88E79B7B-4AF2-F44D-A981-76C4C0B30643}" type="pres">
      <dgm:prSet presAssocID="{902747E9-0F34-534D-AC9E-DB153A5B3A7F}" presName="child3" presStyleLbl="bgAcc1" presStyleIdx="2" presStyleCnt="4"/>
      <dgm:spPr/>
    </dgm:pt>
    <dgm:pt modelId="{BFDAEF9F-7E3A-9943-8FE7-016CE9559F9A}" type="pres">
      <dgm:prSet presAssocID="{902747E9-0F34-534D-AC9E-DB153A5B3A7F}" presName="child3Text" presStyleLbl="bgAcc1" presStyleIdx="2" presStyleCnt="4">
        <dgm:presLayoutVars>
          <dgm:bulletEnabled val="1"/>
        </dgm:presLayoutVars>
      </dgm:prSet>
      <dgm:spPr/>
    </dgm:pt>
    <dgm:pt modelId="{860E1710-3C22-2743-9951-92AAADF2BCC8}" type="pres">
      <dgm:prSet presAssocID="{902747E9-0F34-534D-AC9E-DB153A5B3A7F}" presName="child4group" presStyleCnt="0"/>
      <dgm:spPr/>
    </dgm:pt>
    <dgm:pt modelId="{527FE9FB-0ECC-A744-A40E-B231151FF9BF}" type="pres">
      <dgm:prSet presAssocID="{902747E9-0F34-534D-AC9E-DB153A5B3A7F}" presName="child4" presStyleLbl="bgAcc1" presStyleIdx="3" presStyleCnt="4"/>
      <dgm:spPr/>
    </dgm:pt>
    <dgm:pt modelId="{E835D963-ED10-364D-B14A-6C4AC66C307C}" type="pres">
      <dgm:prSet presAssocID="{902747E9-0F34-534D-AC9E-DB153A5B3A7F}" presName="child4Text" presStyleLbl="bgAcc1" presStyleIdx="3" presStyleCnt="4">
        <dgm:presLayoutVars>
          <dgm:bulletEnabled val="1"/>
        </dgm:presLayoutVars>
      </dgm:prSet>
      <dgm:spPr/>
    </dgm:pt>
    <dgm:pt modelId="{555DC024-F297-6248-A1A9-D6D7F5BB390D}" type="pres">
      <dgm:prSet presAssocID="{902747E9-0F34-534D-AC9E-DB153A5B3A7F}" presName="childPlaceholder" presStyleCnt="0"/>
      <dgm:spPr/>
    </dgm:pt>
    <dgm:pt modelId="{72346432-63B0-3942-9062-0B0333BA331F}" type="pres">
      <dgm:prSet presAssocID="{902747E9-0F34-534D-AC9E-DB153A5B3A7F}" presName="circle" presStyleCnt="0"/>
      <dgm:spPr/>
    </dgm:pt>
    <dgm:pt modelId="{059776D8-1381-2B4F-B04D-AE0CE21C964A}" type="pres">
      <dgm:prSet presAssocID="{902747E9-0F34-534D-AC9E-DB153A5B3A7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6FBA8E4-A4D7-244B-9A46-D23415F44D57}" type="pres">
      <dgm:prSet presAssocID="{902747E9-0F34-534D-AC9E-DB153A5B3A7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E8E9DE7-3954-544E-A4CE-AF4AF945A9DC}" type="pres">
      <dgm:prSet presAssocID="{902747E9-0F34-534D-AC9E-DB153A5B3A7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2091833-EFB2-AE4B-B3A5-A50F1F444498}" type="pres">
      <dgm:prSet presAssocID="{902747E9-0F34-534D-AC9E-DB153A5B3A7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EFB1343-74FF-674C-9F79-9A68731D5FFD}" type="pres">
      <dgm:prSet presAssocID="{902747E9-0F34-534D-AC9E-DB153A5B3A7F}" presName="quadrantPlaceholder" presStyleCnt="0"/>
      <dgm:spPr/>
    </dgm:pt>
    <dgm:pt modelId="{856DEE79-FB85-594B-A6FE-C3ACDE6F448C}" type="pres">
      <dgm:prSet presAssocID="{902747E9-0F34-534D-AC9E-DB153A5B3A7F}" presName="center1" presStyleLbl="fgShp" presStyleIdx="0" presStyleCnt="2"/>
      <dgm:spPr/>
    </dgm:pt>
    <dgm:pt modelId="{3A13AB86-985A-6144-8B32-4BBE7D8A3C6F}" type="pres">
      <dgm:prSet presAssocID="{902747E9-0F34-534D-AC9E-DB153A5B3A7F}" presName="center2" presStyleLbl="fgShp" presStyleIdx="1" presStyleCnt="2"/>
      <dgm:spPr/>
    </dgm:pt>
  </dgm:ptLst>
  <dgm:cxnLst>
    <dgm:cxn modelId="{49D08105-356F-E042-8EBB-FC9526C414F3}" type="presOf" srcId="{829F13E7-73D3-D048-8D70-C8057DE4FDDD}" destId="{97F38C70-C4B9-B746-85D4-DE63E4DE5C07}" srcOrd="0" destOrd="2" presId="urn:microsoft.com/office/officeart/2005/8/layout/cycle4"/>
    <dgm:cxn modelId="{D840BC05-C06D-3341-A07B-50DEB6C3EFCD}" type="presOf" srcId="{19BE0CCB-18F0-5841-B130-33859CE11A05}" destId="{E835D963-ED10-364D-B14A-6C4AC66C307C}" srcOrd="1" destOrd="4" presId="urn:microsoft.com/office/officeart/2005/8/layout/cycle4"/>
    <dgm:cxn modelId="{36C99A0E-88C4-A34C-9EB0-ABFCDED768BD}" type="presOf" srcId="{B232C5A0-1B55-D24C-B8DD-7ACFB2A90BC4}" destId="{12091833-EFB2-AE4B-B3A5-A50F1F444498}" srcOrd="0" destOrd="0" presId="urn:microsoft.com/office/officeart/2005/8/layout/cycle4"/>
    <dgm:cxn modelId="{EF53A70E-23CD-A747-B990-6219823D6895}" srcId="{D8A9A490-3F8A-734F-8977-DD01F32BBAF3}" destId="{F9878B6B-14CA-3A48-972B-FD1AF69812D2}" srcOrd="0" destOrd="0" parTransId="{1BF42B22-793A-714E-A89A-D4CD6C3520AA}" sibTransId="{ECF2A95A-35E0-5640-8EAB-98F36DAD41EA}"/>
    <dgm:cxn modelId="{68252111-534E-B542-B91F-F8056E09F32A}" srcId="{902747E9-0F34-534D-AC9E-DB153A5B3A7F}" destId="{5699E01C-4C8B-AC4F-9332-711B6B59F20B}" srcOrd="0" destOrd="0" parTransId="{7052D2E5-2996-424C-ADD1-73EE681CD666}" sibTransId="{A5DAB416-9D9C-2D49-A89D-EA53DDB24A45}"/>
    <dgm:cxn modelId="{122F4416-EA76-B04D-9AA1-AF000FD54269}" type="presOf" srcId="{9A1B8122-748F-CB4A-BCBB-B9529EDA0C4D}" destId="{E835D963-ED10-364D-B14A-6C4AC66C307C}" srcOrd="1" destOrd="0" presId="urn:microsoft.com/office/officeart/2005/8/layout/cycle4"/>
    <dgm:cxn modelId="{C057D21C-6D6C-FA4C-A84D-76E951499B48}" srcId="{5699E01C-4C8B-AC4F-9332-711B6B59F20B}" destId="{924F916D-C527-BB4D-A8EF-56FB63C03132}" srcOrd="0" destOrd="0" parTransId="{1964A98E-065D-5049-81A8-1A4A3E6AB162}" sibTransId="{328F5D26-8AC8-BE45-9DB5-26A9AF20D1E7}"/>
    <dgm:cxn modelId="{4E20441E-19B3-FB44-833D-057BB68E538D}" srcId="{D8A9A490-3F8A-734F-8977-DD01F32BBAF3}" destId="{06B07A2D-C0E1-4A46-B3BE-F398BCF84006}" srcOrd="2" destOrd="0" parTransId="{5D1A9188-67D0-CD49-9F5D-C654FB300DCC}" sibTransId="{2BB15C04-7488-5F4E-83A2-95A94F22E740}"/>
    <dgm:cxn modelId="{8C624620-AB8F-2E40-A2E3-217A96C8EB30}" type="presOf" srcId="{46882279-DBC6-4A45-ADBC-2416C1BAE625}" destId="{BFDAEF9F-7E3A-9943-8FE7-016CE9559F9A}" srcOrd="1" destOrd="3" presId="urn:microsoft.com/office/officeart/2005/8/layout/cycle4"/>
    <dgm:cxn modelId="{67BCC629-9040-6D46-B443-6CD431482E11}" srcId="{D8A9A490-3F8A-734F-8977-DD01F32BBAF3}" destId="{8B33B652-7237-7D4E-BC4D-8C8CAFE4B514}" srcOrd="5" destOrd="0" parTransId="{E786A6A7-8019-C348-8618-14461913BA89}" sibTransId="{1F9B35D5-76AF-B84A-A5DE-A8E79C60C8E3}"/>
    <dgm:cxn modelId="{2985CF29-08E3-D048-86EF-0770E0AC76B7}" type="presOf" srcId="{19BE0CCB-18F0-5841-B130-33859CE11A05}" destId="{527FE9FB-0ECC-A744-A40E-B231151FF9BF}" srcOrd="0" destOrd="4" presId="urn:microsoft.com/office/officeart/2005/8/layout/cycle4"/>
    <dgm:cxn modelId="{8564CE32-8423-6B4B-BE34-B865C5FA3CFF}" type="presOf" srcId="{ECB310C1-6E5C-9F43-9ADF-C4F0B0C47032}" destId="{BFDAEF9F-7E3A-9943-8FE7-016CE9559F9A}" srcOrd="1" destOrd="1" presId="urn:microsoft.com/office/officeart/2005/8/layout/cycle4"/>
    <dgm:cxn modelId="{7DEADA33-7429-A14F-ABAC-6CF543F9E800}" srcId="{B232C5A0-1B55-D24C-B8DD-7ACFB2A90BC4}" destId="{19BE0CCB-18F0-5841-B130-33859CE11A05}" srcOrd="4" destOrd="0" parTransId="{6EBB56B2-04C8-054F-8ABE-8A8628E754BF}" sibTransId="{8E8FDF80-4EF6-E14A-A040-5E7B91550A94}"/>
    <dgm:cxn modelId="{63B93E39-28A4-534B-AAEC-EC2B4664524B}" type="presOf" srcId="{9BC2919F-5DE9-BD4F-91AC-81BCE62587D4}" destId="{1385DC60-002E-A942-BCFE-E731C594FEFC}" srcOrd="1" destOrd="0" presId="urn:microsoft.com/office/officeart/2005/8/layout/cycle4"/>
    <dgm:cxn modelId="{6C792F3A-036F-5D41-BAD1-1144F5D40C76}" type="presOf" srcId="{C8A1BC4D-B97D-484E-883C-8201E67DBAF7}" destId="{97F38C70-C4B9-B746-85D4-DE63E4DE5C07}" srcOrd="0" destOrd="3" presId="urn:microsoft.com/office/officeart/2005/8/layout/cycle4"/>
    <dgm:cxn modelId="{D52DF93E-FFDD-B041-982A-387379808CC7}" type="presOf" srcId="{7AE782B1-AB52-3A41-93EE-0B9F1B875CE1}" destId="{1385DC60-002E-A942-BCFE-E731C594FEFC}" srcOrd="1" destOrd="1" presId="urn:microsoft.com/office/officeart/2005/8/layout/cycle4"/>
    <dgm:cxn modelId="{1FDEB84E-2922-364A-867F-D5E8097E64CA}" type="presOf" srcId="{9D488E06-4184-F747-B22B-1EFE95F1B6EF}" destId="{66FBA8E4-A4D7-244B-9A46-D23415F44D57}" srcOrd="0" destOrd="0" presId="urn:microsoft.com/office/officeart/2005/8/layout/cycle4"/>
    <dgm:cxn modelId="{7D48EB5A-FFC2-1240-8880-221B025595DA}" srcId="{D8A9A490-3F8A-734F-8977-DD01F32BBAF3}" destId="{ECB310C1-6E5C-9F43-9ADF-C4F0B0C47032}" srcOrd="1" destOrd="0" parTransId="{E14E44B5-0A65-454F-AD67-0C5F948AE0D8}" sibTransId="{734BE472-E86F-594D-9066-21BAAAF7DE9C}"/>
    <dgm:cxn modelId="{D11FA960-CD2A-BE42-9B42-6FC9C2EA4403}" srcId="{9D488E06-4184-F747-B22B-1EFE95F1B6EF}" destId="{E77BBD2A-6887-7242-8AB1-99FD9B467D23}" srcOrd="4" destOrd="0" parTransId="{0621477B-BB83-174D-912C-F3C04A9AB557}" sibTransId="{C0D4DB61-5D9C-7E42-B512-BE0787498840}"/>
    <dgm:cxn modelId="{C64E5A61-3EE2-6F41-9088-3E9D0D182B65}" type="presOf" srcId="{829F13E7-73D3-D048-8D70-C8057DE4FDDD}" destId="{1385DC60-002E-A942-BCFE-E731C594FEFC}" srcOrd="1" destOrd="2" presId="urn:microsoft.com/office/officeart/2005/8/layout/cycle4"/>
    <dgm:cxn modelId="{046DA666-B860-CD46-9230-B828E8123B88}" type="presOf" srcId="{06B07A2D-C0E1-4A46-B3BE-F398BCF84006}" destId="{88E79B7B-4AF2-F44D-A981-76C4C0B30643}" srcOrd="0" destOrd="2" presId="urn:microsoft.com/office/officeart/2005/8/layout/cycle4"/>
    <dgm:cxn modelId="{FD86E96A-DDA1-1A47-AA61-0BBAD45228F0}" srcId="{9D488E06-4184-F747-B22B-1EFE95F1B6EF}" destId="{7AE782B1-AB52-3A41-93EE-0B9F1B875CE1}" srcOrd="1" destOrd="0" parTransId="{251B6429-855A-8B4C-BD66-A03F6A461C6D}" sibTransId="{30C09C42-499E-0D43-92C3-FCE4AEBE6F0B}"/>
    <dgm:cxn modelId="{C81F9E6F-1584-A94A-947A-893E12420983}" type="presOf" srcId="{5699E01C-4C8B-AC4F-9332-711B6B59F20B}" destId="{059776D8-1381-2B4F-B04D-AE0CE21C964A}" srcOrd="0" destOrd="0" presId="urn:microsoft.com/office/officeart/2005/8/layout/cycle4"/>
    <dgm:cxn modelId="{402CE773-BB71-7C41-8E58-DA889152452C}" type="presOf" srcId="{F9878B6B-14CA-3A48-972B-FD1AF69812D2}" destId="{BFDAEF9F-7E3A-9943-8FE7-016CE9559F9A}" srcOrd="1" destOrd="0" presId="urn:microsoft.com/office/officeart/2005/8/layout/cycle4"/>
    <dgm:cxn modelId="{2921DE78-A0A4-8A48-8038-DC6898384CD5}" srcId="{9D488E06-4184-F747-B22B-1EFE95F1B6EF}" destId="{C8A1BC4D-B97D-484E-883C-8201E67DBAF7}" srcOrd="3" destOrd="0" parTransId="{AD8059E2-1D73-744A-B91D-D9176BC80446}" sibTransId="{02C3118F-F1FE-DA47-84D2-7A910A026AD0}"/>
    <dgm:cxn modelId="{28BF8D7F-039E-6D44-9ACD-518C869D9C2F}" type="presOf" srcId="{D8A9A490-3F8A-734F-8977-DD01F32BBAF3}" destId="{5E8E9DE7-3954-544E-A4CE-AF4AF945A9DC}" srcOrd="0" destOrd="0" presId="urn:microsoft.com/office/officeart/2005/8/layout/cycle4"/>
    <dgm:cxn modelId="{BA4D1581-F352-FF41-A2A6-B0BFAB2A4C9F}" srcId="{B232C5A0-1B55-D24C-B8DD-7ACFB2A90BC4}" destId="{9A1B8122-748F-CB4A-BCBB-B9529EDA0C4D}" srcOrd="0" destOrd="0" parTransId="{F45A7B60-737C-3844-9518-4E340B90DE64}" sibTransId="{CCFCE847-D01B-D848-82AB-C7C9B73D2B61}"/>
    <dgm:cxn modelId="{491EC784-D802-1245-9961-A6818F353C92}" type="presOf" srcId="{C8A1BC4D-B97D-484E-883C-8201E67DBAF7}" destId="{1385DC60-002E-A942-BCFE-E731C594FEFC}" srcOrd="1" destOrd="3" presId="urn:microsoft.com/office/officeart/2005/8/layout/cycle4"/>
    <dgm:cxn modelId="{9A52DF8F-290B-A943-BC5F-C029E28E0294}" type="presOf" srcId="{9B9744E3-B7A2-484A-9FB7-9A1440960213}" destId="{BFDAEF9F-7E3A-9943-8FE7-016CE9559F9A}" srcOrd="1" destOrd="4" presId="urn:microsoft.com/office/officeart/2005/8/layout/cycle4"/>
    <dgm:cxn modelId="{43713F90-1C8C-D544-9D84-E5346AF09FA5}" type="presOf" srcId="{9A1B8122-748F-CB4A-BCBB-B9529EDA0C4D}" destId="{527FE9FB-0ECC-A744-A40E-B231151FF9BF}" srcOrd="0" destOrd="0" presId="urn:microsoft.com/office/officeart/2005/8/layout/cycle4"/>
    <dgm:cxn modelId="{7EFF2C97-9D91-0040-98DE-A2822266EE1A}" srcId="{D8A9A490-3F8A-734F-8977-DD01F32BBAF3}" destId="{46882279-DBC6-4A45-ADBC-2416C1BAE625}" srcOrd="3" destOrd="0" parTransId="{456110F2-8AA7-7944-B465-24145B95DA02}" sibTransId="{6F1B0F01-737F-2F45-AB13-D69B53A0F2AC}"/>
    <dgm:cxn modelId="{42D73D99-D46C-B74B-8540-B94B6190BFA0}" srcId="{B232C5A0-1B55-D24C-B8DD-7ACFB2A90BC4}" destId="{801D6AFB-FCA7-884A-A329-FF1526115675}" srcOrd="3" destOrd="0" parTransId="{80EDDF0C-FC3A-EC48-B7CD-62E0CB1D240F}" sibTransId="{C08943BD-B09A-1345-AB71-ADC3F4655A01}"/>
    <dgm:cxn modelId="{02C8F49C-8341-6341-B025-00924DD576C0}" type="presOf" srcId="{9BC2919F-5DE9-BD4F-91AC-81BCE62587D4}" destId="{97F38C70-C4B9-B746-85D4-DE63E4DE5C07}" srcOrd="0" destOrd="0" presId="urn:microsoft.com/office/officeart/2005/8/layout/cycle4"/>
    <dgm:cxn modelId="{FFEE0CA4-6F88-6043-AB69-D8BC7BBC6894}" srcId="{9D488E06-4184-F747-B22B-1EFE95F1B6EF}" destId="{829F13E7-73D3-D048-8D70-C8057DE4FDDD}" srcOrd="2" destOrd="0" parTransId="{9C5D09C9-AAD9-5840-9834-60C0E4DE083A}" sibTransId="{BF198312-1298-AB4A-857B-8511C8B3E567}"/>
    <dgm:cxn modelId="{CF6657A4-8852-6B49-B113-3907BDF9D0D7}" type="presOf" srcId="{E77BBD2A-6887-7242-8AB1-99FD9B467D23}" destId="{97F38C70-C4B9-B746-85D4-DE63E4DE5C07}" srcOrd="0" destOrd="4" presId="urn:microsoft.com/office/officeart/2005/8/layout/cycle4"/>
    <dgm:cxn modelId="{0CD61CA9-F5B8-264F-B10A-4F6AEA859C18}" type="presOf" srcId="{801D6AFB-FCA7-884A-A329-FF1526115675}" destId="{E835D963-ED10-364D-B14A-6C4AC66C307C}" srcOrd="1" destOrd="3" presId="urn:microsoft.com/office/officeart/2005/8/layout/cycle4"/>
    <dgm:cxn modelId="{83DE47AA-767C-7248-B459-6D08F759311E}" srcId="{B232C5A0-1B55-D24C-B8DD-7ACFB2A90BC4}" destId="{53CA6038-61B2-3B43-8313-037EBFE46340}" srcOrd="2" destOrd="0" parTransId="{85359A26-352A-D54B-B086-E37B3275733A}" sibTransId="{EE4E25AA-EA98-C746-BD53-B8A87E3C46A9}"/>
    <dgm:cxn modelId="{810DEFAB-5F2D-CE41-994F-D18E392AD4AC}" srcId="{902747E9-0F34-534D-AC9E-DB153A5B3A7F}" destId="{D8A9A490-3F8A-734F-8977-DD01F32BBAF3}" srcOrd="2" destOrd="0" parTransId="{1EE0EECF-5A94-3A43-AE49-FEAC7B38D18D}" sibTransId="{FF4EEFDA-A8BB-0140-852A-05D96303C832}"/>
    <dgm:cxn modelId="{68DD33AC-0CA8-284F-8E90-E7AF74AF64FF}" type="presOf" srcId="{9B9744E3-B7A2-484A-9FB7-9A1440960213}" destId="{88E79B7B-4AF2-F44D-A981-76C4C0B30643}" srcOrd="0" destOrd="4" presId="urn:microsoft.com/office/officeart/2005/8/layout/cycle4"/>
    <dgm:cxn modelId="{B02324B1-6675-8B48-BAA1-6D2C780FA29F}" type="presOf" srcId="{46882279-DBC6-4A45-ADBC-2416C1BAE625}" destId="{88E79B7B-4AF2-F44D-A981-76C4C0B30643}" srcOrd="0" destOrd="3" presId="urn:microsoft.com/office/officeart/2005/8/layout/cycle4"/>
    <dgm:cxn modelId="{CB6C49BF-9D58-2240-A1D5-9096BFE9B8B4}" type="presOf" srcId="{924F916D-C527-BB4D-A8EF-56FB63C03132}" destId="{2168208B-D178-E241-A087-850FA69F0A74}" srcOrd="0" destOrd="0" presId="urn:microsoft.com/office/officeart/2005/8/layout/cycle4"/>
    <dgm:cxn modelId="{9E7EC1C1-372B-394F-B4B2-18961EE38B49}" srcId="{902747E9-0F34-534D-AC9E-DB153A5B3A7F}" destId="{B232C5A0-1B55-D24C-B8DD-7ACFB2A90BC4}" srcOrd="3" destOrd="0" parTransId="{7EC22F55-809F-444E-9468-62C8AD612506}" sibTransId="{CD9D72AD-1FCE-0D4F-9221-122D82312162}"/>
    <dgm:cxn modelId="{D8DD10C5-C1A5-FA49-B691-6F6E9887A402}" type="presOf" srcId="{53CA6038-61B2-3B43-8313-037EBFE46340}" destId="{E835D963-ED10-364D-B14A-6C4AC66C307C}" srcOrd="1" destOrd="2" presId="urn:microsoft.com/office/officeart/2005/8/layout/cycle4"/>
    <dgm:cxn modelId="{5BDA45CD-7CA5-0244-B050-929D371870B1}" type="presOf" srcId="{902747E9-0F34-534D-AC9E-DB153A5B3A7F}" destId="{BF93E3E0-F285-4741-8D68-2F9B76A2B4BD}" srcOrd="0" destOrd="0" presId="urn:microsoft.com/office/officeart/2005/8/layout/cycle4"/>
    <dgm:cxn modelId="{9F790CD1-09BE-4944-AE43-7EC9F92DFF20}" type="presOf" srcId="{8B33B652-7237-7D4E-BC4D-8C8CAFE4B514}" destId="{88E79B7B-4AF2-F44D-A981-76C4C0B30643}" srcOrd="0" destOrd="5" presId="urn:microsoft.com/office/officeart/2005/8/layout/cycle4"/>
    <dgm:cxn modelId="{483FABD1-3CF9-0644-ABD7-0823556901F1}" srcId="{B232C5A0-1B55-D24C-B8DD-7ACFB2A90BC4}" destId="{14B210B2-5C0A-7A4F-9591-A88F1AF3D064}" srcOrd="1" destOrd="0" parTransId="{D07CEBC0-EBE7-B746-958B-1C6F4E83C70D}" sibTransId="{E51F6D55-37F1-AF46-AA82-0F98D1C36C17}"/>
    <dgm:cxn modelId="{253933E4-DD34-1040-A59D-EEDEDBF5594C}" srcId="{9D488E06-4184-F747-B22B-1EFE95F1B6EF}" destId="{9BC2919F-5DE9-BD4F-91AC-81BCE62587D4}" srcOrd="0" destOrd="0" parTransId="{6D4A0F13-EB97-E24F-BAB0-C4A6AB009BAF}" sibTransId="{E673CD83-C34E-7742-AC15-BA5E0BCACF6D}"/>
    <dgm:cxn modelId="{7ACD5CE4-816E-AC4C-B8A3-124CDFA56631}" srcId="{902747E9-0F34-534D-AC9E-DB153A5B3A7F}" destId="{9D488E06-4184-F747-B22B-1EFE95F1B6EF}" srcOrd="1" destOrd="0" parTransId="{2CD33846-7F20-2E4D-A002-1F2E3B5F856D}" sibTransId="{FF54569B-40B2-7C4E-9E21-2423F766BCF7}"/>
    <dgm:cxn modelId="{36849FE7-C4F4-634D-82E3-6426F5F46BC2}" type="presOf" srcId="{924F916D-C527-BB4D-A8EF-56FB63C03132}" destId="{69F3FE9F-F7A7-3C41-9C05-B692DC923734}" srcOrd="1" destOrd="0" presId="urn:microsoft.com/office/officeart/2005/8/layout/cycle4"/>
    <dgm:cxn modelId="{7BF602EA-FB87-AE41-8CED-0DC723F80512}" type="presOf" srcId="{14B210B2-5C0A-7A4F-9591-A88F1AF3D064}" destId="{E835D963-ED10-364D-B14A-6C4AC66C307C}" srcOrd="1" destOrd="1" presId="urn:microsoft.com/office/officeart/2005/8/layout/cycle4"/>
    <dgm:cxn modelId="{68F86EEA-75C0-054E-8E40-51619A6C8F04}" type="presOf" srcId="{F9878B6B-14CA-3A48-972B-FD1AF69812D2}" destId="{88E79B7B-4AF2-F44D-A981-76C4C0B30643}" srcOrd="0" destOrd="0" presId="urn:microsoft.com/office/officeart/2005/8/layout/cycle4"/>
    <dgm:cxn modelId="{C54277EB-28BF-CE49-BAFB-F781E2F50FF4}" srcId="{D8A9A490-3F8A-734F-8977-DD01F32BBAF3}" destId="{9B9744E3-B7A2-484A-9FB7-9A1440960213}" srcOrd="4" destOrd="0" parTransId="{81D3368E-C072-E741-88D8-8F4480869636}" sibTransId="{35DC5A08-6185-1E40-BFAD-E7B12C98BF41}"/>
    <dgm:cxn modelId="{68F144ED-A700-3240-9ED2-AB81DF898D8E}" type="presOf" srcId="{8B33B652-7237-7D4E-BC4D-8C8CAFE4B514}" destId="{BFDAEF9F-7E3A-9943-8FE7-016CE9559F9A}" srcOrd="1" destOrd="5" presId="urn:microsoft.com/office/officeart/2005/8/layout/cycle4"/>
    <dgm:cxn modelId="{7E4EBEEE-FCBE-BD45-BFE5-0A656957ADED}" type="presOf" srcId="{E77BBD2A-6887-7242-8AB1-99FD9B467D23}" destId="{1385DC60-002E-A942-BCFE-E731C594FEFC}" srcOrd="1" destOrd="4" presId="urn:microsoft.com/office/officeart/2005/8/layout/cycle4"/>
    <dgm:cxn modelId="{EEF688F1-AF79-6640-B2A4-26AC5FC37B0A}" type="presOf" srcId="{7AE782B1-AB52-3A41-93EE-0B9F1B875CE1}" destId="{97F38C70-C4B9-B746-85D4-DE63E4DE5C07}" srcOrd="0" destOrd="1" presId="urn:microsoft.com/office/officeart/2005/8/layout/cycle4"/>
    <dgm:cxn modelId="{55FE6AF2-A689-394E-9818-1DF90505B79E}" type="presOf" srcId="{ECB310C1-6E5C-9F43-9ADF-C4F0B0C47032}" destId="{88E79B7B-4AF2-F44D-A981-76C4C0B30643}" srcOrd="0" destOrd="1" presId="urn:microsoft.com/office/officeart/2005/8/layout/cycle4"/>
    <dgm:cxn modelId="{BAF588F2-B6B4-2B47-AA6B-2EED467FDE71}" type="presOf" srcId="{14B210B2-5C0A-7A4F-9591-A88F1AF3D064}" destId="{527FE9FB-0ECC-A744-A40E-B231151FF9BF}" srcOrd="0" destOrd="1" presId="urn:microsoft.com/office/officeart/2005/8/layout/cycle4"/>
    <dgm:cxn modelId="{6EBB13F6-60D6-F247-8586-BE583375A03A}" type="presOf" srcId="{801D6AFB-FCA7-884A-A329-FF1526115675}" destId="{527FE9FB-0ECC-A744-A40E-B231151FF9BF}" srcOrd="0" destOrd="3" presId="urn:microsoft.com/office/officeart/2005/8/layout/cycle4"/>
    <dgm:cxn modelId="{779E28F9-B1D0-234A-95B4-D4B96E75473C}" type="presOf" srcId="{53CA6038-61B2-3B43-8313-037EBFE46340}" destId="{527FE9FB-0ECC-A744-A40E-B231151FF9BF}" srcOrd="0" destOrd="2" presId="urn:microsoft.com/office/officeart/2005/8/layout/cycle4"/>
    <dgm:cxn modelId="{9DC345FF-1707-6743-9D88-E5337ECAB77B}" type="presOf" srcId="{06B07A2D-C0E1-4A46-B3BE-F398BCF84006}" destId="{BFDAEF9F-7E3A-9943-8FE7-016CE9559F9A}" srcOrd="1" destOrd="2" presId="urn:microsoft.com/office/officeart/2005/8/layout/cycle4"/>
    <dgm:cxn modelId="{16CB1367-2BAB-564E-B6B9-2859EA239009}" type="presParOf" srcId="{BF93E3E0-F285-4741-8D68-2F9B76A2B4BD}" destId="{8D204799-DA64-5841-A40E-9A9E1D43A237}" srcOrd="0" destOrd="0" presId="urn:microsoft.com/office/officeart/2005/8/layout/cycle4"/>
    <dgm:cxn modelId="{13F1370E-730A-7346-9AFD-57CE11617220}" type="presParOf" srcId="{8D204799-DA64-5841-A40E-9A9E1D43A237}" destId="{46312A22-411F-6B47-B0B6-1FFB694FC191}" srcOrd="0" destOrd="0" presId="urn:microsoft.com/office/officeart/2005/8/layout/cycle4"/>
    <dgm:cxn modelId="{EA7EE75F-30AF-3841-B8FE-D7DB59EB6173}" type="presParOf" srcId="{46312A22-411F-6B47-B0B6-1FFB694FC191}" destId="{2168208B-D178-E241-A087-850FA69F0A74}" srcOrd="0" destOrd="0" presId="urn:microsoft.com/office/officeart/2005/8/layout/cycle4"/>
    <dgm:cxn modelId="{84511EF6-237A-324C-BFBB-F4C30E591834}" type="presParOf" srcId="{46312A22-411F-6B47-B0B6-1FFB694FC191}" destId="{69F3FE9F-F7A7-3C41-9C05-B692DC923734}" srcOrd="1" destOrd="0" presId="urn:microsoft.com/office/officeart/2005/8/layout/cycle4"/>
    <dgm:cxn modelId="{3FE6FCCC-D0E5-F44D-865E-42760ACB38B7}" type="presParOf" srcId="{8D204799-DA64-5841-A40E-9A9E1D43A237}" destId="{827B1ED7-C1A3-D344-BC51-66A100F434AB}" srcOrd="1" destOrd="0" presId="urn:microsoft.com/office/officeart/2005/8/layout/cycle4"/>
    <dgm:cxn modelId="{4ADC6067-A039-8648-8E8E-5511AE9CEDE3}" type="presParOf" srcId="{827B1ED7-C1A3-D344-BC51-66A100F434AB}" destId="{97F38C70-C4B9-B746-85D4-DE63E4DE5C07}" srcOrd="0" destOrd="0" presId="urn:microsoft.com/office/officeart/2005/8/layout/cycle4"/>
    <dgm:cxn modelId="{EB8185EB-8168-0B40-B998-C40BDA253A80}" type="presParOf" srcId="{827B1ED7-C1A3-D344-BC51-66A100F434AB}" destId="{1385DC60-002E-A942-BCFE-E731C594FEFC}" srcOrd="1" destOrd="0" presId="urn:microsoft.com/office/officeart/2005/8/layout/cycle4"/>
    <dgm:cxn modelId="{D3579FF3-43D1-B84F-BECC-8D4D53D3B1EA}" type="presParOf" srcId="{8D204799-DA64-5841-A40E-9A9E1D43A237}" destId="{C35B9FD6-7054-854F-A69C-89B1C736EB32}" srcOrd="2" destOrd="0" presId="urn:microsoft.com/office/officeart/2005/8/layout/cycle4"/>
    <dgm:cxn modelId="{80A7EE7E-E0CC-5F4B-BED7-7F9F18492243}" type="presParOf" srcId="{C35B9FD6-7054-854F-A69C-89B1C736EB32}" destId="{88E79B7B-4AF2-F44D-A981-76C4C0B30643}" srcOrd="0" destOrd="0" presId="urn:microsoft.com/office/officeart/2005/8/layout/cycle4"/>
    <dgm:cxn modelId="{01D63C41-B9F7-264B-AD66-BAA943544ADA}" type="presParOf" srcId="{C35B9FD6-7054-854F-A69C-89B1C736EB32}" destId="{BFDAEF9F-7E3A-9943-8FE7-016CE9559F9A}" srcOrd="1" destOrd="0" presId="urn:microsoft.com/office/officeart/2005/8/layout/cycle4"/>
    <dgm:cxn modelId="{3A9B97CD-B233-BD4C-B08A-E3807AE91900}" type="presParOf" srcId="{8D204799-DA64-5841-A40E-9A9E1D43A237}" destId="{860E1710-3C22-2743-9951-92AAADF2BCC8}" srcOrd="3" destOrd="0" presId="urn:microsoft.com/office/officeart/2005/8/layout/cycle4"/>
    <dgm:cxn modelId="{6729B598-9843-1B45-BF2D-E5E4E010CA12}" type="presParOf" srcId="{860E1710-3C22-2743-9951-92AAADF2BCC8}" destId="{527FE9FB-0ECC-A744-A40E-B231151FF9BF}" srcOrd="0" destOrd="0" presId="urn:microsoft.com/office/officeart/2005/8/layout/cycle4"/>
    <dgm:cxn modelId="{52DFBC2F-190D-3041-BF4F-6750D3085855}" type="presParOf" srcId="{860E1710-3C22-2743-9951-92AAADF2BCC8}" destId="{E835D963-ED10-364D-B14A-6C4AC66C307C}" srcOrd="1" destOrd="0" presId="urn:microsoft.com/office/officeart/2005/8/layout/cycle4"/>
    <dgm:cxn modelId="{2E1FE662-89E7-704E-AC36-22C221C6CDBB}" type="presParOf" srcId="{8D204799-DA64-5841-A40E-9A9E1D43A237}" destId="{555DC024-F297-6248-A1A9-D6D7F5BB390D}" srcOrd="4" destOrd="0" presId="urn:microsoft.com/office/officeart/2005/8/layout/cycle4"/>
    <dgm:cxn modelId="{43A72371-2893-264B-8B51-C6532F9702CC}" type="presParOf" srcId="{BF93E3E0-F285-4741-8D68-2F9B76A2B4BD}" destId="{72346432-63B0-3942-9062-0B0333BA331F}" srcOrd="1" destOrd="0" presId="urn:microsoft.com/office/officeart/2005/8/layout/cycle4"/>
    <dgm:cxn modelId="{D6EAEC1C-13AD-F54D-B288-AB5DC143D3D3}" type="presParOf" srcId="{72346432-63B0-3942-9062-0B0333BA331F}" destId="{059776D8-1381-2B4F-B04D-AE0CE21C964A}" srcOrd="0" destOrd="0" presId="urn:microsoft.com/office/officeart/2005/8/layout/cycle4"/>
    <dgm:cxn modelId="{3704CE56-6ACD-A649-98AC-438F4E1161BF}" type="presParOf" srcId="{72346432-63B0-3942-9062-0B0333BA331F}" destId="{66FBA8E4-A4D7-244B-9A46-D23415F44D57}" srcOrd="1" destOrd="0" presId="urn:microsoft.com/office/officeart/2005/8/layout/cycle4"/>
    <dgm:cxn modelId="{BD65149C-0B92-F042-AECF-FB26ACFFAB73}" type="presParOf" srcId="{72346432-63B0-3942-9062-0B0333BA331F}" destId="{5E8E9DE7-3954-544E-A4CE-AF4AF945A9DC}" srcOrd="2" destOrd="0" presId="urn:microsoft.com/office/officeart/2005/8/layout/cycle4"/>
    <dgm:cxn modelId="{DB52E04E-56D9-0548-BE4D-38AEA1532319}" type="presParOf" srcId="{72346432-63B0-3942-9062-0B0333BA331F}" destId="{12091833-EFB2-AE4B-B3A5-A50F1F444498}" srcOrd="3" destOrd="0" presId="urn:microsoft.com/office/officeart/2005/8/layout/cycle4"/>
    <dgm:cxn modelId="{AD6FDA1B-9F42-C64F-9B2F-645D0D345CC4}" type="presParOf" srcId="{72346432-63B0-3942-9062-0B0333BA331F}" destId="{8EFB1343-74FF-674C-9F79-9A68731D5FFD}" srcOrd="4" destOrd="0" presId="urn:microsoft.com/office/officeart/2005/8/layout/cycle4"/>
    <dgm:cxn modelId="{CA686AFA-B2A3-AD45-BAEB-33506F4F4664}" type="presParOf" srcId="{BF93E3E0-F285-4741-8D68-2F9B76A2B4BD}" destId="{856DEE79-FB85-594B-A6FE-C3ACDE6F448C}" srcOrd="2" destOrd="0" presId="urn:microsoft.com/office/officeart/2005/8/layout/cycle4"/>
    <dgm:cxn modelId="{4AB65A1F-611D-6D4B-BE6D-50AEE18570EC}" type="presParOf" srcId="{BF93E3E0-F285-4741-8D68-2F9B76A2B4BD}" destId="{3A13AB86-985A-6144-8B32-4BBE7D8A3C6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3FEE99-957D-4C49-B6D9-C30360813693}" type="doc">
      <dgm:prSet loTypeId="urn:microsoft.com/office/officeart/2005/8/layout/hierarchy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FEFB5EE-6969-1348-80DB-5C3E08547884}">
      <dgm:prSet phldrT="[Text]"/>
      <dgm:spPr>
        <a:solidFill>
          <a:schemeClr val="accent3">
            <a:hueOff val="0"/>
            <a:satOff val="0"/>
            <a:lumOff val="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 err="1">
              <a:latin typeface="Abadi" panose="020B0604020104020204" pitchFamily="34" charset="0"/>
            </a:rPr>
            <a:t>Políticas</a:t>
          </a:r>
          <a:r>
            <a:rPr lang="en-US" dirty="0">
              <a:latin typeface="Abadi" panose="020B0604020104020204" pitchFamily="34" charset="0"/>
            </a:rPr>
            <a:t>/</a:t>
          </a:r>
          <a:r>
            <a:rPr lang="en-US" dirty="0" err="1">
              <a:latin typeface="Abadi" panose="020B0604020104020204" pitchFamily="34" charset="0"/>
            </a:rPr>
            <a:t>iniciativas</a:t>
          </a:r>
          <a:r>
            <a:rPr lang="en-US" dirty="0">
              <a:latin typeface="Abadi" panose="020B0604020104020204" pitchFamily="34" charset="0"/>
            </a:rPr>
            <a:t>/</a:t>
          </a:r>
          <a:r>
            <a:rPr lang="en-US" dirty="0" err="1">
              <a:latin typeface="Abadi" panose="020B0604020104020204" pitchFamily="34" charset="0"/>
            </a:rPr>
            <a:t>programas</a:t>
          </a:r>
          <a:endParaRPr lang="en-US" dirty="0">
            <a:latin typeface="Abadi" panose="020B0604020104020204" pitchFamily="34" charset="0"/>
          </a:endParaRPr>
        </a:p>
      </dgm:t>
    </dgm:pt>
    <dgm:pt modelId="{48B9A77E-7F44-4142-9893-17AEFD3A8961}" type="parTrans" cxnId="{8CE697F6-0A1C-8840-91DD-93EE7AFDE1CF}">
      <dgm:prSet/>
      <dgm:spPr/>
      <dgm:t>
        <a:bodyPr/>
        <a:lstStyle/>
        <a:p>
          <a:endParaRPr lang="en-US"/>
        </a:p>
      </dgm:t>
    </dgm:pt>
    <dgm:pt modelId="{4F54C4C9-005E-D643-8FF0-A89ABCB8A94D}" type="sibTrans" cxnId="{8CE697F6-0A1C-8840-91DD-93EE7AFDE1CF}">
      <dgm:prSet/>
      <dgm:spPr/>
      <dgm:t>
        <a:bodyPr/>
        <a:lstStyle/>
        <a:p>
          <a:endParaRPr lang="en-US"/>
        </a:p>
      </dgm:t>
    </dgm:pt>
    <dgm:pt modelId="{D6D992CA-2319-E047-964B-A2FF928FA902}">
      <dgm:prSet phldrT="[Text]" custT="1"/>
      <dgm:spPr/>
      <dgm:t>
        <a:bodyPr/>
        <a:lstStyle/>
        <a:p>
          <a:r>
            <a:rPr lang="en-US" sz="1200" dirty="0">
              <a:latin typeface="Helvetica" pitchFamily="2" charset="0"/>
            </a:rPr>
            <a:t>¿</a:t>
          </a:r>
          <a:r>
            <a:rPr lang="en-US" sz="1200" dirty="0" err="1">
              <a:latin typeface="Helvetica" pitchFamily="2" charset="0"/>
            </a:rPr>
            <a:t>existen</a:t>
          </a:r>
          <a:r>
            <a:rPr lang="en-US" sz="1200" dirty="0">
              <a:latin typeface="Helvetica" pitchFamily="2" charset="0"/>
            </a:rPr>
            <a:t>?</a:t>
          </a:r>
        </a:p>
        <a:p>
          <a:r>
            <a:rPr lang="en-US" sz="1200" dirty="0">
              <a:latin typeface="Helvetica" pitchFamily="2" charset="0"/>
            </a:rPr>
            <a:t>¿son </a:t>
          </a:r>
          <a:r>
            <a:rPr lang="en-US" sz="1200" dirty="0" err="1">
              <a:latin typeface="Helvetica" pitchFamily="2" charset="0"/>
            </a:rPr>
            <a:t>suficientes</a:t>
          </a:r>
          <a:r>
            <a:rPr lang="en-US" sz="1200" dirty="0">
              <a:latin typeface="Helvetica" pitchFamily="2" charset="0"/>
            </a:rPr>
            <a:t>?: </a:t>
          </a:r>
          <a:r>
            <a:rPr lang="en-US" sz="1200" dirty="0" err="1">
              <a:latin typeface="Helvetica" pitchFamily="2" charset="0"/>
            </a:rPr>
            <a:t>escala</a:t>
          </a:r>
          <a:r>
            <a:rPr lang="en-US" sz="1200" dirty="0">
              <a:latin typeface="Helvetica" pitchFamily="2" charset="0"/>
            </a:rPr>
            <a:t>, #, </a:t>
          </a:r>
          <a:r>
            <a:rPr lang="en-US" sz="1200" dirty="0" err="1">
              <a:latin typeface="Helvetica" pitchFamily="2" charset="0"/>
            </a:rPr>
            <a:t>distribución</a:t>
          </a:r>
          <a:r>
            <a:rPr lang="en-US" sz="1200" dirty="0">
              <a:latin typeface="Helvetica" pitchFamily="2" charset="0"/>
            </a:rPr>
            <a:t>, </a:t>
          </a:r>
          <a:r>
            <a:rPr lang="en-US" sz="1200" dirty="0" err="1">
              <a:latin typeface="Helvetica" pitchFamily="2" charset="0"/>
            </a:rPr>
            <a:t>abordaje</a:t>
          </a:r>
          <a:endParaRPr lang="en-US" sz="1200" dirty="0">
            <a:latin typeface="Helvetica" pitchFamily="2" charset="0"/>
          </a:endParaRPr>
        </a:p>
        <a:p>
          <a:r>
            <a:rPr lang="en-US" sz="1200" dirty="0">
              <a:latin typeface="Helvetica" pitchFamily="2" charset="0"/>
            </a:rPr>
            <a:t>¿</a:t>
          </a:r>
          <a:r>
            <a:rPr lang="en-US" sz="1200" dirty="0" err="1">
              <a:latin typeface="Helvetica" pitchFamily="2" charset="0"/>
            </a:rPr>
            <a:t>están</a:t>
          </a:r>
          <a:r>
            <a:rPr lang="en-US" sz="1200" dirty="0">
              <a:latin typeface="Helvetica" pitchFamily="2" charset="0"/>
            </a:rPr>
            <a:t> </a:t>
          </a:r>
          <a:r>
            <a:rPr lang="en-US" sz="1200" dirty="0" err="1">
              <a:latin typeface="Helvetica" pitchFamily="2" charset="0"/>
            </a:rPr>
            <a:t>ajustados</a:t>
          </a:r>
          <a:r>
            <a:rPr lang="en-US" sz="1200" dirty="0">
              <a:latin typeface="Helvetica" pitchFamily="2" charset="0"/>
            </a:rPr>
            <a:t>?</a:t>
          </a:r>
        </a:p>
      </dgm:t>
    </dgm:pt>
    <dgm:pt modelId="{9A80ABAA-51F9-CF4F-A2A8-A7FF940C2EA7}" type="parTrans" cxnId="{4AD3C6C6-D29E-1E47-AB22-9A72C5D032AD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F6AA00D-53CC-D543-B876-402673B5ECAE}" type="sibTrans" cxnId="{4AD3C6C6-D29E-1E47-AB22-9A72C5D032AD}">
      <dgm:prSet/>
      <dgm:spPr/>
      <dgm:t>
        <a:bodyPr/>
        <a:lstStyle/>
        <a:p>
          <a:endParaRPr lang="en-US"/>
        </a:p>
      </dgm:t>
    </dgm:pt>
    <dgm:pt modelId="{D03A5077-466C-A344-BEEF-E92988E5E796}">
      <dgm:prSet phldrT="[Text]" custT="1"/>
      <dgm:spPr/>
      <dgm:t>
        <a:bodyPr/>
        <a:lstStyle/>
        <a:p>
          <a:r>
            <a:rPr lang="en-US" sz="1050" dirty="0">
              <a:latin typeface="Helvetica" pitchFamily="2" charset="0"/>
            </a:rPr>
            <a:t>Si la </a:t>
          </a:r>
          <a:r>
            <a:rPr lang="en-US" sz="1050" dirty="0" err="1">
              <a:latin typeface="Helvetica" pitchFamily="2" charset="0"/>
            </a:rPr>
            <a:t>respuesta</a:t>
          </a:r>
          <a:r>
            <a:rPr lang="en-US" sz="1050" dirty="0">
              <a:latin typeface="Helvetica" pitchFamily="2" charset="0"/>
            </a:rPr>
            <a:t> es NO a </a:t>
          </a:r>
          <a:r>
            <a:rPr lang="en-US" sz="1050" dirty="0" err="1">
              <a:latin typeface="Helvetica" pitchFamily="2" charset="0"/>
            </a:rPr>
            <a:t>una</a:t>
          </a:r>
          <a:r>
            <a:rPr lang="en-US" sz="1050" dirty="0">
              <a:latin typeface="Helvetica" pitchFamily="2" charset="0"/>
            </a:rPr>
            <a:t> o </a:t>
          </a:r>
          <a:r>
            <a:rPr lang="en-US" sz="1050" dirty="0" err="1">
              <a:latin typeface="Helvetica" pitchFamily="2" charset="0"/>
            </a:rPr>
            <a:t>todas</a:t>
          </a:r>
          <a:r>
            <a:rPr lang="en-US" sz="1050" dirty="0">
              <a:latin typeface="Helvetica" pitchFamily="2" charset="0"/>
            </a:rPr>
            <a:t> </a:t>
          </a:r>
          <a:r>
            <a:rPr lang="en-US" sz="1050" dirty="0" err="1">
              <a:latin typeface="Helvetica" pitchFamily="2" charset="0"/>
            </a:rPr>
            <a:t>estas</a:t>
          </a:r>
          <a:r>
            <a:rPr lang="en-US" sz="1050" dirty="0">
              <a:latin typeface="Helvetica" pitchFamily="2" charset="0"/>
            </a:rPr>
            <a:t> </a:t>
          </a:r>
          <a:r>
            <a:rPr lang="en-US" sz="1050" dirty="0" err="1">
              <a:latin typeface="Helvetica" pitchFamily="2" charset="0"/>
            </a:rPr>
            <a:t>preguntas</a:t>
          </a:r>
          <a:r>
            <a:rPr lang="en-US" sz="1050" dirty="0">
              <a:latin typeface="Helvetica" pitchFamily="2" charset="0"/>
            </a:rPr>
            <a:t>: </a:t>
          </a:r>
        </a:p>
        <a:p>
          <a:r>
            <a:rPr lang="en-US" sz="1050" dirty="0">
              <a:latin typeface="Helvetica" pitchFamily="2" charset="0"/>
            </a:rPr>
            <a:t>Las </a:t>
          </a:r>
          <a:r>
            <a:rPr lang="en-US" sz="1050" dirty="0" err="1">
              <a:latin typeface="Helvetica" pitchFamily="2" charset="0"/>
            </a:rPr>
            <a:t>rutas</a:t>
          </a:r>
          <a:r>
            <a:rPr lang="en-US" sz="1050" dirty="0">
              <a:latin typeface="Helvetica" pitchFamily="2" charset="0"/>
            </a:rPr>
            <a:t> de </a:t>
          </a:r>
          <a:r>
            <a:rPr lang="en-US" sz="1050" dirty="0" err="1">
              <a:latin typeface="Helvetica" pitchFamily="2" charset="0"/>
            </a:rPr>
            <a:t>acción</a:t>
          </a:r>
          <a:r>
            <a:rPr lang="en-US" sz="1050" dirty="0">
              <a:latin typeface="Helvetica" pitchFamily="2" charset="0"/>
            </a:rPr>
            <a:t> son</a:t>
          </a:r>
        </a:p>
        <a:p>
          <a:r>
            <a:rPr lang="en-US" sz="1050" dirty="0">
              <a:latin typeface="Helvetica" pitchFamily="2" charset="0"/>
            </a:rPr>
            <a:t>* </a:t>
          </a:r>
          <a:r>
            <a:rPr lang="en-US" sz="1050" dirty="0" err="1">
              <a:latin typeface="Helvetica" pitchFamily="2" charset="0"/>
            </a:rPr>
            <a:t>Escalar</a:t>
          </a:r>
          <a:endParaRPr lang="en-US" sz="1050" dirty="0">
            <a:latin typeface="Helvetica" pitchFamily="2" charset="0"/>
          </a:endParaRPr>
        </a:p>
        <a:p>
          <a:r>
            <a:rPr lang="en-US" sz="1050" dirty="0">
              <a:latin typeface="Helvetica" pitchFamily="2" charset="0"/>
            </a:rPr>
            <a:t>*</a:t>
          </a:r>
          <a:r>
            <a:rPr lang="en-US" sz="1050" dirty="0" err="1">
              <a:latin typeface="Helvetica" pitchFamily="2" charset="0"/>
            </a:rPr>
            <a:t>Adaptar</a:t>
          </a:r>
          <a:r>
            <a:rPr lang="en-US" sz="1050" dirty="0">
              <a:latin typeface="Helvetica" pitchFamily="2" charset="0"/>
            </a:rPr>
            <a:t> - </a:t>
          </a:r>
          <a:r>
            <a:rPr lang="en-US" sz="1050" dirty="0" err="1">
              <a:latin typeface="Helvetica" pitchFamily="2" charset="0"/>
            </a:rPr>
            <a:t>enfoques</a:t>
          </a:r>
          <a:endParaRPr lang="en-US" sz="1050" dirty="0">
            <a:latin typeface="Helvetica" pitchFamily="2" charset="0"/>
          </a:endParaRPr>
        </a:p>
        <a:p>
          <a:r>
            <a:rPr lang="en-US" sz="1050" dirty="0">
              <a:latin typeface="Helvetica" pitchFamily="2" charset="0"/>
            </a:rPr>
            <a:t>*</a:t>
          </a:r>
          <a:r>
            <a:rPr lang="en-US" sz="1050" dirty="0" err="1">
              <a:latin typeface="Helvetica" pitchFamily="2" charset="0"/>
            </a:rPr>
            <a:t>Ajustar</a:t>
          </a:r>
          <a:r>
            <a:rPr lang="en-US" sz="1050" dirty="0">
              <a:latin typeface="Helvetica" pitchFamily="2" charset="0"/>
            </a:rPr>
            <a:t> – </a:t>
          </a:r>
          <a:r>
            <a:rPr lang="en-US" sz="1050" dirty="0" err="1">
              <a:latin typeface="Helvetica" pitchFamily="2" charset="0"/>
            </a:rPr>
            <a:t>nuevas</a:t>
          </a:r>
          <a:r>
            <a:rPr lang="en-US" sz="1050" dirty="0">
              <a:latin typeface="Helvetica" pitchFamily="2" charset="0"/>
            </a:rPr>
            <a:t> </a:t>
          </a:r>
          <a:r>
            <a:rPr lang="en-US" sz="1050" dirty="0" err="1">
              <a:latin typeface="Helvetica" pitchFamily="2" charset="0"/>
            </a:rPr>
            <a:t>iniciativas</a:t>
          </a:r>
          <a:r>
            <a:rPr lang="en-US" sz="1050" dirty="0">
              <a:latin typeface="Helvetica" pitchFamily="2" charset="0"/>
            </a:rPr>
            <a:t> o </a:t>
          </a:r>
          <a:r>
            <a:rPr lang="en-US" sz="1050" dirty="0" err="1">
              <a:latin typeface="Helvetica" pitchFamily="2" charset="0"/>
            </a:rPr>
            <a:t>iniciativas</a:t>
          </a:r>
          <a:r>
            <a:rPr lang="en-US" sz="1050" dirty="0">
              <a:latin typeface="Helvetica" pitchFamily="2" charset="0"/>
            </a:rPr>
            <a:t> </a:t>
          </a:r>
          <a:r>
            <a:rPr lang="en-US" sz="1050" dirty="0" err="1">
              <a:latin typeface="Helvetica" pitchFamily="2" charset="0"/>
            </a:rPr>
            <a:t>ajustadas</a:t>
          </a:r>
          <a:endParaRPr lang="en-US" sz="1050" dirty="0">
            <a:latin typeface="Helvetica" pitchFamily="2" charset="0"/>
          </a:endParaRPr>
        </a:p>
      </dgm:t>
    </dgm:pt>
    <dgm:pt modelId="{42B58FA0-236C-4647-B620-F7743E7C9904}" type="parTrans" cxnId="{98C0404B-29F2-084F-BD70-78C248EFBFC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581A9652-2B87-DE4B-B359-E69A66F5C9B5}" type="sibTrans" cxnId="{98C0404B-29F2-084F-BD70-78C248EFBFC2}">
      <dgm:prSet/>
      <dgm:spPr/>
      <dgm:t>
        <a:bodyPr/>
        <a:lstStyle/>
        <a:p>
          <a:endParaRPr lang="en-US"/>
        </a:p>
      </dgm:t>
    </dgm:pt>
    <dgm:pt modelId="{FF6153BA-A325-B147-B96B-C21A9591E1DF}">
      <dgm:prSet phldrT="[Text]"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Persona </a:t>
          </a:r>
          <a:r>
            <a:rPr lang="en-US" dirty="0" err="1">
              <a:latin typeface="Abadi" panose="020B0604020104020204" pitchFamily="34" charset="0"/>
            </a:rPr>
            <a:t>en</a:t>
          </a:r>
          <a:r>
            <a:rPr lang="en-US" dirty="0">
              <a:latin typeface="Abadi" panose="020B0604020104020204" pitchFamily="34" charset="0"/>
            </a:rPr>
            <a:t> </a:t>
          </a:r>
          <a:r>
            <a:rPr lang="en-US" dirty="0" err="1">
              <a:latin typeface="Abadi" panose="020B0604020104020204" pitchFamily="34" charset="0"/>
            </a:rPr>
            <a:t>exclusión</a:t>
          </a:r>
          <a:r>
            <a:rPr lang="en-US" dirty="0">
              <a:latin typeface="Abadi" panose="020B0604020104020204" pitchFamily="34" charset="0"/>
            </a:rPr>
            <a:t> de </a:t>
          </a:r>
          <a:r>
            <a:rPr lang="en-US" dirty="0" err="1">
              <a:latin typeface="Abadi" panose="020B0604020104020204" pitchFamily="34" charset="0"/>
            </a:rPr>
            <a:t>distintos</a:t>
          </a:r>
          <a:r>
            <a:rPr lang="en-US" dirty="0">
              <a:latin typeface="Abadi" panose="020B0604020104020204" pitchFamily="34" charset="0"/>
            </a:rPr>
            <a:t> </a:t>
          </a:r>
          <a:r>
            <a:rPr lang="en-US" dirty="0" err="1">
              <a:latin typeface="Abadi" panose="020B0604020104020204" pitchFamily="34" charset="0"/>
            </a:rPr>
            <a:t>tipos</a:t>
          </a:r>
          <a:r>
            <a:rPr lang="en-US" dirty="0">
              <a:latin typeface="Abadi" panose="020B0604020104020204" pitchFamily="34" charset="0"/>
            </a:rPr>
            <a:t> </a:t>
          </a:r>
        </a:p>
      </dgm:t>
    </dgm:pt>
    <dgm:pt modelId="{03EBD9A7-5A99-954D-B399-DEC1B3CB39CD}" type="parTrans" cxnId="{1FC22E06-C6E5-6E45-A4D9-3C85793AE092}">
      <dgm:prSet/>
      <dgm:spPr/>
      <dgm:t>
        <a:bodyPr/>
        <a:lstStyle/>
        <a:p>
          <a:endParaRPr lang="en-US"/>
        </a:p>
      </dgm:t>
    </dgm:pt>
    <dgm:pt modelId="{0A488456-DA2B-C743-B0AC-A7FB85C902F9}" type="sibTrans" cxnId="{1FC22E06-C6E5-6E45-A4D9-3C85793AE092}">
      <dgm:prSet/>
      <dgm:spPr/>
      <dgm:t>
        <a:bodyPr/>
        <a:lstStyle/>
        <a:p>
          <a:endParaRPr lang="en-US"/>
        </a:p>
      </dgm:t>
    </dgm:pt>
    <dgm:pt modelId="{FC01EB15-97DE-A846-8BF2-C2F8474DD828}">
      <dgm:prSet phldrT="[Text]" custT="1"/>
      <dgm:spPr/>
      <dgm:t>
        <a:bodyPr/>
        <a:lstStyle/>
        <a:p>
          <a:r>
            <a:rPr lang="en-US" sz="1200" dirty="0">
              <a:latin typeface="Helvetica" pitchFamily="2" charset="0"/>
            </a:rPr>
            <a:t>¿</a:t>
          </a:r>
          <a:r>
            <a:rPr lang="en-US" sz="1200" dirty="0" err="1">
              <a:latin typeface="Helvetica" pitchFamily="2" charset="0"/>
            </a:rPr>
            <a:t>quién</a:t>
          </a:r>
          <a:r>
            <a:rPr lang="en-US" sz="1200" dirty="0">
              <a:latin typeface="Helvetica" pitchFamily="2" charset="0"/>
            </a:rPr>
            <a:t> es?</a:t>
          </a:r>
        </a:p>
        <a:p>
          <a:r>
            <a:rPr lang="en-US" sz="1200" dirty="0">
              <a:latin typeface="Helvetica" pitchFamily="2" charset="0"/>
            </a:rPr>
            <a:t>¿</a:t>
          </a:r>
          <a:r>
            <a:rPr lang="en-US" sz="1200" dirty="0" err="1">
              <a:latin typeface="Helvetica" pitchFamily="2" charset="0"/>
            </a:rPr>
            <a:t>en</a:t>
          </a:r>
          <a:r>
            <a:rPr lang="en-US" sz="1200" dirty="0">
              <a:latin typeface="Helvetica" pitchFamily="2" charset="0"/>
            </a:rPr>
            <a:t> </a:t>
          </a:r>
          <a:r>
            <a:rPr lang="en-US" sz="1200" dirty="0" err="1">
              <a:latin typeface="Helvetica" pitchFamily="2" charset="0"/>
            </a:rPr>
            <a:t>dónde</a:t>
          </a:r>
          <a:r>
            <a:rPr lang="en-US" sz="1200" dirty="0">
              <a:latin typeface="Helvetica" pitchFamily="2" charset="0"/>
            </a:rPr>
            <a:t> </a:t>
          </a:r>
          <a:r>
            <a:rPr lang="en-US" sz="1200" dirty="0" err="1">
              <a:latin typeface="Helvetica" pitchFamily="2" charset="0"/>
            </a:rPr>
            <a:t>está</a:t>
          </a:r>
          <a:r>
            <a:rPr lang="en-US" sz="1200" dirty="0">
              <a:latin typeface="Helvetica" pitchFamily="2" charset="0"/>
            </a:rPr>
            <a:t>? ¿</a:t>
          </a:r>
          <a:r>
            <a:rPr lang="en-US" sz="1200" dirty="0" err="1">
              <a:latin typeface="Helvetica" pitchFamily="2" charset="0"/>
            </a:rPr>
            <a:t>en</a:t>
          </a:r>
          <a:r>
            <a:rPr lang="en-US" sz="1200" dirty="0">
              <a:latin typeface="Helvetica" pitchFamily="2" charset="0"/>
            </a:rPr>
            <a:t> </a:t>
          </a:r>
          <a:r>
            <a:rPr lang="en-US" sz="1200" dirty="0" err="1">
              <a:latin typeface="Helvetica" pitchFamily="2" charset="0"/>
            </a:rPr>
            <a:t>dónde</a:t>
          </a:r>
          <a:r>
            <a:rPr lang="en-US" sz="1200" dirty="0">
              <a:latin typeface="Helvetica" pitchFamily="2" charset="0"/>
            </a:rPr>
            <a:t> se </a:t>
          </a:r>
          <a:r>
            <a:rPr lang="en-US" sz="1200" dirty="0" err="1">
              <a:latin typeface="Helvetica" pitchFamily="2" charset="0"/>
            </a:rPr>
            <a:t>puede</a:t>
          </a:r>
          <a:r>
            <a:rPr lang="en-US" sz="1200" dirty="0">
              <a:latin typeface="Helvetica" pitchFamily="2" charset="0"/>
            </a:rPr>
            <a:t> </a:t>
          </a:r>
          <a:r>
            <a:rPr lang="en-US" sz="1200" dirty="0" err="1">
              <a:latin typeface="Helvetica" pitchFamily="2" charset="0"/>
            </a:rPr>
            <a:t>contactar</a:t>
          </a:r>
          <a:r>
            <a:rPr lang="en-US" sz="1200" dirty="0">
              <a:latin typeface="Helvetica" pitchFamily="2" charset="0"/>
            </a:rPr>
            <a:t>? ¿</a:t>
          </a:r>
          <a:r>
            <a:rPr lang="en-US" sz="1200" dirty="0" err="1">
              <a:latin typeface="Helvetica" pitchFamily="2" charset="0"/>
            </a:rPr>
            <a:t>quién</a:t>
          </a:r>
          <a:r>
            <a:rPr lang="en-US" sz="1200" dirty="0">
              <a:latin typeface="Helvetica" pitchFamily="2" charset="0"/>
            </a:rPr>
            <a:t> </a:t>
          </a:r>
          <a:r>
            <a:rPr lang="en-US" sz="1200" dirty="0" err="1">
              <a:latin typeface="Helvetica" pitchFamily="2" charset="0"/>
            </a:rPr>
            <a:t>debe</a:t>
          </a:r>
          <a:r>
            <a:rPr lang="en-US" sz="1200" dirty="0">
              <a:latin typeface="Helvetica" pitchFamily="2" charset="0"/>
            </a:rPr>
            <a:t> </a:t>
          </a:r>
          <a:r>
            <a:rPr lang="en-US" sz="1200" dirty="0" err="1">
              <a:latin typeface="Helvetica" pitchFamily="2" charset="0"/>
            </a:rPr>
            <a:t>contactarle</a:t>
          </a:r>
          <a:r>
            <a:rPr lang="en-US" sz="1200" dirty="0">
              <a:latin typeface="Helvetica" pitchFamily="2" charset="0"/>
            </a:rPr>
            <a:t>?</a:t>
          </a:r>
        </a:p>
        <a:p>
          <a:r>
            <a:rPr lang="en-US" sz="1200" dirty="0">
              <a:latin typeface="Helvetica" pitchFamily="2" charset="0"/>
            </a:rPr>
            <a:t>¿</a:t>
          </a:r>
          <a:r>
            <a:rPr lang="en-US" sz="1200" dirty="0" err="1">
              <a:latin typeface="Helvetica" pitchFamily="2" charset="0"/>
            </a:rPr>
            <a:t>qué</a:t>
          </a:r>
          <a:r>
            <a:rPr lang="en-US" sz="1200" dirty="0">
              <a:latin typeface="Helvetica" pitchFamily="2" charset="0"/>
            </a:rPr>
            <a:t> </a:t>
          </a:r>
          <a:r>
            <a:rPr lang="en-US" sz="1200" dirty="0" err="1">
              <a:latin typeface="Helvetica" pitchFamily="2" charset="0"/>
            </a:rPr>
            <a:t>necesita</a:t>
          </a:r>
          <a:r>
            <a:rPr lang="en-US" sz="1200" dirty="0">
              <a:latin typeface="Helvetica" pitchFamily="2" charset="0"/>
            </a:rPr>
            <a:t>?</a:t>
          </a:r>
        </a:p>
        <a:p>
          <a:r>
            <a:rPr lang="en-US" sz="1200" dirty="0">
              <a:latin typeface="Helvetica" pitchFamily="2" charset="0"/>
            </a:rPr>
            <a:t>¿</a:t>
          </a:r>
          <a:r>
            <a:rPr lang="en-US" sz="1200" dirty="0" err="1">
              <a:latin typeface="Helvetica" pitchFamily="2" charset="0"/>
            </a:rPr>
            <a:t>qué</a:t>
          </a:r>
          <a:r>
            <a:rPr lang="en-US" sz="1200" dirty="0">
              <a:latin typeface="Helvetica" pitchFamily="2" charset="0"/>
            </a:rPr>
            <a:t> le </a:t>
          </a:r>
          <a:r>
            <a:rPr lang="en-US" sz="1200" dirty="0" err="1">
              <a:latin typeface="Helvetica" pitchFamily="2" charset="0"/>
            </a:rPr>
            <a:t>ocurre</a:t>
          </a:r>
          <a:r>
            <a:rPr lang="en-US" sz="1200" dirty="0">
              <a:latin typeface="Helvetica" pitchFamily="2" charset="0"/>
            </a:rPr>
            <a:t>?</a:t>
          </a:r>
        </a:p>
        <a:p>
          <a:r>
            <a:rPr lang="en-US" sz="1200" dirty="0">
              <a:latin typeface="Helvetica" pitchFamily="2" charset="0"/>
            </a:rPr>
            <a:t>¿</a:t>
          </a:r>
          <a:r>
            <a:rPr lang="en-US" sz="1200" dirty="0" err="1">
              <a:latin typeface="Helvetica" pitchFamily="2" charset="0"/>
            </a:rPr>
            <a:t>qué</a:t>
          </a:r>
          <a:r>
            <a:rPr lang="en-US" sz="1200" dirty="0">
              <a:latin typeface="Helvetica" pitchFamily="2" charset="0"/>
            </a:rPr>
            <a:t> le </a:t>
          </a:r>
          <a:r>
            <a:rPr lang="en-US" sz="1200" dirty="0" err="1">
              <a:latin typeface="Helvetica" pitchFamily="2" charset="0"/>
            </a:rPr>
            <a:t>preocupa</a:t>
          </a:r>
          <a:r>
            <a:rPr lang="en-US" sz="1200" dirty="0">
              <a:latin typeface="Helvetica" pitchFamily="2" charset="0"/>
            </a:rPr>
            <a:t>?</a:t>
          </a:r>
        </a:p>
        <a:p>
          <a:r>
            <a:rPr lang="en-US" sz="1200" dirty="0">
              <a:latin typeface="Helvetica" pitchFamily="2" charset="0"/>
            </a:rPr>
            <a:t>¿</a:t>
          </a:r>
          <a:r>
            <a:rPr lang="en-US" sz="1200" dirty="0" err="1">
              <a:latin typeface="Helvetica" pitchFamily="2" charset="0"/>
            </a:rPr>
            <a:t>qué</a:t>
          </a:r>
          <a:r>
            <a:rPr lang="en-US" sz="1200" dirty="0">
              <a:latin typeface="Helvetica" pitchFamily="2" charset="0"/>
            </a:rPr>
            <a:t> le </a:t>
          </a:r>
          <a:r>
            <a:rPr lang="en-US" sz="1200" dirty="0" err="1">
              <a:latin typeface="Helvetica" pitchFamily="2" charset="0"/>
            </a:rPr>
            <a:t>interesa</a:t>
          </a:r>
          <a:r>
            <a:rPr lang="en-US" sz="1200" dirty="0">
              <a:latin typeface="Helvetica" pitchFamily="2" charset="0"/>
            </a:rPr>
            <a:t>?</a:t>
          </a:r>
        </a:p>
        <a:p>
          <a:endParaRPr lang="en-US" sz="1600" dirty="0">
            <a:latin typeface="Helvetica" pitchFamily="2" charset="0"/>
          </a:endParaRPr>
        </a:p>
      </dgm:t>
    </dgm:pt>
    <dgm:pt modelId="{A3EA4C4C-CCBF-4D47-9B9B-33A80691DBDF}" type="parTrans" cxnId="{17C119BC-CDF7-C544-89C7-328FE6D26500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597B391-6DE2-A04A-A004-2DA7ED041FAF}" type="sibTrans" cxnId="{17C119BC-CDF7-C544-89C7-328FE6D26500}">
      <dgm:prSet/>
      <dgm:spPr/>
      <dgm:t>
        <a:bodyPr/>
        <a:lstStyle/>
        <a:p>
          <a:endParaRPr lang="en-US"/>
        </a:p>
      </dgm:t>
    </dgm:pt>
    <dgm:pt modelId="{4B8611DA-58E4-034A-8EA2-EB9F83715F38}" type="pres">
      <dgm:prSet presAssocID="{F53FEE99-957D-4C49-B6D9-C303608136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CB2A9B-CEBD-0841-A4F6-E864E356D865}" type="pres">
      <dgm:prSet presAssocID="{EFEFB5EE-6969-1348-80DB-5C3E08547884}" presName="root" presStyleCnt="0"/>
      <dgm:spPr/>
    </dgm:pt>
    <dgm:pt modelId="{9D3FEFE7-6E59-CD48-A445-8B2563FAC342}" type="pres">
      <dgm:prSet presAssocID="{EFEFB5EE-6969-1348-80DB-5C3E08547884}" presName="rootComposite" presStyleCnt="0"/>
      <dgm:spPr/>
    </dgm:pt>
    <dgm:pt modelId="{1BDBACC4-4D8C-1A41-B20B-055E64B3682B}" type="pres">
      <dgm:prSet presAssocID="{EFEFB5EE-6969-1348-80DB-5C3E08547884}" presName="rootText" presStyleLbl="node1" presStyleIdx="0" presStyleCnt="2"/>
      <dgm:spPr/>
    </dgm:pt>
    <dgm:pt modelId="{38A98BBC-FB0A-E74B-BB17-BB031FA5E3B3}" type="pres">
      <dgm:prSet presAssocID="{EFEFB5EE-6969-1348-80DB-5C3E08547884}" presName="rootConnector" presStyleLbl="node1" presStyleIdx="0" presStyleCnt="2"/>
      <dgm:spPr/>
    </dgm:pt>
    <dgm:pt modelId="{77E194D9-BC67-BA42-8060-138B5474F420}" type="pres">
      <dgm:prSet presAssocID="{EFEFB5EE-6969-1348-80DB-5C3E08547884}" presName="childShape" presStyleCnt="0"/>
      <dgm:spPr/>
    </dgm:pt>
    <dgm:pt modelId="{809ECBB4-F7A9-E74C-8663-E0B46A9AEB84}" type="pres">
      <dgm:prSet presAssocID="{9A80ABAA-51F9-CF4F-A2A8-A7FF940C2EA7}" presName="Name13" presStyleLbl="parChTrans1D2" presStyleIdx="0" presStyleCnt="3"/>
      <dgm:spPr/>
    </dgm:pt>
    <dgm:pt modelId="{69F63C91-3218-D84A-8091-8D45120DF084}" type="pres">
      <dgm:prSet presAssocID="{D6D992CA-2319-E047-964B-A2FF928FA902}" presName="childText" presStyleLbl="bgAcc1" presStyleIdx="0" presStyleCnt="3" custLinFactNeighborX="-7622" custLinFactNeighborY="-16242">
        <dgm:presLayoutVars>
          <dgm:bulletEnabled val="1"/>
        </dgm:presLayoutVars>
      </dgm:prSet>
      <dgm:spPr/>
    </dgm:pt>
    <dgm:pt modelId="{A7AF083B-45C6-0C42-8AA8-8E6038350A80}" type="pres">
      <dgm:prSet presAssocID="{42B58FA0-236C-4647-B620-F7743E7C9904}" presName="Name13" presStyleLbl="parChTrans1D2" presStyleIdx="1" presStyleCnt="3"/>
      <dgm:spPr/>
    </dgm:pt>
    <dgm:pt modelId="{CD881A0F-C9B8-BD4E-8DDB-81492B433695}" type="pres">
      <dgm:prSet presAssocID="{D03A5077-466C-A344-BEEF-E92988E5E796}" presName="childText" presStyleLbl="bgAcc1" presStyleIdx="1" presStyleCnt="3" custLinFactNeighborX="-7622" custLinFactNeighborY="-31421">
        <dgm:presLayoutVars>
          <dgm:bulletEnabled val="1"/>
        </dgm:presLayoutVars>
      </dgm:prSet>
      <dgm:spPr/>
    </dgm:pt>
    <dgm:pt modelId="{681C1606-F73A-244F-8826-0110BD09957B}" type="pres">
      <dgm:prSet presAssocID="{FF6153BA-A325-B147-B96B-C21A9591E1DF}" presName="root" presStyleCnt="0"/>
      <dgm:spPr/>
    </dgm:pt>
    <dgm:pt modelId="{F1AF0FFF-FAEB-F44A-BD68-6A1C3E5A863E}" type="pres">
      <dgm:prSet presAssocID="{FF6153BA-A325-B147-B96B-C21A9591E1DF}" presName="rootComposite" presStyleCnt="0"/>
      <dgm:spPr/>
    </dgm:pt>
    <dgm:pt modelId="{266B6B5E-89CF-084B-A54A-E835D0F25350}" type="pres">
      <dgm:prSet presAssocID="{FF6153BA-A325-B147-B96B-C21A9591E1DF}" presName="rootText" presStyleLbl="node1" presStyleIdx="1" presStyleCnt="2" custLinFactNeighborX="27940" custLinFactNeighborY="6330"/>
      <dgm:spPr/>
    </dgm:pt>
    <dgm:pt modelId="{44B19EE4-F1A9-FF44-9DA7-077F6BADC6CD}" type="pres">
      <dgm:prSet presAssocID="{FF6153BA-A325-B147-B96B-C21A9591E1DF}" presName="rootConnector" presStyleLbl="node1" presStyleIdx="1" presStyleCnt="2"/>
      <dgm:spPr/>
    </dgm:pt>
    <dgm:pt modelId="{3A9F3C13-07CB-F742-881A-41C700F032B4}" type="pres">
      <dgm:prSet presAssocID="{FF6153BA-A325-B147-B96B-C21A9591E1DF}" presName="childShape" presStyleCnt="0"/>
      <dgm:spPr/>
    </dgm:pt>
    <dgm:pt modelId="{1B02D1F8-E600-0942-BF40-F6751224917F}" type="pres">
      <dgm:prSet presAssocID="{A3EA4C4C-CCBF-4D47-9B9B-33A80691DBDF}" presName="Name13" presStyleLbl="parChTrans1D2" presStyleIdx="2" presStyleCnt="3"/>
      <dgm:spPr/>
    </dgm:pt>
    <dgm:pt modelId="{B85B3481-EA8A-3948-97CF-BACC9147D1EF}" type="pres">
      <dgm:prSet presAssocID="{FC01EB15-97DE-A846-8BF2-C2F8474DD828}" presName="childText" presStyleLbl="bgAcc1" presStyleIdx="2" presStyleCnt="3" custScaleX="110429" custScaleY="165846" custLinFactNeighborX="6468" custLinFactNeighborY="18352">
        <dgm:presLayoutVars>
          <dgm:bulletEnabled val="1"/>
        </dgm:presLayoutVars>
      </dgm:prSet>
      <dgm:spPr/>
    </dgm:pt>
  </dgm:ptLst>
  <dgm:cxnLst>
    <dgm:cxn modelId="{1FC22E06-C6E5-6E45-A4D9-3C85793AE092}" srcId="{F53FEE99-957D-4C49-B6D9-C30360813693}" destId="{FF6153BA-A325-B147-B96B-C21A9591E1DF}" srcOrd="1" destOrd="0" parTransId="{03EBD9A7-5A99-954D-B399-DEC1B3CB39CD}" sibTransId="{0A488456-DA2B-C743-B0AC-A7FB85C902F9}"/>
    <dgm:cxn modelId="{4A51340E-4BB7-E64F-9931-C39111459B84}" type="presOf" srcId="{FF6153BA-A325-B147-B96B-C21A9591E1DF}" destId="{266B6B5E-89CF-084B-A54A-E835D0F25350}" srcOrd="0" destOrd="0" presId="urn:microsoft.com/office/officeart/2005/8/layout/hierarchy3"/>
    <dgm:cxn modelId="{E1229B25-5463-CA4A-B960-58FB6BF3237D}" type="presOf" srcId="{F53FEE99-957D-4C49-B6D9-C30360813693}" destId="{4B8611DA-58E4-034A-8EA2-EB9F83715F38}" srcOrd="0" destOrd="0" presId="urn:microsoft.com/office/officeart/2005/8/layout/hierarchy3"/>
    <dgm:cxn modelId="{8BAFA23C-370E-804F-B8B8-261D1571E9C0}" type="presOf" srcId="{FC01EB15-97DE-A846-8BF2-C2F8474DD828}" destId="{B85B3481-EA8A-3948-97CF-BACC9147D1EF}" srcOrd="0" destOrd="0" presId="urn:microsoft.com/office/officeart/2005/8/layout/hierarchy3"/>
    <dgm:cxn modelId="{035ECB41-EF34-E74E-BD69-488C9B786193}" type="presOf" srcId="{9A80ABAA-51F9-CF4F-A2A8-A7FF940C2EA7}" destId="{809ECBB4-F7A9-E74C-8663-E0B46A9AEB84}" srcOrd="0" destOrd="0" presId="urn:microsoft.com/office/officeart/2005/8/layout/hierarchy3"/>
    <dgm:cxn modelId="{84BF2544-081D-0B47-A839-9DA08F555BC6}" type="presOf" srcId="{FF6153BA-A325-B147-B96B-C21A9591E1DF}" destId="{44B19EE4-F1A9-FF44-9DA7-077F6BADC6CD}" srcOrd="1" destOrd="0" presId="urn:microsoft.com/office/officeart/2005/8/layout/hierarchy3"/>
    <dgm:cxn modelId="{3E788246-4BB4-AE44-9909-792E20CC0688}" type="presOf" srcId="{EFEFB5EE-6969-1348-80DB-5C3E08547884}" destId="{38A98BBC-FB0A-E74B-BB17-BB031FA5E3B3}" srcOrd="1" destOrd="0" presId="urn:microsoft.com/office/officeart/2005/8/layout/hierarchy3"/>
    <dgm:cxn modelId="{8C46A647-A2B5-2C4D-B269-795F6DD521C9}" type="presOf" srcId="{D6D992CA-2319-E047-964B-A2FF928FA902}" destId="{69F63C91-3218-D84A-8091-8D45120DF084}" srcOrd="0" destOrd="0" presId="urn:microsoft.com/office/officeart/2005/8/layout/hierarchy3"/>
    <dgm:cxn modelId="{98C0404B-29F2-084F-BD70-78C248EFBFC2}" srcId="{EFEFB5EE-6969-1348-80DB-5C3E08547884}" destId="{D03A5077-466C-A344-BEEF-E92988E5E796}" srcOrd="1" destOrd="0" parTransId="{42B58FA0-236C-4647-B620-F7743E7C9904}" sibTransId="{581A9652-2B87-DE4B-B359-E69A66F5C9B5}"/>
    <dgm:cxn modelId="{0BC80760-6A4C-DC43-B808-BB24BD8D9432}" type="presOf" srcId="{A3EA4C4C-CCBF-4D47-9B9B-33A80691DBDF}" destId="{1B02D1F8-E600-0942-BF40-F6751224917F}" srcOrd="0" destOrd="0" presId="urn:microsoft.com/office/officeart/2005/8/layout/hierarchy3"/>
    <dgm:cxn modelId="{0926EE82-0573-F945-B662-A422870969EB}" type="presOf" srcId="{D03A5077-466C-A344-BEEF-E92988E5E796}" destId="{CD881A0F-C9B8-BD4E-8DDB-81492B433695}" srcOrd="0" destOrd="0" presId="urn:microsoft.com/office/officeart/2005/8/layout/hierarchy3"/>
    <dgm:cxn modelId="{8F103A8A-8928-994E-BFC9-F6C934387691}" type="presOf" srcId="{42B58FA0-236C-4647-B620-F7743E7C9904}" destId="{A7AF083B-45C6-0C42-8AA8-8E6038350A80}" srcOrd="0" destOrd="0" presId="urn:microsoft.com/office/officeart/2005/8/layout/hierarchy3"/>
    <dgm:cxn modelId="{17C119BC-CDF7-C544-89C7-328FE6D26500}" srcId="{FF6153BA-A325-B147-B96B-C21A9591E1DF}" destId="{FC01EB15-97DE-A846-8BF2-C2F8474DD828}" srcOrd="0" destOrd="0" parTransId="{A3EA4C4C-CCBF-4D47-9B9B-33A80691DBDF}" sibTransId="{3597B391-6DE2-A04A-A004-2DA7ED041FAF}"/>
    <dgm:cxn modelId="{4AD3C6C6-D29E-1E47-AB22-9A72C5D032AD}" srcId="{EFEFB5EE-6969-1348-80DB-5C3E08547884}" destId="{D6D992CA-2319-E047-964B-A2FF928FA902}" srcOrd="0" destOrd="0" parTransId="{9A80ABAA-51F9-CF4F-A2A8-A7FF940C2EA7}" sibTransId="{1F6AA00D-53CC-D543-B876-402673B5ECAE}"/>
    <dgm:cxn modelId="{38B517CC-27B5-CF4E-96AF-2E74783E6918}" type="presOf" srcId="{EFEFB5EE-6969-1348-80DB-5C3E08547884}" destId="{1BDBACC4-4D8C-1A41-B20B-055E64B3682B}" srcOrd="0" destOrd="0" presId="urn:microsoft.com/office/officeart/2005/8/layout/hierarchy3"/>
    <dgm:cxn modelId="{8CE697F6-0A1C-8840-91DD-93EE7AFDE1CF}" srcId="{F53FEE99-957D-4C49-B6D9-C30360813693}" destId="{EFEFB5EE-6969-1348-80DB-5C3E08547884}" srcOrd="0" destOrd="0" parTransId="{48B9A77E-7F44-4142-9893-17AEFD3A8961}" sibTransId="{4F54C4C9-005E-D643-8FF0-A89ABCB8A94D}"/>
    <dgm:cxn modelId="{7D4B92BE-2025-7443-913E-F8CEE75E7F9B}" type="presParOf" srcId="{4B8611DA-58E4-034A-8EA2-EB9F83715F38}" destId="{22CB2A9B-CEBD-0841-A4F6-E864E356D865}" srcOrd="0" destOrd="0" presId="urn:microsoft.com/office/officeart/2005/8/layout/hierarchy3"/>
    <dgm:cxn modelId="{9EE6C5AE-DBFC-FB49-9E81-F4CAB55CB4D1}" type="presParOf" srcId="{22CB2A9B-CEBD-0841-A4F6-E864E356D865}" destId="{9D3FEFE7-6E59-CD48-A445-8B2563FAC342}" srcOrd="0" destOrd="0" presId="urn:microsoft.com/office/officeart/2005/8/layout/hierarchy3"/>
    <dgm:cxn modelId="{A00ECAF6-343C-154D-BCB3-F40D8D5B5492}" type="presParOf" srcId="{9D3FEFE7-6E59-CD48-A445-8B2563FAC342}" destId="{1BDBACC4-4D8C-1A41-B20B-055E64B3682B}" srcOrd="0" destOrd="0" presId="urn:microsoft.com/office/officeart/2005/8/layout/hierarchy3"/>
    <dgm:cxn modelId="{89369CDB-D3D5-4248-BF96-9C0EF1E4BB9A}" type="presParOf" srcId="{9D3FEFE7-6E59-CD48-A445-8B2563FAC342}" destId="{38A98BBC-FB0A-E74B-BB17-BB031FA5E3B3}" srcOrd="1" destOrd="0" presId="urn:microsoft.com/office/officeart/2005/8/layout/hierarchy3"/>
    <dgm:cxn modelId="{BD2955D6-9835-944C-B75E-BF143112A4E3}" type="presParOf" srcId="{22CB2A9B-CEBD-0841-A4F6-E864E356D865}" destId="{77E194D9-BC67-BA42-8060-138B5474F420}" srcOrd="1" destOrd="0" presId="urn:microsoft.com/office/officeart/2005/8/layout/hierarchy3"/>
    <dgm:cxn modelId="{92E56801-BF65-224E-BC7C-8A92597F7B28}" type="presParOf" srcId="{77E194D9-BC67-BA42-8060-138B5474F420}" destId="{809ECBB4-F7A9-E74C-8663-E0B46A9AEB84}" srcOrd="0" destOrd="0" presId="urn:microsoft.com/office/officeart/2005/8/layout/hierarchy3"/>
    <dgm:cxn modelId="{375599C4-EEAF-4849-9AEF-6BA183488F47}" type="presParOf" srcId="{77E194D9-BC67-BA42-8060-138B5474F420}" destId="{69F63C91-3218-D84A-8091-8D45120DF084}" srcOrd="1" destOrd="0" presId="urn:microsoft.com/office/officeart/2005/8/layout/hierarchy3"/>
    <dgm:cxn modelId="{2C7A8E4A-791D-EF4C-86BD-7512F6D2B6EC}" type="presParOf" srcId="{77E194D9-BC67-BA42-8060-138B5474F420}" destId="{A7AF083B-45C6-0C42-8AA8-8E6038350A80}" srcOrd="2" destOrd="0" presId="urn:microsoft.com/office/officeart/2005/8/layout/hierarchy3"/>
    <dgm:cxn modelId="{1889F4E3-47A0-474B-B101-1F7E00E57B10}" type="presParOf" srcId="{77E194D9-BC67-BA42-8060-138B5474F420}" destId="{CD881A0F-C9B8-BD4E-8DDB-81492B433695}" srcOrd="3" destOrd="0" presId="urn:microsoft.com/office/officeart/2005/8/layout/hierarchy3"/>
    <dgm:cxn modelId="{56ACD9B8-BCDC-3C43-BC50-048187DAA598}" type="presParOf" srcId="{4B8611DA-58E4-034A-8EA2-EB9F83715F38}" destId="{681C1606-F73A-244F-8826-0110BD09957B}" srcOrd="1" destOrd="0" presId="urn:microsoft.com/office/officeart/2005/8/layout/hierarchy3"/>
    <dgm:cxn modelId="{811B6394-AD29-314A-BC15-05D40E003BB4}" type="presParOf" srcId="{681C1606-F73A-244F-8826-0110BD09957B}" destId="{F1AF0FFF-FAEB-F44A-BD68-6A1C3E5A863E}" srcOrd="0" destOrd="0" presId="urn:microsoft.com/office/officeart/2005/8/layout/hierarchy3"/>
    <dgm:cxn modelId="{F5FB0B02-8C49-184F-B88E-016B488B68AF}" type="presParOf" srcId="{F1AF0FFF-FAEB-F44A-BD68-6A1C3E5A863E}" destId="{266B6B5E-89CF-084B-A54A-E835D0F25350}" srcOrd="0" destOrd="0" presId="urn:microsoft.com/office/officeart/2005/8/layout/hierarchy3"/>
    <dgm:cxn modelId="{4FCC476A-DF31-2342-AB14-68E9B36ED6F7}" type="presParOf" srcId="{F1AF0FFF-FAEB-F44A-BD68-6A1C3E5A863E}" destId="{44B19EE4-F1A9-FF44-9DA7-077F6BADC6CD}" srcOrd="1" destOrd="0" presId="urn:microsoft.com/office/officeart/2005/8/layout/hierarchy3"/>
    <dgm:cxn modelId="{E6BB5011-8B3A-9B4C-81C4-C1CB7A49D1F6}" type="presParOf" srcId="{681C1606-F73A-244F-8826-0110BD09957B}" destId="{3A9F3C13-07CB-F742-881A-41C700F032B4}" srcOrd="1" destOrd="0" presId="urn:microsoft.com/office/officeart/2005/8/layout/hierarchy3"/>
    <dgm:cxn modelId="{18E76719-657E-EA4B-8AE6-AF845669E1B1}" type="presParOf" srcId="{3A9F3C13-07CB-F742-881A-41C700F032B4}" destId="{1B02D1F8-E600-0942-BF40-F6751224917F}" srcOrd="0" destOrd="0" presId="urn:microsoft.com/office/officeart/2005/8/layout/hierarchy3"/>
    <dgm:cxn modelId="{0125F07E-C74E-3B41-BD49-7A7E8E0FDACA}" type="presParOf" srcId="{3A9F3C13-07CB-F742-881A-41C700F032B4}" destId="{B85B3481-EA8A-3948-97CF-BACC9147D1E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3FEE99-957D-4C49-B6D9-C30360813693}" type="doc">
      <dgm:prSet loTypeId="urn:microsoft.com/office/officeart/2005/8/layout/hierarchy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FEFB5EE-6969-1348-80DB-5C3E08547884}">
      <dgm:prSet phldrT="[Text]"/>
      <dgm:spPr>
        <a:solidFill>
          <a:schemeClr val="accent3">
            <a:hueOff val="0"/>
            <a:satOff val="0"/>
            <a:lumOff val="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 err="1">
              <a:latin typeface="Abadi" panose="020B0604020104020204" pitchFamily="34" charset="0"/>
            </a:rPr>
            <a:t>Polícy</a:t>
          </a:r>
          <a:r>
            <a:rPr lang="en-US" dirty="0">
              <a:latin typeface="Abadi" panose="020B0604020104020204" pitchFamily="34" charset="0"/>
            </a:rPr>
            <a:t>/programs/strategies</a:t>
          </a:r>
        </a:p>
      </dgm:t>
    </dgm:pt>
    <dgm:pt modelId="{48B9A77E-7F44-4142-9893-17AEFD3A8961}" type="parTrans" cxnId="{8CE697F6-0A1C-8840-91DD-93EE7AFDE1CF}">
      <dgm:prSet/>
      <dgm:spPr/>
      <dgm:t>
        <a:bodyPr/>
        <a:lstStyle/>
        <a:p>
          <a:endParaRPr lang="en-US"/>
        </a:p>
      </dgm:t>
    </dgm:pt>
    <dgm:pt modelId="{4F54C4C9-005E-D643-8FF0-A89ABCB8A94D}" type="sibTrans" cxnId="{8CE697F6-0A1C-8840-91DD-93EE7AFDE1CF}">
      <dgm:prSet/>
      <dgm:spPr/>
      <dgm:t>
        <a:bodyPr/>
        <a:lstStyle/>
        <a:p>
          <a:endParaRPr lang="en-US"/>
        </a:p>
      </dgm:t>
    </dgm:pt>
    <dgm:pt modelId="{D6D992CA-2319-E047-964B-A2FF928FA902}">
      <dgm:prSet phldrT="[Text]" custT="1"/>
      <dgm:spPr/>
      <dgm:t>
        <a:bodyPr/>
        <a:lstStyle/>
        <a:p>
          <a:r>
            <a:rPr lang="en-US" sz="1200" dirty="0">
              <a:latin typeface="Helvetica" pitchFamily="2" charset="0"/>
            </a:rPr>
            <a:t>do they exist?</a:t>
          </a:r>
        </a:p>
        <a:p>
          <a:r>
            <a:rPr lang="en-US" sz="1200" dirty="0">
              <a:latin typeface="Helvetica" pitchFamily="2" charset="0"/>
            </a:rPr>
            <a:t>are  those enough?: scale, #, distribution, approach</a:t>
          </a:r>
        </a:p>
        <a:p>
          <a:r>
            <a:rPr lang="en-US" sz="1200" dirty="0">
              <a:latin typeface="Helvetica" pitchFamily="2" charset="0"/>
            </a:rPr>
            <a:t>are those adapted?</a:t>
          </a:r>
        </a:p>
      </dgm:t>
    </dgm:pt>
    <dgm:pt modelId="{9A80ABAA-51F9-CF4F-A2A8-A7FF940C2EA7}" type="parTrans" cxnId="{4AD3C6C6-D29E-1E47-AB22-9A72C5D032AD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F6AA00D-53CC-D543-B876-402673B5ECAE}" type="sibTrans" cxnId="{4AD3C6C6-D29E-1E47-AB22-9A72C5D032AD}">
      <dgm:prSet/>
      <dgm:spPr/>
      <dgm:t>
        <a:bodyPr/>
        <a:lstStyle/>
        <a:p>
          <a:endParaRPr lang="en-US"/>
        </a:p>
      </dgm:t>
    </dgm:pt>
    <dgm:pt modelId="{D03A5077-466C-A344-BEEF-E92988E5E796}">
      <dgm:prSet phldrT="[Text]" custT="1"/>
      <dgm:spPr/>
      <dgm:t>
        <a:bodyPr/>
        <a:lstStyle/>
        <a:p>
          <a:r>
            <a:rPr lang="en-US" sz="1050" dirty="0">
              <a:latin typeface="Helvetica" pitchFamily="2" charset="0"/>
            </a:rPr>
            <a:t>If the answer is NO to any of the above: </a:t>
          </a:r>
        </a:p>
        <a:p>
          <a:r>
            <a:rPr lang="en-US" sz="1050" dirty="0">
              <a:latin typeface="Helvetica" pitchFamily="2" charset="0"/>
            </a:rPr>
            <a:t>The way ahead is:</a:t>
          </a:r>
        </a:p>
        <a:p>
          <a:r>
            <a:rPr lang="en-US" sz="1050" dirty="0">
              <a:latin typeface="Helvetica" pitchFamily="2" charset="0"/>
            </a:rPr>
            <a:t>* Scaling up</a:t>
          </a:r>
        </a:p>
        <a:p>
          <a:r>
            <a:rPr lang="en-US" sz="1050" dirty="0">
              <a:latin typeface="Helvetica" pitchFamily="2" charset="0"/>
            </a:rPr>
            <a:t>*Adapt - approaches</a:t>
          </a:r>
        </a:p>
        <a:p>
          <a:r>
            <a:rPr lang="en-US" sz="1050" dirty="0">
              <a:latin typeface="Helvetica" pitchFamily="2" charset="0"/>
            </a:rPr>
            <a:t>*Adjust – </a:t>
          </a:r>
          <a:r>
            <a:rPr lang="es-MX" sz="1050" dirty="0">
              <a:latin typeface="Helvetica" pitchFamily="2" charset="0"/>
            </a:rPr>
            <a:t>new initiatives or adjusted initiatives</a:t>
          </a:r>
          <a:endParaRPr lang="en-US" sz="1050" dirty="0">
            <a:latin typeface="Helvetica" pitchFamily="2" charset="0"/>
          </a:endParaRPr>
        </a:p>
      </dgm:t>
    </dgm:pt>
    <dgm:pt modelId="{42B58FA0-236C-4647-B620-F7743E7C9904}" type="parTrans" cxnId="{98C0404B-29F2-084F-BD70-78C248EFBFC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581A9652-2B87-DE4B-B359-E69A66F5C9B5}" type="sibTrans" cxnId="{98C0404B-29F2-084F-BD70-78C248EFBFC2}">
      <dgm:prSet/>
      <dgm:spPr/>
      <dgm:t>
        <a:bodyPr/>
        <a:lstStyle/>
        <a:p>
          <a:endParaRPr lang="en-US"/>
        </a:p>
      </dgm:t>
    </dgm:pt>
    <dgm:pt modelId="{FF6153BA-A325-B147-B96B-C21A9591E1DF}">
      <dgm:prSet phldrT="[Text]"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Person excluded from different rights</a:t>
          </a:r>
        </a:p>
      </dgm:t>
    </dgm:pt>
    <dgm:pt modelId="{03EBD9A7-5A99-954D-B399-DEC1B3CB39CD}" type="parTrans" cxnId="{1FC22E06-C6E5-6E45-A4D9-3C85793AE092}">
      <dgm:prSet/>
      <dgm:spPr/>
      <dgm:t>
        <a:bodyPr/>
        <a:lstStyle/>
        <a:p>
          <a:endParaRPr lang="en-US"/>
        </a:p>
      </dgm:t>
    </dgm:pt>
    <dgm:pt modelId="{0A488456-DA2B-C743-B0AC-A7FB85C902F9}" type="sibTrans" cxnId="{1FC22E06-C6E5-6E45-A4D9-3C85793AE092}">
      <dgm:prSet/>
      <dgm:spPr/>
      <dgm:t>
        <a:bodyPr/>
        <a:lstStyle/>
        <a:p>
          <a:endParaRPr lang="en-US"/>
        </a:p>
      </dgm:t>
    </dgm:pt>
    <dgm:pt modelId="{FC01EB15-97DE-A846-8BF2-C2F8474DD828}">
      <dgm:prSet phldrT="[Text]" custT="1"/>
      <dgm:spPr/>
      <dgm:t>
        <a:bodyPr/>
        <a:lstStyle/>
        <a:p>
          <a:r>
            <a:rPr lang="en-US" sz="1200" dirty="0">
              <a:latin typeface="Helvetica" pitchFamily="2" charset="0"/>
            </a:rPr>
            <a:t>who they are?</a:t>
          </a:r>
        </a:p>
        <a:p>
          <a:r>
            <a:rPr lang="en-US" sz="1200" dirty="0">
              <a:latin typeface="Helvetica" pitchFamily="2" charset="0"/>
            </a:rPr>
            <a:t>where they are at? where can be reached? who </a:t>
          </a:r>
          <a:r>
            <a:rPr lang="en-US" sz="1200" dirty="0" err="1">
              <a:latin typeface="Helvetica" pitchFamily="2" charset="0"/>
            </a:rPr>
            <a:t>shoudcontact</a:t>
          </a:r>
          <a:r>
            <a:rPr lang="en-US" sz="1200" dirty="0">
              <a:latin typeface="Helvetica" pitchFamily="2" charset="0"/>
            </a:rPr>
            <a:t> them?</a:t>
          </a:r>
        </a:p>
        <a:p>
          <a:r>
            <a:rPr lang="en-US" sz="1200" dirty="0">
              <a:latin typeface="Helvetica" pitchFamily="2" charset="0"/>
            </a:rPr>
            <a:t>What do  they need?</a:t>
          </a:r>
        </a:p>
        <a:p>
          <a:r>
            <a:rPr lang="en-US" sz="1200" dirty="0">
              <a:latin typeface="Helvetica" pitchFamily="2" charset="0"/>
            </a:rPr>
            <a:t>What happen to them?</a:t>
          </a:r>
        </a:p>
        <a:p>
          <a:r>
            <a:rPr lang="en-US" sz="1200" dirty="0">
              <a:latin typeface="Helvetica" pitchFamily="2" charset="0"/>
            </a:rPr>
            <a:t>What are their common worries?</a:t>
          </a:r>
        </a:p>
        <a:p>
          <a:r>
            <a:rPr lang="en-US" sz="1200" dirty="0">
              <a:latin typeface="Helvetica" pitchFamily="2" charset="0"/>
            </a:rPr>
            <a:t>What are their interests?</a:t>
          </a:r>
        </a:p>
        <a:p>
          <a:endParaRPr lang="en-US" sz="1600" dirty="0">
            <a:latin typeface="Helvetica" pitchFamily="2" charset="0"/>
          </a:endParaRPr>
        </a:p>
      </dgm:t>
    </dgm:pt>
    <dgm:pt modelId="{A3EA4C4C-CCBF-4D47-9B9B-33A80691DBDF}" type="parTrans" cxnId="{17C119BC-CDF7-C544-89C7-328FE6D26500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597B391-6DE2-A04A-A004-2DA7ED041FAF}" type="sibTrans" cxnId="{17C119BC-CDF7-C544-89C7-328FE6D26500}">
      <dgm:prSet/>
      <dgm:spPr/>
      <dgm:t>
        <a:bodyPr/>
        <a:lstStyle/>
        <a:p>
          <a:endParaRPr lang="en-US"/>
        </a:p>
      </dgm:t>
    </dgm:pt>
    <dgm:pt modelId="{4B8611DA-58E4-034A-8EA2-EB9F83715F38}" type="pres">
      <dgm:prSet presAssocID="{F53FEE99-957D-4C49-B6D9-C303608136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CB2A9B-CEBD-0841-A4F6-E864E356D865}" type="pres">
      <dgm:prSet presAssocID="{EFEFB5EE-6969-1348-80DB-5C3E08547884}" presName="root" presStyleCnt="0"/>
      <dgm:spPr/>
    </dgm:pt>
    <dgm:pt modelId="{9D3FEFE7-6E59-CD48-A445-8B2563FAC342}" type="pres">
      <dgm:prSet presAssocID="{EFEFB5EE-6969-1348-80DB-5C3E08547884}" presName="rootComposite" presStyleCnt="0"/>
      <dgm:spPr/>
    </dgm:pt>
    <dgm:pt modelId="{1BDBACC4-4D8C-1A41-B20B-055E64B3682B}" type="pres">
      <dgm:prSet presAssocID="{EFEFB5EE-6969-1348-80DB-5C3E08547884}" presName="rootText" presStyleLbl="node1" presStyleIdx="0" presStyleCnt="2"/>
      <dgm:spPr/>
    </dgm:pt>
    <dgm:pt modelId="{38A98BBC-FB0A-E74B-BB17-BB031FA5E3B3}" type="pres">
      <dgm:prSet presAssocID="{EFEFB5EE-6969-1348-80DB-5C3E08547884}" presName="rootConnector" presStyleLbl="node1" presStyleIdx="0" presStyleCnt="2"/>
      <dgm:spPr/>
    </dgm:pt>
    <dgm:pt modelId="{77E194D9-BC67-BA42-8060-138B5474F420}" type="pres">
      <dgm:prSet presAssocID="{EFEFB5EE-6969-1348-80DB-5C3E08547884}" presName="childShape" presStyleCnt="0"/>
      <dgm:spPr/>
    </dgm:pt>
    <dgm:pt modelId="{809ECBB4-F7A9-E74C-8663-E0B46A9AEB84}" type="pres">
      <dgm:prSet presAssocID="{9A80ABAA-51F9-CF4F-A2A8-A7FF940C2EA7}" presName="Name13" presStyleLbl="parChTrans1D2" presStyleIdx="0" presStyleCnt="3"/>
      <dgm:spPr/>
    </dgm:pt>
    <dgm:pt modelId="{69F63C91-3218-D84A-8091-8D45120DF084}" type="pres">
      <dgm:prSet presAssocID="{D6D992CA-2319-E047-964B-A2FF928FA902}" presName="childText" presStyleLbl="bgAcc1" presStyleIdx="0" presStyleCnt="3" custLinFactNeighborX="-7622" custLinFactNeighborY="-16242">
        <dgm:presLayoutVars>
          <dgm:bulletEnabled val="1"/>
        </dgm:presLayoutVars>
      </dgm:prSet>
      <dgm:spPr/>
    </dgm:pt>
    <dgm:pt modelId="{A7AF083B-45C6-0C42-8AA8-8E6038350A80}" type="pres">
      <dgm:prSet presAssocID="{42B58FA0-236C-4647-B620-F7743E7C9904}" presName="Name13" presStyleLbl="parChTrans1D2" presStyleIdx="1" presStyleCnt="3"/>
      <dgm:spPr/>
    </dgm:pt>
    <dgm:pt modelId="{CD881A0F-C9B8-BD4E-8DDB-81492B433695}" type="pres">
      <dgm:prSet presAssocID="{D03A5077-466C-A344-BEEF-E92988E5E796}" presName="childText" presStyleLbl="bgAcc1" presStyleIdx="1" presStyleCnt="3" custLinFactNeighborX="-7622" custLinFactNeighborY="-31421">
        <dgm:presLayoutVars>
          <dgm:bulletEnabled val="1"/>
        </dgm:presLayoutVars>
      </dgm:prSet>
      <dgm:spPr/>
    </dgm:pt>
    <dgm:pt modelId="{681C1606-F73A-244F-8826-0110BD09957B}" type="pres">
      <dgm:prSet presAssocID="{FF6153BA-A325-B147-B96B-C21A9591E1DF}" presName="root" presStyleCnt="0"/>
      <dgm:spPr/>
    </dgm:pt>
    <dgm:pt modelId="{F1AF0FFF-FAEB-F44A-BD68-6A1C3E5A863E}" type="pres">
      <dgm:prSet presAssocID="{FF6153BA-A325-B147-B96B-C21A9591E1DF}" presName="rootComposite" presStyleCnt="0"/>
      <dgm:spPr/>
    </dgm:pt>
    <dgm:pt modelId="{266B6B5E-89CF-084B-A54A-E835D0F25350}" type="pres">
      <dgm:prSet presAssocID="{FF6153BA-A325-B147-B96B-C21A9591E1DF}" presName="rootText" presStyleLbl="node1" presStyleIdx="1" presStyleCnt="2" custLinFactNeighborX="27940" custLinFactNeighborY="6330"/>
      <dgm:spPr/>
    </dgm:pt>
    <dgm:pt modelId="{44B19EE4-F1A9-FF44-9DA7-077F6BADC6CD}" type="pres">
      <dgm:prSet presAssocID="{FF6153BA-A325-B147-B96B-C21A9591E1DF}" presName="rootConnector" presStyleLbl="node1" presStyleIdx="1" presStyleCnt="2"/>
      <dgm:spPr/>
    </dgm:pt>
    <dgm:pt modelId="{3A9F3C13-07CB-F742-881A-41C700F032B4}" type="pres">
      <dgm:prSet presAssocID="{FF6153BA-A325-B147-B96B-C21A9591E1DF}" presName="childShape" presStyleCnt="0"/>
      <dgm:spPr/>
    </dgm:pt>
    <dgm:pt modelId="{1B02D1F8-E600-0942-BF40-F6751224917F}" type="pres">
      <dgm:prSet presAssocID="{A3EA4C4C-CCBF-4D47-9B9B-33A80691DBDF}" presName="Name13" presStyleLbl="parChTrans1D2" presStyleIdx="2" presStyleCnt="3"/>
      <dgm:spPr/>
    </dgm:pt>
    <dgm:pt modelId="{B85B3481-EA8A-3948-97CF-BACC9147D1EF}" type="pres">
      <dgm:prSet presAssocID="{FC01EB15-97DE-A846-8BF2-C2F8474DD828}" presName="childText" presStyleLbl="bgAcc1" presStyleIdx="2" presStyleCnt="3" custScaleX="110429" custScaleY="165846" custLinFactNeighborX="6468" custLinFactNeighborY="18352">
        <dgm:presLayoutVars>
          <dgm:bulletEnabled val="1"/>
        </dgm:presLayoutVars>
      </dgm:prSet>
      <dgm:spPr/>
    </dgm:pt>
  </dgm:ptLst>
  <dgm:cxnLst>
    <dgm:cxn modelId="{1FC22E06-C6E5-6E45-A4D9-3C85793AE092}" srcId="{F53FEE99-957D-4C49-B6D9-C30360813693}" destId="{FF6153BA-A325-B147-B96B-C21A9591E1DF}" srcOrd="1" destOrd="0" parTransId="{03EBD9A7-5A99-954D-B399-DEC1B3CB39CD}" sibTransId="{0A488456-DA2B-C743-B0AC-A7FB85C902F9}"/>
    <dgm:cxn modelId="{4A51340E-4BB7-E64F-9931-C39111459B84}" type="presOf" srcId="{FF6153BA-A325-B147-B96B-C21A9591E1DF}" destId="{266B6B5E-89CF-084B-A54A-E835D0F25350}" srcOrd="0" destOrd="0" presId="urn:microsoft.com/office/officeart/2005/8/layout/hierarchy3"/>
    <dgm:cxn modelId="{E1229B25-5463-CA4A-B960-58FB6BF3237D}" type="presOf" srcId="{F53FEE99-957D-4C49-B6D9-C30360813693}" destId="{4B8611DA-58E4-034A-8EA2-EB9F83715F38}" srcOrd="0" destOrd="0" presId="urn:microsoft.com/office/officeart/2005/8/layout/hierarchy3"/>
    <dgm:cxn modelId="{8BAFA23C-370E-804F-B8B8-261D1571E9C0}" type="presOf" srcId="{FC01EB15-97DE-A846-8BF2-C2F8474DD828}" destId="{B85B3481-EA8A-3948-97CF-BACC9147D1EF}" srcOrd="0" destOrd="0" presId="urn:microsoft.com/office/officeart/2005/8/layout/hierarchy3"/>
    <dgm:cxn modelId="{035ECB41-EF34-E74E-BD69-488C9B786193}" type="presOf" srcId="{9A80ABAA-51F9-CF4F-A2A8-A7FF940C2EA7}" destId="{809ECBB4-F7A9-E74C-8663-E0B46A9AEB84}" srcOrd="0" destOrd="0" presId="urn:microsoft.com/office/officeart/2005/8/layout/hierarchy3"/>
    <dgm:cxn modelId="{84BF2544-081D-0B47-A839-9DA08F555BC6}" type="presOf" srcId="{FF6153BA-A325-B147-B96B-C21A9591E1DF}" destId="{44B19EE4-F1A9-FF44-9DA7-077F6BADC6CD}" srcOrd="1" destOrd="0" presId="urn:microsoft.com/office/officeart/2005/8/layout/hierarchy3"/>
    <dgm:cxn modelId="{3E788246-4BB4-AE44-9909-792E20CC0688}" type="presOf" srcId="{EFEFB5EE-6969-1348-80DB-5C3E08547884}" destId="{38A98BBC-FB0A-E74B-BB17-BB031FA5E3B3}" srcOrd="1" destOrd="0" presId="urn:microsoft.com/office/officeart/2005/8/layout/hierarchy3"/>
    <dgm:cxn modelId="{8C46A647-A2B5-2C4D-B269-795F6DD521C9}" type="presOf" srcId="{D6D992CA-2319-E047-964B-A2FF928FA902}" destId="{69F63C91-3218-D84A-8091-8D45120DF084}" srcOrd="0" destOrd="0" presId="urn:microsoft.com/office/officeart/2005/8/layout/hierarchy3"/>
    <dgm:cxn modelId="{98C0404B-29F2-084F-BD70-78C248EFBFC2}" srcId="{EFEFB5EE-6969-1348-80DB-5C3E08547884}" destId="{D03A5077-466C-A344-BEEF-E92988E5E796}" srcOrd="1" destOrd="0" parTransId="{42B58FA0-236C-4647-B620-F7743E7C9904}" sibTransId="{581A9652-2B87-DE4B-B359-E69A66F5C9B5}"/>
    <dgm:cxn modelId="{0BC80760-6A4C-DC43-B808-BB24BD8D9432}" type="presOf" srcId="{A3EA4C4C-CCBF-4D47-9B9B-33A80691DBDF}" destId="{1B02D1F8-E600-0942-BF40-F6751224917F}" srcOrd="0" destOrd="0" presId="urn:microsoft.com/office/officeart/2005/8/layout/hierarchy3"/>
    <dgm:cxn modelId="{0926EE82-0573-F945-B662-A422870969EB}" type="presOf" srcId="{D03A5077-466C-A344-BEEF-E92988E5E796}" destId="{CD881A0F-C9B8-BD4E-8DDB-81492B433695}" srcOrd="0" destOrd="0" presId="urn:microsoft.com/office/officeart/2005/8/layout/hierarchy3"/>
    <dgm:cxn modelId="{8F103A8A-8928-994E-BFC9-F6C934387691}" type="presOf" srcId="{42B58FA0-236C-4647-B620-F7743E7C9904}" destId="{A7AF083B-45C6-0C42-8AA8-8E6038350A80}" srcOrd="0" destOrd="0" presId="urn:microsoft.com/office/officeart/2005/8/layout/hierarchy3"/>
    <dgm:cxn modelId="{17C119BC-CDF7-C544-89C7-328FE6D26500}" srcId="{FF6153BA-A325-B147-B96B-C21A9591E1DF}" destId="{FC01EB15-97DE-A846-8BF2-C2F8474DD828}" srcOrd="0" destOrd="0" parTransId="{A3EA4C4C-CCBF-4D47-9B9B-33A80691DBDF}" sibTransId="{3597B391-6DE2-A04A-A004-2DA7ED041FAF}"/>
    <dgm:cxn modelId="{4AD3C6C6-D29E-1E47-AB22-9A72C5D032AD}" srcId="{EFEFB5EE-6969-1348-80DB-5C3E08547884}" destId="{D6D992CA-2319-E047-964B-A2FF928FA902}" srcOrd="0" destOrd="0" parTransId="{9A80ABAA-51F9-CF4F-A2A8-A7FF940C2EA7}" sibTransId="{1F6AA00D-53CC-D543-B876-402673B5ECAE}"/>
    <dgm:cxn modelId="{38B517CC-27B5-CF4E-96AF-2E74783E6918}" type="presOf" srcId="{EFEFB5EE-6969-1348-80DB-5C3E08547884}" destId="{1BDBACC4-4D8C-1A41-B20B-055E64B3682B}" srcOrd="0" destOrd="0" presId="urn:microsoft.com/office/officeart/2005/8/layout/hierarchy3"/>
    <dgm:cxn modelId="{8CE697F6-0A1C-8840-91DD-93EE7AFDE1CF}" srcId="{F53FEE99-957D-4C49-B6D9-C30360813693}" destId="{EFEFB5EE-6969-1348-80DB-5C3E08547884}" srcOrd="0" destOrd="0" parTransId="{48B9A77E-7F44-4142-9893-17AEFD3A8961}" sibTransId="{4F54C4C9-005E-D643-8FF0-A89ABCB8A94D}"/>
    <dgm:cxn modelId="{7D4B92BE-2025-7443-913E-F8CEE75E7F9B}" type="presParOf" srcId="{4B8611DA-58E4-034A-8EA2-EB9F83715F38}" destId="{22CB2A9B-CEBD-0841-A4F6-E864E356D865}" srcOrd="0" destOrd="0" presId="urn:microsoft.com/office/officeart/2005/8/layout/hierarchy3"/>
    <dgm:cxn modelId="{9EE6C5AE-DBFC-FB49-9E81-F4CAB55CB4D1}" type="presParOf" srcId="{22CB2A9B-CEBD-0841-A4F6-E864E356D865}" destId="{9D3FEFE7-6E59-CD48-A445-8B2563FAC342}" srcOrd="0" destOrd="0" presId="urn:microsoft.com/office/officeart/2005/8/layout/hierarchy3"/>
    <dgm:cxn modelId="{A00ECAF6-343C-154D-BCB3-F40D8D5B5492}" type="presParOf" srcId="{9D3FEFE7-6E59-CD48-A445-8B2563FAC342}" destId="{1BDBACC4-4D8C-1A41-B20B-055E64B3682B}" srcOrd="0" destOrd="0" presId="urn:microsoft.com/office/officeart/2005/8/layout/hierarchy3"/>
    <dgm:cxn modelId="{89369CDB-D3D5-4248-BF96-9C0EF1E4BB9A}" type="presParOf" srcId="{9D3FEFE7-6E59-CD48-A445-8B2563FAC342}" destId="{38A98BBC-FB0A-E74B-BB17-BB031FA5E3B3}" srcOrd="1" destOrd="0" presId="urn:microsoft.com/office/officeart/2005/8/layout/hierarchy3"/>
    <dgm:cxn modelId="{BD2955D6-9835-944C-B75E-BF143112A4E3}" type="presParOf" srcId="{22CB2A9B-CEBD-0841-A4F6-E864E356D865}" destId="{77E194D9-BC67-BA42-8060-138B5474F420}" srcOrd="1" destOrd="0" presId="urn:microsoft.com/office/officeart/2005/8/layout/hierarchy3"/>
    <dgm:cxn modelId="{92E56801-BF65-224E-BC7C-8A92597F7B28}" type="presParOf" srcId="{77E194D9-BC67-BA42-8060-138B5474F420}" destId="{809ECBB4-F7A9-E74C-8663-E0B46A9AEB84}" srcOrd="0" destOrd="0" presId="urn:microsoft.com/office/officeart/2005/8/layout/hierarchy3"/>
    <dgm:cxn modelId="{375599C4-EEAF-4849-9AEF-6BA183488F47}" type="presParOf" srcId="{77E194D9-BC67-BA42-8060-138B5474F420}" destId="{69F63C91-3218-D84A-8091-8D45120DF084}" srcOrd="1" destOrd="0" presId="urn:microsoft.com/office/officeart/2005/8/layout/hierarchy3"/>
    <dgm:cxn modelId="{2C7A8E4A-791D-EF4C-86BD-7512F6D2B6EC}" type="presParOf" srcId="{77E194D9-BC67-BA42-8060-138B5474F420}" destId="{A7AF083B-45C6-0C42-8AA8-8E6038350A80}" srcOrd="2" destOrd="0" presId="urn:microsoft.com/office/officeart/2005/8/layout/hierarchy3"/>
    <dgm:cxn modelId="{1889F4E3-47A0-474B-B101-1F7E00E57B10}" type="presParOf" srcId="{77E194D9-BC67-BA42-8060-138B5474F420}" destId="{CD881A0F-C9B8-BD4E-8DDB-81492B433695}" srcOrd="3" destOrd="0" presId="urn:microsoft.com/office/officeart/2005/8/layout/hierarchy3"/>
    <dgm:cxn modelId="{56ACD9B8-BCDC-3C43-BC50-048187DAA598}" type="presParOf" srcId="{4B8611DA-58E4-034A-8EA2-EB9F83715F38}" destId="{681C1606-F73A-244F-8826-0110BD09957B}" srcOrd="1" destOrd="0" presId="urn:microsoft.com/office/officeart/2005/8/layout/hierarchy3"/>
    <dgm:cxn modelId="{811B6394-AD29-314A-BC15-05D40E003BB4}" type="presParOf" srcId="{681C1606-F73A-244F-8826-0110BD09957B}" destId="{F1AF0FFF-FAEB-F44A-BD68-6A1C3E5A863E}" srcOrd="0" destOrd="0" presId="urn:microsoft.com/office/officeart/2005/8/layout/hierarchy3"/>
    <dgm:cxn modelId="{F5FB0B02-8C49-184F-B88E-016B488B68AF}" type="presParOf" srcId="{F1AF0FFF-FAEB-F44A-BD68-6A1C3E5A863E}" destId="{266B6B5E-89CF-084B-A54A-E835D0F25350}" srcOrd="0" destOrd="0" presId="urn:microsoft.com/office/officeart/2005/8/layout/hierarchy3"/>
    <dgm:cxn modelId="{4FCC476A-DF31-2342-AB14-68E9B36ED6F7}" type="presParOf" srcId="{F1AF0FFF-FAEB-F44A-BD68-6A1C3E5A863E}" destId="{44B19EE4-F1A9-FF44-9DA7-077F6BADC6CD}" srcOrd="1" destOrd="0" presId="urn:microsoft.com/office/officeart/2005/8/layout/hierarchy3"/>
    <dgm:cxn modelId="{E6BB5011-8B3A-9B4C-81C4-C1CB7A49D1F6}" type="presParOf" srcId="{681C1606-F73A-244F-8826-0110BD09957B}" destId="{3A9F3C13-07CB-F742-881A-41C700F032B4}" srcOrd="1" destOrd="0" presId="urn:microsoft.com/office/officeart/2005/8/layout/hierarchy3"/>
    <dgm:cxn modelId="{18E76719-657E-EA4B-8AE6-AF845669E1B1}" type="presParOf" srcId="{3A9F3C13-07CB-F742-881A-41C700F032B4}" destId="{1B02D1F8-E600-0942-BF40-F6751224917F}" srcOrd="0" destOrd="0" presId="urn:microsoft.com/office/officeart/2005/8/layout/hierarchy3"/>
    <dgm:cxn modelId="{0125F07E-C74E-3B41-BD49-7A7E8E0FDACA}" type="presParOf" srcId="{3A9F3C13-07CB-F742-881A-41C700F032B4}" destId="{B85B3481-EA8A-3948-97CF-BACC9147D1E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79B7B-4AF2-F44D-A981-76C4C0B30643}">
      <dsp:nvSpPr>
        <dsp:cNvPr id="0" name=""/>
        <dsp:cNvSpPr/>
      </dsp:nvSpPr>
      <dsp:spPr>
        <a:xfrm>
          <a:off x="4452456" y="2219182"/>
          <a:ext cx="1612170" cy="1044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COMUNITARIOS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OSC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PRIVADOS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PUBLICOS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ESTADO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COOPERACIÓN</a:t>
          </a:r>
        </a:p>
      </dsp:txBody>
      <dsp:txXfrm>
        <a:off x="4959047" y="2503203"/>
        <a:ext cx="1082639" cy="737360"/>
      </dsp:txXfrm>
    </dsp:sp>
    <dsp:sp modelId="{527FE9FB-0ECC-A744-A40E-B231151FF9BF}">
      <dsp:nvSpPr>
        <dsp:cNvPr id="0" name=""/>
        <dsp:cNvSpPr/>
      </dsp:nvSpPr>
      <dsp:spPr>
        <a:xfrm>
          <a:off x="1822072" y="2219182"/>
          <a:ext cx="1612170" cy="1044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OPORTUNIDADES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HERRAMIENTAS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RECURSOS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PLATAFORMAS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MECANISMOS</a:t>
          </a:r>
        </a:p>
      </dsp:txBody>
      <dsp:txXfrm>
        <a:off x="1845012" y="2503203"/>
        <a:ext cx="1082639" cy="737360"/>
      </dsp:txXfrm>
    </dsp:sp>
    <dsp:sp modelId="{97F38C70-C4B9-B746-85D4-DE63E4DE5C07}">
      <dsp:nvSpPr>
        <dsp:cNvPr id="0" name=""/>
        <dsp:cNvSpPr/>
      </dsp:nvSpPr>
      <dsp:spPr>
        <a:xfrm>
          <a:off x="4452456" y="0"/>
          <a:ext cx="1612170" cy="1044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DE APOYO INCLUSIVAS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APOYO MUTUO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SOLIDARIDAD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COLABORACIÓN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COOPERATIVISMO</a:t>
          </a:r>
        </a:p>
      </dsp:txBody>
      <dsp:txXfrm>
        <a:off x="4959047" y="22940"/>
        <a:ext cx="1082639" cy="737360"/>
      </dsp:txXfrm>
    </dsp:sp>
    <dsp:sp modelId="{2168208B-D178-E241-A087-850FA69F0A74}">
      <dsp:nvSpPr>
        <dsp:cNvPr id="0" name=""/>
        <dsp:cNvSpPr/>
      </dsp:nvSpPr>
      <dsp:spPr>
        <a:xfrm>
          <a:off x="1822072" y="0"/>
          <a:ext cx="1612170" cy="1044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NECESIDADES
INTERESES
HABILIDADES
COMPETENCIAS
CAPACIDADES
RECURSOS</a:t>
          </a:r>
        </a:p>
      </dsp:txBody>
      <dsp:txXfrm>
        <a:off x="1845012" y="22940"/>
        <a:ext cx="1082639" cy="737360"/>
      </dsp:txXfrm>
    </dsp:sp>
    <dsp:sp modelId="{059776D8-1381-2B4F-B04D-AE0CE21C964A}">
      <dsp:nvSpPr>
        <dsp:cNvPr id="0" name=""/>
        <dsp:cNvSpPr/>
      </dsp:nvSpPr>
      <dsp:spPr>
        <a:xfrm>
          <a:off x="2497617" y="186019"/>
          <a:ext cx="1413097" cy="1413097"/>
        </a:xfrm>
        <a:prstGeom prst="pieWedg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PERSON</a:t>
          </a:r>
        </a:p>
      </dsp:txBody>
      <dsp:txXfrm>
        <a:off x="2911504" y="599906"/>
        <a:ext cx="999210" cy="999210"/>
      </dsp:txXfrm>
    </dsp:sp>
    <dsp:sp modelId="{66FBA8E4-A4D7-244B-9A46-D23415F44D57}">
      <dsp:nvSpPr>
        <dsp:cNvPr id="0" name=""/>
        <dsp:cNvSpPr/>
      </dsp:nvSpPr>
      <dsp:spPr>
        <a:xfrm rot="5400000">
          <a:off x="3975985" y="186019"/>
          <a:ext cx="1413097" cy="1413097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REDES COMUNITARIAS  Y SOCIALES</a:t>
          </a:r>
        </a:p>
      </dsp:txBody>
      <dsp:txXfrm rot="-5400000">
        <a:off x="3975985" y="599906"/>
        <a:ext cx="999210" cy="999210"/>
      </dsp:txXfrm>
    </dsp:sp>
    <dsp:sp modelId="{5E8E9DE7-3954-544E-A4CE-AF4AF945A9DC}">
      <dsp:nvSpPr>
        <dsp:cNvPr id="0" name=""/>
        <dsp:cNvSpPr/>
      </dsp:nvSpPr>
      <dsp:spPr>
        <a:xfrm rot="10800000">
          <a:off x="3975985" y="1664387"/>
          <a:ext cx="1413097" cy="1413097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AGENTS</a:t>
          </a:r>
        </a:p>
      </dsp:txBody>
      <dsp:txXfrm rot="10800000">
        <a:off x="3975985" y="1664387"/>
        <a:ext cx="999210" cy="999210"/>
      </dsp:txXfrm>
    </dsp:sp>
    <dsp:sp modelId="{12091833-EFB2-AE4B-B3A5-A50F1F444498}">
      <dsp:nvSpPr>
        <dsp:cNvPr id="0" name=""/>
        <dsp:cNvSpPr/>
      </dsp:nvSpPr>
      <dsp:spPr>
        <a:xfrm rot="16200000">
          <a:off x="2497617" y="1664387"/>
          <a:ext cx="1413097" cy="1413097"/>
        </a:xfrm>
        <a:prstGeom prst="pieWedge">
          <a:avLst/>
        </a:prstGeom>
        <a:solidFill>
          <a:srgbClr val="FF673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INSTITUCIONES</a:t>
          </a:r>
        </a:p>
      </dsp:txBody>
      <dsp:txXfrm rot="5400000">
        <a:off x="2911504" y="1664387"/>
        <a:ext cx="999210" cy="999210"/>
      </dsp:txXfrm>
    </dsp:sp>
    <dsp:sp modelId="{856DEE79-FB85-594B-A6FE-C3ACDE6F448C}">
      <dsp:nvSpPr>
        <dsp:cNvPr id="0" name=""/>
        <dsp:cNvSpPr/>
      </dsp:nvSpPr>
      <dsp:spPr>
        <a:xfrm>
          <a:off x="3699403" y="1338036"/>
          <a:ext cx="487893" cy="42425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A13AB86-985A-6144-8B32-4BBE7D8A3C6F}">
      <dsp:nvSpPr>
        <dsp:cNvPr id="0" name=""/>
        <dsp:cNvSpPr/>
      </dsp:nvSpPr>
      <dsp:spPr>
        <a:xfrm rot="10800000">
          <a:off x="3699403" y="1501211"/>
          <a:ext cx="487893" cy="42425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79B7B-4AF2-F44D-A981-76C4C0B30643}">
      <dsp:nvSpPr>
        <dsp:cNvPr id="0" name=""/>
        <dsp:cNvSpPr/>
      </dsp:nvSpPr>
      <dsp:spPr>
        <a:xfrm>
          <a:off x="4452456" y="2219182"/>
          <a:ext cx="1612170" cy="1044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COMMUNITY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CSO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PRIVATE SECTOR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PUBLIC SECTOR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THE STATE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INTLCOOPERATION</a:t>
          </a:r>
        </a:p>
      </dsp:txBody>
      <dsp:txXfrm>
        <a:off x="4959047" y="2503203"/>
        <a:ext cx="1082639" cy="737360"/>
      </dsp:txXfrm>
    </dsp:sp>
    <dsp:sp modelId="{527FE9FB-0ECC-A744-A40E-B231151FF9BF}">
      <dsp:nvSpPr>
        <dsp:cNvPr id="0" name=""/>
        <dsp:cNvSpPr/>
      </dsp:nvSpPr>
      <dsp:spPr>
        <a:xfrm>
          <a:off x="1822072" y="2219182"/>
          <a:ext cx="1612170" cy="1044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OPPORTUNITIES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TOOLS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RESOURCES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PLATFORMS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MECHANISMS</a:t>
          </a:r>
        </a:p>
      </dsp:txBody>
      <dsp:txXfrm>
        <a:off x="1845012" y="2503203"/>
        <a:ext cx="1082639" cy="737360"/>
      </dsp:txXfrm>
    </dsp:sp>
    <dsp:sp modelId="{97F38C70-C4B9-B746-85D4-DE63E4DE5C07}">
      <dsp:nvSpPr>
        <dsp:cNvPr id="0" name=""/>
        <dsp:cNvSpPr/>
      </dsp:nvSpPr>
      <dsp:spPr>
        <a:xfrm>
          <a:off x="4452456" y="0"/>
          <a:ext cx="1612170" cy="1044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SUPPORTIVE AND INCLUSIVE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PEER SUPPORT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SOLIDARITY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COOPERATION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COOPERATIVES</a:t>
          </a:r>
        </a:p>
      </dsp:txBody>
      <dsp:txXfrm>
        <a:off x="4959047" y="22940"/>
        <a:ext cx="1082639" cy="737360"/>
      </dsp:txXfrm>
    </dsp:sp>
    <dsp:sp modelId="{2168208B-D178-E241-A087-850FA69F0A74}">
      <dsp:nvSpPr>
        <dsp:cNvPr id="0" name=""/>
        <dsp:cNvSpPr/>
      </dsp:nvSpPr>
      <dsp:spPr>
        <a:xfrm>
          <a:off x="1822072" y="0"/>
          <a:ext cx="1612170" cy="1044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700" kern="1200" dirty="0"/>
            <a:t>NEEDS
INTERESTS
SKILLS
COMPETENCIES
CAPABILITIES
RESOURCES</a:t>
          </a:r>
        </a:p>
      </dsp:txBody>
      <dsp:txXfrm>
        <a:off x="1845012" y="22940"/>
        <a:ext cx="1082639" cy="737360"/>
      </dsp:txXfrm>
    </dsp:sp>
    <dsp:sp modelId="{059776D8-1381-2B4F-B04D-AE0CE21C964A}">
      <dsp:nvSpPr>
        <dsp:cNvPr id="0" name=""/>
        <dsp:cNvSpPr/>
      </dsp:nvSpPr>
      <dsp:spPr>
        <a:xfrm>
          <a:off x="2497617" y="186019"/>
          <a:ext cx="1413097" cy="1413097"/>
        </a:xfrm>
        <a:prstGeom prst="pieWedg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PERSON</a:t>
          </a:r>
        </a:p>
      </dsp:txBody>
      <dsp:txXfrm>
        <a:off x="2911504" y="599906"/>
        <a:ext cx="999210" cy="999210"/>
      </dsp:txXfrm>
    </dsp:sp>
    <dsp:sp modelId="{66FBA8E4-A4D7-244B-9A46-D23415F44D57}">
      <dsp:nvSpPr>
        <dsp:cNvPr id="0" name=""/>
        <dsp:cNvSpPr/>
      </dsp:nvSpPr>
      <dsp:spPr>
        <a:xfrm rot="5400000">
          <a:off x="3975985" y="186019"/>
          <a:ext cx="1413097" cy="1413097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COMMUNITY SOCIAL NETWORKS</a:t>
          </a:r>
        </a:p>
      </dsp:txBody>
      <dsp:txXfrm rot="-5400000">
        <a:off x="3975985" y="599906"/>
        <a:ext cx="999210" cy="999210"/>
      </dsp:txXfrm>
    </dsp:sp>
    <dsp:sp modelId="{5E8E9DE7-3954-544E-A4CE-AF4AF945A9DC}">
      <dsp:nvSpPr>
        <dsp:cNvPr id="0" name=""/>
        <dsp:cNvSpPr/>
      </dsp:nvSpPr>
      <dsp:spPr>
        <a:xfrm rot="10800000">
          <a:off x="3975985" y="1664387"/>
          <a:ext cx="1413097" cy="1413097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AGENTS</a:t>
          </a:r>
        </a:p>
      </dsp:txBody>
      <dsp:txXfrm rot="10800000">
        <a:off x="3975985" y="1664387"/>
        <a:ext cx="999210" cy="999210"/>
      </dsp:txXfrm>
    </dsp:sp>
    <dsp:sp modelId="{12091833-EFB2-AE4B-B3A5-A50F1F444498}">
      <dsp:nvSpPr>
        <dsp:cNvPr id="0" name=""/>
        <dsp:cNvSpPr/>
      </dsp:nvSpPr>
      <dsp:spPr>
        <a:xfrm rot="16200000">
          <a:off x="2497617" y="1664387"/>
          <a:ext cx="1413097" cy="1413097"/>
        </a:xfrm>
        <a:prstGeom prst="pieWedge">
          <a:avLst/>
        </a:prstGeom>
        <a:solidFill>
          <a:srgbClr val="FF673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INSTITUTIONS</a:t>
          </a:r>
        </a:p>
      </dsp:txBody>
      <dsp:txXfrm rot="5400000">
        <a:off x="2911504" y="1664387"/>
        <a:ext cx="999210" cy="999210"/>
      </dsp:txXfrm>
    </dsp:sp>
    <dsp:sp modelId="{856DEE79-FB85-594B-A6FE-C3ACDE6F448C}">
      <dsp:nvSpPr>
        <dsp:cNvPr id="0" name=""/>
        <dsp:cNvSpPr/>
      </dsp:nvSpPr>
      <dsp:spPr>
        <a:xfrm>
          <a:off x="3699403" y="1338036"/>
          <a:ext cx="487893" cy="42425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A13AB86-985A-6144-8B32-4BBE7D8A3C6F}">
      <dsp:nvSpPr>
        <dsp:cNvPr id="0" name=""/>
        <dsp:cNvSpPr/>
      </dsp:nvSpPr>
      <dsp:spPr>
        <a:xfrm rot="10800000">
          <a:off x="3699403" y="1501211"/>
          <a:ext cx="487893" cy="42425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BACC4-4D8C-1A41-B20B-055E64B3682B}">
      <dsp:nvSpPr>
        <dsp:cNvPr id="0" name=""/>
        <dsp:cNvSpPr/>
      </dsp:nvSpPr>
      <dsp:spPr>
        <a:xfrm>
          <a:off x="339213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Abadi" panose="020B0604020104020204" pitchFamily="34" charset="0"/>
            </a:rPr>
            <a:t>Políticas</a:t>
          </a:r>
          <a:r>
            <a:rPr lang="en-US" sz="1300" kern="1200" dirty="0">
              <a:latin typeface="Abadi" panose="020B0604020104020204" pitchFamily="34" charset="0"/>
            </a:rPr>
            <a:t>/</a:t>
          </a:r>
          <a:r>
            <a:rPr lang="en-US" sz="1300" kern="1200" dirty="0" err="1">
              <a:latin typeface="Abadi" panose="020B0604020104020204" pitchFamily="34" charset="0"/>
            </a:rPr>
            <a:t>iniciativas</a:t>
          </a:r>
          <a:r>
            <a:rPr lang="en-US" sz="1300" kern="1200" dirty="0">
              <a:latin typeface="Abadi" panose="020B0604020104020204" pitchFamily="34" charset="0"/>
            </a:rPr>
            <a:t>/</a:t>
          </a:r>
          <a:r>
            <a:rPr lang="en-US" sz="1300" kern="1200" dirty="0" err="1">
              <a:latin typeface="Abadi" panose="020B0604020104020204" pitchFamily="34" charset="0"/>
            </a:rPr>
            <a:t>programas</a:t>
          </a:r>
          <a:endParaRPr lang="en-US" sz="1300" kern="1200" dirty="0">
            <a:latin typeface="Abadi" panose="020B0604020104020204" pitchFamily="34" charset="0"/>
          </a:endParaRPr>
        </a:p>
      </dsp:txBody>
      <dsp:txXfrm>
        <a:off x="373213" y="34496"/>
        <a:ext cx="2253718" cy="1092859"/>
      </dsp:txXfrm>
    </dsp:sp>
    <dsp:sp modelId="{809ECBB4-F7A9-E74C-8663-E0B46A9AEB84}">
      <dsp:nvSpPr>
        <dsp:cNvPr id="0" name=""/>
        <dsp:cNvSpPr/>
      </dsp:nvSpPr>
      <dsp:spPr>
        <a:xfrm>
          <a:off x="525665" y="1161355"/>
          <a:ext cx="91440" cy="6820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2097"/>
              </a:lnTo>
              <a:lnTo>
                <a:pt x="136322" y="68209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63C91-3218-D84A-8091-8D45120DF084}">
      <dsp:nvSpPr>
        <dsp:cNvPr id="0" name=""/>
        <dsp:cNvSpPr/>
      </dsp:nvSpPr>
      <dsp:spPr>
        <a:xfrm>
          <a:off x="661988" y="1263023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¿</a:t>
          </a:r>
          <a:r>
            <a:rPr lang="en-US" sz="1200" kern="1200" dirty="0" err="1">
              <a:latin typeface="Helvetica" pitchFamily="2" charset="0"/>
            </a:rPr>
            <a:t>existen</a:t>
          </a:r>
          <a:r>
            <a:rPr lang="en-US" sz="1200" kern="1200" dirty="0">
              <a:latin typeface="Helvetica" pitchFamily="2" charset="0"/>
            </a:rPr>
            <a:t>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¿son </a:t>
          </a:r>
          <a:r>
            <a:rPr lang="en-US" sz="1200" kern="1200" dirty="0" err="1">
              <a:latin typeface="Helvetica" pitchFamily="2" charset="0"/>
            </a:rPr>
            <a:t>suficientes</a:t>
          </a:r>
          <a:r>
            <a:rPr lang="en-US" sz="1200" kern="1200" dirty="0">
              <a:latin typeface="Helvetica" pitchFamily="2" charset="0"/>
            </a:rPr>
            <a:t>?: </a:t>
          </a:r>
          <a:r>
            <a:rPr lang="en-US" sz="1200" kern="1200" dirty="0" err="1">
              <a:latin typeface="Helvetica" pitchFamily="2" charset="0"/>
            </a:rPr>
            <a:t>escala</a:t>
          </a:r>
          <a:r>
            <a:rPr lang="en-US" sz="1200" kern="1200" dirty="0">
              <a:latin typeface="Helvetica" pitchFamily="2" charset="0"/>
            </a:rPr>
            <a:t>, #, </a:t>
          </a:r>
          <a:r>
            <a:rPr lang="en-US" sz="1200" kern="1200" dirty="0" err="1">
              <a:latin typeface="Helvetica" pitchFamily="2" charset="0"/>
            </a:rPr>
            <a:t>distribución</a:t>
          </a:r>
          <a:r>
            <a:rPr lang="en-US" sz="1200" kern="1200" dirty="0">
              <a:latin typeface="Helvetica" pitchFamily="2" charset="0"/>
            </a:rPr>
            <a:t>, </a:t>
          </a:r>
          <a:r>
            <a:rPr lang="en-US" sz="1200" kern="1200" dirty="0" err="1">
              <a:latin typeface="Helvetica" pitchFamily="2" charset="0"/>
            </a:rPr>
            <a:t>abordaje</a:t>
          </a:r>
          <a:endParaRPr lang="en-US" sz="1200" kern="1200" dirty="0">
            <a:latin typeface="Helvetica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¿</a:t>
          </a:r>
          <a:r>
            <a:rPr lang="en-US" sz="1200" kern="1200" dirty="0" err="1">
              <a:latin typeface="Helvetica" pitchFamily="2" charset="0"/>
            </a:rPr>
            <a:t>están</a:t>
          </a:r>
          <a:r>
            <a:rPr lang="en-US" sz="1200" kern="1200" dirty="0">
              <a:latin typeface="Helvetica" pitchFamily="2" charset="0"/>
            </a:rPr>
            <a:t> </a:t>
          </a:r>
          <a:r>
            <a:rPr lang="en-US" sz="1200" kern="1200" dirty="0" err="1">
              <a:latin typeface="Helvetica" pitchFamily="2" charset="0"/>
            </a:rPr>
            <a:t>ajustados</a:t>
          </a:r>
          <a:r>
            <a:rPr lang="en-US" sz="1200" kern="1200" dirty="0">
              <a:latin typeface="Helvetica" pitchFamily="2" charset="0"/>
            </a:rPr>
            <a:t>?</a:t>
          </a:r>
        </a:p>
      </dsp:txBody>
      <dsp:txXfrm>
        <a:off x="695988" y="1297023"/>
        <a:ext cx="1789374" cy="1092859"/>
      </dsp:txXfrm>
    </dsp:sp>
    <dsp:sp modelId="{A7AF083B-45C6-0C42-8AA8-8E6038350A80}">
      <dsp:nvSpPr>
        <dsp:cNvPr id="0" name=""/>
        <dsp:cNvSpPr/>
      </dsp:nvSpPr>
      <dsp:spPr>
        <a:xfrm>
          <a:off x="525665" y="1161355"/>
          <a:ext cx="91440" cy="1956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6965"/>
              </a:lnTo>
              <a:lnTo>
                <a:pt x="136322" y="1956965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81A0F-C9B8-BD4E-8DDB-81492B433695}">
      <dsp:nvSpPr>
        <dsp:cNvPr id="0" name=""/>
        <dsp:cNvSpPr/>
      </dsp:nvSpPr>
      <dsp:spPr>
        <a:xfrm>
          <a:off x="661988" y="253789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Helvetica" pitchFamily="2" charset="0"/>
            </a:rPr>
            <a:t>Si la </a:t>
          </a:r>
          <a:r>
            <a:rPr lang="en-US" sz="1050" kern="1200" dirty="0" err="1">
              <a:latin typeface="Helvetica" pitchFamily="2" charset="0"/>
            </a:rPr>
            <a:t>respuesta</a:t>
          </a:r>
          <a:r>
            <a:rPr lang="en-US" sz="1050" kern="1200" dirty="0">
              <a:latin typeface="Helvetica" pitchFamily="2" charset="0"/>
            </a:rPr>
            <a:t> es NO a </a:t>
          </a:r>
          <a:r>
            <a:rPr lang="en-US" sz="1050" kern="1200" dirty="0" err="1">
              <a:latin typeface="Helvetica" pitchFamily="2" charset="0"/>
            </a:rPr>
            <a:t>una</a:t>
          </a:r>
          <a:r>
            <a:rPr lang="en-US" sz="1050" kern="1200" dirty="0">
              <a:latin typeface="Helvetica" pitchFamily="2" charset="0"/>
            </a:rPr>
            <a:t> o </a:t>
          </a:r>
          <a:r>
            <a:rPr lang="en-US" sz="1050" kern="1200" dirty="0" err="1">
              <a:latin typeface="Helvetica" pitchFamily="2" charset="0"/>
            </a:rPr>
            <a:t>todas</a:t>
          </a:r>
          <a:r>
            <a:rPr lang="en-US" sz="1050" kern="1200" dirty="0">
              <a:latin typeface="Helvetica" pitchFamily="2" charset="0"/>
            </a:rPr>
            <a:t> </a:t>
          </a:r>
          <a:r>
            <a:rPr lang="en-US" sz="1050" kern="1200" dirty="0" err="1">
              <a:latin typeface="Helvetica" pitchFamily="2" charset="0"/>
            </a:rPr>
            <a:t>estas</a:t>
          </a:r>
          <a:r>
            <a:rPr lang="en-US" sz="1050" kern="1200" dirty="0">
              <a:latin typeface="Helvetica" pitchFamily="2" charset="0"/>
            </a:rPr>
            <a:t> </a:t>
          </a:r>
          <a:r>
            <a:rPr lang="en-US" sz="1050" kern="1200" dirty="0" err="1">
              <a:latin typeface="Helvetica" pitchFamily="2" charset="0"/>
            </a:rPr>
            <a:t>preguntas</a:t>
          </a:r>
          <a:r>
            <a:rPr lang="en-US" sz="1050" kern="1200" dirty="0">
              <a:latin typeface="Helvetica" pitchFamily="2" charset="0"/>
            </a:rPr>
            <a:t>: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Helvetica" pitchFamily="2" charset="0"/>
            </a:rPr>
            <a:t>Las </a:t>
          </a:r>
          <a:r>
            <a:rPr lang="en-US" sz="1050" kern="1200" dirty="0" err="1">
              <a:latin typeface="Helvetica" pitchFamily="2" charset="0"/>
            </a:rPr>
            <a:t>rutas</a:t>
          </a:r>
          <a:r>
            <a:rPr lang="en-US" sz="1050" kern="1200" dirty="0">
              <a:latin typeface="Helvetica" pitchFamily="2" charset="0"/>
            </a:rPr>
            <a:t> de </a:t>
          </a:r>
          <a:r>
            <a:rPr lang="en-US" sz="1050" kern="1200" dirty="0" err="1">
              <a:latin typeface="Helvetica" pitchFamily="2" charset="0"/>
            </a:rPr>
            <a:t>acción</a:t>
          </a:r>
          <a:r>
            <a:rPr lang="en-US" sz="1050" kern="1200" dirty="0">
              <a:latin typeface="Helvetica" pitchFamily="2" charset="0"/>
            </a:rPr>
            <a:t> son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Helvetica" pitchFamily="2" charset="0"/>
            </a:rPr>
            <a:t>* </a:t>
          </a:r>
          <a:r>
            <a:rPr lang="en-US" sz="1050" kern="1200" dirty="0" err="1">
              <a:latin typeface="Helvetica" pitchFamily="2" charset="0"/>
            </a:rPr>
            <a:t>Escalar</a:t>
          </a:r>
          <a:endParaRPr lang="en-US" sz="1050" kern="1200" dirty="0">
            <a:latin typeface="Helvetica" pitchFamily="2" charset="0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Helvetica" pitchFamily="2" charset="0"/>
            </a:rPr>
            <a:t>*</a:t>
          </a:r>
          <a:r>
            <a:rPr lang="en-US" sz="1050" kern="1200" dirty="0" err="1">
              <a:latin typeface="Helvetica" pitchFamily="2" charset="0"/>
            </a:rPr>
            <a:t>Adaptar</a:t>
          </a:r>
          <a:r>
            <a:rPr lang="en-US" sz="1050" kern="1200" dirty="0">
              <a:latin typeface="Helvetica" pitchFamily="2" charset="0"/>
            </a:rPr>
            <a:t> - </a:t>
          </a:r>
          <a:r>
            <a:rPr lang="en-US" sz="1050" kern="1200" dirty="0" err="1">
              <a:latin typeface="Helvetica" pitchFamily="2" charset="0"/>
            </a:rPr>
            <a:t>enfoques</a:t>
          </a:r>
          <a:endParaRPr lang="en-US" sz="1050" kern="1200" dirty="0">
            <a:latin typeface="Helvetica" pitchFamily="2" charset="0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Helvetica" pitchFamily="2" charset="0"/>
            </a:rPr>
            <a:t>*</a:t>
          </a:r>
          <a:r>
            <a:rPr lang="en-US" sz="1050" kern="1200" dirty="0" err="1">
              <a:latin typeface="Helvetica" pitchFamily="2" charset="0"/>
            </a:rPr>
            <a:t>Ajustar</a:t>
          </a:r>
          <a:r>
            <a:rPr lang="en-US" sz="1050" kern="1200" dirty="0">
              <a:latin typeface="Helvetica" pitchFamily="2" charset="0"/>
            </a:rPr>
            <a:t> – </a:t>
          </a:r>
          <a:r>
            <a:rPr lang="en-US" sz="1050" kern="1200" dirty="0" err="1">
              <a:latin typeface="Helvetica" pitchFamily="2" charset="0"/>
            </a:rPr>
            <a:t>nuevas</a:t>
          </a:r>
          <a:r>
            <a:rPr lang="en-US" sz="1050" kern="1200" dirty="0">
              <a:latin typeface="Helvetica" pitchFamily="2" charset="0"/>
            </a:rPr>
            <a:t> </a:t>
          </a:r>
          <a:r>
            <a:rPr lang="en-US" sz="1050" kern="1200" dirty="0" err="1">
              <a:latin typeface="Helvetica" pitchFamily="2" charset="0"/>
            </a:rPr>
            <a:t>iniciativas</a:t>
          </a:r>
          <a:r>
            <a:rPr lang="en-US" sz="1050" kern="1200" dirty="0">
              <a:latin typeface="Helvetica" pitchFamily="2" charset="0"/>
            </a:rPr>
            <a:t> o </a:t>
          </a:r>
          <a:r>
            <a:rPr lang="en-US" sz="1050" kern="1200" dirty="0" err="1">
              <a:latin typeface="Helvetica" pitchFamily="2" charset="0"/>
            </a:rPr>
            <a:t>iniciativas</a:t>
          </a:r>
          <a:r>
            <a:rPr lang="en-US" sz="1050" kern="1200" dirty="0">
              <a:latin typeface="Helvetica" pitchFamily="2" charset="0"/>
            </a:rPr>
            <a:t> </a:t>
          </a:r>
          <a:r>
            <a:rPr lang="en-US" sz="1050" kern="1200" dirty="0" err="1">
              <a:latin typeface="Helvetica" pitchFamily="2" charset="0"/>
            </a:rPr>
            <a:t>ajustadas</a:t>
          </a:r>
          <a:endParaRPr lang="en-US" sz="1050" kern="1200" dirty="0">
            <a:latin typeface="Helvetica" pitchFamily="2" charset="0"/>
          </a:endParaRPr>
        </a:p>
      </dsp:txBody>
      <dsp:txXfrm>
        <a:off x="695988" y="2571890"/>
        <a:ext cx="1789374" cy="1092859"/>
      </dsp:txXfrm>
    </dsp:sp>
    <dsp:sp modelId="{266B6B5E-89CF-084B-A54A-E835D0F25350}">
      <dsp:nvSpPr>
        <dsp:cNvPr id="0" name=""/>
        <dsp:cNvSpPr/>
      </dsp:nvSpPr>
      <dsp:spPr>
        <a:xfrm>
          <a:off x="3774281" y="73978"/>
          <a:ext cx="2321718" cy="116085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badi" panose="020B0604020104020204" pitchFamily="34" charset="0"/>
            </a:rPr>
            <a:t>Persona </a:t>
          </a:r>
          <a:r>
            <a:rPr lang="en-US" sz="1300" kern="1200" dirty="0" err="1">
              <a:latin typeface="Abadi" panose="020B0604020104020204" pitchFamily="34" charset="0"/>
            </a:rPr>
            <a:t>en</a:t>
          </a:r>
          <a:r>
            <a:rPr lang="en-US" sz="1300" kern="1200" dirty="0">
              <a:latin typeface="Abadi" panose="020B0604020104020204" pitchFamily="34" charset="0"/>
            </a:rPr>
            <a:t> </a:t>
          </a:r>
          <a:r>
            <a:rPr lang="en-US" sz="1300" kern="1200" dirty="0" err="1">
              <a:latin typeface="Abadi" panose="020B0604020104020204" pitchFamily="34" charset="0"/>
            </a:rPr>
            <a:t>exclusión</a:t>
          </a:r>
          <a:r>
            <a:rPr lang="en-US" sz="1300" kern="1200" dirty="0">
              <a:latin typeface="Abadi" panose="020B0604020104020204" pitchFamily="34" charset="0"/>
            </a:rPr>
            <a:t> de </a:t>
          </a:r>
          <a:r>
            <a:rPr lang="en-US" sz="1300" kern="1200" dirty="0" err="1">
              <a:latin typeface="Abadi" panose="020B0604020104020204" pitchFamily="34" charset="0"/>
            </a:rPr>
            <a:t>distintos</a:t>
          </a:r>
          <a:r>
            <a:rPr lang="en-US" sz="1300" kern="1200" dirty="0">
              <a:latin typeface="Abadi" panose="020B0604020104020204" pitchFamily="34" charset="0"/>
            </a:rPr>
            <a:t> </a:t>
          </a:r>
          <a:r>
            <a:rPr lang="en-US" sz="1300" kern="1200" dirty="0" err="1">
              <a:latin typeface="Abadi" panose="020B0604020104020204" pitchFamily="34" charset="0"/>
            </a:rPr>
            <a:t>tipos</a:t>
          </a:r>
          <a:r>
            <a:rPr lang="en-US" sz="1300" kern="1200" dirty="0">
              <a:latin typeface="Abadi" panose="020B0604020104020204" pitchFamily="34" charset="0"/>
            </a:rPr>
            <a:t> </a:t>
          </a:r>
        </a:p>
      </dsp:txBody>
      <dsp:txXfrm>
        <a:off x="3808281" y="107978"/>
        <a:ext cx="2253718" cy="1092859"/>
      </dsp:txXfrm>
    </dsp:sp>
    <dsp:sp modelId="{1B02D1F8-E600-0942-BF40-F6751224917F}">
      <dsp:nvSpPr>
        <dsp:cNvPr id="0" name=""/>
        <dsp:cNvSpPr/>
      </dsp:nvSpPr>
      <dsp:spPr>
        <a:xfrm>
          <a:off x="3825840" y="1234837"/>
          <a:ext cx="180612" cy="1392392"/>
        </a:xfrm>
        <a:custGeom>
          <a:avLst/>
          <a:gdLst/>
          <a:ahLst/>
          <a:cxnLst/>
          <a:rect l="0" t="0" r="0" b="0"/>
          <a:pathLst>
            <a:path>
              <a:moveTo>
                <a:pt x="180612" y="0"/>
              </a:moveTo>
              <a:lnTo>
                <a:pt x="0" y="1392392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B3481-EA8A-3948-97CF-BACC9147D1EF}">
      <dsp:nvSpPr>
        <dsp:cNvPr id="0" name=""/>
        <dsp:cNvSpPr/>
      </dsp:nvSpPr>
      <dsp:spPr>
        <a:xfrm>
          <a:off x="3825840" y="1664611"/>
          <a:ext cx="2051080" cy="1925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¿</a:t>
          </a:r>
          <a:r>
            <a:rPr lang="en-US" sz="1200" kern="1200" dirty="0" err="1">
              <a:latin typeface="Helvetica" pitchFamily="2" charset="0"/>
            </a:rPr>
            <a:t>quién</a:t>
          </a:r>
          <a:r>
            <a:rPr lang="en-US" sz="1200" kern="1200" dirty="0">
              <a:latin typeface="Helvetica" pitchFamily="2" charset="0"/>
            </a:rPr>
            <a:t> es?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¿</a:t>
          </a:r>
          <a:r>
            <a:rPr lang="en-US" sz="1200" kern="1200" dirty="0" err="1">
              <a:latin typeface="Helvetica" pitchFamily="2" charset="0"/>
            </a:rPr>
            <a:t>en</a:t>
          </a:r>
          <a:r>
            <a:rPr lang="en-US" sz="1200" kern="1200" dirty="0">
              <a:latin typeface="Helvetica" pitchFamily="2" charset="0"/>
            </a:rPr>
            <a:t> </a:t>
          </a:r>
          <a:r>
            <a:rPr lang="en-US" sz="1200" kern="1200" dirty="0" err="1">
              <a:latin typeface="Helvetica" pitchFamily="2" charset="0"/>
            </a:rPr>
            <a:t>dónde</a:t>
          </a:r>
          <a:r>
            <a:rPr lang="en-US" sz="1200" kern="1200" dirty="0">
              <a:latin typeface="Helvetica" pitchFamily="2" charset="0"/>
            </a:rPr>
            <a:t> </a:t>
          </a:r>
          <a:r>
            <a:rPr lang="en-US" sz="1200" kern="1200" dirty="0" err="1">
              <a:latin typeface="Helvetica" pitchFamily="2" charset="0"/>
            </a:rPr>
            <a:t>está</a:t>
          </a:r>
          <a:r>
            <a:rPr lang="en-US" sz="1200" kern="1200" dirty="0">
              <a:latin typeface="Helvetica" pitchFamily="2" charset="0"/>
            </a:rPr>
            <a:t>? ¿</a:t>
          </a:r>
          <a:r>
            <a:rPr lang="en-US" sz="1200" kern="1200" dirty="0" err="1">
              <a:latin typeface="Helvetica" pitchFamily="2" charset="0"/>
            </a:rPr>
            <a:t>en</a:t>
          </a:r>
          <a:r>
            <a:rPr lang="en-US" sz="1200" kern="1200" dirty="0">
              <a:latin typeface="Helvetica" pitchFamily="2" charset="0"/>
            </a:rPr>
            <a:t> </a:t>
          </a:r>
          <a:r>
            <a:rPr lang="en-US" sz="1200" kern="1200" dirty="0" err="1">
              <a:latin typeface="Helvetica" pitchFamily="2" charset="0"/>
            </a:rPr>
            <a:t>dónde</a:t>
          </a:r>
          <a:r>
            <a:rPr lang="en-US" sz="1200" kern="1200" dirty="0">
              <a:latin typeface="Helvetica" pitchFamily="2" charset="0"/>
            </a:rPr>
            <a:t> se </a:t>
          </a:r>
          <a:r>
            <a:rPr lang="en-US" sz="1200" kern="1200" dirty="0" err="1">
              <a:latin typeface="Helvetica" pitchFamily="2" charset="0"/>
            </a:rPr>
            <a:t>puede</a:t>
          </a:r>
          <a:r>
            <a:rPr lang="en-US" sz="1200" kern="1200" dirty="0">
              <a:latin typeface="Helvetica" pitchFamily="2" charset="0"/>
            </a:rPr>
            <a:t> </a:t>
          </a:r>
          <a:r>
            <a:rPr lang="en-US" sz="1200" kern="1200" dirty="0" err="1">
              <a:latin typeface="Helvetica" pitchFamily="2" charset="0"/>
            </a:rPr>
            <a:t>contactar</a:t>
          </a:r>
          <a:r>
            <a:rPr lang="en-US" sz="1200" kern="1200" dirty="0">
              <a:latin typeface="Helvetica" pitchFamily="2" charset="0"/>
            </a:rPr>
            <a:t>? ¿</a:t>
          </a:r>
          <a:r>
            <a:rPr lang="en-US" sz="1200" kern="1200" dirty="0" err="1">
              <a:latin typeface="Helvetica" pitchFamily="2" charset="0"/>
            </a:rPr>
            <a:t>quién</a:t>
          </a:r>
          <a:r>
            <a:rPr lang="en-US" sz="1200" kern="1200" dirty="0">
              <a:latin typeface="Helvetica" pitchFamily="2" charset="0"/>
            </a:rPr>
            <a:t> </a:t>
          </a:r>
          <a:r>
            <a:rPr lang="en-US" sz="1200" kern="1200" dirty="0" err="1">
              <a:latin typeface="Helvetica" pitchFamily="2" charset="0"/>
            </a:rPr>
            <a:t>debe</a:t>
          </a:r>
          <a:r>
            <a:rPr lang="en-US" sz="1200" kern="1200" dirty="0">
              <a:latin typeface="Helvetica" pitchFamily="2" charset="0"/>
            </a:rPr>
            <a:t> </a:t>
          </a:r>
          <a:r>
            <a:rPr lang="en-US" sz="1200" kern="1200" dirty="0" err="1">
              <a:latin typeface="Helvetica" pitchFamily="2" charset="0"/>
            </a:rPr>
            <a:t>contactarle</a:t>
          </a:r>
          <a:r>
            <a:rPr lang="en-US" sz="1200" kern="1200" dirty="0">
              <a:latin typeface="Helvetica" pitchFamily="2" charset="0"/>
            </a:rPr>
            <a:t>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¿</a:t>
          </a:r>
          <a:r>
            <a:rPr lang="en-US" sz="1200" kern="1200" dirty="0" err="1">
              <a:latin typeface="Helvetica" pitchFamily="2" charset="0"/>
            </a:rPr>
            <a:t>qué</a:t>
          </a:r>
          <a:r>
            <a:rPr lang="en-US" sz="1200" kern="1200" dirty="0">
              <a:latin typeface="Helvetica" pitchFamily="2" charset="0"/>
            </a:rPr>
            <a:t> </a:t>
          </a:r>
          <a:r>
            <a:rPr lang="en-US" sz="1200" kern="1200" dirty="0" err="1">
              <a:latin typeface="Helvetica" pitchFamily="2" charset="0"/>
            </a:rPr>
            <a:t>necesita</a:t>
          </a:r>
          <a:r>
            <a:rPr lang="en-US" sz="1200" kern="1200" dirty="0">
              <a:latin typeface="Helvetica" pitchFamily="2" charset="0"/>
            </a:rPr>
            <a:t>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¿</a:t>
          </a:r>
          <a:r>
            <a:rPr lang="en-US" sz="1200" kern="1200" dirty="0" err="1">
              <a:latin typeface="Helvetica" pitchFamily="2" charset="0"/>
            </a:rPr>
            <a:t>qué</a:t>
          </a:r>
          <a:r>
            <a:rPr lang="en-US" sz="1200" kern="1200" dirty="0">
              <a:latin typeface="Helvetica" pitchFamily="2" charset="0"/>
            </a:rPr>
            <a:t> le </a:t>
          </a:r>
          <a:r>
            <a:rPr lang="en-US" sz="1200" kern="1200" dirty="0" err="1">
              <a:latin typeface="Helvetica" pitchFamily="2" charset="0"/>
            </a:rPr>
            <a:t>ocurre</a:t>
          </a:r>
          <a:r>
            <a:rPr lang="en-US" sz="1200" kern="1200" dirty="0">
              <a:latin typeface="Helvetica" pitchFamily="2" charset="0"/>
            </a:rPr>
            <a:t>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¿</a:t>
          </a:r>
          <a:r>
            <a:rPr lang="en-US" sz="1200" kern="1200" dirty="0" err="1">
              <a:latin typeface="Helvetica" pitchFamily="2" charset="0"/>
            </a:rPr>
            <a:t>qué</a:t>
          </a:r>
          <a:r>
            <a:rPr lang="en-US" sz="1200" kern="1200" dirty="0">
              <a:latin typeface="Helvetica" pitchFamily="2" charset="0"/>
            </a:rPr>
            <a:t> le </a:t>
          </a:r>
          <a:r>
            <a:rPr lang="en-US" sz="1200" kern="1200" dirty="0" err="1">
              <a:latin typeface="Helvetica" pitchFamily="2" charset="0"/>
            </a:rPr>
            <a:t>preocupa</a:t>
          </a:r>
          <a:r>
            <a:rPr lang="en-US" sz="1200" kern="1200" dirty="0">
              <a:latin typeface="Helvetica" pitchFamily="2" charset="0"/>
            </a:rPr>
            <a:t>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¿</a:t>
          </a:r>
          <a:r>
            <a:rPr lang="en-US" sz="1200" kern="1200" dirty="0" err="1">
              <a:latin typeface="Helvetica" pitchFamily="2" charset="0"/>
            </a:rPr>
            <a:t>qué</a:t>
          </a:r>
          <a:r>
            <a:rPr lang="en-US" sz="1200" kern="1200" dirty="0">
              <a:latin typeface="Helvetica" pitchFamily="2" charset="0"/>
            </a:rPr>
            <a:t> le </a:t>
          </a:r>
          <a:r>
            <a:rPr lang="en-US" sz="1200" kern="1200" dirty="0" err="1">
              <a:latin typeface="Helvetica" pitchFamily="2" charset="0"/>
            </a:rPr>
            <a:t>interesa</a:t>
          </a:r>
          <a:r>
            <a:rPr lang="en-US" sz="1200" kern="1200" dirty="0">
              <a:latin typeface="Helvetica" pitchFamily="2" charset="0"/>
            </a:rPr>
            <a:t>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Helvetica" pitchFamily="2" charset="0"/>
          </a:endParaRPr>
        </a:p>
      </dsp:txBody>
      <dsp:txXfrm>
        <a:off x="3882228" y="1720999"/>
        <a:ext cx="1938304" cy="1812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BACC4-4D8C-1A41-B20B-055E64B3682B}">
      <dsp:nvSpPr>
        <dsp:cNvPr id="0" name=""/>
        <dsp:cNvSpPr/>
      </dsp:nvSpPr>
      <dsp:spPr>
        <a:xfrm>
          <a:off x="339213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Abadi" panose="020B0604020104020204" pitchFamily="34" charset="0"/>
            </a:rPr>
            <a:t>Polícy</a:t>
          </a:r>
          <a:r>
            <a:rPr lang="en-US" sz="1500" kern="1200" dirty="0">
              <a:latin typeface="Abadi" panose="020B0604020104020204" pitchFamily="34" charset="0"/>
            </a:rPr>
            <a:t>/programs/strategies</a:t>
          </a:r>
        </a:p>
      </dsp:txBody>
      <dsp:txXfrm>
        <a:off x="373213" y="34496"/>
        <a:ext cx="2253718" cy="1092859"/>
      </dsp:txXfrm>
    </dsp:sp>
    <dsp:sp modelId="{809ECBB4-F7A9-E74C-8663-E0B46A9AEB84}">
      <dsp:nvSpPr>
        <dsp:cNvPr id="0" name=""/>
        <dsp:cNvSpPr/>
      </dsp:nvSpPr>
      <dsp:spPr>
        <a:xfrm>
          <a:off x="525665" y="1161355"/>
          <a:ext cx="91440" cy="6820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2097"/>
              </a:lnTo>
              <a:lnTo>
                <a:pt x="136322" y="68209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63C91-3218-D84A-8091-8D45120DF084}">
      <dsp:nvSpPr>
        <dsp:cNvPr id="0" name=""/>
        <dsp:cNvSpPr/>
      </dsp:nvSpPr>
      <dsp:spPr>
        <a:xfrm>
          <a:off x="661988" y="1263023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do they exist?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are  those enough?: scale, #, distribution, approach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are those adapted?</a:t>
          </a:r>
        </a:p>
      </dsp:txBody>
      <dsp:txXfrm>
        <a:off x="695988" y="1297023"/>
        <a:ext cx="1789374" cy="1092859"/>
      </dsp:txXfrm>
    </dsp:sp>
    <dsp:sp modelId="{A7AF083B-45C6-0C42-8AA8-8E6038350A80}">
      <dsp:nvSpPr>
        <dsp:cNvPr id="0" name=""/>
        <dsp:cNvSpPr/>
      </dsp:nvSpPr>
      <dsp:spPr>
        <a:xfrm>
          <a:off x="525665" y="1161355"/>
          <a:ext cx="91440" cy="1956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6965"/>
              </a:lnTo>
              <a:lnTo>
                <a:pt x="136322" y="1956965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81A0F-C9B8-BD4E-8DDB-81492B433695}">
      <dsp:nvSpPr>
        <dsp:cNvPr id="0" name=""/>
        <dsp:cNvSpPr/>
      </dsp:nvSpPr>
      <dsp:spPr>
        <a:xfrm>
          <a:off x="661988" y="253789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Helvetica" pitchFamily="2" charset="0"/>
            </a:rPr>
            <a:t>If the answer is NO to any of the above: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Helvetica" pitchFamily="2" charset="0"/>
            </a:rPr>
            <a:t>The way ahead is: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Helvetica" pitchFamily="2" charset="0"/>
            </a:rPr>
            <a:t>* Scaling up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Helvetica" pitchFamily="2" charset="0"/>
            </a:rPr>
            <a:t>*Adapt - approaches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Helvetica" pitchFamily="2" charset="0"/>
            </a:rPr>
            <a:t>*Adjust – </a:t>
          </a:r>
          <a:r>
            <a:rPr lang="es-MX" sz="1050" kern="1200" dirty="0">
              <a:latin typeface="Helvetica" pitchFamily="2" charset="0"/>
            </a:rPr>
            <a:t>new initiatives or adjusted initiatives</a:t>
          </a:r>
          <a:endParaRPr lang="en-US" sz="1050" kern="1200" dirty="0">
            <a:latin typeface="Helvetica" pitchFamily="2" charset="0"/>
          </a:endParaRPr>
        </a:p>
      </dsp:txBody>
      <dsp:txXfrm>
        <a:off x="695988" y="2571890"/>
        <a:ext cx="1789374" cy="1092859"/>
      </dsp:txXfrm>
    </dsp:sp>
    <dsp:sp modelId="{266B6B5E-89CF-084B-A54A-E835D0F25350}">
      <dsp:nvSpPr>
        <dsp:cNvPr id="0" name=""/>
        <dsp:cNvSpPr/>
      </dsp:nvSpPr>
      <dsp:spPr>
        <a:xfrm>
          <a:off x="3774281" y="73978"/>
          <a:ext cx="2321718" cy="116085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badi" panose="020B0604020104020204" pitchFamily="34" charset="0"/>
            </a:rPr>
            <a:t>Person excluded from different rights</a:t>
          </a:r>
        </a:p>
      </dsp:txBody>
      <dsp:txXfrm>
        <a:off x="3808281" y="107978"/>
        <a:ext cx="2253718" cy="1092859"/>
      </dsp:txXfrm>
    </dsp:sp>
    <dsp:sp modelId="{1B02D1F8-E600-0942-BF40-F6751224917F}">
      <dsp:nvSpPr>
        <dsp:cNvPr id="0" name=""/>
        <dsp:cNvSpPr/>
      </dsp:nvSpPr>
      <dsp:spPr>
        <a:xfrm>
          <a:off x="3825840" y="1234837"/>
          <a:ext cx="180612" cy="1392392"/>
        </a:xfrm>
        <a:custGeom>
          <a:avLst/>
          <a:gdLst/>
          <a:ahLst/>
          <a:cxnLst/>
          <a:rect l="0" t="0" r="0" b="0"/>
          <a:pathLst>
            <a:path>
              <a:moveTo>
                <a:pt x="180612" y="0"/>
              </a:moveTo>
              <a:lnTo>
                <a:pt x="0" y="1392392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B3481-EA8A-3948-97CF-BACC9147D1EF}">
      <dsp:nvSpPr>
        <dsp:cNvPr id="0" name=""/>
        <dsp:cNvSpPr/>
      </dsp:nvSpPr>
      <dsp:spPr>
        <a:xfrm>
          <a:off x="3825840" y="1664611"/>
          <a:ext cx="2051080" cy="1925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who they are?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where they are at? where can be reached? who </a:t>
          </a:r>
          <a:r>
            <a:rPr lang="en-US" sz="1200" kern="1200" dirty="0" err="1">
              <a:latin typeface="Helvetica" pitchFamily="2" charset="0"/>
            </a:rPr>
            <a:t>shoudcontact</a:t>
          </a:r>
          <a:r>
            <a:rPr lang="en-US" sz="1200" kern="1200" dirty="0">
              <a:latin typeface="Helvetica" pitchFamily="2" charset="0"/>
            </a:rPr>
            <a:t> them?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What do  they need?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What happen to them?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What are their common worries?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elvetica" pitchFamily="2" charset="0"/>
            </a:rPr>
            <a:t>What are their interests?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Helvetica" pitchFamily="2" charset="0"/>
          </a:endParaRPr>
        </a:p>
      </dsp:txBody>
      <dsp:txXfrm>
        <a:off x="3882228" y="1720999"/>
        <a:ext cx="1938304" cy="181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9491e1ae2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9491e1ae2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9491e1ae2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d9491e1ae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11.JPG"/><Relationship Id="rId5" Type="http://schemas.openxmlformats.org/officeDocument/2006/relationships/image" Target="../media/image2.png"/><Relationship Id="rId10" Type="http://schemas.openxmlformats.org/officeDocument/2006/relationships/image" Target="../media/image10.JPG"/><Relationship Id="rId4" Type="http://schemas.openxmlformats.org/officeDocument/2006/relationships/image" Target="../media/image1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0" y="941512"/>
            <a:ext cx="9144000" cy="32772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306975" y="1242388"/>
            <a:ext cx="5003700" cy="1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rgbClr val="FFFFFF"/>
                </a:solidFill>
              </a:rPr>
              <a:t>COPOLAD III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600" b="1" dirty="0">
                <a:solidFill>
                  <a:schemeClr val="lt1"/>
                </a:solidFill>
              </a:rPr>
              <a:t>Abordaje de las vulnerabilidades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600" b="1" dirty="0">
                <a:solidFill>
                  <a:schemeClr val="lt1"/>
                </a:solidFill>
              </a:rPr>
              <a:t>relacionadas con las drogas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600" b="1" dirty="0">
                <a:solidFill>
                  <a:schemeClr val="lt1"/>
                </a:solidFill>
              </a:rPr>
              <a:t>en el territorio.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>
              <a:solidFill>
                <a:schemeClr val="lt1"/>
              </a:solidFill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50" y="306550"/>
            <a:ext cx="1545701" cy="32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2851" y="-211310"/>
            <a:ext cx="1812250" cy="129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5">
            <a:alphaModFix/>
          </a:blip>
          <a:srcRect t="23015" r="19723" b="13266"/>
          <a:stretch/>
        </p:blipFill>
        <p:spPr>
          <a:xfrm>
            <a:off x="4604001" y="922981"/>
            <a:ext cx="4571999" cy="32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3666" y="4474018"/>
            <a:ext cx="1319942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6959" y="4667787"/>
            <a:ext cx="745504" cy="38951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646575" y="4264025"/>
            <a:ext cx="40719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595959"/>
                </a:solidFill>
              </a:rPr>
              <a:t>COPOLAD III is a consortium by: </a:t>
            </a:r>
            <a:endParaRPr sz="1000" dirty="0">
              <a:solidFill>
                <a:srgbClr val="595959"/>
              </a:solidFill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4915675" y="4284225"/>
            <a:ext cx="40719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595959"/>
                </a:solidFill>
              </a:rPr>
              <a:t>Collaborating partners:</a:t>
            </a:r>
            <a:endParaRPr sz="1000" dirty="0">
              <a:solidFill>
                <a:srgbClr val="595959"/>
              </a:solidFill>
            </a:endParaRPr>
          </a:p>
        </p:txBody>
      </p:sp>
      <p:pic>
        <p:nvPicPr>
          <p:cNvPr id="139" name="Google Shape;139;p25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29742" y="4570742"/>
            <a:ext cx="1642010" cy="5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352651" y="3327236"/>
            <a:ext cx="405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Puerto España (Trinidad y Tobago)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344517" y="3603868"/>
            <a:ext cx="267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 al 27 de marzo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5129746" y="3345467"/>
            <a:ext cx="272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March, 25th - 27th 2025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5129746" y="3161478"/>
            <a:ext cx="445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i="1" dirty="0">
                <a:solidFill>
                  <a:srgbClr val="FFFFFF"/>
                </a:solidFill>
              </a:rPr>
              <a:t>Port of</a:t>
            </a:r>
            <a:r>
              <a:rPr lang="es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i="1" dirty="0">
                <a:solidFill>
                  <a:srgbClr val="FFFFFF"/>
                </a:solidFill>
              </a:rPr>
              <a:t>Spain</a:t>
            </a:r>
            <a:r>
              <a:rPr lang="es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(Trinidad and Tobago)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5129742" y="2482432"/>
            <a:ext cx="6109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Addressing drug-related 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vulnerabilities in the territory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 descr="Un dibujo de un monstruo&#10;&#10;El contenido generado por IA puede ser incorrecto.">
            <a:extLst>
              <a:ext uri="{FF2B5EF4-FFF2-40B4-BE49-F238E27FC236}">
                <a16:creationId xmlns:a16="http://schemas.microsoft.com/office/drawing/2014/main" id="{802CB834-24BD-4E62-9BA7-73D813F314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8620" y="35852"/>
            <a:ext cx="887129" cy="887129"/>
          </a:xfrm>
          <a:prstGeom prst="rect">
            <a:avLst/>
          </a:prstGeom>
        </p:spPr>
      </p:pic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D072C307-ADF0-EBA6-2C97-C79F7C966A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332" y="4698158"/>
            <a:ext cx="897713" cy="3287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8F12CF0-4E66-C33E-24EC-EE37EC1F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182"/>
            <a:ext cx="9326754" cy="510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7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/>
        </p:nvSpPr>
        <p:spPr>
          <a:xfrm>
            <a:off x="4619268" y="1521211"/>
            <a:ext cx="40353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DE5141"/>
                </a:solidFill>
                <a:latin typeface="Arial"/>
                <a:ea typeface="Arial"/>
                <a:cs typeface="Arial"/>
                <a:sym typeface="Arial"/>
              </a:rPr>
              <a:t>La inclusión social desde una perspectiva comunitaria</a:t>
            </a:r>
            <a:endParaRPr sz="1100" dirty="0">
              <a:solidFill>
                <a:srgbClr val="DE5141"/>
              </a:solidFill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4619269" y="2492516"/>
            <a:ext cx="37017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dirty="0"/>
              <a:t>Lo que propone el Modelo de Inclusión Social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1" dirty="0"/>
              <a:t>What the model of social inclusion proposes</a:t>
            </a:r>
            <a:endParaRPr sz="1100" i="1" dirty="0"/>
          </a:p>
        </p:txBody>
      </p:sp>
      <p:sp>
        <p:nvSpPr>
          <p:cNvPr id="152" name="Google Shape;152;p26"/>
          <p:cNvSpPr/>
          <p:nvPr/>
        </p:nvSpPr>
        <p:spPr>
          <a:xfrm>
            <a:off x="0" y="-8290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6681917" y="0"/>
            <a:ext cx="2462082" cy="2391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6"/>
          <p:cNvCxnSpPr/>
          <p:nvPr/>
        </p:nvCxnSpPr>
        <p:spPr>
          <a:xfrm>
            <a:off x="4456416" y="1483129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26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DD8C1F9E-CA5A-1050-BDCB-0514E7E498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7457" y="4716201"/>
            <a:ext cx="881189" cy="322727"/>
          </a:xfrm>
          <a:prstGeom prst="rect">
            <a:avLst/>
          </a:prstGeom>
        </p:spPr>
      </p:pic>
      <p:sp>
        <p:nvSpPr>
          <p:cNvPr id="3" name="Google Shape;149;p26">
            <a:extLst>
              <a:ext uri="{FF2B5EF4-FFF2-40B4-BE49-F238E27FC236}">
                <a16:creationId xmlns:a16="http://schemas.microsoft.com/office/drawing/2014/main" id="{398C00A2-0521-44C8-5D39-3C6A4F60AFCB}"/>
              </a:ext>
            </a:extLst>
          </p:cNvPr>
          <p:cNvSpPr txBox="1"/>
          <p:nvPr/>
        </p:nvSpPr>
        <p:spPr>
          <a:xfrm>
            <a:off x="4619268" y="2041622"/>
            <a:ext cx="40353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" sz="1400" b="1" i="1" u="none" strike="noStrike" cap="none" dirty="0">
                <a:solidFill>
                  <a:srgbClr val="DE5141"/>
                </a:solidFill>
                <a:latin typeface="Arial"/>
                <a:ea typeface="Arial"/>
                <a:cs typeface="Arial"/>
                <a:sym typeface="Arial"/>
              </a:rPr>
              <a:t>Social inclusion from a community perspective</a:t>
            </a:r>
            <a:endParaRPr sz="1100" i="1" dirty="0">
              <a:solidFill>
                <a:srgbClr val="DE514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77407F-2519-0164-1785-EC20095878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327" y="2248097"/>
            <a:ext cx="2738405" cy="20538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2A0C8-54B3-C7E0-9510-1CC56C4B8B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77" y="321253"/>
            <a:ext cx="2764908" cy="20736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0399EDF-CA36-6667-3D8F-6F2774B7CA17}"/>
              </a:ext>
            </a:extLst>
          </p:cNvPr>
          <p:cNvGrpSpPr/>
          <p:nvPr/>
        </p:nvGrpSpPr>
        <p:grpSpPr>
          <a:xfrm>
            <a:off x="166437" y="308257"/>
            <a:ext cx="8893342" cy="4588596"/>
            <a:chOff x="51728" y="242296"/>
            <a:chExt cx="11384587" cy="5867745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319F13AA-96EA-CB81-57B9-44ACD867007F}"/>
                </a:ext>
              </a:extLst>
            </p:cNvPr>
            <p:cNvGrpSpPr/>
            <p:nvPr/>
          </p:nvGrpSpPr>
          <p:grpSpPr>
            <a:xfrm>
              <a:off x="51728" y="611628"/>
              <a:ext cx="4833083" cy="5418666"/>
              <a:chOff x="51728" y="611628"/>
              <a:chExt cx="4833083" cy="5418666"/>
            </a:xfrm>
          </p:grpSpPr>
          <p:sp>
            <p:nvSpPr>
              <p:cNvPr id="39" name="Flecha circular 38">
                <a:extLst>
                  <a:ext uri="{FF2B5EF4-FFF2-40B4-BE49-F238E27FC236}">
                    <a16:creationId xmlns:a16="http://schemas.microsoft.com/office/drawing/2014/main" id="{357CFD82-2B10-671E-A0F5-78703C74C3C6}"/>
                  </a:ext>
                </a:extLst>
              </p:cNvPr>
              <p:cNvSpPr/>
              <p:nvPr/>
            </p:nvSpPr>
            <p:spPr>
              <a:xfrm>
                <a:off x="776132" y="611628"/>
                <a:ext cx="2608149" cy="2608546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CO" sz="900"/>
              </a:p>
            </p:txBody>
          </p:sp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id="{85C213F1-D900-F3B4-9868-9F453DF14C28}"/>
                  </a:ext>
                </a:extLst>
              </p:cNvPr>
              <p:cNvSpPr/>
              <p:nvPr/>
            </p:nvSpPr>
            <p:spPr>
              <a:xfrm>
                <a:off x="3290236" y="1798979"/>
                <a:ext cx="1564889" cy="1043635"/>
              </a:xfrm>
              <a:custGeom>
                <a:avLst/>
                <a:gdLst>
                  <a:gd name="connsiteX0" fmla="*/ 0 w 1564889"/>
                  <a:gd name="connsiteY0" fmla="*/ 0 h 1043635"/>
                  <a:gd name="connsiteX1" fmla="*/ 1564889 w 1564889"/>
                  <a:gd name="connsiteY1" fmla="*/ 0 h 1043635"/>
                  <a:gd name="connsiteX2" fmla="*/ 1564889 w 1564889"/>
                  <a:gd name="connsiteY2" fmla="*/ 1043635 h 1043635"/>
                  <a:gd name="connsiteX3" fmla="*/ 0 w 1564889"/>
                  <a:gd name="connsiteY3" fmla="*/ 1043635 h 1043635"/>
                  <a:gd name="connsiteX4" fmla="*/ 0 w 1564889"/>
                  <a:gd name="connsiteY4" fmla="*/ 0 h 104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889" h="1043635">
                    <a:moveTo>
                      <a:pt x="0" y="0"/>
                    </a:moveTo>
                    <a:lnTo>
                      <a:pt x="1564889" y="0"/>
                    </a:lnTo>
                    <a:lnTo>
                      <a:pt x="1564889" y="1043635"/>
                    </a:lnTo>
                    <a:lnTo>
                      <a:pt x="0" y="10436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800" kern="1200" dirty="0" err="1">
                    <a:latin typeface="Avenir Next Condensed" panose="020B0506020202020204" pitchFamily="34" charset="0"/>
                  </a:rPr>
                  <a:t>Acceso</a:t>
                </a:r>
                <a:r>
                  <a:rPr lang="en-US" sz="800" kern="1200" dirty="0">
                    <a:latin typeface="Avenir Next Condensed" panose="020B0506020202020204" pitchFamily="34" charset="0"/>
                  </a:rPr>
                  <a:t> </a:t>
                </a:r>
                <a:r>
                  <a:rPr lang="en-US" sz="800" kern="1200" dirty="0" err="1">
                    <a:latin typeface="Avenir Next Condensed" panose="020B0506020202020204" pitchFamily="34" charset="0"/>
                  </a:rPr>
                  <a:t>limitado</a:t>
                </a:r>
                <a:r>
                  <a:rPr lang="en-US" sz="800" kern="1200" dirty="0">
                    <a:latin typeface="Avenir Next Condensed" panose="020B0506020202020204" pitchFamily="34" charset="0"/>
                  </a:rPr>
                  <a:t> a </a:t>
                </a:r>
                <a:r>
                  <a:rPr lang="en-US" sz="800" kern="1200" dirty="0" err="1">
                    <a:latin typeface="Avenir Next Condensed" panose="020B0506020202020204" pitchFamily="34" charset="0"/>
                  </a:rPr>
                  <a:t>organizarse</a:t>
                </a:r>
                <a:r>
                  <a:rPr lang="en-US" sz="800" kern="1200" dirty="0">
                    <a:latin typeface="Avenir Next Condensed" panose="020B0506020202020204" pitchFamily="34" charset="0"/>
                  </a:rPr>
                  <a:t>, a  </a:t>
                </a:r>
                <a:r>
                  <a:rPr lang="en-US" sz="800" kern="1200" dirty="0" err="1">
                    <a:latin typeface="Avenir Next Condensed" panose="020B0506020202020204" pitchFamily="34" charset="0"/>
                  </a:rPr>
                  <a:t>participar</a:t>
                </a:r>
                <a:r>
                  <a:rPr lang="en-US" sz="800" kern="1200" dirty="0">
                    <a:latin typeface="Avenir Next Condensed" panose="020B0506020202020204" pitchFamily="34" charset="0"/>
                  </a:rPr>
                  <a:t> </a:t>
                </a:r>
                <a:r>
                  <a:rPr lang="en-US" sz="800" kern="1200" dirty="0" err="1">
                    <a:latin typeface="Avenir Next Condensed" panose="020B0506020202020204" pitchFamily="34" charset="0"/>
                  </a:rPr>
                  <a:t>en</a:t>
                </a:r>
                <a:r>
                  <a:rPr lang="en-US" sz="800" kern="1200" dirty="0">
                    <a:latin typeface="Avenir Next Condensed" panose="020B0506020202020204" pitchFamily="34" charset="0"/>
                  </a:rPr>
                  <a:t> la </a:t>
                </a:r>
                <a:r>
                  <a:rPr lang="en-US" sz="800" kern="1200" dirty="0" err="1">
                    <a:latin typeface="Avenir Next Condensed" panose="020B0506020202020204" pitchFamily="34" charset="0"/>
                  </a:rPr>
                  <a:t>toma</a:t>
                </a:r>
                <a:r>
                  <a:rPr lang="en-US" sz="800" kern="1200" dirty="0">
                    <a:latin typeface="Avenir Next Condensed" panose="020B0506020202020204" pitchFamily="34" charset="0"/>
                  </a:rPr>
                  <a:t> de </a:t>
                </a:r>
                <a:r>
                  <a:rPr lang="en-US" sz="800" kern="1200" dirty="0" err="1">
                    <a:latin typeface="Avenir Next Condensed" panose="020B0506020202020204" pitchFamily="34" charset="0"/>
                  </a:rPr>
                  <a:t>decisiones</a:t>
                </a:r>
                <a:r>
                  <a:rPr lang="en-US" sz="800" kern="1200" dirty="0">
                    <a:latin typeface="Avenir Next Condensed" panose="020B0506020202020204" pitchFamily="34" charset="0"/>
                  </a:rPr>
                  <a:t>, a </a:t>
                </a:r>
                <a:r>
                  <a:rPr lang="en-US" sz="800" kern="1200" dirty="0" err="1">
                    <a:latin typeface="Avenir Next Condensed" panose="020B0506020202020204" pitchFamily="34" charset="0"/>
                  </a:rPr>
                  <a:t>los</a:t>
                </a:r>
                <a:r>
                  <a:rPr lang="en-US" sz="800" kern="1200" dirty="0">
                    <a:latin typeface="Avenir Next Condensed" panose="020B0506020202020204" pitchFamily="34" charset="0"/>
                  </a:rPr>
                  <a:t> derechos y a </a:t>
                </a:r>
                <a:r>
                  <a:rPr lang="en-US" sz="800" kern="1200" dirty="0" err="1">
                    <a:latin typeface="Avenir Next Condensed" panose="020B0506020202020204" pitchFamily="34" charset="0"/>
                  </a:rPr>
                  <a:t>los</a:t>
                </a:r>
                <a:r>
                  <a:rPr lang="en-US" sz="800" kern="1200" dirty="0">
                    <a:latin typeface="Avenir Next Condensed" panose="020B0506020202020204" pitchFamily="34" charset="0"/>
                  </a:rPr>
                  <a:t> </a:t>
                </a:r>
                <a:r>
                  <a:rPr lang="en-US" sz="800" kern="1200" dirty="0" err="1">
                    <a:latin typeface="Avenir Next Condensed" panose="020B0506020202020204" pitchFamily="34" charset="0"/>
                  </a:rPr>
                  <a:t>deberes</a:t>
                </a:r>
                <a:r>
                  <a:rPr lang="en-US" sz="800" kern="1200" dirty="0">
                    <a:latin typeface="Avenir Next Condensed" panose="020B0506020202020204" pitchFamily="34" charset="0"/>
                  </a:rPr>
                  <a:t> </a:t>
                </a:r>
                <a:r>
                  <a:rPr lang="en-US" sz="800" kern="1200" dirty="0" err="1">
                    <a:latin typeface="Avenir Next Condensed" panose="020B0506020202020204" pitchFamily="34" charset="0"/>
                  </a:rPr>
                  <a:t>ciudadanos</a:t>
                </a:r>
                <a:endParaRPr lang="en-US" sz="800" kern="1200" dirty="0"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F7ABCE1C-8961-4B8B-856A-90337297B4D6}"/>
                  </a:ext>
                </a:extLst>
              </p:cNvPr>
              <p:cNvSpPr/>
              <p:nvPr/>
            </p:nvSpPr>
            <p:spPr>
              <a:xfrm>
                <a:off x="1332749" y="4549773"/>
                <a:ext cx="1449298" cy="724475"/>
              </a:xfrm>
              <a:custGeom>
                <a:avLst/>
                <a:gdLst>
                  <a:gd name="connsiteX0" fmla="*/ 0 w 1449298"/>
                  <a:gd name="connsiteY0" fmla="*/ 0 h 724475"/>
                  <a:gd name="connsiteX1" fmla="*/ 1449298 w 1449298"/>
                  <a:gd name="connsiteY1" fmla="*/ 0 h 724475"/>
                  <a:gd name="connsiteX2" fmla="*/ 1449298 w 1449298"/>
                  <a:gd name="connsiteY2" fmla="*/ 724475 h 724475"/>
                  <a:gd name="connsiteX3" fmla="*/ 0 w 1449298"/>
                  <a:gd name="connsiteY3" fmla="*/ 724475 h 724475"/>
                  <a:gd name="connsiteX4" fmla="*/ 0 w 1449298"/>
                  <a:gd name="connsiteY4" fmla="*/ 0 h 72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9298" h="724475">
                    <a:moveTo>
                      <a:pt x="0" y="0"/>
                    </a:moveTo>
                    <a:lnTo>
                      <a:pt x="1449298" y="0"/>
                    </a:lnTo>
                    <a:lnTo>
                      <a:pt x="1449298" y="724475"/>
                    </a:lnTo>
                    <a:lnTo>
                      <a:pt x="0" y="72447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000" kern="1200" dirty="0" err="1">
                    <a:latin typeface="Avenir Next Condensed" panose="020B0506020202020204" pitchFamily="34" charset="0"/>
                  </a:rPr>
                  <a:t>Exclusión</a:t>
                </a:r>
                <a:r>
                  <a:rPr lang="en-US" sz="1000" kern="1200" dirty="0">
                    <a:latin typeface="Avenir Next Condensed" panose="020B0506020202020204" pitchFamily="34" charset="0"/>
                  </a:rPr>
                  <a:t> </a:t>
                </a:r>
                <a:r>
                  <a:rPr lang="en-US" sz="1000" kern="1200" dirty="0" err="1">
                    <a:latin typeface="Avenir Next Condensed" panose="020B0506020202020204" pitchFamily="34" charset="0"/>
                  </a:rPr>
                  <a:t>económica</a:t>
                </a:r>
                <a:endParaRPr lang="en-US" sz="1000" kern="1200" dirty="0"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Forma 41">
                <a:extLst>
                  <a:ext uri="{FF2B5EF4-FFF2-40B4-BE49-F238E27FC236}">
                    <a16:creationId xmlns:a16="http://schemas.microsoft.com/office/drawing/2014/main" id="{28C03F0B-DB89-B115-F785-B8E013992276}"/>
                  </a:ext>
                </a:extLst>
              </p:cNvPr>
              <p:cNvSpPr/>
              <p:nvPr/>
            </p:nvSpPr>
            <p:spPr>
              <a:xfrm>
                <a:off x="51728" y="2110431"/>
                <a:ext cx="2608149" cy="2608546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2837564"/>
                  <a:satOff val="7688"/>
                  <a:lumOff val="-6079"/>
                  <a:alphaOff val="0"/>
                </a:schemeClr>
              </a:fillRef>
              <a:effectRef idx="0">
                <a:schemeClr val="accent2">
                  <a:hueOff val="2837564"/>
                  <a:satOff val="7688"/>
                  <a:lumOff val="-607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CO" sz="900"/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1E86B3B9-BE83-B10D-387D-B51BF8F92A3A}"/>
                  </a:ext>
                </a:extLst>
              </p:cNvPr>
              <p:cNvSpPr/>
              <p:nvPr/>
            </p:nvSpPr>
            <p:spPr>
              <a:xfrm>
                <a:off x="3297053" y="2929950"/>
                <a:ext cx="1564889" cy="1043635"/>
              </a:xfrm>
              <a:custGeom>
                <a:avLst/>
                <a:gdLst>
                  <a:gd name="connsiteX0" fmla="*/ 0 w 1564889"/>
                  <a:gd name="connsiteY0" fmla="*/ 0 h 1043635"/>
                  <a:gd name="connsiteX1" fmla="*/ 1564889 w 1564889"/>
                  <a:gd name="connsiteY1" fmla="*/ 0 h 1043635"/>
                  <a:gd name="connsiteX2" fmla="*/ 1564889 w 1564889"/>
                  <a:gd name="connsiteY2" fmla="*/ 1043635 h 1043635"/>
                  <a:gd name="connsiteX3" fmla="*/ 0 w 1564889"/>
                  <a:gd name="connsiteY3" fmla="*/ 1043635 h 1043635"/>
                  <a:gd name="connsiteX4" fmla="*/ 0 w 1564889"/>
                  <a:gd name="connsiteY4" fmla="*/ 0 h 104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889" h="1043635">
                    <a:moveTo>
                      <a:pt x="0" y="0"/>
                    </a:moveTo>
                    <a:lnTo>
                      <a:pt x="1564889" y="0"/>
                    </a:lnTo>
                    <a:lnTo>
                      <a:pt x="1564889" y="1043635"/>
                    </a:lnTo>
                    <a:lnTo>
                      <a:pt x="0" y="10436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700" kern="1200" dirty="0" err="1">
                    <a:latin typeface="Avenir Next Condensed" panose="020B0506020202020204" pitchFamily="34" charset="0"/>
                  </a:rPr>
                  <a:t>Acceso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restringido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a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bienes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,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servicios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,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infraestrcutura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,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seguridad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social,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protección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social, cohesion social y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comunitaria</a:t>
                </a:r>
                <a:endParaRPr lang="en-US" sz="700" kern="1200" dirty="0"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id="{B95BCA8F-C3E2-1D69-5500-7C527923142F}"/>
                  </a:ext>
                </a:extLst>
              </p:cNvPr>
              <p:cNvSpPr/>
              <p:nvPr/>
            </p:nvSpPr>
            <p:spPr>
              <a:xfrm>
                <a:off x="631153" y="3060865"/>
                <a:ext cx="1449298" cy="724475"/>
              </a:xfrm>
              <a:custGeom>
                <a:avLst/>
                <a:gdLst>
                  <a:gd name="connsiteX0" fmla="*/ 0 w 1449298"/>
                  <a:gd name="connsiteY0" fmla="*/ 0 h 724475"/>
                  <a:gd name="connsiteX1" fmla="*/ 1449298 w 1449298"/>
                  <a:gd name="connsiteY1" fmla="*/ 0 h 724475"/>
                  <a:gd name="connsiteX2" fmla="*/ 1449298 w 1449298"/>
                  <a:gd name="connsiteY2" fmla="*/ 724475 h 724475"/>
                  <a:gd name="connsiteX3" fmla="*/ 0 w 1449298"/>
                  <a:gd name="connsiteY3" fmla="*/ 724475 h 724475"/>
                  <a:gd name="connsiteX4" fmla="*/ 0 w 1449298"/>
                  <a:gd name="connsiteY4" fmla="*/ 0 h 72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9298" h="724475">
                    <a:moveTo>
                      <a:pt x="0" y="0"/>
                    </a:moveTo>
                    <a:lnTo>
                      <a:pt x="1449298" y="0"/>
                    </a:lnTo>
                    <a:lnTo>
                      <a:pt x="1449298" y="724475"/>
                    </a:lnTo>
                    <a:lnTo>
                      <a:pt x="0" y="72447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 err="1">
                    <a:latin typeface="Avenir Next Condensed" panose="020B0506020202020204" pitchFamily="34" charset="0"/>
                  </a:rPr>
                  <a:t>Exclusión</a:t>
                </a:r>
                <a:r>
                  <a:rPr lang="en-US" sz="900" kern="1200" dirty="0">
                    <a:latin typeface="Avenir Next Condensed" panose="020B0506020202020204" pitchFamily="34" charset="0"/>
                  </a:rPr>
                  <a:t> de la </a:t>
                </a:r>
                <a:r>
                  <a:rPr lang="en-US" sz="900" kern="1200" dirty="0" err="1">
                    <a:latin typeface="Avenir Next Condensed" panose="020B0506020202020204" pitchFamily="34" charset="0"/>
                  </a:rPr>
                  <a:t>participación</a:t>
                </a:r>
                <a:r>
                  <a:rPr lang="en-US" sz="900" kern="1200" dirty="0">
                    <a:latin typeface="Avenir Next Condensed" panose="020B0506020202020204" pitchFamily="34" charset="0"/>
                  </a:rPr>
                  <a:t> social - </a:t>
                </a:r>
                <a:r>
                  <a:rPr lang="en-US" sz="900" kern="1200" dirty="0" err="1">
                    <a:latin typeface="Avenir Next Condensed" panose="020B0506020202020204" pitchFamily="34" charset="0"/>
                  </a:rPr>
                  <a:t>comunitaria</a:t>
                </a:r>
                <a:endParaRPr lang="en-US" sz="900" kern="1200" dirty="0"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5" name="Arco de bloque 44">
                <a:extLst>
                  <a:ext uri="{FF2B5EF4-FFF2-40B4-BE49-F238E27FC236}">
                    <a16:creationId xmlns:a16="http://schemas.microsoft.com/office/drawing/2014/main" id="{1E2DCCBE-6615-36DB-8857-1157B1E1FDEE}"/>
                  </a:ext>
                </a:extLst>
              </p:cNvPr>
              <p:cNvSpPr/>
              <p:nvPr/>
            </p:nvSpPr>
            <p:spPr>
              <a:xfrm>
                <a:off x="961764" y="3788592"/>
                <a:ext cx="2240804" cy="2241702"/>
              </a:xfrm>
              <a:prstGeom prst="blockArc">
                <a:avLst>
                  <a:gd name="adj1" fmla="val 13500000"/>
                  <a:gd name="adj2" fmla="val 10800000"/>
                  <a:gd name="adj3" fmla="val 1274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5675128"/>
                  <a:satOff val="15375"/>
                  <a:lumOff val="-12157"/>
                  <a:alphaOff val="0"/>
                </a:schemeClr>
              </a:fillRef>
              <a:effectRef idx="0">
                <a:schemeClr val="accent2">
                  <a:hueOff val="5675128"/>
                  <a:satOff val="15375"/>
                  <a:lumOff val="-1215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CO" sz="900"/>
              </a:p>
            </p:txBody>
          </p:sp>
          <p:sp>
            <p:nvSpPr>
              <p:cNvPr id="46" name="Forma libre 45">
                <a:extLst>
                  <a:ext uri="{FF2B5EF4-FFF2-40B4-BE49-F238E27FC236}">
                    <a16:creationId xmlns:a16="http://schemas.microsoft.com/office/drawing/2014/main" id="{63AE119F-22B6-9EBB-302C-AC34C8C98C05}"/>
                  </a:ext>
                </a:extLst>
              </p:cNvPr>
              <p:cNvSpPr/>
              <p:nvPr/>
            </p:nvSpPr>
            <p:spPr>
              <a:xfrm>
                <a:off x="3319922" y="4066736"/>
                <a:ext cx="1564889" cy="1043635"/>
              </a:xfrm>
              <a:custGeom>
                <a:avLst/>
                <a:gdLst>
                  <a:gd name="connsiteX0" fmla="*/ 0 w 1564889"/>
                  <a:gd name="connsiteY0" fmla="*/ 0 h 1043635"/>
                  <a:gd name="connsiteX1" fmla="*/ 1564889 w 1564889"/>
                  <a:gd name="connsiteY1" fmla="*/ 0 h 1043635"/>
                  <a:gd name="connsiteX2" fmla="*/ 1564889 w 1564889"/>
                  <a:gd name="connsiteY2" fmla="*/ 1043635 h 1043635"/>
                  <a:gd name="connsiteX3" fmla="*/ 0 w 1564889"/>
                  <a:gd name="connsiteY3" fmla="*/ 1043635 h 1043635"/>
                  <a:gd name="connsiteX4" fmla="*/ 0 w 1564889"/>
                  <a:gd name="connsiteY4" fmla="*/ 0 h 104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889" h="1043635">
                    <a:moveTo>
                      <a:pt x="0" y="0"/>
                    </a:moveTo>
                    <a:lnTo>
                      <a:pt x="1564889" y="0"/>
                    </a:lnTo>
                    <a:lnTo>
                      <a:pt x="1564889" y="1043635"/>
                    </a:lnTo>
                    <a:lnTo>
                      <a:pt x="0" y="10436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700" kern="1200" dirty="0" err="1">
                    <a:latin typeface="Avenir Next Condensed" panose="020B0506020202020204" pitchFamily="34" charset="0"/>
                  </a:rPr>
                  <a:t>Acceso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restringido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al mercado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laboral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 a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los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medios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de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producción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y a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oportunidades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 para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crear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modos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y 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medios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de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vida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decentes</a:t>
                </a:r>
                <a:r>
                  <a:rPr lang="en-US" sz="700" kern="1200" dirty="0">
                    <a:latin typeface="Avenir Next Condensed" panose="020B0506020202020204" pitchFamily="34" charset="0"/>
                  </a:rPr>
                  <a:t> y </a:t>
                </a:r>
                <a:r>
                  <a:rPr lang="en-US" sz="700" kern="1200" dirty="0" err="1">
                    <a:latin typeface="Avenir Next Condensed" panose="020B0506020202020204" pitchFamily="34" charset="0"/>
                  </a:rPr>
                  <a:t>sostenibles</a:t>
                </a:r>
                <a:endParaRPr lang="en-US" sz="700" kern="1200" dirty="0"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:a16="http://schemas.microsoft.com/office/drawing/2014/main" id="{7E6C264C-BCA2-8DEB-63D1-1723D286733D}"/>
                  </a:ext>
                </a:extLst>
              </p:cNvPr>
              <p:cNvSpPr/>
              <p:nvPr/>
            </p:nvSpPr>
            <p:spPr>
              <a:xfrm>
                <a:off x="1339714" y="1484405"/>
                <a:ext cx="1449298" cy="724475"/>
              </a:xfrm>
              <a:custGeom>
                <a:avLst/>
                <a:gdLst>
                  <a:gd name="connsiteX0" fmla="*/ 0 w 1449298"/>
                  <a:gd name="connsiteY0" fmla="*/ 0 h 724475"/>
                  <a:gd name="connsiteX1" fmla="*/ 1449298 w 1449298"/>
                  <a:gd name="connsiteY1" fmla="*/ 0 h 724475"/>
                  <a:gd name="connsiteX2" fmla="*/ 1449298 w 1449298"/>
                  <a:gd name="connsiteY2" fmla="*/ 724475 h 724475"/>
                  <a:gd name="connsiteX3" fmla="*/ 0 w 1449298"/>
                  <a:gd name="connsiteY3" fmla="*/ 724475 h 724475"/>
                  <a:gd name="connsiteX4" fmla="*/ 0 w 1449298"/>
                  <a:gd name="connsiteY4" fmla="*/ 0 h 72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9298" h="724475">
                    <a:moveTo>
                      <a:pt x="0" y="0"/>
                    </a:moveTo>
                    <a:lnTo>
                      <a:pt x="1449298" y="0"/>
                    </a:lnTo>
                    <a:lnTo>
                      <a:pt x="1449298" y="724475"/>
                    </a:lnTo>
                    <a:lnTo>
                      <a:pt x="0" y="72447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 err="1">
                    <a:latin typeface="Avenir Next Condensed" panose="020B0506020202020204" pitchFamily="34" charset="0"/>
                  </a:rPr>
                  <a:t>Exclusión</a:t>
                </a:r>
                <a:r>
                  <a:rPr lang="en-US" sz="900" kern="1200" dirty="0">
                    <a:latin typeface="Avenir Next Condensed" panose="020B0506020202020204" pitchFamily="34" charset="0"/>
                  </a:rPr>
                  <a:t> de derechos de </a:t>
                </a:r>
                <a:r>
                  <a:rPr lang="en-US" sz="900" kern="1200" dirty="0" err="1">
                    <a:latin typeface="Avenir Next Condensed" panose="020B0506020202020204" pitchFamily="34" charset="0"/>
                  </a:rPr>
                  <a:t>ciudadanía</a:t>
                </a:r>
                <a:endParaRPr lang="en-US" sz="900" kern="1200" dirty="0">
                  <a:latin typeface="Avenir Next Condensed" panose="020B0506020202020204" pitchFamily="34" charset="0"/>
                </a:endParaRPr>
              </a:p>
            </p:txBody>
          </p:sp>
        </p:grp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8D1B734E-E4FC-EA8D-9527-5826BB872EE2}"/>
                </a:ext>
              </a:extLst>
            </p:cNvPr>
            <p:cNvSpPr txBox="1"/>
            <p:nvPr/>
          </p:nvSpPr>
          <p:spPr>
            <a:xfrm>
              <a:off x="8831849" y="3578919"/>
              <a:ext cx="2604466" cy="768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dirty="0"/>
                <a:t>Participación – liderazgo – </a:t>
              </a:r>
            </a:p>
            <a:p>
              <a:r>
                <a:rPr lang="es-ES" sz="900" dirty="0"/>
                <a:t>organización – redes de apoyo – </a:t>
              </a:r>
            </a:p>
            <a:p>
              <a:r>
                <a:rPr lang="es-ES" sz="900" dirty="0"/>
                <a:t>recursos comunitarios</a:t>
              </a:r>
              <a:endParaRPr lang="en-CO" sz="900" dirty="0"/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7C4BE0B5-E270-D4CF-9093-538F04CD388C}"/>
                </a:ext>
              </a:extLst>
            </p:cNvPr>
            <p:cNvGrpSpPr/>
            <p:nvPr/>
          </p:nvGrpSpPr>
          <p:grpSpPr>
            <a:xfrm>
              <a:off x="542385" y="242296"/>
              <a:ext cx="10694824" cy="5867745"/>
              <a:chOff x="542385" y="242296"/>
              <a:chExt cx="10694824" cy="5867745"/>
            </a:xfrm>
          </p:grpSpPr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C58A46E9-B2BC-5AFC-B951-CC42143558AF}"/>
                  </a:ext>
                </a:extLst>
              </p:cNvPr>
              <p:cNvSpPr txBox="1"/>
              <p:nvPr/>
            </p:nvSpPr>
            <p:spPr>
              <a:xfrm>
                <a:off x="4996840" y="1257960"/>
                <a:ext cx="3236074" cy="768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O" sz="900" dirty="0"/>
                  <a:t>Identificar los obstáculos para </a:t>
                </a:r>
              </a:p>
              <a:p>
                <a:r>
                  <a:rPr lang="en-CO" sz="900" dirty="0"/>
                  <a:t>la participación y las oportunidades </a:t>
                </a:r>
              </a:p>
              <a:p>
                <a:r>
                  <a:rPr lang="en-CO" sz="900" dirty="0"/>
                  <a:t>para superarlos </a:t>
                </a:r>
              </a:p>
            </p:txBody>
          </p:sp>
          <p:sp>
            <p:nvSpPr>
              <p:cNvPr id="25" name="TextBox 9">
                <a:extLst>
                  <a:ext uri="{FF2B5EF4-FFF2-40B4-BE49-F238E27FC236}">
                    <a16:creationId xmlns:a16="http://schemas.microsoft.com/office/drawing/2014/main" id="{37D6E1E8-58C6-7064-9BC9-6E77AB83E50F}"/>
                  </a:ext>
                </a:extLst>
              </p:cNvPr>
              <p:cNvSpPr txBox="1"/>
              <p:nvPr/>
            </p:nvSpPr>
            <p:spPr>
              <a:xfrm>
                <a:off x="4996840" y="2788211"/>
                <a:ext cx="3565225" cy="768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O" sz="900" dirty="0"/>
                  <a:t>Identificar las barreras de acceso, </a:t>
                </a:r>
              </a:p>
              <a:p>
                <a:r>
                  <a:rPr lang="en-CO" sz="900" dirty="0"/>
                  <a:t>las oportunidades para superarlas </a:t>
                </a:r>
              </a:p>
              <a:p>
                <a:r>
                  <a:rPr lang="en-CO" sz="900" dirty="0"/>
                  <a:t>y los mecanismos para promoverlos</a:t>
                </a:r>
              </a:p>
            </p:txBody>
          </p:sp>
          <p:sp>
            <p:nvSpPr>
              <p:cNvPr id="26" name="TextBox 10">
                <a:extLst>
                  <a:ext uri="{FF2B5EF4-FFF2-40B4-BE49-F238E27FC236}">
                    <a16:creationId xmlns:a16="http://schemas.microsoft.com/office/drawing/2014/main" id="{55F70054-3A49-F276-FEBE-1FC3251300EB}"/>
                  </a:ext>
                </a:extLst>
              </p:cNvPr>
              <p:cNvSpPr txBox="1"/>
              <p:nvPr/>
            </p:nvSpPr>
            <p:spPr>
              <a:xfrm>
                <a:off x="5022024" y="4270753"/>
                <a:ext cx="3565225" cy="768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O" sz="900" dirty="0"/>
                  <a:t>Identificar las barreras de acceso, </a:t>
                </a:r>
              </a:p>
              <a:p>
                <a:r>
                  <a:rPr lang="en-CO" sz="900" dirty="0"/>
                  <a:t>las oportunidades, los recursos disponibles y </a:t>
                </a:r>
              </a:p>
              <a:p>
                <a:r>
                  <a:rPr lang="en-CO" sz="900" dirty="0"/>
                  <a:t>lo que se necesita para impulsarlos</a:t>
                </a:r>
              </a:p>
            </p:txBody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5149D166-4ABF-6C21-10F8-8F0EDDA79D53}"/>
                  </a:ext>
                </a:extLst>
              </p:cNvPr>
              <p:cNvSpPr txBox="1"/>
              <p:nvPr/>
            </p:nvSpPr>
            <p:spPr>
              <a:xfrm>
                <a:off x="8562065" y="2064677"/>
                <a:ext cx="2675144" cy="559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V</a:t>
                </a:r>
                <a:r>
                  <a:rPr lang="en-CO" sz="900" dirty="0"/>
                  <a:t>oz – agencia – empoderamiento </a:t>
                </a:r>
              </a:p>
              <a:p>
                <a:r>
                  <a:rPr lang="en-CO" sz="900" dirty="0"/>
                  <a:t>- incidencia</a:t>
                </a:r>
              </a:p>
            </p:txBody>
          </p:sp>
          <p:sp>
            <p:nvSpPr>
              <p:cNvPr id="28" name="TextBox 13">
                <a:extLst>
                  <a:ext uri="{FF2B5EF4-FFF2-40B4-BE49-F238E27FC236}">
                    <a16:creationId xmlns:a16="http://schemas.microsoft.com/office/drawing/2014/main" id="{956D61BF-3BF8-B8E4-9ABD-53A4DAA000F3}"/>
                  </a:ext>
                </a:extLst>
              </p:cNvPr>
              <p:cNvSpPr txBox="1"/>
              <p:nvPr/>
            </p:nvSpPr>
            <p:spPr>
              <a:xfrm>
                <a:off x="8722141" y="5131394"/>
                <a:ext cx="2418938" cy="978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dirty="0"/>
                  <a:t>Desarrollo de capacidades – </a:t>
                </a:r>
              </a:p>
              <a:p>
                <a:r>
                  <a:rPr lang="es-ES" sz="900" dirty="0"/>
                  <a:t>habilidades – oportunidades – </a:t>
                </a:r>
              </a:p>
              <a:p>
                <a:r>
                  <a:rPr lang="es-ES" sz="900" dirty="0"/>
                  <a:t>Acompañamiento – </a:t>
                </a:r>
              </a:p>
              <a:p>
                <a:r>
                  <a:rPr lang="es-ES" sz="900" dirty="0"/>
                  <a:t>apoyo psicosocial </a:t>
                </a:r>
                <a:endParaRPr lang="en-CO" sz="900" dirty="0"/>
              </a:p>
            </p:txBody>
          </p:sp>
          <p:sp>
            <p:nvSpPr>
              <p:cNvPr id="29" name="TextBox 14">
                <a:extLst>
                  <a:ext uri="{FF2B5EF4-FFF2-40B4-BE49-F238E27FC236}">
                    <a16:creationId xmlns:a16="http://schemas.microsoft.com/office/drawing/2014/main" id="{6228A13B-90E3-90AE-3BB3-725DC626B514}"/>
                  </a:ext>
                </a:extLst>
              </p:cNvPr>
              <p:cNvSpPr txBox="1"/>
              <p:nvPr/>
            </p:nvSpPr>
            <p:spPr>
              <a:xfrm>
                <a:off x="542385" y="242296"/>
                <a:ext cx="1685659" cy="349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O" sz="900" b="1" dirty="0"/>
                  <a:t>Tipos de exclusión</a:t>
                </a:r>
              </a:p>
            </p:txBody>
          </p:sp>
          <p:sp>
            <p:nvSpPr>
              <p:cNvPr id="30" name="TextBox 15">
                <a:extLst>
                  <a:ext uri="{FF2B5EF4-FFF2-40B4-BE49-F238E27FC236}">
                    <a16:creationId xmlns:a16="http://schemas.microsoft.com/office/drawing/2014/main" id="{FC1670A3-D399-37BD-C1A9-9DC79E9F7031}"/>
                  </a:ext>
                </a:extLst>
              </p:cNvPr>
              <p:cNvSpPr txBox="1"/>
              <p:nvPr/>
            </p:nvSpPr>
            <p:spPr>
              <a:xfrm>
                <a:off x="2906499" y="245006"/>
                <a:ext cx="2171566" cy="768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O" sz="900" b="1" dirty="0"/>
                  <a:t>¿En qué se manifiesta?</a:t>
                </a:r>
              </a:p>
              <a:p>
                <a:r>
                  <a:rPr lang="en-US" sz="900" b="1" dirty="0"/>
                  <a:t>¿C</a:t>
                </a:r>
                <a:r>
                  <a:rPr lang="en-CO" sz="900" b="1" dirty="0"/>
                  <a:t>uáles son los efectos?</a:t>
                </a:r>
              </a:p>
              <a:p>
                <a:endParaRPr lang="en-CO" sz="900" dirty="0"/>
              </a:p>
            </p:txBody>
          </p:sp>
          <p:sp>
            <p:nvSpPr>
              <p:cNvPr id="31" name="TextBox 16">
                <a:extLst>
                  <a:ext uri="{FF2B5EF4-FFF2-40B4-BE49-F238E27FC236}">
                    <a16:creationId xmlns:a16="http://schemas.microsoft.com/office/drawing/2014/main" id="{F51525E3-2991-E0CC-9930-F69530D27065}"/>
                  </a:ext>
                </a:extLst>
              </p:cNvPr>
              <p:cNvSpPr txBox="1"/>
              <p:nvPr/>
            </p:nvSpPr>
            <p:spPr>
              <a:xfrm>
                <a:off x="5659971" y="326781"/>
                <a:ext cx="1535470" cy="559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/>
                  <a:t>Curso de acción </a:t>
                </a:r>
                <a:endParaRPr lang="en-CO" sz="900" b="1" dirty="0"/>
              </a:p>
              <a:p>
                <a:endParaRPr lang="en-CO" sz="900" dirty="0"/>
              </a:p>
            </p:txBody>
          </p:sp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0175E722-926D-BC7D-E3C1-0C51169E2957}"/>
                  </a:ext>
                </a:extLst>
              </p:cNvPr>
              <p:cNvSpPr txBox="1"/>
              <p:nvPr/>
            </p:nvSpPr>
            <p:spPr>
              <a:xfrm>
                <a:off x="9181250" y="288463"/>
                <a:ext cx="1928092" cy="768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00" b="1" dirty="0"/>
                  <a:t>Indicadores de </a:t>
                </a:r>
              </a:p>
              <a:p>
                <a:r>
                  <a:rPr lang="es-ES" sz="900" b="1" dirty="0"/>
                  <a:t>transformación</a:t>
                </a:r>
                <a:endParaRPr lang="en-CO" sz="900" b="1" dirty="0"/>
              </a:p>
              <a:p>
                <a:endParaRPr lang="en-CO" sz="900" dirty="0"/>
              </a:p>
            </p:txBody>
          </p:sp>
          <p:sp>
            <p:nvSpPr>
              <p:cNvPr id="33" name="Left Bracket 18">
                <a:extLst>
                  <a:ext uri="{FF2B5EF4-FFF2-40B4-BE49-F238E27FC236}">
                    <a16:creationId xmlns:a16="http://schemas.microsoft.com/office/drawing/2014/main" id="{C422D429-FF9E-676C-18C0-2800794D9C3A}"/>
                  </a:ext>
                </a:extLst>
              </p:cNvPr>
              <p:cNvSpPr/>
              <p:nvPr/>
            </p:nvSpPr>
            <p:spPr>
              <a:xfrm>
                <a:off x="4996841" y="1257959"/>
                <a:ext cx="45719" cy="1200329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O" sz="900"/>
              </a:p>
            </p:txBody>
          </p:sp>
          <p:sp>
            <p:nvSpPr>
              <p:cNvPr id="34" name="Left Bracket 19">
                <a:extLst>
                  <a:ext uri="{FF2B5EF4-FFF2-40B4-BE49-F238E27FC236}">
                    <a16:creationId xmlns:a16="http://schemas.microsoft.com/office/drawing/2014/main" id="{374A4D99-AD3B-8758-482F-2895EFE32896}"/>
                  </a:ext>
                </a:extLst>
              </p:cNvPr>
              <p:cNvSpPr/>
              <p:nvPr/>
            </p:nvSpPr>
            <p:spPr>
              <a:xfrm>
                <a:off x="5019700" y="2828835"/>
                <a:ext cx="45719" cy="1200329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O" sz="900"/>
              </a:p>
            </p:txBody>
          </p:sp>
          <p:sp>
            <p:nvSpPr>
              <p:cNvPr id="35" name="Left Bracket 20">
                <a:extLst>
                  <a:ext uri="{FF2B5EF4-FFF2-40B4-BE49-F238E27FC236}">
                    <a16:creationId xmlns:a16="http://schemas.microsoft.com/office/drawing/2014/main" id="{D4F32728-5062-6827-2B76-0ACA15DC85C9}"/>
                  </a:ext>
                </a:extLst>
              </p:cNvPr>
              <p:cNvSpPr/>
              <p:nvPr/>
            </p:nvSpPr>
            <p:spPr>
              <a:xfrm>
                <a:off x="5019701" y="4223305"/>
                <a:ext cx="68578" cy="1376736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O" sz="900"/>
              </a:p>
            </p:txBody>
          </p:sp>
          <p:cxnSp>
            <p:nvCxnSpPr>
              <p:cNvPr id="36" name="Elbow Connector 28">
                <a:extLst>
                  <a:ext uri="{FF2B5EF4-FFF2-40B4-BE49-F238E27FC236}">
                    <a16:creationId xmlns:a16="http://schemas.microsoft.com/office/drawing/2014/main" id="{CC08AC09-FA6D-EC9F-127A-352F3B51E07F}"/>
                  </a:ext>
                </a:extLst>
              </p:cNvPr>
              <p:cNvCxnSpPr>
                <a:endCxn id="27" idx="1"/>
              </p:cNvCxnSpPr>
              <p:nvPr/>
            </p:nvCxnSpPr>
            <p:spPr>
              <a:xfrm>
                <a:off x="7347860" y="1858123"/>
                <a:ext cx="1214205" cy="486167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29">
                <a:extLst>
                  <a:ext uri="{FF2B5EF4-FFF2-40B4-BE49-F238E27FC236}">
                    <a16:creationId xmlns:a16="http://schemas.microsoft.com/office/drawing/2014/main" id="{E7253A97-C16C-11CF-17FF-614BFBAC4A03}"/>
                  </a:ext>
                </a:extLst>
              </p:cNvPr>
              <p:cNvCxnSpPr/>
              <p:nvPr/>
            </p:nvCxnSpPr>
            <p:spPr>
              <a:xfrm>
                <a:off x="7625812" y="3543300"/>
                <a:ext cx="1214205" cy="52972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Elbow Connector 30">
                <a:extLst>
                  <a:ext uri="{FF2B5EF4-FFF2-40B4-BE49-F238E27FC236}">
                    <a16:creationId xmlns:a16="http://schemas.microsoft.com/office/drawing/2014/main" id="{7B6EBDFA-D127-85B9-3645-A065F956739C}"/>
                  </a:ext>
                </a:extLst>
              </p:cNvPr>
              <p:cNvCxnSpPr/>
              <p:nvPr/>
            </p:nvCxnSpPr>
            <p:spPr>
              <a:xfrm>
                <a:off x="7596469" y="5265809"/>
                <a:ext cx="1214205" cy="52972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9249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70399EDF-CA36-6667-3D8F-6F2774B7CA17}"/>
              </a:ext>
            </a:extLst>
          </p:cNvPr>
          <p:cNvGrpSpPr/>
          <p:nvPr/>
        </p:nvGrpSpPr>
        <p:grpSpPr>
          <a:xfrm>
            <a:off x="166437" y="308257"/>
            <a:ext cx="8755474" cy="4526234"/>
            <a:chOff x="51728" y="242296"/>
            <a:chExt cx="11208099" cy="5787998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319F13AA-96EA-CB81-57B9-44ACD867007F}"/>
                </a:ext>
              </a:extLst>
            </p:cNvPr>
            <p:cNvGrpSpPr/>
            <p:nvPr/>
          </p:nvGrpSpPr>
          <p:grpSpPr>
            <a:xfrm>
              <a:off x="51728" y="611628"/>
              <a:ext cx="4833083" cy="5418666"/>
              <a:chOff x="51728" y="611628"/>
              <a:chExt cx="4833083" cy="5418666"/>
            </a:xfrm>
          </p:grpSpPr>
          <p:sp>
            <p:nvSpPr>
              <p:cNvPr id="39" name="Flecha circular 38">
                <a:extLst>
                  <a:ext uri="{FF2B5EF4-FFF2-40B4-BE49-F238E27FC236}">
                    <a16:creationId xmlns:a16="http://schemas.microsoft.com/office/drawing/2014/main" id="{357CFD82-2B10-671E-A0F5-78703C74C3C6}"/>
                  </a:ext>
                </a:extLst>
              </p:cNvPr>
              <p:cNvSpPr/>
              <p:nvPr/>
            </p:nvSpPr>
            <p:spPr>
              <a:xfrm>
                <a:off x="776132" y="611628"/>
                <a:ext cx="2608149" cy="2608546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CO" sz="900"/>
              </a:p>
            </p:txBody>
          </p:sp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id="{85C213F1-D900-F3B4-9868-9F453DF14C28}"/>
                  </a:ext>
                </a:extLst>
              </p:cNvPr>
              <p:cNvSpPr/>
              <p:nvPr/>
            </p:nvSpPr>
            <p:spPr>
              <a:xfrm>
                <a:off x="3290236" y="1798979"/>
                <a:ext cx="1564889" cy="1043635"/>
              </a:xfrm>
              <a:custGeom>
                <a:avLst/>
                <a:gdLst>
                  <a:gd name="connsiteX0" fmla="*/ 0 w 1564889"/>
                  <a:gd name="connsiteY0" fmla="*/ 0 h 1043635"/>
                  <a:gd name="connsiteX1" fmla="*/ 1564889 w 1564889"/>
                  <a:gd name="connsiteY1" fmla="*/ 0 h 1043635"/>
                  <a:gd name="connsiteX2" fmla="*/ 1564889 w 1564889"/>
                  <a:gd name="connsiteY2" fmla="*/ 1043635 h 1043635"/>
                  <a:gd name="connsiteX3" fmla="*/ 0 w 1564889"/>
                  <a:gd name="connsiteY3" fmla="*/ 1043635 h 1043635"/>
                  <a:gd name="connsiteX4" fmla="*/ 0 w 1564889"/>
                  <a:gd name="connsiteY4" fmla="*/ 0 h 104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889" h="1043635">
                    <a:moveTo>
                      <a:pt x="0" y="0"/>
                    </a:moveTo>
                    <a:lnTo>
                      <a:pt x="1564889" y="0"/>
                    </a:lnTo>
                    <a:lnTo>
                      <a:pt x="1564889" y="1043635"/>
                    </a:lnTo>
                    <a:lnTo>
                      <a:pt x="0" y="10436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800" kern="1200" dirty="0">
                    <a:latin typeface="Avenir Next Condensed" panose="020B0506020202020204" pitchFamily="34" charset="0"/>
                  </a:rPr>
                  <a:t>Limited access to organize, to participate in decision making, to citizen's rights and duties</a:t>
                </a:r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F7ABCE1C-8961-4B8B-856A-90337297B4D6}"/>
                  </a:ext>
                </a:extLst>
              </p:cNvPr>
              <p:cNvSpPr/>
              <p:nvPr/>
            </p:nvSpPr>
            <p:spPr>
              <a:xfrm>
                <a:off x="1332749" y="4549773"/>
                <a:ext cx="1449298" cy="724475"/>
              </a:xfrm>
              <a:custGeom>
                <a:avLst/>
                <a:gdLst>
                  <a:gd name="connsiteX0" fmla="*/ 0 w 1449298"/>
                  <a:gd name="connsiteY0" fmla="*/ 0 h 724475"/>
                  <a:gd name="connsiteX1" fmla="*/ 1449298 w 1449298"/>
                  <a:gd name="connsiteY1" fmla="*/ 0 h 724475"/>
                  <a:gd name="connsiteX2" fmla="*/ 1449298 w 1449298"/>
                  <a:gd name="connsiteY2" fmla="*/ 724475 h 724475"/>
                  <a:gd name="connsiteX3" fmla="*/ 0 w 1449298"/>
                  <a:gd name="connsiteY3" fmla="*/ 724475 h 724475"/>
                  <a:gd name="connsiteX4" fmla="*/ 0 w 1449298"/>
                  <a:gd name="connsiteY4" fmla="*/ 0 h 72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9298" h="724475">
                    <a:moveTo>
                      <a:pt x="0" y="0"/>
                    </a:moveTo>
                    <a:lnTo>
                      <a:pt x="1449298" y="0"/>
                    </a:lnTo>
                    <a:lnTo>
                      <a:pt x="1449298" y="724475"/>
                    </a:lnTo>
                    <a:lnTo>
                      <a:pt x="0" y="72447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000" kern="1200" dirty="0">
                    <a:latin typeface="Avenir Next Condensed" panose="020B0506020202020204" pitchFamily="34" charset="0"/>
                  </a:rPr>
                  <a:t>Economic / productive inclusion</a:t>
                </a:r>
              </a:p>
            </p:txBody>
          </p:sp>
          <p:sp>
            <p:nvSpPr>
              <p:cNvPr id="42" name="Forma 41">
                <a:extLst>
                  <a:ext uri="{FF2B5EF4-FFF2-40B4-BE49-F238E27FC236}">
                    <a16:creationId xmlns:a16="http://schemas.microsoft.com/office/drawing/2014/main" id="{28C03F0B-DB89-B115-F785-B8E013992276}"/>
                  </a:ext>
                </a:extLst>
              </p:cNvPr>
              <p:cNvSpPr/>
              <p:nvPr/>
            </p:nvSpPr>
            <p:spPr>
              <a:xfrm>
                <a:off x="51728" y="2110431"/>
                <a:ext cx="2608149" cy="2608546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2837564"/>
                  <a:satOff val="7688"/>
                  <a:lumOff val="-6079"/>
                  <a:alphaOff val="0"/>
                </a:schemeClr>
              </a:fillRef>
              <a:effectRef idx="0">
                <a:schemeClr val="accent2">
                  <a:hueOff val="2837564"/>
                  <a:satOff val="7688"/>
                  <a:lumOff val="-607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CO" sz="900"/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1E86B3B9-BE83-B10D-387D-B51BF8F92A3A}"/>
                  </a:ext>
                </a:extLst>
              </p:cNvPr>
              <p:cNvSpPr/>
              <p:nvPr/>
            </p:nvSpPr>
            <p:spPr>
              <a:xfrm>
                <a:off x="3297053" y="2929950"/>
                <a:ext cx="1564889" cy="1043635"/>
              </a:xfrm>
              <a:custGeom>
                <a:avLst/>
                <a:gdLst>
                  <a:gd name="connsiteX0" fmla="*/ 0 w 1564889"/>
                  <a:gd name="connsiteY0" fmla="*/ 0 h 1043635"/>
                  <a:gd name="connsiteX1" fmla="*/ 1564889 w 1564889"/>
                  <a:gd name="connsiteY1" fmla="*/ 0 h 1043635"/>
                  <a:gd name="connsiteX2" fmla="*/ 1564889 w 1564889"/>
                  <a:gd name="connsiteY2" fmla="*/ 1043635 h 1043635"/>
                  <a:gd name="connsiteX3" fmla="*/ 0 w 1564889"/>
                  <a:gd name="connsiteY3" fmla="*/ 1043635 h 1043635"/>
                  <a:gd name="connsiteX4" fmla="*/ 0 w 1564889"/>
                  <a:gd name="connsiteY4" fmla="*/ 0 h 104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889" h="1043635">
                    <a:moveTo>
                      <a:pt x="0" y="0"/>
                    </a:moveTo>
                    <a:lnTo>
                      <a:pt x="1564889" y="0"/>
                    </a:lnTo>
                    <a:lnTo>
                      <a:pt x="1564889" y="1043635"/>
                    </a:lnTo>
                    <a:lnTo>
                      <a:pt x="0" y="10436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700" kern="1200" dirty="0">
                    <a:latin typeface="Avenir Next Condensed" panose="020B0506020202020204" pitchFamily="34" charset="0"/>
                  </a:rPr>
                  <a:t>Restricted access to goods, services, infrastructure, social security, social safety, social protection, social and community cohesion</a:t>
                </a:r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id="{B95BCA8F-C3E2-1D69-5500-7C527923142F}"/>
                  </a:ext>
                </a:extLst>
              </p:cNvPr>
              <p:cNvSpPr/>
              <p:nvPr/>
            </p:nvSpPr>
            <p:spPr>
              <a:xfrm>
                <a:off x="631153" y="3060865"/>
                <a:ext cx="1449298" cy="724475"/>
              </a:xfrm>
              <a:custGeom>
                <a:avLst/>
                <a:gdLst>
                  <a:gd name="connsiteX0" fmla="*/ 0 w 1449298"/>
                  <a:gd name="connsiteY0" fmla="*/ 0 h 724475"/>
                  <a:gd name="connsiteX1" fmla="*/ 1449298 w 1449298"/>
                  <a:gd name="connsiteY1" fmla="*/ 0 h 724475"/>
                  <a:gd name="connsiteX2" fmla="*/ 1449298 w 1449298"/>
                  <a:gd name="connsiteY2" fmla="*/ 724475 h 724475"/>
                  <a:gd name="connsiteX3" fmla="*/ 0 w 1449298"/>
                  <a:gd name="connsiteY3" fmla="*/ 724475 h 724475"/>
                  <a:gd name="connsiteX4" fmla="*/ 0 w 1449298"/>
                  <a:gd name="connsiteY4" fmla="*/ 0 h 72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9298" h="724475">
                    <a:moveTo>
                      <a:pt x="0" y="0"/>
                    </a:moveTo>
                    <a:lnTo>
                      <a:pt x="1449298" y="0"/>
                    </a:lnTo>
                    <a:lnTo>
                      <a:pt x="1449298" y="724475"/>
                    </a:lnTo>
                    <a:lnTo>
                      <a:pt x="0" y="72447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>
                    <a:latin typeface="Avenir Next Condensed" panose="020B0506020202020204" pitchFamily="34" charset="0"/>
                  </a:rPr>
                  <a:t>Exclusion from social and community participation</a:t>
                </a:r>
              </a:p>
            </p:txBody>
          </p:sp>
          <p:sp>
            <p:nvSpPr>
              <p:cNvPr id="45" name="Arco de bloque 44">
                <a:extLst>
                  <a:ext uri="{FF2B5EF4-FFF2-40B4-BE49-F238E27FC236}">
                    <a16:creationId xmlns:a16="http://schemas.microsoft.com/office/drawing/2014/main" id="{1E2DCCBE-6615-36DB-8857-1157B1E1FDEE}"/>
                  </a:ext>
                </a:extLst>
              </p:cNvPr>
              <p:cNvSpPr/>
              <p:nvPr/>
            </p:nvSpPr>
            <p:spPr>
              <a:xfrm>
                <a:off x="961764" y="3788592"/>
                <a:ext cx="2240804" cy="2241702"/>
              </a:xfrm>
              <a:prstGeom prst="blockArc">
                <a:avLst>
                  <a:gd name="adj1" fmla="val 13500000"/>
                  <a:gd name="adj2" fmla="val 10800000"/>
                  <a:gd name="adj3" fmla="val 1274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5675128"/>
                  <a:satOff val="15375"/>
                  <a:lumOff val="-12157"/>
                  <a:alphaOff val="0"/>
                </a:schemeClr>
              </a:fillRef>
              <a:effectRef idx="0">
                <a:schemeClr val="accent2">
                  <a:hueOff val="5675128"/>
                  <a:satOff val="15375"/>
                  <a:lumOff val="-1215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CO" sz="900"/>
              </a:p>
            </p:txBody>
          </p:sp>
          <p:sp>
            <p:nvSpPr>
              <p:cNvPr id="46" name="Forma libre 45">
                <a:extLst>
                  <a:ext uri="{FF2B5EF4-FFF2-40B4-BE49-F238E27FC236}">
                    <a16:creationId xmlns:a16="http://schemas.microsoft.com/office/drawing/2014/main" id="{63AE119F-22B6-9EBB-302C-AC34C8C98C05}"/>
                  </a:ext>
                </a:extLst>
              </p:cNvPr>
              <p:cNvSpPr/>
              <p:nvPr/>
            </p:nvSpPr>
            <p:spPr>
              <a:xfrm>
                <a:off x="3319922" y="4066736"/>
                <a:ext cx="1564889" cy="1043635"/>
              </a:xfrm>
              <a:custGeom>
                <a:avLst/>
                <a:gdLst>
                  <a:gd name="connsiteX0" fmla="*/ 0 w 1564889"/>
                  <a:gd name="connsiteY0" fmla="*/ 0 h 1043635"/>
                  <a:gd name="connsiteX1" fmla="*/ 1564889 w 1564889"/>
                  <a:gd name="connsiteY1" fmla="*/ 0 h 1043635"/>
                  <a:gd name="connsiteX2" fmla="*/ 1564889 w 1564889"/>
                  <a:gd name="connsiteY2" fmla="*/ 1043635 h 1043635"/>
                  <a:gd name="connsiteX3" fmla="*/ 0 w 1564889"/>
                  <a:gd name="connsiteY3" fmla="*/ 1043635 h 1043635"/>
                  <a:gd name="connsiteX4" fmla="*/ 0 w 1564889"/>
                  <a:gd name="connsiteY4" fmla="*/ 0 h 104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889" h="1043635">
                    <a:moveTo>
                      <a:pt x="0" y="0"/>
                    </a:moveTo>
                    <a:lnTo>
                      <a:pt x="1564889" y="0"/>
                    </a:lnTo>
                    <a:lnTo>
                      <a:pt x="1564889" y="1043635"/>
                    </a:lnTo>
                    <a:lnTo>
                      <a:pt x="0" y="10436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700" kern="1200" dirty="0">
                    <a:latin typeface="Avenir Next Condensed" panose="020B0506020202020204" pitchFamily="34" charset="0"/>
                  </a:rPr>
                  <a:t>Restricted access to the labor market, to the means of production and to opportunities to create decent and sustainable livelihoods and livelihoods</a:t>
                </a:r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:a16="http://schemas.microsoft.com/office/drawing/2014/main" id="{7E6C264C-BCA2-8DEB-63D1-1723D286733D}"/>
                  </a:ext>
                </a:extLst>
              </p:cNvPr>
              <p:cNvSpPr/>
              <p:nvPr/>
            </p:nvSpPr>
            <p:spPr>
              <a:xfrm>
                <a:off x="1339714" y="1484405"/>
                <a:ext cx="1449298" cy="724475"/>
              </a:xfrm>
              <a:custGeom>
                <a:avLst/>
                <a:gdLst>
                  <a:gd name="connsiteX0" fmla="*/ 0 w 1449298"/>
                  <a:gd name="connsiteY0" fmla="*/ 0 h 724475"/>
                  <a:gd name="connsiteX1" fmla="*/ 1449298 w 1449298"/>
                  <a:gd name="connsiteY1" fmla="*/ 0 h 724475"/>
                  <a:gd name="connsiteX2" fmla="*/ 1449298 w 1449298"/>
                  <a:gd name="connsiteY2" fmla="*/ 724475 h 724475"/>
                  <a:gd name="connsiteX3" fmla="*/ 0 w 1449298"/>
                  <a:gd name="connsiteY3" fmla="*/ 724475 h 724475"/>
                  <a:gd name="connsiteX4" fmla="*/ 0 w 1449298"/>
                  <a:gd name="connsiteY4" fmla="*/ 0 h 72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9298" h="724475">
                    <a:moveTo>
                      <a:pt x="0" y="0"/>
                    </a:moveTo>
                    <a:lnTo>
                      <a:pt x="1449298" y="0"/>
                    </a:lnTo>
                    <a:lnTo>
                      <a:pt x="1449298" y="724475"/>
                    </a:lnTo>
                    <a:lnTo>
                      <a:pt x="0" y="72447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>
                    <a:latin typeface="Avenir Next Condensed" panose="020B0506020202020204" pitchFamily="34" charset="0"/>
                  </a:rPr>
                  <a:t>Exclusion from the rights of citizenship</a:t>
                </a:r>
              </a:p>
            </p:txBody>
          </p:sp>
        </p:grp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8D1B734E-E4FC-EA8D-9527-5826BB872EE2}"/>
                </a:ext>
              </a:extLst>
            </p:cNvPr>
            <p:cNvSpPr txBox="1"/>
            <p:nvPr/>
          </p:nvSpPr>
          <p:spPr>
            <a:xfrm>
              <a:off x="8831849" y="3578919"/>
              <a:ext cx="2427978" cy="649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dirty="0" err="1"/>
                <a:t>Participation</a:t>
              </a:r>
              <a:r>
                <a:rPr lang="es-ES" sz="900" dirty="0"/>
                <a:t> - </a:t>
              </a:r>
              <a:r>
                <a:rPr lang="es-ES" sz="900" dirty="0" err="1"/>
                <a:t>leadership</a:t>
              </a:r>
              <a:r>
                <a:rPr lang="es-ES" sz="900" dirty="0"/>
                <a:t> - </a:t>
              </a:r>
            </a:p>
            <a:p>
              <a:r>
                <a:rPr lang="es-ES" sz="900" dirty="0" err="1"/>
                <a:t>organization</a:t>
              </a:r>
              <a:r>
                <a:rPr lang="es-ES" sz="900" dirty="0"/>
                <a:t> - </a:t>
              </a:r>
              <a:r>
                <a:rPr lang="es-ES" sz="900" dirty="0" err="1"/>
                <a:t>support</a:t>
              </a:r>
              <a:r>
                <a:rPr lang="es-ES" sz="900" dirty="0"/>
                <a:t> </a:t>
              </a:r>
              <a:r>
                <a:rPr lang="es-ES" sz="900" dirty="0" err="1"/>
                <a:t>networks</a:t>
              </a:r>
              <a:r>
                <a:rPr lang="es-ES" sz="900" dirty="0"/>
                <a:t> - </a:t>
              </a:r>
            </a:p>
            <a:p>
              <a:r>
                <a:rPr lang="es-ES" sz="900" dirty="0" err="1"/>
                <a:t>community</a:t>
              </a:r>
              <a:r>
                <a:rPr lang="es-ES" sz="900" dirty="0"/>
                <a:t> </a:t>
              </a:r>
              <a:r>
                <a:rPr lang="es-ES" sz="900" dirty="0" err="1"/>
                <a:t>resources</a:t>
              </a:r>
              <a:endParaRPr lang="en-CO" sz="900" dirty="0"/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7C4BE0B5-E270-D4CF-9093-538F04CD388C}"/>
                </a:ext>
              </a:extLst>
            </p:cNvPr>
            <p:cNvGrpSpPr/>
            <p:nvPr/>
          </p:nvGrpSpPr>
          <p:grpSpPr>
            <a:xfrm>
              <a:off x="542385" y="242296"/>
              <a:ext cx="10566958" cy="5715605"/>
              <a:chOff x="542385" y="242296"/>
              <a:chExt cx="10566958" cy="5715605"/>
            </a:xfrm>
          </p:grpSpPr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C58A46E9-B2BC-5AFC-B951-CC42143558AF}"/>
                  </a:ext>
                </a:extLst>
              </p:cNvPr>
              <p:cNvSpPr txBox="1"/>
              <p:nvPr/>
            </p:nvSpPr>
            <p:spPr>
              <a:xfrm>
                <a:off x="4996840" y="1257961"/>
                <a:ext cx="3236073" cy="64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dirty="0" err="1"/>
                  <a:t>Identify</a:t>
                </a:r>
                <a:r>
                  <a:rPr lang="es-CO" sz="900" dirty="0"/>
                  <a:t> </a:t>
                </a:r>
                <a:r>
                  <a:rPr lang="es-CO" sz="900" dirty="0" err="1"/>
                  <a:t>obstacles</a:t>
                </a:r>
                <a:r>
                  <a:rPr lang="es-CO" sz="900" dirty="0"/>
                  <a:t> </a:t>
                </a:r>
                <a:r>
                  <a:rPr lang="es-CO" sz="900" dirty="0" err="1"/>
                  <a:t>to</a:t>
                </a:r>
                <a:r>
                  <a:rPr lang="es-CO" sz="900" dirty="0"/>
                  <a:t> </a:t>
                </a:r>
              </a:p>
              <a:p>
                <a:r>
                  <a:rPr lang="es-CO" sz="900" dirty="0" err="1"/>
                  <a:t>participation</a:t>
                </a:r>
                <a:r>
                  <a:rPr lang="es-CO" sz="900" dirty="0"/>
                  <a:t> and </a:t>
                </a:r>
                <a:r>
                  <a:rPr lang="es-CO" sz="900" dirty="0" err="1"/>
                  <a:t>opportunities</a:t>
                </a:r>
                <a:r>
                  <a:rPr lang="es-CO" sz="900" dirty="0"/>
                  <a:t> </a:t>
                </a:r>
              </a:p>
              <a:p>
                <a:r>
                  <a:rPr lang="es-CO" sz="900" dirty="0" err="1"/>
                  <a:t>to</a:t>
                </a:r>
                <a:r>
                  <a:rPr lang="es-CO" sz="900" dirty="0"/>
                  <a:t> </a:t>
                </a:r>
                <a:r>
                  <a:rPr lang="es-CO" sz="900" dirty="0" err="1"/>
                  <a:t>overcome</a:t>
                </a:r>
                <a:r>
                  <a:rPr lang="es-CO" sz="900" dirty="0"/>
                  <a:t> </a:t>
                </a:r>
                <a:r>
                  <a:rPr lang="es-CO" sz="900" dirty="0" err="1"/>
                  <a:t>them</a:t>
                </a:r>
                <a:r>
                  <a:rPr lang="es-CO" sz="900" dirty="0"/>
                  <a:t>.</a:t>
                </a:r>
                <a:endParaRPr lang="en-CO" sz="900" dirty="0"/>
              </a:p>
            </p:txBody>
          </p:sp>
          <p:sp>
            <p:nvSpPr>
              <p:cNvPr id="25" name="TextBox 9">
                <a:extLst>
                  <a:ext uri="{FF2B5EF4-FFF2-40B4-BE49-F238E27FC236}">
                    <a16:creationId xmlns:a16="http://schemas.microsoft.com/office/drawing/2014/main" id="{37D6E1E8-58C6-7064-9BC9-6E77AB83E50F}"/>
                  </a:ext>
                </a:extLst>
              </p:cNvPr>
              <p:cNvSpPr txBox="1"/>
              <p:nvPr/>
            </p:nvSpPr>
            <p:spPr>
              <a:xfrm>
                <a:off x="4996840" y="2788211"/>
                <a:ext cx="3565226" cy="64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dirty="0" err="1"/>
                  <a:t>Identify</a:t>
                </a:r>
                <a:r>
                  <a:rPr lang="es-CO" sz="900" dirty="0"/>
                  <a:t> </a:t>
                </a:r>
                <a:r>
                  <a:rPr lang="es-CO" sz="900" dirty="0" err="1"/>
                  <a:t>access</a:t>
                </a:r>
                <a:r>
                  <a:rPr lang="es-CO" sz="900" dirty="0"/>
                  <a:t> </a:t>
                </a:r>
                <a:r>
                  <a:rPr lang="es-CO" sz="900" dirty="0" err="1"/>
                  <a:t>barriers</a:t>
                </a:r>
                <a:r>
                  <a:rPr lang="es-CO" sz="900" dirty="0"/>
                  <a:t>, </a:t>
                </a:r>
              </a:p>
              <a:p>
                <a:r>
                  <a:rPr lang="es-CO" sz="900" dirty="0" err="1"/>
                  <a:t>opportunities</a:t>
                </a:r>
                <a:r>
                  <a:rPr lang="es-CO" sz="900" dirty="0"/>
                  <a:t> </a:t>
                </a:r>
                <a:r>
                  <a:rPr lang="es-CO" sz="900" dirty="0" err="1"/>
                  <a:t>to</a:t>
                </a:r>
                <a:r>
                  <a:rPr lang="es-CO" sz="900" dirty="0"/>
                  <a:t> </a:t>
                </a:r>
                <a:r>
                  <a:rPr lang="es-CO" sz="900" dirty="0" err="1"/>
                  <a:t>overcome</a:t>
                </a:r>
                <a:r>
                  <a:rPr lang="es-CO" sz="900" dirty="0"/>
                  <a:t> </a:t>
                </a:r>
                <a:r>
                  <a:rPr lang="es-CO" sz="900" dirty="0" err="1"/>
                  <a:t>them</a:t>
                </a:r>
                <a:r>
                  <a:rPr lang="es-CO" sz="900" dirty="0"/>
                  <a:t> </a:t>
                </a:r>
              </a:p>
              <a:p>
                <a:r>
                  <a:rPr lang="es-CO" sz="900" dirty="0"/>
                  <a:t>and </a:t>
                </a:r>
                <a:r>
                  <a:rPr lang="es-CO" sz="900" dirty="0" err="1"/>
                  <a:t>mechanisms</a:t>
                </a:r>
                <a:r>
                  <a:rPr lang="es-CO" sz="900" dirty="0"/>
                  <a:t> </a:t>
                </a:r>
                <a:r>
                  <a:rPr lang="es-CO" sz="900" dirty="0" err="1"/>
                  <a:t>to</a:t>
                </a:r>
                <a:r>
                  <a:rPr lang="es-CO" sz="900" dirty="0"/>
                  <a:t> </a:t>
                </a:r>
                <a:r>
                  <a:rPr lang="es-CO" sz="900" dirty="0" err="1"/>
                  <a:t>promote</a:t>
                </a:r>
                <a:r>
                  <a:rPr lang="es-CO" sz="900" dirty="0"/>
                  <a:t> </a:t>
                </a:r>
                <a:r>
                  <a:rPr lang="es-CO" sz="900" dirty="0" err="1"/>
                  <a:t>them</a:t>
                </a:r>
                <a:r>
                  <a:rPr lang="es-CO" sz="900" dirty="0"/>
                  <a:t>.</a:t>
                </a:r>
                <a:endParaRPr lang="en-CO" sz="900" dirty="0"/>
              </a:p>
            </p:txBody>
          </p:sp>
          <p:sp>
            <p:nvSpPr>
              <p:cNvPr id="26" name="TextBox 10">
                <a:extLst>
                  <a:ext uri="{FF2B5EF4-FFF2-40B4-BE49-F238E27FC236}">
                    <a16:creationId xmlns:a16="http://schemas.microsoft.com/office/drawing/2014/main" id="{55F70054-3A49-F276-FEBE-1FC3251300EB}"/>
                  </a:ext>
                </a:extLst>
              </p:cNvPr>
              <p:cNvSpPr txBox="1"/>
              <p:nvPr/>
            </p:nvSpPr>
            <p:spPr>
              <a:xfrm>
                <a:off x="5022024" y="4270753"/>
                <a:ext cx="3565226" cy="64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dirty="0" err="1"/>
                  <a:t>Identify</a:t>
                </a:r>
                <a:r>
                  <a:rPr lang="es-CO" sz="900" dirty="0"/>
                  <a:t> </a:t>
                </a:r>
                <a:r>
                  <a:rPr lang="es-CO" sz="900" dirty="0" err="1"/>
                  <a:t>the</a:t>
                </a:r>
                <a:r>
                  <a:rPr lang="es-CO" sz="900" dirty="0"/>
                  <a:t> </a:t>
                </a:r>
                <a:r>
                  <a:rPr lang="es-CO" sz="900" dirty="0" err="1"/>
                  <a:t>barriers</a:t>
                </a:r>
                <a:r>
                  <a:rPr lang="es-CO" sz="900" dirty="0"/>
                  <a:t> </a:t>
                </a:r>
                <a:r>
                  <a:rPr lang="es-CO" sz="900" dirty="0" err="1"/>
                  <a:t>to</a:t>
                </a:r>
                <a:r>
                  <a:rPr lang="es-CO" sz="900" dirty="0"/>
                  <a:t> </a:t>
                </a:r>
                <a:r>
                  <a:rPr lang="es-CO" sz="900" dirty="0" err="1"/>
                  <a:t>access</a:t>
                </a:r>
                <a:r>
                  <a:rPr lang="es-CO" sz="900" dirty="0"/>
                  <a:t>, </a:t>
                </a:r>
              </a:p>
              <a:p>
                <a:r>
                  <a:rPr lang="es-CO" sz="900" dirty="0" err="1"/>
                  <a:t>the</a:t>
                </a:r>
                <a:r>
                  <a:rPr lang="es-CO" sz="900" dirty="0"/>
                  <a:t> </a:t>
                </a:r>
                <a:r>
                  <a:rPr lang="es-CO" sz="900" dirty="0" err="1"/>
                  <a:t>opportunities</a:t>
                </a:r>
                <a:r>
                  <a:rPr lang="es-CO" sz="900" dirty="0"/>
                  <a:t>, </a:t>
                </a:r>
                <a:r>
                  <a:rPr lang="es-CO" sz="900" dirty="0" err="1"/>
                  <a:t>the</a:t>
                </a:r>
                <a:r>
                  <a:rPr lang="es-CO" sz="900" dirty="0"/>
                  <a:t> </a:t>
                </a:r>
                <a:r>
                  <a:rPr lang="es-CO" sz="900" dirty="0" err="1"/>
                  <a:t>resources</a:t>
                </a:r>
                <a:r>
                  <a:rPr lang="es-CO" sz="900" dirty="0"/>
                  <a:t> </a:t>
                </a:r>
                <a:r>
                  <a:rPr lang="es-CO" sz="900" dirty="0" err="1"/>
                  <a:t>available</a:t>
                </a:r>
                <a:r>
                  <a:rPr lang="es-CO" sz="900" dirty="0"/>
                  <a:t> and </a:t>
                </a:r>
              </a:p>
              <a:p>
                <a:r>
                  <a:rPr lang="es-CO" sz="900" dirty="0" err="1"/>
                  <a:t>what</a:t>
                </a:r>
                <a:r>
                  <a:rPr lang="es-CO" sz="900" dirty="0"/>
                  <a:t> </a:t>
                </a:r>
                <a:r>
                  <a:rPr lang="es-CO" sz="900" dirty="0" err="1"/>
                  <a:t>is</a:t>
                </a:r>
                <a:r>
                  <a:rPr lang="es-CO" sz="900" dirty="0"/>
                  <a:t> </a:t>
                </a:r>
                <a:r>
                  <a:rPr lang="es-CO" sz="900" dirty="0" err="1"/>
                  <a:t>needed</a:t>
                </a:r>
                <a:r>
                  <a:rPr lang="es-CO" sz="900" dirty="0"/>
                  <a:t> </a:t>
                </a:r>
                <a:r>
                  <a:rPr lang="es-CO" sz="900" dirty="0" err="1"/>
                  <a:t>to</a:t>
                </a:r>
                <a:r>
                  <a:rPr lang="es-CO" sz="900" dirty="0"/>
                  <a:t> </a:t>
                </a:r>
                <a:r>
                  <a:rPr lang="es-CO" sz="900" dirty="0" err="1"/>
                  <a:t>boost</a:t>
                </a:r>
                <a:r>
                  <a:rPr lang="es-CO" sz="900" dirty="0"/>
                  <a:t> </a:t>
                </a:r>
                <a:r>
                  <a:rPr lang="es-CO" sz="900" dirty="0" err="1"/>
                  <a:t>them</a:t>
                </a:r>
                <a:r>
                  <a:rPr lang="es-CO" sz="900" dirty="0"/>
                  <a:t>.</a:t>
                </a:r>
                <a:endParaRPr lang="en-CO" sz="900" dirty="0"/>
              </a:p>
            </p:txBody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5149D166-4ABF-6C21-10F8-8F0EDDA79D53}"/>
                  </a:ext>
                </a:extLst>
              </p:cNvPr>
              <p:cNvSpPr txBox="1"/>
              <p:nvPr/>
            </p:nvSpPr>
            <p:spPr>
              <a:xfrm>
                <a:off x="8562064" y="2064677"/>
                <a:ext cx="2321272" cy="47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Voice - agency - empowerment </a:t>
                </a:r>
              </a:p>
              <a:p>
                <a:r>
                  <a:rPr lang="en-US" sz="900" dirty="0"/>
                  <a:t>- advocacy</a:t>
                </a:r>
                <a:endParaRPr lang="en-CO" sz="900" dirty="0"/>
              </a:p>
            </p:txBody>
          </p:sp>
          <p:sp>
            <p:nvSpPr>
              <p:cNvPr id="28" name="TextBox 13">
                <a:extLst>
                  <a:ext uri="{FF2B5EF4-FFF2-40B4-BE49-F238E27FC236}">
                    <a16:creationId xmlns:a16="http://schemas.microsoft.com/office/drawing/2014/main" id="{956D61BF-3BF8-B8E4-9ABD-53A4DAA000F3}"/>
                  </a:ext>
                </a:extLst>
              </p:cNvPr>
              <p:cNvSpPr txBox="1"/>
              <p:nvPr/>
            </p:nvSpPr>
            <p:spPr>
              <a:xfrm>
                <a:off x="8722141" y="5131394"/>
                <a:ext cx="1664618" cy="826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dirty="0" err="1"/>
                  <a:t>Capacity</a:t>
                </a:r>
                <a:r>
                  <a:rPr lang="es-ES" sz="900" dirty="0"/>
                  <a:t> </a:t>
                </a:r>
                <a:r>
                  <a:rPr lang="es-ES" sz="900" dirty="0" err="1"/>
                  <a:t>building</a:t>
                </a:r>
                <a:r>
                  <a:rPr lang="es-ES" sz="900" dirty="0"/>
                  <a:t> - </a:t>
                </a:r>
              </a:p>
              <a:p>
                <a:r>
                  <a:rPr lang="es-ES" sz="900" dirty="0" err="1"/>
                  <a:t>skills</a:t>
                </a:r>
                <a:r>
                  <a:rPr lang="es-ES" sz="900" dirty="0"/>
                  <a:t> - </a:t>
                </a:r>
                <a:r>
                  <a:rPr lang="es-ES" sz="900" dirty="0" err="1"/>
                  <a:t>opportunities</a:t>
                </a:r>
                <a:r>
                  <a:rPr lang="es-ES" sz="900" dirty="0"/>
                  <a:t> - </a:t>
                </a:r>
              </a:p>
              <a:p>
                <a:r>
                  <a:rPr lang="es-ES" sz="900" dirty="0" err="1"/>
                  <a:t>Accompaniment</a:t>
                </a:r>
                <a:r>
                  <a:rPr lang="es-ES" sz="900" dirty="0"/>
                  <a:t> - </a:t>
                </a:r>
              </a:p>
              <a:p>
                <a:r>
                  <a:rPr lang="es-ES" sz="900" dirty="0" err="1"/>
                  <a:t>psychosocial</a:t>
                </a:r>
                <a:r>
                  <a:rPr lang="es-ES" sz="900" dirty="0"/>
                  <a:t> </a:t>
                </a:r>
                <a:r>
                  <a:rPr lang="es-ES" sz="900" dirty="0" err="1"/>
                  <a:t>support</a:t>
                </a:r>
                <a:endParaRPr lang="en-CO" sz="900" dirty="0"/>
              </a:p>
            </p:txBody>
          </p:sp>
          <p:sp>
            <p:nvSpPr>
              <p:cNvPr id="29" name="TextBox 14">
                <a:extLst>
                  <a:ext uri="{FF2B5EF4-FFF2-40B4-BE49-F238E27FC236}">
                    <a16:creationId xmlns:a16="http://schemas.microsoft.com/office/drawing/2014/main" id="{6228A13B-90E3-90AE-3BB3-725DC626B514}"/>
                  </a:ext>
                </a:extLst>
              </p:cNvPr>
              <p:cNvSpPr txBox="1"/>
              <p:nvPr/>
            </p:nvSpPr>
            <p:spPr>
              <a:xfrm>
                <a:off x="542385" y="242296"/>
                <a:ext cx="1566120" cy="295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/>
                  <a:t>Types</a:t>
                </a:r>
                <a:r>
                  <a:rPr lang="es-ES" sz="900" b="1" dirty="0"/>
                  <a:t> </a:t>
                </a:r>
                <a:r>
                  <a:rPr lang="es-ES" sz="900" b="1" dirty="0" err="1"/>
                  <a:t>of</a:t>
                </a:r>
                <a:r>
                  <a:rPr lang="es-ES" sz="900" b="1" dirty="0"/>
                  <a:t> </a:t>
                </a:r>
                <a:r>
                  <a:rPr lang="es-ES" sz="900" b="1" dirty="0" err="1"/>
                  <a:t>exclusion</a:t>
                </a:r>
                <a:endParaRPr lang="en-CO" sz="900" b="1" dirty="0"/>
              </a:p>
            </p:txBody>
          </p:sp>
          <p:sp>
            <p:nvSpPr>
              <p:cNvPr id="30" name="TextBox 15">
                <a:extLst>
                  <a:ext uri="{FF2B5EF4-FFF2-40B4-BE49-F238E27FC236}">
                    <a16:creationId xmlns:a16="http://schemas.microsoft.com/office/drawing/2014/main" id="{FC1670A3-D399-37BD-C1A9-9DC79E9F7031}"/>
                  </a:ext>
                </a:extLst>
              </p:cNvPr>
              <p:cNvSpPr txBox="1"/>
              <p:nvPr/>
            </p:nvSpPr>
            <p:spPr>
              <a:xfrm>
                <a:off x="2906499" y="245006"/>
                <a:ext cx="2411562" cy="47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900" b="1" dirty="0" err="1"/>
                  <a:t>What</a:t>
                </a:r>
                <a:r>
                  <a:rPr lang="es-CO" sz="900" b="1" dirty="0"/>
                  <a:t> </a:t>
                </a:r>
                <a:r>
                  <a:rPr lang="es-CO" sz="900" b="1" dirty="0" err="1"/>
                  <a:t>does</a:t>
                </a:r>
                <a:r>
                  <a:rPr lang="es-CO" sz="900" b="1" dirty="0"/>
                  <a:t> </a:t>
                </a:r>
                <a:r>
                  <a:rPr lang="es-CO" sz="900" b="1" dirty="0" err="1"/>
                  <a:t>it</a:t>
                </a:r>
                <a:r>
                  <a:rPr lang="es-CO" sz="900" b="1" dirty="0"/>
                  <a:t> </a:t>
                </a:r>
                <a:r>
                  <a:rPr lang="es-CO" sz="900" b="1" dirty="0" err="1"/>
                  <a:t>manifest</a:t>
                </a:r>
                <a:r>
                  <a:rPr lang="es-CO" sz="900" b="1" dirty="0"/>
                  <a:t> </a:t>
                </a:r>
                <a:r>
                  <a:rPr lang="es-CO" sz="900" b="1" dirty="0" err="1"/>
                  <a:t>itself</a:t>
                </a:r>
                <a:r>
                  <a:rPr lang="es-CO" sz="900" b="1" dirty="0"/>
                  <a:t> in?</a:t>
                </a:r>
              </a:p>
              <a:p>
                <a:r>
                  <a:rPr lang="es-CO" sz="900" b="1" dirty="0" err="1"/>
                  <a:t>What</a:t>
                </a:r>
                <a:r>
                  <a:rPr lang="es-CO" sz="900" b="1" dirty="0"/>
                  <a:t> are </a:t>
                </a:r>
                <a:r>
                  <a:rPr lang="es-CO" sz="900" b="1" dirty="0" err="1"/>
                  <a:t>the</a:t>
                </a:r>
                <a:r>
                  <a:rPr lang="es-CO" sz="900" b="1" dirty="0"/>
                  <a:t> </a:t>
                </a:r>
                <a:r>
                  <a:rPr lang="es-CO" sz="900" b="1" dirty="0" err="1"/>
                  <a:t>effects</a:t>
                </a:r>
                <a:r>
                  <a:rPr lang="es-CO" sz="900" b="1" dirty="0"/>
                  <a:t>?</a:t>
                </a:r>
                <a:endParaRPr lang="en-CO" sz="900" dirty="0"/>
              </a:p>
            </p:txBody>
          </p:sp>
          <p:sp>
            <p:nvSpPr>
              <p:cNvPr id="31" name="TextBox 16">
                <a:extLst>
                  <a:ext uri="{FF2B5EF4-FFF2-40B4-BE49-F238E27FC236}">
                    <a16:creationId xmlns:a16="http://schemas.microsoft.com/office/drawing/2014/main" id="{F51525E3-2991-E0CC-9930-F69530D27065}"/>
                  </a:ext>
                </a:extLst>
              </p:cNvPr>
              <p:cNvSpPr txBox="1"/>
              <p:nvPr/>
            </p:nvSpPr>
            <p:spPr>
              <a:xfrm>
                <a:off x="5659970" y="326782"/>
                <a:ext cx="1090045" cy="47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 err="1"/>
                  <a:t>What</a:t>
                </a:r>
                <a:r>
                  <a:rPr lang="es-ES" sz="900" b="1" dirty="0"/>
                  <a:t> </a:t>
                </a:r>
                <a:r>
                  <a:rPr lang="es-ES" sz="900" b="1" dirty="0" err="1"/>
                  <a:t>to</a:t>
                </a:r>
                <a:r>
                  <a:rPr lang="es-ES" sz="900" b="1" dirty="0"/>
                  <a:t> do?</a:t>
                </a:r>
                <a:endParaRPr lang="en-CO" sz="900" b="1" dirty="0"/>
              </a:p>
              <a:p>
                <a:endParaRPr lang="en-CO" sz="900" dirty="0"/>
              </a:p>
            </p:txBody>
          </p:sp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0175E722-926D-BC7D-E3C1-0C51169E2957}"/>
                  </a:ext>
                </a:extLst>
              </p:cNvPr>
              <p:cNvSpPr txBox="1"/>
              <p:nvPr/>
            </p:nvSpPr>
            <p:spPr>
              <a:xfrm>
                <a:off x="9181251" y="288463"/>
                <a:ext cx="1928092" cy="295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00" b="1" dirty="0" err="1"/>
                  <a:t>Indicators</a:t>
                </a:r>
                <a:r>
                  <a:rPr lang="es-ES" sz="900" b="1" dirty="0"/>
                  <a:t> </a:t>
                </a:r>
                <a:r>
                  <a:rPr lang="es-ES" sz="900" b="1" dirty="0" err="1"/>
                  <a:t>of</a:t>
                </a:r>
                <a:r>
                  <a:rPr lang="es-ES" sz="900" b="1" dirty="0"/>
                  <a:t> </a:t>
                </a:r>
                <a:r>
                  <a:rPr lang="es-ES" sz="900" b="1" dirty="0" err="1"/>
                  <a:t>change</a:t>
                </a:r>
                <a:endParaRPr lang="es-ES" sz="900" b="1" dirty="0"/>
              </a:p>
            </p:txBody>
          </p:sp>
          <p:sp>
            <p:nvSpPr>
              <p:cNvPr id="33" name="Left Bracket 18">
                <a:extLst>
                  <a:ext uri="{FF2B5EF4-FFF2-40B4-BE49-F238E27FC236}">
                    <a16:creationId xmlns:a16="http://schemas.microsoft.com/office/drawing/2014/main" id="{C422D429-FF9E-676C-18C0-2800794D9C3A}"/>
                  </a:ext>
                </a:extLst>
              </p:cNvPr>
              <p:cNvSpPr/>
              <p:nvPr/>
            </p:nvSpPr>
            <p:spPr>
              <a:xfrm>
                <a:off x="4996841" y="1257959"/>
                <a:ext cx="45719" cy="1200329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O" sz="900"/>
              </a:p>
            </p:txBody>
          </p:sp>
          <p:sp>
            <p:nvSpPr>
              <p:cNvPr id="34" name="Left Bracket 19">
                <a:extLst>
                  <a:ext uri="{FF2B5EF4-FFF2-40B4-BE49-F238E27FC236}">
                    <a16:creationId xmlns:a16="http://schemas.microsoft.com/office/drawing/2014/main" id="{374A4D99-AD3B-8758-482F-2895EFE32896}"/>
                  </a:ext>
                </a:extLst>
              </p:cNvPr>
              <p:cNvSpPr/>
              <p:nvPr/>
            </p:nvSpPr>
            <p:spPr>
              <a:xfrm>
                <a:off x="5019700" y="2828835"/>
                <a:ext cx="45719" cy="1200329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O" sz="900"/>
              </a:p>
            </p:txBody>
          </p:sp>
          <p:sp>
            <p:nvSpPr>
              <p:cNvPr id="35" name="Left Bracket 20">
                <a:extLst>
                  <a:ext uri="{FF2B5EF4-FFF2-40B4-BE49-F238E27FC236}">
                    <a16:creationId xmlns:a16="http://schemas.microsoft.com/office/drawing/2014/main" id="{D4F32728-5062-6827-2B76-0ACA15DC85C9}"/>
                  </a:ext>
                </a:extLst>
              </p:cNvPr>
              <p:cNvSpPr/>
              <p:nvPr/>
            </p:nvSpPr>
            <p:spPr>
              <a:xfrm>
                <a:off x="5019701" y="4223305"/>
                <a:ext cx="68578" cy="1376736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O" sz="900"/>
              </a:p>
            </p:txBody>
          </p:sp>
          <p:cxnSp>
            <p:nvCxnSpPr>
              <p:cNvPr id="36" name="Elbow Connector 28">
                <a:extLst>
                  <a:ext uri="{FF2B5EF4-FFF2-40B4-BE49-F238E27FC236}">
                    <a16:creationId xmlns:a16="http://schemas.microsoft.com/office/drawing/2014/main" id="{CC08AC09-FA6D-EC9F-127A-352F3B51E07F}"/>
                  </a:ext>
                </a:extLst>
              </p:cNvPr>
              <p:cNvCxnSpPr>
                <a:endCxn id="27" idx="1"/>
              </p:cNvCxnSpPr>
              <p:nvPr/>
            </p:nvCxnSpPr>
            <p:spPr>
              <a:xfrm>
                <a:off x="7347860" y="1858123"/>
                <a:ext cx="1214205" cy="442699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29">
                <a:extLst>
                  <a:ext uri="{FF2B5EF4-FFF2-40B4-BE49-F238E27FC236}">
                    <a16:creationId xmlns:a16="http://schemas.microsoft.com/office/drawing/2014/main" id="{E7253A97-C16C-11CF-17FF-614BFBAC4A03}"/>
                  </a:ext>
                </a:extLst>
              </p:cNvPr>
              <p:cNvCxnSpPr/>
              <p:nvPr/>
            </p:nvCxnSpPr>
            <p:spPr>
              <a:xfrm>
                <a:off x="7625812" y="3543300"/>
                <a:ext cx="1214205" cy="52972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Elbow Connector 30">
                <a:extLst>
                  <a:ext uri="{FF2B5EF4-FFF2-40B4-BE49-F238E27FC236}">
                    <a16:creationId xmlns:a16="http://schemas.microsoft.com/office/drawing/2014/main" id="{7B6EBDFA-D127-85B9-3645-A065F956739C}"/>
                  </a:ext>
                </a:extLst>
              </p:cNvPr>
              <p:cNvCxnSpPr/>
              <p:nvPr/>
            </p:nvCxnSpPr>
            <p:spPr>
              <a:xfrm>
                <a:off x="7596469" y="5265809"/>
                <a:ext cx="1214205" cy="52972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4270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E3673-D593-AABD-A80E-44C0D5D3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729" y="375047"/>
            <a:ext cx="4723040" cy="994172"/>
          </a:xfrm>
        </p:spPr>
        <p:txBody>
          <a:bodyPr/>
          <a:lstStyle/>
          <a:p>
            <a:r>
              <a:rPr lang="es-CO" dirty="0"/>
              <a:t>Desarrollo pleno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4A46C43-A607-95F4-0C7D-74B0807D5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952641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B132071-C3A4-7D8B-0520-81749E4523F4}"/>
              </a:ext>
            </a:extLst>
          </p:cNvPr>
          <p:cNvSpPr txBox="1"/>
          <p:nvPr/>
        </p:nvSpPr>
        <p:spPr>
          <a:xfrm>
            <a:off x="6821262" y="2094140"/>
            <a:ext cx="17652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dirty="0"/>
              <a:t>COMUNIDAD INCLUSIVA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B97F2A-CF3F-805E-E1B4-DF440229F124}"/>
              </a:ext>
            </a:extLst>
          </p:cNvPr>
          <p:cNvSpPr txBox="1"/>
          <p:nvPr/>
        </p:nvSpPr>
        <p:spPr>
          <a:xfrm>
            <a:off x="375751" y="3361994"/>
            <a:ext cx="25426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dirty="0"/>
              <a:t>ESTRUCTURA DE OPORTUNIDADES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B268B7-2071-F2E0-903B-0DA57A870528}"/>
              </a:ext>
            </a:extLst>
          </p:cNvPr>
          <p:cNvSpPr txBox="1"/>
          <p:nvPr/>
        </p:nvSpPr>
        <p:spPr>
          <a:xfrm>
            <a:off x="628650" y="2232639"/>
            <a:ext cx="18389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dirty="0"/>
              <a:t>CAPACIDAD DE AGENCIA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D23BF2-10E8-1803-BF38-748999A6B5BA}"/>
              </a:ext>
            </a:extLst>
          </p:cNvPr>
          <p:cNvSpPr txBox="1"/>
          <p:nvPr/>
        </p:nvSpPr>
        <p:spPr>
          <a:xfrm>
            <a:off x="6863155" y="3472939"/>
            <a:ext cx="14253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dirty="0"/>
              <a:t>REDES DE APOYO </a:t>
            </a:r>
          </a:p>
          <a:p>
            <a:r>
              <a:rPr lang="es-CO" sz="1050" dirty="0"/>
              <a:t>INCLUSIVAS</a:t>
            </a:r>
          </a:p>
        </p:txBody>
      </p:sp>
    </p:spTree>
    <p:extLst>
      <p:ext uri="{BB962C8B-B14F-4D97-AF65-F5344CB8AC3E}">
        <p14:creationId xmlns:p14="http://schemas.microsoft.com/office/powerpoint/2010/main" val="76338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E3673-D593-AABD-A80E-44C0D5D3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729" y="375047"/>
            <a:ext cx="4723040" cy="994172"/>
          </a:xfrm>
        </p:spPr>
        <p:txBody>
          <a:bodyPr/>
          <a:lstStyle/>
          <a:p>
            <a:r>
              <a:rPr lang="es-CO" dirty="0"/>
              <a:t>Full </a:t>
            </a:r>
            <a:r>
              <a:rPr lang="es-CO" dirty="0" err="1"/>
              <a:t>development</a:t>
            </a:r>
            <a:endParaRPr lang="es-CO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4A46C43-A607-95F4-0C7D-74B0807D5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24873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B132071-C3A4-7D8B-0520-81749E4523F4}"/>
              </a:ext>
            </a:extLst>
          </p:cNvPr>
          <p:cNvSpPr txBox="1"/>
          <p:nvPr/>
        </p:nvSpPr>
        <p:spPr>
          <a:xfrm>
            <a:off x="6821262" y="2094140"/>
            <a:ext cx="18902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dirty="0"/>
              <a:t>INCLUSIVE COMMUNITIES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00AC1D-CD4C-65C3-A5C3-F144E2585A19}"/>
              </a:ext>
            </a:extLst>
          </p:cNvPr>
          <p:cNvSpPr txBox="1"/>
          <p:nvPr/>
        </p:nvSpPr>
        <p:spPr>
          <a:xfrm>
            <a:off x="6743798" y="3361994"/>
            <a:ext cx="15840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dirty="0"/>
              <a:t>INCLUSIVE SUPPORT</a:t>
            </a:r>
          </a:p>
          <a:p>
            <a:r>
              <a:rPr lang="es-CO" sz="1050" dirty="0"/>
              <a:t> NETWORKS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B97F2A-CF3F-805E-E1B4-DF440229F124}"/>
              </a:ext>
            </a:extLst>
          </p:cNvPr>
          <p:cNvSpPr txBox="1"/>
          <p:nvPr/>
        </p:nvSpPr>
        <p:spPr>
          <a:xfrm>
            <a:off x="375751" y="3361994"/>
            <a:ext cx="21146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dirty="0"/>
              <a:t>OPPORTUNITY STRUCTURES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B268B7-2071-F2E0-903B-0DA57A870528}"/>
              </a:ext>
            </a:extLst>
          </p:cNvPr>
          <p:cNvSpPr txBox="1"/>
          <p:nvPr/>
        </p:nvSpPr>
        <p:spPr>
          <a:xfrm>
            <a:off x="628650" y="2232639"/>
            <a:ext cx="14638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dirty="0"/>
              <a:t>AGENCY CAPACITY</a:t>
            </a:r>
          </a:p>
        </p:txBody>
      </p:sp>
    </p:spTree>
    <p:extLst>
      <p:ext uri="{BB962C8B-B14F-4D97-AF65-F5344CB8AC3E}">
        <p14:creationId xmlns:p14="http://schemas.microsoft.com/office/powerpoint/2010/main" val="189642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AF6492B-CAC3-1881-8E6B-90204506F7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59055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8DDBCE3-C919-2BD5-C06B-7C239BE2292B}"/>
              </a:ext>
            </a:extLst>
          </p:cNvPr>
          <p:cNvSpPr txBox="1"/>
          <p:nvPr/>
        </p:nvSpPr>
        <p:spPr>
          <a:xfrm>
            <a:off x="2560181" y="4361375"/>
            <a:ext cx="8675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1050" dirty="0">
                <a:latin typeface="Helvetica" pitchFamily="2" charset="0"/>
              </a:rPr>
              <a:t>Brechas de</a:t>
            </a:r>
          </a:p>
          <a:p>
            <a:r>
              <a:rPr lang="en-CO" sz="1050" dirty="0">
                <a:latin typeface="Helvetica" pitchFamily="2" charset="0"/>
              </a:rPr>
              <a:t> inclusión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12118B-6E45-E60E-10BD-1165A0AD3536}"/>
              </a:ext>
            </a:extLst>
          </p:cNvPr>
          <p:cNvSpPr txBox="1"/>
          <p:nvPr/>
        </p:nvSpPr>
        <p:spPr>
          <a:xfrm>
            <a:off x="5978979" y="4412008"/>
            <a:ext cx="7617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1050" dirty="0">
                <a:latin typeface="Helvetica" pitchFamily="2" charset="0"/>
              </a:rPr>
              <a:t>Rutas de </a:t>
            </a:r>
          </a:p>
          <a:p>
            <a:r>
              <a:rPr lang="en-CO" sz="1050" dirty="0">
                <a:latin typeface="Helvetica" pitchFamily="2" charset="0"/>
              </a:rPr>
              <a:t>inclusión</a:t>
            </a:r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65A6C8F1-C77D-C0DA-521B-286896030095}"/>
              </a:ext>
            </a:extLst>
          </p:cNvPr>
          <p:cNvSpPr/>
          <p:nvPr/>
        </p:nvSpPr>
        <p:spPr>
          <a:xfrm>
            <a:off x="4371976" y="2939143"/>
            <a:ext cx="832757" cy="22043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 sz="105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1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AF6492B-CAC3-1881-8E6B-90204506F7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607205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8DDBCE3-C919-2BD5-C06B-7C239BE2292B}"/>
              </a:ext>
            </a:extLst>
          </p:cNvPr>
          <p:cNvSpPr txBox="1"/>
          <p:nvPr/>
        </p:nvSpPr>
        <p:spPr>
          <a:xfrm>
            <a:off x="2560181" y="4361375"/>
            <a:ext cx="10486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err="1">
                <a:latin typeface="Helvetica" pitchFamily="2" charset="0"/>
              </a:rPr>
              <a:t>Inclusion</a:t>
            </a:r>
            <a:r>
              <a:rPr lang="es-ES" sz="1050" dirty="0">
                <a:latin typeface="Helvetica" pitchFamily="2" charset="0"/>
              </a:rPr>
              <a:t> gaps</a:t>
            </a:r>
            <a:endParaRPr lang="en-CO" sz="1050" dirty="0"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12118B-6E45-E60E-10BD-1165A0AD3536}"/>
              </a:ext>
            </a:extLst>
          </p:cNvPr>
          <p:cNvSpPr txBox="1"/>
          <p:nvPr/>
        </p:nvSpPr>
        <p:spPr>
          <a:xfrm>
            <a:off x="5978979" y="4412008"/>
            <a:ext cx="13420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err="1">
                <a:latin typeface="Helvetica" pitchFamily="2" charset="0"/>
              </a:rPr>
              <a:t>Inclusion</a:t>
            </a:r>
            <a:r>
              <a:rPr lang="es-ES" sz="1050" dirty="0">
                <a:latin typeface="Helvetica" pitchFamily="2" charset="0"/>
              </a:rPr>
              <a:t> itineraries</a:t>
            </a:r>
            <a:endParaRPr lang="en-CO" sz="1050" dirty="0">
              <a:latin typeface="Helvetica" pitchFamily="2" charset="0"/>
            </a:endParaRPr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65A6C8F1-C77D-C0DA-521B-286896030095}"/>
              </a:ext>
            </a:extLst>
          </p:cNvPr>
          <p:cNvSpPr/>
          <p:nvPr/>
        </p:nvSpPr>
        <p:spPr>
          <a:xfrm>
            <a:off x="4371976" y="2939143"/>
            <a:ext cx="832757" cy="22043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 sz="105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3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F8D5442-B268-1502-FEB4-AD25DF783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5" y="114300"/>
            <a:ext cx="9076392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0109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C6FF5-22C4-4E37-A74E-53F2D5A36804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33d2ceeb-fd15-4065-892e-5be14dece4ff"/>
    <ds:schemaRef ds:uri="http://purl.org/dc/terms/"/>
    <ds:schemaRef ds:uri="http://purl.org/dc/dcmitype/"/>
    <ds:schemaRef ds:uri="http://schemas.openxmlformats.org/package/2006/metadata/core-properties"/>
    <ds:schemaRef ds:uri="61c22d5d-bdf7-4cb5-8a9c-6c28073473a9"/>
    <ds:schemaRef ds:uri="14feb837-75b8-4da0-839f-eb1c5ea2152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D3DF12-508C-4BA6-B51B-BD683C6AC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B71BCA-3127-4B24-80A9-27113B9EA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2ceeb-fd15-4065-892e-5be14dece4ff"/>
    <ds:schemaRef ds:uri="14feb837-75b8-4da0-839f-eb1c5ea2152d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754</Words>
  <Application>Microsoft Macintosh PowerPoint</Application>
  <PresentationFormat>Presentación en pantalla (16:9)</PresentationFormat>
  <Paragraphs>171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Abadi</vt:lpstr>
      <vt:lpstr>Arial</vt:lpstr>
      <vt:lpstr>Avenir Next Condensed</vt:lpstr>
      <vt:lpstr>Calibri</vt:lpstr>
      <vt:lpstr>Candara</vt:lpstr>
      <vt:lpstr>Helvetica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Desarrollo pleno</vt:lpstr>
      <vt:lpstr>Full development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Mercedes Alonso Segoviano - FIIAPP</dc:creator>
  <cp:lastModifiedBy>Ines Elvira Mejia - EXT</cp:lastModifiedBy>
  <cp:revision>4</cp:revision>
  <dcterms:modified xsi:type="dcterms:W3CDTF">2025-03-26T10:16:55Z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0x01010041DA512BF9E793498E3011D39B1824AC</vt:lpwstr>
  </property>
  <property fmtid="{D5CDD505-2E9C-101B-9397-08002B2CF9AE}" pid="3" name="MediaServiceImageTags">
    <vt:lpwstr/>
  </property>
  <property fmtid="{D5CDD505-2E9C-101B-9397-08002B2CF9AE}" pid="4" name="palabrasclavesitio">
    <vt:lpwstr/>
  </property>
  <property fmtid="{D5CDD505-2E9C-101B-9397-08002B2CF9AE}" pid="5" name="palabrasclaveempresa">
    <vt:lpwstr/>
  </property>
</Properties>
</file>