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4"/>
    <p:sldMasterId id="2147483671" r:id="rId5"/>
  </p:sldMasterIdLst>
  <p:notesMasterIdLst>
    <p:notesMasterId r:id="rId12"/>
  </p:notesMasterIdLst>
  <p:sldIdLst>
    <p:sldId id="256" r:id="rId6"/>
    <p:sldId id="257" r:id="rId7"/>
    <p:sldId id="258" r:id="rId8"/>
    <p:sldId id="260" r:id="rId9"/>
    <p:sldId id="259" r:id="rId10"/>
    <p:sldId id="262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68CF74-0F91-409F-B918-1145C98E9B4F}" v="6" dt="2025-03-25T02:52:09.7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3162" autoAdjust="0"/>
  </p:normalViewPr>
  <p:slideViewPr>
    <p:cSldViewPr snapToGrid="0">
      <p:cViewPr varScale="1">
        <p:scale>
          <a:sx n="74" d="100"/>
          <a:sy n="74" d="100"/>
        </p:scale>
        <p:origin x="9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cedes Alonso Segoviano - FIIAPP" userId="2119bbcc-7b0b-45fd-ae80-88cf7c99f0cd" providerId="ADAL" clId="{0668CF74-0F91-409F-B918-1145C98E9B4F}"/>
    <pc:docChg chg="undo custSel modSld">
      <pc:chgData name="Mercedes Alonso Segoviano - FIIAPP" userId="2119bbcc-7b0b-45fd-ae80-88cf7c99f0cd" providerId="ADAL" clId="{0668CF74-0F91-409F-B918-1145C98E9B4F}" dt="2025-03-25T02:54:33.294" v="155" actId="14100"/>
      <pc:docMkLst>
        <pc:docMk/>
      </pc:docMkLst>
      <pc:sldChg chg="addSp delSp modSp mod">
        <pc:chgData name="Mercedes Alonso Segoviano - FIIAPP" userId="2119bbcc-7b0b-45fd-ae80-88cf7c99f0cd" providerId="ADAL" clId="{0668CF74-0F91-409F-B918-1145C98E9B4F}" dt="2025-03-25T02:51:46.719" v="101" actId="1076"/>
        <pc:sldMkLst>
          <pc:docMk/>
          <pc:sldMk cId="0" sldId="256"/>
        </pc:sldMkLst>
        <pc:spChg chg="add mod">
          <ac:chgData name="Mercedes Alonso Segoviano - FIIAPP" userId="2119bbcc-7b0b-45fd-ae80-88cf7c99f0cd" providerId="ADAL" clId="{0668CF74-0F91-409F-B918-1145C98E9B4F}" dt="2025-03-25T02:51:32.517" v="97"/>
          <ac:spMkLst>
            <pc:docMk/>
            <pc:sldMk cId="0" sldId="256"/>
            <ac:spMk id="4" creationId="{BCB1DF60-7A4B-AEA8-ECB9-300C177BC695}"/>
          </ac:spMkLst>
        </pc:spChg>
        <pc:spChg chg="mod">
          <ac:chgData name="Mercedes Alonso Segoviano - FIIAPP" userId="2119bbcc-7b0b-45fd-ae80-88cf7c99f0cd" providerId="ADAL" clId="{0668CF74-0F91-409F-B918-1145C98E9B4F}" dt="2025-03-25T02:51:36.516" v="99" actId="1076"/>
          <ac:spMkLst>
            <pc:docMk/>
            <pc:sldMk cId="0" sldId="256"/>
            <ac:spMk id="130" creationId="{00000000-0000-0000-0000-000000000000}"/>
          </ac:spMkLst>
        </pc:spChg>
        <pc:spChg chg="del">
          <ac:chgData name="Mercedes Alonso Segoviano - FIIAPP" userId="2119bbcc-7b0b-45fd-ae80-88cf7c99f0cd" providerId="ADAL" clId="{0668CF74-0F91-409F-B918-1145C98E9B4F}" dt="2025-03-25T02:51:29.408" v="96" actId="478"/>
          <ac:spMkLst>
            <pc:docMk/>
            <pc:sldMk cId="0" sldId="256"/>
            <ac:spMk id="137" creationId="{00000000-0000-0000-0000-000000000000}"/>
          </ac:spMkLst>
        </pc:spChg>
        <pc:spChg chg="del">
          <ac:chgData name="Mercedes Alonso Segoviano - FIIAPP" userId="2119bbcc-7b0b-45fd-ae80-88cf7c99f0cd" providerId="ADAL" clId="{0668CF74-0F91-409F-B918-1145C98E9B4F}" dt="2025-03-25T02:51:29.408" v="96" actId="478"/>
          <ac:spMkLst>
            <pc:docMk/>
            <pc:sldMk cId="0" sldId="256"/>
            <ac:spMk id="138" creationId="{00000000-0000-0000-0000-000000000000}"/>
          </ac:spMkLst>
        </pc:spChg>
        <pc:grpChg chg="add mod">
          <ac:chgData name="Mercedes Alonso Segoviano - FIIAPP" userId="2119bbcc-7b0b-45fd-ae80-88cf7c99f0cd" providerId="ADAL" clId="{0668CF74-0F91-409F-B918-1145C98E9B4F}" dt="2025-03-25T02:51:46.719" v="101" actId="1076"/>
          <ac:grpSpMkLst>
            <pc:docMk/>
            <pc:sldMk cId="0" sldId="256"/>
            <ac:grpSpMk id="2" creationId="{B659D83B-25CB-55C0-D6DE-8D1CDBA058C9}"/>
          </ac:grpSpMkLst>
        </pc:grpChg>
        <pc:picChg chg="add mod">
          <ac:chgData name="Mercedes Alonso Segoviano - FIIAPP" userId="2119bbcc-7b0b-45fd-ae80-88cf7c99f0cd" providerId="ADAL" clId="{0668CF74-0F91-409F-B918-1145C98E9B4F}" dt="2025-03-25T02:51:32.517" v="97"/>
          <ac:picMkLst>
            <pc:docMk/>
            <pc:sldMk cId="0" sldId="256"/>
            <ac:picMk id="3" creationId="{3C933D28-DF79-1CC3-BF2B-79893CEA5ED2}"/>
          </ac:picMkLst>
        </pc:picChg>
        <pc:picChg chg="add mod">
          <ac:chgData name="Mercedes Alonso Segoviano - FIIAPP" userId="2119bbcc-7b0b-45fd-ae80-88cf7c99f0cd" providerId="ADAL" clId="{0668CF74-0F91-409F-B918-1145C98E9B4F}" dt="2025-03-25T02:51:32.517" v="97"/>
          <ac:picMkLst>
            <pc:docMk/>
            <pc:sldMk cId="0" sldId="256"/>
            <ac:picMk id="5" creationId="{D7034D90-A134-A57D-205B-36F02F964228}"/>
          </ac:picMkLst>
        </pc:picChg>
        <pc:picChg chg="mod">
          <ac:chgData name="Mercedes Alonso Segoviano - FIIAPP" userId="2119bbcc-7b0b-45fd-ae80-88cf7c99f0cd" providerId="ADAL" clId="{0668CF74-0F91-409F-B918-1145C98E9B4F}" dt="2025-03-25T02:51:40.315" v="100" actId="1076"/>
          <ac:picMkLst>
            <pc:docMk/>
            <pc:sldMk cId="0" sldId="256"/>
            <ac:picMk id="133" creationId="{00000000-0000-0000-0000-000000000000}"/>
          </ac:picMkLst>
        </pc:picChg>
        <pc:picChg chg="del">
          <ac:chgData name="Mercedes Alonso Segoviano - FIIAPP" userId="2119bbcc-7b0b-45fd-ae80-88cf7c99f0cd" providerId="ADAL" clId="{0668CF74-0F91-409F-B918-1145C98E9B4F}" dt="2025-03-25T02:51:29.408" v="96" actId="478"/>
          <ac:picMkLst>
            <pc:docMk/>
            <pc:sldMk cId="0" sldId="256"/>
            <ac:picMk id="134" creationId="{00000000-0000-0000-0000-000000000000}"/>
          </ac:picMkLst>
        </pc:picChg>
        <pc:picChg chg="del">
          <ac:chgData name="Mercedes Alonso Segoviano - FIIAPP" userId="2119bbcc-7b0b-45fd-ae80-88cf7c99f0cd" providerId="ADAL" clId="{0668CF74-0F91-409F-B918-1145C98E9B4F}" dt="2025-03-25T02:51:29.408" v="96" actId="478"/>
          <ac:picMkLst>
            <pc:docMk/>
            <pc:sldMk cId="0" sldId="256"/>
            <ac:picMk id="135" creationId="{00000000-0000-0000-0000-000000000000}"/>
          </ac:picMkLst>
        </pc:picChg>
        <pc:picChg chg="del">
          <ac:chgData name="Mercedes Alonso Segoviano - FIIAPP" userId="2119bbcc-7b0b-45fd-ae80-88cf7c99f0cd" providerId="ADAL" clId="{0668CF74-0F91-409F-B918-1145C98E9B4F}" dt="2025-03-25T02:51:29.408" v="96" actId="478"/>
          <ac:picMkLst>
            <pc:docMk/>
            <pc:sldMk cId="0" sldId="256"/>
            <ac:picMk id="136" creationId="{00000000-0000-0000-0000-000000000000}"/>
          </ac:picMkLst>
        </pc:picChg>
        <pc:picChg chg="del">
          <ac:chgData name="Mercedes Alonso Segoviano - FIIAPP" userId="2119bbcc-7b0b-45fd-ae80-88cf7c99f0cd" providerId="ADAL" clId="{0668CF74-0F91-409F-B918-1145C98E9B4F}" dt="2025-03-25T02:51:29.408" v="96" actId="478"/>
          <ac:picMkLst>
            <pc:docMk/>
            <pc:sldMk cId="0" sldId="256"/>
            <ac:picMk id="139" creationId="{00000000-0000-0000-0000-000000000000}"/>
          </ac:picMkLst>
        </pc:picChg>
      </pc:sldChg>
      <pc:sldChg chg="addSp delSp modSp mod">
        <pc:chgData name="Mercedes Alonso Segoviano - FIIAPP" userId="2119bbcc-7b0b-45fd-ae80-88cf7c99f0cd" providerId="ADAL" clId="{0668CF74-0F91-409F-B918-1145C98E9B4F}" dt="2025-03-25T02:54:07.144" v="142" actId="20577"/>
        <pc:sldMkLst>
          <pc:docMk/>
          <pc:sldMk cId="0" sldId="257"/>
        </pc:sldMkLst>
        <pc:spChg chg="mod">
          <ac:chgData name="Mercedes Alonso Segoviano - FIIAPP" userId="2119bbcc-7b0b-45fd-ae80-88cf7c99f0cd" providerId="ADAL" clId="{0668CF74-0F91-409F-B918-1145C98E9B4F}" dt="2025-03-25T02:53:42.371" v="127" actId="123"/>
          <ac:spMkLst>
            <pc:docMk/>
            <pc:sldMk cId="0" sldId="257"/>
            <ac:spMk id="2" creationId="{9C9C7D01-087B-4FAF-B03B-515317397ECB}"/>
          </ac:spMkLst>
        </pc:spChg>
        <pc:spChg chg="mod">
          <ac:chgData name="Mercedes Alonso Segoviano - FIIAPP" userId="2119bbcc-7b0b-45fd-ae80-88cf7c99f0cd" providerId="ADAL" clId="{0668CF74-0F91-409F-B918-1145C98E9B4F}" dt="2025-03-25T02:53:58.026" v="130" actId="20577"/>
          <ac:spMkLst>
            <pc:docMk/>
            <pc:sldMk cId="0" sldId="257"/>
            <ac:spMk id="4" creationId="{5C11FC6E-8E1B-8C26-98DC-AB79E07B511B}"/>
          </ac:spMkLst>
        </pc:spChg>
        <pc:spChg chg="mod">
          <ac:chgData name="Mercedes Alonso Segoviano - FIIAPP" userId="2119bbcc-7b0b-45fd-ae80-88cf7c99f0cd" providerId="ADAL" clId="{0668CF74-0F91-409F-B918-1145C98E9B4F}" dt="2025-03-25T02:51:50.751" v="102"/>
          <ac:spMkLst>
            <pc:docMk/>
            <pc:sldMk cId="0" sldId="257"/>
            <ac:spMk id="6" creationId="{38123FC7-50F5-570C-9446-7B4B12F43B47}"/>
          </ac:spMkLst>
        </pc:spChg>
        <pc:spChg chg="mod">
          <ac:chgData name="Mercedes Alonso Segoviano - FIIAPP" userId="2119bbcc-7b0b-45fd-ae80-88cf7c99f0cd" providerId="ADAL" clId="{0668CF74-0F91-409F-B918-1145C98E9B4F}" dt="2025-03-25T02:54:07.144" v="142" actId="20577"/>
          <ac:spMkLst>
            <pc:docMk/>
            <pc:sldMk cId="0" sldId="257"/>
            <ac:spMk id="152" creationId="{00000000-0000-0000-0000-000000000000}"/>
          </ac:spMkLst>
        </pc:spChg>
        <pc:spChg chg="del">
          <ac:chgData name="Mercedes Alonso Segoviano - FIIAPP" userId="2119bbcc-7b0b-45fd-ae80-88cf7c99f0cd" providerId="ADAL" clId="{0668CF74-0F91-409F-B918-1145C98E9B4F}" dt="2025-03-25T02:51:20.733" v="95" actId="478"/>
          <ac:spMkLst>
            <pc:docMk/>
            <pc:sldMk cId="0" sldId="257"/>
            <ac:spMk id="155" creationId="{00000000-0000-0000-0000-000000000000}"/>
          </ac:spMkLst>
        </pc:spChg>
        <pc:spChg chg="del">
          <ac:chgData name="Mercedes Alonso Segoviano - FIIAPP" userId="2119bbcc-7b0b-45fd-ae80-88cf7c99f0cd" providerId="ADAL" clId="{0668CF74-0F91-409F-B918-1145C98E9B4F}" dt="2025-03-25T02:51:20.733" v="95" actId="478"/>
          <ac:spMkLst>
            <pc:docMk/>
            <pc:sldMk cId="0" sldId="257"/>
            <ac:spMk id="156" creationId="{00000000-0000-0000-0000-000000000000}"/>
          </ac:spMkLst>
        </pc:spChg>
        <pc:grpChg chg="add mod">
          <ac:chgData name="Mercedes Alonso Segoviano - FIIAPP" userId="2119bbcc-7b0b-45fd-ae80-88cf7c99f0cd" providerId="ADAL" clId="{0668CF74-0F91-409F-B918-1145C98E9B4F}" dt="2025-03-25T02:51:50.751" v="102"/>
          <ac:grpSpMkLst>
            <pc:docMk/>
            <pc:sldMk cId="0" sldId="257"/>
            <ac:grpSpMk id="3" creationId="{FA6D922F-E1B7-B4E0-FD8A-BCB030DAF35E}"/>
          </ac:grpSpMkLst>
        </pc:grpChg>
        <pc:picChg chg="mod">
          <ac:chgData name="Mercedes Alonso Segoviano - FIIAPP" userId="2119bbcc-7b0b-45fd-ae80-88cf7c99f0cd" providerId="ADAL" clId="{0668CF74-0F91-409F-B918-1145C98E9B4F}" dt="2025-03-25T02:51:50.751" v="102"/>
          <ac:picMkLst>
            <pc:docMk/>
            <pc:sldMk cId="0" sldId="257"/>
            <ac:picMk id="5" creationId="{C191B6AE-AF01-A96C-4AFB-38E06ABED922}"/>
          </ac:picMkLst>
        </pc:picChg>
        <pc:picChg chg="mod">
          <ac:chgData name="Mercedes Alonso Segoviano - FIIAPP" userId="2119bbcc-7b0b-45fd-ae80-88cf7c99f0cd" providerId="ADAL" clId="{0668CF74-0F91-409F-B918-1145C98E9B4F}" dt="2025-03-25T02:51:50.751" v="102"/>
          <ac:picMkLst>
            <pc:docMk/>
            <pc:sldMk cId="0" sldId="257"/>
            <ac:picMk id="7" creationId="{42F26C93-B30D-15DC-DE7F-F5C1FB9D2408}"/>
          </ac:picMkLst>
        </pc:picChg>
        <pc:picChg chg="del">
          <ac:chgData name="Mercedes Alonso Segoviano - FIIAPP" userId="2119bbcc-7b0b-45fd-ae80-88cf7c99f0cd" providerId="ADAL" clId="{0668CF74-0F91-409F-B918-1145C98E9B4F}" dt="2025-03-25T02:51:20.733" v="95" actId="478"/>
          <ac:picMkLst>
            <pc:docMk/>
            <pc:sldMk cId="0" sldId="257"/>
            <ac:picMk id="158" creationId="{00000000-0000-0000-0000-000000000000}"/>
          </ac:picMkLst>
        </pc:picChg>
        <pc:picChg chg="del">
          <ac:chgData name="Mercedes Alonso Segoviano - FIIAPP" userId="2119bbcc-7b0b-45fd-ae80-88cf7c99f0cd" providerId="ADAL" clId="{0668CF74-0F91-409F-B918-1145C98E9B4F}" dt="2025-03-25T02:51:20.733" v="95" actId="478"/>
          <ac:picMkLst>
            <pc:docMk/>
            <pc:sldMk cId="0" sldId="257"/>
            <ac:picMk id="160" creationId="{00000000-0000-0000-0000-000000000000}"/>
          </ac:picMkLst>
        </pc:picChg>
        <pc:picChg chg="del">
          <ac:chgData name="Mercedes Alonso Segoviano - FIIAPP" userId="2119bbcc-7b0b-45fd-ae80-88cf7c99f0cd" providerId="ADAL" clId="{0668CF74-0F91-409F-B918-1145C98E9B4F}" dt="2025-03-25T02:51:20.733" v="95" actId="478"/>
          <ac:picMkLst>
            <pc:docMk/>
            <pc:sldMk cId="0" sldId="257"/>
            <ac:picMk id="161" creationId="{00000000-0000-0000-0000-000000000000}"/>
          </ac:picMkLst>
        </pc:picChg>
        <pc:picChg chg="del">
          <ac:chgData name="Mercedes Alonso Segoviano - FIIAPP" userId="2119bbcc-7b0b-45fd-ae80-88cf7c99f0cd" providerId="ADAL" clId="{0668CF74-0F91-409F-B918-1145C98E9B4F}" dt="2025-03-25T02:51:20.733" v="95" actId="478"/>
          <ac:picMkLst>
            <pc:docMk/>
            <pc:sldMk cId="0" sldId="257"/>
            <ac:picMk id="162" creationId="{00000000-0000-0000-0000-000000000000}"/>
          </ac:picMkLst>
        </pc:picChg>
      </pc:sldChg>
      <pc:sldChg chg="addSp delSp modSp mod">
        <pc:chgData name="Mercedes Alonso Segoviano - FIIAPP" userId="2119bbcc-7b0b-45fd-ae80-88cf7c99f0cd" providerId="ADAL" clId="{0668CF74-0F91-409F-B918-1145C98E9B4F}" dt="2025-03-25T02:54:33.294" v="155" actId="14100"/>
        <pc:sldMkLst>
          <pc:docMk/>
          <pc:sldMk cId="0" sldId="258"/>
        </pc:sldMkLst>
        <pc:spChg chg="mod">
          <ac:chgData name="Mercedes Alonso Segoviano - FIIAPP" userId="2119bbcc-7b0b-45fd-ae80-88cf7c99f0cd" providerId="ADAL" clId="{0668CF74-0F91-409F-B918-1145C98E9B4F}" dt="2025-03-25T02:45:41.290" v="3" actId="6549"/>
          <ac:spMkLst>
            <pc:docMk/>
            <pc:sldMk cId="0" sldId="258"/>
            <ac:spMk id="3" creationId="{8ABBB1DF-63D2-39E3-EA66-1AAE3B637568}"/>
          </ac:spMkLst>
        </pc:spChg>
        <pc:spChg chg="mod">
          <ac:chgData name="Mercedes Alonso Segoviano - FIIAPP" userId="2119bbcc-7b0b-45fd-ae80-88cf7c99f0cd" providerId="ADAL" clId="{0668CF74-0F91-409F-B918-1145C98E9B4F}" dt="2025-03-25T02:51:56.832" v="103"/>
          <ac:spMkLst>
            <pc:docMk/>
            <pc:sldMk cId="0" sldId="258"/>
            <ac:spMk id="6" creationId="{689B5AEC-B0C8-3EC0-ED41-9A36A44DF296}"/>
          </ac:spMkLst>
        </pc:spChg>
        <pc:spChg chg="mod">
          <ac:chgData name="Mercedes Alonso Segoviano - FIIAPP" userId="2119bbcc-7b0b-45fd-ae80-88cf7c99f0cd" providerId="ADAL" clId="{0668CF74-0F91-409F-B918-1145C98E9B4F}" dt="2025-03-25T02:54:21.061" v="154" actId="6549"/>
          <ac:spMkLst>
            <pc:docMk/>
            <pc:sldMk cId="0" sldId="258"/>
            <ac:spMk id="168" creationId="{00000000-0000-0000-0000-000000000000}"/>
          </ac:spMkLst>
        </pc:spChg>
        <pc:spChg chg="del">
          <ac:chgData name="Mercedes Alonso Segoviano - FIIAPP" userId="2119bbcc-7b0b-45fd-ae80-88cf7c99f0cd" providerId="ADAL" clId="{0668CF74-0F91-409F-B918-1145C98E9B4F}" dt="2025-03-25T02:51:16.132" v="94" actId="478"/>
          <ac:spMkLst>
            <pc:docMk/>
            <pc:sldMk cId="0" sldId="258"/>
            <ac:spMk id="175" creationId="{00000000-0000-0000-0000-000000000000}"/>
          </ac:spMkLst>
        </pc:spChg>
        <pc:spChg chg="del">
          <ac:chgData name="Mercedes Alonso Segoviano - FIIAPP" userId="2119bbcc-7b0b-45fd-ae80-88cf7c99f0cd" providerId="ADAL" clId="{0668CF74-0F91-409F-B918-1145C98E9B4F}" dt="2025-03-25T02:51:16.132" v="94" actId="478"/>
          <ac:spMkLst>
            <pc:docMk/>
            <pc:sldMk cId="0" sldId="258"/>
            <ac:spMk id="176" creationId="{00000000-0000-0000-0000-000000000000}"/>
          </ac:spMkLst>
        </pc:spChg>
        <pc:grpChg chg="add mod">
          <ac:chgData name="Mercedes Alonso Segoviano - FIIAPP" userId="2119bbcc-7b0b-45fd-ae80-88cf7c99f0cd" providerId="ADAL" clId="{0668CF74-0F91-409F-B918-1145C98E9B4F}" dt="2025-03-25T02:52:01.259" v="104" actId="1076"/>
          <ac:grpSpMkLst>
            <pc:docMk/>
            <pc:sldMk cId="0" sldId="258"/>
            <ac:grpSpMk id="2" creationId="{A1586233-5F98-518D-A452-EFC35995500B}"/>
          </ac:grpSpMkLst>
        </pc:grpChg>
        <pc:picChg chg="mod">
          <ac:chgData name="Mercedes Alonso Segoviano - FIIAPP" userId="2119bbcc-7b0b-45fd-ae80-88cf7c99f0cd" providerId="ADAL" clId="{0668CF74-0F91-409F-B918-1145C98E9B4F}" dt="2025-03-25T02:51:56.832" v="103"/>
          <ac:picMkLst>
            <pc:docMk/>
            <pc:sldMk cId="0" sldId="258"/>
            <ac:picMk id="5" creationId="{32AEEFAE-72B1-E6CD-F7D7-1A760A5C8A01}"/>
          </ac:picMkLst>
        </pc:picChg>
        <pc:picChg chg="mod">
          <ac:chgData name="Mercedes Alonso Segoviano - FIIAPP" userId="2119bbcc-7b0b-45fd-ae80-88cf7c99f0cd" providerId="ADAL" clId="{0668CF74-0F91-409F-B918-1145C98E9B4F}" dt="2025-03-25T02:51:56.832" v="103"/>
          <ac:picMkLst>
            <pc:docMk/>
            <pc:sldMk cId="0" sldId="258"/>
            <ac:picMk id="7" creationId="{230663E3-192F-366D-B428-E9EE96AAFE0F}"/>
          </ac:picMkLst>
        </pc:picChg>
        <pc:picChg chg="mod">
          <ac:chgData name="Mercedes Alonso Segoviano - FIIAPP" userId="2119bbcc-7b0b-45fd-ae80-88cf7c99f0cd" providerId="ADAL" clId="{0668CF74-0F91-409F-B918-1145C98E9B4F}" dt="2025-03-25T02:54:33.294" v="155" actId="14100"/>
          <ac:picMkLst>
            <pc:docMk/>
            <pc:sldMk cId="0" sldId="258"/>
            <ac:picMk id="173" creationId="{00000000-0000-0000-0000-000000000000}"/>
          </ac:picMkLst>
        </pc:picChg>
        <pc:picChg chg="del">
          <ac:chgData name="Mercedes Alonso Segoviano - FIIAPP" userId="2119bbcc-7b0b-45fd-ae80-88cf7c99f0cd" providerId="ADAL" clId="{0668CF74-0F91-409F-B918-1145C98E9B4F}" dt="2025-03-25T02:51:16.132" v="94" actId="478"/>
          <ac:picMkLst>
            <pc:docMk/>
            <pc:sldMk cId="0" sldId="258"/>
            <ac:picMk id="178" creationId="{00000000-0000-0000-0000-000000000000}"/>
          </ac:picMkLst>
        </pc:picChg>
        <pc:picChg chg="del">
          <ac:chgData name="Mercedes Alonso Segoviano - FIIAPP" userId="2119bbcc-7b0b-45fd-ae80-88cf7c99f0cd" providerId="ADAL" clId="{0668CF74-0F91-409F-B918-1145C98E9B4F}" dt="2025-03-25T02:51:16.132" v="94" actId="478"/>
          <ac:picMkLst>
            <pc:docMk/>
            <pc:sldMk cId="0" sldId="258"/>
            <ac:picMk id="180" creationId="{00000000-0000-0000-0000-000000000000}"/>
          </ac:picMkLst>
        </pc:picChg>
        <pc:picChg chg="del">
          <ac:chgData name="Mercedes Alonso Segoviano - FIIAPP" userId="2119bbcc-7b0b-45fd-ae80-88cf7c99f0cd" providerId="ADAL" clId="{0668CF74-0F91-409F-B918-1145C98E9B4F}" dt="2025-03-25T02:51:16.132" v="94" actId="478"/>
          <ac:picMkLst>
            <pc:docMk/>
            <pc:sldMk cId="0" sldId="258"/>
            <ac:picMk id="181" creationId="{00000000-0000-0000-0000-000000000000}"/>
          </ac:picMkLst>
        </pc:picChg>
        <pc:picChg chg="del">
          <ac:chgData name="Mercedes Alonso Segoviano - FIIAPP" userId="2119bbcc-7b0b-45fd-ae80-88cf7c99f0cd" providerId="ADAL" clId="{0668CF74-0F91-409F-B918-1145C98E9B4F}" dt="2025-03-25T02:51:16.132" v="94" actId="478"/>
          <ac:picMkLst>
            <pc:docMk/>
            <pc:sldMk cId="0" sldId="258"/>
            <ac:picMk id="182" creationId="{00000000-0000-0000-0000-000000000000}"/>
          </ac:picMkLst>
        </pc:picChg>
      </pc:sldChg>
      <pc:sldChg chg="addSp delSp modSp mod">
        <pc:chgData name="Mercedes Alonso Segoviano - FIIAPP" userId="2119bbcc-7b0b-45fd-ae80-88cf7c99f0cd" providerId="ADAL" clId="{0668CF74-0F91-409F-B918-1145C98E9B4F}" dt="2025-03-25T02:52:09.728" v="106"/>
        <pc:sldMkLst>
          <pc:docMk/>
          <pc:sldMk cId="0" sldId="259"/>
        </pc:sldMkLst>
        <pc:spChg chg="mod">
          <ac:chgData name="Mercedes Alonso Segoviano - FIIAPP" userId="2119bbcc-7b0b-45fd-ae80-88cf7c99f0cd" providerId="ADAL" clId="{0668CF74-0F91-409F-B918-1145C98E9B4F}" dt="2025-03-25T02:52:09.728" v="106"/>
          <ac:spMkLst>
            <pc:docMk/>
            <pc:sldMk cId="0" sldId="259"/>
            <ac:spMk id="4" creationId="{D88F402A-159B-3C76-C504-E1F0E4944013}"/>
          </ac:spMkLst>
        </pc:spChg>
        <pc:spChg chg="del">
          <ac:chgData name="Mercedes Alonso Segoviano - FIIAPP" userId="2119bbcc-7b0b-45fd-ae80-88cf7c99f0cd" providerId="ADAL" clId="{0668CF74-0F91-409F-B918-1145C98E9B4F}" dt="2025-03-25T02:51:02.535" v="88" actId="478"/>
          <ac:spMkLst>
            <pc:docMk/>
            <pc:sldMk cId="0" sldId="259"/>
            <ac:spMk id="195" creationId="{00000000-0000-0000-0000-000000000000}"/>
          </ac:spMkLst>
        </pc:spChg>
        <pc:spChg chg="del">
          <ac:chgData name="Mercedes Alonso Segoviano - FIIAPP" userId="2119bbcc-7b0b-45fd-ae80-88cf7c99f0cd" providerId="ADAL" clId="{0668CF74-0F91-409F-B918-1145C98E9B4F}" dt="2025-03-25T02:51:02.535" v="88" actId="478"/>
          <ac:spMkLst>
            <pc:docMk/>
            <pc:sldMk cId="0" sldId="259"/>
            <ac:spMk id="196" creationId="{00000000-0000-0000-0000-000000000000}"/>
          </ac:spMkLst>
        </pc:spChg>
        <pc:grpChg chg="add mod">
          <ac:chgData name="Mercedes Alonso Segoviano - FIIAPP" userId="2119bbcc-7b0b-45fd-ae80-88cf7c99f0cd" providerId="ADAL" clId="{0668CF74-0F91-409F-B918-1145C98E9B4F}" dt="2025-03-25T02:52:09.728" v="106"/>
          <ac:grpSpMkLst>
            <pc:docMk/>
            <pc:sldMk cId="0" sldId="259"/>
            <ac:grpSpMk id="2" creationId="{583E3064-9030-70F3-BFD4-53D7B58F0FF4}"/>
          </ac:grpSpMkLst>
        </pc:grpChg>
        <pc:picChg chg="mod">
          <ac:chgData name="Mercedes Alonso Segoviano - FIIAPP" userId="2119bbcc-7b0b-45fd-ae80-88cf7c99f0cd" providerId="ADAL" clId="{0668CF74-0F91-409F-B918-1145C98E9B4F}" dt="2025-03-25T02:52:09.728" v="106"/>
          <ac:picMkLst>
            <pc:docMk/>
            <pc:sldMk cId="0" sldId="259"/>
            <ac:picMk id="3" creationId="{DBC98E71-699D-FA04-5287-1C08FF0A6330}"/>
          </ac:picMkLst>
        </pc:picChg>
        <pc:picChg chg="mod">
          <ac:chgData name="Mercedes Alonso Segoviano - FIIAPP" userId="2119bbcc-7b0b-45fd-ae80-88cf7c99f0cd" providerId="ADAL" clId="{0668CF74-0F91-409F-B918-1145C98E9B4F}" dt="2025-03-25T02:52:09.728" v="106"/>
          <ac:picMkLst>
            <pc:docMk/>
            <pc:sldMk cId="0" sldId="259"/>
            <ac:picMk id="5" creationId="{1A3E1F7C-CC09-ADFB-1EDC-662A220E8697}"/>
          </ac:picMkLst>
        </pc:picChg>
        <pc:picChg chg="del">
          <ac:chgData name="Mercedes Alonso Segoviano - FIIAPP" userId="2119bbcc-7b0b-45fd-ae80-88cf7c99f0cd" providerId="ADAL" clId="{0668CF74-0F91-409F-B918-1145C98E9B4F}" dt="2025-03-25T02:51:02.535" v="88" actId="478"/>
          <ac:picMkLst>
            <pc:docMk/>
            <pc:sldMk cId="0" sldId="259"/>
            <ac:picMk id="198" creationId="{00000000-0000-0000-0000-000000000000}"/>
          </ac:picMkLst>
        </pc:picChg>
        <pc:picChg chg="del">
          <ac:chgData name="Mercedes Alonso Segoviano - FIIAPP" userId="2119bbcc-7b0b-45fd-ae80-88cf7c99f0cd" providerId="ADAL" clId="{0668CF74-0F91-409F-B918-1145C98E9B4F}" dt="2025-03-25T02:51:02.535" v="88" actId="478"/>
          <ac:picMkLst>
            <pc:docMk/>
            <pc:sldMk cId="0" sldId="259"/>
            <ac:picMk id="200" creationId="{00000000-0000-0000-0000-000000000000}"/>
          </ac:picMkLst>
        </pc:picChg>
        <pc:picChg chg="del">
          <ac:chgData name="Mercedes Alonso Segoviano - FIIAPP" userId="2119bbcc-7b0b-45fd-ae80-88cf7c99f0cd" providerId="ADAL" clId="{0668CF74-0F91-409F-B918-1145C98E9B4F}" dt="2025-03-25T02:51:02.535" v="88" actId="478"/>
          <ac:picMkLst>
            <pc:docMk/>
            <pc:sldMk cId="0" sldId="259"/>
            <ac:picMk id="201" creationId="{00000000-0000-0000-0000-000000000000}"/>
          </ac:picMkLst>
        </pc:picChg>
        <pc:picChg chg="del">
          <ac:chgData name="Mercedes Alonso Segoviano - FIIAPP" userId="2119bbcc-7b0b-45fd-ae80-88cf7c99f0cd" providerId="ADAL" clId="{0668CF74-0F91-409F-B918-1145C98E9B4F}" dt="2025-03-25T02:51:02.535" v="88" actId="478"/>
          <ac:picMkLst>
            <pc:docMk/>
            <pc:sldMk cId="0" sldId="259"/>
            <ac:picMk id="202" creationId="{00000000-0000-0000-0000-000000000000}"/>
          </ac:picMkLst>
        </pc:picChg>
      </pc:sldChg>
      <pc:sldChg chg="addSp delSp modSp mod">
        <pc:chgData name="Mercedes Alonso Segoviano - FIIAPP" userId="2119bbcc-7b0b-45fd-ae80-88cf7c99f0cd" providerId="ADAL" clId="{0668CF74-0F91-409F-B918-1145C98E9B4F}" dt="2025-03-25T02:52:06.882" v="105"/>
        <pc:sldMkLst>
          <pc:docMk/>
          <pc:sldMk cId="0" sldId="260"/>
        </pc:sldMkLst>
        <pc:spChg chg="mod">
          <ac:chgData name="Mercedes Alonso Segoviano - FIIAPP" userId="2119bbcc-7b0b-45fd-ae80-88cf7c99f0cd" providerId="ADAL" clId="{0668CF74-0F91-409F-B918-1145C98E9B4F}" dt="2025-03-25T02:46:53.297" v="22" actId="6549"/>
          <ac:spMkLst>
            <pc:docMk/>
            <pc:sldMk cId="0" sldId="260"/>
            <ac:spMk id="2" creationId="{BC7ECA4D-F37C-AB20-3266-BF28D7723942}"/>
          </ac:spMkLst>
        </pc:spChg>
        <pc:spChg chg="mod">
          <ac:chgData name="Mercedes Alonso Segoviano - FIIAPP" userId="2119bbcc-7b0b-45fd-ae80-88cf7c99f0cd" providerId="ADAL" clId="{0668CF74-0F91-409F-B918-1145C98E9B4F}" dt="2025-03-25T02:47:22.669" v="38" actId="6549"/>
          <ac:spMkLst>
            <pc:docMk/>
            <pc:sldMk cId="0" sldId="260"/>
            <ac:spMk id="4" creationId="{49518DA7-4D17-6A42-8BA2-52246F3A18BE}"/>
          </ac:spMkLst>
        </pc:spChg>
        <pc:spChg chg="mod">
          <ac:chgData name="Mercedes Alonso Segoviano - FIIAPP" userId="2119bbcc-7b0b-45fd-ae80-88cf7c99f0cd" providerId="ADAL" clId="{0668CF74-0F91-409F-B918-1145C98E9B4F}" dt="2025-03-25T02:52:06.882" v="105"/>
          <ac:spMkLst>
            <pc:docMk/>
            <pc:sldMk cId="0" sldId="260"/>
            <ac:spMk id="6" creationId="{F3DACC1C-CDE0-5C07-CC22-05B5BDD4A407}"/>
          </ac:spMkLst>
        </pc:spChg>
        <pc:spChg chg="mod">
          <ac:chgData name="Mercedes Alonso Segoviano - FIIAPP" userId="2119bbcc-7b0b-45fd-ae80-88cf7c99f0cd" providerId="ADAL" clId="{0668CF74-0F91-409F-B918-1145C98E9B4F}" dt="2025-03-25T02:46:31.014" v="16" actId="14100"/>
          <ac:spMkLst>
            <pc:docMk/>
            <pc:sldMk cId="0" sldId="260"/>
            <ac:spMk id="207" creationId="{00000000-0000-0000-0000-000000000000}"/>
          </ac:spMkLst>
        </pc:spChg>
        <pc:spChg chg="del">
          <ac:chgData name="Mercedes Alonso Segoviano - FIIAPP" userId="2119bbcc-7b0b-45fd-ae80-88cf7c99f0cd" providerId="ADAL" clId="{0668CF74-0F91-409F-B918-1145C98E9B4F}" dt="2025-03-25T02:51:07.958" v="89" actId="478"/>
          <ac:spMkLst>
            <pc:docMk/>
            <pc:sldMk cId="0" sldId="260"/>
            <ac:spMk id="215" creationId="{00000000-0000-0000-0000-000000000000}"/>
          </ac:spMkLst>
        </pc:spChg>
        <pc:spChg chg="del">
          <ac:chgData name="Mercedes Alonso Segoviano - FIIAPP" userId="2119bbcc-7b0b-45fd-ae80-88cf7c99f0cd" providerId="ADAL" clId="{0668CF74-0F91-409F-B918-1145C98E9B4F}" dt="2025-03-25T02:51:07.958" v="89" actId="478"/>
          <ac:spMkLst>
            <pc:docMk/>
            <pc:sldMk cId="0" sldId="260"/>
            <ac:spMk id="216" creationId="{00000000-0000-0000-0000-000000000000}"/>
          </ac:spMkLst>
        </pc:spChg>
        <pc:grpChg chg="add mod">
          <ac:chgData name="Mercedes Alonso Segoviano - FIIAPP" userId="2119bbcc-7b0b-45fd-ae80-88cf7c99f0cd" providerId="ADAL" clId="{0668CF74-0F91-409F-B918-1145C98E9B4F}" dt="2025-03-25T02:52:06.882" v="105"/>
          <ac:grpSpMkLst>
            <pc:docMk/>
            <pc:sldMk cId="0" sldId="260"/>
            <ac:grpSpMk id="3" creationId="{034DA2ED-3EE9-C5C5-C34C-D99A953DB7C8}"/>
          </ac:grpSpMkLst>
        </pc:grpChg>
        <pc:picChg chg="mod">
          <ac:chgData name="Mercedes Alonso Segoviano - FIIAPP" userId="2119bbcc-7b0b-45fd-ae80-88cf7c99f0cd" providerId="ADAL" clId="{0668CF74-0F91-409F-B918-1145C98E9B4F}" dt="2025-03-25T02:52:06.882" v="105"/>
          <ac:picMkLst>
            <pc:docMk/>
            <pc:sldMk cId="0" sldId="260"/>
            <ac:picMk id="5" creationId="{8D97F800-57B1-BA4F-E98B-68E920146ABE}"/>
          </ac:picMkLst>
        </pc:picChg>
        <pc:picChg chg="mod">
          <ac:chgData name="Mercedes Alonso Segoviano - FIIAPP" userId="2119bbcc-7b0b-45fd-ae80-88cf7c99f0cd" providerId="ADAL" clId="{0668CF74-0F91-409F-B918-1145C98E9B4F}" dt="2025-03-25T02:52:06.882" v="105"/>
          <ac:picMkLst>
            <pc:docMk/>
            <pc:sldMk cId="0" sldId="260"/>
            <ac:picMk id="7" creationId="{26019150-E7DD-B3E1-33EF-42F47D9BF3FE}"/>
          </ac:picMkLst>
        </pc:picChg>
        <pc:picChg chg="mod">
          <ac:chgData name="Mercedes Alonso Segoviano - FIIAPP" userId="2119bbcc-7b0b-45fd-ae80-88cf7c99f0cd" providerId="ADAL" clId="{0668CF74-0F91-409F-B918-1145C98E9B4F}" dt="2025-03-25T02:46:36.821" v="17" actId="14100"/>
          <ac:picMkLst>
            <pc:docMk/>
            <pc:sldMk cId="0" sldId="260"/>
            <ac:picMk id="214" creationId="{00000000-0000-0000-0000-000000000000}"/>
          </ac:picMkLst>
        </pc:picChg>
        <pc:picChg chg="del mod">
          <ac:chgData name="Mercedes Alonso Segoviano - FIIAPP" userId="2119bbcc-7b0b-45fd-ae80-88cf7c99f0cd" providerId="ADAL" clId="{0668CF74-0F91-409F-B918-1145C98E9B4F}" dt="2025-03-25T02:51:09.156" v="91" actId="478"/>
          <ac:picMkLst>
            <pc:docMk/>
            <pc:sldMk cId="0" sldId="260"/>
            <ac:picMk id="218" creationId="{00000000-0000-0000-0000-000000000000}"/>
          </ac:picMkLst>
        </pc:picChg>
        <pc:picChg chg="del">
          <ac:chgData name="Mercedes Alonso Segoviano - FIIAPP" userId="2119bbcc-7b0b-45fd-ae80-88cf7c99f0cd" providerId="ADAL" clId="{0668CF74-0F91-409F-B918-1145C98E9B4F}" dt="2025-03-25T02:51:10.054" v="93" actId="478"/>
          <ac:picMkLst>
            <pc:docMk/>
            <pc:sldMk cId="0" sldId="260"/>
            <ac:picMk id="220" creationId="{00000000-0000-0000-0000-000000000000}"/>
          </ac:picMkLst>
        </pc:picChg>
        <pc:picChg chg="del">
          <ac:chgData name="Mercedes Alonso Segoviano - FIIAPP" userId="2119bbcc-7b0b-45fd-ae80-88cf7c99f0cd" providerId="ADAL" clId="{0668CF74-0F91-409F-B918-1145C98E9B4F}" dt="2025-03-25T02:51:07.958" v="89" actId="478"/>
          <ac:picMkLst>
            <pc:docMk/>
            <pc:sldMk cId="0" sldId="260"/>
            <ac:picMk id="221" creationId="{00000000-0000-0000-0000-000000000000}"/>
          </ac:picMkLst>
        </pc:picChg>
        <pc:picChg chg="del">
          <ac:chgData name="Mercedes Alonso Segoviano - FIIAPP" userId="2119bbcc-7b0b-45fd-ae80-88cf7c99f0cd" providerId="ADAL" clId="{0668CF74-0F91-409F-B918-1145C98E9B4F}" dt="2025-03-25T02:51:09.672" v="92" actId="478"/>
          <ac:picMkLst>
            <pc:docMk/>
            <pc:sldMk cId="0" sldId="260"/>
            <ac:picMk id="222" creationId="{00000000-0000-0000-0000-000000000000}"/>
          </ac:picMkLst>
        </pc:picChg>
      </pc:sldChg>
      <pc:sldChg chg="addSp delSp modSp mod">
        <pc:chgData name="Mercedes Alonso Segoviano - FIIAPP" userId="2119bbcc-7b0b-45fd-ae80-88cf7c99f0cd" providerId="ADAL" clId="{0668CF74-0F91-409F-B918-1145C98E9B4F}" dt="2025-03-25T02:52:56.192" v="114" actId="1076"/>
        <pc:sldMkLst>
          <pc:docMk/>
          <pc:sldMk cId="1021958410" sldId="262"/>
        </pc:sldMkLst>
        <pc:spChg chg="add del mod">
          <ac:chgData name="Mercedes Alonso Segoviano - FIIAPP" userId="2119bbcc-7b0b-45fd-ae80-88cf7c99f0cd" providerId="ADAL" clId="{0668CF74-0F91-409F-B918-1145C98E9B4F}" dt="2025-03-25T02:52:28.052" v="107" actId="255"/>
          <ac:spMkLst>
            <pc:docMk/>
            <pc:sldMk cId="1021958410" sldId="262"/>
            <ac:spMk id="3" creationId="{8464FAD2-E598-4A69-1164-4552B3B36768}"/>
          </ac:spMkLst>
        </pc:spChg>
        <pc:spChg chg="mod">
          <ac:chgData name="Mercedes Alonso Segoviano - FIIAPP" userId="2119bbcc-7b0b-45fd-ae80-88cf7c99f0cd" providerId="ADAL" clId="{0668CF74-0F91-409F-B918-1145C98E9B4F}" dt="2025-03-25T02:52:56.192" v="114" actId="1076"/>
          <ac:spMkLst>
            <pc:docMk/>
            <pc:sldMk cId="1021958410" sldId="262"/>
            <ac:spMk id="5" creationId="{98510F1F-5C52-2A24-6ADB-B1E96EDA5D64}"/>
          </ac:spMkLst>
        </pc:spChg>
        <pc:spChg chg="add mod">
          <ac:chgData name="Mercedes Alonso Segoviano - FIIAPP" userId="2119bbcc-7b0b-45fd-ae80-88cf7c99f0cd" providerId="ADAL" clId="{0668CF74-0F91-409F-B918-1145C98E9B4F}" dt="2025-03-25T02:50:46.242" v="86"/>
          <ac:spMkLst>
            <pc:docMk/>
            <pc:sldMk cId="1021958410" sldId="262"/>
            <ac:spMk id="7" creationId="{BCB1DF60-7A4B-AEA8-ECB9-300C177BC695}"/>
          </ac:spMkLst>
        </pc:spChg>
        <pc:spChg chg="mod">
          <ac:chgData name="Mercedes Alonso Segoviano - FIIAPP" userId="2119bbcc-7b0b-45fd-ae80-88cf7c99f0cd" providerId="ADAL" clId="{0668CF74-0F91-409F-B918-1145C98E9B4F}" dt="2025-03-25T02:52:47.982" v="112" actId="14100"/>
          <ac:spMkLst>
            <pc:docMk/>
            <pc:sldMk cId="1021958410" sldId="262"/>
            <ac:spMk id="152" creationId="{00000000-0000-0000-0000-000000000000}"/>
          </ac:spMkLst>
        </pc:spChg>
        <pc:spChg chg="del">
          <ac:chgData name="Mercedes Alonso Segoviano - FIIAPP" userId="2119bbcc-7b0b-45fd-ae80-88cf7c99f0cd" providerId="ADAL" clId="{0668CF74-0F91-409F-B918-1145C98E9B4F}" dt="2025-03-25T02:50:35.642" v="82" actId="478"/>
          <ac:spMkLst>
            <pc:docMk/>
            <pc:sldMk cId="1021958410" sldId="262"/>
            <ac:spMk id="155" creationId="{00000000-0000-0000-0000-000000000000}"/>
          </ac:spMkLst>
        </pc:spChg>
        <pc:spChg chg="del">
          <ac:chgData name="Mercedes Alonso Segoviano - FIIAPP" userId="2119bbcc-7b0b-45fd-ae80-88cf7c99f0cd" providerId="ADAL" clId="{0668CF74-0F91-409F-B918-1145C98E9B4F}" dt="2025-03-25T02:50:43.693" v="85" actId="478"/>
          <ac:spMkLst>
            <pc:docMk/>
            <pc:sldMk cId="1021958410" sldId="262"/>
            <ac:spMk id="156" creationId="{00000000-0000-0000-0000-000000000000}"/>
          </ac:spMkLst>
        </pc:spChg>
        <pc:grpChg chg="add mod">
          <ac:chgData name="Mercedes Alonso Segoviano - FIIAPP" userId="2119bbcc-7b0b-45fd-ae80-88cf7c99f0cd" providerId="ADAL" clId="{0668CF74-0F91-409F-B918-1145C98E9B4F}" dt="2025-03-25T02:50:50.908" v="87" actId="1076"/>
          <ac:grpSpMkLst>
            <pc:docMk/>
            <pc:sldMk cId="1021958410" sldId="262"/>
            <ac:grpSpMk id="2" creationId="{B659D83B-25CB-55C0-D6DE-8D1CDBA058C9}"/>
          </ac:grpSpMkLst>
        </pc:grpChg>
        <pc:picChg chg="add mod">
          <ac:chgData name="Mercedes Alonso Segoviano - FIIAPP" userId="2119bbcc-7b0b-45fd-ae80-88cf7c99f0cd" providerId="ADAL" clId="{0668CF74-0F91-409F-B918-1145C98E9B4F}" dt="2025-03-25T02:50:46.242" v="86"/>
          <ac:picMkLst>
            <pc:docMk/>
            <pc:sldMk cId="1021958410" sldId="262"/>
            <ac:picMk id="6" creationId="{3C933D28-DF79-1CC3-BF2B-79893CEA5ED2}"/>
          </ac:picMkLst>
        </pc:picChg>
        <pc:picChg chg="add mod">
          <ac:chgData name="Mercedes Alonso Segoviano - FIIAPP" userId="2119bbcc-7b0b-45fd-ae80-88cf7c99f0cd" providerId="ADAL" clId="{0668CF74-0F91-409F-B918-1145C98E9B4F}" dt="2025-03-25T02:50:46.242" v="86"/>
          <ac:picMkLst>
            <pc:docMk/>
            <pc:sldMk cId="1021958410" sldId="262"/>
            <ac:picMk id="8" creationId="{D7034D90-A134-A57D-205B-36F02F964228}"/>
          </ac:picMkLst>
        </pc:picChg>
        <pc:picChg chg="mod">
          <ac:chgData name="Mercedes Alonso Segoviano - FIIAPP" userId="2119bbcc-7b0b-45fd-ae80-88cf7c99f0cd" providerId="ADAL" clId="{0668CF74-0F91-409F-B918-1145C98E9B4F}" dt="2025-03-25T02:52:51.841" v="113" actId="14100"/>
          <ac:picMkLst>
            <pc:docMk/>
            <pc:sldMk cId="1021958410" sldId="262"/>
            <ac:picMk id="153" creationId="{00000000-0000-0000-0000-000000000000}"/>
          </ac:picMkLst>
        </pc:picChg>
        <pc:picChg chg="del">
          <ac:chgData name="Mercedes Alonso Segoviano - FIIAPP" userId="2119bbcc-7b0b-45fd-ae80-88cf7c99f0cd" providerId="ADAL" clId="{0668CF74-0F91-409F-B918-1145C98E9B4F}" dt="2025-03-25T02:50:11.171" v="75" actId="478"/>
          <ac:picMkLst>
            <pc:docMk/>
            <pc:sldMk cId="1021958410" sldId="262"/>
            <ac:picMk id="158" creationId="{00000000-0000-0000-0000-000000000000}"/>
          </ac:picMkLst>
        </pc:picChg>
        <pc:picChg chg="del">
          <ac:chgData name="Mercedes Alonso Segoviano - FIIAPP" userId="2119bbcc-7b0b-45fd-ae80-88cf7c99f0cd" providerId="ADAL" clId="{0668CF74-0F91-409F-B918-1145C98E9B4F}" dt="2025-03-25T02:50:28.885" v="78" actId="478"/>
          <ac:picMkLst>
            <pc:docMk/>
            <pc:sldMk cId="1021958410" sldId="262"/>
            <ac:picMk id="160" creationId="{00000000-0000-0000-0000-000000000000}"/>
          </ac:picMkLst>
        </pc:picChg>
        <pc:picChg chg="del">
          <ac:chgData name="Mercedes Alonso Segoviano - FIIAPP" userId="2119bbcc-7b0b-45fd-ae80-88cf7c99f0cd" providerId="ADAL" clId="{0668CF74-0F91-409F-B918-1145C98E9B4F}" dt="2025-03-25T02:50:27.630" v="76" actId="478"/>
          <ac:picMkLst>
            <pc:docMk/>
            <pc:sldMk cId="1021958410" sldId="262"/>
            <ac:picMk id="161" creationId="{00000000-0000-0000-0000-000000000000}"/>
          </ac:picMkLst>
        </pc:picChg>
        <pc:picChg chg="del">
          <ac:chgData name="Mercedes Alonso Segoviano - FIIAPP" userId="2119bbcc-7b0b-45fd-ae80-88cf7c99f0cd" providerId="ADAL" clId="{0668CF74-0F91-409F-B918-1145C98E9B4F}" dt="2025-03-25T02:50:28.317" v="77" actId="478"/>
          <ac:picMkLst>
            <pc:docMk/>
            <pc:sldMk cId="1021958410" sldId="262"/>
            <ac:picMk id="16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d9491e1ae2_0_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d9491e1ae2_0_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d9491e1ae2_0_1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2d9491e1ae2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d9491e1ae2_0_1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2d9491e1ae2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d9491e1ae2_0_1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2d9491e1ae2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d949a59502_2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2d949a59502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d9491e1ae2_0_1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2d9491e1ae2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031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hyperlink" Target="https://migrantesregulares.org/colgador-de-ropa-en-la-pared-5-sencillos-pasos-para-crear-tu-propio-organizador-funcional-y-estilizado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/>
          <p:nvPr/>
        </p:nvSpPr>
        <p:spPr>
          <a:xfrm>
            <a:off x="0" y="941512"/>
            <a:ext cx="9144000" cy="3277200"/>
          </a:xfrm>
          <a:prstGeom prst="rect">
            <a:avLst/>
          </a:prstGeom>
          <a:solidFill>
            <a:srgbClr val="DE514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5"/>
          <p:cNvSpPr txBox="1"/>
          <p:nvPr/>
        </p:nvSpPr>
        <p:spPr>
          <a:xfrm>
            <a:off x="306975" y="1242388"/>
            <a:ext cx="5003700" cy="1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>
                <a:solidFill>
                  <a:srgbClr val="FFFFFF"/>
                </a:solidFill>
              </a:rPr>
              <a:t>COPOLAD III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" sz="1600" b="1" dirty="0">
                <a:solidFill>
                  <a:schemeClr val="lt1"/>
                </a:solidFill>
              </a:rPr>
              <a:t>Abordaje de las vulnerabilidades 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" sz="1600" b="1" dirty="0">
                <a:solidFill>
                  <a:schemeClr val="lt1"/>
                </a:solidFill>
              </a:rPr>
              <a:t>relacionadas con las drogas 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" sz="1600" b="1" dirty="0">
                <a:solidFill>
                  <a:schemeClr val="lt1"/>
                </a:solidFill>
              </a:rPr>
              <a:t>en el territorio.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 dirty="0">
              <a:solidFill>
                <a:schemeClr val="lt1"/>
              </a:solidFill>
            </a:endParaRPr>
          </a:p>
        </p:txBody>
      </p:sp>
      <p:pic>
        <p:nvPicPr>
          <p:cNvPr id="131" name="Google Shape;13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250" y="306550"/>
            <a:ext cx="1545701" cy="32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65875" y="-180787"/>
            <a:ext cx="1812250" cy="1297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5"/>
          <p:cNvPicPr preferRelativeResize="0"/>
          <p:nvPr/>
        </p:nvPicPr>
        <p:blipFill rotWithShape="1">
          <a:blip r:embed="rId5">
            <a:alphaModFix/>
          </a:blip>
          <a:srcRect t="23015" r="19723" b="13266"/>
          <a:stretch/>
        </p:blipFill>
        <p:spPr>
          <a:xfrm>
            <a:off x="4571999" y="870555"/>
            <a:ext cx="4571999" cy="32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5"/>
          <p:cNvSpPr txBox="1"/>
          <p:nvPr/>
        </p:nvSpPr>
        <p:spPr>
          <a:xfrm>
            <a:off x="352651" y="3327236"/>
            <a:ext cx="4053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Puerto España (Trinidad y Tobago)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5"/>
          <p:cNvSpPr txBox="1"/>
          <p:nvPr/>
        </p:nvSpPr>
        <p:spPr>
          <a:xfrm>
            <a:off x="344517" y="3603868"/>
            <a:ext cx="2672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25 al 27 de marzo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5"/>
          <p:cNvSpPr txBox="1"/>
          <p:nvPr/>
        </p:nvSpPr>
        <p:spPr>
          <a:xfrm>
            <a:off x="5129746" y="3345467"/>
            <a:ext cx="2723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b="0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March, 25th - 27th 2025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5"/>
          <p:cNvSpPr txBox="1"/>
          <p:nvPr/>
        </p:nvSpPr>
        <p:spPr>
          <a:xfrm>
            <a:off x="5129746" y="3161478"/>
            <a:ext cx="4453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i="1" dirty="0">
                <a:solidFill>
                  <a:srgbClr val="FFFFFF"/>
                </a:solidFill>
              </a:rPr>
              <a:t>Port of</a:t>
            </a:r>
            <a:r>
              <a:rPr lang="es" b="0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" i="1" dirty="0">
                <a:solidFill>
                  <a:srgbClr val="FFFFFF"/>
                </a:solidFill>
              </a:rPr>
              <a:t>Spain</a:t>
            </a:r>
            <a:r>
              <a:rPr lang="es" b="0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(Trinidad and Tobago)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5"/>
          <p:cNvSpPr txBox="1"/>
          <p:nvPr/>
        </p:nvSpPr>
        <p:spPr>
          <a:xfrm>
            <a:off x="5129742" y="2482432"/>
            <a:ext cx="61095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Addressing drug-related </a:t>
            </a:r>
            <a:endParaRPr sz="1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vulnerabilities in the territory</a:t>
            </a:r>
            <a:endParaRPr sz="1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B659D83B-25CB-55C0-D6DE-8D1CDBA058C9}"/>
              </a:ext>
            </a:extLst>
          </p:cNvPr>
          <p:cNvGrpSpPr/>
          <p:nvPr/>
        </p:nvGrpSpPr>
        <p:grpSpPr>
          <a:xfrm>
            <a:off x="1772418" y="4347937"/>
            <a:ext cx="5565775" cy="657225"/>
            <a:chOff x="0" y="0"/>
            <a:chExt cx="8512504" cy="1190839"/>
          </a:xfrm>
        </p:grpSpPr>
        <p:pic>
          <p:nvPicPr>
            <p:cNvPr id="3" name="Imagen 2" descr="Interfaz de usuario gráfica, Aplicación, PowerPoint&#10;&#10;Descripción generada automáticamente">
              <a:extLst>
                <a:ext uri="{FF2B5EF4-FFF2-40B4-BE49-F238E27FC236}">
                  <a16:creationId xmlns:a16="http://schemas.microsoft.com/office/drawing/2014/main" id="{3C933D28-DF79-1CC3-BF2B-79893CEA5E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9693" t="70354" r="29795" b="17674"/>
            <a:stretch/>
          </p:blipFill>
          <p:spPr>
            <a:xfrm>
              <a:off x="0" y="0"/>
              <a:ext cx="8512504" cy="1134133"/>
            </a:xfrm>
            <a:prstGeom prst="rect">
              <a:avLst/>
            </a:prstGeom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BCB1DF60-7A4B-AEA8-ECB9-300C177BC695}"/>
                </a:ext>
              </a:extLst>
            </p:cNvPr>
            <p:cNvSpPr/>
            <p:nvPr/>
          </p:nvSpPr>
          <p:spPr>
            <a:xfrm>
              <a:off x="63814" y="482002"/>
              <a:ext cx="2268279" cy="708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ES_tradnl"/>
            </a:p>
          </p:txBody>
        </p:sp>
        <p:pic>
          <p:nvPicPr>
            <p:cNvPr id="5" name="Imagen 4" descr="Logotipo&#10;&#10;El contenido generado por IA puede ser incorrecto.">
              <a:extLst>
                <a:ext uri="{FF2B5EF4-FFF2-40B4-BE49-F238E27FC236}">
                  <a16:creationId xmlns:a16="http://schemas.microsoft.com/office/drawing/2014/main" id="{D7034D90-A134-A57D-205B-36F02F964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8474" y="564696"/>
              <a:ext cx="1319342" cy="4831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/>
          <p:nvPr/>
        </p:nvSpPr>
        <p:spPr>
          <a:xfrm>
            <a:off x="-1" y="-73958"/>
            <a:ext cx="9144000" cy="1241700"/>
          </a:xfrm>
          <a:prstGeom prst="rect">
            <a:avLst/>
          </a:prstGeom>
          <a:solidFill>
            <a:srgbClr val="DE514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s-MX" sz="3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Objetivo / </a:t>
            </a:r>
            <a:r>
              <a:rPr lang="es-MX" sz="32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Objective</a:t>
            </a:r>
            <a:endParaRPr sz="32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26"/>
          <p:cNvPicPr preferRelativeResize="0"/>
          <p:nvPr/>
        </p:nvPicPr>
        <p:blipFill rotWithShape="1">
          <a:blip r:embed="rId3">
            <a:alphaModFix/>
          </a:blip>
          <a:srcRect t="14288" r="20236"/>
          <a:stretch/>
        </p:blipFill>
        <p:spPr>
          <a:xfrm>
            <a:off x="6681917" y="0"/>
            <a:ext cx="2462082" cy="2391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225" y="4741550"/>
            <a:ext cx="1359197" cy="28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30499" y="4539550"/>
            <a:ext cx="999586" cy="7157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C9C7D01-087B-4FAF-B03B-515317397ECB}"/>
              </a:ext>
            </a:extLst>
          </p:cNvPr>
          <p:cNvSpPr txBox="1"/>
          <p:nvPr/>
        </p:nvSpPr>
        <p:spPr>
          <a:xfrm>
            <a:off x="778051" y="1556087"/>
            <a:ext cx="78397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/>
              <a:t>Reflexionar e integrar las ideas y propuestas que tienen los diversos países para materializar los procesos de territorialización en sus diversos contextos.</a:t>
            </a:r>
            <a:endParaRPr lang="es-CO" sz="2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11FC6E-8E1B-8C26-98DC-AB79E07B511B}"/>
              </a:ext>
            </a:extLst>
          </p:cNvPr>
          <p:cNvSpPr txBox="1"/>
          <p:nvPr/>
        </p:nvSpPr>
        <p:spPr>
          <a:xfrm>
            <a:off x="778050" y="2766210"/>
            <a:ext cx="79260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dirty="0" err="1">
                <a:solidFill>
                  <a:srgbClr val="C00000"/>
                </a:solidFill>
              </a:rPr>
              <a:t>To</a:t>
            </a:r>
            <a:r>
              <a:rPr lang="pt-BR" sz="2000" dirty="0">
                <a:solidFill>
                  <a:srgbClr val="C00000"/>
                </a:solidFill>
              </a:rPr>
              <a:t> </a:t>
            </a:r>
            <a:r>
              <a:rPr lang="pt-BR" sz="2000" dirty="0" err="1">
                <a:solidFill>
                  <a:srgbClr val="C00000"/>
                </a:solidFill>
              </a:rPr>
              <a:t>reflect</a:t>
            </a:r>
            <a:r>
              <a:rPr lang="pt-BR" sz="2000" dirty="0">
                <a:solidFill>
                  <a:srgbClr val="C00000"/>
                </a:solidFill>
              </a:rPr>
              <a:t> and </a:t>
            </a:r>
            <a:r>
              <a:rPr lang="pt-BR" sz="2000" dirty="0" err="1">
                <a:solidFill>
                  <a:srgbClr val="C00000"/>
                </a:solidFill>
              </a:rPr>
              <a:t>integrate</a:t>
            </a:r>
            <a:r>
              <a:rPr lang="pt-BR" sz="2000" dirty="0">
                <a:solidFill>
                  <a:srgbClr val="C00000"/>
                </a:solidFill>
              </a:rPr>
              <a:t> the </a:t>
            </a:r>
            <a:r>
              <a:rPr lang="pt-BR" sz="2000" dirty="0" err="1">
                <a:solidFill>
                  <a:srgbClr val="C00000"/>
                </a:solidFill>
              </a:rPr>
              <a:t>ideas</a:t>
            </a:r>
            <a:r>
              <a:rPr lang="pt-BR" sz="2000" dirty="0">
                <a:solidFill>
                  <a:srgbClr val="C00000"/>
                </a:solidFill>
              </a:rPr>
              <a:t> and </a:t>
            </a:r>
            <a:r>
              <a:rPr lang="pt-BR" sz="2000" dirty="0" err="1">
                <a:solidFill>
                  <a:srgbClr val="C00000"/>
                </a:solidFill>
              </a:rPr>
              <a:t>proposals</a:t>
            </a:r>
            <a:r>
              <a:rPr lang="pt-BR" sz="2000" dirty="0">
                <a:solidFill>
                  <a:srgbClr val="C00000"/>
                </a:solidFill>
              </a:rPr>
              <a:t> </a:t>
            </a:r>
            <a:r>
              <a:rPr lang="pt-BR" sz="2000" dirty="0" err="1">
                <a:solidFill>
                  <a:srgbClr val="C00000"/>
                </a:solidFill>
              </a:rPr>
              <a:t>that</a:t>
            </a:r>
            <a:r>
              <a:rPr lang="pt-BR" sz="2000" dirty="0">
                <a:solidFill>
                  <a:srgbClr val="C00000"/>
                </a:solidFill>
              </a:rPr>
              <a:t> the </a:t>
            </a:r>
            <a:r>
              <a:rPr lang="pt-BR" sz="2000" dirty="0" err="1">
                <a:solidFill>
                  <a:srgbClr val="C00000"/>
                </a:solidFill>
              </a:rPr>
              <a:t>various</a:t>
            </a:r>
            <a:r>
              <a:rPr lang="pt-BR" sz="2000" dirty="0">
                <a:solidFill>
                  <a:srgbClr val="C00000"/>
                </a:solidFill>
              </a:rPr>
              <a:t> countries </a:t>
            </a:r>
            <a:r>
              <a:rPr lang="pt-BR" sz="2000" dirty="0" err="1">
                <a:solidFill>
                  <a:srgbClr val="C00000"/>
                </a:solidFill>
              </a:rPr>
              <a:t>have</a:t>
            </a:r>
            <a:r>
              <a:rPr lang="pt-BR" sz="2000" dirty="0">
                <a:solidFill>
                  <a:srgbClr val="C00000"/>
                </a:solidFill>
              </a:rPr>
              <a:t>, </a:t>
            </a:r>
            <a:r>
              <a:rPr lang="pt-BR" sz="2000" dirty="0" err="1">
                <a:solidFill>
                  <a:srgbClr val="C00000"/>
                </a:solidFill>
              </a:rPr>
              <a:t>to</a:t>
            </a:r>
            <a:r>
              <a:rPr lang="pt-BR" sz="2000" dirty="0">
                <a:solidFill>
                  <a:srgbClr val="C00000"/>
                </a:solidFill>
              </a:rPr>
              <a:t> materialize the processes of </a:t>
            </a:r>
            <a:r>
              <a:rPr lang="pt-BR" sz="2000" dirty="0" err="1">
                <a:solidFill>
                  <a:srgbClr val="C00000"/>
                </a:solidFill>
              </a:rPr>
              <a:t>territorialization</a:t>
            </a:r>
            <a:r>
              <a:rPr lang="pt-BR" sz="2000" dirty="0">
                <a:solidFill>
                  <a:srgbClr val="C00000"/>
                </a:solidFill>
              </a:rPr>
              <a:t> in </a:t>
            </a:r>
            <a:r>
              <a:rPr lang="pt-BR" sz="2000" dirty="0" err="1">
                <a:solidFill>
                  <a:srgbClr val="C00000"/>
                </a:solidFill>
              </a:rPr>
              <a:t>their</a:t>
            </a:r>
            <a:r>
              <a:rPr lang="pt-BR" sz="2000" dirty="0">
                <a:solidFill>
                  <a:srgbClr val="C00000"/>
                </a:solidFill>
              </a:rPr>
              <a:t> </a:t>
            </a:r>
            <a:r>
              <a:rPr lang="pt-BR" sz="2000" dirty="0" err="1">
                <a:solidFill>
                  <a:srgbClr val="C00000"/>
                </a:solidFill>
              </a:rPr>
              <a:t>different</a:t>
            </a:r>
            <a:r>
              <a:rPr lang="pt-BR" sz="2000" dirty="0">
                <a:solidFill>
                  <a:srgbClr val="C00000"/>
                </a:solidFill>
              </a:rPr>
              <a:t> </a:t>
            </a:r>
            <a:r>
              <a:rPr lang="pt-BR" sz="2000" dirty="0" err="1">
                <a:solidFill>
                  <a:srgbClr val="C00000"/>
                </a:solidFill>
              </a:rPr>
              <a:t>contexts</a:t>
            </a:r>
            <a:r>
              <a:rPr lang="pt-BR" sz="2000" dirty="0">
                <a:solidFill>
                  <a:srgbClr val="C00000"/>
                </a:solidFill>
              </a:rPr>
              <a:t>.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FA6D922F-E1B7-B4E0-FD8A-BCB030DAF35E}"/>
              </a:ext>
            </a:extLst>
          </p:cNvPr>
          <p:cNvGrpSpPr/>
          <p:nvPr/>
        </p:nvGrpSpPr>
        <p:grpSpPr>
          <a:xfrm>
            <a:off x="1772418" y="4347937"/>
            <a:ext cx="5565775" cy="657225"/>
            <a:chOff x="0" y="0"/>
            <a:chExt cx="8512504" cy="1190839"/>
          </a:xfrm>
        </p:grpSpPr>
        <p:pic>
          <p:nvPicPr>
            <p:cNvPr id="5" name="Imagen 4" descr="Interfaz de usuario gráfica, Aplicación, PowerPoint&#10;&#10;Descripción generada automáticamente">
              <a:extLst>
                <a:ext uri="{FF2B5EF4-FFF2-40B4-BE49-F238E27FC236}">
                  <a16:creationId xmlns:a16="http://schemas.microsoft.com/office/drawing/2014/main" id="{C191B6AE-AF01-A96C-4AFB-38E06ABED9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9693" t="70354" r="29795" b="17674"/>
            <a:stretch/>
          </p:blipFill>
          <p:spPr>
            <a:xfrm>
              <a:off x="0" y="0"/>
              <a:ext cx="8512504" cy="1134133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38123FC7-50F5-570C-9446-7B4B12F43B47}"/>
                </a:ext>
              </a:extLst>
            </p:cNvPr>
            <p:cNvSpPr/>
            <p:nvPr/>
          </p:nvSpPr>
          <p:spPr>
            <a:xfrm>
              <a:off x="63814" y="482002"/>
              <a:ext cx="2268279" cy="708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ES_tradnl"/>
            </a:p>
          </p:txBody>
        </p:sp>
        <p:pic>
          <p:nvPicPr>
            <p:cNvPr id="7" name="Imagen 6" descr="Logotipo&#10;&#10;El contenido generado por IA puede ser incorrecto.">
              <a:extLst>
                <a:ext uri="{FF2B5EF4-FFF2-40B4-BE49-F238E27FC236}">
                  <a16:creationId xmlns:a16="http://schemas.microsoft.com/office/drawing/2014/main" id="{42F26C93-B30D-15DC-DE7F-F5C1FB9D2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8474" y="564696"/>
              <a:ext cx="1319342" cy="4831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/>
          <p:nvPr/>
        </p:nvSpPr>
        <p:spPr>
          <a:xfrm>
            <a:off x="4572000" y="-8291"/>
            <a:ext cx="4572057" cy="4502519"/>
          </a:xfrm>
          <a:prstGeom prst="rect">
            <a:avLst/>
          </a:prstGeom>
          <a:solidFill>
            <a:srgbClr val="DE514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7"/>
          <p:cNvSpPr txBox="1"/>
          <p:nvPr/>
        </p:nvSpPr>
        <p:spPr>
          <a:xfrm>
            <a:off x="450886" y="876202"/>
            <a:ext cx="4006432" cy="4054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</a:pPr>
            <a:r>
              <a:rPr lang="es" sz="18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1. Organización de equipos por países:</a:t>
            </a:r>
          </a:p>
          <a:p>
            <a:pPr marL="342900" lvl="1" indent="-342900">
              <a:buClrTx/>
              <a:buSzPts val="1400"/>
              <a:buFont typeface="Wingdings" panose="05000000000000000000" pitchFamily="2" charset="2"/>
              <a:buChar char="§"/>
            </a:pPr>
            <a:endParaRPr lang="es" sz="1600" b="1" dirty="0">
              <a:solidFill>
                <a:schemeClr val="tx1"/>
              </a:solidFill>
            </a:endParaRPr>
          </a:p>
          <a:p>
            <a:pPr marL="342900" lvl="1" indent="-342900">
              <a:buClrTx/>
              <a:buSzPts val="1400"/>
              <a:buFont typeface="Wingdings" panose="05000000000000000000" pitchFamily="2" charset="2"/>
              <a:buChar char="§"/>
            </a:pPr>
            <a:r>
              <a:rPr lang="es" sz="1800" dirty="0">
                <a:solidFill>
                  <a:schemeClr val="tx1"/>
                </a:solidFill>
              </a:rPr>
              <a:t>Elegir 3 temas /contenidos teoricos claves desde su experiencia (</a:t>
            </a:r>
            <a:r>
              <a:rPr lang="es" sz="1800" b="1" dirty="0">
                <a:solidFill>
                  <a:schemeClr val="tx1"/>
                </a:solidFill>
              </a:rPr>
              <a:t>color blanco</a:t>
            </a:r>
            <a:r>
              <a:rPr lang="es" sz="1800" dirty="0">
                <a:solidFill>
                  <a:schemeClr val="tx1"/>
                </a:solidFill>
              </a:rPr>
              <a:t>)</a:t>
            </a:r>
          </a:p>
          <a:p>
            <a:pPr marL="342900" lvl="1" indent="-342900">
              <a:buClrTx/>
              <a:buSzPts val="1400"/>
              <a:buFont typeface="Wingdings" panose="05000000000000000000" pitchFamily="2" charset="2"/>
              <a:buChar char="§"/>
            </a:pPr>
            <a:r>
              <a:rPr lang="es" sz="1800" dirty="0">
                <a:solidFill>
                  <a:schemeClr val="tx1"/>
                </a:solidFill>
              </a:rPr>
              <a:t>Proponer 2 herramientas metodologicas prácticas que se deban incoporar en procesos de territorialización (</a:t>
            </a:r>
            <a:r>
              <a:rPr lang="es" sz="1800" b="1" dirty="0">
                <a:solidFill>
                  <a:schemeClr val="tx1"/>
                </a:solidFill>
              </a:rPr>
              <a:t>rosa</a:t>
            </a:r>
            <a:r>
              <a:rPr lang="es" sz="1800" dirty="0">
                <a:solidFill>
                  <a:schemeClr val="tx1"/>
                </a:solidFill>
              </a:rPr>
              <a:t>)</a:t>
            </a:r>
          </a:p>
          <a:p>
            <a:pPr marL="342900" lvl="1" indent="-342900">
              <a:buClrTx/>
              <a:buSzPts val="1400"/>
              <a:buFont typeface="Wingdings" panose="05000000000000000000" pitchFamily="2" charset="2"/>
              <a:buChar char="§"/>
            </a:pPr>
            <a:r>
              <a:rPr lang="es" sz="1800" dirty="0">
                <a:solidFill>
                  <a:schemeClr val="tx1"/>
                </a:solidFill>
              </a:rPr>
              <a:t>Definir  actores: a quién debe dirigirse (roles) y quién del equipo puede apoyar (verde)</a:t>
            </a:r>
          </a:p>
          <a:p>
            <a:pPr lvl="1">
              <a:buClrTx/>
              <a:buSzPts val="1400"/>
            </a:pPr>
            <a:endParaRPr lang="es" sz="1600" dirty="0">
              <a:solidFill>
                <a:schemeClr val="tx1"/>
              </a:solidFill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AutoNum type="arabicPeriod"/>
            </a:pPr>
            <a:endParaRPr sz="1100" dirty="0">
              <a:solidFill>
                <a:srgbClr val="DE5141"/>
              </a:solidFill>
            </a:endParaRPr>
          </a:p>
        </p:txBody>
      </p:sp>
      <p:sp>
        <p:nvSpPr>
          <p:cNvPr id="171" name="Google Shape;171;p27"/>
          <p:cNvSpPr txBox="1"/>
          <p:nvPr/>
        </p:nvSpPr>
        <p:spPr>
          <a:xfrm>
            <a:off x="4705056" y="314004"/>
            <a:ext cx="34011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s"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Instructions</a:t>
            </a:r>
            <a:endParaRPr sz="1100" dirty="0">
              <a:solidFill>
                <a:schemeClr val="bg1"/>
              </a:solidFill>
            </a:endParaRPr>
          </a:p>
        </p:txBody>
      </p:sp>
      <p:pic>
        <p:nvPicPr>
          <p:cNvPr id="173" name="Google Shape;173;p27"/>
          <p:cNvPicPr preferRelativeResize="0"/>
          <p:nvPr/>
        </p:nvPicPr>
        <p:blipFill rotWithShape="1">
          <a:blip r:embed="rId3">
            <a:alphaModFix/>
          </a:blip>
          <a:srcRect t="14288" r="20236"/>
          <a:stretch/>
        </p:blipFill>
        <p:spPr>
          <a:xfrm>
            <a:off x="8046562" y="107253"/>
            <a:ext cx="1050242" cy="14980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Google Shape;174;p27"/>
          <p:cNvCxnSpPr/>
          <p:nvPr/>
        </p:nvCxnSpPr>
        <p:spPr>
          <a:xfrm>
            <a:off x="350492" y="1605265"/>
            <a:ext cx="0" cy="2596800"/>
          </a:xfrm>
          <a:prstGeom prst="straightConnector1">
            <a:avLst/>
          </a:prstGeom>
          <a:noFill/>
          <a:ln w="19050" cap="flat" cmpd="sng">
            <a:solidFill>
              <a:srgbClr val="EF3F4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7" name="Google Shape;177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225" y="4741550"/>
            <a:ext cx="1359197" cy="28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30499" y="4539550"/>
            <a:ext cx="999586" cy="7157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ABBB1DF-63D2-39E3-EA66-1AAE3B637568}"/>
              </a:ext>
            </a:extLst>
          </p:cNvPr>
          <p:cNvSpPr txBox="1"/>
          <p:nvPr/>
        </p:nvSpPr>
        <p:spPr>
          <a:xfrm>
            <a:off x="4764649" y="863590"/>
            <a:ext cx="396249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chemeClr val="bg1"/>
                </a:solidFill>
              </a:rPr>
              <a:t>1. </a:t>
            </a:r>
            <a:r>
              <a:rPr lang="pt-BR" sz="1800" b="1" dirty="0" err="1">
                <a:solidFill>
                  <a:schemeClr val="bg1"/>
                </a:solidFill>
              </a:rPr>
              <a:t>Organization</a:t>
            </a:r>
            <a:r>
              <a:rPr lang="pt-BR" sz="1800" b="1" dirty="0">
                <a:solidFill>
                  <a:schemeClr val="bg1"/>
                </a:solidFill>
              </a:rPr>
              <a:t> </a:t>
            </a:r>
            <a:r>
              <a:rPr lang="pt-BR" sz="1800" b="1" dirty="0" err="1">
                <a:solidFill>
                  <a:schemeClr val="bg1"/>
                </a:solidFill>
              </a:rPr>
              <a:t>of</a:t>
            </a:r>
            <a:r>
              <a:rPr lang="pt-BR" sz="1800" b="1" dirty="0">
                <a:solidFill>
                  <a:schemeClr val="bg1"/>
                </a:solidFill>
              </a:rPr>
              <a:t> </a:t>
            </a:r>
            <a:r>
              <a:rPr lang="pt-BR" sz="1800" b="1" dirty="0" err="1">
                <a:solidFill>
                  <a:schemeClr val="bg1"/>
                </a:solidFill>
              </a:rPr>
              <a:t>teams</a:t>
            </a:r>
            <a:r>
              <a:rPr lang="pt-BR" sz="1800" b="1" dirty="0">
                <a:solidFill>
                  <a:schemeClr val="bg1"/>
                </a:solidFill>
              </a:rPr>
              <a:t> </a:t>
            </a:r>
            <a:r>
              <a:rPr lang="pt-BR" sz="1800" b="1" dirty="0" err="1">
                <a:solidFill>
                  <a:schemeClr val="bg1"/>
                </a:solidFill>
              </a:rPr>
              <a:t>by</a:t>
            </a:r>
            <a:r>
              <a:rPr lang="pt-BR" sz="1800" b="1" dirty="0">
                <a:solidFill>
                  <a:schemeClr val="bg1"/>
                </a:solidFill>
              </a:rPr>
              <a:t> country</a:t>
            </a:r>
            <a:r>
              <a:rPr lang="pt-BR" sz="1800" dirty="0">
                <a:solidFill>
                  <a:schemeClr val="bg1"/>
                </a:solidFill>
              </a:rPr>
              <a:t>:</a:t>
            </a:r>
          </a:p>
          <a:p>
            <a:endParaRPr lang="pt-BR" sz="18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1800" dirty="0" err="1">
                <a:solidFill>
                  <a:schemeClr val="bg1"/>
                </a:solidFill>
              </a:rPr>
              <a:t>Choose</a:t>
            </a:r>
            <a:r>
              <a:rPr lang="pt-BR" sz="1800" dirty="0">
                <a:solidFill>
                  <a:schemeClr val="bg1"/>
                </a:solidFill>
              </a:rPr>
              <a:t> 3 </a:t>
            </a:r>
            <a:r>
              <a:rPr lang="pt-BR" sz="1800" dirty="0" err="1">
                <a:solidFill>
                  <a:schemeClr val="bg1"/>
                </a:solidFill>
              </a:rPr>
              <a:t>key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topics</a:t>
            </a:r>
            <a:r>
              <a:rPr lang="pt-BR" sz="1800" dirty="0">
                <a:solidFill>
                  <a:schemeClr val="bg1"/>
                </a:solidFill>
              </a:rPr>
              <a:t>/</a:t>
            </a:r>
            <a:r>
              <a:rPr lang="pt-BR" sz="1800" dirty="0" err="1">
                <a:solidFill>
                  <a:schemeClr val="bg1"/>
                </a:solidFill>
              </a:rPr>
              <a:t>content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from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your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experience</a:t>
            </a:r>
            <a:r>
              <a:rPr lang="pt-BR" sz="1800" dirty="0">
                <a:solidFill>
                  <a:schemeClr val="bg1"/>
                </a:solidFill>
              </a:rPr>
              <a:t> (</a:t>
            </a:r>
            <a:r>
              <a:rPr lang="pt-BR" sz="1800" b="1" dirty="0" err="1">
                <a:solidFill>
                  <a:schemeClr val="bg1"/>
                </a:solidFill>
              </a:rPr>
              <a:t>white</a:t>
            </a:r>
            <a:r>
              <a:rPr lang="pt-BR" sz="1800" b="1" dirty="0">
                <a:solidFill>
                  <a:schemeClr val="bg1"/>
                </a:solidFill>
              </a:rPr>
              <a:t> color</a:t>
            </a:r>
            <a:r>
              <a:rPr lang="pt-BR" sz="1800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1800" dirty="0" err="1">
                <a:solidFill>
                  <a:schemeClr val="bg1"/>
                </a:solidFill>
              </a:rPr>
              <a:t>Propose</a:t>
            </a:r>
            <a:r>
              <a:rPr lang="pt-BR" sz="1800" dirty="0">
                <a:solidFill>
                  <a:schemeClr val="bg1"/>
                </a:solidFill>
              </a:rPr>
              <a:t> 2 </a:t>
            </a:r>
            <a:r>
              <a:rPr lang="pt-BR" sz="1800" dirty="0" err="1">
                <a:solidFill>
                  <a:schemeClr val="bg1"/>
                </a:solidFill>
              </a:rPr>
              <a:t>practical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methodological</a:t>
            </a:r>
            <a:r>
              <a:rPr lang="pt-BR" sz="1800" dirty="0">
                <a:solidFill>
                  <a:schemeClr val="bg1"/>
                </a:solidFill>
              </a:rPr>
              <a:t> tools </a:t>
            </a:r>
            <a:r>
              <a:rPr lang="pt-BR" sz="1800" dirty="0" err="1">
                <a:solidFill>
                  <a:schemeClr val="bg1"/>
                </a:solidFill>
              </a:rPr>
              <a:t>to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be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incorporated</a:t>
            </a:r>
            <a:r>
              <a:rPr lang="pt-BR" sz="1800" dirty="0">
                <a:solidFill>
                  <a:schemeClr val="bg1"/>
                </a:solidFill>
              </a:rPr>
              <a:t> in </a:t>
            </a:r>
            <a:r>
              <a:rPr lang="pt-BR" sz="1800" dirty="0" err="1">
                <a:solidFill>
                  <a:schemeClr val="bg1"/>
                </a:solidFill>
              </a:rPr>
              <a:t>territorialization</a:t>
            </a:r>
            <a:r>
              <a:rPr lang="pt-BR" sz="1800" dirty="0">
                <a:solidFill>
                  <a:schemeClr val="bg1"/>
                </a:solidFill>
              </a:rPr>
              <a:t> processes (</a:t>
            </a:r>
            <a:r>
              <a:rPr lang="pt-BR" sz="1800" b="1" dirty="0" err="1">
                <a:solidFill>
                  <a:schemeClr val="bg1"/>
                </a:solidFill>
              </a:rPr>
              <a:t>pink</a:t>
            </a:r>
            <a:r>
              <a:rPr lang="pt-BR" sz="1800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bg1"/>
                </a:solidFill>
              </a:rPr>
              <a:t>Define </a:t>
            </a:r>
            <a:r>
              <a:rPr lang="pt-BR" sz="1800" dirty="0" err="1">
                <a:solidFill>
                  <a:schemeClr val="bg1"/>
                </a:solidFill>
              </a:rPr>
              <a:t>actors</a:t>
            </a:r>
            <a:r>
              <a:rPr lang="pt-BR" sz="1800" dirty="0">
                <a:solidFill>
                  <a:schemeClr val="bg1"/>
                </a:solidFill>
              </a:rPr>
              <a:t>: </a:t>
            </a:r>
            <a:r>
              <a:rPr lang="pt-BR" sz="1800" dirty="0" err="1">
                <a:solidFill>
                  <a:schemeClr val="bg1"/>
                </a:solidFill>
              </a:rPr>
              <a:t>who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should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be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addressed</a:t>
            </a:r>
            <a:r>
              <a:rPr lang="pt-BR" sz="1800" dirty="0">
                <a:solidFill>
                  <a:schemeClr val="bg1"/>
                </a:solidFill>
              </a:rPr>
              <a:t> (roles) </a:t>
            </a:r>
            <a:r>
              <a:rPr lang="pt-BR" sz="1800" dirty="0" err="1">
                <a:solidFill>
                  <a:schemeClr val="bg1"/>
                </a:solidFill>
              </a:rPr>
              <a:t>and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who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from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the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team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can</a:t>
            </a:r>
            <a:r>
              <a:rPr lang="pt-BR" sz="1800" dirty="0">
                <a:solidFill>
                  <a:schemeClr val="bg1"/>
                </a:solidFill>
              </a:rPr>
              <a:t> </a:t>
            </a:r>
            <a:r>
              <a:rPr lang="pt-BR" sz="1800" dirty="0" err="1">
                <a:solidFill>
                  <a:schemeClr val="bg1"/>
                </a:solidFill>
              </a:rPr>
              <a:t>support</a:t>
            </a:r>
            <a:r>
              <a:rPr lang="pt-BR" sz="1800" dirty="0">
                <a:solidFill>
                  <a:schemeClr val="bg1"/>
                </a:solidFill>
              </a:rPr>
              <a:t> (</a:t>
            </a:r>
            <a:r>
              <a:rPr lang="pt-BR" sz="1800" b="1" dirty="0" err="1">
                <a:solidFill>
                  <a:schemeClr val="bg1"/>
                </a:solidFill>
              </a:rPr>
              <a:t>green</a:t>
            </a:r>
            <a:r>
              <a:rPr lang="pt-BR" sz="18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" name="Google Shape;171;p27">
            <a:extLst>
              <a:ext uri="{FF2B5EF4-FFF2-40B4-BE49-F238E27FC236}">
                <a16:creationId xmlns:a16="http://schemas.microsoft.com/office/drawing/2014/main" id="{EEB3D2CC-8DBC-0BF7-9510-84F433032819}"/>
              </a:ext>
            </a:extLst>
          </p:cNvPr>
          <p:cNvSpPr txBox="1"/>
          <p:nvPr/>
        </p:nvSpPr>
        <p:spPr>
          <a:xfrm>
            <a:off x="449418" y="236919"/>
            <a:ext cx="34011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s" sz="2400" b="1" i="0" u="none" strike="noStrike" cap="none" dirty="0">
                <a:solidFill>
                  <a:srgbClr val="DE5141"/>
                </a:solidFill>
                <a:latin typeface="Arial"/>
                <a:ea typeface="Arial"/>
                <a:cs typeface="Arial"/>
                <a:sym typeface="Arial"/>
              </a:rPr>
              <a:t>Proceso</a:t>
            </a:r>
            <a:endParaRPr sz="1100" dirty="0">
              <a:solidFill>
                <a:srgbClr val="DE5141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A1586233-5F98-518D-A452-EFC35995500B}"/>
              </a:ext>
            </a:extLst>
          </p:cNvPr>
          <p:cNvGrpSpPr/>
          <p:nvPr/>
        </p:nvGrpSpPr>
        <p:grpSpPr>
          <a:xfrm>
            <a:off x="3531029" y="4508703"/>
            <a:ext cx="5565775" cy="657225"/>
            <a:chOff x="0" y="0"/>
            <a:chExt cx="8512504" cy="1190839"/>
          </a:xfrm>
        </p:grpSpPr>
        <p:pic>
          <p:nvPicPr>
            <p:cNvPr id="5" name="Imagen 4" descr="Interfaz de usuario gráfica, Aplicación, PowerPoint&#10;&#10;Descripción generada automáticamente">
              <a:extLst>
                <a:ext uri="{FF2B5EF4-FFF2-40B4-BE49-F238E27FC236}">
                  <a16:creationId xmlns:a16="http://schemas.microsoft.com/office/drawing/2014/main" id="{32AEEFAE-72B1-E6CD-F7D7-1A760A5C8A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9693" t="70354" r="29795" b="17674"/>
            <a:stretch/>
          </p:blipFill>
          <p:spPr>
            <a:xfrm>
              <a:off x="0" y="0"/>
              <a:ext cx="8512504" cy="1134133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689B5AEC-B0C8-3EC0-ED41-9A36A44DF296}"/>
                </a:ext>
              </a:extLst>
            </p:cNvPr>
            <p:cNvSpPr/>
            <p:nvPr/>
          </p:nvSpPr>
          <p:spPr>
            <a:xfrm>
              <a:off x="63814" y="482002"/>
              <a:ext cx="2268279" cy="708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ES_tradnl"/>
            </a:p>
          </p:txBody>
        </p:sp>
        <p:pic>
          <p:nvPicPr>
            <p:cNvPr id="7" name="Imagen 6" descr="Logotipo&#10;&#10;El contenido generado por IA puede ser incorrecto.">
              <a:extLst>
                <a:ext uri="{FF2B5EF4-FFF2-40B4-BE49-F238E27FC236}">
                  <a16:creationId xmlns:a16="http://schemas.microsoft.com/office/drawing/2014/main" id="{230663E3-192F-366D-B428-E9EE96AAF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8474" y="564696"/>
              <a:ext cx="1319342" cy="4831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/>
          <p:nvPr/>
        </p:nvSpPr>
        <p:spPr>
          <a:xfrm>
            <a:off x="0" y="845542"/>
            <a:ext cx="9144000" cy="561662"/>
          </a:xfrm>
          <a:prstGeom prst="rect">
            <a:avLst/>
          </a:prstGeom>
          <a:solidFill>
            <a:srgbClr val="DE514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s-MX" sz="2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2. Reloj del Mundo/ World Clock</a:t>
            </a: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9"/>
          <p:cNvSpPr txBox="1"/>
          <p:nvPr/>
        </p:nvSpPr>
        <p:spPr>
          <a:xfrm>
            <a:off x="284246" y="198982"/>
            <a:ext cx="5048149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s-CO" sz="32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Proceso/ </a:t>
            </a:r>
            <a:r>
              <a:rPr lang="es-CO" sz="3200" b="0" i="0" u="none" strike="noStrike" cap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Instructions</a:t>
            </a:r>
            <a:endParaRPr dirty="0">
              <a:solidFill>
                <a:srgbClr val="C00000"/>
              </a:solidFill>
            </a:endParaRPr>
          </a:p>
        </p:txBody>
      </p:sp>
      <p:pic>
        <p:nvPicPr>
          <p:cNvPr id="214" name="Google Shape;214;p29"/>
          <p:cNvPicPr preferRelativeResize="0"/>
          <p:nvPr/>
        </p:nvPicPr>
        <p:blipFill rotWithShape="1">
          <a:blip r:embed="rId3">
            <a:alphaModFix/>
          </a:blip>
          <a:srcRect t="14288" r="20236"/>
          <a:stretch/>
        </p:blipFill>
        <p:spPr>
          <a:xfrm>
            <a:off x="7332453" y="844565"/>
            <a:ext cx="1811546" cy="561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225" y="4741550"/>
            <a:ext cx="1359197" cy="28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30499" y="4539550"/>
            <a:ext cx="999586" cy="7157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C7ECA4D-F37C-AB20-3266-BF28D7723942}"/>
              </a:ext>
            </a:extLst>
          </p:cNvPr>
          <p:cNvSpPr txBox="1"/>
          <p:nvPr/>
        </p:nvSpPr>
        <p:spPr>
          <a:xfrm>
            <a:off x="329789" y="1673001"/>
            <a:ext cx="8492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Cada grupo una vez termine su ejercicio se moverá en sentido de las manillas del reloj  (Hacia la derecha), leerá lo que los demás equipos han escrito, y alimentará la información con nuevos aportes. Esta rotación será de 5 minutos.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Una vez todos los grupos han pasado, el grupo inicial retoma toda la información y la organiza para el ejercicio siguiente.</a:t>
            </a:r>
            <a:endParaRPr lang="es-CO" sz="16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9518DA7-4D17-6A42-8BA2-52246F3A18BE}"/>
              </a:ext>
            </a:extLst>
          </p:cNvPr>
          <p:cNvSpPr txBox="1"/>
          <p:nvPr/>
        </p:nvSpPr>
        <p:spPr>
          <a:xfrm>
            <a:off x="329789" y="3100039"/>
            <a:ext cx="81216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600" dirty="0" err="1">
                <a:solidFill>
                  <a:srgbClr val="C00000"/>
                </a:solidFill>
              </a:rPr>
              <a:t>Each</a:t>
            </a:r>
            <a:r>
              <a:rPr lang="pt-BR" sz="1600" dirty="0">
                <a:solidFill>
                  <a:srgbClr val="C00000"/>
                </a:solidFill>
              </a:rPr>
              <a:t> </a:t>
            </a:r>
            <a:r>
              <a:rPr lang="pt-BR" sz="1600" dirty="0" err="1">
                <a:solidFill>
                  <a:srgbClr val="C00000"/>
                </a:solidFill>
              </a:rPr>
              <a:t>group</a:t>
            </a:r>
            <a:r>
              <a:rPr lang="pt-BR" sz="1600" dirty="0">
                <a:solidFill>
                  <a:srgbClr val="C00000"/>
                </a:solidFill>
              </a:rPr>
              <a:t>, </a:t>
            </a:r>
            <a:r>
              <a:rPr lang="pt-BR" sz="1600" dirty="0" err="1">
                <a:solidFill>
                  <a:srgbClr val="C00000"/>
                </a:solidFill>
              </a:rPr>
              <a:t>after</a:t>
            </a:r>
            <a:r>
              <a:rPr lang="pt-BR" sz="1600" dirty="0">
                <a:solidFill>
                  <a:srgbClr val="C00000"/>
                </a:solidFill>
              </a:rPr>
              <a:t> </a:t>
            </a:r>
            <a:r>
              <a:rPr lang="pt-BR" sz="1600" dirty="0" err="1">
                <a:solidFill>
                  <a:srgbClr val="C00000"/>
                </a:solidFill>
              </a:rPr>
              <a:t>completing</a:t>
            </a:r>
            <a:r>
              <a:rPr lang="pt-BR" sz="1600" dirty="0">
                <a:solidFill>
                  <a:srgbClr val="C00000"/>
                </a:solidFill>
              </a:rPr>
              <a:t> its </a:t>
            </a:r>
            <a:r>
              <a:rPr lang="pt-BR" sz="1600" dirty="0" err="1">
                <a:solidFill>
                  <a:srgbClr val="C00000"/>
                </a:solidFill>
              </a:rPr>
              <a:t>exercise</a:t>
            </a:r>
            <a:r>
              <a:rPr lang="pt-BR" sz="1600" dirty="0">
                <a:solidFill>
                  <a:srgbClr val="C00000"/>
                </a:solidFill>
              </a:rPr>
              <a:t>, </a:t>
            </a:r>
            <a:r>
              <a:rPr lang="pt-BR" sz="1600" dirty="0" err="1">
                <a:solidFill>
                  <a:srgbClr val="C00000"/>
                </a:solidFill>
              </a:rPr>
              <a:t>will</a:t>
            </a:r>
            <a:r>
              <a:rPr lang="pt-BR" sz="1600" dirty="0">
                <a:solidFill>
                  <a:srgbClr val="C00000"/>
                </a:solidFill>
              </a:rPr>
              <a:t> move in </a:t>
            </a:r>
            <a:r>
              <a:rPr lang="pt-BR" sz="1600" dirty="0" err="1">
                <a:solidFill>
                  <a:srgbClr val="C00000"/>
                </a:solidFill>
              </a:rPr>
              <a:t>the</a:t>
            </a:r>
            <a:r>
              <a:rPr lang="pt-BR" sz="1600" dirty="0">
                <a:solidFill>
                  <a:srgbClr val="C00000"/>
                </a:solidFill>
              </a:rPr>
              <a:t> </a:t>
            </a:r>
            <a:r>
              <a:rPr lang="pt-BR" sz="1600" dirty="0" err="1">
                <a:solidFill>
                  <a:srgbClr val="C00000"/>
                </a:solidFill>
              </a:rPr>
              <a:t>clockwise</a:t>
            </a:r>
            <a:r>
              <a:rPr lang="pt-BR" sz="1600" dirty="0">
                <a:solidFill>
                  <a:srgbClr val="C00000"/>
                </a:solidFill>
              </a:rPr>
              <a:t> </a:t>
            </a:r>
            <a:r>
              <a:rPr lang="pt-BR" sz="1600" dirty="0" err="1">
                <a:solidFill>
                  <a:srgbClr val="C00000"/>
                </a:solidFill>
              </a:rPr>
              <a:t>direction</a:t>
            </a:r>
            <a:r>
              <a:rPr lang="pt-BR" sz="1600" dirty="0">
                <a:solidFill>
                  <a:srgbClr val="C00000"/>
                </a:solidFill>
              </a:rPr>
              <a:t> (</a:t>
            </a:r>
            <a:r>
              <a:rPr lang="pt-BR" sz="1600" dirty="0" err="1">
                <a:solidFill>
                  <a:srgbClr val="C00000"/>
                </a:solidFill>
              </a:rPr>
              <a:t>to</a:t>
            </a:r>
            <a:r>
              <a:rPr lang="pt-BR" sz="1600" dirty="0">
                <a:solidFill>
                  <a:srgbClr val="C00000"/>
                </a:solidFill>
              </a:rPr>
              <a:t> </a:t>
            </a:r>
            <a:r>
              <a:rPr lang="pt-BR" sz="1600" dirty="0" err="1">
                <a:solidFill>
                  <a:srgbClr val="C00000"/>
                </a:solidFill>
              </a:rPr>
              <a:t>the</a:t>
            </a:r>
            <a:r>
              <a:rPr lang="pt-BR" sz="1600" dirty="0">
                <a:solidFill>
                  <a:srgbClr val="C00000"/>
                </a:solidFill>
              </a:rPr>
              <a:t> </a:t>
            </a:r>
            <a:r>
              <a:rPr lang="pt-BR" sz="1600" dirty="0" err="1">
                <a:solidFill>
                  <a:srgbClr val="C00000"/>
                </a:solidFill>
              </a:rPr>
              <a:t>right</a:t>
            </a:r>
            <a:r>
              <a:rPr lang="pt-BR" sz="1600" dirty="0">
                <a:solidFill>
                  <a:srgbClr val="C00000"/>
                </a:solidFill>
              </a:rPr>
              <a:t>), </a:t>
            </a:r>
            <a:r>
              <a:rPr lang="pt-BR" sz="1600" dirty="0" err="1">
                <a:solidFill>
                  <a:srgbClr val="C00000"/>
                </a:solidFill>
              </a:rPr>
              <a:t>read</a:t>
            </a:r>
            <a:r>
              <a:rPr lang="pt-BR" sz="1600" dirty="0">
                <a:solidFill>
                  <a:srgbClr val="C00000"/>
                </a:solidFill>
              </a:rPr>
              <a:t> </a:t>
            </a:r>
            <a:r>
              <a:rPr lang="pt-BR" sz="1600" dirty="0" err="1">
                <a:solidFill>
                  <a:srgbClr val="C00000"/>
                </a:solidFill>
              </a:rPr>
              <a:t>what</a:t>
            </a:r>
            <a:r>
              <a:rPr lang="pt-BR" sz="1600" dirty="0">
                <a:solidFill>
                  <a:srgbClr val="C00000"/>
                </a:solidFill>
              </a:rPr>
              <a:t> </a:t>
            </a:r>
            <a:r>
              <a:rPr lang="pt-BR" sz="1600" dirty="0" err="1">
                <a:solidFill>
                  <a:srgbClr val="C00000"/>
                </a:solidFill>
              </a:rPr>
              <a:t>the</a:t>
            </a:r>
            <a:r>
              <a:rPr lang="pt-BR" sz="1600" dirty="0">
                <a:solidFill>
                  <a:srgbClr val="C00000"/>
                </a:solidFill>
              </a:rPr>
              <a:t> </a:t>
            </a:r>
            <a:r>
              <a:rPr lang="pt-BR" sz="1600" dirty="0" err="1">
                <a:solidFill>
                  <a:srgbClr val="C00000"/>
                </a:solidFill>
              </a:rPr>
              <a:t>other</a:t>
            </a:r>
            <a:r>
              <a:rPr lang="pt-BR" sz="1600" dirty="0">
                <a:solidFill>
                  <a:srgbClr val="C00000"/>
                </a:solidFill>
              </a:rPr>
              <a:t> </a:t>
            </a:r>
            <a:r>
              <a:rPr lang="pt-BR" sz="1600" dirty="0" err="1">
                <a:solidFill>
                  <a:srgbClr val="C00000"/>
                </a:solidFill>
              </a:rPr>
              <a:t>teams</a:t>
            </a:r>
            <a:r>
              <a:rPr lang="pt-BR" sz="1600" dirty="0">
                <a:solidFill>
                  <a:srgbClr val="C00000"/>
                </a:solidFill>
              </a:rPr>
              <a:t> </a:t>
            </a:r>
            <a:r>
              <a:rPr lang="pt-BR" sz="1600" dirty="0" err="1">
                <a:solidFill>
                  <a:srgbClr val="C00000"/>
                </a:solidFill>
              </a:rPr>
              <a:t>have</a:t>
            </a:r>
            <a:r>
              <a:rPr lang="pt-BR" sz="1600" dirty="0">
                <a:solidFill>
                  <a:srgbClr val="C00000"/>
                </a:solidFill>
              </a:rPr>
              <a:t> </a:t>
            </a:r>
            <a:r>
              <a:rPr lang="pt-BR" sz="1600" dirty="0" err="1">
                <a:solidFill>
                  <a:srgbClr val="C00000"/>
                </a:solidFill>
              </a:rPr>
              <a:t>written</a:t>
            </a:r>
            <a:r>
              <a:rPr lang="pt-BR" sz="1600" dirty="0">
                <a:solidFill>
                  <a:srgbClr val="C00000"/>
                </a:solidFill>
              </a:rPr>
              <a:t>, </a:t>
            </a:r>
            <a:r>
              <a:rPr lang="pt-BR" sz="1600" dirty="0" err="1">
                <a:solidFill>
                  <a:srgbClr val="C00000"/>
                </a:solidFill>
              </a:rPr>
              <a:t>and</a:t>
            </a:r>
            <a:r>
              <a:rPr lang="pt-BR" sz="1600" dirty="0">
                <a:solidFill>
                  <a:srgbClr val="C00000"/>
                </a:solidFill>
              </a:rPr>
              <a:t> feed </a:t>
            </a:r>
            <a:r>
              <a:rPr lang="pt-BR" sz="1600" dirty="0" err="1">
                <a:solidFill>
                  <a:srgbClr val="C00000"/>
                </a:solidFill>
              </a:rPr>
              <a:t>the</a:t>
            </a:r>
            <a:r>
              <a:rPr lang="pt-BR" sz="1600" dirty="0">
                <a:solidFill>
                  <a:srgbClr val="C00000"/>
                </a:solidFill>
              </a:rPr>
              <a:t> </a:t>
            </a:r>
            <a:r>
              <a:rPr lang="pt-BR" sz="1600" dirty="0" err="1">
                <a:solidFill>
                  <a:srgbClr val="C00000"/>
                </a:solidFill>
              </a:rPr>
              <a:t>information</a:t>
            </a:r>
            <a:r>
              <a:rPr lang="pt-BR" sz="1600" dirty="0">
                <a:solidFill>
                  <a:srgbClr val="C00000"/>
                </a:solidFill>
              </a:rPr>
              <a:t> </a:t>
            </a:r>
            <a:r>
              <a:rPr lang="pt-BR" sz="1600" dirty="0" err="1">
                <a:solidFill>
                  <a:srgbClr val="C00000"/>
                </a:solidFill>
              </a:rPr>
              <a:t>with</a:t>
            </a:r>
            <a:r>
              <a:rPr lang="pt-BR" sz="1600" dirty="0">
                <a:solidFill>
                  <a:srgbClr val="C00000"/>
                </a:solidFill>
              </a:rPr>
              <a:t> new inputs. </a:t>
            </a:r>
            <a:r>
              <a:rPr lang="pt-BR" sz="1600" dirty="0" err="1">
                <a:solidFill>
                  <a:srgbClr val="C00000"/>
                </a:solidFill>
              </a:rPr>
              <a:t>This</a:t>
            </a:r>
            <a:r>
              <a:rPr lang="pt-BR" sz="1600" dirty="0">
                <a:solidFill>
                  <a:srgbClr val="C00000"/>
                </a:solidFill>
              </a:rPr>
              <a:t> </a:t>
            </a:r>
            <a:r>
              <a:rPr lang="pt-BR" sz="1600" dirty="0" err="1">
                <a:solidFill>
                  <a:srgbClr val="C00000"/>
                </a:solidFill>
              </a:rPr>
              <a:t>rotation</a:t>
            </a:r>
            <a:r>
              <a:rPr lang="pt-BR" sz="1600" dirty="0">
                <a:solidFill>
                  <a:srgbClr val="C00000"/>
                </a:solidFill>
              </a:rPr>
              <a:t> </a:t>
            </a:r>
            <a:r>
              <a:rPr lang="pt-BR" sz="1600" dirty="0" err="1">
                <a:solidFill>
                  <a:srgbClr val="C00000"/>
                </a:solidFill>
              </a:rPr>
              <a:t>will</a:t>
            </a:r>
            <a:r>
              <a:rPr lang="pt-BR" sz="1600" dirty="0">
                <a:solidFill>
                  <a:srgbClr val="C00000"/>
                </a:solidFill>
              </a:rPr>
              <a:t> take 5 minutes.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600" dirty="0" err="1">
                <a:solidFill>
                  <a:srgbClr val="C00000"/>
                </a:solidFill>
              </a:rPr>
              <a:t>Once</a:t>
            </a:r>
            <a:r>
              <a:rPr lang="pt-BR" sz="1600" dirty="0">
                <a:solidFill>
                  <a:srgbClr val="C00000"/>
                </a:solidFill>
              </a:rPr>
              <a:t> </a:t>
            </a:r>
            <a:r>
              <a:rPr lang="pt-BR" sz="1600" dirty="0" err="1">
                <a:solidFill>
                  <a:srgbClr val="C00000"/>
                </a:solidFill>
              </a:rPr>
              <a:t>all</a:t>
            </a:r>
            <a:r>
              <a:rPr lang="pt-BR" sz="1600" dirty="0">
                <a:solidFill>
                  <a:srgbClr val="C00000"/>
                </a:solidFill>
              </a:rPr>
              <a:t> the </a:t>
            </a:r>
            <a:r>
              <a:rPr lang="pt-BR" sz="1600" dirty="0" err="1">
                <a:solidFill>
                  <a:srgbClr val="C00000"/>
                </a:solidFill>
              </a:rPr>
              <a:t>groups</a:t>
            </a:r>
            <a:r>
              <a:rPr lang="pt-BR" sz="1600" dirty="0">
                <a:solidFill>
                  <a:srgbClr val="C00000"/>
                </a:solidFill>
              </a:rPr>
              <a:t> </a:t>
            </a:r>
            <a:r>
              <a:rPr lang="pt-BR" sz="1600" dirty="0" err="1">
                <a:solidFill>
                  <a:srgbClr val="C00000"/>
                </a:solidFill>
              </a:rPr>
              <a:t>have</a:t>
            </a:r>
            <a:r>
              <a:rPr lang="pt-BR" sz="1600" dirty="0">
                <a:solidFill>
                  <a:srgbClr val="C00000"/>
                </a:solidFill>
              </a:rPr>
              <a:t> </a:t>
            </a:r>
            <a:r>
              <a:rPr lang="pt-BR" sz="1600" dirty="0" err="1">
                <a:solidFill>
                  <a:srgbClr val="C00000"/>
                </a:solidFill>
              </a:rPr>
              <a:t>passed</a:t>
            </a:r>
            <a:r>
              <a:rPr lang="pt-BR" sz="1600" dirty="0">
                <a:solidFill>
                  <a:srgbClr val="C00000"/>
                </a:solidFill>
              </a:rPr>
              <a:t>, the </a:t>
            </a:r>
            <a:r>
              <a:rPr lang="pt-BR" sz="1600" dirty="0" err="1">
                <a:solidFill>
                  <a:srgbClr val="C00000"/>
                </a:solidFill>
              </a:rPr>
              <a:t>initial</a:t>
            </a:r>
            <a:r>
              <a:rPr lang="pt-BR" sz="1600" dirty="0">
                <a:solidFill>
                  <a:srgbClr val="C00000"/>
                </a:solidFill>
              </a:rPr>
              <a:t> </a:t>
            </a:r>
            <a:r>
              <a:rPr lang="pt-BR" sz="1600" dirty="0" err="1">
                <a:solidFill>
                  <a:srgbClr val="C00000"/>
                </a:solidFill>
              </a:rPr>
              <a:t>group</a:t>
            </a:r>
            <a:r>
              <a:rPr lang="pt-BR" sz="1600" dirty="0">
                <a:solidFill>
                  <a:srgbClr val="C00000"/>
                </a:solidFill>
              </a:rPr>
              <a:t> </a:t>
            </a:r>
            <a:r>
              <a:rPr lang="pt-BR" sz="1600" dirty="0" err="1">
                <a:solidFill>
                  <a:srgbClr val="C00000"/>
                </a:solidFill>
              </a:rPr>
              <a:t>picks</a:t>
            </a:r>
            <a:r>
              <a:rPr lang="pt-BR" sz="1600" dirty="0">
                <a:solidFill>
                  <a:srgbClr val="C00000"/>
                </a:solidFill>
              </a:rPr>
              <a:t> </a:t>
            </a:r>
            <a:r>
              <a:rPr lang="pt-BR" sz="1600" dirty="0" err="1">
                <a:solidFill>
                  <a:srgbClr val="C00000"/>
                </a:solidFill>
              </a:rPr>
              <a:t>up</a:t>
            </a:r>
            <a:r>
              <a:rPr lang="pt-BR" sz="1600" dirty="0">
                <a:solidFill>
                  <a:srgbClr val="C00000"/>
                </a:solidFill>
              </a:rPr>
              <a:t> </a:t>
            </a:r>
            <a:r>
              <a:rPr lang="pt-BR" sz="1600" dirty="0" err="1">
                <a:solidFill>
                  <a:srgbClr val="C00000"/>
                </a:solidFill>
              </a:rPr>
              <a:t>all</a:t>
            </a:r>
            <a:r>
              <a:rPr lang="pt-BR" sz="1600" dirty="0">
                <a:solidFill>
                  <a:srgbClr val="C00000"/>
                </a:solidFill>
              </a:rPr>
              <a:t> the </a:t>
            </a:r>
            <a:r>
              <a:rPr lang="pt-BR" sz="1600" dirty="0" err="1">
                <a:solidFill>
                  <a:srgbClr val="C00000"/>
                </a:solidFill>
              </a:rPr>
              <a:t>information</a:t>
            </a:r>
            <a:r>
              <a:rPr lang="pt-BR" sz="1600" dirty="0">
                <a:solidFill>
                  <a:srgbClr val="C00000"/>
                </a:solidFill>
              </a:rPr>
              <a:t> and organizes it for the </a:t>
            </a:r>
            <a:r>
              <a:rPr lang="pt-BR" sz="1600" dirty="0" err="1">
                <a:solidFill>
                  <a:srgbClr val="C00000"/>
                </a:solidFill>
              </a:rPr>
              <a:t>next</a:t>
            </a:r>
            <a:r>
              <a:rPr lang="pt-BR" sz="1600" dirty="0">
                <a:solidFill>
                  <a:srgbClr val="C00000"/>
                </a:solidFill>
              </a:rPr>
              <a:t> </a:t>
            </a:r>
            <a:r>
              <a:rPr lang="pt-BR" sz="1600" dirty="0" err="1">
                <a:solidFill>
                  <a:srgbClr val="C00000"/>
                </a:solidFill>
              </a:rPr>
              <a:t>excercise</a:t>
            </a:r>
            <a:r>
              <a:rPr lang="pt-BR" sz="1600" dirty="0">
                <a:solidFill>
                  <a:srgbClr val="C00000"/>
                </a:solidFill>
              </a:rPr>
              <a:t>.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34DA2ED-3EE9-C5C5-C34C-D99A953DB7C8}"/>
              </a:ext>
            </a:extLst>
          </p:cNvPr>
          <p:cNvGrpSpPr/>
          <p:nvPr/>
        </p:nvGrpSpPr>
        <p:grpSpPr>
          <a:xfrm>
            <a:off x="3531029" y="4508703"/>
            <a:ext cx="5565775" cy="657225"/>
            <a:chOff x="0" y="0"/>
            <a:chExt cx="8512504" cy="1190839"/>
          </a:xfrm>
        </p:grpSpPr>
        <p:pic>
          <p:nvPicPr>
            <p:cNvPr id="5" name="Imagen 4" descr="Interfaz de usuario gráfica, Aplicación, PowerPoint&#10;&#10;Descripción generada automáticamente">
              <a:extLst>
                <a:ext uri="{FF2B5EF4-FFF2-40B4-BE49-F238E27FC236}">
                  <a16:creationId xmlns:a16="http://schemas.microsoft.com/office/drawing/2014/main" id="{8D97F800-57B1-BA4F-E98B-68E920146A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9693" t="70354" r="29795" b="17674"/>
            <a:stretch/>
          </p:blipFill>
          <p:spPr>
            <a:xfrm>
              <a:off x="0" y="0"/>
              <a:ext cx="8512504" cy="1134133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F3DACC1C-CDE0-5C07-CC22-05B5BDD4A407}"/>
                </a:ext>
              </a:extLst>
            </p:cNvPr>
            <p:cNvSpPr/>
            <p:nvPr/>
          </p:nvSpPr>
          <p:spPr>
            <a:xfrm>
              <a:off x="63814" y="482002"/>
              <a:ext cx="2268279" cy="708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ES_tradnl"/>
            </a:p>
          </p:txBody>
        </p:sp>
        <p:pic>
          <p:nvPicPr>
            <p:cNvPr id="7" name="Imagen 6" descr="Logotipo&#10;&#10;El contenido generado por IA puede ser incorrecto.">
              <a:extLst>
                <a:ext uri="{FF2B5EF4-FFF2-40B4-BE49-F238E27FC236}">
                  <a16:creationId xmlns:a16="http://schemas.microsoft.com/office/drawing/2014/main" id="{26019150-E7DD-B3E1-33EF-42F47D9BF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8474" y="564696"/>
              <a:ext cx="1319342" cy="4831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/>
          <p:nvPr/>
        </p:nvSpPr>
        <p:spPr>
          <a:xfrm>
            <a:off x="0" y="-396158"/>
            <a:ext cx="9144000" cy="1241700"/>
          </a:xfrm>
          <a:prstGeom prst="rect">
            <a:avLst/>
          </a:prstGeom>
          <a:solidFill>
            <a:srgbClr val="DE514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s-CO" sz="32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           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s-CO" sz="24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               3. Elaborar Mapa mental con aportes de todos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s-CO" sz="24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s-CO" sz="2400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Make</a:t>
            </a:r>
            <a:r>
              <a:rPr lang="es-CO" sz="24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s-CO" sz="2400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mind</a:t>
            </a:r>
            <a:r>
              <a:rPr lang="es-CO" sz="24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2400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map</a:t>
            </a:r>
            <a:r>
              <a:rPr lang="es-CO" sz="24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2400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es-CO" sz="24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2400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contributions</a:t>
            </a:r>
            <a:r>
              <a:rPr lang="es-CO" sz="24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2400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es-CO" sz="24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2400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everyone</a:t>
            </a:r>
            <a:endParaRPr lang="es-CO" sz="24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lang="es-CO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8"/>
          <p:cNvSpPr/>
          <p:nvPr/>
        </p:nvSpPr>
        <p:spPr>
          <a:xfrm>
            <a:off x="-1" y="860510"/>
            <a:ext cx="5590051" cy="339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1" algn="ctr">
              <a:buClrTx/>
              <a:buSzPts val="1400"/>
            </a:pPr>
            <a:r>
              <a:rPr lang="es" dirty="0">
                <a:solidFill>
                  <a:schemeClr val="tx1"/>
                </a:solidFill>
              </a:rPr>
              <a:t>     </a:t>
            </a:r>
            <a:r>
              <a:rPr lang="es" sz="2200" dirty="0">
                <a:solidFill>
                  <a:schemeClr val="tx1"/>
                </a:solidFill>
              </a:rPr>
              <a:t>Construir un mapa mental común que integre los contenidos y aportes dados por todos los participantes</a:t>
            </a:r>
          </a:p>
          <a:p>
            <a:pPr lvl="1" algn="ctr">
              <a:buClrTx/>
              <a:buSzPts val="1400"/>
            </a:pPr>
            <a:endParaRPr lang="es" sz="2200" dirty="0">
              <a:solidFill>
                <a:schemeClr val="tx1"/>
              </a:solidFill>
            </a:endParaRPr>
          </a:p>
          <a:p>
            <a:pPr lvl="1" algn="ctr">
              <a:buClrTx/>
              <a:buSzPts val="1400"/>
            </a:pPr>
            <a:r>
              <a:rPr lang="pt-BR" sz="2200" dirty="0">
                <a:solidFill>
                  <a:srgbClr val="C00000"/>
                </a:solidFill>
              </a:rPr>
              <a:t>Build a common mental </a:t>
            </a:r>
            <a:r>
              <a:rPr lang="pt-BR" sz="2200" dirty="0" err="1">
                <a:solidFill>
                  <a:srgbClr val="C00000"/>
                </a:solidFill>
              </a:rPr>
              <a:t>map</a:t>
            </a:r>
            <a:r>
              <a:rPr lang="pt-BR" sz="2200" dirty="0">
                <a:solidFill>
                  <a:srgbClr val="C00000"/>
                </a:solidFill>
              </a:rPr>
              <a:t> </a:t>
            </a:r>
            <a:r>
              <a:rPr lang="pt-BR" sz="2200" dirty="0" err="1">
                <a:solidFill>
                  <a:srgbClr val="C00000"/>
                </a:solidFill>
              </a:rPr>
              <a:t>that</a:t>
            </a:r>
            <a:r>
              <a:rPr lang="pt-BR" sz="2200" dirty="0">
                <a:solidFill>
                  <a:srgbClr val="C00000"/>
                </a:solidFill>
              </a:rPr>
              <a:t> </a:t>
            </a:r>
            <a:r>
              <a:rPr lang="pt-BR" sz="2200" dirty="0" err="1">
                <a:solidFill>
                  <a:srgbClr val="C00000"/>
                </a:solidFill>
              </a:rPr>
              <a:t>integrates</a:t>
            </a:r>
            <a:r>
              <a:rPr lang="pt-BR" sz="2200" dirty="0">
                <a:solidFill>
                  <a:srgbClr val="C00000"/>
                </a:solidFill>
              </a:rPr>
              <a:t> </a:t>
            </a:r>
            <a:r>
              <a:rPr lang="pt-BR" sz="2200" dirty="0" err="1">
                <a:solidFill>
                  <a:srgbClr val="C00000"/>
                </a:solidFill>
              </a:rPr>
              <a:t>the</a:t>
            </a:r>
            <a:r>
              <a:rPr lang="pt-BR" sz="2200" dirty="0">
                <a:solidFill>
                  <a:srgbClr val="C00000"/>
                </a:solidFill>
              </a:rPr>
              <a:t> </a:t>
            </a:r>
            <a:r>
              <a:rPr lang="pt-BR" sz="2200" dirty="0" err="1">
                <a:solidFill>
                  <a:srgbClr val="C00000"/>
                </a:solidFill>
              </a:rPr>
              <a:t>content</a:t>
            </a:r>
            <a:r>
              <a:rPr lang="pt-BR" sz="2200" dirty="0">
                <a:solidFill>
                  <a:srgbClr val="C00000"/>
                </a:solidFill>
              </a:rPr>
              <a:t> </a:t>
            </a:r>
            <a:r>
              <a:rPr lang="pt-BR" sz="2200" dirty="0" err="1">
                <a:solidFill>
                  <a:srgbClr val="C00000"/>
                </a:solidFill>
              </a:rPr>
              <a:t>and</a:t>
            </a:r>
            <a:r>
              <a:rPr lang="pt-BR" sz="2200" dirty="0">
                <a:solidFill>
                  <a:srgbClr val="C00000"/>
                </a:solidFill>
              </a:rPr>
              <a:t> inputs </a:t>
            </a:r>
            <a:r>
              <a:rPr lang="pt-BR" sz="2200" dirty="0" err="1">
                <a:solidFill>
                  <a:srgbClr val="C00000"/>
                </a:solidFill>
              </a:rPr>
              <a:t>given</a:t>
            </a:r>
            <a:r>
              <a:rPr lang="pt-BR" sz="2200" dirty="0">
                <a:solidFill>
                  <a:srgbClr val="C00000"/>
                </a:solidFill>
              </a:rPr>
              <a:t> </a:t>
            </a:r>
            <a:r>
              <a:rPr lang="pt-BR" sz="2200" dirty="0" err="1">
                <a:solidFill>
                  <a:srgbClr val="C00000"/>
                </a:solidFill>
              </a:rPr>
              <a:t>by</a:t>
            </a:r>
            <a:r>
              <a:rPr lang="pt-BR" sz="2200" dirty="0">
                <a:solidFill>
                  <a:srgbClr val="C00000"/>
                </a:solidFill>
              </a:rPr>
              <a:t> </a:t>
            </a:r>
            <a:r>
              <a:rPr lang="pt-BR" sz="2200" dirty="0" err="1">
                <a:solidFill>
                  <a:srgbClr val="C00000"/>
                </a:solidFill>
              </a:rPr>
              <a:t>all</a:t>
            </a:r>
            <a:r>
              <a:rPr lang="pt-BR" sz="2200" dirty="0">
                <a:solidFill>
                  <a:srgbClr val="C00000"/>
                </a:solidFill>
              </a:rPr>
              <a:t> </a:t>
            </a:r>
            <a:r>
              <a:rPr lang="pt-BR" sz="2200" dirty="0" err="1">
                <a:solidFill>
                  <a:srgbClr val="C00000"/>
                </a:solidFill>
              </a:rPr>
              <a:t>participants</a:t>
            </a:r>
            <a:endParaRPr lang="es" sz="2200" dirty="0">
              <a:solidFill>
                <a:srgbClr val="C00000"/>
              </a:solidFill>
            </a:endParaRPr>
          </a:p>
        </p:txBody>
      </p:sp>
      <p:pic>
        <p:nvPicPr>
          <p:cNvPr id="192" name="Google Shape;19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275" y="6373"/>
            <a:ext cx="427167" cy="436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0050" y="840425"/>
            <a:ext cx="2810405" cy="339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6225" y="4741550"/>
            <a:ext cx="1359197" cy="28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30499" y="4539550"/>
            <a:ext cx="999586" cy="715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583E3064-9030-70F3-BFD4-53D7B58F0FF4}"/>
              </a:ext>
            </a:extLst>
          </p:cNvPr>
          <p:cNvGrpSpPr/>
          <p:nvPr/>
        </p:nvGrpSpPr>
        <p:grpSpPr>
          <a:xfrm>
            <a:off x="3531029" y="4508703"/>
            <a:ext cx="5565775" cy="657225"/>
            <a:chOff x="0" y="0"/>
            <a:chExt cx="8512504" cy="1190839"/>
          </a:xfrm>
        </p:grpSpPr>
        <p:pic>
          <p:nvPicPr>
            <p:cNvPr id="3" name="Imagen 2" descr="Interfaz de usuario gráfica, Aplicación, PowerPoint&#10;&#10;Descripción generada automáticamente">
              <a:extLst>
                <a:ext uri="{FF2B5EF4-FFF2-40B4-BE49-F238E27FC236}">
                  <a16:creationId xmlns:a16="http://schemas.microsoft.com/office/drawing/2014/main" id="{DBC98E71-699D-FA04-5287-1C08FF0A63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9693" t="70354" r="29795" b="17674"/>
            <a:stretch/>
          </p:blipFill>
          <p:spPr>
            <a:xfrm>
              <a:off x="0" y="0"/>
              <a:ext cx="8512504" cy="1134133"/>
            </a:xfrm>
            <a:prstGeom prst="rect">
              <a:avLst/>
            </a:prstGeom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D88F402A-159B-3C76-C504-E1F0E4944013}"/>
                </a:ext>
              </a:extLst>
            </p:cNvPr>
            <p:cNvSpPr/>
            <p:nvPr/>
          </p:nvSpPr>
          <p:spPr>
            <a:xfrm>
              <a:off x="63814" y="482002"/>
              <a:ext cx="2268279" cy="708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ES_tradnl"/>
            </a:p>
          </p:txBody>
        </p:sp>
        <p:pic>
          <p:nvPicPr>
            <p:cNvPr id="5" name="Imagen 4" descr="Logotipo&#10;&#10;El contenido generado por IA puede ser incorrecto.">
              <a:extLst>
                <a:ext uri="{FF2B5EF4-FFF2-40B4-BE49-F238E27FC236}">
                  <a16:creationId xmlns:a16="http://schemas.microsoft.com/office/drawing/2014/main" id="{1A3E1F7C-CC09-ADFB-1EDC-662A220E8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8474" y="564696"/>
              <a:ext cx="1319342" cy="4831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/>
          <p:nvPr/>
        </p:nvSpPr>
        <p:spPr>
          <a:xfrm>
            <a:off x="-1" y="0"/>
            <a:ext cx="9144000" cy="712523"/>
          </a:xfrm>
          <a:prstGeom prst="rect">
            <a:avLst/>
          </a:prstGeom>
          <a:solidFill>
            <a:srgbClr val="DE514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449263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s-MX" sz="2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El Colgadero de dones / The </a:t>
            </a:r>
            <a:r>
              <a:rPr lang="es-MX" sz="2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skills</a:t>
            </a:r>
            <a:r>
              <a:rPr lang="es-MX" sz="2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hanger</a:t>
            </a:r>
            <a:r>
              <a:rPr lang="es-MX" sz="2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26"/>
          <p:cNvPicPr preferRelativeResize="0"/>
          <p:nvPr/>
        </p:nvPicPr>
        <p:blipFill rotWithShape="1">
          <a:blip r:embed="rId3">
            <a:alphaModFix/>
          </a:blip>
          <a:srcRect t="14288" r="20236"/>
          <a:stretch/>
        </p:blipFill>
        <p:spPr>
          <a:xfrm>
            <a:off x="7297947" y="0"/>
            <a:ext cx="1846052" cy="603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225" y="4741550"/>
            <a:ext cx="1359197" cy="28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30499" y="4539550"/>
            <a:ext cx="999586" cy="71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Imagen que contiene interior, toalla, muebles, estante&#10;&#10;El contenido generado por IA puede ser incorrecto.">
            <a:extLst>
              <a:ext uri="{FF2B5EF4-FFF2-40B4-BE49-F238E27FC236}">
                <a16:creationId xmlns:a16="http://schemas.microsoft.com/office/drawing/2014/main" id="{2E068884-FDBB-65F1-1805-A098F6618C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35293" y="1903223"/>
            <a:ext cx="2950429" cy="196365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8510F1F-5C52-2A24-6ADB-B1E96EDA5D64}"/>
              </a:ext>
            </a:extLst>
          </p:cNvPr>
          <p:cNvSpPr txBox="1"/>
          <p:nvPr/>
        </p:nvSpPr>
        <p:spPr>
          <a:xfrm>
            <a:off x="3369120" y="978540"/>
            <a:ext cx="55667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b="1" dirty="0">
                <a:solidFill>
                  <a:srgbClr val="C00000"/>
                </a:solidFill>
              </a:rPr>
              <a:t>Momento 1</a:t>
            </a:r>
            <a:r>
              <a:rPr lang="es-MX" sz="1500" dirty="0"/>
              <a:t>: Cada participante ofrece al grupo 2 dos de sus dones en términos de conocimientos de temas, metodologías, herramienas (máximo 3).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b="1" dirty="0">
                <a:solidFill>
                  <a:srgbClr val="C00000"/>
                </a:solidFill>
              </a:rPr>
              <a:t>Momento 2:</a:t>
            </a:r>
            <a:r>
              <a:rPr lang="es-MX" sz="1500" dirty="0"/>
              <a:t> Los dones se cuelgan en el colgadero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b="1" dirty="0">
                <a:solidFill>
                  <a:srgbClr val="C00000"/>
                </a:solidFill>
              </a:rPr>
              <a:t>Momento 3</a:t>
            </a:r>
            <a:r>
              <a:rPr lang="es-MX" sz="1500" dirty="0"/>
              <a:t>: Cada actor escribe su nombre en un Post </a:t>
            </a:r>
            <a:r>
              <a:rPr lang="es-MX" sz="1500" dirty="0" err="1"/>
              <a:t>It</a:t>
            </a:r>
            <a:r>
              <a:rPr lang="es-MX" sz="1500" dirty="0"/>
              <a:t> y lo ubica en el o los  temas que considere necesario.</a:t>
            </a:r>
            <a:endParaRPr lang="es-CO" sz="15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464FAD2-E598-4A69-1164-4552B3B36768}"/>
              </a:ext>
            </a:extLst>
          </p:cNvPr>
          <p:cNvSpPr txBox="1"/>
          <p:nvPr/>
        </p:nvSpPr>
        <p:spPr>
          <a:xfrm>
            <a:off x="3300977" y="2722817"/>
            <a:ext cx="5703085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b="1" dirty="0" err="1">
                <a:solidFill>
                  <a:schemeClr val="tx1"/>
                </a:solidFill>
              </a:rPr>
              <a:t>Moment</a:t>
            </a:r>
            <a:r>
              <a:rPr lang="pt-BR" sz="1500" b="1" dirty="0">
                <a:solidFill>
                  <a:schemeClr val="tx1"/>
                </a:solidFill>
              </a:rPr>
              <a:t> 1: </a:t>
            </a:r>
            <a:r>
              <a:rPr lang="pt-BR" sz="1500" dirty="0" err="1">
                <a:solidFill>
                  <a:srgbClr val="C00000"/>
                </a:solidFill>
              </a:rPr>
              <a:t>Each</a:t>
            </a:r>
            <a:r>
              <a:rPr lang="pt-BR" sz="1500" dirty="0">
                <a:solidFill>
                  <a:srgbClr val="C00000"/>
                </a:solidFill>
              </a:rPr>
              <a:t> </a:t>
            </a:r>
            <a:r>
              <a:rPr lang="pt-BR" sz="1500" dirty="0" err="1">
                <a:solidFill>
                  <a:srgbClr val="C00000"/>
                </a:solidFill>
              </a:rPr>
              <a:t>participant</a:t>
            </a:r>
            <a:r>
              <a:rPr lang="pt-BR" sz="1500" dirty="0">
                <a:solidFill>
                  <a:srgbClr val="C00000"/>
                </a:solidFill>
              </a:rPr>
              <a:t> </a:t>
            </a:r>
            <a:r>
              <a:rPr lang="pt-BR" sz="1500" dirty="0" err="1">
                <a:solidFill>
                  <a:srgbClr val="C00000"/>
                </a:solidFill>
              </a:rPr>
              <a:t>offers</a:t>
            </a:r>
            <a:r>
              <a:rPr lang="pt-BR" sz="1500" dirty="0">
                <a:solidFill>
                  <a:srgbClr val="C00000"/>
                </a:solidFill>
              </a:rPr>
              <a:t> </a:t>
            </a:r>
            <a:r>
              <a:rPr lang="pt-BR" sz="1500" dirty="0" err="1">
                <a:solidFill>
                  <a:srgbClr val="C00000"/>
                </a:solidFill>
              </a:rPr>
              <a:t>to</a:t>
            </a:r>
            <a:r>
              <a:rPr lang="pt-BR" sz="1500" dirty="0">
                <a:solidFill>
                  <a:srgbClr val="C00000"/>
                </a:solidFill>
              </a:rPr>
              <a:t> </a:t>
            </a:r>
            <a:r>
              <a:rPr lang="pt-BR" sz="1500" dirty="0" err="1">
                <a:solidFill>
                  <a:srgbClr val="C00000"/>
                </a:solidFill>
              </a:rPr>
              <a:t>group</a:t>
            </a:r>
            <a:r>
              <a:rPr lang="pt-BR" sz="1500" dirty="0">
                <a:solidFill>
                  <a:srgbClr val="C00000"/>
                </a:solidFill>
              </a:rPr>
              <a:t> 2 </a:t>
            </a:r>
            <a:r>
              <a:rPr lang="pt-BR" sz="1500" dirty="0" err="1">
                <a:solidFill>
                  <a:srgbClr val="C00000"/>
                </a:solidFill>
              </a:rPr>
              <a:t>two</a:t>
            </a:r>
            <a:r>
              <a:rPr lang="pt-BR" sz="1500" dirty="0">
                <a:solidFill>
                  <a:srgbClr val="C00000"/>
                </a:solidFill>
              </a:rPr>
              <a:t> </a:t>
            </a:r>
            <a:r>
              <a:rPr lang="pt-BR" sz="1500" dirty="0" err="1">
                <a:solidFill>
                  <a:srgbClr val="C00000"/>
                </a:solidFill>
              </a:rPr>
              <a:t>of</a:t>
            </a:r>
            <a:r>
              <a:rPr lang="pt-BR" sz="1500" dirty="0">
                <a:solidFill>
                  <a:srgbClr val="C00000"/>
                </a:solidFill>
              </a:rPr>
              <a:t> </a:t>
            </a:r>
            <a:r>
              <a:rPr lang="pt-BR" sz="1500" dirty="0" err="1">
                <a:solidFill>
                  <a:srgbClr val="C00000"/>
                </a:solidFill>
              </a:rPr>
              <a:t>his</a:t>
            </a:r>
            <a:r>
              <a:rPr lang="pt-BR" sz="1500" dirty="0">
                <a:solidFill>
                  <a:srgbClr val="C00000"/>
                </a:solidFill>
              </a:rPr>
              <a:t> </a:t>
            </a:r>
            <a:r>
              <a:rPr lang="pt-BR" sz="1500" dirty="0" err="1">
                <a:solidFill>
                  <a:srgbClr val="C00000"/>
                </a:solidFill>
              </a:rPr>
              <a:t>gifts</a:t>
            </a:r>
            <a:r>
              <a:rPr lang="pt-BR" sz="1500" dirty="0">
                <a:solidFill>
                  <a:srgbClr val="C00000"/>
                </a:solidFill>
              </a:rPr>
              <a:t> in </a:t>
            </a:r>
            <a:r>
              <a:rPr lang="pt-BR" sz="1500" dirty="0" err="1">
                <a:solidFill>
                  <a:srgbClr val="C00000"/>
                </a:solidFill>
              </a:rPr>
              <a:t>terms</a:t>
            </a:r>
            <a:r>
              <a:rPr lang="pt-BR" sz="1500" dirty="0">
                <a:solidFill>
                  <a:srgbClr val="C00000"/>
                </a:solidFill>
              </a:rPr>
              <a:t> </a:t>
            </a:r>
            <a:r>
              <a:rPr lang="pt-BR" sz="1500" dirty="0" err="1">
                <a:solidFill>
                  <a:srgbClr val="C00000"/>
                </a:solidFill>
              </a:rPr>
              <a:t>of</a:t>
            </a:r>
            <a:r>
              <a:rPr lang="pt-BR" sz="1500" dirty="0">
                <a:solidFill>
                  <a:srgbClr val="C00000"/>
                </a:solidFill>
              </a:rPr>
              <a:t> </a:t>
            </a:r>
            <a:r>
              <a:rPr lang="pt-BR" sz="1500" dirty="0" err="1">
                <a:solidFill>
                  <a:srgbClr val="C00000"/>
                </a:solidFill>
              </a:rPr>
              <a:t>subject</a:t>
            </a:r>
            <a:r>
              <a:rPr lang="pt-BR" sz="1500" dirty="0">
                <a:solidFill>
                  <a:srgbClr val="C00000"/>
                </a:solidFill>
              </a:rPr>
              <a:t> </a:t>
            </a:r>
            <a:r>
              <a:rPr lang="pt-BR" sz="1500" dirty="0" err="1">
                <a:solidFill>
                  <a:srgbClr val="C00000"/>
                </a:solidFill>
              </a:rPr>
              <a:t>knowledge</a:t>
            </a:r>
            <a:r>
              <a:rPr lang="pt-BR" sz="1500" dirty="0">
                <a:solidFill>
                  <a:srgbClr val="C00000"/>
                </a:solidFill>
              </a:rPr>
              <a:t>, </a:t>
            </a:r>
            <a:r>
              <a:rPr lang="pt-BR" sz="1500" dirty="0" err="1">
                <a:solidFill>
                  <a:srgbClr val="C00000"/>
                </a:solidFill>
              </a:rPr>
              <a:t>methodologies</a:t>
            </a:r>
            <a:r>
              <a:rPr lang="pt-BR" sz="1500" dirty="0">
                <a:solidFill>
                  <a:srgbClr val="C00000"/>
                </a:solidFill>
              </a:rPr>
              <a:t>, tools (</a:t>
            </a:r>
            <a:r>
              <a:rPr lang="pt-BR" sz="1500" dirty="0" err="1">
                <a:solidFill>
                  <a:srgbClr val="C00000"/>
                </a:solidFill>
              </a:rPr>
              <a:t>maximum</a:t>
            </a:r>
            <a:r>
              <a:rPr lang="pt-BR" sz="1500" dirty="0">
                <a:solidFill>
                  <a:srgbClr val="C00000"/>
                </a:solidFill>
              </a:rPr>
              <a:t> 3).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b="1" dirty="0" err="1">
                <a:solidFill>
                  <a:schemeClr val="tx1"/>
                </a:solidFill>
              </a:rPr>
              <a:t>Moment</a:t>
            </a:r>
            <a:r>
              <a:rPr lang="pt-BR" sz="1500" b="1" dirty="0">
                <a:solidFill>
                  <a:schemeClr val="tx1"/>
                </a:solidFill>
              </a:rPr>
              <a:t> 2: </a:t>
            </a:r>
            <a:r>
              <a:rPr lang="pt-BR" sz="1500" dirty="0">
                <a:solidFill>
                  <a:srgbClr val="C00000"/>
                </a:solidFill>
              </a:rPr>
              <a:t>The </a:t>
            </a:r>
            <a:r>
              <a:rPr lang="pt-BR" sz="1500" dirty="0" err="1">
                <a:solidFill>
                  <a:srgbClr val="C00000"/>
                </a:solidFill>
              </a:rPr>
              <a:t>gifts</a:t>
            </a:r>
            <a:r>
              <a:rPr lang="pt-BR" sz="1500" dirty="0">
                <a:solidFill>
                  <a:srgbClr val="C00000"/>
                </a:solidFill>
              </a:rPr>
              <a:t> are </a:t>
            </a:r>
            <a:r>
              <a:rPr lang="pt-BR" sz="1500" dirty="0" err="1">
                <a:solidFill>
                  <a:srgbClr val="C00000"/>
                </a:solidFill>
              </a:rPr>
              <a:t>hung</a:t>
            </a:r>
            <a:r>
              <a:rPr lang="pt-BR" sz="1500" dirty="0">
                <a:solidFill>
                  <a:srgbClr val="C00000"/>
                </a:solidFill>
              </a:rPr>
              <a:t> in the </a:t>
            </a:r>
            <a:r>
              <a:rPr lang="pt-BR" sz="1500" dirty="0" err="1">
                <a:solidFill>
                  <a:srgbClr val="C00000"/>
                </a:solidFill>
              </a:rPr>
              <a:t>hanger</a:t>
            </a:r>
            <a:endParaRPr lang="pt-BR" sz="15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b="1" dirty="0" err="1">
                <a:solidFill>
                  <a:schemeClr val="tx1"/>
                </a:solidFill>
              </a:rPr>
              <a:t>Moment</a:t>
            </a:r>
            <a:r>
              <a:rPr lang="pt-BR" sz="1500" b="1" dirty="0">
                <a:solidFill>
                  <a:schemeClr val="tx1"/>
                </a:solidFill>
              </a:rPr>
              <a:t> 3: </a:t>
            </a:r>
            <a:r>
              <a:rPr lang="pt-BR" sz="1500" dirty="0" err="1">
                <a:solidFill>
                  <a:srgbClr val="C00000"/>
                </a:solidFill>
              </a:rPr>
              <a:t>Each</a:t>
            </a:r>
            <a:r>
              <a:rPr lang="pt-BR" sz="1500" dirty="0">
                <a:solidFill>
                  <a:srgbClr val="C00000"/>
                </a:solidFill>
              </a:rPr>
              <a:t> </a:t>
            </a:r>
            <a:r>
              <a:rPr lang="pt-BR" sz="1500" dirty="0" err="1">
                <a:solidFill>
                  <a:srgbClr val="C00000"/>
                </a:solidFill>
              </a:rPr>
              <a:t>actor</a:t>
            </a:r>
            <a:r>
              <a:rPr lang="pt-BR" sz="1500" dirty="0">
                <a:solidFill>
                  <a:srgbClr val="C00000"/>
                </a:solidFill>
              </a:rPr>
              <a:t> </a:t>
            </a:r>
            <a:r>
              <a:rPr lang="pt-BR" sz="1500" dirty="0" err="1">
                <a:solidFill>
                  <a:srgbClr val="C00000"/>
                </a:solidFill>
              </a:rPr>
              <a:t>writes</a:t>
            </a:r>
            <a:r>
              <a:rPr lang="pt-BR" sz="1500" dirty="0">
                <a:solidFill>
                  <a:srgbClr val="C00000"/>
                </a:solidFill>
              </a:rPr>
              <a:t> </a:t>
            </a:r>
            <a:r>
              <a:rPr lang="pt-BR" sz="1500" dirty="0" err="1">
                <a:solidFill>
                  <a:srgbClr val="C00000"/>
                </a:solidFill>
              </a:rPr>
              <a:t>his</a:t>
            </a:r>
            <a:r>
              <a:rPr lang="pt-BR" sz="1500" dirty="0">
                <a:solidFill>
                  <a:srgbClr val="C00000"/>
                </a:solidFill>
              </a:rPr>
              <a:t> </a:t>
            </a:r>
            <a:r>
              <a:rPr lang="pt-BR" sz="1500" dirty="0" err="1">
                <a:solidFill>
                  <a:srgbClr val="C00000"/>
                </a:solidFill>
              </a:rPr>
              <a:t>or</a:t>
            </a:r>
            <a:r>
              <a:rPr lang="pt-BR" sz="1500" dirty="0">
                <a:solidFill>
                  <a:srgbClr val="C00000"/>
                </a:solidFill>
              </a:rPr>
              <a:t> </a:t>
            </a:r>
            <a:r>
              <a:rPr lang="pt-BR" sz="1500" dirty="0" err="1">
                <a:solidFill>
                  <a:srgbClr val="C00000"/>
                </a:solidFill>
              </a:rPr>
              <a:t>her</a:t>
            </a:r>
            <a:r>
              <a:rPr lang="pt-BR" sz="1500" dirty="0">
                <a:solidFill>
                  <a:srgbClr val="C00000"/>
                </a:solidFill>
              </a:rPr>
              <a:t> </a:t>
            </a:r>
            <a:r>
              <a:rPr lang="pt-BR" sz="1500" dirty="0" err="1">
                <a:solidFill>
                  <a:srgbClr val="C00000"/>
                </a:solidFill>
              </a:rPr>
              <a:t>name</a:t>
            </a:r>
            <a:r>
              <a:rPr lang="pt-BR" sz="1500" dirty="0">
                <a:solidFill>
                  <a:srgbClr val="C00000"/>
                </a:solidFill>
              </a:rPr>
              <a:t> in a Post It </a:t>
            </a:r>
            <a:r>
              <a:rPr lang="pt-BR" sz="1500" dirty="0" err="1">
                <a:solidFill>
                  <a:srgbClr val="C00000"/>
                </a:solidFill>
              </a:rPr>
              <a:t>and</a:t>
            </a:r>
            <a:r>
              <a:rPr lang="pt-BR" sz="1500" dirty="0">
                <a:solidFill>
                  <a:srgbClr val="C00000"/>
                </a:solidFill>
              </a:rPr>
              <a:t> </a:t>
            </a:r>
            <a:r>
              <a:rPr lang="pt-BR" sz="1500" dirty="0" err="1">
                <a:solidFill>
                  <a:srgbClr val="C00000"/>
                </a:solidFill>
              </a:rPr>
              <a:t>places</a:t>
            </a:r>
            <a:r>
              <a:rPr lang="pt-BR" sz="1500" dirty="0">
                <a:solidFill>
                  <a:srgbClr val="C00000"/>
                </a:solidFill>
              </a:rPr>
              <a:t> it </a:t>
            </a:r>
            <a:r>
              <a:rPr lang="pt-BR" sz="1500" dirty="0" err="1">
                <a:solidFill>
                  <a:srgbClr val="C00000"/>
                </a:solidFill>
              </a:rPr>
              <a:t>on</a:t>
            </a:r>
            <a:r>
              <a:rPr lang="pt-BR" sz="1500" dirty="0">
                <a:solidFill>
                  <a:srgbClr val="C00000"/>
                </a:solidFill>
              </a:rPr>
              <a:t> </a:t>
            </a:r>
            <a:r>
              <a:rPr lang="pt-BR" sz="1500" dirty="0" err="1">
                <a:solidFill>
                  <a:srgbClr val="C00000"/>
                </a:solidFill>
              </a:rPr>
              <a:t>the</a:t>
            </a:r>
            <a:r>
              <a:rPr lang="pt-BR" sz="1500" dirty="0">
                <a:solidFill>
                  <a:srgbClr val="C00000"/>
                </a:solidFill>
              </a:rPr>
              <a:t> </a:t>
            </a:r>
            <a:r>
              <a:rPr lang="pt-BR" sz="1500" dirty="0" err="1">
                <a:solidFill>
                  <a:srgbClr val="C00000"/>
                </a:solidFill>
              </a:rPr>
              <a:t>topic</a:t>
            </a:r>
            <a:r>
              <a:rPr lang="pt-BR" sz="1500" dirty="0">
                <a:solidFill>
                  <a:srgbClr val="C00000"/>
                </a:solidFill>
              </a:rPr>
              <a:t> </a:t>
            </a:r>
            <a:r>
              <a:rPr lang="pt-BR" sz="1500" dirty="0" err="1">
                <a:solidFill>
                  <a:srgbClr val="C00000"/>
                </a:solidFill>
              </a:rPr>
              <a:t>or</a:t>
            </a:r>
            <a:r>
              <a:rPr lang="pt-BR" sz="1500" dirty="0">
                <a:solidFill>
                  <a:srgbClr val="C00000"/>
                </a:solidFill>
              </a:rPr>
              <a:t> </a:t>
            </a:r>
            <a:r>
              <a:rPr lang="pt-BR" sz="1500" dirty="0" err="1">
                <a:solidFill>
                  <a:srgbClr val="C00000"/>
                </a:solidFill>
              </a:rPr>
              <a:t>topics</a:t>
            </a:r>
            <a:r>
              <a:rPr lang="pt-BR" sz="1500" dirty="0">
                <a:solidFill>
                  <a:srgbClr val="C00000"/>
                </a:solidFill>
              </a:rPr>
              <a:t> </a:t>
            </a:r>
            <a:r>
              <a:rPr lang="pt-BR" sz="1500" dirty="0" err="1">
                <a:solidFill>
                  <a:srgbClr val="C00000"/>
                </a:solidFill>
              </a:rPr>
              <a:t>that</a:t>
            </a:r>
            <a:r>
              <a:rPr lang="pt-BR" sz="1500" dirty="0">
                <a:solidFill>
                  <a:srgbClr val="C00000"/>
                </a:solidFill>
              </a:rPr>
              <a:t> </a:t>
            </a:r>
            <a:r>
              <a:rPr lang="pt-BR" sz="1500" dirty="0" err="1">
                <a:solidFill>
                  <a:srgbClr val="C00000"/>
                </a:solidFill>
              </a:rPr>
              <a:t>he</a:t>
            </a:r>
            <a:r>
              <a:rPr lang="pt-BR" sz="1500" dirty="0">
                <a:solidFill>
                  <a:srgbClr val="C00000"/>
                </a:solidFill>
              </a:rPr>
              <a:t> </a:t>
            </a:r>
            <a:r>
              <a:rPr lang="pt-BR" sz="1500" dirty="0" err="1">
                <a:solidFill>
                  <a:srgbClr val="C00000"/>
                </a:solidFill>
              </a:rPr>
              <a:t>or</a:t>
            </a:r>
            <a:r>
              <a:rPr lang="pt-BR" sz="1500" dirty="0">
                <a:solidFill>
                  <a:srgbClr val="C00000"/>
                </a:solidFill>
              </a:rPr>
              <a:t> </a:t>
            </a:r>
            <a:r>
              <a:rPr lang="pt-BR" sz="1500" dirty="0" err="1">
                <a:solidFill>
                  <a:srgbClr val="C00000"/>
                </a:solidFill>
              </a:rPr>
              <a:t>she</a:t>
            </a:r>
            <a:r>
              <a:rPr lang="pt-BR" sz="1500" dirty="0">
                <a:solidFill>
                  <a:srgbClr val="C00000"/>
                </a:solidFill>
              </a:rPr>
              <a:t> </a:t>
            </a:r>
            <a:r>
              <a:rPr lang="pt-BR" sz="1500" dirty="0" err="1">
                <a:solidFill>
                  <a:srgbClr val="C00000"/>
                </a:solidFill>
              </a:rPr>
              <a:t>considers</a:t>
            </a:r>
            <a:r>
              <a:rPr lang="pt-BR" sz="1500" dirty="0">
                <a:solidFill>
                  <a:srgbClr val="C00000"/>
                </a:solidFill>
              </a:rPr>
              <a:t> </a:t>
            </a:r>
            <a:r>
              <a:rPr lang="pt-BR" sz="1500" dirty="0" err="1">
                <a:solidFill>
                  <a:srgbClr val="C00000"/>
                </a:solidFill>
              </a:rPr>
              <a:t>necessary</a:t>
            </a:r>
            <a:r>
              <a:rPr lang="pt-BR" sz="1500" dirty="0">
                <a:solidFill>
                  <a:srgbClr val="C00000"/>
                </a:solidFill>
              </a:rPr>
              <a:t>.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B659D83B-25CB-55C0-D6DE-8D1CDBA058C9}"/>
              </a:ext>
            </a:extLst>
          </p:cNvPr>
          <p:cNvGrpSpPr/>
          <p:nvPr/>
        </p:nvGrpSpPr>
        <p:grpSpPr>
          <a:xfrm>
            <a:off x="3160712" y="4486275"/>
            <a:ext cx="5565775" cy="657225"/>
            <a:chOff x="0" y="0"/>
            <a:chExt cx="8512504" cy="1190839"/>
          </a:xfrm>
        </p:grpSpPr>
        <p:pic>
          <p:nvPicPr>
            <p:cNvPr id="6" name="Imagen 5" descr="Interfaz de usuario gráfica, Aplicación, PowerPoint&#10;&#10;Descripción generada automáticamente">
              <a:extLst>
                <a:ext uri="{FF2B5EF4-FFF2-40B4-BE49-F238E27FC236}">
                  <a16:creationId xmlns:a16="http://schemas.microsoft.com/office/drawing/2014/main" id="{3C933D28-DF79-1CC3-BF2B-79893CEA5E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9693" t="70354" r="29795" b="17674"/>
            <a:stretch/>
          </p:blipFill>
          <p:spPr>
            <a:xfrm>
              <a:off x="0" y="0"/>
              <a:ext cx="8512504" cy="1134133"/>
            </a:xfrm>
            <a:prstGeom prst="rect">
              <a:avLst/>
            </a:prstGeom>
          </p:spPr>
        </p:pic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BCB1DF60-7A4B-AEA8-ECB9-300C177BC695}"/>
                </a:ext>
              </a:extLst>
            </p:cNvPr>
            <p:cNvSpPr/>
            <p:nvPr/>
          </p:nvSpPr>
          <p:spPr>
            <a:xfrm>
              <a:off x="63814" y="482002"/>
              <a:ext cx="2268279" cy="708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ES_tradnl"/>
            </a:p>
          </p:txBody>
        </p:sp>
        <p:pic>
          <p:nvPicPr>
            <p:cNvPr id="8" name="Imagen 7" descr="Logotipo&#10;&#10;El contenido generado por IA puede ser incorrecto.">
              <a:extLst>
                <a:ext uri="{FF2B5EF4-FFF2-40B4-BE49-F238E27FC236}">
                  <a16:creationId xmlns:a16="http://schemas.microsoft.com/office/drawing/2014/main" id="{D7034D90-A134-A57D-205B-36F02F964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8474" y="564696"/>
              <a:ext cx="1319342" cy="483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195841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feb837-75b8-4da0-839f-eb1c5ea2152d" xsi:nil="true"/>
    <n72767502c1c4e9bae8ce013fdee11cf xmlns="33d2ceeb-fd15-4065-892e-5be14dece4ff">
      <Terms xmlns="http://schemas.microsoft.com/office/infopath/2007/PartnerControls"/>
    </n72767502c1c4e9bae8ce013fdee11cf>
    <n4242925c0c540b099bbef476ae0347d xmlns="33d2ceeb-fd15-4065-892e-5be14dece4ff">
      <Terms xmlns="http://schemas.microsoft.com/office/infopath/2007/PartnerControls"/>
    </n4242925c0c540b099bbef476ae0347d>
    <lcf76f155ced4ddcb4097134ff3c332f xmlns="33d2ceeb-fd15-4065-892e-5be14dece4f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DA512BF9E793498E3011D39B1824AC" ma:contentTypeVersion="22" ma:contentTypeDescription="Crear nuevo documento." ma:contentTypeScope="" ma:versionID="fbbdc731cb5e863fb162c96bca32bf01">
  <xsd:schema xmlns:xsd="http://www.w3.org/2001/XMLSchema" xmlns:xs="http://www.w3.org/2001/XMLSchema" xmlns:p="http://schemas.microsoft.com/office/2006/metadata/properties" xmlns:ns2="33d2ceeb-fd15-4065-892e-5be14dece4ff" xmlns:ns3="14feb837-75b8-4da0-839f-eb1c5ea2152d" xmlns:ns4="61c22d5d-bdf7-4cb5-8a9c-6c28073473a9" targetNamespace="http://schemas.microsoft.com/office/2006/metadata/properties" ma:root="true" ma:fieldsID="eedea1f3a0536bbb4199cfb10e6bba52" ns2:_="" ns3:_="" ns4:_="">
    <xsd:import namespace="33d2ceeb-fd15-4065-892e-5be14dece4ff"/>
    <xsd:import namespace="14feb837-75b8-4da0-839f-eb1c5ea2152d"/>
    <xsd:import namespace="61c22d5d-bdf7-4cb5-8a9c-6c28073473a9"/>
    <xsd:element name="properties">
      <xsd:complexType>
        <xsd:sequence>
          <xsd:element name="documentManagement">
            <xsd:complexType>
              <xsd:all>
                <xsd:element ref="ns2:n72767502c1c4e9bae8ce013fdee11cf" minOccurs="0"/>
                <xsd:element ref="ns3:TaxCatchAll" minOccurs="0"/>
                <xsd:element ref="ns2:n4242925c0c540b099bbef476ae0347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4:SharedWithUsers" minOccurs="0"/>
                <xsd:element ref="ns4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2ceeb-fd15-4065-892e-5be14dece4ff" elementFormDefault="qualified">
    <xsd:import namespace="http://schemas.microsoft.com/office/2006/documentManagement/types"/>
    <xsd:import namespace="http://schemas.microsoft.com/office/infopath/2007/PartnerControls"/>
    <xsd:element name="n72767502c1c4e9bae8ce013fdee11cf" ma:index="9" nillable="true" ma:taxonomy="true" ma:internalName="n72767502c1c4e9bae8ce013fdee11cf" ma:taxonomyFieldName="palabrasclaveempresa" ma:displayName="Palabras clave de FIIAPP" ma:fieldId="{77276750-2c1c-4e9b-ae8c-e013fdee11cf}" ma:taxonomyMulti="true" ma:sspId="0f4afbdf-b431-4932-b70a-70c1915ab58e" ma:termSetId="ef1fcd61-6b57-4f54-bb1f-b9c1166f371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4242925c0c540b099bbef476ae0347d" ma:index="12" nillable="true" ma:taxonomy="true" ma:internalName="n4242925c0c540b099bbef476ae0347d" ma:taxonomyFieldName="palabrasclavesitio" ma:displayName="Palabras clave de sitio" ma:fieldId="{74242925-c0c5-40b0-99bb-ef476ae0347d}" ma:taxonomyMulti="true" ma:sspId="0f4afbdf-b431-4932-b70a-70c1915ab58e" ma:termSetId="9543e3d4-bc00-4806-8d2a-8eaffc9c5c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Etiquetas de imagen" ma:readOnly="false" ma:fieldId="{5cf76f15-5ced-4ddc-b409-7134ff3c332f}" ma:taxonomyMulti="true" ma:sspId="0f4afbdf-b431-4932-b70a-70c1915ab5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feb837-75b8-4da0-839f-eb1c5ea2152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ba24d67-f076-400f-a89a-89655bed651a}" ma:internalName="TaxCatchAll" ma:showField="CatchAllData" ma:web="14feb837-75b8-4da0-839f-eb1c5ea215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c22d5d-bdf7-4cb5-8a9c-6c28073473a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0C6FF5-22C4-4E37-A74E-53F2D5A36804}">
  <ds:schemaRefs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33d2ceeb-fd15-4065-892e-5be14dece4ff"/>
    <ds:schemaRef ds:uri="http://purl.org/dc/terms/"/>
    <ds:schemaRef ds:uri="http://purl.org/dc/dcmitype/"/>
    <ds:schemaRef ds:uri="http://schemas.openxmlformats.org/package/2006/metadata/core-properties"/>
    <ds:schemaRef ds:uri="61c22d5d-bdf7-4cb5-8a9c-6c28073473a9"/>
    <ds:schemaRef ds:uri="14feb837-75b8-4da0-839f-eb1c5ea2152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FB71BCA-3127-4B24-80A9-27113B9EA8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d2ceeb-fd15-4065-892e-5be14dece4ff"/>
    <ds:schemaRef ds:uri="14feb837-75b8-4da0-839f-eb1c5ea2152d"/>
    <ds:schemaRef ds:uri="61c22d5d-bdf7-4cb5-8a9c-6c28073473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D3DF12-508C-4BA6-B51B-BD683C6AC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544</Words>
  <Application>Microsoft Office PowerPoint</Application>
  <PresentationFormat>Presentación en pantalla (16:9)</PresentationFormat>
  <Paragraphs>44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Wingdings</vt:lpstr>
      <vt:lpstr>Simple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Mercedes Alonso Segoviano - FIIAPP</dc:creator>
  <cp:lastModifiedBy>Mercedes Alonso Segoviano - FIIAPP</cp:lastModifiedBy>
  <cp:revision>8</cp:revision>
  <dcterms:modified xsi:type="dcterms:W3CDTF">2025-03-25T02:54:33Z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0x01010041DA512BF9E793498E3011D39B1824AC</vt:lpwstr>
  </property>
  <property fmtid="{D5CDD505-2E9C-101B-9397-08002B2CF9AE}" pid="3" name="MediaServiceImageTags">
    <vt:lpwstr/>
  </property>
  <property fmtid="{D5CDD505-2E9C-101B-9397-08002B2CF9AE}" pid="4" name="palabrasclavesitio">
    <vt:lpwstr/>
  </property>
  <property fmtid="{D5CDD505-2E9C-101B-9397-08002B2CF9AE}" pid="5" name="palabrasclaveempresa">
    <vt:lpwstr/>
  </property>
</Properties>
</file>