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4"/>
  </p:notesMasterIdLst>
  <p:sldIdLst>
    <p:sldId id="256" r:id="rId6"/>
    <p:sldId id="257" r:id="rId7"/>
    <p:sldId id="263" r:id="rId8"/>
    <p:sldId id="264" r:id="rId9"/>
    <p:sldId id="260" r:id="rId10"/>
    <p:sldId id="262" r:id="rId11"/>
    <p:sldId id="301" r:id="rId12"/>
    <p:sldId id="30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73334-CCFD-4644-AA93-E99757C28E17}" v="186" dt="2025-03-23T10:42:27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6445" autoAdjust="0"/>
  </p:normalViewPr>
  <p:slideViewPr>
    <p:cSldViewPr snapToGrid="0">
      <p:cViewPr varScale="1">
        <p:scale>
          <a:sx n="68" d="100"/>
          <a:sy n="68" d="100"/>
        </p:scale>
        <p:origin x="109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edes Alonso Segoviano - FIIAPP" userId="2119bbcc-7b0b-45fd-ae80-88cf7c99f0cd" providerId="ADAL" clId="{17473334-CCFD-4644-AA93-E99757C28E17}"/>
    <pc:docChg chg="undo custSel modSld">
      <pc:chgData name="Mercedes Alonso Segoviano - FIIAPP" userId="2119bbcc-7b0b-45fd-ae80-88cf7c99f0cd" providerId="ADAL" clId="{17473334-CCFD-4644-AA93-E99757C28E17}" dt="2025-03-23T10:43:59.766" v="773" actId="14100"/>
      <pc:docMkLst>
        <pc:docMk/>
      </pc:docMkLst>
      <pc:sldChg chg="modSp mod">
        <pc:chgData name="Mercedes Alonso Segoviano - FIIAPP" userId="2119bbcc-7b0b-45fd-ae80-88cf7c99f0cd" providerId="ADAL" clId="{17473334-CCFD-4644-AA93-E99757C28E17}" dt="2025-03-23T10:43:41.003" v="743" actId="207"/>
        <pc:sldMkLst>
          <pc:docMk/>
          <pc:sldMk cId="0" sldId="256"/>
        </pc:sldMkLst>
        <pc:spChg chg="mod">
          <ac:chgData name="Mercedes Alonso Segoviano - FIIAPP" userId="2119bbcc-7b0b-45fd-ae80-88cf7c99f0cd" providerId="ADAL" clId="{17473334-CCFD-4644-AA93-E99757C28E17}" dt="2025-03-23T10:43:41.003" v="743" actId="207"/>
          <ac:spMkLst>
            <pc:docMk/>
            <pc:sldMk cId="0" sldId="256"/>
            <ac:spMk id="130" creationId="{00000000-0000-0000-0000-000000000000}"/>
          </ac:spMkLst>
        </pc:spChg>
      </pc:sldChg>
      <pc:sldChg chg="addSp modSp mod">
        <pc:chgData name="Mercedes Alonso Segoviano - FIIAPP" userId="2119bbcc-7b0b-45fd-ae80-88cf7c99f0cd" providerId="ADAL" clId="{17473334-CCFD-4644-AA93-E99757C28E17}" dt="2025-03-23T10:43:59.766" v="773" actId="14100"/>
        <pc:sldMkLst>
          <pc:docMk/>
          <pc:sldMk cId="0" sldId="257"/>
        </pc:sldMkLst>
        <pc:spChg chg="add mod">
          <ac:chgData name="Mercedes Alonso Segoviano - FIIAPP" userId="2119bbcc-7b0b-45fd-ae80-88cf7c99f0cd" providerId="ADAL" clId="{17473334-CCFD-4644-AA93-E99757C28E17}" dt="2025-03-23T10:43:59.766" v="773" actId="14100"/>
          <ac:spMkLst>
            <pc:docMk/>
            <pc:sldMk cId="0" sldId="257"/>
            <ac:spMk id="2" creationId="{FF1A53B5-8747-5E6B-552A-2A81698E4F49}"/>
          </ac:spMkLst>
        </pc:spChg>
        <pc:spChg chg="add mod">
          <ac:chgData name="Mercedes Alonso Segoviano - FIIAPP" userId="2119bbcc-7b0b-45fd-ae80-88cf7c99f0cd" providerId="ADAL" clId="{17473334-CCFD-4644-AA93-E99757C28E17}" dt="2025-03-23T10:37:31.702" v="337" actId="20577"/>
          <ac:spMkLst>
            <pc:docMk/>
            <pc:sldMk cId="0" sldId="257"/>
            <ac:spMk id="3" creationId="{EBC031DA-DC9D-1BCB-5B91-5A161B5F1821}"/>
          </ac:spMkLst>
        </pc:spChg>
        <pc:spChg chg="mod">
          <ac:chgData name="Mercedes Alonso Segoviano - FIIAPP" userId="2119bbcc-7b0b-45fd-ae80-88cf7c99f0cd" providerId="ADAL" clId="{17473334-CCFD-4644-AA93-E99757C28E17}" dt="2025-03-23T10:29:42.126" v="14" actId="255"/>
          <ac:spMkLst>
            <pc:docMk/>
            <pc:sldMk cId="0" sldId="257"/>
            <ac:spMk id="4" creationId="{45E24C10-2A14-D1C6-C819-3DDFABDFBFD6}"/>
          </ac:spMkLst>
        </pc:spChg>
        <pc:spChg chg="mod">
          <ac:chgData name="Mercedes Alonso Segoviano - FIIAPP" userId="2119bbcc-7b0b-45fd-ae80-88cf7c99f0cd" providerId="ADAL" clId="{17473334-CCFD-4644-AA93-E99757C28E17}" dt="2025-03-23T10:43:54.346" v="772" actId="1038"/>
          <ac:spMkLst>
            <pc:docMk/>
            <pc:sldMk cId="0" sldId="257"/>
            <ac:spMk id="6" creationId="{EC96905A-9B10-5715-D840-EF98DC433A4A}"/>
          </ac:spMkLst>
        </pc:spChg>
        <pc:spChg chg="mod">
          <ac:chgData name="Mercedes Alonso Segoviano - FIIAPP" userId="2119bbcc-7b0b-45fd-ae80-88cf7c99f0cd" providerId="ADAL" clId="{17473334-CCFD-4644-AA93-E99757C28E17}" dt="2025-03-23T10:37:54.334" v="374" actId="207"/>
          <ac:spMkLst>
            <pc:docMk/>
            <pc:sldMk cId="0" sldId="257"/>
            <ac:spMk id="152" creationId="{00000000-0000-0000-0000-000000000000}"/>
          </ac:spMkLst>
        </pc:spChg>
      </pc:sldChg>
      <pc:sldChg chg="addSp modSp mod">
        <pc:chgData name="Mercedes Alonso Segoviano - FIIAPP" userId="2119bbcc-7b0b-45fd-ae80-88cf7c99f0cd" providerId="ADAL" clId="{17473334-CCFD-4644-AA93-E99757C28E17}" dt="2025-03-23T10:41:34.989" v="657"/>
        <pc:sldMkLst>
          <pc:docMk/>
          <pc:sldMk cId="0" sldId="260"/>
        </pc:sldMkLst>
        <pc:spChg chg="mod">
          <ac:chgData name="Mercedes Alonso Segoviano - FIIAPP" userId="2119bbcc-7b0b-45fd-ae80-88cf7c99f0cd" providerId="ADAL" clId="{17473334-CCFD-4644-AA93-E99757C28E17}" dt="2025-03-23T10:32:22.248" v="61" actId="255"/>
          <ac:spMkLst>
            <pc:docMk/>
            <pc:sldMk cId="0" sldId="260"/>
            <ac:spMk id="2" creationId="{85D33485-0BBB-02D1-2335-0965B7598BF1}"/>
          </ac:spMkLst>
        </pc:spChg>
        <pc:spChg chg="add mod">
          <ac:chgData name="Mercedes Alonso Segoviano - FIIAPP" userId="2119bbcc-7b0b-45fd-ae80-88cf7c99f0cd" providerId="ADAL" clId="{17473334-CCFD-4644-AA93-E99757C28E17}" dt="2025-03-23T10:41:34.989" v="657"/>
          <ac:spMkLst>
            <pc:docMk/>
            <pc:sldMk cId="0" sldId="260"/>
            <ac:spMk id="4" creationId="{363A0272-A0B7-ADCA-FEA1-17FD62AFD209}"/>
          </ac:spMkLst>
        </pc:spChg>
        <pc:spChg chg="mod">
          <ac:chgData name="Mercedes Alonso Segoviano - FIIAPP" userId="2119bbcc-7b0b-45fd-ae80-88cf7c99f0cd" providerId="ADAL" clId="{17473334-CCFD-4644-AA93-E99757C28E17}" dt="2025-03-23T10:30:27.134" v="21" actId="1076"/>
          <ac:spMkLst>
            <pc:docMk/>
            <pc:sldMk cId="0" sldId="260"/>
            <ac:spMk id="207" creationId="{00000000-0000-0000-0000-000000000000}"/>
          </ac:spMkLst>
        </pc:spChg>
        <pc:spChg chg="mod">
          <ac:chgData name="Mercedes Alonso Segoviano - FIIAPP" userId="2119bbcc-7b0b-45fd-ae80-88cf7c99f0cd" providerId="ADAL" clId="{17473334-CCFD-4644-AA93-E99757C28E17}" dt="2025-03-23T10:30:31.034" v="22" actId="255"/>
          <ac:spMkLst>
            <pc:docMk/>
            <pc:sldMk cId="0" sldId="260"/>
            <ac:spMk id="211" creationId="{00000000-0000-0000-0000-000000000000}"/>
          </ac:spMkLst>
        </pc:spChg>
      </pc:sldChg>
      <pc:sldChg chg="addSp delSp modSp mod">
        <pc:chgData name="Mercedes Alonso Segoviano - FIIAPP" userId="2119bbcc-7b0b-45fd-ae80-88cf7c99f0cd" providerId="ADAL" clId="{17473334-CCFD-4644-AA93-E99757C28E17}" dt="2025-03-23T10:43:10.570" v="710" actId="20577"/>
        <pc:sldMkLst>
          <pc:docMk/>
          <pc:sldMk cId="0" sldId="262"/>
        </pc:sldMkLst>
        <pc:spChg chg="mod">
          <ac:chgData name="Mercedes Alonso Segoviano - FIIAPP" userId="2119bbcc-7b0b-45fd-ae80-88cf7c99f0cd" providerId="ADAL" clId="{17473334-CCFD-4644-AA93-E99757C28E17}" dt="2025-03-23T10:32:49.508" v="67" actId="1076"/>
          <ac:spMkLst>
            <pc:docMk/>
            <pc:sldMk cId="0" sldId="262"/>
            <ac:spMk id="2" creationId="{1E417785-5EDD-BCA5-A2F5-B344D20EC9BC}"/>
          </ac:spMkLst>
        </pc:spChg>
        <pc:spChg chg="del mod">
          <ac:chgData name="Mercedes Alonso Segoviano - FIIAPP" userId="2119bbcc-7b0b-45fd-ae80-88cf7c99f0cd" providerId="ADAL" clId="{17473334-CCFD-4644-AA93-E99757C28E17}" dt="2025-03-23T10:31:25.756" v="34"/>
          <ac:spMkLst>
            <pc:docMk/>
            <pc:sldMk cId="0" sldId="262"/>
            <ac:spMk id="3" creationId="{A843E3F0-6E48-BE45-1368-7F1DBC6983CC}"/>
          </ac:spMkLst>
        </pc:spChg>
        <pc:spChg chg="add mod">
          <ac:chgData name="Mercedes Alonso Segoviano - FIIAPP" userId="2119bbcc-7b0b-45fd-ae80-88cf7c99f0cd" providerId="ADAL" clId="{17473334-CCFD-4644-AA93-E99757C28E17}" dt="2025-03-23T10:42:00.761" v="659"/>
          <ac:spMkLst>
            <pc:docMk/>
            <pc:sldMk cId="0" sldId="262"/>
            <ac:spMk id="4" creationId="{20A6593B-A75B-1A93-330D-529AB7F13EC7}"/>
          </ac:spMkLst>
        </pc:spChg>
        <pc:spChg chg="mod">
          <ac:chgData name="Mercedes Alonso Segoviano - FIIAPP" userId="2119bbcc-7b0b-45fd-ae80-88cf7c99f0cd" providerId="ADAL" clId="{17473334-CCFD-4644-AA93-E99757C28E17}" dt="2025-03-23T10:43:10.570" v="710" actId="20577"/>
          <ac:spMkLst>
            <pc:docMk/>
            <pc:sldMk cId="0" sldId="262"/>
            <ac:spMk id="253" creationId="{00000000-0000-0000-0000-000000000000}"/>
          </ac:spMkLst>
        </pc:spChg>
        <pc:spChg chg="mod">
          <ac:chgData name="Mercedes Alonso Segoviano - FIIAPP" userId="2119bbcc-7b0b-45fd-ae80-88cf7c99f0cd" providerId="ADAL" clId="{17473334-CCFD-4644-AA93-E99757C28E17}" dt="2025-03-23T10:32:45.043" v="66" actId="1076"/>
          <ac:spMkLst>
            <pc:docMk/>
            <pc:sldMk cId="0" sldId="262"/>
            <ac:spMk id="256" creationId="{00000000-0000-0000-0000-000000000000}"/>
          </ac:spMkLst>
        </pc:spChg>
        <pc:spChg chg="mod">
          <ac:chgData name="Mercedes Alonso Segoviano - FIIAPP" userId="2119bbcc-7b0b-45fd-ae80-88cf7c99f0cd" providerId="ADAL" clId="{17473334-CCFD-4644-AA93-E99757C28E17}" dt="2025-03-23T10:32:59.968" v="70" actId="1076"/>
          <ac:spMkLst>
            <pc:docMk/>
            <pc:sldMk cId="0" sldId="262"/>
            <ac:spMk id="261" creationId="{00000000-0000-0000-0000-000000000000}"/>
          </ac:spMkLst>
        </pc:spChg>
      </pc:sldChg>
      <pc:sldChg chg="modSp mod">
        <pc:chgData name="Mercedes Alonso Segoviano - FIIAPP" userId="2119bbcc-7b0b-45fd-ae80-88cf7c99f0cd" providerId="ADAL" clId="{17473334-CCFD-4644-AA93-E99757C28E17}" dt="2025-03-23T10:36:24.368" v="322" actId="207"/>
        <pc:sldMkLst>
          <pc:docMk/>
          <pc:sldMk cId="4275407649" sldId="263"/>
        </pc:sldMkLst>
        <pc:spChg chg="mod">
          <ac:chgData name="Mercedes Alonso Segoviano - FIIAPP" userId="2119bbcc-7b0b-45fd-ae80-88cf7c99f0cd" providerId="ADAL" clId="{17473334-CCFD-4644-AA93-E99757C28E17}" dt="2025-03-23T10:35:55.658" v="273" actId="207"/>
          <ac:spMkLst>
            <pc:docMk/>
            <pc:sldMk cId="4275407649" sldId="263"/>
            <ac:spMk id="2" creationId="{1EF04DC8-1C65-C51B-C9B0-6B86A928AD01}"/>
          </ac:spMkLst>
        </pc:spChg>
        <pc:spChg chg="mod">
          <ac:chgData name="Mercedes Alonso Segoviano - FIIAPP" userId="2119bbcc-7b0b-45fd-ae80-88cf7c99f0cd" providerId="ADAL" clId="{17473334-CCFD-4644-AA93-E99757C28E17}" dt="2025-03-23T10:36:24.368" v="322" actId="207"/>
          <ac:spMkLst>
            <pc:docMk/>
            <pc:sldMk cId="4275407649" sldId="263"/>
            <ac:spMk id="152" creationId="{73AAE917-C99D-CDC2-FC5C-04E4B1821284}"/>
          </ac:spMkLst>
        </pc:spChg>
      </pc:sldChg>
      <pc:sldChg chg="addSp modSp mod">
        <pc:chgData name="Mercedes Alonso Segoviano - FIIAPP" userId="2119bbcc-7b0b-45fd-ae80-88cf7c99f0cd" providerId="ADAL" clId="{17473334-CCFD-4644-AA93-E99757C28E17}" dt="2025-03-23T10:41:10.728" v="655" actId="20577"/>
        <pc:sldMkLst>
          <pc:docMk/>
          <pc:sldMk cId="3928424785" sldId="264"/>
        </pc:sldMkLst>
        <pc:spChg chg="add mod">
          <ac:chgData name="Mercedes Alonso Segoviano - FIIAPP" userId="2119bbcc-7b0b-45fd-ae80-88cf7c99f0cd" providerId="ADAL" clId="{17473334-CCFD-4644-AA93-E99757C28E17}" dt="2025-03-23T10:39:40.462" v="482" actId="6549"/>
          <ac:spMkLst>
            <pc:docMk/>
            <pc:sldMk cId="3928424785" sldId="264"/>
            <ac:spMk id="3" creationId="{E3DD600C-066D-ECF9-3636-9BC62B9BE94E}"/>
          </ac:spMkLst>
        </pc:spChg>
        <pc:spChg chg="mod">
          <ac:chgData name="Mercedes Alonso Segoviano - FIIAPP" userId="2119bbcc-7b0b-45fd-ae80-88cf7c99f0cd" providerId="ADAL" clId="{17473334-CCFD-4644-AA93-E99757C28E17}" dt="2025-03-23T10:38:38.879" v="383" actId="255"/>
          <ac:spMkLst>
            <pc:docMk/>
            <pc:sldMk cId="3928424785" sldId="264"/>
            <ac:spMk id="4" creationId="{43258F01-4031-4AE4-6289-8E04814CBB2F}"/>
          </ac:spMkLst>
        </pc:spChg>
        <pc:spChg chg="mod">
          <ac:chgData name="Mercedes Alonso Segoviano - FIIAPP" userId="2119bbcc-7b0b-45fd-ae80-88cf7c99f0cd" providerId="ADAL" clId="{17473334-CCFD-4644-AA93-E99757C28E17}" dt="2025-03-23T10:30:11.417" v="19" actId="255"/>
          <ac:spMkLst>
            <pc:docMk/>
            <pc:sldMk cId="3928424785" sldId="264"/>
            <ac:spMk id="187" creationId="{6EE9466E-B75B-BAB6-974A-D1E1ED5CEE88}"/>
          </ac:spMkLst>
        </pc:spChg>
        <pc:spChg chg="mod">
          <ac:chgData name="Mercedes Alonso Segoviano - FIIAPP" userId="2119bbcc-7b0b-45fd-ae80-88cf7c99f0cd" providerId="ADAL" clId="{17473334-CCFD-4644-AA93-E99757C28E17}" dt="2025-03-23T10:30:19.255" v="20" actId="255"/>
          <ac:spMkLst>
            <pc:docMk/>
            <pc:sldMk cId="3928424785" sldId="264"/>
            <ac:spMk id="193" creationId="{6ECDB8A3-3427-F9F0-3291-837FF3146576}"/>
          </ac:spMkLst>
        </pc:spChg>
        <pc:graphicFrameChg chg="mod">
          <ac:chgData name="Mercedes Alonso Segoviano - FIIAPP" userId="2119bbcc-7b0b-45fd-ae80-88cf7c99f0cd" providerId="ADAL" clId="{17473334-CCFD-4644-AA93-E99757C28E17}" dt="2025-03-23T10:41:10.728" v="655" actId="20577"/>
          <ac:graphicFrameMkLst>
            <pc:docMk/>
            <pc:sldMk cId="3928424785" sldId="264"/>
            <ac:graphicFrameMk id="2" creationId="{49EF93D8-49FE-53CC-C96C-D5ED40C78073}"/>
          </ac:graphicFrameMkLst>
        </pc:graphicFrameChg>
      </pc:sldChg>
      <pc:sldChg chg="addSp delSp modSp mod">
        <pc:chgData name="Mercedes Alonso Segoviano - FIIAPP" userId="2119bbcc-7b0b-45fd-ae80-88cf7c99f0cd" providerId="ADAL" clId="{17473334-CCFD-4644-AA93-E99757C28E17}" dt="2025-03-23T10:43:00.355" v="707" actId="1076"/>
        <pc:sldMkLst>
          <pc:docMk/>
          <pc:sldMk cId="1346338927" sldId="301"/>
        </pc:sldMkLst>
        <pc:spChg chg="mod">
          <ac:chgData name="Mercedes Alonso Segoviano - FIIAPP" userId="2119bbcc-7b0b-45fd-ae80-88cf7c99f0cd" providerId="ADAL" clId="{17473334-CCFD-4644-AA93-E99757C28E17}" dt="2025-03-23T10:31:15.136" v="29" actId="21"/>
          <ac:spMkLst>
            <pc:docMk/>
            <pc:sldMk cId="1346338927" sldId="301"/>
            <ac:spMk id="2" creationId="{6A122606-9851-5F33-DCDF-2FCD92119359}"/>
          </ac:spMkLst>
        </pc:spChg>
        <pc:spChg chg="mod">
          <ac:chgData name="Mercedes Alonso Segoviano - FIIAPP" userId="2119bbcc-7b0b-45fd-ae80-88cf7c99f0cd" providerId="ADAL" clId="{17473334-CCFD-4644-AA93-E99757C28E17}" dt="2025-03-23T10:31:47.175" v="43" actId="6549"/>
          <ac:spMkLst>
            <pc:docMk/>
            <pc:sldMk cId="1346338927" sldId="301"/>
            <ac:spMk id="3" creationId="{4EBD8EA1-80A0-DC29-399B-DEB667F251CE}"/>
          </ac:spMkLst>
        </pc:spChg>
        <pc:spChg chg="add mod">
          <ac:chgData name="Mercedes Alonso Segoviano - FIIAPP" userId="2119bbcc-7b0b-45fd-ae80-88cf7c99f0cd" providerId="ADAL" clId="{17473334-CCFD-4644-AA93-E99757C28E17}" dt="2025-03-23T10:42:27.362" v="662"/>
          <ac:spMkLst>
            <pc:docMk/>
            <pc:sldMk cId="1346338927" sldId="301"/>
            <ac:spMk id="5" creationId="{AFEF9FDD-F9DF-566E-48A6-4297EA33A655}"/>
          </ac:spMkLst>
        </pc:spChg>
        <pc:spChg chg="add">
          <ac:chgData name="Mercedes Alonso Segoviano - FIIAPP" userId="2119bbcc-7b0b-45fd-ae80-88cf7c99f0cd" providerId="ADAL" clId="{17473334-CCFD-4644-AA93-E99757C28E17}" dt="2025-03-23T10:42:23.843" v="660"/>
          <ac:spMkLst>
            <pc:docMk/>
            <pc:sldMk cId="1346338927" sldId="301"/>
            <ac:spMk id="6" creationId="{202967B6-4745-EB9B-FF31-829AF221ED2B}"/>
          </ac:spMkLst>
        </pc:spChg>
        <pc:spChg chg="mod">
          <ac:chgData name="Mercedes Alonso Segoviano - FIIAPP" userId="2119bbcc-7b0b-45fd-ae80-88cf7c99f0cd" providerId="ADAL" clId="{17473334-CCFD-4644-AA93-E99757C28E17}" dt="2025-03-23T10:31:42.686" v="40" actId="14100"/>
          <ac:spMkLst>
            <pc:docMk/>
            <pc:sldMk cId="1346338927" sldId="301"/>
            <ac:spMk id="252" creationId="{ABA6E98A-6D76-FC75-9E96-B1E6CCCF1070}"/>
          </ac:spMkLst>
        </pc:spChg>
        <pc:spChg chg="mod">
          <ac:chgData name="Mercedes Alonso Segoviano - FIIAPP" userId="2119bbcc-7b0b-45fd-ae80-88cf7c99f0cd" providerId="ADAL" clId="{17473334-CCFD-4644-AA93-E99757C28E17}" dt="2025-03-23T10:43:00.355" v="707" actId="1076"/>
          <ac:spMkLst>
            <pc:docMk/>
            <pc:sldMk cId="1346338927" sldId="301"/>
            <ac:spMk id="253" creationId="{97898C8B-66BD-F181-F9B7-A875D8C860ED}"/>
          </ac:spMkLst>
        </pc:spChg>
        <pc:spChg chg="del">
          <ac:chgData name="Mercedes Alonso Segoviano - FIIAPP" userId="2119bbcc-7b0b-45fd-ae80-88cf7c99f0cd" providerId="ADAL" clId="{17473334-CCFD-4644-AA93-E99757C28E17}" dt="2025-03-23T10:31:36.355" v="38" actId="478"/>
          <ac:spMkLst>
            <pc:docMk/>
            <pc:sldMk cId="1346338927" sldId="301"/>
            <ac:spMk id="256" creationId="{B02289A0-398E-E5BC-46CE-56053786B8B8}"/>
          </ac:spMkLst>
        </pc:spChg>
        <pc:spChg chg="mod">
          <ac:chgData name="Mercedes Alonso Segoviano - FIIAPP" userId="2119bbcc-7b0b-45fd-ae80-88cf7c99f0cd" providerId="ADAL" clId="{17473334-CCFD-4644-AA93-E99757C28E17}" dt="2025-03-23T10:31:39.891" v="39" actId="1076"/>
          <ac:spMkLst>
            <pc:docMk/>
            <pc:sldMk cId="1346338927" sldId="301"/>
            <ac:spMk id="261" creationId="{7198E9F4-E001-B7A3-9B0F-E1FB703DDB11}"/>
          </ac:spMkLst>
        </pc:spChg>
        <pc:picChg chg="mod">
          <ac:chgData name="Mercedes Alonso Segoviano - FIIAPP" userId="2119bbcc-7b0b-45fd-ae80-88cf7c99f0cd" providerId="ADAL" clId="{17473334-CCFD-4644-AA93-E99757C28E17}" dt="2025-03-23T10:33:31.172" v="75" actId="1076"/>
          <ac:picMkLst>
            <pc:docMk/>
            <pc:sldMk cId="1346338927" sldId="301"/>
            <ac:picMk id="4" creationId="{16084843-83F1-7DF5-5586-9DC98405E133}"/>
          </ac:picMkLst>
        </pc:picChg>
        <pc:cxnChg chg="mod">
          <ac:chgData name="Mercedes Alonso Segoviano - FIIAPP" userId="2119bbcc-7b0b-45fd-ae80-88cf7c99f0cd" providerId="ADAL" clId="{17473334-CCFD-4644-AA93-E99757C28E17}" dt="2025-03-23T10:31:52.105" v="44" actId="1076"/>
          <ac:cxnSpMkLst>
            <pc:docMk/>
            <pc:sldMk cId="1346338927" sldId="301"/>
            <ac:cxnSpMk id="258" creationId="{D7892BF4-6B48-052B-1932-32338A58ED57}"/>
          </ac:cxnSpMkLst>
        </pc:cxnChg>
      </pc:sldChg>
    </pc:docChg>
  </pc:docChgLst>
  <pc:docChgLst>
    <pc:chgData name="Guiselle Madrigal Araya" userId="56f20379-96f8-405e-b095-561f99197b0f" providerId="ADAL" clId="{05FA5195-3FF9-4039-B4AD-D7677564BD9E}"/>
    <pc:docChg chg="undo custSel addSld delSld modSld">
      <pc:chgData name="Guiselle Madrigal Araya" userId="56f20379-96f8-405e-b095-561f99197b0f" providerId="ADAL" clId="{05FA5195-3FF9-4039-B4AD-D7677564BD9E}" dt="2025-03-20T23:06:26.176" v="827" actId="1038"/>
      <pc:docMkLst>
        <pc:docMk/>
      </pc:docMkLst>
      <pc:sldChg chg="addSp delSp modSp mod">
        <pc:chgData name="Guiselle Madrigal Araya" userId="56f20379-96f8-405e-b095-561f99197b0f" providerId="ADAL" clId="{05FA5195-3FF9-4039-B4AD-D7677564BD9E}" dt="2025-03-20T23:00:35.702" v="711" actId="1076"/>
        <pc:sldMkLst>
          <pc:docMk/>
          <pc:sldMk cId="0" sldId="256"/>
        </pc:sldMkLst>
        <pc:spChg chg="mod">
          <ac:chgData name="Guiselle Madrigal Araya" userId="56f20379-96f8-405e-b095-561f99197b0f" providerId="ADAL" clId="{05FA5195-3FF9-4039-B4AD-D7677564BD9E}" dt="2025-03-20T22:55:45.847" v="459" actId="14100"/>
          <ac:spMkLst>
            <pc:docMk/>
            <pc:sldMk cId="0" sldId="256"/>
            <ac:spMk id="129" creationId="{00000000-0000-0000-0000-000000000000}"/>
          </ac:spMkLst>
        </pc:spChg>
        <pc:spChg chg="mod">
          <ac:chgData name="Guiselle Madrigal Araya" userId="56f20379-96f8-405e-b095-561f99197b0f" providerId="ADAL" clId="{05FA5195-3FF9-4039-B4AD-D7677564BD9E}" dt="2025-03-20T22:55:40.396" v="458" actId="20577"/>
          <ac:spMkLst>
            <pc:docMk/>
            <pc:sldMk cId="0" sldId="256"/>
            <ac:spMk id="130" creationId="{00000000-0000-0000-0000-000000000000}"/>
          </ac:spMkLst>
        </pc:spChg>
        <pc:picChg chg="add mod">
          <ac:chgData name="Guiselle Madrigal Araya" userId="56f20379-96f8-405e-b095-561f99197b0f" providerId="ADAL" clId="{05FA5195-3FF9-4039-B4AD-D7677564BD9E}" dt="2025-03-20T23:00:35.702" v="711" actId="1076"/>
          <ac:picMkLst>
            <pc:docMk/>
            <pc:sldMk cId="0" sldId="256"/>
            <ac:picMk id="5" creationId="{EED2789F-CE4A-6151-23A1-61282015B861}"/>
          </ac:picMkLst>
        </pc:picChg>
      </pc:sldChg>
      <pc:sldChg chg="addSp delSp modSp mod">
        <pc:chgData name="Guiselle Madrigal Araya" userId="56f20379-96f8-405e-b095-561f99197b0f" providerId="ADAL" clId="{05FA5195-3FF9-4039-B4AD-D7677564BD9E}" dt="2025-03-20T23:00:49.399" v="713" actId="14100"/>
        <pc:sldMkLst>
          <pc:docMk/>
          <pc:sldMk cId="0" sldId="257"/>
        </pc:sldMkLst>
        <pc:spChg chg="add mod">
          <ac:chgData name="Guiselle Madrigal Araya" userId="56f20379-96f8-405e-b095-561f99197b0f" providerId="ADAL" clId="{05FA5195-3FF9-4039-B4AD-D7677564BD9E}" dt="2025-03-20T22:58:07.920" v="701" actId="1036"/>
          <ac:spMkLst>
            <pc:docMk/>
            <pc:sldMk cId="0" sldId="257"/>
            <ac:spMk id="4" creationId="{45E24C10-2A14-D1C6-C819-3DDFABDFBFD6}"/>
          </ac:spMkLst>
        </pc:spChg>
        <pc:spChg chg="mod">
          <ac:chgData name="Guiselle Madrigal Araya" userId="56f20379-96f8-405e-b095-561f99197b0f" providerId="ADAL" clId="{05FA5195-3FF9-4039-B4AD-D7677564BD9E}" dt="2025-03-20T23:00:49.399" v="713" actId="14100"/>
          <ac:spMkLst>
            <pc:docMk/>
            <pc:sldMk cId="0" sldId="257"/>
            <ac:spMk id="6" creationId="{EC96905A-9B10-5715-D840-EF98DC433A4A}"/>
          </ac:spMkLst>
        </pc:spChg>
      </pc:sldChg>
      <pc:sldChg chg="modSp add del mod setBg">
        <pc:chgData name="Guiselle Madrigal Araya" userId="56f20379-96f8-405e-b095-561f99197b0f" providerId="ADAL" clId="{05FA5195-3FF9-4039-B4AD-D7677564BD9E}" dt="2025-03-20T23:00:55.602" v="715"/>
        <pc:sldMkLst>
          <pc:docMk/>
          <pc:sldMk cId="0" sldId="258"/>
        </pc:sldMkLst>
      </pc:sldChg>
      <pc:sldChg chg="addSp delSp modSp mod">
        <pc:chgData name="Guiselle Madrigal Araya" userId="56f20379-96f8-405e-b095-561f99197b0f" providerId="ADAL" clId="{05FA5195-3FF9-4039-B4AD-D7677564BD9E}" dt="2025-03-20T23:06:26.176" v="827" actId="1038"/>
        <pc:sldMkLst>
          <pc:docMk/>
          <pc:sldMk cId="0" sldId="260"/>
        </pc:sldMkLst>
        <pc:spChg chg="mod">
          <ac:chgData name="Guiselle Madrigal Araya" userId="56f20379-96f8-405e-b095-561f99197b0f" providerId="ADAL" clId="{05FA5195-3FF9-4039-B4AD-D7677564BD9E}" dt="2025-03-20T23:06:20.225" v="821" actId="1035"/>
          <ac:spMkLst>
            <pc:docMk/>
            <pc:sldMk cId="0" sldId="260"/>
            <ac:spMk id="2" creationId="{85D33485-0BBB-02D1-2335-0965B7598BF1}"/>
          </ac:spMkLst>
        </pc:spChg>
        <pc:picChg chg="add mod">
          <ac:chgData name="Guiselle Madrigal Araya" userId="56f20379-96f8-405e-b095-561f99197b0f" providerId="ADAL" clId="{05FA5195-3FF9-4039-B4AD-D7677564BD9E}" dt="2025-03-20T23:06:26.176" v="827" actId="1038"/>
          <ac:picMkLst>
            <pc:docMk/>
            <pc:sldMk cId="0" sldId="260"/>
            <ac:picMk id="3" creationId="{B415A767-5E8D-0739-E62A-AC529B337960}"/>
          </ac:picMkLst>
        </pc:picChg>
      </pc:sldChg>
      <pc:sldChg chg="del">
        <pc:chgData name="Guiselle Madrigal Araya" userId="56f20379-96f8-405e-b095-561f99197b0f" providerId="ADAL" clId="{05FA5195-3FF9-4039-B4AD-D7677564BD9E}" dt="2025-03-20T15:51:13.010" v="3" actId="2696"/>
        <pc:sldMkLst>
          <pc:docMk/>
          <pc:sldMk cId="1741331090" sldId="265"/>
        </pc:sldMkLst>
      </pc:sldChg>
      <pc:sldChg chg="del">
        <pc:chgData name="Guiselle Madrigal Araya" userId="56f20379-96f8-405e-b095-561f99197b0f" providerId="ADAL" clId="{05FA5195-3FF9-4039-B4AD-D7677564BD9E}" dt="2025-03-20T15:51:08.781" v="2" actId="2696"/>
        <pc:sldMkLst>
          <pc:docMk/>
          <pc:sldMk cId="2546696639" sldId="266"/>
        </pc:sldMkLst>
      </pc:sldChg>
      <pc:sldChg chg="del">
        <pc:chgData name="Guiselle Madrigal Araya" userId="56f20379-96f8-405e-b095-561f99197b0f" providerId="ADAL" clId="{05FA5195-3FF9-4039-B4AD-D7677564BD9E}" dt="2025-03-20T15:51:18.628" v="4" actId="2696"/>
        <pc:sldMkLst>
          <pc:docMk/>
          <pc:sldMk cId="2401914040" sldId="267"/>
        </pc:sldMkLst>
      </pc:sldChg>
      <pc:sldChg chg="del">
        <pc:chgData name="Guiselle Madrigal Araya" userId="56f20379-96f8-405e-b095-561f99197b0f" providerId="ADAL" clId="{05FA5195-3FF9-4039-B4AD-D7677564BD9E}" dt="2025-03-20T15:50:53.201" v="1" actId="2696"/>
        <pc:sldMkLst>
          <pc:docMk/>
          <pc:sldMk cId="3024799291" sldId="297"/>
        </pc:sldMkLst>
      </pc:sldChg>
      <pc:sldChg chg="del">
        <pc:chgData name="Guiselle Madrigal Araya" userId="56f20379-96f8-405e-b095-561f99197b0f" providerId="ADAL" clId="{05FA5195-3FF9-4039-B4AD-D7677564BD9E}" dt="2025-03-20T15:50:49.256" v="0" actId="2696"/>
        <pc:sldMkLst>
          <pc:docMk/>
          <pc:sldMk cId="1152337012" sldId="298"/>
        </pc:sldMkLst>
      </pc:sldChg>
      <pc:sldChg chg="del">
        <pc:chgData name="Guiselle Madrigal Araya" userId="56f20379-96f8-405e-b095-561f99197b0f" providerId="ADAL" clId="{05FA5195-3FF9-4039-B4AD-D7677564BD9E}" dt="2025-03-20T22:40:50.762" v="9" actId="2696"/>
        <pc:sldMkLst>
          <pc:docMk/>
          <pc:sldMk cId="2068564236" sldId="300"/>
        </pc:sldMkLst>
      </pc:sldChg>
      <pc:sldChg chg="addSp modSp mod">
        <pc:chgData name="Guiselle Madrigal Araya" userId="56f20379-96f8-405e-b095-561f99197b0f" providerId="ADAL" clId="{05FA5195-3FF9-4039-B4AD-D7677564BD9E}" dt="2025-03-20T23:05:31.142" v="789" actId="1076"/>
        <pc:sldMkLst>
          <pc:docMk/>
          <pc:sldMk cId="1346338927" sldId="301"/>
        </pc:sldMkLst>
        <pc:spChg chg="mod">
          <ac:chgData name="Guiselle Madrigal Araya" userId="56f20379-96f8-405e-b095-561f99197b0f" providerId="ADAL" clId="{05FA5195-3FF9-4039-B4AD-D7677564BD9E}" dt="2025-03-20T23:05:23.795" v="787" actId="1035"/>
          <ac:spMkLst>
            <pc:docMk/>
            <pc:sldMk cId="1346338927" sldId="301"/>
            <ac:spMk id="3" creationId="{4EBD8EA1-80A0-DC29-399B-DEB667F251CE}"/>
          </ac:spMkLst>
        </pc:spChg>
        <pc:picChg chg="add mod">
          <ac:chgData name="Guiselle Madrigal Araya" userId="56f20379-96f8-405e-b095-561f99197b0f" providerId="ADAL" clId="{05FA5195-3FF9-4039-B4AD-D7677564BD9E}" dt="2025-03-20T23:05:31.142" v="789" actId="1076"/>
          <ac:picMkLst>
            <pc:docMk/>
            <pc:sldMk cId="1346338927" sldId="301"/>
            <ac:picMk id="4" creationId="{16084843-83F1-7DF5-5586-9DC98405E133}"/>
          </ac:picMkLst>
        </pc:picChg>
      </pc:sldChg>
      <pc:sldChg chg="del">
        <pc:chgData name="Guiselle Madrigal Araya" userId="56f20379-96f8-405e-b095-561f99197b0f" providerId="ADAL" clId="{05FA5195-3FF9-4039-B4AD-D7677564BD9E}" dt="2025-03-20T22:40:35.067" v="8" actId="2696"/>
        <pc:sldMkLst>
          <pc:docMk/>
          <pc:sldMk cId="3126137873" sldId="302"/>
        </pc:sldMkLst>
      </pc:sldChg>
      <pc:sldChg chg="del">
        <pc:chgData name="Guiselle Madrigal Araya" userId="56f20379-96f8-405e-b095-561f99197b0f" providerId="ADAL" clId="{05FA5195-3FF9-4039-B4AD-D7677564BD9E}" dt="2025-03-20T22:40:24.726" v="5" actId="2696"/>
        <pc:sldMkLst>
          <pc:docMk/>
          <pc:sldMk cId="3993203449" sldId="303"/>
        </pc:sldMkLst>
      </pc:sldChg>
      <pc:sldChg chg="del">
        <pc:chgData name="Guiselle Madrigal Araya" userId="56f20379-96f8-405e-b095-561f99197b0f" providerId="ADAL" clId="{05FA5195-3FF9-4039-B4AD-D7677564BD9E}" dt="2025-03-20T22:40:29.036" v="6" actId="2696"/>
        <pc:sldMkLst>
          <pc:docMk/>
          <pc:sldMk cId="465047006" sldId="304"/>
        </pc:sldMkLst>
      </pc:sldChg>
      <pc:sldChg chg="modSp">
        <pc:chgData name="Guiselle Madrigal Araya" userId="56f20379-96f8-405e-b095-561f99197b0f" providerId="ADAL" clId="{05FA5195-3FF9-4039-B4AD-D7677564BD9E}" dt="2025-03-20T23:05:45.581" v="804" actId="1037"/>
        <pc:sldMkLst>
          <pc:docMk/>
          <pc:sldMk cId="239939533" sldId="305"/>
        </pc:sldMkLst>
        <pc:picChg chg="mod">
          <ac:chgData name="Guiselle Madrigal Araya" userId="56f20379-96f8-405e-b095-561f99197b0f" providerId="ADAL" clId="{05FA5195-3FF9-4039-B4AD-D7677564BD9E}" dt="2025-03-20T23:05:45.581" v="804" actId="1037"/>
          <ac:picMkLst>
            <pc:docMk/>
            <pc:sldMk cId="239939533" sldId="305"/>
            <ac:picMk id="3" creationId="{BFDFA379-9121-3602-1285-074E746EDC1A}"/>
          </ac:picMkLst>
        </pc:picChg>
      </pc:sldChg>
      <pc:sldChg chg="del">
        <pc:chgData name="Guiselle Madrigal Araya" userId="56f20379-96f8-405e-b095-561f99197b0f" providerId="ADAL" clId="{05FA5195-3FF9-4039-B4AD-D7677564BD9E}" dt="2025-03-20T22:40:32.236" v="7" actId="2696"/>
        <pc:sldMkLst>
          <pc:docMk/>
          <pc:sldMk cId="2659460726" sldId="3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0D690-D467-4301-A6F7-ADAB95D12A34}" type="doc">
      <dgm:prSet loTypeId="urn:microsoft.com/office/officeart/2005/8/layout/b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281243C-7AA1-4304-BB05-CDCD8FAC16BC}">
      <dgm:prSet phldrT="[Texto]" custT="1"/>
      <dgm:spPr>
        <a:xfrm>
          <a:off x="2715" y="27483"/>
          <a:ext cx="1473936" cy="88436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1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Mapeo de actores y recursos</a:t>
          </a:r>
        </a:p>
        <a:p>
          <a:pPr>
            <a:buNone/>
          </a:pP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Mapping</a:t>
          </a:r>
          <a:endParaRPr lang="es-ES" sz="11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1A63066-759F-4126-A8D5-0B25191E65DD}" type="parTrans" cxnId="{6E541CF2-9747-45D0-A7FC-89A8D1F0B3E3}">
      <dgm:prSet/>
      <dgm:spPr/>
      <dgm:t>
        <a:bodyPr/>
        <a:lstStyle/>
        <a:p>
          <a:endParaRPr lang="es-ES" sz="1100"/>
        </a:p>
      </dgm:t>
    </dgm:pt>
    <dgm:pt modelId="{BD8EFBC9-A8AD-433B-B9BE-F4F7D41B0517}" type="sibTrans" cxnId="{6E541CF2-9747-45D0-A7FC-89A8D1F0B3E3}">
      <dgm:prSet/>
      <dgm:spPr>
        <a:xfrm rot="5400000">
          <a:off x="-245396" y="732516"/>
          <a:ext cx="1095626" cy="13265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 sz="1100"/>
        </a:p>
      </dgm:t>
    </dgm:pt>
    <dgm:pt modelId="{0C7F01AE-92E0-4903-A581-116F349C1D0B}">
      <dgm:prSet phldrT="[Texto]" custT="1"/>
      <dgm:spPr>
        <a:xfrm>
          <a:off x="2715" y="1132936"/>
          <a:ext cx="1473936" cy="884362"/>
        </a:xfrm>
        <a:prstGeom prst="roundRect">
          <a:avLst>
            <a:gd name="adj" fmla="val 10000"/>
          </a:avLst>
        </a:prstGeom>
        <a:solidFill>
          <a:srgbClr val="4472C4">
            <a:hueOff val="-919168"/>
            <a:satOff val="-1278"/>
            <a:lumOff val="-49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2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Aplicación de Entrevistas</a:t>
          </a:r>
        </a:p>
        <a:p>
          <a:pPr>
            <a:buNone/>
          </a:pP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Interviews </a:t>
          </a: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application</a:t>
          </a:r>
          <a:endParaRPr lang="es-ES" sz="11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015132F-B0AE-4794-B159-706D4BF89D54}" type="parTrans" cxnId="{E5C985FC-8C81-4671-B7AC-A97AF07F3441}">
      <dgm:prSet/>
      <dgm:spPr/>
      <dgm:t>
        <a:bodyPr/>
        <a:lstStyle/>
        <a:p>
          <a:endParaRPr lang="es-ES" sz="1100"/>
        </a:p>
      </dgm:t>
    </dgm:pt>
    <dgm:pt modelId="{135F820A-003D-41BF-A6D8-76C60EE5F97F}" type="sibTrans" cxnId="{E5C985FC-8C81-4671-B7AC-A97AF07F3441}">
      <dgm:prSet/>
      <dgm:spPr>
        <a:xfrm rot="5400000">
          <a:off x="-245396" y="1837969"/>
          <a:ext cx="1095626" cy="132654"/>
        </a:xfrm>
        <a:prstGeom prst="rect">
          <a:avLst/>
        </a:prstGeom>
        <a:solidFill>
          <a:srgbClr val="4472C4">
            <a:hueOff val="-1050478"/>
            <a:satOff val="-1461"/>
            <a:lumOff val="-56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 sz="1100"/>
        </a:p>
      </dgm:t>
    </dgm:pt>
    <dgm:pt modelId="{89F2C6E1-4382-4D1A-872A-59EBF3EE5C0C}">
      <dgm:prSet phldrT="[Texto]" custT="1"/>
      <dgm:spPr>
        <a:xfrm>
          <a:off x="2715" y="2238389"/>
          <a:ext cx="1473936" cy="884362"/>
        </a:xfrm>
        <a:prstGeom prst="roundRect">
          <a:avLst>
            <a:gd name="adj" fmla="val 10000"/>
          </a:avLst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3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Consulta a Grupo Focal</a:t>
          </a:r>
        </a:p>
        <a:p>
          <a:pPr>
            <a:buNone/>
          </a:pP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 </a:t>
          </a: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Group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consultation</a:t>
          </a:r>
          <a:endParaRPr lang="es-ES" sz="11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2D9EFC4-1E41-490C-841B-37A1490BDE41}" type="parTrans" cxnId="{B867305D-42AB-435D-BF88-4FC52DA3B79C}">
      <dgm:prSet/>
      <dgm:spPr/>
      <dgm:t>
        <a:bodyPr/>
        <a:lstStyle/>
        <a:p>
          <a:endParaRPr lang="es-ES" sz="1100"/>
        </a:p>
      </dgm:t>
    </dgm:pt>
    <dgm:pt modelId="{1E8B03F2-A875-4FBB-A792-0343E162880E}" type="sibTrans" cxnId="{B867305D-42AB-435D-BF88-4FC52DA3B79C}">
      <dgm:prSet/>
      <dgm:spPr>
        <a:xfrm>
          <a:off x="307329" y="2390695"/>
          <a:ext cx="1950509" cy="132654"/>
        </a:xfrm>
        <a:prstGeom prst="rect">
          <a:avLst/>
        </a:prstGeom>
        <a:solidFill>
          <a:srgbClr val="4472C4">
            <a:hueOff val="-2100956"/>
            <a:satOff val="-2922"/>
            <a:lumOff val="-112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 sz="1100"/>
        </a:p>
      </dgm:t>
    </dgm:pt>
    <dgm:pt modelId="{8A55C2F9-930B-4BAF-8F8A-D8C01E73A9EB}">
      <dgm:prSet phldrT="[Texto]" custT="1"/>
      <dgm:spPr>
        <a:xfrm>
          <a:off x="1963051" y="2238389"/>
          <a:ext cx="1473936" cy="884362"/>
        </a:xfrm>
        <a:prstGeom prst="roundRect">
          <a:avLst>
            <a:gd name="adj" fmla="val 10000"/>
          </a:avLst>
        </a:prstGeom>
        <a:solidFill>
          <a:srgbClr val="4472C4">
            <a:hueOff val="-2757504"/>
            <a:satOff val="-3835"/>
            <a:lumOff val="-1471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4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Diagnóstico</a:t>
          </a:r>
        </a:p>
        <a:p>
          <a:pPr>
            <a:buNone/>
          </a:pP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Diagnostic</a:t>
          </a:r>
          <a:endParaRPr lang="es-ES" sz="11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EEB3A59-4A74-4479-9FAF-554D7D55FF42}" type="parTrans" cxnId="{CC5D8668-8581-4CEA-A021-810249CE9419}">
      <dgm:prSet/>
      <dgm:spPr/>
      <dgm:t>
        <a:bodyPr/>
        <a:lstStyle/>
        <a:p>
          <a:endParaRPr lang="es-ES" sz="1100"/>
        </a:p>
      </dgm:t>
    </dgm:pt>
    <dgm:pt modelId="{D60D4F32-6056-448F-87B6-A9FF2C494C42}" type="sibTrans" cxnId="{CC5D8668-8581-4CEA-A021-810249CE9419}">
      <dgm:prSet/>
      <dgm:spPr>
        <a:xfrm rot="16200000">
          <a:off x="1714938" y="1837969"/>
          <a:ext cx="1095626" cy="132654"/>
        </a:xfrm>
        <a:prstGeom prst="rect">
          <a:avLst/>
        </a:prstGeom>
        <a:solidFill>
          <a:srgbClr val="4472C4">
            <a:hueOff val="-3151433"/>
            <a:satOff val="-4383"/>
            <a:lumOff val="-168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 sz="1100"/>
        </a:p>
      </dgm:t>
    </dgm:pt>
    <dgm:pt modelId="{4C8585FD-E18B-49DF-99EE-950D75FAF771}">
      <dgm:prSet phldrT="[Texto]" custT="1"/>
      <dgm:spPr>
        <a:xfrm>
          <a:off x="1963051" y="1132936"/>
          <a:ext cx="1473936" cy="884362"/>
        </a:xfrm>
        <a:prstGeom prst="roundRect">
          <a:avLst>
            <a:gd name="adj" fmla="val 1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5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Diseño de Propuesta</a:t>
          </a:r>
        </a:p>
        <a:p>
          <a:pPr>
            <a:buNone/>
          </a:pP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Proposal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design</a:t>
          </a:r>
          <a:endParaRPr lang="es-ES" sz="11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DF09014-787C-46C8-91E3-D65C890EC093}" type="parTrans" cxnId="{C96A26BD-1DB3-415A-AAC5-45A663FD6EC3}">
      <dgm:prSet/>
      <dgm:spPr/>
      <dgm:t>
        <a:bodyPr/>
        <a:lstStyle/>
        <a:p>
          <a:endParaRPr lang="es-ES" sz="1100"/>
        </a:p>
      </dgm:t>
    </dgm:pt>
    <dgm:pt modelId="{9547C48F-3BBC-4602-8BA8-78310BEE73D3}" type="sibTrans" cxnId="{C96A26BD-1DB3-415A-AAC5-45A663FD6EC3}">
      <dgm:prSet/>
      <dgm:spPr>
        <a:xfrm rot="16200000">
          <a:off x="1714938" y="732516"/>
          <a:ext cx="1095626" cy="132654"/>
        </a:xfrm>
        <a:prstGeom prst="rect">
          <a:avLst/>
        </a:prstGeom>
        <a:solidFill>
          <a:srgbClr val="4472C4">
            <a:hueOff val="-4201911"/>
            <a:satOff val="-5845"/>
            <a:lumOff val="-224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 sz="1100"/>
        </a:p>
      </dgm:t>
    </dgm:pt>
    <dgm:pt modelId="{B6E04189-311A-4AC4-8D6E-2D27D6C1E247}">
      <dgm:prSet phldrT="[Texto]" custT="1"/>
      <dgm:spPr>
        <a:xfrm>
          <a:off x="1963051" y="27483"/>
          <a:ext cx="1473936" cy="884362"/>
        </a:xfrm>
        <a:prstGeom prst="roundRect">
          <a:avLst>
            <a:gd name="adj" fmla="val 10000"/>
          </a:avLst>
        </a:prstGeom>
        <a:solidFill>
          <a:srgbClr val="4472C4">
            <a:hueOff val="-4595840"/>
            <a:satOff val="-6392"/>
            <a:lumOff val="-2451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6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Coordinación de Acciones</a:t>
          </a:r>
        </a:p>
        <a:p>
          <a:pPr>
            <a:buNone/>
          </a:pP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Action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coordination</a:t>
          </a:r>
          <a:endParaRPr lang="es-ES" sz="11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57A360-F7B2-43C5-8A62-410CA41A7250}" type="parTrans" cxnId="{50FAD8DD-550E-499B-8A52-848268E2BA4D}">
      <dgm:prSet/>
      <dgm:spPr/>
      <dgm:t>
        <a:bodyPr/>
        <a:lstStyle/>
        <a:p>
          <a:endParaRPr lang="es-ES" sz="1100"/>
        </a:p>
      </dgm:t>
    </dgm:pt>
    <dgm:pt modelId="{178ED0CB-1167-4EDB-B253-F3313AF4819A}" type="sibTrans" cxnId="{50FAD8DD-550E-499B-8A52-848268E2BA4D}">
      <dgm:prSet/>
      <dgm:spPr>
        <a:xfrm>
          <a:off x="2267665" y="179790"/>
          <a:ext cx="1950509" cy="132654"/>
        </a:xfrm>
        <a:prstGeom prst="rect">
          <a:avLst/>
        </a:prstGeom>
        <a:solidFill>
          <a:srgbClr val="4472C4">
            <a:hueOff val="-5252389"/>
            <a:satOff val="-7306"/>
            <a:lumOff val="-280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 sz="1100"/>
        </a:p>
      </dgm:t>
    </dgm:pt>
    <dgm:pt modelId="{E4766B76-4F18-4115-B1F1-F407A00052A5}">
      <dgm:prSet phldrT="[Texto]" custT="1"/>
      <dgm:spPr>
        <a:xfrm>
          <a:off x="3923387" y="27483"/>
          <a:ext cx="1473936" cy="884362"/>
        </a:xfrm>
        <a:prstGeom prst="roundRect">
          <a:avLst>
            <a:gd name="adj" fmla="val 10000"/>
          </a:avLst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7: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Implementación</a:t>
          </a:r>
        </a:p>
        <a:p>
          <a:pPr>
            <a:buNone/>
          </a:pP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Implementation</a:t>
          </a:r>
          <a:endParaRPr lang="es-ES" sz="11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2273949-65F8-49C5-81B6-B7296E9A188B}" type="parTrans" cxnId="{AD4D3C84-B73B-4B8F-9055-C71CB52BC058}">
      <dgm:prSet/>
      <dgm:spPr/>
      <dgm:t>
        <a:bodyPr/>
        <a:lstStyle/>
        <a:p>
          <a:endParaRPr lang="es-ES" sz="1100"/>
        </a:p>
      </dgm:t>
    </dgm:pt>
    <dgm:pt modelId="{8491F91D-9B0C-4005-A1C6-306C249F0756}" type="sibTrans" cxnId="{AD4D3C84-B73B-4B8F-9055-C71CB52BC058}">
      <dgm:prSet/>
      <dgm:spPr>
        <a:xfrm rot="5400000">
          <a:off x="3675274" y="732516"/>
          <a:ext cx="1095626" cy="132654"/>
        </a:xfrm>
        <a:prstGeom prst="rect">
          <a:avLst/>
        </a:prstGeom>
        <a:solidFill>
          <a:srgbClr val="4472C4">
            <a:hueOff val="-6302867"/>
            <a:satOff val="-8767"/>
            <a:lumOff val="-336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 sz="1100"/>
        </a:p>
      </dgm:t>
    </dgm:pt>
    <dgm:pt modelId="{4D0B35C8-9F5C-4D87-9A76-DE44DA8BB9DA}">
      <dgm:prSet phldrT="[Texto]" custT="1"/>
      <dgm:spPr>
        <a:xfrm>
          <a:off x="3923387" y="1132936"/>
          <a:ext cx="1473936" cy="884362"/>
        </a:xfrm>
        <a:prstGeom prst="roundRect">
          <a:avLst>
            <a:gd name="adj" fmla="val 10000"/>
          </a:avLst>
        </a:prstGeom>
        <a:solidFill>
          <a:srgbClr val="4472C4">
            <a:hueOff val="-6434176"/>
            <a:satOff val="-8949"/>
            <a:lumOff val="-3432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8: 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Monitoreo-Evaluación</a:t>
          </a:r>
        </a:p>
        <a:p>
          <a:pPr>
            <a:buNone/>
          </a:pP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Monitoring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evaluation</a:t>
          </a:r>
          <a:endParaRPr lang="es-ES" sz="11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6A83DA3-DE48-4E0E-9D57-84754710517D}" type="parTrans" cxnId="{163ABF28-6233-4307-98AD-91C2A8B10E7F}">
      <dgm:prSet/>
      <dgm:spPr/>
      <dgm:t>
        <a:bodyPr/>
        <a:lstStyle/>
        <a:p>
          <a:endParaRPr lang="es-ES" sz="1100"/>
        </a:p>
      </dgm:t>
    </dgm:pt>
    <dgm:pt modelId="{4C39EC81-61E5-4D0E-BB5E-52E8893E181D}" type="sibTrans" cxnId="{163ABF28-6233-4307-98AD-91C2A8B10E7F}">
      <dgm:prSet/>
      <dgm:spPr>
        <a:xfrm rot="5400000">
          <a:off x="3675274" y="1837969"/>
          <a:ext cx="1095626" cy="132654"/>
        </a:xfrm>
        <a:prstGeom prst="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 sz="1100"/>
        </a:p>
      </dgm:t>
    </dgm:pt>
    <dgm:pt modelId="{47A3AE4F-8229-4E8F-9090-015177F2D5C6}">
      <dgm:prSet phldrT="[Texto]" custT="1"/>
      <dgm:spPr>
        <a:xfrm>
          <a:off x="3923387" y="2238389"/>
          <a:ext cx="1473936" cy="884362"/>
        </a:xfrm>
        <a:prstGeom prst="roundRect">
          <a:avLst>
            <a:gd name="adj" fmla="val 1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9</a:t>
          </a:r>
          <a:r>
            <a:rPr lang="es-E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Cierre</a:t>
          </a:r>
        </a:p>
        <a:p>
          <a:pPr>
            <a:buNone/>
          </a:pPr>
          <a:r>
            <a:rPr lang="es-ES" sz="11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Closing</a:t>
          </a:r>
          <a:endParaRPr lang="es-ES" sz="11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9BDFF67-FBF2-45BF-B36E-F4DFAE47BCD3}" type="parTrans" cxnId="{E5B91A05-E8D5-43E3-8318-301E6E397F56}">
      <dgm:prSet/>
      <dgm:spPr/>
      <dgm:t>
        <a:bodyPr/>
        <a:lstStyle/>
        <a:p>
          <a:endParaRPr lang="es-ES" sz="1100"/>
        </a:p>
      </dgm:t>
    </dgm:pt>
    <dgm:pt modelId="{5DD76246-D230-4C7D-8E0C-7F29CEE66F6B}" type="sibTrans" cxnId="{E5B91A05-E8D5-43E3-8318-301E6E397F56}">
      <dgm:prSet/>
      <dgm:spPr/>
      <dgm:t>
        <a:bodyPr/>
        <a:lstStyle/>
        <a:p>
          <a:endParaRPr lang="es-ES" sz="1100"/>
        </a:p>
      </dgm:t>
    </dgm:pt>
    <dgm:pt modelId="{214ED4D6-7AC1-4803-9C39-A9B9FD67FB11}" type="pres">
      <dgm:prSet presAssocID="{0100D690-D467-4301-A6F7-ADAB95D12A34}" presName="Name0" presStyleCnt="0">
        <dgm:presLayoutVars>
          <dgm:dir/>
          <dgm:resizeHandles/>
        </dgm:presLayoutVars>
      </dgm:prSet>
      <dgm:spPr/>
    </dgm:pt>
    <dgm:pt modelId="{E56C65BB-1964-438E-AA62-0998059484AD}" type="pres">
      <dgm:prSet presAssocID="{1281243C-7AA1-4304-BB05-CDCD8FAC16BC}" presName="compNode" presStyleCnt="0"/>
      <dgm:spPr/>
    </dgm:pt>
    <dgm:pt modelId="{CE1243CC-8EBA-44A6-9EED-E5BF4EC3FBF8}" type="pres">
      <dgm:prSet presAssocID="{1281243C-7AA1-4304-BB05-CDCD8FAC16BC}" presName="dummyConnPt" presStyleCnt="0"/>
      <dgm:spPr/>
    </dgm:pt>
    <dgm:pt modelId="{B29BA87C-1000-437E-BDBA-C448FF7A94EE}" type="pres">
      <dgm:prSet presAssocID="{1281243C-7AA1-4304-BB05-CDCD8FAC16BC}" presName="node" presStyleLbl="node1" presStyleIdx="0" presStyleCnt="9">
        <dgm:presLayoutVars>
          <dgm:bulletEnabled val="1"/>
        </dgm:presLayoutVars>
      </dgm:prSet>
      <dgm:spPr/>
    </dgm:pt>
    <dgm:pt modelId="{D8ED0856-F56F-434F-BB91-510419A5FC5F}" type="pres">
      <dgm:prSet presAssocID="{BD8EFBC9-A8AD-433B-B9BE-F4F7D41B0517}" presName="sibTrans" presStyleLbl="bgSibTrans2D1" presStyleIdx="0" presStyleCnt="8"/>
      <dgm:spPr/>
    </dgm:pt>
    <dgm:pt modelId="{94A724D0-4DD5-45A9-99E7-BFC86C5EBC16}" type="pres">
      <dgm:prSet presAssocID="{0C7F01AE-92E0-4903-A581-116F349C1D0B}" presName="compNode" presStyleCnt="0"/>
      <dgm:spPr/>
    </dgm:pt>
    <dgm:pt modelId="{4D7C20C2-E914-4786-9CE3-1CBDE5AE7594}" type="pres">
      <dgm:prSet presAssocID="{0C7F01AE-92E0-4903-A581-116F349C1D0B}" presName="dummyConnPt" presStyleCnt="0"/>
      <dgm:spPr/>
    </dgm:pt>
    <dgm:pt modelId="{0E9E706F-FA3A-43D3-AF4F-F60866C4A587}" type="pres">
      <dgm:prSet presAssocID="{0C7F01AE-92E0-4903-A581-116F349C1D0B}" presName="node" presStyleLbl="node1" presStyleIdx="1" presStyleCnt="9">
        <dgm:presLayoutVars>
          <dgm:bulletEnabled val="1"/>
        </dgm:presLayoutVars>
      </dgm:prSet>
      <dgm:spPr/>
    </dgm:pt>
    <dgm:pt modelId="{DF7229DA-A9B1-4CE4-A66F-250C37A1633A}" type="pres">
      <dgm:prSet presAssocID="{135F820A-003D-41BF-A6D8-76C60EE5F97F}" presName="sibTrans" presStyleLbl="bgSibTrans2D1" presStyleIdx="1" presStyleCnt="8"/>
      <dgm:spPr/>
    </dgm:pt>
    <dgm:pt modelId="{D4D500B8-74AD-4A5A-A352-22DAA6463702}" type="pres">
      <dgm:prSet presAssocID="{89F2C6E1-4382-4D1A-872A-59EBF3EE5C0C}" presName="compNode" presStyleCnt="0"/>
      <dgm:spPr/>
    </dgm:pt>
    <dgm:pt modelId="{51F9AB17-F87C-45E2-8669-BCEEC332B7E2}" type="pres">
      <dgm:prSet presAssocID="{89F2C6E1-4382-4D1A-872A-59EBF3EE5C0C}" presName="dummyConnPt" presStyleCnt="0"/>
      <dgm:spPr/>
    </dgm:pt>
    <dgm:pt modelId="{CE60AC4F-C86D-4669-AF2C-5146BD1C8F97}" type="pres">
      <dgm:prSet presAssocID="{89F2C6E1-4382-4D1A-872A-59EBF3EE5C0C}" presName="node" presStyleLbl="node1" presStyleIdx="2" presStyleCnt="9">
        <dgm:presLayoutVars>
          <dgm:bulletEnabled val="1"/>
        </dgm:presLayoutVars>
      </dgm:prSet>
      <dgm:spPr/>
    </dgm:pt>
    <dgm:pt modelId="{87962705-9A29-435B-A9AA-273A89A0AB78}" type="pres">
      <dgm:prSet presAssocID="{1E8B03F2-A875-4FBB-A792-0343E162880E}" presName="sibTrans" presStyleLbl="bgSibTrans2D1" presStyleIdx="2" presStyleCnt="8"/>
      <dgm:spPr/>
    </dgm:pt>
    <dgm:pt modelId="{03EFDF3D-7F19-4D5C-91C4-4DD1249DD728}" type="pres">
      <dgm:prSet presAssocID="{8A55C2F9-930B-4BAF-8F8A-D8C01E73A9EB}" presName="compNode" presStyleCnt="0"/>
      <dgm:spPr/>
    </dgm:pt>
    <dgm:pt modelId="{5F48CC68-F973-43B3-9928-7B593204307C}" type="pres">
      <dgm:prSet presAssocID="{8A55C2F9-930B-4BAF-8F8A-D8C01E73A9EB}" presName="dummyConnPt" presStyleCnt="0"/>
      <dgm:spPr/>
    </dgm:pt>
    <dgm:pt modelId="{3D89F5DB-0282-4F26-8E7B-73EAB6A7D04F}" type="pres">
      <dgm:prSet presAssocID="{8A55C2F9-930B-4BAF-8F8A-D8C01E73A9EB}" presName="node" presStyleLbl="node1" presStyleIdx="3" presStyleCnt="9">
        <dgm:presLayoutVars>
          <dgm:bulletEnabled val="1"/>
        </dgm:presLayoutVars>
      </dgm:prSet>
      <dgm:spPr/>
    </dgm:pt>
    <dgm:pt modelId="{9DC64EF3-2993-4239-A3E6-D5ACA2F51583}" type="pres">
      <dgm:prSet presAssocID="{D60D4F32-6056-448F-87B6-A9FF2C494C42}" presName="sibTrans" presStyleLbl="bgSibTrans2D1" presStyleIdx="3" presStyleCnt="8"/>
      <dgm:spPr/>
    </dgm:pt>
    <dgm:pt modelId="{315B3162-11E4-49B0-9ED6-F5ED4D8C800E}" type="pres">
      <dgm:prSet presAssocID="{4C8585FD-E18B-49DF-99EE-950D75FAF771}" presName="compNode" presStyleCnt="0"/>
      <dgm:spPr/>
    </dgm:pt>
    <dgm:pt modelId="{F40AE65A-8951-4AB3-B8B2-0F0F60D3E715}" type="pres">
      <dgm:prSet presAssocID="{4C8585FD-E18B-49DF-99EE-950D75FAF771}" presName="dummyConnPt" presStyleCnt="0"/>
      <dgm:spPr/>
    </dgm:pt>
    <dgm:pt modelId="{B18AC2AF-C04E-4E54-A21D-06765EA56131}" type="pres">
      <dgm:prSet presAssocID="{4C8585FD-E18B-49DF-99EE-950D75FAF771}" presName="node" presStyleLbl="node1" presStyleIdx="4" presStyleCnt="9">
        <dgm:presLayoutVars>
          <dgm:bulletEnabled val="1"/>
        </dgm:presLayoutVars>
      </dgm:prSet>
      <dgm:spPr/>
    </dgm:pt>
    <dgm:pt modelId="{555F0611-4291-4CEE-9390-DA9DCE4A4F90}" type="pres">
      <dgm:prSet presAssocID="{9547C48F-3BBC-4602-8BA8-78310BEE73D3}" presName="sibTrans" presStyleLbl="bgSibTrans2D1" presStyleIdx="4" presStyleCnt="8"/>
      <dgm:spPr/>
    </dgm:pt>
    <dgm:pt modelId="{1CBCC2EE-BDE3-4DEF-8180-8A8673CDD171}" type="pres">
      <dgm:prSet presAssocID="{B6E04189-311A-4AC4-8D6E-2D27D6C1E247}" presName="compNode" presStyleCnt="0"/>
      <dgm:spPr/>
    </dgm:pt>
    <dgm:pt modelId="{7C3CDDE2-82B5-408C-BF23-C5F6F313AE48}" type="pres">
      <dgm:prSet presAssocID="{B6E04189-311A-4AC4-8D6E-2D27D6C1E247}" presName="dummyConnPt" presStyleCnt="0"/>
      <dgm:spPr/>
    </dgm:pt>
    <dgm:pt modelId="{2BAC5C29-BA56-45FB-B560-5495DCF32893}" type="pres">
      <dgm:prSet presAssocID="{B6E04189-311A-4AC4-8D6E-2D27D6C1E247}" presName="node" presStyleLbl="node1" presStyleIdx="5" presStyleCnt="9">
        <dgm:presLayoutVars>
          <dgm:bulletEnabled val="1"/>
        </dgm:presLayoutVars>
      </dgm:prSet>
      <dgm:spPr/>
    </dgm:pt>
    <dgm:pt modelId="{5378A450-34D6-43C8-8E41-D19274E067F8}" type="pres">
      <dgm:prSet presAssocID="{178ED0CB-1167-4EDB-B253-F3313AF4819A}" presName="sibTrans" presStyleLbl="bgSibTrans2D1" presStyleIdx="5" presStyleCnt="8"/>
      <dgm:spPr/>
    </dgm:pt>
    <dgm:pt modelId="{2360F6BF-C420-46C4-A0F7-D37A6410349E}" type="pres">
      <dgm:prSet presAssocID="{E4766B76-4F18-4115-B1F1-F407A00052A5}" presName="compNode" presStyleCnt="0"/>
      <dgm:spPr/>
    </dgm:pt>
    <dgm:pt modelId="{AC38AE20-9C40-4148-B457-6A587B76CE3B}" type="pres">
      <dgm:prSet presAssocID="{E4766B76-4F18-4115-B1F1-F407A00052A5}" presName="dummyConnPt" presStyleCnt="0"/>
      <dgm:spPr/>
    </dgm:pt>
    <dgm:pt modelId="{CAEB2D0C-BC2C-4847-A990-9A0D1593CEE7}" type="pres">
      <dgm:prSet presAssocID="{E4766B76-4F18-4115-B1F1-F407A00052A5}" presName="node" presStyleLbl="node1" presStyleIdx="6" presStyleCnt="9">
        <dgm:presLayoutVars>
          <dgm:bulletEnabled val="1"/>
        </dgm:presLayoutVars>
      </dgm:prSet>
      <dgm:spPr/>
    </dgm:pt>
    <dgm:pt modelId="{C9FB056F-C390-49EF-98B3-7E3DE3C08CF2}" type="pres">
      <dgm:prSet presAssocID="{8491F91D-9B0C-4005-A1C6-306C249F0756}" presName="sibTrans" presStyleLbl="bgSibTrans2D1" presStyleIdx="6" presStyleCnt="8"/>
      <dgm:spPr/>
    </dgm:pt>
    <dgm:pt modelId="{9055C0D9-DC4A-4F06-A051-454911801704}" type="pres">
      <dgm:prSet presAssocID="{4D0B35C8-9F5C-4D87-9A76-DE44DA8BB9DA}" presName="compNode" presStyleCnt="0"/>
      <dgm:spPr/>
    </dgm:pt>
    <dgm:pt modelId="{DE015BA5-5266-4ACB-9257-01DDBCCED441}" type="pres">
      <dgm:prSet presAssocID="{4D0B35C8-9F5C-4D87-9A76-DE44DA8BB9DA}" presName="dummyConnPt" presStyleCnt="0"/>
      <dgm:spPr/>
    </dgm:pt>
    <dgm:pt modelId="{3921C370-E094-4817-947E-A894E0BC722F}" type="pres">
      <dgm:prSet presAssocID="{4D0B35C8-9F5C-4D87-9A76-DE44DA8BB9DA}" presName="node" presStyleLbl="node1" presStyleIdx="7" presStyleCnt="9">
        <dgm:presLayoutVars>
          <dgm:bulletEnabled val="1"/>
        </dgm:presLayoutVars>
      </dgm:prSet>
      <dgm:spPr/>
    </dgm:pt>
    <dgm:pt modelId="{E582B461-4863-4E4A-965B-A67D1BF92C0B}" type="pres">
      <dgm:prSet presAssocID="{4C39EC81-61E5-4D0E-BB5E-52E8893E181D}" presName="sibTrans" presStyleLbl="bgSibTrans2D1" presStyleIdx="7" presStyleCnt="8"/>
      <dgm:spPr/>
    </dgm:pt>
    <dgm:pt modelId="{B6983D16-F66A-4E51-AF7F-669F7EAFC67C}" type="pres">
      <dgm:prSet presAssocID="{47A3AE4F-8229-4E8F-9090-015177F2D5C6}" presName="compNode" presStyleCnt="0"/>
      <dgm:spPr/>
    </dgm:pt>
    <dgm:pt modelId="{9D46F24A-10FD-4C89-A8C2-695D3391AD28}" type="pres">
      <dgm:prSet presAssocID="{47A3AE4F-8229-4E8F-9090-015177F2D5C6}" presName="dummyConnPt" presStyleCnt="0"/>
      <dgm:spPr/>
    </dgm:pt>
    <dgm:pt modelId="{D154B43E-2103-4157-8518-7F7D47143ACF}" type="pres">
      <dgm:prSet presAssocID="{47A3AE4F-8229-4E8F-9090-015177F2D5C6}" presName="node" presStyleLbl="node1" presStyleIdx="8" presStyleCnt="9">
        <dgm:presLayoutVars>
          <dgm:bulletEnabled val="1"/>
        </dgm:presLayoutVars>
      </dgm:prSet>
      <dgm:spPr/>
    </dgm:pt>
  </dgm:ptLst>
  <dgm:cxnLst>
    <dgm:cxn modelId="{E9636F00-1036-49C9-8673-6B287FB304BE}" type="presOf" srcId="{135F820A-003D-41BF-A6D8-76C60EE5F97F}" destId="{DF7229DA-A9B1-4CE4-A66F-250C37A1633A}" srcOrd="0" destOrd="0" presId="urn:microsoft.com/office/officeart/2005/8/layout/bProcess4"/>
    <dgm:cxn modelId="{88356A01-6DF1-4BBB-B761-229140D94F41}" type="presOf" srcId="{1E8B03F2-A875-4FBB-A792-0343E162880E}" destId="{87962705-9A29-435B-A9AA-273A89A0AB78}" srcOrd="0" destOrd="0" presId="urn:microsoft.com/office/officeart/2005/8/layout/bProcess4"/>
    <dgm:cxn modelId="{E5B91A05-E8D5-43E3-8318-301E6E397F56}" srcId="{0100D690-D467-4301-A6F7-ADAB95D12A34}" destId="{47A3AE4F-8229-4E8F-9090-015177F2D5C6}" srcOrd="8" destOrd="0" parTransId="{49BDFF67-FBF2-45BF-B36E-F4DFAE47BCD3}" sibTransId="{5DD76246-D230-4C7D-8E0C-7F29CEE66F6B}"/>
    <dgm:cxn modelId="{A6DBE90D-7E9B-45C5-8A9B-77C52A71C9E7}" type="presOf" srcId="{9547C48F-3BBC-4602-8BA8-78310BEE73D3}" destId="{555F0611-4291-4CEE-9390-DA9DCE4A4F90}" srcOrd="0" destOrd="0" presId="urn:microsoft.com/office/officeart/2005/8/layout/bProcess4"/>
    <dgm:cxn modelId="{932C4214-6F2C-4AE9-9932-0873B0C7C995}" type="presOf" srcId="{1281243C-7AA1-4304-BB05-CDCD8FAC16BC}" destId="{B29BA87C-1000-437E-BDBA-C448FF7A94EE}" srcOrd="0" destOrd="0" presId="urn:microsoft.com/office/officeart/2005/8/layout/bProcess4"/>
    <dgm:cxn modelId="{4DD09824-D585-466B-9997-76C07A19874F}" type="presOf" srcId="{89F2C6E1-4382-4D1A-872A-59EBF3EE5C0C}" destId="{CE60AC4F-C86D-4669-AF2C-5146BD1C8F97}" srcOrd="0" destOrd="0" presId="urn:microsoft.com/office/officeart/2005/8/layout/bProcess4"/>
    <dgm:cxn modelId="{163ABF28-6233-4307-98AD-91C2A8B10E7F}" srcId="{0100D690-D467-4301-A6F7-ADAB95D12A34}" destId="{4D0B35C8-9F5C-4D87-9A76-DE44DA8BB9DA}" srcOrd="7" destOrd="0" parTransId="{F6A83DA3-DE48-4E0E-9D57-84754710517D}" sibTransId="{4C39EC81-61E5-4D0E-BB5E-52E8893E181D}"/>
    <dgm:cxn modelId="{C21EA830-DF4E-42EC-8D85-244806A569B8}" type="presOf" srcId="{0100D690-D467-4301-A6F7-ADAB95D12A34}" destId="{214ED4D6-7AC1-4803-9C39-A9B9FD67FB11}" srcOrd="0" destOrd="0" presId="urn:microsoft.com/office/officeart/2005/8/layout/bProcess4"/>
    <dgm:cxn modelId="{A17C5531-327C-48CB-9371-4F8FC057478F}" type="presOf" srcId="{BD8EFBC9-A8AD-433B-B9BE-F4F7D41B0517}" destId="{D8ED0856-F56F-434F-BB91-510419A5FC5F}" srcOrd="0" destOrd="0" presId="urn:microsoft.com/office/officeart/2005/8/layout/bProcess4"/>
    <dgm:cxn modelId="{51C7B837-93B0-4F1D-88C4-9A8C4D4A6132}" type="presOf" srcId="{8491F91D-9B0C-4005-A1C6-306C249F0756}" destId="{C9FB056F-C390-49EF-98B3-7E3DE3C08CF2}" srcOrd="0" destOrd="0" presId="urn:microsoft.com/office/officeart/2005/8/layout/bProcess4"/>
    <dgm:cxn modelId="{4261E339-D3F8-4CCD-A7DA-B2ABDEF60E2B}" type="presOf" srcId="{B6E04189-311A-4AC4-8D6E-2D27D6C1E247}" destId="{2BAC5C29-BA56-45FB-B560-5495DCF32893}" srcOrd="0" destOrd="0" presId="urn:microsoft.com/office/officeart/2005/8/layout/bProcess4"/>
    <dgm:cxn modelId="{08171E3E-2882-4D21-A95A-901615D64090}" type="presOf" srcId="{D60D4F32-6056-448F-87B6-A9FF2C494C42}" destId="{9DC64EF3-2993-4239-A3E6-D5ACA2F51583}" srcOrd="0" destOrd="0" presId="urn:microsoft.com/office/officeart/2005/8/layout/bProcess4"/>
    <dgm:cxn modelId="{B867305D-42AB-435D-BF88-4FC52DA3B79C}" srcId="{0100D690-D467-4301-A6F7-ADAB95D12A34}" destId="{89F2C6E1-4382-4D1A-872A-59EBF3EE5C0C}" srcOrd="2" destOrd="0" parTransId="{C2D9EFC4-1E41-490C-841B-37A1490BDE41}" sibTransId="{1E8B03F2-A875-4FBB-A792-0343E162880E}"/>
    <dgm:cxn modelId="{CC5D8668-8581-4CEA-A021-810249CE9419}" srcId="{0100D690-D467-4301-A6F7-ADAB95D12A34}" destId="{8A55C2F9-930B-4BAF-8F8A-D8C01E73A9EB}" srcOrd="3" destOrd="0" parTransId="{0EEB3A59-4A74-4479-9FAF-554D7D55FF42}" sibTransId="{D60D4F32-6056-448F-87B6-A9FF2C494C42}"/>
    <dgm:cxn modelId="{1EC4887C-5F55-4309-8610-DA3F6678004C}" type="presOf" srcId="{8A55C2F9-930B-4BAF-8F8A-D8C01E73A9EB}" destId="{3D89F5DB-0282-4F26-8E7B-73EAB6A7D04F}" srcOrd="0" destOrd="0" presId="urn:microsoft.com/office/officeart/2005/8/layout/bProcess4"/>
    <dgm:cxn modelId="{AD4D3C84-B73B-4B8F-9055-C71CB52BC058}" srcId="{0100D690-D467-4301-A6F7-ADAB95D12A34}" destId="{E4766B76-4F18-4115-B1F1-F407A00052A5}" srcOrd="6" destOrd="0" parTransId="{92273949-65F8-49C5-81B6-B7296E9A188B}" sibTransId="{8491F91D-9B0C-4005-A1C6-306C249F0756}"/>
    <dgm:cxn modelId="{BAE5DA8A-09CC-443B-A8D3-0505B6555456}" type="presOf" srcId="{4C8585FD-E18B-49DF-99EE-950D75FAF771}" destId="{B18AC2AF-C04E-4E54-A21D-06765EA56131}" srcOrd="0" destOrd="0" presId="urn:microsoft.com/office/officeart/2005/8/layout/bProcess4"/>
    <dgm:cxn modelId="{6B1153A2-1EEB-4B61-8E65-4242DB14FDD5}" type="presOf" srcId="{47A3AE4F-8229-4E8F-9090-015177F2D5C6}" destId="{D154B43E-2103-4157-8518-7F7D47143ACF}" srcOrd="0" destOrd="0" presId="urn:microsoft.com/office/officeart/2005/8/layout/bProcess4"/>
    <dgm:cxn modelId="{E6FF72AD-98F3-46C9-BBFE-880413A82BCF}" type="presOf" srcId="{4D0B35C8-9F5C-4D87-9A76-DE44DA8BB9DA}" destId="{3921C370-E094-4817-947E-A894E0BC722F}" srcOrd="0" destOrd="0" presId="urn:microsoft.com/office/officeart/2005/8/layout/bProcess4"/>
    <dgm:cxn modelId="{75999BB5-856B-40A4-8859-1C0DDB282A78}" type="presOf" srcId="{178ED0CB-1167-4EDB-B253-F3313AF4819A}" destId="{5378A450-34D6-43C8-8E41-D19274E067F8}" srcOrd="0" destOrd="0" presId="urn:microsoft.com/office/officeart/2005/8/layout/bProcess4"/>
    <dgm:cxn modelId="{C96A26BD-1DB3-415A-AAC5-45A663FD6EC3}" srcId="{0100D690-D467-4301-A6F7-ADAB95D12A34}" destId="{4C8585FD-E18B-49DF-99EE-950D75FAF771}" srcOrd="4" destOrd="0" parTransId="{1DF09014-787C-46C8-91E3-D65C890EC093}" sibTransId="{9547C48F-3BBC-4602-8BA8-78310BEE73D3}"/>
    <dgm:cxn modelId="{CC1113CB-7E01-4643-8E3A-307447557B46}" type="presOf" srcId="{0C7F01AE-92E0-4903-A581-116F349C1D0B}" destId="{0E9E706F-FA3A-43D3-AF4F-F60866C4A587}" srcOrd="0" destOrd="0" presId="urn:microsoft.com/office/officeart/2005/8/layout/bProcess4"/>
    <dgm:cxn modelId="{562189CF-5770-4092-AE40-EDE51F31A7F2}" type="presOf" srcId="{4C39EC81-61E5-4D0E-BB5E-52E8893E181D}" destId="{E582B461-4863-4E4A-965B-A67D1BF92C0B}" srcOrd="0" destOrd="0" presId="urn:microsoft.com/office/officeart/2005/8/layout/bProcess4"/>
    <dgm:cxn modelId="{50FAD8DD-550E-499B-8A52-848268E2BA4D}" srcId="{0100D690-D467-4301-A6F7-ADAB95D12A34}" destId="{B6E04189-311A-4AC4-8D6E-2D27D6C1E247}" srcOrd="5" destOrd="0" parTransId="{2357A360-F7B2-43C5-8A62-410CA41A7250}" sibTransId="{178ED0CB-1167-4EDB-B253-F3313AF4819A}"/>
    <dgm:cxn modelId="{6E541CF2-9747-45D0-A7FC-89A8D1F0B3E3}" srcId="{0100D690-D467-4301-A6F7-ADAB95D12A34}" destId="{1281243C-7AA1-4304-BB05-CDCD8FAC16BC}" srcOrd="0" destOrd="0" parTransId="{81A63066-759F-4126-A8D5-0B25191E65DD}" sibTransId="{BD8EFBC9-A8AD-433B-B9BE-F4F7D41B0517}"/>
    <dgm:cxn modelId="{EDCE27F4-2146-4537-B729-1F035AD4B4E5}" type="presOf" srcId="{E4766B76-4F18-4115-B1F1-F407A00052A5}" destId="{CAEB2D0C-BC2C-4847-A990-9A0D1593CEE7}" srcOrd="0" destOrd="0" presId="urn:microsoft.com/office/officeart/2005/8/layout/bProcess4"/>
    <dgm:cxn modelId="{E5C985FC-8C81-4671-B7AC-A97AF07F3441}" srcId="{0100D690-D467-4301-A6F7-ADAB95D12A34}" destId="{0C7F01AE-92E0-4903-A581-116F349C1D0B}" srcOrd="1" destOrd="0" parTransId="{9015132F-B0AE-4794-B159-706D4BF89D54}" sibTransId="{135F820A-003D-41BF-A6D8-76C60EE5F97F}"/>
    <dgm:cxn modelId="{FCA8C82A-713F-4AED-9E71-E21320C5D712}" type="presParOf" srcId="{214ED4D6-7AC1-4803-9C39-A9B9FD67FB11}" destId="{E56C65BB-1964-438E-AA62-0998059484AD}" srcOrd="0" destOrd="0" presId="urn:microsoft.com/office/officeart/2005/8/layout/bProcess4"/>
    <dgm:cxn modelId="{50DB9C43-B85A-4A15-A82C-ED6DF4A91B24}" type="presParOf" srcId="{E56C65BB-1964-438E-AA62-0998059484AD}" destId="{CE1243CC-8EBA-44A6-9EED-E5BF4EC3FBF8}" srcOrd="0" destOrd="0" presId="urn:microsoft.com/office/officeart/2005/8/layout/bProcess4"/>
    <dgm:cxn modelId="{538AED1C-0008-4DC8-8246-393C46E6E9A2}" type="presParOf" srcId="{E56C65BB-1964-438E-AA62-0998059484AD}" destId="{B29BA87C-1000-437E-BDBA-C448FF7A94EE}" srcOrd="1" destOrd="0" presId="urn:microsoft.com/office/officeart/2005/8/layout/bProcess4"/>
    <dgm:cxn modelId="{BDF300E3-5309-466B-B456-2EB0589F0B2F}" type="presParOf" srcId="{214ED4D6-7AC1-4803-9C39-A9B9FD67FB11}" destId="{D8ED0856-F56F-434F-BB91-510419A5FC5F}" srcOrd="1" destOrd="0" presId="urn:microsoft.com/office/officeart/2005/8/layout/bProcess4"/>
    <dgm:cxn modelId="{56356317-1F7F-4CD9-A968-12D69C581793}" type="presParOf" srcId="{214ED4D6-7AC1-4803-9C39-A9B9FD67FB11}" destId="{94A724D0-4DD5-45A9-99E7-BFC86C5EBC16}" srcOrd="2" destOrd="0" presId="urn:microsoft.com/office/officeart/2005/8/layout/bProcess4"/>
    <dgm:cxn modelId="{2055A693-EF7A-4FB8-845D-EF70DF977CD2}" type="presParOf" srcId="{94A724D0-4DD5-45A9-99E7-BFC86C5EBC16}" destId="{4D7C20C2-E914-4786-9CE3-1CBDE5AE7594}" srcOrd="0" destOrd="0" presId="urn:microsoft.com/office/officeart/2005/8/layout/bProcess4"/>
    <dgm:cxn modelId="{996A53B0-D065-4612-BF8D-587F1EE76729}" type="presParOf" srcId="{94A724D0-4DD5-45A9-99E7-BFC86C5EBC16}" destId="{0E9E706F-FA3A-43D3-AF4F-F60866C4A587}" srcOrd="1" destOrd="0" presId="urn:microsoft.com/office/officeart/2005/8/layout/bProcess4"/>
    <dgm:cxn modelId="{E9B26420-240B-40D0-8ACE-DED7A885F28E}" type="presParOf" srcId="{214ED4D6-7AC1-4803-9C39-A9B9FD67FB11}" destId="{DF7229DA-A9B1-4CE4-A66F-250C37A1633A}" srcOrd="3" destOrd="0" presId="urn:microsoft.com/office/officeart/2005/8/layout/bProcess4"/>
    <dgm:cxn modelId="{58289974-0175-4371-9A3D-AE8F43AFA664}" type="presParOf" srcId="{214ED4D6-7AC1-4803-9C39-A9B9FD67FB11}" destId="{D4D500B8-74AD-4A5A-A352-22DAA6463702}" srcOrd="4" destOrd="0" presId="urn:microsoft.com/office/officeart/2005/8/layout/bProcess4"/>
    <dgm:cxn modelId="{249E2A35-B5BA-4303-ACA6-D2AA7067EA65}" type="presParOf" srcId="{D4D500B8-74AD-4A5A-A352-22DAA6463702}" destId="{51F9AB17-F87C-45E2-8669-BCEEC332B7E2}" srcOrd="0" destOrd="0" presId="urn:microsoft.com/office/officeart/2005/8/layout/bProcess4"/>
    <dgm:cxn modelId="{AB3017CF-1FEC-4281-B2DF-3E97E36A3E0E}" type="presParOf" srcId="{D4D500B8-74AD-4A5A-A352-22DAA6463702}" destId="{CE60AC4F-C86D-4669-AF2C-5146BD1C8F97}" srcOrd="1" destOrd="0" presId="urn:microsoft.com/office/officeart/2005/8/layout/bProcess4"/>
    <dgm:cxn modelId="{573676F7-BA92-40BD-B482-A60681C91056}" type="presParOf" srcId="{214ED4D6-7AC1-4803-9C39-A9B9FD67FB11}" destId="{87962705-9A29-435B-A9AA-273A89A0AB78}" srcOrd="5" destOrd="0" presId="urn:microsoft.com/office/officeart/2005/8/layout/bProcess4"/>
    <dgm:cxn modelId="{2AE27B6C-FAFD-41D7-BED7-777F2C251704}" type="presParOf" srcId="{214ED4D6-7AC1-4803-9C39-A9B9FD67FB11}" destId="{03EFDF3D-7F19-4D5C-91C4-4DD1249DD728}" srcOrd="6" destOrd="0" presId="urn:microsoft.com/office/officeart/2005/8/layout/bProcess4"/>
    <dgm:cxn modelId="{84415FB2-A3F1-4C91-909F-611CF133012F}" type="presParOf" srcId="{03EFDF3D-7F19-4D5C-91C4-4DD1249DD728}" destId="{5F48CC68-F973-43B3-9928-7B593204307C}" srcOrd="0" destOrd="0" presId="urn:microsoft.com/office/officeart/2005/8/layout/bProcess4"/>
    <dgm:cxn modelId="{C3D3A82E-7C61-4BBB-8323-20E5787F6F5A}" type="presParOf" srcId="{03EFDF3D-7F19-4D5C-91C4-4DD1249DD728}" destId="{3D89F5DB-0282-4F26-8E7B-73EAB6A7D04F}" srcOrd="1" destOrd="0" presId="urn:microsoft.com/office/officeart/2005/8/layout/bProcess4"/>
    <dgm:cxn modelId="{CEC35C40-DF5D-433B-A1D4-DFC19CDB52DA}" type="presParOf" srcId="{214ED4D6-7AC1-4803-9C39-A9B9FD67FB11}" destId="{9DC64EF3-2993-4239-A3E6-D5ACA2F51583}" srcOrd="7" destOrd="0" presId="urn:microsoft.com/office/officeart/2005/8/layout/bProcess4"/>
    <dgm:cxn modelId="{A1753FA6-B975-4C0C-B1A2-FB1CCD86E2CA}" type="presParOf" srcId="{214ED4D6-7AC1-4803-9C39-A9B9FD67FB11}" destId="{315B3162-11E4-49B0-9ED6-F5ED4D8C800E}" srcOrd="8" destOrd="0" presId="urn:microsoft.com/office/officeart/2005/8/layout/bProcess4"/>
    <dgm:cxn modelId="{77A48DE1-4622-4A58-AF00-8BDECB560D86}" type="presParOf" srcId="{315B3162-11E4-49B0-9ED6-F5ED4D8C800E}" destId="{F40AE65A-8951-4AB3-B8B2-0F0F60D3E715}" srcOrd="0" destOrd="0" presId="urn:microsoft.com/office/officeart/2005/8/layout/bProcess4"/>
    <dgm:cxn modelId="{395E3A91-CAD1-42B3-9497-C77AB4410E99}" type="presParOf" srcId="{315B3162-11E4-49B0-9ED6-F5ED4D8C800E}" destId="{B18AC2AF-C04E-4E54-A21D-06765EA56131}" srcOrd="1" destOrd="0" presId="urn:microsoft.com/office/officeart/2005/8/layout/bProcess4"/>
    <dgm:cxn modelId="{69DF4564-16DE-4F81-AFC8-CEEE3B54907F}" type="presParOf" srcId="{214ED4D6-7AC1-4803-9C39-A9B9FD67FB11}" destId="{555F0611-4291-4CEE-9390-DA9DCE4A4F90}" srcOrd="9" destOrd="0" presId="urn:microsoft.com/office/officeart/2005/8/layout/bProcess4"/>
    <dgm:cxn modelId="{1592265A-BE2C-4905-AB75-7F1AF1B84E36}" type="presParOf" srcId="{214ED4D6-7AC1-4803-9C39-A9B9FD67FB11}" destId="{1CBCC2EE-BDE3-4DEF-8180-8A8673CDD171}" srcOrd="10" destOrd="0" presId="urn:microsoft.com/office/officeart/2005/8/layout/bProcess4"/>
    <dgm:cxn modelId="{B9212EC6-1AF2-4AE6-9FE2-DAFA72263AB1}" type="presParOf" srcId="{1CBCC2EE-BDE3-4DEF-8180-8A8673CDD171}" destId="{7C3CDDE2-82B5-408C-BF23-C5F6F313AE48}" srcOrd="0" destOrd="0" presId="urn:microsoft.com/office/officeart/2005/8/layout/bProcess4"/>
    <dgm:cxn modelId="{F184DC30-93E3-4026-B777-DD159A4D2E49}" type="presParOf" srcId="{1CBCC2EE-BDE3-4DEF-8180-8A8673CDD171}" destId="{2BAC5C29-BA56-45FB-B560-5495DCF32893}" srcOrd="1" destOrd="0" presId="urn:microsoft.com/office/officeart/2005/8/layout/bProcess4"/>
    <dgm:cxn modelId="{CB271693-2DD1-49BD-B768-B7C99B28D733}" type="presParOf" srcId="{214ED4D6-7AC1-4803-9C39-A9B9FD67FB11}" destId="{5378A450-34D6-43C8-8E41-D19274E067F8}" srcOrd="11" destOrd="0" presId="urn:microsoft.com/office/officeart/2005/8/layout/bProcess4"/>
    <dgm:cxn modelId="{90102497-7961-4DFC-9942-3A7241014480}" type="presParOf" srcId="{214ED4D6-7AC1-4803-9C39-A9B9FD67FB11}" destId="{2360F6BF-C420-46C4-A0F7-D37A6410349E}" srcOrd="12" destOrd="0" presId="urn:microsoft.com/office/officeart/2005/8/layout/bProcess4"/>
    <dgm:cxn modelId="{57160C61-6F7A-41CC-90A1-AB63369EAA7A}" type="presParOf" srcId="{2360F6BF-C420-46C4-A0F7-D37A6410349E}" destId="{AC38AE20-9C40-4148-B457-6A587B76CE3B}" srcOrd="0" destOrd="0" presId="urn:microsoft.com/office/officeart/2005/8/layout/bProcess4"/>
    <dgm:cxn modelId="{6F6BCB0D-197A-48C1-BF6E-4230AE405BCA}" type="presParOf" srcId="{2360F6BF-C420-46C4-A0F7-D37A6410349E}" destId="{CAEB2D0C-BC2C-4847-A990-9A0D1593CEE7}" srcOrd="1" destOrd="0" presId="urn:microsoft.com/office/officeart/2005/8/layout/bProcess4"/>
    <dgm:cxn modelId="{E36F458C-939D-44EC-8B07-9F69224DFB37}" type="presParOf" srcId="{214ED4D6-7AC1-4803-9C39-A9B9FD67FB11}" destId="{C9FB056F-C390-49EF-98B3-7E3DE3C08CF2}" srcOrd="13" destOrd="0" presId="urn:microsoft.com/office/officeart/2005/8/layout/bProcess4"/>
    <dgm:cxn modelId="{D91DEEB0-995C-4E75-957C-28F8FF8840FC}" type="presParOf" srcId="{214ED4D6-7AC1-4803-9C39-A9B9FD67FB11}" destId="{9055C0D9-DC4A-4F06-A051-454911801704}" srcOrd="14" destOrd="0" presId="urn:microsoft.com/office/officeart/2005/8/layout/bProcess4"/>
    <dgm:cxn modelId="{78865884-BBD1-4003-A10F-1158CE336E43}" type="presParOf" srcId="{9055C0D9-DC4A-4F06-A051-454911801704}" destId="{DE015BA5-5266-4ACB-9257-01DDBCCED441}" srcOrd="0" destOrd="0" presId="urn:microsoft.com/office/officeart/2005/8/layout/bProcess4"/>
    <dgm:cxn modelId="{5169A9C0-A987-41CA-BAE0-B6682F438919}" type="presParOf" srcId="{9055C0D9-DC4A-4F06-A051-454911801704}" destId="{3921C370-E094-4817-947E-A894E0BC722F}" srcOrd="1" destOrd="0" presId="urn:microsoft.com/office/officeart/2005/8/layout/bProcess4"/>
    <dgm:cxn modelId="{F0889FF7-BBB3-4D39-A463-68DD0DBA0872}" type="presParOf" srcId="{214ED4D6-7AC1-4803-9C39-A9B9FD67FB11}" destId="{E582B461-4863-4E4A-965B-A67D1BF92C0B}" srcOrd="15" destOrd="0" presId="urn:microsoft.com/office/officeart/2005/8/layout/bProcess4"/>
    <dgm:cxn modelId="{B831735F-FBFD-4336-8532-A83A347307D8}" type="presParOf" srcId="{214ED4D6-7AC1-4803-9C39-A9B9FD67FB11}" destId="{B6983D16-F66A-4E51-AF7F-669F7EAFC67C}" srcOrd="16" destOrd="0" presId="urn:microsoft.com/office/officeart/2005/8/layout/bProcess4"/>
    <dgm:cxn modelId="{37E11EED-798E-4186-9D26-B07BDB1E1460}" type="presParOf" srcId="{B6983D16-F66A-4E51-AF7F-669F7EAFC67C}" destId="{9D46F24A-10FD-4C89-A8C2-695D3391AD28}" srcOrd="0" destOrd="0" presId="urn:microsoft.com/office/officeart/2005/8/layout/bProcess4"/>
    <dgm:cxn modelId="{D05F05ED-78E0-412D-9BB3-409D0D592045}" type="presParOf" srcId="{B6983D16-F66A-4E51-AF7F-669F7EAFC67C}" destId="{D154B43E-2103-4157-8518-7F7D47143AC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D0856-F56F-434F-BB91-510419A5FC5F}">
      <dsp:nvSpPr>
        <dsp:cNvPr id="0" name=""/>
        <dsp:cNvSpPr/>
      </dsp:nvSpPr>
      <dsp:spPr>
        <a:xfrm rot="5400000">
          <a:off x="-155292" y="834892"/>
          <a:ext cx="1297113" cy="15678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9BA87C-1000-437E-BDBA-C448FF7A94EE}">
      <dsp:nvSpPr>
        <dsp:cNvPr id="0" name=""/>
        <dsp:cNvSpPr/>
      </dsp:nvSpPr>
      <dsp:spPr>
        <a:xfrm>
          <a:off x="140143" y="2708"/>
          <a:ext cx="1742047" cy="104522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1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Mapeo de actores y recursos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Mapping</a:t>
          </a:r>
          <a:endParaRPr lang="es-ES" sz="1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0757" y="33322"/>
        <a:ext cx="1680819" cy="984000"/>
      </dsp:txXfrm>
    </dsp:sp>
    <dsp:sp modelId="{DF7229DA-A9B1-4CE4-A66F-250C37A1633A}">
      <dsp:nvSpPr>
        <dsp:cNvPr id="0" name=""/>
        <dsp:cNvSpPr/>
      </dsp:nvSpPr>
      <dsp:spPr>
        <a:xfrm rot="5400000">
          <a:off x="-155292" y="2141427"/>
          <a:ext cx="1297113" cy="156784"/>
        </a:xfrm>
        <a:prstGeom prst="rect">
          <a:avLst/>
        </a:prstGeom>
        <a:solidFill>
          <a:srgbClr val="4472C4">
            <a:hueOff val="-1050478"/>
            <a:satOff val="-1461"/>
            <a:lumOff val="-56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9E706F-FA3A-43D3-AF4F-F60866C4A587}">
      <dsp:nvSpPr>
        <dsp:cNvPr id="0" name=""/>
        <dsp:cNvSpPr/>
      </dsp:nvSpPr>
      <dsp:spPr>
        <a:xfrm>
          <a:off x="140143" y="1309244"/>
          <a:ext cx="1742047" cy="1045228"/>
        </a:xfrm>
        <a:prstGeom prst="roundRect">
          <a:avLst>
            <a:gd name="adj" fmla="val 10000"/>
          </a:avLst>
        </a:prstGeom>
        <a:solidFill>
          <a:srgbClr val="4472C4">
            <a:hueOff val="-919168"/>
            <a:satOff val="-1278"/>
            <a:lumOff val="-49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2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Aplicación de Entrevistas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Interviews </a:t>
          </a: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application</a:t>
          </a:r>
          <a:endParaRPr lang="es-ES" sz="1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0757" y="1339858"/>
        <a:ext cx="1680819" cy="984000"/>
      </dsp:txXfrm>
    </dsp:sp>
    <dsp:sp modelId="{87962705-9A29-435B-A9AA-273A89A0AB78}">
      <dsp:nvSpPr>
        <dsp:cNvPr id="0" name=""/>
        <dsp:cNvSpPr/>
      </dsp:nvSpPr>
      <dsp:spPr>
        <a:xfrm>
          <a:off x="497975" y="2794695"/>
          <a:ext cx="2307501" cy="156784"/>
        </a:xfrm>
        <a:prstGeom prst="rect">
          <a:avLst/>
        </a:prstGeom>
        <a:solidFill>
          <a:srgbClr val="4472C4">
            <a:hueOff val="-2100956"/>
            <a:satOff val="-2922"/>
            <a:lumOff val="-112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60AC4F-C86D-4669-AF2C-5146BD1C8F97}">
      <dsp:nvSpPr>
        <dsp:cNvPr id="0" name=""/>
        <dsp:cNvSpPr/>
      </dsp:nvSpPr>
      <dsp:spPr>
        <a:xfrm>
          <a:off x="140143" y="2615779"/>
          <a:ext cx="1742047" cy="1045228"/>
        </a:xfrm>
        <a:prstGeom prst="roundRect">
          <a:avLst>
            <a:gd name="adj" fmla="val 10000"/>
          </a:avLst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3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Consulta a Grupo Focal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 </a:t>
          </a: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Group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consultation</a:t>
          </a:r>
          <a:endParaRPr lang="es-ES" sz="1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0757" y="2646393"/>
        <a:ext cx="1680819" cy="984000"/>
      </dsp:txXfrm>
    </dsp:sp>
    <dsp:sp modelId="{9DC64EF3-2993-4239-A3E6-D5ACA2F51583}">
      <dsp:nvSpPr>
        <dsp:cNvPr id="0" name=""/>
        <dsp:cNvSpPr/>
      </dsp:nvSpPr>
      <dsp:spPr>
        <a:xfrm rot="16200000">
          <a:off x="2161630" y="2141427"/>
          <a:ext cx="1297113" cy="156784"/>
        </a:xfrm>
        <a:prstGeom prst="rect">
          <a:avLst/>
        </a:prstGeom>
        <a:solidFill>
          <a:srgbClr val="4472C4">
            <a:hueOff val="-3151433"/>
            <a:satOff val="-4383"/>
            <a:lumOff val="-168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89F5DB-0282-4F26-8E7B-73EAB6A7D04F}">
      <dsp:nvSpPr>
        <dsp:cNvPr id="0" name=""/>
        <dsp:cNvSpPr/>
      </dsp:nvSpPr>
      <dsp:spPr>
        <a:xfrm>
          <a:off x="2457066" y="2615779"/>
          <a:ext cx="1742047" cy="1045228"/>
        </a:xfrm>
        <a:prstGeom prst="roundRect">
          <a:avLst>
            <a:gd name="adj" fmla="val 10000"/>
          </a:avLst>
        </a:prstGeom>
        <a:solidFill>
          <a:srgbClr val="4472C4">
            <a:hueOff val="-2757504"/>
            <a:satOff val="-3835"/>
            <a:lumOff val="-1471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4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Diagnóstico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Diagnostic</a:t>
          </a:r>
          <a:endParaRPr lang="es-ES" sz="1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87680" y="2646393"/>
        <a:ext cx="1680819" cy="984000"/>
      </dsp:txXfrm>
    </dsp:sp>
    <dsp:sp modelId="{555F0611-4291-4CEE-9390-DA9DCE4A4F90}">
      <dsp:nvSpPr>
        <dsp:cNvPr id="0" name=""/>
        <dsp:cNvSpPr/>
      </dsp:nvSpPr>
      <dsp:spPr>
        <a:xfrm rot="16200000">
          <a:off x="2161630" y="834892"/>
          <a:ext cx="1297113" cy="156784"/>
        </a:xfrm>
        <a:prstGeom prst="rect">
          <a:avLst/>
        </a:prstGeom>
        <a:solidFill>
          <a:srgbClr val="4472C4">
            <a:hueOff val="-4201911"/>
            <a:satOff val="-5845"/>
            <a:lumOff val="-224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8AC2AF-C04E-4E54-A21D-06765EA56131}">
      <dsp:nvSpPr>
        <dsp:cNvPr id="0" name=""/>
        <dsp:cNvSpPr/>
      </dsp:nvSpPr>
      <dsp:spPr>
        <a:xfrm>
          <a:off x="2457066" y="1309244"/>
          <a:ext cx="1742047" cy="1045228"/>
        </a:xfrm>
        <a:prstGeom prst="roundRect">
          <a:avLst>
            <a:gd name="adj" fmla="val 1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5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Diseño de Propuesta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Proposal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design</a:t>
          </a:r>
          <a:endParaRPr lang="es-ES" sz="1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87680" y="1339858"/>
        <a:ext cx="1680819" cy="984000"/>
      </dsp:txXfrm>
    </dsp:sp>
    <dsp:sp modelId="{5378A450-34D6-43C8-8E41-D19274E067F8}">
      <dsp:nvSpPr>
        <dsp:cNvPr id="0" name=""/>
        <dsp:cNvSpPr/>
      </dsp:nvSpPr>
      <dsp:spPr>
        <a:xfrm>
          <a:off x="2814898" y="181624"/>
          <a:ext cx="2307501" cy="156784"/>
        </a:xfrm>
        <a:prstGeom prst="rect">
          <a:avLst/>
        </a:prstGeom>
        <a:solidFill>
          <a:srgbClr val="4472C4">
            <a:hueOff val="-5252389"/>
            <a:satOff val="-7306"/>
            <a:lumOff val="-280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AC5C29-BA56-45FB-B560-5495DCF32893}">
      <dsp:nvSpPr>
        <dsp:cNvPr id="0" name=""/>
        <dsp:cNvSpPr/>
      </dsp:nvSpPr>
      <dsp:spPr>
        <a:xfrm>
          <a:off x="2457066" y="2708"/>
          <a:ext cx="1742047" cy="1045228"/>
        </a:xfrm>
        <a:prstGeom prst="roundRect">
          <a:avLst>
            <a:gd name="adj" fmla="val 10000"/>
          </a:avLst>
        </a:prstGeom>
        <a:solidFill>
          <a:srgbClr val="4472C4">
            <a:hueOff val="-4595840"/>
            <a:satOff val="-6392"/>
            <a:lumOff val="-2451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6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Coordinación de Acciones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Action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coordination</a:t>
          </a:r>
          <a:endParaRPr lang="es-ES" sz="1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87680" y="33322"/>
        <a:ext cx="1680819" cy="984000"/>
      </dsp:txXfrm>
    </dsp:sp>
    <dsp:sp modelId="{C9FB056F-C390-49EF-98B3-7E3DE3C08CF2}">
      <dsp:nvSpPr>
        <dsp:cNvPr id="0" name=""/>
        <dsp:cNvSpPr/>
      </dsp:nvSpPr>
      <dsp:spPr>
        <a:xfrm rot="5400000">
          <a:off x="4478553" y="834892"/>
          <a:ext cx="1297113" cy="156784"/>
        </a:xfrm>
        <a:prstGeom prst="rect">
          <a:avLst/>
        </a:prstGeom>
        <a:solidFill>
          <a:srgbClr val="4472C4">
            <a:hueOff val="-6302867"/>
            <a:satOff val="-8767"/>
            <a:lumOff val="-336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EB2D0C-BC2C-4847-A990-9A0D1593CEE7}">
      <dsp:nvSpPr>
        <dsp:cNvPr id="0" name=""/>
        <dsp:cNvSpPr/>
      </dsp:nvSpPr>
      <dsp:spPr>
        <a:xfrm>
          <a:off x="4773989" y="2708"/>
          <a:ext cx="1742047" cy="1045228"/>
        </a:xfrm>
        <a:prstGeom prst="roundRect">
          <a:avLst>
            <a:gd name="adj" fmla="val 10000"/>
          </a:avLst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7: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Implementación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Implementation</a:t>
          </a:r>
          <a:endParaRPr lang="es-ES" sz="1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804603" y="33322"/>
        <a:ext cx="1680819" cy="984000"/>
      </dsp:txXfrm>
    </dsp:sp>
    <dsp:sp modelId="{E582B461-4863-4E4A-965B-A67D1BF92C0B}">
      <dsp:nvSpPr>
        <dsp:cNvPr id="0" name=""/>
        <dsp:cNvSpPr/>
      </dsp:nvSpPr>
      <dsp:spPr>
        <a:xfrm rot="5400000">
          <a:off x="4478553" y="2141427"/>
          <a:ext cx="1297113" cy="156784"/>
        </a:xfrm>
        <a:prstGeom prst="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21C370-E094-4817-947E-A894E0BC722F}">
      <dsp:nvSpPr>
        <dsp:cNvPr id="0" name=""/>
        <dsp:cNvSpPr/>
      </dsp:nvSpPr>
      <dsp:spPr>
        <a:xfrm>
          <a:off x="4773989" y="1309244"/>
          <a:ext cx="1742047" cy="1045228"/>
        </a:xfrm>
        <a:prstGeom prst="roundRect">
          <a:avLst>
            <a:gd name="adj" fmla="val 10000"/>
          </a:avLst>
        </a:prstGeom>
        <a:solidFill>
          <a:srgbClr val="4472C4">
            <a:hueOff val="-6434176"/>
            <a:satOff val="-8949"/>
            <a:lumOff val="-3432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8: 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Monitoreo-Evaluación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Monitoring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evaluation</a:t>
          </a:r>
          <a:endParaRPr lang="es-ES" sz="1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804603" y="1339858"/>
        <a:ext cx="1680819" cy="984000"/>
      </dsp:txXfrm>
    </dsp:sp>
    <dsp:sp modelId="{D154B43E-2103-4157-8518-7F7D47143ACF}">
      <dsp:nvSpPr>
        <dsp:cNvPr id="0" name=""/>
        <dsp:cNvSpPr/>
      </dsp:nvSpPr>
      <dsp:spPr>
        <a:xfrm>
          <a:off x="4773989" y="2615779"/>
          <a:ext cx="1742047" cy="1045228"/>
        </a:xfrm>
        <a:prstGeom prst="roundRect">
          <a:avLst>
            <a:gd name="adj" fmla="val 1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Paso 9</a:t>
          </a:r>
          <a:r>
            <a:rPr lang="es-E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 Cierre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Closing</a:t>
          </a:r>
          <a:endParaRPr lang="es-ES" sz="1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804603" y="2646393"/>
        <a:ext cx="1680819" cy="98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9491e1ae2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9491e1ae2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9491e1ae2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d9491e1ae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9A894470-72D8-2FA4-D8D9-15CB14011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9491e1ae2_0_135:notes">
            <a:extLst>
              <a:ext uri="{FF2B5EF4-FFF2-40B4-BE49-F238E27FC236}">
                <a16:creationId xmlns:a16="http://schemas.microsoft.com/office/drawing/2014/main" id="{8E26245F-2386-2D38-B699-58300B8CF1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d9491e1ae2_0_135:notes">
            <a:extLst>
              <a:ext uri="{FF2B5EF4-FFF2-40B4-BE49-F238E27FC236}">
                <a16:creationId xmlns:a16="http://schemas.microsoft.com/office/drawing/2014/main" id="{F0679D11-5F0C-0AE7-2284-5D7481AF34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39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>
          <a:extLst>
            <a:ext uri="{FF2B5EF4-FFF2-40B4-BE49-F238E27FC236}">
              <a16:creationId xmlns:a16="http://schemas.microsoft.com/office/drawing/2014/main" id="{3A7754AC-FBBA-82E1-2C42-A1CB30FFD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949a59502_2_23:notes">
            <a:extLst>
              <a:ext uri="{FF2B5EF4-FFF2-40B4-BE49-F238E27FC236}">
                <a16:creationId xmlns:a16="http://schemas.microsoft.com/office/drawing/2014/main" id="{A597FF97-5154-5CF3-8FBB-FBB6E89AE5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d949a59502_2_23:notes">
            <a:extLst>
              <a:ext uri="{FF2B5EF4-FFF2-40B4-BE49-F238E27FC236}">
                <a16:creationId xmlns:a16="http://schemas.microsoft.com/office/drawing/2014/main" id="{474CF625-6A44-EF00-4D79-C411E3B09F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13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9491e1ae2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g2d9491e1ae2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9491e1ae2_0_6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g2d9491e1ae2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9C792C34-A7B1-2A0C-AD30-24F16C0C1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9491e1ae2_0_669:notes">
            <a:extLst>
              <a:ext uri="{FF2B5EF4-FFF2-40B4-BE49-F238E27FC236}">
                <a16:creationId xmlns:a16="http://schemas.microsoft.com/office/drawing/2014/main" id="{D1A70700-D580-D83B-FDD5-D1EB601B44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g2d9491e1ae2_0_669:notes">
            <a:extLst>
              <a:ext uri="{FF2B5EF4-FFF2-40B4-BE49-F238E27FC236}">
                <a16:creationId xmlns:a16="http://schemas.microsoft.com/office/drawing/2014/main" id="{3B9E6D75-C52C-12FD-66E1-29DC334109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77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>
          <a:extLst>
            <a:ext uri="{FF2B5EF4-FFF2-40B4-BE49-F238E27FC236}">
              <a16:creationId xmlns:a16="http://schemas.microsoft.com/office/drawing/2014/main" id="{AD0375E8-682B-0C1F-C62E-5B5BE5CAC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949a59502_2_23:notes">
            <a:extLst>
              <a:ext uri="{FF2B5EF4-FFF2-40B4-BE49-F238E27FC236}">
                <a16:creationId xmlns:a16="http://schemas.microsoft.com/office/drawing/2014/main" id="{0E612DBC-5D4C-63E4-DAE7-486E66729B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d949a59502_2_23:notes">
            <a:extLst>
              <a:ext uri="{FF2B5EF4-FFF2-40B4-BE49-F238E27FC236}">
                <a16:creationId xmlns:a16="http://schemas.microsoft.com/office/drawing/2014/main" id="{4F01C935-1B79-B072-7FEB-2ABCBD87E7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24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0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0" y="825115"/>
            <a:ext cx="9144000" cy="3267586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173736" y="955139"/>
            <a:ext cx="5136939" cy="305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rgbClr val="FFFFFF"/>
                </a:solidFill>
              </a:rPr>
              <a:t>COPOLAD III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Abordaje de las vulnerabilidades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relacionadas con las drogas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en el territorio.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R" sz="31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100" dirty="0">
                <a:solidFill>
                  <a:schemeClr val="lt1"/>
                </a:solidFill>
              </a:rPr>
              <a:t>Propuesta Costa Rica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100" dirty="0" err="1">
                <a:solidFill>
                  <a:srgbClr val="002060"/>
                </a:solidFill>
              </a:rPr>
              <a:t>Proposal</a:t>
            </a:r>
            <a:r>
              <a:rPr lang="es-CR" sz="3100" dirty="0">
                <a:solidFill>
                  <a:srgbClr val="002060"/>
                </a:solidFill>
              </a:rPr>
              <a:t> </a:t>
            </a:r>
            <a:r>
              <a:rPr lang="es-CR" sz="3100" dirty="0" err="1">
                <a:solidFill>
                  <a:srgbClr val="002060"/>
                </a:solidFill>
              </a:rPr>
              <a:t>from</a:t>
            </a:r>
            <a:r>
              <a:rPr lang="es-CR" sz="3100" dirty="0">
                <a:solidFill>
                  <a:srgbClr val="002060"/>
                </a:solidFill>
              </a:rPr>
              <a:t> Costa Rica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chemeClr val="lt1"/>
              </a:solidFill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50" y="306550"/>
            <a:ext cx="1545701" cy="3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1178" y="-173743"/>
            <a:ext cx="1812250" cy="129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850" y="4337076"/>
            <a:ext cx="2078356" cy="86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3666" y="4388962"/>
            <a:ext cx="1319942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36069" y="4567876"/>
            <a:ext cx="745504" cy="389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646575" y="4257425"/>
            <a:ext cx="4071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595959"/>
                </a:solidFill>
              </a:rPr>
              <a:t>COPOLAD III es un consorcio formado por: 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4915675" y="4284225"/>
            <a:ext cx="4071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595959"/>
                </a:solidFill>
              </a:rPr>
              <a:t>Socios colaboradores:</a:t>
            </a:r>
            <a:endParaRPr sz="1000">
              <a:solidFill>
                <a:srgbClr val="595959"/>
              </a:solidFill>
            </a:endParaRPr>
          </a:p>
        </p:txBody>
      </p:sp>
      <p:pic>
        <p:nvPicPr>
          <p:cNvPr id="139" name="Google Shape;139;p25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29742" y="4506950"/>
            <a:ext cx="1642010" cy="52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14D61B9B-9F3B-F233-9DA9-C08E4950C9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45" y="138546"/>
            <a:ext cx="3392805" cy="57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D2789F-CE4A-6151-23A1-61282015B8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428" y="987141"/>
            <a:ext cx="3913632" cy="29435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>
            <a:off x="0" y="-8290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CR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CR"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Propuesta de Territorialización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CR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s-CR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Territorialisation</a:t>
            </a:r>
            <a:r>
              <a:rPr lang="es-CR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R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proposal</a:t>
            </a:r>
            <a:endParaRPr sz="2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681917" y="0"/>
            <a:ext cx="2462082" cy="239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96905A-9B10-5715-D840-EF98DC433A4A}"/>
              </a:ext>
            </a:extLst>
          </p:cNvPr>
          <p:cNvSpPr txBox="1"/>
          <p:nvPr/>
        </p:nvSpPr>
        <p:spPr>
          <a:xfrm>
            <a:off x="121863" y="1762002"/>
            <a:ext cx="4478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Espacios de inclusión</a:t>
            </a:r>
            <a:r>
              <a:rPr lang="es-C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acceso y participación comunitaria para el mejoramiento de la calidad de vida de la población en situación de vulnerabilidad, desde el </a:t>
            </a:r>
            <a:r>
              <a:rPr lang="es-C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modelo de tratamiento comunitario</a:t>
            </a:r>
            <a:r>
              <a:rPr lang="es-C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E24C10-2A14-D1C6-C819-3DDFABDFBFD6}"/>
              </a:ext>
            </a:extLst>
          </p:cNvPr>
          <p:cNvSpPr txBox="1"/>
          <p:nvPr/>
        </p:nvSpPr>
        <p:spPr>
          <a:xfrm>
            <a:off x="109657" y="2926704"/>
            <a:ext cx="4551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Comunidades prioritarias afectadas por el fenómeno de las drogas, brindando atención a población con condición de vulnerabilidad social, como: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sz="1600" dirty="0">
                <a:latin typeface="Calibri" panose="020F0502020204030204" pitchFamily="34" charset="0"/>
                <a:ea typeface="Calibri" panose="020F0502020204030204" pitchFamily="34" charset="0"/>
              </a:rPr>
              <a:t>Jóvenes en riesgo psicosocial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Mujeres jefas de hogar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F1A53B5-8747-5E6B-552A-2A81698E4F49}"/>
              </a:ext>
            </a:extLst>
          </p:cNvPr>
          <p:cNvSpPr txBox="1"/>
          <p:nvPr/>
        </p:nvSpPr>
        <p:spPr>
          <a:xfrm>
            <a:off x="4949152" y="1706925"/>
            <a:ext cx="3873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Spaces for inclusion, access, and community participation to improve the quality of life of vulnerable populations, using the community treatment model.</a:t>
            </a:r>
            <a:endParaRPr lang="es-CR" sz="16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1DA-DC9D-1BCB-5B91-5A161B5F1821}"/>
              </a:ext>
            </a:extLst>
          </p:cNvPr>
          <p:cNvSpPr txBox="1"/>
          <p:nvPr/>
        </p:nvSpPr>
        <p:spPr>
          <a:xfrm>
            <a:off x="5015060" y="2907326"/>
            <a:ext cx="387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Priority communities affected by the drug phenomenon, providing care to populations with social vulnerability, such as:</a:t>
            </a:r>
          </a:p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Young people at psychosocial risk.</a:t>
            </a:r>
          </a:p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Women heads of households.</a:t>
            </a:r>
            <a:endParaRPr lang="es-CR" sz="16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>
          <a:extLst>
            <a:ext uri="{FF2B5EF4-FFF2-40B4-BE49-F238E27FC236}">
              <a16:creationId xmlns:a16="http://schemas.microsoft.com/office/drawing/2014/main" id="{18D267F6-EBC4-AF12-7599-9333742F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>
            <a:extLst>
              <a:ext uri="{FF2B5EF4-FFF2-40B4-BE49-F238E27FC236}">
                <a16:creationId xmlns:a16="http://schemas.microsoft.com/office/drawing/2014/main" id="{73AAE917-C99D-CDC2-FC5C-04E4B1821284}"/>
              </a:ext>
            </a:extLst>
          </p:cNvPr>
          <p:cNvSpPr/>
          <p:nvPr/>
        </p:nvSpPr>
        <p:spPr>
          <a:xfrm>
            <a:off x="0" y="0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tabLst/>
              <a:defRPr/>
            </a:pPr>
            <a:r>
              <a:rPr lang="es-CR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s-CR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Actores participantes en el proceso</a:t>
            </a:r>
          </a:p>
          <a:p>
            <a:pPr marL="5365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tabLst/>
              <a:defRPr/>
            </a:pPr>
            <a:r>
              <a:rPr kumimoji="0" lang="es-C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Stakeholders</a:t>
            </a:r>
            <a:r>
              <a:rPr kumimoji="0" lang="es-C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parti</a:t>
            </a:r>
            <a:r>
              <a:rPr lang="es-CR" sz="2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pating</a:t>
            </a:r>
            <a:r>
              <a:rPr lang="es-CR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es-CR" sz="2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6">
            <a:extLst>
              <a:ext uri="{FF2B5EF4-FFF2-40B4-BE49-F238E27FC236}">
                <a16:creationId xmlns:a16="http://schemas.microsoft.com/office/drawing/2014/main" id="{C8CC297B-8C43-F85A-5BBC-1F359265EA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7579145" y="72773"/>
            <a:ext cx="1404213" cy="23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6">
            <a:extLst>
              <a:ext uri="{FF2B5EF4-FFF2-40B4-BE49-F238E27FC236}">
                <a16:creationId xmlns:a16="http://schemas.microsoft.com/office/drawing/2014/main" id="{0398C9CA-A472-C771-72E5-DCEF92D27D73}"/>
              </a:ext>
            </a:extLst>
          </p:cNvPr>
          <p:cNvCxnSpPr/>
          <p:nvPr/>
        </p:nvCxnSpPr>
        <p:spPr>
          <a:xfrm>
            <a:off x="4456416" y="1483129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26">
            <a:extLst>
              <a:ext uri="{FF2B5EF4-FFF2-40B4-BE49-F238E27FC236}">
                <a16:creationId xmlns:a16="http://schemas.microsoft.com/office/drawing/2014/main" id="{03599193-D1D3-212C-85C9-64F7F08C64C2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COPOLAD III es un consorcio formado por: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26">
            <a:extLst>
              <a:ext uri="{FF2B5EF4-FFF2-40B4-BE49-F238E27FC236}">
                <a16:creationId xmlns:a16="http://schemas.microsoft.com/office/drawing/2014/main" id="{F223A85B-2C8E-ECE4-4EC1-B54857D11905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Socios colaboradores: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7" name="Google Shape;157;p26">
            <a:extLst>
              <a:ext uri="{FF2B5EF4-FFF2-40B4-BE49-F238E27FC236}">
                <a16:creationId xmlns:a16="http://schemas.microsoft.com/office/drawing/2014/main" id="{34ACB58B-F5BF-E6CC-71B9-C610E2AE1B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>
            <a:extLst>
              <a:ext uri="{FF2B5EF4-FFF2-40B4-BE49-F238E27FC236}">
                <a16:creationId xmlns:a16="http://schemas.microsoft.com/office/drawing/2014/main" id="{3C569E0E-F7E1-AE9D-3987-CE7DC93F563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>
            <a:extLst>
              <a:ext uri="{FF2B5EF4-FFF2-40B4-BE49-F238E27FC236}">
                <a16:creationId xmlns:a16="http://schemas.microsoft.com/office/drawing/2014/main" id="{D7A90E7B-C740-E2D6-CF13-2BED7CA32D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>
            <a:extLst>
              <a:ext uri="{FF2B5EF4-FFF2-40B4-BE49-F238E27FC236}">
                <a16:creationId xmlns:a16="http://schemas.microsoft.com/office/drawing/2014/main" id="{EAA67BBC-C610-D104-5AC1-2214605F3FD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>
            <a:extLst>
              <a:ext uri="{FF2B5EF4-FFF2-40B4-BE49-F238E27FC236}">
                <a16:creationId xmlns:a16="http://schemas.microsoft.com/office/drawing/2014/main" id="{189C7C78-50F3-37BC-56A3-C0D0D4975BA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15B1C007-C160-C530-568C-A861CECBBA7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EF04DC8-1C65-C51B-C9B0-6B86A928AD01}"/>
              </a:ext>
            </a:extLst>
          </p:cNvPr>
          <p:cNvSpPr txBox="1"/>
          <p:nvPr/>
        </p:nvSpPr>
        <p:spPr>
          <a:xfrm>
            <a:off x="4572000" y="1387245"/>
            <a:ext cx="429577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Sociedad civil (parceros) / 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Civil </a:t>
            </a:r>
            <a:r>
              <a:rPr lang="es-ES" sz="1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society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s-ES" sz="1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partners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Comunidad (actores formales y no formales). </a:t>
            </a:r>
            <a:r>
              <a:rPr lang="es-ES" sz="1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Community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(formal and non formal </a:t>
            </a:r>
            <a:r>
              <a:rPr lang="es-ES" sz="1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actors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Gobierno (actores políticos y técnicos) / </a:t>
            </a:r>
            <a:r>
              <a:rPr lang="es-ES" sz="1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Government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s-ES" sz="1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political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s-ES" sz="1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technical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actors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Universidades /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Unversities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Instituciones (MEP-PANI-IAFA, etc.) / </a:t>
            </a:r>
            <a:r>
              <a:rPr lang="es-ES" sz="1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Institutions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130BBC-6774-EA94-3CA7-BF9AA78062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7" y="1521210"/>
            <a:ext cx="3875338" cy="292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40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>
          <a:extLst>
            <a:ext uri="{FF2B5EF4-FFF2-40B4-BE49-F238E27FC236}">
              <a16:creationId xmlns:a16="http://schemas.microsoft.com/office/drawing/2014/main" id="{C2F2A957-56F6-5989-30A2-0BCC92A25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>
            <a:extLst>
              <a:ext uri="{FF2B5EF4-FFF2-40B4-BE49-F238E27FC236}">
                <a16:creationId xmlns:a16="http://schemas.microsoft.com/office/drawing/2014/main" id="{6EE9466E-B75B-BAB6-974A-D1E1ED5CEE88}"/>
              </a:ext>
            </a:extLst>
          </p:cNvPr>
          <p:cNvSpPr/>
          <p:nvPr/>
        </p:nvSpPr>
        <p:spPr>
          <a:xfrm>
            <a:off x="0" y="-396158"/>
            <a:ext cx="9144000" cy="1150951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8">
            <a:extLst>
              <a:ext uri="{FF2B5EF4-FFF2-40B4-BE49-F238E27FC236}">
                <a16:creationId xmlns:a16="http://schemas.microsoft.com/office/drawing/2014/main" id="{B72DF1A1-6E1A-EE68-C719-4774503F5CCC}"/>
              </a:ext>
            </a:extLst>
          </p:cNvPr>
          <p:cNvSpPr txBox="1"/>
          <p:nvPr/>
        </p:nvSpPr>
        <p:spPr>
          <a:xfrm>
            <a:off x="542277" y="1055925"/>
            <a:ext cx="39057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consectetuer adipiscing elit, sed diam nonummy nibh euismod tincidunt ut laoreet dolore magna </a:t>
            </a:r>
            <a:endParaRPr sz="1100"/>
          </a:p>
        </p:txBody>
      </p:sp>
      <p:pic>
        <p:nvPicPr>
          <p:cNvPr id="192" name="Google Shape;192;p28">
            <a:extLst>
              <a:ext uri="{FF2B5EF4-FFF2-40B4-BE49-F238E27FC236}">
                <a16:creationId xmlns:a16="http://schemas.microsoft.com/office/drawing/2014/main" id="{6A284972-1C51-4486-02FF-6E28D6527E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03" y="33805"/>
            <a:ext cx="427167" cy="4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>
            <a:extLst>
              <a:ext uri="{FF2B5EF4-FFF2-40B4-BE49-F238E27FC236}">
                <a16:creationId xmlns:a16="http://schemas.microsoft.com/office/drawing/2014/main" id="{6ECDB8A3-3427-F9F0-3291-837FF3146576}"/>
              </a:ext>
            </a:extLst>
          </p:cNvPr>
          <p:cNvSpPr txBox="1"/>
          <p:nvPr/>
        </p:nvSpPr>
        <p:spPr>
          <a:xfrm>
            <a:off x="1060704" y="24226"/>
            <a:ext cx="7873177" cy="52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Propuesta de Territorialización</a:t>
            </a:r>
          </a:p>
        </p:txBody>
      </p:sp>
      <p:sp>
        <p:nvSpPr>
          <p:cNvPr id="195" name="Google Shape;195;p28">
            <a:extLst>
              <a:ext uri="{FF2B5EF4-FFF2-40B4-BE49-F238E27FC236}">
                <a16:creationId xmlns:a16="http://schemas.microsoft.com/office/drawing/2014/main" id="{92CEB162-CA53-8CB4-F676-329AD29997B2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96" name="Google Shape;196;p28">
            <a:extLst>
              <a:ext uri="{FF2B5EF4-FFF2-40B4-BE49-F238E27FC236}">
                <a16:creationId xmlns:a16="http://schemas.microsoft.com/office/drawing/2014/main" id="{A64519F6-C71C-BC92-94DB-EDFDD9832BFF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97" name="Google Shape;197;p28">
            <a:extLst>
              <a:ext uri="{FF2B5EF4-FFF2-40B4-BE49-F238E27FC236}">
                <a16:creationId xmlns:a16="http://schemas.microsoft.com/office/drawing/2014/main" id="{4BB0A895-FE54-4443-F180-B469F7F01C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>
            <a:extLst>
              <a:ext uri="{FF2B5EF4-FFF2-40B4-BE49-F238E27FC236}">
                <a16:creationId xmlns:a16="http://schemas.microsoft.com/office/drawing/2014/main" id="{AC7401DC-8AAA-1384-8170-9A09646EBA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>
            <a:extLst>
              <a:ext uri="{FF2B5EF4-FFF2-40B4-BE49-F238E27FC236}">
                <a16:creationId xmlns:a16="http://schemas.microsoft.com/office/drawing/2014/main" id="{4C472AB1-DEEE-76D0-34DF-AF5EFF02D6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>
            <a:extLst>
              <a:ext uri="{FF2B5EF4-FFF2-40B4-BE49-F238E27FC236}">
                <a16:creationId xmlns:a16="http://schemas.microsoft.com/office/drawing/2014/main" id="{3DB740F0-BBDF-D845-A365-BE5A7DC8683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>
            <a:extLst>
              <a:ext uri="{FF2B5EF4-FFF2-40B4-BE49-F238E27FC236}">
                <a16:creationId xmlns:a16="http://schemas.microsoft.com/office/drawing/2014/main" id="{61A468DB-24B5-2230-168D-2BB942D617A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8995354D-CE77-15AA-ADE8-E90AFB62BF1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9EF93D8-49FE-53CC-C96C-D5ED40C78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082361"/>
              </p:ext>
            </p:extLst>
          </p:nvPr>
        </p:nvGraphicFramePr>
        <p:xfrm>
          <a:off x="2331073" y="875833"/>
          <a:ext cx="6656181" cy="366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3258F01-4031-4AE4-6289-8E04814CBB2F}"/>
              </a:ext>
            </a:extLst>
          </p:cNvPr>
          <p:cNvSpPr txBox="1"/>
          <p:nvPr/>
        </p:nvSpPr>
        <p:spPr>
          <a:xfrm>
            <a:off x="156746" y="875833"/>
            <a:ext cx="2155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Guía de</a:t>
            </a:r>
            <a:r>
              <a:rPr lang="es-C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Territorialización en el abordaje del consumo de sustancias psicoactivas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DD600C-066D-ECF9-3636-9BC62B9BE94E}"/>
              </a:ext>
            </a:extLst>
          </p:cNvPr>
          <p:cNvSpPr txBox="1"/>
          <p:nvPr/>
        </p:nvSpPr>
        <p:spPr>
          <a:xfrm>
            <a:off x="156746" y="2791081"/>
            <a:ext cx="21552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R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Territorialisation</a:t>
            </a:r>
            <a:r>
              <a:rPr lang="es-C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guide in </a:t>
            </a:r>
            <a:r>
              <a:rPr lang="es-CR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adressing</a:t>
            </a:r>
            <a:r>
              <a:rPr lang="es-C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use of psicoactive </a:t>
            </a:r>
            <a:r>
              <a:rPr lang="es-CR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substances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2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/>
          <p:nvPr/>
        </p:nvSpPr>
        <p:spPr>
          <a:xfrm>
            <a:off x="0" y="26367"/>
            <a:ext cx="9144000" cy="1070773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26928" y="305177"/>
            <a:ext cx="8559872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-ES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Implementación a nivel nacional  a futuro</a:t>
            </a:r>
            <a:r>
              <a:rPr lang="es-ES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lang="es-ES"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D33485-0BBB-02D1-2335-0965B7598BF1}"/>
              </a:ext>
            </a:extLst>
          </p:cNvPr>
          <p:cNvSpPr txBox="1"/>
          <p:nvPr/>
        </p:nvSpPr>
        <p:spPr>
          <a:xfrm>
            <a:off x="192718" y="1306417"/>
            <a:ext cx="4992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</a:rPr>
              <a:t>Inclusión dentro de la agenda política (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PNsD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</a:rPr>
              <a:t> 2025 – 2030)</a:t>
            </a:r>
          </a:p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</a:rPr>
              <a:t>Proceso gradual, según regiones de atención prioritaria. </a:t>
            </a:r>
          </a:p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</a:rPr>
              <a:t>Procesos de sensibilización y capacitación a los actores sociales claves. Multiplicadores de la información.</a:t>
            </a:r>
          </a:p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</a:rPr>
              <a:t>Coordinación interinstitucional e intersectorial para el fortalecimiento del trabajo en redes. </a:t>
            </a:r>
            <a:endParaRPr lang="es-CR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15A767-5E8D-0739-E62A-AC529B3379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8183" y="1566360"/>
            <a:ext cx="3031911" cy="24984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63A0272-A0B7-ADCA-FEA1-17FD62AFD209}"/>
              </a:ext>
            </a:extLst>
          </p:cNvPr>
          <p:cNvSpPr txBox="1"/>
          <p:nvPr/>
        </p:nvSpPr>
        <p:spPr>
          <a:xfrm>
            <a:off x="192718" y="2920549"/>
            <a:ext cx="4992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Inclusion in the political agenda (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PNsD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2025-2030)</a:t>
            </a:r>
          </a:p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Gradual process, according to priority regions.</a:t>
            </a:r>
          </a:p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Awareness-raising and training processes for key social stakeholders. Information multipliers.</a:t>
            </a:r>
          </a:p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Inter-institutional and intersectoral coordination to strengthen networking.</a:t>
            </a:r>
            <a:endParaRPr lang="es-C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/>
          <p:nvPr/>
        </p:nvSpPr>
        <p:spPr>
          <a:xfrm>
            <a:off x="0" y="6199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276229" y="335910"/>
            <a:ext cx="62271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buClr>
                <a:srgbClr val="FFFFFF"/>
              </a:buClr>
              <a:buSzPts val="1400"/>
            </a:pPr>
            <a:r>
              <a:rPr lang="es-CR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Retos y Oportunidades</a:t>
            </a:r>
          </a:p>
          <a:p>
            <a:pPr>
              <a:buClr>
                <a:srgbClr val="FFFFFF"/>
              </a:buClr>
              <a:buSzPts val="1400"/>
            </a:pPr>
            <a:r>
              <a:rPr lang="es-C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Challenges</a:t>
            </a:r>
            <a:r>
              <a:rPr lang="es-CR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s-C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oportunities</a:t>
            </a:r>
            <a:endParaRPr lang="es-CR" sz="2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593736" y="1218373"/>
            <a:ext cx="3401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endParaRPr sz="1100" dirty="0">
              <a:solidFill>
                <a:srgbClr val="0070C0"/>
              </a:solidFill>
            </a:endParaRPr>
          </a:p>
        </p:txBody>
      </p:sp>
      <p:pic>
        <p:nvPicPr>
          <p:cNvPr id="257" name="Google Shape;257;p31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681917" y="5222"/>
            <a:ext cx="2462082" cy="23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1"/>
          <p:cNvCxnSpPr/>
          <p:nvPr/>
        </p:nvCxnSpPr>
        <p:spPr>
          <a:xfrm>
            <a:off x="4456416" y="1483129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31"/>
          <p:cNvSpPr txBox="1"/>
          <p:nvPr/>
        </p:nvSpPr>
        <p:spPr>
          <a:xfrm>
            <a:off x="5116491" y="1233136"/>
            <a:ext cx="3401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sz="1100" dirty="0">
              <a:solidFill>
                <a:srgbClr val="0070C0"/>
              </a:solidFill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64" name="Google Shape;26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4493" y="4515331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E417785-5EDD-BCA5-A2F5-B344D20EC9BC}"/>
              </a:ext>
            </a:extLst>
          </p:cNvPr>
          <p:cNvSpPr txBox="1"/>
          <p:nvPr/>
        </p:nvSpPr>
        <p:spPr>
          <a:xfrm>
            <a:off x="236667" y="1670121"/>
            <a:ext cx="41152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</a:rPr>
              <a:t>Mayor involucramiento entre las OG-ONG y comunidades.</a:t>
            </a:r>
          </a:p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</a:rPr>
              <a:t>Compromiso- Recursos. </a:t>
            </a:r>
          </a:p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</a:rPr>
              <a:t>Disponibilidad/flexibilidad en horarios de las personas del Estado. (fines de semana). Fundamental presencia de instituciones.</a:t>
            </a:r>
          </a:p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Sostenibilidad en el tiempo.</a:t>
            </a:r>
          </a:p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Reconocimiento de las necesidades particulares de las poblaciones vulnerabilidades y su abordaje integral (habitantes de calle, personas con diversidad sexual, jóvenes en riesgo psicosocial)</a:t>
            </a:r>
          </a:p>
          <a:p>
            <a:pPr algn="just"/>
            <a:endParaRPr lang="es-E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CR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A6593B-A75B-1A93-330D-529AB7F13EC7}"/>
              </a:ext>
            </a:extLst>
          </p:cNvPr>
          <p:cNvSpPr txBox="1"/>
          <p:nvPr/>
        </p:nvSpPr>
        <p:spPr>
          <a:xfrm>
            <a:off x="4687584" y="1640183"/>
            <a:ext cx="4316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Greater engagement between NGOs and communities.</a:t>
            </a:r>
          </a:p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Commitment - Resources.</a:t>
            </a:r>
          </a:p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Availability/flexibility in the schedules of government officials (weekends). Institutional presence is essential.</a:t>
            </a:r>
          </a:p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Sustainability over time.</a:t>
            </a:r>
          </a:p>
          <a:p>
            <a:pPr algn="just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Recognition of the specific needs of vulnerable populations and their comprehensive approach (homeless people, people with sexual diversity, youth at psychosocial risk).</a:t>
            </a:r>
            <a:endParaRPr lang="es-ES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C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>
          <a:extLst>
            <a:ext uri="{FF2B5EF4-FFF2-40B4-BE49-F238E27FC236}">
              <a16:creationId xmlns:a16="http://schemas.microsoft.com/office/drawing/2014/main" id="{07FA8E1A-ACD7-9D21-7465-ED7687A7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>
            <a:extLst>
              <a:ext uri="{FF2B5EF4-FFF2-40B4-BE49-F238E27FC236}">
                <a16:creationId xmlns:a16="http://schemas.microsoft.com/office/drawing/2014/main" id="{ABA6E98A-6D76-FC75-9E96-B1E6CCCF1070}"/>
              </a:ext>
            </a:extLst>
          </p:cNvPr>
          <p:cNvSpPr/>
          <p:nvPr/>
        </p:nvSpPr>
        <p:spPr>
          <a:xfrm>
            <a:off x="0" y="6199"/>
            <a:ext cx="9144000" cy="979843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1">
            <a:extLst>
              <a:ext uri="{FF2B5EF4-FFF2-40B4-BE49-F238E27FC236}">
                <a16:creationId xmlns:a16="http://schemas.microsoft.com/office/drawing/2014/main" id="{97898C8B-66BD-F181-F9B7-A875D8C860ED}"/>
              </a:ext>
            </a:extLst>
          </p:cNvPr>
          <p:cNvSpPr txBox="1"/>
          <p:nvPr/>
        </p:nvSpPr>
        <p:spPr>
          <a:xfrm>
            <a:off x="276225" y="161227"/>
            <a:ext cx="6405683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FFFFFF"/>
              </a:buClr>
              <a:buSzPts val="1400"/>
            </a:pPr>
            <a:r>
              <a:rPr lang="es-CR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Retos y Oportunidades </a:t>
            </a:r>
          </a:p>
          <a:p>
            <a:pPr>
              <a:buClr>
                <a:srgbClr val="FFFFFF"/>
              </a:buClr>
              <a:buSzPts val="1400"/>
            </a:pPr>
            <a:r>
              <a:rPr lang="es-C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Challenges</a:t>
            </a:r>
            <a:r>
              <a:rPr lang="es-CR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s-C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oportunities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57" name="Google Shape;257;p31">
            <a:extLst>
              <a:ext uri="{FF2B5EF4-FFF2-40B4-BE49-F238E27FC236}">
                <a16:creationId xmlns:a16="http://schemas.microsoft.com/office/drawing/2014/main" id="{115308A6-70EE-818C-4091-3E68AAC219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681917" y="5222"/>
            <a:ext cx="2462082" cy="23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1">
            <a:extLst>
              <a:ext uri="{FF2B5EF4-FFF2-40B4-BE49-F238E27FC236}">
                <a16:creationId xmlns:a16="http://schemas.microsoft.com/office/drawing/2014/main" id="{D7892BF4-6B48-052B-1932-32338A58ED57}"/>
              </a:ext>
            </a:extLst>
          </p:cNvPr>
          <p:cNvCxnSpPr/>
          <p:nvPr/>
        </p:nvCxnSpPr>
        <p:spPr>
          <a:xfrm>
            <a:off x="4659133" y="1407714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31">
            <a:extLst>
              <a:ext uri="{FF2B5EF4-FFF2-40B4-BE49-F238E27FC236}">
                <a16:creationId xmlns:a16="http://schemas.microsoft.com/office/drawing/2014/main" id="{7198E9F4-E001-B7A3-9B0F-E1FB703DDB11}"/>
              </a:ext>
            </a:extLst>
          </p:cNvPr>
          <p:cNvSpPr txBox="1"/>
          <p:nvPr/>
        </p:nvSpPr>
        <p:spPr>
          <a:xfrm>
            <a:off x="-276829" y="1224651"/>
            <a:ext cx="3401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endParaRPr sz="1100" dirty="0">
              <a:solidFill>
                <a:srgbClr val="0070C0"/>
              </a:solidFill>
            </a:endParaRPr>
          </a:p>
        </p:txBody>
      </p:sp>
      <p:sp>
        <p:nvSpPr>
          <p:cNvPr id="262" name="Google Shape;262;p31">
            <a:extLst>
              <a:ext uri="{FF2B5EF4-FFF2-40B4-BE49-F238E27FC236}">
                <a16:creationId xmlns:a16="http://schemas.microsoft.com/office/drawing/2014/main" id="{07421301-8BC9-13BE-09D9-A74D946758B8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63" name="Google Shape;263;p31">
            <a:extLst>
              <a:ext uri="{FF2B5EF4-FFF2-40B4-BE49-F238E27FC236}">
                <a16:creationId xmlns:a16="http://schemas.microsoft.com/office/drawing/2014/main" id="{5B5EDC7A-F502-CF06-01C4-52295BBFE8BF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64" name="Google Shape;264;p31">
            <a:extLst>
              <a:ext uri="{FF2B5EF4-FFF2-40B4-BE49-F238E27FC236}">
                <a16:creationId xmlns:a16="http://schemas.microsoft.com/office/drawing/2014/main" id="{5DDC6282-2DD4-A205-8630-C226FA4D8A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>
            <a:extLst>
              <a:ext uri="{FF2B5EF4-FFF2-40B4-BE49-F238E27FC236}">
                <a16:creationId xmlns:a16="http://schemas.microsoft.com/office/drawing/2014/main" id="{85E0C657-3383-A4D8-DA74-D6F4C40817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>
            <a:extLst>
              <a:ext uri="{FF2B5EF4-FFF2-40B4-BE49-F238E27FC236}">
                <a16:creationId xmlns:a16="http://schemas.microsoft.com/office/drawing/2014/main" id="{38E2080E-80D4-55CF-5AC9-FCC4F41FA1D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4493" y="4515331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>
            <a:extLst>
              <a:ext uri="{FF2B5EF4-FFF2-40B4-BE49-F238E27FC236}">
                <a16:creationId xmlns:a16="http://schemas.microsoft.com/office/drawing/2014/main" id="{3C8A9987-3A87-3AB9-A501-42172B9E342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>
            <a:extLst>
              <a:ext uri="{FF2B5EF4-FFF2-40B4-BE49-F238E27FC236}">
                <a16:creationId xmlns:a16="http://schemas.microsoft.com/office/drawing/2014/main" id="{E6DA45F0-33BE-2769-70BF-A162E732A79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05AA073F-570A-9E9B-A220-D0A7A863E4A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122606-9851-5F33-DCDF-2FCD92119359}"/>
              </a:ext>
            </a:extLst>
          </p:cNvPr>
          <p:cNvSpPr txBox="1"/>
          <p:nvPr/>
        </p:nvSpPr>
        <p:spPr>
          <a:xfrm>
            <a:off x="236667" y="1852782"/>
            <a:ext cx="4115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C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BD8EA1-80A0-DC29-399B-DEB667F251CE}"/>
              </a:ext>
            </a:extLst>
          </p:cNvPr>
          <p:cNvSpPr txBox="1"/>
          <p:nvPr/>
        </p:nvSpPr>
        <p:spPr>
          <a:xfrm>
            <a:off x="111486" y="1794347"/>
            <a:ext cx="45476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Trabajo más integrado entre las políticas, las agendas locales y comunidad.</a:t>
            </a:r>
          </a:p>
          <a:p>
            <a:pPr algn="just"/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Posibilidad de realizar un trabajo de mapeo en los territoritos.</a:t>
            </a:r>
          </a:p>
          <a:p>
            <a:pPr algn="just"/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Identificar los líderes clave para extender el trabajo en territorio.</a:t>
            </a:r>
            <a:endParaRPr lang="es-CR" sz="1800" dirty="0"/>
          </a:p>
          <a:p>
            <a:pPr algn="just"/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Articulación con algunas instituciones del Estado que mantienen vínculo con los líderes comunitarios consolidados (DINADECO).</a:t>
            </a:r>
            <a:endParaRPr lang="es-CR" dirty="0"/>
          </a:p>
        </p:txBody>
      </p:sp>
      <p:pic>
        <p:nvPicPr>
          <p:cNvPr id="4" name="Imagen 3" descr="Una foto de un grupo de personas en una oficina&#10;&#10;El contenido generado por IA puede ser incorrecto.">
            <a:extLst>
              <a:ext uri="{FF2B5EF4-FFF2-40B4-BE49-F238E27FC236}">
                <a16:creationId xmlns:a16="http://schemas.microsoft.com/office/drawing/2014/main" id="{16084843-83F1-7DF5-5586-9DC98405E1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5" t="-413" b="51978"/>
          <a:stretch/>
        </p:blipFill>
        <p:spPr bwMode="auto">
          <a:xfrm>
            <a:off x="6010429" y="3564624"/>
            <a:ext cx="2752781" cy="1552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FEF9FDD-F9DF-566E-48A6-4297EA33A655}"/>
              </a:ext>
            </a:extLst>
          </p:cNvPr>
          <p:cNvSpPr txBox="1"/>
          <p:nvPr/>
        </p:nvSpPr>
        <p:spPr>
          <a:xfrm>
            <a:off x="4731035" y="1107083"/>
            <a:ext cx="4168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More integrated work between policies, local agendas, and the community.</a:t>
            </a:r>
          </a:p>
          <a:p>
            <a:pPr algn="just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Possibility of conducting mapping work in the territories.</a:t>
            </a:r>
          </a:p>
          <a:p>
            <a:pPr algn="just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Identify key leaders to expand the work in the field.</a:t>
            </a:r>
          </a:p>
          <a:p>
            <a:pPr algn="just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Coordination with some state institutions that maintain ties with established community leaders (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DINADECO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es-C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3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>
          <a:extLst>
            <a:ext uri="{FF2B5EF4-FFF2-40B4-BE49-F238E27FC236}">
              <a16:creationId xmlns:a16="http://schemas.microsoft.com/office/drawing/2014/main" id="{D0972A4A-27C7-04F1-A38E-DAA556E25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>
            <a:extLst>
              <a:ext uri="{FF2B5EF4-FFF2-40B4-BE49-F238E27FC236}">
                <a16:creationId xmlns:a16="http://schemas.microsoft.com/office/drawing/2014/main" id="{418020F5-F4BA-7480-8277-A71B5772D2C3}"/>
              </a:ext>
            </a:extLst>
          </p:cNvPr>
          <p:cNvSpPr/>
          <p:nvPr/>
        </p:nvSpPr>
        <p:spPr>
          <a:xfrm>
            <a:off x="0" y="753087"/>
            <a:ext cx="9144000" cy="573405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8">
            <a:extLst>
              <a:ext uri="{FF2B5EF4-FFF2-40B4-BE49-F238E27FC236}">
                <a16:creationId xmlns:a16="http://schemas.microsoft.com/office/drawing/2014/main" id="{B2D479C1-B138-4430-7546-2F71A56DBF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5" y="6373"/>
            <a:ext cx="427167" cy="4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>
            <a:extLst>
              <a:ext uri="{FF2B5EF4-FFF2-40B4-BE49-F238E27FC236}">
                <a16:creationId xmlns:a16="http://schemas.microsoft.com/office/drawing/2014/main" id="{BF64951D-E57E-5212-FA05-8277E974E4E8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COPOLAD III es un consorcio formado por: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28">
            <a:extLst>
              <a:ext uri="{FF2B5EF4-FFF2-40B4-BE49-F238E27FC236}">
                <a16:creationId xmlns:a16="http://schemas.microsoft.com/office/drawing/2014/main" id="{C8800CE2-4746-E884-7DAB-A947303A89D1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Socios colaboradores: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7" name="Google Shape;197;p28">
            <a:extLst>
              <a:ext uri="{FF2B5EF4-FFF2-40B4-BE49-F238E27FC236}">
                <a16:creationId xmlns:a16="http://schemas.microsoft.com/office/drawing/2014/main" id="{02923AEC-6FE9-2845-73DE-17C7F48764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>
            <a:extLst>
              <a:ext uri="{FF2B5EF4-FFF2-40B4-BE49-F238E27FC236}">
                <a16:creationId xmlns:a16="http://schemas.microsoft.com/office/drawing/2014/main" id="{E7B19943-5155-1F0B-E1AB-F81BAD09EA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>
            <a:extLst>
              <a:ext uri="{FF2B5EF4-FFF2-40B4-BE49-F238E27FC236}">
                <a16:creationId xmlns:a16="http://schemas.microsoft.com/office/drawing/2014/main" id="{ABE89AB3-1D15-DF4F-2EE6-AD16EA890A2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>
            <a:extLst>
              <a:ext uri="{FF2B5EF4-FFF2-40B4-BE49-F238E27FC236}">
                <a16:creationId xmlns:a16="http://schemas.microsoft.com/office/drawing/2014/main" id="{CFF89CEE-8F22-5906-0EB2-BE9C9E60F53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>
            <a:extLst>
              <a:ext uri="{FF2B5EF4-FFF2-40B4-BE49-F238E27FC236}">
                <a16:creationId xmlns:a16="http://schemas.microsoft.com/office/drawing/2014/main" id="{8E24C6B9-D877-FD73-1D52-22012A9921E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E80174B9-B7B6-DFA3-2052-485B838ABD4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Papa: &quot;El mundo puede dividirse en dos tipos de personas: los que dan  gracias y los que creen que todo se les debe&quot;">
            <a:extLst>
              <a:ext uri="{FF2B5EF4-FFF2-40B4-BE49-F238E27FC236}">
                <a16:creationId xmlns:a16="http://schemas.microsoft.com/office/drawing/2014/main" id="{BFDFA379-9121-3602-1285-074E746ED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51" y="1944671"/>
            <a:ext cx="4338265" cy="24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40A986E6-2000-5F80-9F31-0B7BE37A73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57" y="146882"/>
            <a:ext cx="3392805" cy="57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9A559D50-A95A-F412-29D1-C4DA0E03FA6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0619" y="-186440"/>
            <a:ext cx="1812250" cy="129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25">
            <a:extLst>
              <a:ext uri="{FF2B5EF4-FFF2-40B4-BE49-F238E27FC236}">
                <a16:creationId xmlns:a16="http://schemas.microsoft.com/office/drawing/2014/main" id="{E2F70EAA-CB7D-229F-5FFA-D52E5DC633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275" y="224703"/>
            <a:ext cx="1679742" cy="436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395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D3DF12-508C-4BA6-B51B-BD683C6AC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C6FF5-22C4-4E37-A74E-53F2D5A36804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33d2ceeb-fd15-4065-892e-5be14dece4ff"/>
    <ds:schemaRef ds:uri="http://purl.org/dc/terms/"/>
    <ds:schemaRef ds:uri="http://purl.org/dc/dcmitype/"/>
    <ds:schemaRef ds:uri="http://schemas.openxmlformats.org/package/2006/metadata/core-properties"/>
    <ds:schemaRef ds:uri="61c22d5d-bdf7-4cb5-8a9c-6c28073473a9"/>
    <ds:schemaRef ds:uri="14feb837-75b8-4da0-839f-eb1c5ea2152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B71BCA-3127-4B24-80A9-27113B9EA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736</Words>
  <Application>Microsoft Office PowerPoint</Application>
  <PresentationFormat>Presentación en pantalla (16:9)</PresentationFormat>
  <Paragraphs>97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Mercedes Alonso Segoviano - FIIAPP</dc:creator>
  <cp:lastModifiedBy>Mercedes Alonso Segoviano - FIIAPP</cp:lastModifiedBy>
  <cp:revision>5</cp:revision>
  <dcterms:modified xsi:type="dcterms:W3CDTF">2025-03-23T10:44:04Z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  <property fmtid="{D5CDD505-2E9C-101B-9397-08002B2CF9AE}" pid="3" name="MediaServiceImageTags">
    <vt:lpwstr/>
  </property>
  <property fmtid="{D5CDD505-2E9C-101B-9397-08002B2CF9AE}" pid="4" name="palabrasclavesitio">
    <vt:lpwstr/>
  </property>
  <property fmtid="{D5CDD505-2E9C-101B-9397-08002B2CF9AE}" pid="5" name="palabrasclaveempresa">
    <vt:lpwstr/>
  </property>
</Properties>
</file>