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4"/>
    <p:sldMasterId id="2147483671" r:id="rId5"/>
  </p:sldMasterIdLst>
  <p:notesMasterIdLst>
    <p:notesMasterId r:id="rId14"/>
  </p:notesMasterIdLst>
  <p:sldIdLst>
    <p:sldId id="256" r:id="rId6"/>
    <p:sldId id="260" r:id="rId7"/>
    <p:sldId id="263" r:id="rId8"/>
    <p:sldId id="257" r:id="rId9"/>
    <p:sldId id="1510" r:id="rId10"/>
    <p:sldId id="1511" r:id="rId11"/>
    <p:sldId id="1509" r:id="rId12"/>
    <p:sldId id="1512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E3DE18-772E-44C0-BEFA-CAFCAB75C9C3}" v="192" dt="2025-03-22T09:57:21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808" y="-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cedes Alonso Segoviano - FIIAPP" userId="2119bbcc-7b0b-45fd-ae80-88cf7c99f0cd" providerId="ADAL" clId="{CDE3DE18-772E-44C0-BEFA-CAFCAB75C9C3}"/>
    <pc:docChg chg="undo custSel addSld modSld">
      <pc:chgData name="Mercedes Alonso Segoviano - FIIAPP" userId="2119bbcc-7b0b-45fd-ae80-88cf7c99f0cd" providerId="ADAL" clId="{CDE3DE18-772E-44C0-BEFA-CAFCAB75C9C3}" dt="2025-03-22T09:57:39.259" v="833" actId="1076"/>
      <pc:docMkLst>
        <pc:docMk/>
      </pc:docMkLst>
      <pc:sldChg chg="addSp delSp modSp mod">
        <pc:chgData name="Mercedes Alonso Segoviano - FIIAPP" userId="2119bbcc-7b0b-45fd-ae80-88cf7c99f0cd" providerId="ADAL" clId="{CDE3DE18-772E-44C0-BEFA-CAFCAB75C9C3}" dt="2025-03-22T09:49:15.906" v="647" actId="6549"/>
        <pc:sldMkLst>
          <pc:docMk/>
          <pc:sldMk cId="0" sldId="256"/>
        </pc:sldMkLst>
        <pc:spChg chg="add mod">
          <ac:chgData name="Mercedes Alonso Segoviano - FIIAPP" userId="2119bbcc-7b0b-45fd-ae80-88cf7c99f0cd" providerId="ADAL" clId="{CDE3DE18-772E-44C0-BEFA-CAFCAB75C9C3}" dt="2025-03-22T09:49:15.906" v="647" actId="6549"/>
          <ac:spMkLst>
            <pc:docMk/>
            <pc:sldMk cId="0" sldId="256"/>
            <ac:spMk id="2" creationId="{B513D59B-63C3-222D-9873-140D1E624DD1}"/>
          </ac:spMkLst>
        </pc:spChg>
        <pc:spChg chg="add del mod">
          <ac:chgData name="Mercedes Alonso Segoviano - FIIAPP" userId="2119bbcc-7b0b-45fd-ae80-88cf7c99f0cd" providerId="ADAL" clId="{CDE3DE18-772E-44C0-BEFA-CAFCAB75C9C3}" dt="2025-03-22T09:33:07.714" v="81" actId="478"/>
          <ac:spMkLst>
            <pc:docMk/>
            <pc:sldMk cId="0" sldId="256"/>
            <ac:spMk id="3" creationId="{FD23B3EB-8488-6F42-0C43-EB4990C3C2C6}"/>
          </ac:spMkLst>
        </pc:spChg>
        <pc:spChg chg="mod">
          <ac:chgData name="Mercedes Alonso Segoviano - FIIAPP" userId="2119bbcc-7b0b-45fd-ae80-88cf7c99f0cd" providerId="ADAL" clId="{CDE3DE18-772E-44C0-BEFA-CAFCAB75C9C3}" dt="2025-03-22T09:02:56.820" v="1" actId="20577"/>
          <ac:spMkLst>
            <pc:docMk/>
            <pc:sldMk cId="0" sldId="256"/>
            <ac:spMk id="130" creationId="{00000000-0000-0000-0000-000000000000}"/>
          </ac:spMkLst>
        </pc:spChg>
        <pc:spChg chg="mod">
          <ac:chgData name="Mercedes Alonso Segoviano - FIIAPP" userId="2119bbcc-7b0b-45fd-ae80-88cf7c99f0cd" providerId="ADAL" clId="{CDE3DE18-772E-44C0-BEFA-CAFCAB75C9C3}" dt="2025-03-22T09:32:54.683" v="79" actId="1076"/>
          <ac:spMkLst>
            <pc:docMk/>
            <pc:sldMk cId="0" sldId="256"/>
            <ac:spMk id="142" creationId="{00000000-0000-0000-0000-000000000000}"/>
          </ac:spMkLst>
        </pc:spChg>
        <pc:spChg chg="mod">
          <ac:chgData name="Mercedes Alonso Segoviano - FIIAPP" userId="2119bbcc-7b0b-45fd-ae80-88cf7c99f0cd" providerId="ADAL" clId="{CDE3DE18-772E-44C0-BEFA-CAFCAB75C9C3}" dt="2025-03-22T09:32:51.893" v="78" actId="1076"/>
          <ac:spMkLst>
            <pc:docMk/>
            <pc:sldMk cId="0" sldId="256"/>
            <ac:spMk id="143" creationId="{00000000-0000-0000-0000-000000000000}"/>
          </ac:spMkLst>
        </pc:spChg>
        <pc:picChg chg="mod">
          <ac:chgData name="Mercedes Alonso Segoviano - FIIAPP" userId="2119bbcc-7b0b-45fd-ae80-88cf7c99f0cd" providerId="ADAL" clId="{CDE3DE18-772E-44C0-BEFA-CAFCAB75C9C3}" dt="2025-03-22T09:32:48.471" v="77" actId="1076"/>
          <ac:picMkLst>
            <pc:docMk/>
            <pc:sldMk cId="0" sldId="256"/>
            <ac:picMk id="133" creationId="{00000000-0000-0000-0000-000000000000}"/>
          </ac:picMkLst>
        </pc:picChg>
      </pc:sldChg>
      <pc:sldChg chg="addSp modSp mod">
        <pc:chgData name="Mercedes Alonso Segoviano - FIIAPP" userId="2119bbcc-7b0b-45fd-ae80-88cf7c99f0cd" providerId="ADAL" clId="{CDE3DE18-772E-44C0-BEFA-CAFCAB75C9C3}" dt="2025-03-22T09:52:03.782" v="752" actId="14100"/>
        <pc:sldMkLst>
          <pc:docMk/>
          <pc:sldMk cId="0" sldId="257"/>
        </pc:sldMkLst>
        <pc:spChg chg="add mod">
          <ac:chgData name="Mercedes Alonso Segoviano - FIIAPP" userId="2119bbcc-7b0b-45fd-ae80-88cf7c99f0cd" providerId="ADAL" clId="{CDE3DE18-772E-44C0-BEFA-CAFCAB75C9C3}" dt="2025-03-22T09:51:47.654" v="750" actId="1076"/>
          <ac:spMkLst>
            <pc:docMk/>
            <pc:sldMk cId="0" sldId="257"/>
            <ac:spMk id="2" creationId="{727F2E41-86ED-DBFA-36A2-F5F49FF9E6A7}"/>
          </ac:spMkLst>
        </pc:spChg>
        <pc:spChg chg="add">
          <ac:chgData name="Mercedes Alonso Segoviano - FIIAPP" userId="2119bbcc-7b0b-45fd-ae80-88cf7c99f0cd" providerId="ADAL" clId="{CDE3DE18-772E-44C0-BEFA-CAFCAB75C9C3}" dt="2025-03-22T09:41:47.789" v="565"/>
          <ac:spMkLst>
            <pc:docMk/>
            <pc:sldMk cId="0" sldId="257"/>
            <ac:spMk id="4" creationId="{A983F8B0-64EE-F978-7397-76CDEE6AF161}"/>
          </ac:spMkLst>
        </pc:spChg>
        <pc:spChg chg="mod ord">
          <ac:chgData name="Mercedes Alonso Segoviano - FIIAPP" userId="2119bbcc-7b0b-45fd-ae80-88cf7c99f0cd" providerId="ADAL" clId="{CDE3DE18-772E-44C0-BEFA-CAFCAB75C9C3}" dt="2025-03-22T09:40:19.021" v="548" actId="1076"/>
          <ac:spMkLst>
            <pc:docMk/>
            <pc:sldMk cId="0" sldId="257"/>
            <ac:spMk id="149" creationId="{00000000-0000-0000-0000-000000000000}"/>
          </ac:spMkLst>
        </pc:spChg>
        <pc:spChg chg="mod">
          <ac:chgData name="Mercedes Alonso Segoviano - FIIAPP" userId="2119bbcc-7b0b-45fd-ae80-88cf7c99f0cd" providerId="ADAL" clId="{CDE3DE18-772E-44C0-BEFA-CAFCAB75C9C3}" dt="2025-03-22T09:51:51.954" v="751" actId="1076"/>
          <ac:spMkLst>
            <pc:docMk/>
            <pc:sldMk cId="0" sldId="257"/>
            <ac:spMk id="150" creationId="{00000000-0000-0000-0000-000000000000}"/>
          </ac:spMkLst>
        </pc:spChg>
        <pc:spChg chg="mod">
          <ac:chgData name="Mercedes Alonso Segoviano - FIIAPP" userId="2119bbcc-7b0b-45fd-ae80-88cf7c99f0cd" providerId="ADAL" clId="{CDE3DE18-772E-44C0-BEFA-CAFCAB75C9C3}" dt="2025-03-22T09:40:22.494" v="549" actId="14100"/>
          <ac:spMkLst>
            <pc:docMk/>
            <pc:sldMk cId="0" sldId="257"/>
            <ac:spMk id="152" creationId="{00000000-0000-0000-0000-000000000000}"/>
          </ac:spMkLst>
        </pc:spChg>
        <pc:picChg chg="mod">
          <ac:chgData name="Mercedes Alonso Segoviano - FIIAPP" userId="2119bbcc-7b0b-45fd-ae80-88cf7c99f0cd" providerId="ADAL" clId="{CDE3DE18-772E-44C0-BEFA-CAFCAB75C9C3}" dt="2025-03-22T09:51:14.890" v="742" actId="1076"/>
          <ac:picMkLst>
            <pc:docMk/>
            <pc:sldMk cId="0" sldId="257"/>
            <ac:picMk id="3" creationId="{F6ED5FD7-B12B-0F54-80B7-03F473C1D771}"/>
          </ac:picMkLst>
        </pc:picChg>
        <pc:picChg chg="mod">
          <ac:chgData name="Mercedes Alonso Segoviano - FIIAPP" userId="2119bbcc-7b0b-45fd-ae80-88cf7c99f0cd" providerId="ADAL" clId="{CDE3DE18-772E-44C0-BEFA-CAFCAB75C9C3}" dt="2025-03-22T09:41:22.135" v="564" actId="14100"/>
          <ac:picMkLst>
            <pc:docMk/>
            <pc:sldMk cId="0" sldId="257"/>
            <ac:picMk id="153" creationId="{00000000-0000-0000-0000-000000000000}"/>
          </ac:picMkLst>
        </pc:picChg>
        <pc:cxnChg chg="mod">
          <ac:chgData name="Mercedes Alonso Segoviano - FIIAPP" userId="2119bbcc-7b0b-45fd-ae80-88cf7c99f0cd" providerId="ADAL" clId="{CDE3DE18-772E-44C0-BEFA-CAFCAB75C9C3}" dt="2025-03-22T09:52:03.782" v="752" actId="14100"/>
          <ac:cxnSpMkLst>
            <pc:docMk/>
            <pc:sldMk cId="0" sldId="257"/>
            <ac:cxnSpMk id="154" creationId="{00000000-0000-0000-0000-000000000000}"/>
          </ac:cxnSpMkLst>
        </pc:cxnChg>
      </pc:sldChg>
      <pc:sldChg chg="addSp modSp mod">
        <pc:chgData name="Mercedes Alonso Segoviano - FIIAPP" userId="2119bbcc-7b0b-45fd-ae80-88cf7c99f0cd" providerId="ADAL" clId="{CDE3DE18-772E-44C0-BEFA-CAFCAB75C9C3}" dt="2025-03-22T09:55:56.019" v="817" actId="207"/>
        <pc:sldMkLst>
          <pc:docMk/>
          <pc:sldMk cId="0" sldId="260"/>
        </pc:sldMkLst>
        <pc:spChg chg="add mod">
          <ac:chgData name="Mercedes Alonso Segoviano - FIIAPP" userId="2119bbcc-7b0b-45fd-ae80-88cf7c99f0cd" providerId="ADAL" clId="{CDE3DE18-772E-44C0-BEFA-CAFCAB75C9C3}" dt="2025-03-22T09:49:31.311" v="649" actId="207"/>
          <ac:spMkLst>
            <pc:docMk/>
            <pc:sldMk cId="0" sldId="260"/>
            <ac:spMk id="2" creationId="{70B9BEC5-540D-6AB8-DEB5-FD8588689300}"/>
          </ac:spMkLst>
        </pc:spChg>
        <pc:spChg chg="add mod">
          <ac:chgData name="Mercedes Alonso Segoviano - FIIAPP" userId="2119bbcc-7b0b-45fd-ae80-88cf7c99f0cd" providerId="ADAL" clId="{CDE3DE18-772E-44C0-BEFA-CAFCAB75C9C3}" dt="2025-03-22T09:49:34.944" v="650" actId="207"/>
          <ac:spMkLst>
            <pc:docMk/>
            <pc:sldMk cId="0" sldId="260"/>
            <ac:spMk id="3" creationId="{766A84D1-BBD6-67BE-A553-A652407507A4}"/>
          </ac:spMkLst>
        </pc:spChg>
        <pc:spChg chg="add">
          <ac:chgData name="Mercedes Alonso Segoviano - FIIAPP" userId="2119bbcc-7b0b-45fd-ae80-88cf7c99f0cd" providerId="ADAL" clId="{CDE3DE18-772E-44C0-BEFA-CAFCAB75C9C3}" dt="2025-03-22T09:35:32.409" v="207"/>
          <ac:spMkLst>
            <pc:docMk/>
            <pc:sldMk cId="0" sldId="260"/>
            <ac:spMk id="4" creationId="{9ABB72F9-DAB4-B878-7C12-3C6E6EB00B8E}"/>
          </ac:spMkLst>
        </pc:spChg>
        <pc:spChg chg="mod">
          <ac:chgData name="Mercedes Alonso Segoviano - FIIAPP" userId="2119bbcc-7b0b-45fd-ae80-88cf7c99f0cd" providerId="ADAL" clId="{CDE3DE18-772E-44C0-BEFA-CAFCAB75C9C3}" dt="2025-03-22T09:55:56.019" v="817" actId="207"/>
          <ac:spMkLst>
            <pc:docMk/>
            <pc:sldMk cId="0" sldId="260"/>
            <ac:spMk id="208" creationId="{00000000-0000-0000-0000-000000000000}"/>
          </ac:spMkLst>
        </pc:spChg>
        <pc:spChg chg="mod">
          <ac:chgData name="Mercedes Alonso Segoviano - FIIAPP" userId="2119bbcc-7b0b-45fd-ae80-88cf7c99f0cd" providerId="ADAL" clId="{CDE3DE18-772E-44C0-BEFA-CAFCAB75C9C3}" dt="2025-03-22T09:34:39.637" v="199" actId="14100"/>
          <ac:spMkLst>
            <pc:docMk/>
            <pc:sldMk cId="0" sldId="260"/>
            <ac:spMk id="209" creationId="{00000000-0000-0000-0000-000000000000}"/>
          </ac:spMkLst>
        </pc:spChg>
        <pc:spChg chg="mod">
          <ac:chgData name="Mercedes Alonso Segoviano - FIIAPP" userId="2119bbcc-7b0b-45fd-ae80-88cf7c99f0cd" providerId="ADAL" clId="{CDE3DE18-772E-44C0-BEFA-CAFCAB75C9C3}" dt="2025-03-22T09:34:36.900" v="198" actId="14100"/>
          <ac:spMkLst>
            <pc:docMk/>
            <pc:sldMk cId="0" sldId="260"/>
            <ac:spMk id="210" creationId="{00000000-0000-0000-0000-000000000000}"/>
          </ac:spMkLst>
        </pc:spChg>
        <pc:spChg chg="mod">
          <ac:chgData name="Mercedes Alonso Segoviano - FIIAPP" userId="2119bbcc-7b0b-45fd-ae80-88cf7c99f0cd" providerId="ADAL" clId="{CDE3DE18-772E-44C0-BEFA-CAFCAB75C9C3}" dt="2025-03-22T09:49:40.144" v="651" actId="207"/>
          <ac:spMkLst>
            <pc:docMk/>
            <pc:sldMk cId="0" sldId="260"/>
            <ac:spMk id="211" creationId="{00000000-0000-0000-0000-000000000000}"/>
          </ac:spMkLst>
        </pc:spChg>
        <pc:picChg chg="mod">
          <ac:chgData name="Mercedes Alonso Segoviano - FIIAPP" userId="2119bbcc-7b0b-45fd-ae80-88cf7c99f0cd" providerId="ADAL" clId="{CDE3DE18-772E-44C0-BEFA-CAFCAB75C9C3}" dt="2025-03-22T09:34:44.211" v="202" actId="1076"/>
          <ac:picMkLst>
            <pc:docMk/>
            <pc:sldMk cId="0" sldId="260"/>
            <ac:picMk id="214" creationId="{00000000-0000-0000-0000-000000000000}"/>
          </ac:picMkLst>
        </pc:picChg>
      </pc:sldChg>
      <pc:sldChg chg="addSp modSp mod modAnim">
        <pc:chgData name="Mercedes Alonso Segoviano - FIIAPP" userId="2119bbcc-7b0b-45fd-ae80-88cf7c99f0cd" providerId="ADAL" clId="{CDE3DE18-772E-44C0-BEFA-CAFCAB75C9C3}" dt="2025-03-22T09:57:39.259" v="833" actId="1076"/>
        <pc:sldMkLst>
          <pc:docMk/>
          <pc:sldMk cId="1511834171" sldId="263"/>
        </pc:sldMkLst>
        <pc:spChg chg="mod">
          <ac:chgData name="Mercedes Alonso Segoviano - FIIAPP" userId="2119bbcc-7b0b-45fd-ae80-88cf7c99f0cd" providerId="ADAL" clId="{CDE3DE18-772E-44C0-BEFA-CAFCAB75C9C3}" dt="2025-03-22T09:56:33.511" v="818" actId="255"/>
          <ac:spMkLst>
            <pc:docMk/>
            <pc:sldMk cId="1511834171" sldId="263"/>
            <ac:spMk id="4" creationId="{1A716E11-6E5B-BE26-0F3A-FFB433087521}"/>
          </ac:spMkLst>
        </pc:spChg>
        <pc:spChg chg="mod">
          <ac:chgData name="Mercedes Alonso Segoviano - FIIAPP" userId="2119bbcc-7b0b-45fd-ae80-88cf7c99f0cd" providerId="ADAL" clId="{CDE3DE18-772E-44C0-BEFA-CAFCAB75C9C3}" dt="2025-03-22T09:56:33.511" v="818" actId="255"/>
          <ac:spMkLst>
            <pc:docMk/>
            <pc:sldMk cId="1511834171" sldId="263"/>
            <ac:spMk id="8" creationId="{22A7B777-B394-C53F-E5FD-DDFDED461A3F}"/>
          </ac:spMkLst>
        </pc:spChg>
        <pc:spChg chg="mod">
          <ac:chgData name="Mercedes Alonso Segoviano - FIIAPP" userId="2119bbcc-7b0b-45fd-ae80-88cf7c99f0cd" providerId="ADAL" clId="{CDE3DE18-772E-44C0-BEFA-CAFCAB75C9C3}" dt="2025-03-22T09:56:33.511" v="818" actId="255"/>
          <ac:spMkLst>
            <pc:docMk/>
            <pc:sldMk cId="1511834171" sldId="263"/>
            <ac:spMk id="11" creationId="{4BF8A45A-9227-6F8D-C68A-403B8AFC6149}"/>
          </ac:spMkLst>
        </pc:spChg>
        <pc:spChg chg="mod">
          <ac:chgData name="Mercedes Alonso Segoviano - FIIAPP" userId="2119bbcc-7b0b-45fd-ae80-88cf7c99f0cd" providerId="ADAL" clId="{CDE3DE18-772E-44C0-BEFA-CAFCAB75C9C3}" dt="2025-03-22T09:56:33.511" v="818" actId="255"/>
          <ac:spMkLst>
            <pc:docMk/>
            <pc:sldMk cId="1511834171" sldId="263"/>
            <ac:spMk id="13" creationId="{FDA5C622-83CD-4695-593C-E8AE4328934F}"/>
          </ac:spMkLst>
        </pc:spChg>
        <pc:spChg chg="mod">
          <ac:chgData name="Mercedes Alonso Segoviano - FIIAPP" userId="2119bbcc-7b0b-45fd-ae80-88cf7c99f0cd" providerId="ADAL" clId="{CDE3DE18-772E-44C0-BEFA-CAFCAB75C9C3}" dt="2025-03-22T09:57:39.259" v="833" actId="1076"/>
          <ac:spMkLst>
            <pc:docMk/>
            <pc:sldMk cId="1511834171" sldId="263"/>
            <ac:spMk id="14" creationId="{2DB3F700-4BEE-739C-94D0-BA58DF0B21CA}"/>
          </ac:spMkLst>
        </pc:spChg>
        <pc:spChg chg="mod">
          <ac:chgData name="Mercedes Alonso Segoviano - FIIAPP" userId="2119bbcc-7b0b-45fd-ae80-88cf7c99f0cd" providerId="ADAL" clId="{CDE3DE18-772E-44C0-BEFA-CAFCAB75C9C3}" dt="2025-03-22T09:56:33.511" v="818" actId="255"/>
          <ac:spMkLst>
            <pc:docMk/>
            <pc:sldMk cId="1511834171" sldId="263"/>
            <ac:spMk id="17" creationId="{285C45D2-B8AC-37DB-6BFE-46610DADB955}"/>
          </ac:spMkLst>
        </pc:spChg>
        <pc:spChg chg="add mod">
          <ac:chgData name="Mercedes Alonso Segoviano - FIIAPP" userId="2119bbcc-7b0b-45fd-ae80-88cf7c99f0cd" providerId="ADAL" clId="{CDE3DE18-772E-44C0-BEFA-CAFCAB75C9C3}" dt="2025-03-22T09:50:00.144" v="667" actId="1076"/>
          <ac:spMkLst>
            <pc:docMk/>
            <pc:sldMk cId="1511834171" sldId="263"/>
            <ac:spMk id="27" creationId="{F35F10D2-E1C9-E606-DCC3-255C22A39A7A}"/>
          </ac:spMkLst>
        </pc:spChg>
        <pc:spChg chg="mod">
          <ac:chgData name="Mercedes Alonso Segoviano - FIIAPP" userId="2119bbcc-7b0b-45fd-ae80-88cf7c99f0cd" providerId="ADAL" clId="{CDE3DE18-772E-44C0-BEFA-CAFCAB75C9C3}" dt="2025-03-22T09:37:32.504" v="320" actId="1035"/>
          <ac:spMkLst>
            <pc:docMk/>
            <pc:sldMk cId="1511834171" sldId="263"/>
            <ac:spMk id="29" creationId="{3E67BCF1-2888-0405-F79A-3B3313D5850D}"/>
          </ac:spMkLst>
        </pc:spChg>
        <pc:spChg chg="mod">
          <ac:chgData name="Mercedes Alonso Segoviano - FIIAPP" userId="2119bbcc-7b0b-45fd-ae80-88cf7c99f0cd" providerId="ADAL" clId="{CDE3DE18-772E-44C0-BEFA-CAFCAB75C9C3}" dt="2025-03-22T09:56:33.511" v="818" actId="255"/>
          <ac:spMkLst>
            <pc:docMk/>
            <pc:sldMk cId="1511834171" sldId="263"/>
            <ac:spMk id="30" creationId="{A5936A77-ECF6-31D6-8765-0A55962E4532}"/>
          </ac:spMkLst>
        </pc:spChg>
        <pc:spChg chg="mod">
          <ac:chgData name="Mercedes Alonso Segoviano - FIIAPP" userId="2119bbcc-7b0b-45fd-ae80-88cf7c99f0cd" providerId="ADAL" clId="{CDE3DE18-772E-44C0-BEFA-CAFCAB75C9C3}" dt="2025-03-22T09:37:32.504" v="320" actId="1035"/>
          <ac:spMkLst>
            <pc:docMk/>
            <pc:sldMk cId="1511834171" sldId="263"/>
            <ac:spMk id="32" creationId="{76BC5B81-CA91-B57D-A0F1-A62D1FB6A160}"/>
          </ac:spMkLst>
        </pc:spChg>
        <pc:spChg chg="mod">
          <ac:chgData name="Mercedes Alonso Segoviano - FIIAPP" userId="2119bbcc-7b0b-45fd-ae80-88cf7c99f0cd" providerId="ADAL" clId="{CDE3DE18-772E-44C0-BEFA-CAFCAB75C9C3}" dt="2025-03-22T09:38:28.500" v="427" actId="6549"/>
          <ac:spMkLst>
            <pc:docMk/>
            <pc:sldMk cId="1511834171" sldId="263"/>
            <ac:spMk id="33" creationId="{D05D1290-6046-2943-E3D2-A9C0D3697ADE}"/>
          </ac:spMkLst>
        </pc:spChg>
        <pc:spChg chg="mod">
          <ac:chgData name="Mercedes Alonso Segoviano - FIIAPP" userId="2119bbcc-7b0b-45fd-ae80-88cf7c99f0cd" providerId="ADAL" clId="{CDE3DE18-772E-44C0-BEFA-CAFCAB75C9C3}" dt="2025-03-22T09:56:33.511" v="818" actId="255"/>
          <ac:spMkLst>
            <pc:docMk/>
            <pc:sldMk cId="1511834171" sldId="263"/>
            <ac:spMk id="35" creationId="{FD2DC5BF-7A4F-1ACC-6436-38B510CFE4CF}"/>
          </ac:spMkLst>
        </pc:spChg>
        <pc:spChg chg="mod">
          <ac:chgData name="Mercedes Alonso Segoviano - FIIAPP" userId="2119bbcc-7b0b-45fd-ae80-88cf7c99f0cd" providerId="ADAL" clId="{CDE3DE18-772E-44C0-BEFA-CAFCAB75C9C3}" dt="2025-03-22T09:56:33.511" v="818" actId="255"/>
          <ac:spMkLst>
            <pc:docMk/>
            <pc:sldMk cId="1511834171" sldId="263"/>
            <ac:spMk id="36" creationId="{50289491-060D-A900-24F7-0D2D3E5BF133}"/>
          </ac:spMkLst>
        </pc:spChg>
        <pc:spChg chg="mod">
          <ac:chgData name="Mercedes Alonso Segoviano - FIIAPP" userId="2119bbcc-7b0b-45fd-ae80-88cf7c99f0cd" providerId="ADAL" clId="{CDE3DE18-772E-44C0-BEFA-CAFCAB75C9C3}" dt="2025-03-22T09:56:33.511" v="818" actId="255"/>
          <ac:spMkLst>
            <pc:docMk/>
            <pc:sldMk cId="1511834171" sldId="263"/>
            <ac:spMk id="39" creationId="{10360376-8A87-102A-7DBA-FFED623589B9}"/>
          </ac:spMkLst>
        </pc:spChg>
        <pc:spChg chg="add mod">
          <ac:chgData name="Mercedes Alonso Segoviano - FIIAPP" userId="2119bbcc-7b0b-45fd-ae80-88cf7c99f0cd" providerId="ADAL" clId="{CDE3DE18-772E-44C0-BEFA-CAFCAB75C9C3}" dt="2025-03-22T09:57:19.333" v="829" actId="1076"/>
          <ac:spMkLst>
            <pc:docMk/>
            <pc:sldMk cId="1511834171" sldId="263"/>
            <ac:spMk id="40" creationId="{93D630E1-790A-82C5-1D9B-8C8785CD8A16}"/>
          </ac:spMkLst>
        </pc:spChg>
        <pc:spChg chg="add mod">
          <ac:chgData name="Mercedes Alonso Segoviano - FIIAPP" userId="2119bbcc-7b0b-45fd-ae80-88cf7c99f0cd" providerId="ADAL" clId="{CDE3DE18-772E-44C0-BEFA-CAFCAB75C9C3}" dt="2025-03-22T09:57:21.831" v="830" actId="14100"/>
          <ac:spMkLst>
            <pc:docMk/>
            <pc:sldMk cId="1511834171" sldId="263"/>
            <ac:spMk id="41" creationId="{C62B45AE-C469-B812-0644-720007F5D4EE}"/>
          </ac:spMkLst>
        </pc:spChg>
        <pc:spChg chg="add mod">
          <ac:chgData name="Mercedes Alonso Segoviano - FIIAPP" userId="2119bbcc-7b0b-45fd-ae80-88cf7c99f0cd" providerId="ADAL" clId="{CDE3DE18-772E-44C0-BEFA-CAFCAB75C9C3}" dt="2025-03-22T09:37:32.504" v="320" actId="1035"/>
          <ac:spMkLst>
            <pc:docMk/>
            <pc:sldMk cId="1511834171" sldId="263"/>
            <ac:spMk id="42" creationId="{64B20295-A795-7E1A-144D-D12BC7EB4D78}"/>
          </ac:spMkLst>
        </pc:spChg>
        <pc:spChg chg="mod">
          <ac:chgData name="Mercedes Alonso Segoviano - FIIAPP" userId="2119bbcc-7b0b-45fd-ae80-88cf7c99f0cd" providerId="ADAL" clId="{CDE3DE18-772E-44C0-BEFA-CAFCAB75C9C3}" dt="2025-03-22T09:35:59.871" v="212" actId="1076"/>
          <ac:spMkLst>
            <pc:docMk/>
            <pc:sldMk cId="1511834171" sldId="263"/>
            <ac:spMk id="211" creationId="{24D90695-E662-BC10-BB55-1F65D298B570}"/>
          </ac:spMkLst>
        </pc:spChg>
        <pc:grpChg chg="mod">
          <ac:chgData name="Mercedes Alonso Segoviano - FIIAPP" userId="2119bbcc-7b0b-45fd-ae80-88cf7c99f0cd" providerId="ADAL" clId="{CDE3DE18-772E-44C0-BEFA-CAFCAB75C9C3}" dt="2025-03-22T09:56:37.208" v="819" actId="14100"/>
          <ac:grpSpMkLst>
            <pc:docMk/>
            <pc:sldMk cId="1511834171" sldId="263"/>
            <ac:grpSpMk id="3" creationId="{8D5764AA-DAF6-D83B-1F6F-7C822D3C57E8}"/>
          </ac:grpSpMkLst>
        </pc:grpChg>
        <pc:grpChg chg="mod">
          <ac:chgData name="Mercedes Alonso Segoviano - FIIAPP" userId="2119bbcc-7b0b-45fd-ae80-88cf7c99f0cd" providerId="ADAL" clId="{CDE3DE18-772E-44C0-BEFA-CAFCAB75C9C3}" dt="2025-03-22T09:56:40.297" v="820" actId="14100"/>
          <ac:grpSpMkLst>
            <pc:docMk/>
            <pc:sldMk cId="1511834171" sldId="263"/>
            <ac:grpSpMk id="6" creationId="{0534A839-7F28-6443-5384-CD3BA4672CB9}"/>
          </ac:grpSpMkLst>
        </pc:grpChg>
        <pc:grpChg chg="mod">
          <ac:chgData name="Mercedes Alonso Segoviano - FIIAPP" userId="2119bbcc-7b0b-45fd-ae80-88cf7c99f0cd" providerId="ADAL" clId="{CDE3DE18-772E-44C0-BEFA-CAFCAB75C9C3}" dt="2025-03-22T09:56:47.308" v="821" actId="14100"/>
          <ac:grpSpMkLst>
            <pc:docMk/>
            <pc:sldMk cId="1511834171" sldId="263"/>
            <ac:grpSpMk id="9" creationId="{E752FE75-C788-D391-78E0-048084556DA3}"/>
          </ac:grpSpMkLst>
        </pc:grpChg>
        <pc:grpChg chg="mod">
          <ac:chgData name="Mercedes Alonso Segoviano - FIIAPP" userId="2119bbcc-7b0b-45fd-ae80-88cf7c99f0cd" providerId="ADAL" clId="{CDE3DE18-772E-44C0-BEFA-CAFCAB75C9C3}" dt="2025-03-22T09:57:33.634" v="832" actId="14100"/>
          <ac:grpSpMkLst>
            <pc:docMk/>
            <pc:sldMk cId="1511834171" sldId="263"/>
            <ac:grpSpMk id="12" creationId="{863FE2FB-A607-AC2A-9405-CEC9E8463F71}"/>
          </ac:grpSpMkLst>
        </pc:grpChg>
        <pc:grpChg chg="mod">
          <ac:chgData name="Mercedes Alonso Segoviano - FIIAPP" userId="2119bbcc-7b0b-45fd-ae80-88cf7c99f0cd" providerId="ADAL" clId="{CDE3DE18-772E-44C0-BEFA-CAFCAB75C9C3}" dt="2025-03-22T09:57:02.173" v="824" actId="14100"/>
          <ac:grpSpMkLst>
            <pc:docMk/>
            <pc:sldMk cId="1511834171" sldId="263"/>
            <ac:grpSpMk id="28" creationId="{3F0B4915-6A5D-11FA-E563-4A4F637A6C10}"/>
          </ac:grpSpMkLst>
        </pc:grpChg>
        <pc:grpChg chg="mod">
          <ac:chgData name="Mercedes Alonso Segoviano - FIIAPP" userId="2119bbcc-7b0b-45fd-ae80-88cf7c99f0cd" providerId="ADAL" clId="{CDE3DE18-772E-44C0-BEFA-CAFCAB75C9C3}" dt="2025-03-22T09:57:09.111" v="826" actId="14100"/>
          <ac:grpSpMkLst>
            <pc:docMk/>
            <pc:sldMk cId="1511834171" sldId="263"/>
            <ac:grpSpMk id="31" creationId="{5D192A59-C992-CE9F-54A5-5EE89FF78043}"/>
          </ac:grpSpMkLst>
        </pc:grpChg>
        <pc:grpChg chg="mod">
          <ac:chgData name="Mercedes Alonso Segoviano - FIIAPP" userId="2119bbcc-7b0b-45fd-ae80-88cf7c99f0cd" providerId="ADAL" clId="{CDE3DE18-772E-44C0-BEFA-CAFCAB75C9C3}" dt="2025-03-22T09:57:12.527" v="827" actId="14100"/>
          <ac:grpSpMkLst>
            <pc:docMk/>
            <pc:sldMk cId="1511834171" sldId="263"/>
            <ac:grpSpMk id="34" creationId="{949BE9BF-1748-D5BC-E4F5-1224BD5A60E9}"/>
          </ac:grpSpMkLst>
        </pc:grpChg>
        <pc:grpChg chg="mod">
          <ac:chgData name="Mercedes Alonso Segoviano - FIIAPP" userId="2119bbcc-7b0b-45fd-ae80-88cf7c99f0cd" providerId="ADAL" clId="{CDE3DE18-772E-44C0-BEFA-CAFCAB75C9C3}" dt="2025-03-22T09:57:16.538" v="828" actId="14100"/>
          <ac:grpSpMkLst>
            <pc:docMk/>
            <pc:sldMk cId="1511834171" sldId="263"/>
            <ac:grpSpMk id="37" creationId="{082801E7-C44F-204A-C7E1-DA4DE5CF8F09}"/>
          </ac:grpSpMkLst>
        </pc:grpChg>
      </pc:sldChg>
      <pc:sldChg chg="addSp modSp mod">
        <pc:chgData name="Mercedes Alonso Segoviano - FIIAPP" userId="2119bbcc-7b0b-45fd-ae80-88cf7c99f0cd" providerId="ADAL" clId="{CDE3DE18-772E-44C0-BEFA-CAFCAB75C9C3}" dt="2025-03-22T09:55:03.449" v="810" actId="255"/>
        <pc:sldMkLst>
          <pc:docMk/>
          <pc:sldMk cId="1942603887" sldId="1509"/>
        </pc:sldMkLst>
        <pc:spChg chg="add">
          <ac:chgData name="Mercedes Alonso Segoviano - FIIAPP" userId="2119bbcc-7b0b-45fd-ae80-88cf7c99f0cd" providerId="ADAL" clId="{CDE3DE18-772E-44C0-BEFA-CAFCAB75C9C3}" dt="2025-03-22T09:44:41.365" v="597"/>
          <ac:spMkLst>
            <pc:docMk/>
            <pc:sldMk cId="1942603887" sldId="1509"/>
            <ac:spMk id="2" creationId="{FC3116E5-9130-D852-E3FC-4E9E7914A252}"/>
          </ac:spMkLst>
        </pc:spChg>
        <pc:spChg chg="mod">
          <ac:chgData name="Mercedes Alonso Segoviano - FIIAPP" userId="2119bbcc-7b0b-45fd-ae80-88cf7c99f0cd" providerId="ADAL" clId="{CDE3DE18-772E-44C0-BEFA-CAFCAB75C9C3}" dt="2025-03-22T09:54:58.284" v="809" actId="255"/>
          <ac:spMkLst>
            <pc:docMk/>
            <pc:sldMk cId="1942603887" sldId="1509"/>
            <ac:spMk id="255" creationId="{72D7FDD7-4289-97A3-94DF-8E2986BD370E}"/>
          </ac:spMkLst>
        </pc:spChg>
        <pc:spChg chg="mod">
          <ac:chgData name="Mercedes Alonso Segoviano - FIIAPP" userId="2119bbcc-7b0b-45fd-ae80-88cf7c99f0cd" providerId="ADAL" clId="{CDE3DE18-772E-44C0-BEFA-CAFCAB75C9C3}" dt="2025-03-22T09:55:03.449" v="810" actId="255"/>
          <ac:spMkLst>
            <pc:docMk/>
            <pc:sldMk cId="1942603887" sldId="1509"/>
            <ac:spMk id="259" creationId="{07F66982-B74E-B14B-679C-E7AF734D58F1}"/>
          </ac:spMkLst>
        </pc:spChg>
        <pc:spChg chg="mod">
          <ac:chgData name="Mercedes Alonso Segoviano - FIIAPP" userId="2119bbcc-7b0b-45fd-ae80-88cf7c99f0cd" providerId="ADAL" clId="{CDE3DE18-772E-44C0-BEFA-CAFCAB75C9C3}" dt="2025-03-22T09:45:01.131" v="600" actId="207"/>
          <ac:spMkLst>
            <pc:docMk/>
            <pc:sldMk cId="1942603887" sldId="1509"/>
            <ac:spMk id="261" creationId="{EDA79B4D-30F4-E0A5-68EF-84CB2B9DCAB5}"/>
          </ac:spMkLst>
        </pc:spChg>
      </pc:sldChg>
      <pc:sldChg chg="addSp modSp mod">
        <pc:chgData name="Mercedes Alonso Segoviano - FIIAPP" userId="2119bbcc-7b0b-45fd-ae80-88cf7c99f0cd" providerId="ADAL" clId="{CDE3DE18-772E-44C0-BEFA-CAFCAB75C9C3}" dt="2025-03-22T09:54:42.304" v="808" actId="113"/>
        <pc:sldMkLst>
          <pc:docMk/>
          <pc:sldMk cId="3912314095" sldId="1510"/>
        </pc:sldMkLst>
        <pc:spChg chg="add mod">
          <ac:chgData name="Mercedes Alonso Segoviano - FIIAPP" userId="2119bbcc-7b0b-45fd-ae80-88cf7c99f0cd" providerId="ADAL" clId="{CDE3DE18-772E-44C0-BEFA-CAFCAB75C9C3}" dt="2025-03-22T09:54:42.304" v="808" actId="113"/>
          <ac:spMkLst>
            <pc:docMk/>
            <pc:sldMk cId="3912314095" sldId="1510"/>
            <ac:spMk id="2" creationId="{5DBA4709-C0CB-39FE-181B-8C395FEE7D6B}"/>
          </ac:spMkLst>
        </pc:spChg>
        <pc:spChg chg="mod">
          <ac:chgData name="Mercedes Alonso Segoviano - FIIAPP" userId="2119bbcc-7b0b-45fd-ae80-88cf7c99f0cd" providerId="ADAL" clId="{CDE3DE18-772E-44C0-BEFA-CAFCAB75C9C3}" dt="2025-03-22T09:54:10.809" v="803" actId="255"/>
          <ac:spMkLst>
            <pc:docMk/>
            <pc:sldMk cId="3912314095" sldId="1510"/>
            <ac:spMk id="8" creationId="{D218194E-4D17-AF41-C84F-59180DA25A86}"/>
          </ac:spMkLst>
        </pc:spChg>
        <pc:spChg chg="mod ord">
          <ac:chgData name="Mercedes Alonso Segoviano - FIIAPP" userId="2119bbcc-7b0b-45fd-ae80-88cf7c99f0cd" providerId="ADAL" clId="{CDE3DE18-772E-44C0-BEFA-CAFCAB75C9C3}" dt="2025-03-22T09:53:26.108" v="795" actId="14100"/>
          <ac:spMkLst>
            <pc:docMk/>
            <pc:sldMk cId="3912314095" sldId="1510"/>
            <ac:spMk id="9" creationId="{434237C1-85B0-706C-EDC7-0CEAFEDF34DC}"/>
          </ac:spMkLst>
        </pc:spChg>
        <pc:spChg chg="mod">
          <ac:chgData name="Mercedes Alonso Segoviano - FIIAPP" userId="2119bbcc-7b0b-45fd-ae80-88cf7c99f0cd" providerId="ADAL" clId="{CDE3DE18-772E-44C0-BEFA-CAFCAB75C9C3}" dt="2025-03-22T09:53:06.161" v="762" actId="14100"/>
          <ac:spMkLst>
            <pc:docMk/>
            <pc:sldMk cId="3912314095" sldId="1510"/>
            <ac:spMk id="252" creationId="{2CC6E2AC-D18A-1596-D5E7-BE1C81B817AB}"/>
          </ac:spMkLst>
        </pc:spChg>
        <pc:spChg chg="mod">
          <ac:chgData name="Mercedes Alonso Segoviano - FIIAPP" userId="2119bbcc-7b0b-45fd-ae80-88cf7c99f0cd" providerId="ADAL" clId="{CDE3DE18-772E-44C0-BEFA-CAFCAB75C9C3}" dt="2025-03-22T09:42:12.308" v="568" actId="1076"/>
          <ac:spMkLst>
            <pc:docMk/>
            <pc:sldMk cId="3912314095" sldId="1510"/>
            <ac:spMk id="253" creationId="{4794D1E1-0CA5-D7ED-6FD3-4D97971757DB}"/>
          </ac:spMkLst>
        </pc:spChg>
        <pc:picChg chg="mod">
          <ac:chgData name="Mercedes Alonso Segoviano - FIIAPP" userId="2119bbcc-7b0b-45fd-ae80-88cf7c99f0cd" providerId="ADAL" clId="{CDE3DE18-772E-44C0-BEFA-CAFCAB75C9C3}" dt="2025-03-22T09:53:39.665" v="798" actId="1076"/>
          <ac:picMkLst>
            <pc:docMk/>
            <pc:sldMk cId="3912314095" sldId="1510"/>
            <ac:picMk id="6" creationId="{6A62FCB4-BFD0-5EB8-FAE4-B15AAC279107}"/>
          </ac:picMkLst>
        </pc:picChg>
      </pc:sldChg>
      <pc:sldChg chg="modSp add mod modAnim">
        <pc:chgData name="Mercedes Alonso Segoviano - FIIAPP" userId="2119bbcc-7b0b-45fd-ae80-88cf7c99f0cd" providerId="ADAL" clId="{CDE3DE18-772E-44C0-BEFA-CAFCAB75C9C3}" dt="2025-03-22T09:55:32.029" v="816" actId="14100"/>
        <pc:sldMkLst>
          <pc:docMk/>
          <pc:sldMk cId="1493961954" sldId="1512"/>
        </pc:sldMkLst>
        <pc:spChg chg="mod">
          <ac:chgData name="Mercedes Alonso Segoviano - FIIAPP" userId="2119bbcc-7b0b-45fd-ae80-88cf7c99f0cd" providerId="ADAL" clId="{CDE3DE18-772E-44C0-BEFA-CAFCAB75C9C3}" dt="2025-03-22T09:55:32.029" v="816" actId="14100"/>
          <ac:spMkLst>
            <pc:docMk/>
            <pc:sldMk cId="1493961954" sldId="1512"/>
            <ac:spMk id="255" creationId="{A203B352-AF5B-6BD4-6AB1-EE4F69A09509}"/>
          </ac:spMkLst>
        </pc:spChg>
        <pc:spChg chg="mod">
          <ac:chgData name="Mercedes Alonso Segoviano - FIIAPP" userId="2119bbcc-7b0b-45fd-ae80-88cf7c99f0cd" providerId="ADAL" clId="{CDE3DE18-772E-44C0-BEFA-CAFCAB75C9C3}" dt="2025-03-22T09:46:20.973" v="624" actId="6549"/>
          <ac:spMkLst>
            <pc:docMk/>
            <pc:sldMk cId="1493961954" sldId="1512"/>
            <ac:spMk id="256" creationId="{77F1714D-A67E-9167-D389-A7BE0D6ABBF6}"/>
          </ac:spMkLst>
        </pc:spChg>
        <pc:spChg chg="mod">
          <ac:chgData name="Mercedes Alonso Segoviano - FIIAPP" userId="2119bbcc-7b0b-45fd-ae80-88cf7c99f0cd" providerId="ADAL" clId="{CDE3DE18-772E-44C0-BEFA-CAFCAB75C9C3}" dt="2025-03-22T09:55:19.006" v="813" actId="1076"/>
          <ac:spMkLst>
            <pc:docMk/>
            <pc:sldMk cId="1493961954" sldId="1512"/>
            <ac:spMk id="259" creationId="{664A4D62-A6C9-ED27-3542-9B21A6179C87}"/>
          </ac:spMkLst>
        </pc:spChg>
        <pc:spChg chg="mod">
          <ac:chgData name="Mercedes Alonso Segoviano - FIIAPP" userId="2119bbcc-7b0b-45fd-ae80-88cf7c99f0cd" providerId="ADAL" clId="{CDE3DE18-772E-44C0-BEFA-CAFCAB75C9C3}" dt="2025-03-22T09:45:27.133" v="607" actId="20577"/>
          <ac:spMkLst>
            <pc:docMk/>
            <pc:sldMk cId="1493961954" sldId="1512"/>
            <ac:spMk id="261" creationId="{7570E1C1-A2B2-86E2-8C79-E32D1DA03D80}"/>
          </ac:spMkLst>
        </pc:spChg>
        <pc:picChg chg="mod">
          <ac:chgData name="Mercedes Alonso Segoviano - FIIAPP" userId="2119bbcc-7b0b-45fd-ae80-88cf7c99f0cd" providerId="ADAL" clId="{CDE3DE18-772E-44C0-BEFA-CAFCAB75C9C3}" dt="2025-03-22T09:46:39.104" v="632" actId="14100"/>
          <ac:picMkLst>
            <pc:docMk/>
            <pc:sldMk cId="1493961954" sldId="1512"/>
            <ac:picMk id="257" creationId="{C4D0ED17-8788-12EF-D1D2-EBEC2771AC3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23BCD6-6FB2-42D5-9E1F-D880F3E9A15D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D21892F2-F64F-4D51-A975-72F53D30301C}">
      <dgm:prSet phldrT="[Texto]"/>
      <dgm:spPr/>
      <dgm:t>
        <a:bodyPr/>
        <a:lstStyle/>
        <a:p>
          <a:r>
            <a:rPr lang="es-MX" dirty="0"/>
            <a:t>Agosto 2024</a:t>
          </a:r>
          <a:endParaRPr lang="es-PE" dirty="0"/>
        </a:p>
      </dgm:t>
    </dgm:pt>
    <dgm:pt modelId="{2E6F207F-A25F-4071-BD7F-C032ED703F76}" type="parTrans" cxnId="{951B1DB5-B096-4575-A02C-80ED8521CB01}">
      <dgm:prSet/>
      <dgm:spPr/>
      <dgm:t>
        <a:bodyPr/>
        <a:lstStyle/>
        <a:p>
          <a:endParaRPr lang="es-PE"/>
        </a:p>
      </dgm:t>
    </dgm:pt>
    <dgm:pt modelId="{856A4957-D461-4D88-B528-2D9A96E876A3}" type="sibTrans" cxnId="{951B1DB5-B096-4575-A02C-80ED8521CB01}">
      <dgm:prSet/>
      <dgm:spPr/>
      <dgm:t>
        <a:bodyPr/>
        <a:lstStyle/>
        <a:p>
          <a:endParaRPr lang="es-PE"/>
        </a:p>
      </dgm:t>
    </dgm:pt>
    <dgm:pt modelId="{94664FEB-F7B2-4CCF-810D-9DEB2DD6BB77}">
      <dgm:prSet phldrT="[Texto]"/>
      <dgm:spPr/>
      <dgm:t>
        <a:bodyPr/>
        <a:lstStyle/>
        <a:p>
          <a:r>
            <a:rPr lang="es-MX" dirty="0"/>
            <a:t>Visita a aliados y actores comunitarios</a:t>
          </a:r>
          <a:endParaRPr lang="es-PE" dirty="0"/>
        </a:p>
      </dgm:t>
    </dgm:pt>
    <dgm:pt modelId="{0D3C2831-2449-43F9-8E44-C5E462A2776F}" type="parTrans" cxnId="{B5E3C088-B575-493E-B96F-CE560D973A2C}">
      <dgm:prSet/>
      <dgm:spPr/>
      <dgm:t>
        <a:bodyPr/>
        <a:lstStyle/>
        <a:p>
          <a:endParaRPr lang="es-PE"/>
        </a:p>
      </dgm:t>
    </dgm:pt>
    <dgm:pt modelId="{C2FF04D0-FD76-43B8-BEA5-DC1B71CB6074}" type="sibTrans" cxnId="{B5E3C088-B575-493E-B96F-CE560D973A2C}">
      <dgm:prSet/>
      <dgm:spPr/>
      <dgm:t>
        <a:bodyPr/>
        <a:lstStyle/>
        <a:p>
          <a:endParaRPr lang="es-PE"/>
        </a:p>
      </dgm:t>
    </dgm:pt>
    <dgm:pt modelId="{515857C0-3DDC-4AD5-B61A-A6779A9E6C8B}">
      <dgm:prSet phldrT="[Texto]"/>
      <dgm:spPr/>
      <dgm:t>
        <a:bodyPr/>
        <a:lstStyle/>
        <a:p>
          <a:r>
            <a:rPr lang="es-MX" dirty="0"/>
            <a:t>Setiembre 2024</a:t>
          </a:r>
          <a:endParaRPr lang="es-PE" dirty="0"/>
        </a:p>
      </dgm:t>
    </dgm:pt>
    <dgm:pt modelId="{904F73EE-5126-4FB7-92A7-F6E3706BC96D}" type="parTrans" cxnId="{A47E9A8C-E349-4FFB-84BF-7522F6C2D0FA}">
      <dgm:prSet/>
      <dgm:spPr/>
      <dgm:t>
        <a:bodyPr/>
        <a:lstStyle/>
        <a:p>
          <a:endParaRPr lang="es-PE"/>
        </a:p>
      </dgm:t>
    </dgm:pt>
    <dgm:pt modelId="{51993CAB-70CA-45E1-BE7C-239BC16090EB}" type="sibTrans" cxnId="{A47E9A8C-E349-4FFB-84BF-7522F6C2D0FA}">
      <dgm:prSet/>
      <dgm:spPr/>
      <dgm:t>
        <a:bodyPr/>
        <a:lstStyle/>
        <a:p>
          <a:endParaRPr lang="es-PE"/>
        </a:p>
      </dgm:t>
    </dgm:pt>
    <dgm:pt modelId="{2D2540DA-2870-4433-B7CE-3ECACAD23626}">
      <dgm:prSet phldrT="[Texto]"/>
      <dgm:spPr/>
      <dgm:t>
        <a:bodyPr/>
        <a:lstStyle/>
        <a:p>
          <a:r>
            <a:rPr lang="es-MX" dirty="0"/>
            <a:t>Reunión con actores comunitarios / Plan de acción</a:t>
          </a:r>
          <a:endParaRPr lang="es-PE" dirty="0"/>
        </a:p>
      </dgm:t>
    </dgm:pt>
    <dgm:pt modelId="{FDC40A51-18A5-4570-A3F2-989DEBFD8778}" type="parTrans" cxnId="{B7528136-7534-4B47-981B-02442A8AC473}">
      <dgm:prSet/>
      <dgm:spPr/>
      <dgm:t>
        <a:bodyPr/>
        <a:lstStyle/>
        <a:p>
          <a:endParaRPr lang="es-PE"/>
        </a:p>
      </dgm:t>
    </dgm:pt>
    <dgm:pt modelId="{6BFF177D-FB81-423C-B951-58399F18122B}" type="sibTrans" cxnId="{B7528136-7534-4B47-981B-02442A8AC473}">
      <dgm:prSet/>
      <dgm:spPr/>
      <dgm:t>
        <a:bodyPr/>
        <a:lstStyle/>
        <a:p>
          <a:endParaRPr lang="es-PE"/>
        </a:p>
      </dgm:t>
    </dgm:pt>
    <dgm:pt modelId="{F4A597B2-2A63-4485-A597-4E83B94C32F1}">
      <dgm:prSet phldrT="[Texto]"/>
      <dgm:spPr/>
      <dgm:t>
        <a:bodyPr/>
        <a:lstStyle/>
        <a:p>
          <a:r>
            <a:rPr lang="es-MX" dirty="0"/>
            <a:t>Octubre 2024</a:t>
          </a:r>
          <a:endParaRPr lang="es-PE" dirty="0"/>
        </a:p>
      </dgm:t>
    </dgm:pt>
    <dgm:pt modelId="{71A692B9-512C-4878-AF79-4E9AFC8189AC}" type="parTrans" cxnId="{6E1AA974-FACB-4113-89A9-F3C108951430}">
      <dgm:prSet/>
      <dgm:spPr/>
      <dgm:t>
        <a:bodyPr/>
        <a:lstStyle/>
        <a:p>
          <a:endParaRPr lang="es-PE"/>
        </a:p>
      </dgm:t>
    </dgm:pt>
    <dgm:pt modelId="{B5E86DBC-87F9-4B69-A909-8843859F6F38}" type="sibTrans" cxnId="{6E1AA974-FACB-4113-89A9-F3C108951430}">
      <dgm:prSet/>
      <dgm:spPr/>
      <dgm:t>
        <a:bodyPr/>
        <a:lstStyle/>
        <a:p>
          <a:endParaRPr lang="es-PE"/>
        </a:p>
      </dgm:t>
    </dgm:pt>
    <dgm:pt modelId="{E56A93B8-3932-406A-957B-7D30BA8B54E3}">
      <dgm:prSet phldrT="[Texto]"/>
      <dgm:spPr/>
      <dgm:t>
        <a:bodyPr/>
        <a:lstStyle/>
        <a:p>
          <a:r>
            <a:rPr lang="es-MX" dirty="0"/>
            <a:t>Municipalidad de Trujillo lidera y contrata facilitadores comunitarios</a:t>
          </a:r>
          <a:endParaRPr lang="es-PE" dirty="0"/>
        </a:p>
      </dgm:t>
    </dgm:pt>
    <dgm:pt modelId="{B7A37E19-8AD3-4D23-94ED-3854E998CEB7}" type="parTrans" cxnId="{6CB3266E-55D9-4202-8571-BE6AC633E80B}">
      <dgm:prSet/>
      <dgm:spPr/>
      <dgm:t>
        <a:bodyPr/>
        <a:lstStyle/>
        <a:p>
          <a:endParaRPr lang="es-PE"/>
        </a:p>
      </dgm:t>
    </dgm:pt>
    <dgm:pt modelId="{DD02401B-D751-417E-9822-C3B5C39389E6}" type="sibTrans" cxnId="{6CB3266E-55D9-4202-8571-BE6AC633E80B}">
      <dgm:prSet/>
      <dgm:spPr/>
      <dgm:t>
        <a:bodyPr/>
        <a:lstStyle/>
        <a:p>
          <a:endParaRPr lang="es-PE"/>
        </a:p>
      </dgm:t>
    </dgm:pt>
    <dgm:pt modelId="{953D044C-5AD6-4A7F-8BE7-5ACDE48866AF}">
      <dgm:prSet phldrT="[Texto]"/>
      <dgm:spPr/>
      <dgm:t>
        <a:bodyPr/>
        <a:lstStyle/>
        <a:p>
          <a:r>
            <a:rPr lang="es-MX" dirty="0"/>
            <a:t>Organización de equipo técnico</a:t>
          </a:r>
          <a:endParaRPr lang="es-PE" dirty="0"/>
        </a:p>
      </dgm:t>
    </dgm:pt>
    <dgm:pt modelId="{4030D7F6-A4F2-4D79-ACAA-D70E3D5D8FA3}" type="parTrans" cxnId="{13DEA4FF-BB30-448D-9BE3-B4DC7107A572}">
      <dgm:prSet/>
      <dgm:spPr/>
      <dgm:t>
        <a:bodyPr/>
        <a:lstStyle/>
        <a:p>
          <a:endParaRPr lang="es-PE"/>
        </a:p>
      </dgm:t>
    </dgm:pt>
    <dgm:pt modelId="{79CCF5B5-E0BB-4CFE-AF8C-65CFBCB8AA5D}" type="sibTrans" cxnId="{13DEA4FF-BB30-448D-9BE3-B4DC7107A572}">
      <dgm:prSet/>
      <dgm:spPr/>
      <dgm:t>
        <a:bodyPr/>
        <a:lstStyle/>
        <a:p>
          <a:endParaRPr lang="es-PE"/>
        </a:p>
      </dgm:t>
    </dgm:pt>
    <dgm:pt modelId="{29306987-B351-4089-ACC8-B0AAFA13E5A1}">
      <dgm:prSet phldrT="[Texto]"/>
      <dgm:spPr/>
      <dgm:t>
        <a:bodyPr/>
        <a:lstStyle/>
        <a:p>
          <a:r>
            <a:rPr lang="es-MX" dirty="0"/>
            <a:t>Noviembre 2024</a:t>
          </a:r>
          <a:endParaRPr lang="es-PE" dirty="0"/>
        </a:p>
      </dgm:t>
    </dgm:pt>
    <dgm:pt modelId="{D8CF4DE2-9A1B-4DA2-996A-DA7A2B863FC7}" type="sibTrans" cxnId="{8244BF0A-6463-422B-8A22-31B9568C4180}">
      <dgm:prSet/>
      <dgm:spPr/>
      <dgm:t>
        <a:bodyPr/>
        <a:lstStyle/>
        <a:p>
          <a:endParaRPr lang="es-PE"/>
        </a:p>
      </dgm:t>
    </dgm:pt>
    <dgm:pt modelId="{D116A631-399D-4D67-B84B-F49A2284B658}" type="parTrans" cxnId="{8244BF0A-6463-422B-8A22-31B9568C4180}">
      <dgm:prSet/>
      <dgm:spPr/>
      <dgm:t>
        <a:bodyPr/>
        <a:lstStyle/>
        <a:p>
          <a:endParaRPr lang="es-PE"/>
        </a:p>
      </dgm:t>
    </dgm:pt>
    <dgm:pt modelId="{E14AA55C-ECFF-4BDA-8789-35667CCB0926}">
      <dgm:prSet phldrT="[Texto]"/>
      <dgm:spPr/>
      <dgm:t>
        <a:bodyPr/>
        <a:lstStyle/>
        <a:p>
          <a:r>
            <a:rPr lang="es-MX" dirty="0"/>
            <a:t>2025</a:t>
          </a:r>
        </a:p>
        <a:p>
          <a:r>
            <a:rPr lang="es-MX" dirty="0"/>
            <a:t>Desarrollo de actividades</a:t>
          </a:r>
          <a:endParaRPr lang="es-PE" dirty="0"/>
        </a:p>
      </dgm:t>
    </dgm:pt>
    <dgm:pt modelId="{6EDF70B9-825E-47F2-A7BF-349823630721}" type="sibTrans" cxnId="{95F5D2BC-33FD-4FD6-B393-0C481A77BBE6}">
      <dgm:prSet/>
      <dgm:spPr/>
      <dgm:t>
        <a:bodyPr/>
        <a:lstStyle/>
        <a:p>
          <a:endParaRPr lang="es-PE"/>
        </a:p>
      </dgm:t>
    </dgm:pt>
    <dgm:pt modelId="{1EC950E8-4BC4-44F8-BF47-C657B1B0B860}" type="parTrans" cxnId="{95F5D2BC-33FD-4FD6-B393-0C481A77BBE6}">
      <dgm:prSet/>
      <dgm:spPr/>
      <dgm:t>
        <a:bodyPr/>
        <a:lstStyle/>
        <a:p>
          <a:endParaRPr lang="es-PE"/>
        </a:p>
      </dgm:t>
    </dgm:pt>
    <dgm:pt modelId="{913694AC-CAF5-40CA-8234-84B15F482D28}" type="pres">
      <dgm:prSet presAssocID="{C023BCD6-6FB2-42D5-9E1F-D880F3E9A15D}" presName="rootnode" presStyleCnt="0">
        <dgm:presLayoutVars>
          <dgm:chMax/>
          <dgm:chPref/>
          <dgm:dir/>
          <dgm:animLvl val="lvl"/>
        </dgm:presLayoutVars>
      </dgm:prSet>
      <dgm:spPr/>
    </dgm:pt>
    <dgm:pt modelId="{2B0FEB6A-58A2-498E-AEDC-BAA478063B38}" type="pres">
      <dgm:prSet presAssocID="{D21892F2-F64F-4D51-A975-72F53D30301C}" presName="composite" presStyleCnt="0"/>
      <dgm:spPr/>
    </dgm:pt>
    <dgm:pt modelId="{E1DFCA31-8EA1-4402-A220-9E2A57ACAACE}" type="pres">
      <dgm:prSet presAssocID="{D21892F2-F64F-4D51-A975-72F53D30301C}" presName="bentUpArrow1" presStyleLbl="alignImgPlace1" presStyleIdx="0" presStyleCnt="4"/>
      <dgm:spPr/>
    </dgm:pt>
    <dgm:pt modelId="{954F3FCA-C804-485E-8699-FF56F41D5A91}" type="pres">
      <dgm:prSet presAssocID="{D21892F2-F64F-4D51-A975-72F53D30301C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7F5593EB-F82A-4BE2-8A0D-FB1F822A7D63}" type="pres">
      <dgm:prSet presAssocID="{D21892F2-F64F-4D51-A975-72F53D30301C}" presName="ChildText" presStyleLbl="revTx" presStyleIdx="0" presStyleCnt="4" custScaleX="143837" custLinFactNeighborX="28392" custLinFactNeighborY="1400">
        <dgm:presLayoutVars>
          <dgm:chMax val="0"/>
          <dgm:chPref val="0"/>
          <dgm:bulletEnabled val="1"/>
        </dgm:presLayoutVars>
      </dgm:prSet>
      <dgm:spPr/>
    </dgm:pt>
    <dgm:pt modelId="{EDC7A3D6-8854-42ED-B6C4-670706F81B6A}" type="pres">
      <dgm:prSet presAssocID="{856A4957-D461-4D88-B528-2D9A96E876A3}" presName="sibTrans" presStyleCnt="0"/>
      <dgm:spPr/>
    </dgm:pt>
    <dgm:pt modelId="{2E54CB43-7E0C-407E-B64F-0FC5F5F16B6C}" type="pres">
      <dgm:prSet presAssocID="{515857C0-3DDC-4AD5-B61A-A6779A9E6C8B}" presName="composite" presStyleCnt="0"/>
      <dgm:spPr/>
    </dgm:pt>
    <dgm:pt modelId="{8F70CD15-37D3-45E2-8BBB-B15BDEEF683A}" type="pres">
      <dgm:prSet presAssocID="{515857C0-3DDC-4AD5-B61A-A6779A9E6C8B}" presName="bentUpArrow1" presStyleLbl="alignImgPlace1" presStyleIdx="1" presStyleCnt="4"/>
      <dgm:spPr/>
    </dgm:pt>
    <dgm:pt modelId="{7E84FA82-4644-4B95-8363-E58C10186395}" type="pres">
      <dgm:prSet presAssocID="{515857C0-3DDC-4AD5-B61A-A6779A9E6C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0529D4E1-0EF6-45C4-8407-892BCD269381}" type="pres">
      <dgm:prSet presAssocID="{515857C0-3DDC-4AD5-B61A-A6779A9E6C8B}" presName="ChildText" presStyleLbl="revTx" presStyleIdx="1" presStyleCnt="4" custScaleX="127231" custLinFactNeighborX="10890">
        <dgm:presLayoutVars>
          <dgm:chMax val="0"/>
          <dgm:chPref val="0"/>
          <dgm:bulletEnabled val="1"/>
        </dgm:presLayoutVars>
      </dgm:prSet>
      <dgm:spPr/>
    </dgm:pt>
    <dgm:pt modelId="{A0AD76E8-164B-4BB6-AFC6-6B79E165C9F0}" type="pres">
      <dgm:prSet presAssocID="{51993CAB-70CA-45E1-BE7C-239BC16090EB}" presName="sibTrans" presStyleCnt="0"/>
      <dgm:spPr/>
    </dgm:pt>
    <dgm:pt modelId="{19F0BA27-DB0E-41B9-B498-1477E203DBAB}" type="pres">
      <dgm:prSet presAssocID="{F4A597B2-2A63-4485-A597-4E83B94C32F1}" presName="composite" presStyleCnt="0"/>
      <dgm:spPr/>
    </dgm:pt>
    <dgm:pt modelId="{40A90ED9-455F-40CE-A585-27F7236E8852}" type="pres">
      <dgm:prSet presAssocID="{F4A597B2-2A63-4485-A597-4E83B94C32F1}" presName="bentUpArrow1" presStyleLbl="alignImgPlace1" presStyleIdx="2" presStyleCnt="4"/>
      <dgm:spPr/>
    </dgm:pt>
    <dgm:pt modelId="{CE96C804-7AC5-4F59-97B0-75B166436787}" type="pres">
      <dgm:prSet presAssocID="{F4A597B2-2A63-4485-A597-4E83B94C32F1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4E56FCEE-F23F-4D85-973A-0E029CB5250A}" type="pres">
      <dgm:prSet presAssocID="{F4A597B2-2A63-4485-A597-4E83B94C32F1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DBBE800-1E46-458F-82BB-AAB0CA415CC6}" type="pres">
      <dgm:prSet presAssocID="{B5E86DBC-87F9-4B69-A909-8843859F6F38}" presName="sibTrans" presStyleCnt="0"/>
      <dgm:spPr/>
    </dgm:pt>
    <dgm:pt modelId="{AC4CA726-528C-4722-B6EA-2C4395CFB14E}" type="pres">
      <dgm:prSet presAssocID="{29306987-B351-4089-ACC8-B0AAFA13E5A1}" presName="composite" presStyleCnt="0"/>
      <dgm:spPr/>
    </dgm:pt>
    <dgm:pt modelId="{EA09A659-42BF-47C4-981A-ACD9369FE9F0}" type="pres">
      <dgm:prSet presAssocID="{29306987-B351-4089-ACC8-B0AAFA13E5A1}" presName="bentUpArrow1" presStyleLbl="alignImgPlace1" presStyleIdx="3" presStyleCnt="4"/>
      <dgm:spPr/>
    </dgm:pt>
    <dgm:pt modelId="{9F6ECEB6-899B-4536-B164-7C82C63CC32F}" type="pres">
      <dgm:prSet presAssocID="{29306987-B351-4089-ACC8-B0AAFA13E5A1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F8EA197A-9A9B-4BAD-A795-CB045C532446}" type="pres">
      <dgm:prSet presAssocID="{29306987-B351-4089-ACC8-B0AAFA13E5A1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C077C06-9288-4425-989B-37E564E1123B}" type="pres">
      <dgm:prSet presAssocID="{D8CF4DE2-9A1B-4DA2-996A-DA7A2B863FC7}" presName="sibTrans" presStyleCnt="0"/>
      <dgm:spPr/>
    </dgm:pt>
    <dgm:pt modelId="{DBD421B4-46E0-4281-94F3-3C3195569FBC}" type="pres">
      <dgm:prSet presAssocID="{E14AA55C-ECFF-4BDA-8789-35667CCB0926}" presName="composite" presStyleCnt="0"/>
      <dgm:spPr/>
    </dgm:pt>
    <dgm:pt modelId="{9DB8DC9D-5635-48DC-BD79-1A423B7E3AE1}" type="pres">
      <dgm:prSet presAssocID="{E14AA55C-ECFF-4BDA-8789-35667CCB0926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244BF0A-6463-422B-8A22-31B9568C4180}" srcId="{C023BCD6-6FB2-42D5-9E1F-D880F3E9A15D}" destId="{29306987-B351-4089-ACC8-B0AAFA13E5A1}" srcOrd="3" destOrd="0" parTransId="{D116A631-399D-4D67-B84B-F49A2284B658}" sibTransId="{D8CF4DE2-9A1B-4DA2-996A-DA7A2B863FC7}"/>
    <dgm:cxn modelId="{DA2F161B-E985-4793-A2D0-2CD65FE9FACA}" type="presOf" srcId="{94664FEB-F7B2-4CCF-810D-9DEB2DD6BB77}" destId="{7F5593EB-F82A-4BE2-8A0D-FB1F822A7D63}" srcOrd="0" destOrd="0" presId="urn:microsoft.com/office/officeart/2005/8/layout/StepDownProcess"/>
    <dgm:cxn modelId="{B7528136-7534-4B47-981B-02442A8AC473}" srcId="{515857C0-3DDC-4AD5-B61A-A6779A9E6C8B}" destId="{2D2540DA-2870-4433-B7CE-3ECACAD23626}" srcOrd="0" destOrd="0" parTransId="{FDC40A51-18A5-4570-A3F2-989DEBFD8778}" sibTransId="{6BFF177D-FB81-423C-B951-58399F18122B}"/>
    <dgm:cxn modelId="{6CB3266E-55D9-4202-8571-BE6AC633E80B}" srcId="{F4A597B2-2A63-4485-A597-4E83B94C32F1}" destId="{E56A93B8-3932-406A-957B-7D30BA8B54E3}" srcOrd="0" destOrd="0" parTransId="{B7A37E19-8AD3-4D23-94ED-3854E998CEB7}" sibTransId="{DD02401B-D751-417E-9822-C3B5C39389E6}"/>
    <dgm:cxn modelId="{9C70AD72-F220-4C4A-B75A-39C49C039C09}" type="presOf" srcId="{953D044C-5AD6-4A7F-8BE7-5ACDE48866AF}" destId="{7F5593EB-F82A-4BE2-8A0D-FB1F822A7D63}" srcOrd="0" destOrd="1" presId="urn:microsoft.com/office/officeart/2005/8/layout/StepDownProcess"/>
    <dgm:cxn modelId="{6E1AA974-FACB-4113-89A9-F3C108951430}" srcId="{C023BCD6-6FB2-42D5-9E1F-D880F3E9A15D}" destId="{F4A597B2-2A63-4485-A597-4E83B94C32F1}" srcOrd="2" destOrd="0" parTransId="{71A692B9-512C-4878-AF79-4E9AFC8189AC}" sibTransId="{B5E86DBC-87F9-4B69-A909-8843859F6F38}"/>
    <dgm:cxn modelId="{3E15917F-C572-464F-90ED-6D1FEC48AD8E}" type="presOf" srcId="{515857C0-3DDC-4AD5-B61A-A6779A9E6C8B}" destId="{7E84FA82-4644-4B95-8363-E58C10186395}" srcOrd="0" destOrd="0" presId="urn:microsoft.com/office/officeart/2005/8/layout/StepDownProcess"/>
    <dgm:cxn modelId="{C1F63C85-559C-4C51-82F2-13E2831A1281}" type="presOf" srcId="{D21892F2-F64F-4D51-A975-72F53D30301C}" destId="{954F3FCA-C804-485E-8699-FF56F41D5A91}" srcOrd="0" destOrd="0" presId="urn:microsoft.com/office/officeart/2005/8/layout/StepDownProcess"/>
    <dgm:cxn modelId="{B5E3C088-B575-493E-B96F-CE560D973A2C}" srcId="{D21892F2-F64F-4D51-A975-72F53D30301C}" destId="{94664FEB-F7B2-4CCF-810D-9DEB2DD6BB77}" srcOrd="0" destOrd="0" parTransId="{0D3C2831-2449-43F9-8E44-C5E462A2776F}" sibTransId="{C2FF04D0-FD76-43B8-BEA5-DC1B71CB6074}"/>
    <dgm:cxn modelId="{6CD1408C-B260-4ED8-A372-2C60A6259F68}" type="presOf" srcId="{2D2540DA-2870-4433-B7CE-3ECACAD23626}" destId="{0529D4E1-0EF6-45C4-8407-892BCD269381}" srcOrd="0" destOrd="0" presId="urn:microsoft.com/office/officeart/2005/8/layout/StepDownProcess"/>
    <dgm:cxn modelId="{A47E9A8C-E349-4FFB-84BF-7522F6C2D0FA}" srcId="{C023BCD6-6FB2-42D5-9E1F-D880F3E9A15D}" destId="{515857C0-3DDC-4AD5-B61A-A6779A9E6C8B}" srcOrd="1" destOrd="0" parTransId="{904F73EE-5126-4FB7-92A7-F6E3706BC96D}" sibTransId="{51993CAB-70CA-45E1-BE7C-239BC16090EB}"/>
    <dgm:cxn modelId="{93FC2799-B954-4FC7-B102-4D118391034C}" type="presOf" srcId="{E14AA55C-ECFF-4BDA-8789-35667CCB0926}" destId="{9DB8DC9D-5635-48DC-BD79-1A423B7E3AE1}" srcOrd="0" destOrd="0" presId="urn:microsoft.com/office/officeart/2005/8/layout/StepDownProcess"/>
    <dgm:cxn modelId="{951B1DB5-B096-4575-A02C-80ED8521CB01}" srcId="{C023BCD6-6FB2-42D5-9E1F-D880F3E9A15D}" destId="{D21892F2-F64F-4D51-A975-72F53D30301C}" srcOrd="0" destOrd="0" parTransId="{2E6F207F-A25F-4071-BD7F-C032ED703F76}" sibTransId="{856A4957-D461-4D88-B528-2D9A96E876A3}"/>
    <dgm:cxn modelId="{A52F68BB-68BC-42EE-80F8-08AAF5DBC274}" type="presOf" srcId="{E56A93B8-3932-406A-957B-7D30BA8B54E3}" destId="{4E56FCEE-F23F-4D85-973A-0E029CB5250A}" srcOrd="0" destOrd="0" presId="urn:microsoft.com/office/officeart/2005/8/layout/StepDownProcess"/>
    <dgm:cxn modelId="{95F5D2BC-33FD-4FD6-B393-0C481A77BBE6}" srcId="{C023BCD6-6FB2-42D5-9E1F-D880F3E9A15D}" destId="{E14AA55C-ECFF-4BDA-8789-35667CCB0926}" srcOrd="4" destOrd="0" parTransId="{1EC950E8-4BC4-44F8-BF47-C657B1B0B860}" sibTransId="{6EDF70B9-825E-47F2-A7BF-349823630721}"/>
    <dgm:cxn modelId="{25E05EBF-A10D-4A60-8EF5-3522752037FD}" type="presOf" srcId="{C023BCD6-6FB2-42D5-9E1F-D880F3E9A15D}" destId="{913694AC-CAF5-40CA-8234-84B15F482D28}" srcOrd="0" destOrd="0" presId="urn:microsoft.com/office/officeart/2005/8/layout/StepDownProcess"/>
    <dgm:cxn modelId="{586467D8-947F-4A82-8550-4F6F01FC5502}" type="presOf" srcId="{F4A597B2-2A63-4485-A597-4E83B94C32F1}" destId="{CE96C804-7AC5-4F59-97B0-75B166436787}" srcOrd="0" destOrd="0" presId="urn:microsoft.com/office/officeart/2005/8/layout/StepDownProcess"/>
    <dgm:cxn modelId="{2A2111E7-09BB-484A-8432-301BF18C977E}" type="presOf" srcId="{29306987-B351-4089-ACC8-B0AAFA13E5A1}" destId="{9F6ECEB6-899B-4536-B164-7C82C63CC32F}" srcOrd="0" destOrd="0" presId="urn:microsoft.com/office/officeart/2005/8/layout/StepDownProcess"/>
    <dgm:cxn modelId="{13DEA4FF-BB30-448D-9BE3-B4DC7107A572}" srcId="{D21892F2-F64F-4D51-A975-72F53D30301C}" destId="{953D044C-5AD6-4A7F-8BE7-5ACDE48866AF}" srcOrd="1" destOrd="0" parTransId="{4030D7F6-A4F2-4D79-ACAA-D70E3D5D8FA3}" sibTransId="{79CCF5B5-E0BB-4CFE-AF8C-65CFBCB8AA5D}"/>
    <dgm:cxn modelId="{9C67CB0D-57FF-46F6-BF03-D5051A29F931}" type="presParOf" srcId="{913694AC-CAF5-40CA-8234-84B15F482D28}" destId="{2B0FEB6A-58A2-498E-AEDC-BAA478063B38}" srcOrd="0" destOrd="0" presId="urn:microsoft.com/office/officeart/2005/8/layout/StepDownProcess"/>
    <dgm:cxn modelId="{30A10B6C-3217-4782-A6A8-08DB489EF799}" type="presParOf" srcId="{2B0FEB6A-58A2-498E-AEDC-BAA478063B38}" destId="{E1DFCA31-8EA1-4402-A220-9E2A57ACAACE}" srcOrd="0" destOrd="0" presId="urn:microsoft.com/office/officeart/2005/8/layout/StepDownProcess"/>
    <dgm:cxn modelId="{1C957951-5905-4219-BCFA-7579F8E3CB49}" type="presParOf" srcId="{2B0FEB6A-58A2-498E-AEDC-BAA478063B38}" destId="{954F3FCA-C804-485E-8699-FF56F41D5A91}" srcOrd="1" destOrd="0" presId="urn:microsoft.com/office/officeart/2005/8/layout/StepDownProcess"/>
    <dgm:cxn modelId="{F17C695B-E6D1-4A0D-AC1C-626A16D51878}" type="presParOf" srcId="{2B0FEB6A-58A2-498E-AEDC-BAA478063B38}" destId="{7F5593EB-F82A-4BE2-8A0D-FB1F822A7D63}" srcOrd="2" destOrd="0" presId="urn:microsoft.com/office/officeart/2005/8/layout/StepDownProcess"/>
    <dgm:cxn modelId="{9B624033-AE32-4A3D-B443-C08116563E09}" type="presParOf" srcId="{913694AC-CAF5-40CA-8234-84B15F482D28}" destId="{EDC7A3D6-8854-42ED-B6C4-670706F81B6A}" srcOrd="1" destOrd="0" presId="urn:microsoft.com/office/officeart/2005/8/layout/StepDownProcess"/>
    <dgm:cxn modelId="{B94E5550-1CCF-4833-86D9-C934227CDFBB}" type="presParOf" srcId="{913694AC-CAF5-40CA-8234-84B15F482D28}" destId="{2E54CB43-7E0C-407E-B64F-0FC5F5F16B6C}" srcOrd="2" destOrd="0" presId="urn:microsoft.com/office/officeart/2005/8/layout/StepDownProcess"/>
    <dgm:cxn modelId="{EA0A1465-442F-4F73-891D-96E49F76DF70}" type="presParOf" srcId="{2E54CB43-7E0C-407E-B64F-0FC5F5F16B6C}" destId="{8F70CD15-37D3-45E2-8BBB-B15BDEEF683A}" srcOrd="0" destOrd="0" presId="urn:microsoft.com/office/officeart/2005/8/layout/StepDownProcess"/>
    <dgm:cxn modelId="{7580F11E-5D2A-4406-B766-20C821A2294C}" type="presParOf" srcId="{2E54CB43-7E0C-407E-B64F-0FC5F5F16B6C}" destId="{7E84FA82-4644-4B95-8363-E58C10186395}" srcOrd="1" destOrd="0" presId="urn:microsoft.com/office/officeart/2005/8/layout/StepDownProcess"/>
    <dgm:cxn modelId="{7265ABB8-10B5-4856-921D-3B3F6044811B}" type="presParOf" srcId="{2E54CB43-7E0C-407E-B64F-0FC5F5F16B6C}" destId="{0529D4E1-0EF6-45C4-8407-892BCD269381}" srcOrd="2" destOrd="0" presId="urn:microsoft.com/office/officeart/2005/8/layout/StepDownProcess"/>
    <dgm:cxn modelId="{10F8D392-BB4D-4006-93A9-8C21AE84A654}" type="presParOf" srcId="{913694AC-CAF5-40CA-8234-84B15F482D28}" destId="{A0AD76E8-164B-4BB6-AFC6-6B79E165C9F0}" srcOrd="3" destOrd="0" presId="urn:microsoft.com/office/officeart/2005/8/layout/StepDownProcess"/>
    <dgm:cxn modelId="{B41368A1-4856-4585-AFA3-E37251B64FAB}" type="presParOf" srcId="{913694AC-CAF5-40CA-8234-84B15F482D28}" destId="{19F0BA27-DB0E-41B9-B498-1477E203DBAB}" srcOrd="4" destOrd="0" presId="urn:microsoft.com/office/officeart/2005/8/layout/StepDownProcess"/>
    <dgm:cxn modelId="{2A477A97-D6F2-45E7-AF4E-1FB7E546897F}" type="presParOf" srcId="{19F0BA27-DB0E-41B9-B498-1477E203DBAB}" destId="{40A90ED9-455F-40CE-A585-27F7236E8852}" srcOrd="0" destOrd="0" presId="urn:microsoft.com/office/officeart/2005/8/layout/StepDownProcess"/>
    <dgm:cxn modelId="{0A40FC3C-16D1-42B7-A5E2-7128042C691B}" type="presParOf" srcId="{19F0BA27-DB0E-41B9-B498-1477E203DBAB}" destId="{CE96C804-7AC5-4F59-97B0-75B166436787}" srcOrd="1" destOrd="0" presId="urn:microsoft.com/office/officeart/2005/8/layout/StepDownProcess"/>
    <dgm:cxn modelId="{34C05B2A-785D-422E-8897-4E47EA503615}" type="presParOf" srcId="{19F0BA27-DB0E-41B9-B498-1477E203DBAB}" destId="{4E56FCEE-F23F-4D85-973A-0E029CB5250A}" srcOrd="2" destOrd="0" presId="urn:microsoft.com/office/officeart/2005/8/layout/StepDownProcess"/>
    <dgm:cxn modelId="{E9B82173-F59D-46CB-9653-AD84F76C88C4}" type="presParOf" srcId="{913694AC-CAF5-40CA-8234-84B15F482D28}" destId="{DDBBE800-1E46-458F-82BB-AAB0CA415CC6}" srcOrd="5" destOrd="0" presId="urn:microsoft.com/office/officeart/2005/8/layout/StepDownProcess"/>
    <dgm:cxn modelId="{FA1FD79F-2A9B-4106-AADE-3B72E310FABC}" type="presParOf" srcId="{913694AC-CAF5-40CA-8234-84B15F482D28}" destId="{AC4CA726-528C-4722-B6EA-2C4395CFB14E}" srcOrd="6" destOrd="0" presId="urn:microsoft.com/office/officeart/2005/8/layout/StepDownProcess"/>
    <dgm:cxn modelId="{AD486E17-BE8C-4F00-AD5B-6DF5BC519291}" type="presParOf" srcId="{AC4CA726-528C-4722-B6EA-2C4395CFB14E}" destId="{EA09A659-42BF-47C4-981A-ACD9369FE9F0}" srcOrd="0" destOrd="0" presId="urn:microsoft.com/office/officeart/2005/8/layout/StepDownProcess"/>
    <dgm:cxn modelId="{F3D64FA1-DA4E-4787-8049-AD9A16DD450C}" type="presParOf" srcId="{AC4CA726-528C-4722-B6EA-2C4395CFB14E}" destId="{9F6ECEB6-899B-4536-B164-7C82C63CC32F}" srcOrd="1" destOrd="0" presId="urn:microsoft.com/office/officeart/2005/8/layout/StepDownProcess"/>
    <dgm:cxn modelId="{0996B8B9-B5B8-4155-A013-36AEC23719AD}" type="presParOf" srcId="{AC4CA726-528C-4722-B6EA-2C4395CFB14E}" destId="{F8EA197A-9A9B-4BAD-A795-CB045C532446}" srcOrd="2" destOrd="0" presId="urn:microsoft.com/office/officeart/2005/8/layout/StepDownProcess"/>
    <dgm:cxn modelId="{ED514CF8-1CE5-49FE-A05F-14AF8A5DA230}" type="presParOf" srcId="{913694AC-CAF5-40CA-8234-84B15F482D28}" destId="{8C077C06-9288-4425-989B-37E564E1123B}" srcOrd="7" destOrd="0" presId="urn:microsoft.com/office/officeart/2005/8/layout/StepDownProcess"/>
    <dgm:cxn modelId="{87126BB8-2957-4888-B272-E05E2943FCDF}" type="presParOf" srcId="{913694AC-CAF5-40CA-8234-84B15F482D28}" destId="{DBD421B4-46E0-4281-94F3-3C3195569FBC}" srcOrd="8" destOrd="0" presId="urn:microsoft.com/office/officeart/2005/8/layout/StepDownProcess"/>
    <dgm:cxn modelId="{9D35FC64-2000-4F4B-931A-DC55C786C7DA}" type="presParOf" srcId="{DBD421B4-46E0-4281-94F3-3C3195569FBC}" destId="{9DB8DC9D-5635-48DC-BD79-1A423B7E3AE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FCA31-8EA1-4402-A220-9E2A57ACAACE}">
      <dsp:nvSpPr>
        <dsp:cNvPr id="0" name=""/>
        <dsp:cNvSpPr/>
      </dsp:nvSpPr>
      <dsp:spPr>
        <a:xfrm rot="5400000">
          <a:off x="496772" y="501334"/>
          <a:ext cx="436303" cy="4967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F3FCA-C804-485E-8699-FF56F41D5A91}">
      <dsp:nvSpPr>
        <dsp:cNvPr id="0" name=""/>
        <dsp:cNvSpPr/>
      </dsp:nvSpPr>
      <dsp:spPr>
        <a:xfrm>
          <a:off x="381178" y="17682"/>
          <a:ext cx="734478" cy="514111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Agosto 2024</a:t>
          </a:r>
          <a:endParaRPr lang="es-PE" sz="800" kern="1200" dirty="0"/>
        </a:p>
      </dsp:txBody>
      <dsp:txXfrm>
        <a:off x="406279" y="42783"/>
        <a:ext cx="684276" cy="463909"/>
      </dsp:txXfrm>
    </dsp:sp>
    <dsp:sp modelId="{7F5593EB-F82A-4BE2-8A0D-FB1F822A7D63}">
      <dsp:nvSpPr>
        <dsp:cNvPr id="0" name=""/>
        <dsp:cNvSpPr/>
      </dsp:nvSpPr>
      <dsp:spPr>
        <a:xfrm>
          <a:off x="1150237" y="72532"/>
          <a:ext cx="768362" cy="415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400" kern="1200" dirty="0"/>
            <a:t>Visita a aliados y actores comunitarios</a:t>
          </a:r>
          <a:endParaRPr lang="es-PE" sz="400" kern="1200" dirty="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400" kern="1200" dirty="0"/>
            <a:t>Organización de equipo técnico</a:t>
          </a:r>
          <a:endParaRPr lang="es-PE" sz="400" kern="1200" dirty="0"/>
        </a:p>
      </dsp:txBody>
      <dsp:txXfrm>
        <a:off x="1150237" y="72532"/>
        <a:ext cx="768362" cy="415527"/>
      </dsp:txXfrm>
    </dsp:sp>
    <dsp:sp modelId="{8F70CD15-37D3-45E2-8BBB-B15BDEEF683A}">
      <dsp:nvSpPr>
        <dsp:cNvPr id="0" name=""/>
        <dsp:cNvSpPr/>
      </dsp:nvSpPr>
      <dsp:spPr>
        <a:xfrm rot="5400000">
          <a:off x="1161934" y="1078851"/>
          <a:ext cx="436303" cy="4967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4239688"/>
            <a:satOff val="11358"/>
            <a:lumOff val="41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4FA82-4644-4B95-8363-E58C10186395}">
      <dsp:nvSpPr>
        <dsp:cNvPr id="0" name=""/>
        <dsp:cNvSpPr/>
      </dsp:nvSpPr>
      <dsp:spPr>
        <a:xfrm>
          <a:off x="1046340" y="595199"/>
          <a:ext cx="734478" cy="51411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Setiembre 2024</a:t>
          </a:r>
          <a:endParaRPr lang="es-PE" sz="800" kern="1200" dirty="0"/>
        </a:p>
      </dsp:txBody>
      <dsp:txXfrm>
        <a:off x="1071441" y="620300"/>
        <a:ext cx="684276" cy="463909"/>
      </dsp:txXfrm>
    </dsp:sp>
    <dsp:sp modelId="{0529D4E1-0EF6-45C4-8407-892BCD269381}">
      <dsp:nvSpPr>
        <dsp:cNvPr id="0" name=""/>
        <dsp:cNvSpPr/>
      </dsp:nvSpPr>
      <dsp:spPr>
        <a:xfrm>
          <a:off x="1766260" y="644231"/>
          <a:ext cx="679655" cy="415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400" kern="1200" dirty="0"/>
            <a:t>Reunión con actores comunitarios / Plan de acción</a:t>
          </a:r>
          <a:endParaRPr lang="es-PE" sz="400" kern="1200" dirty="0"/>
        </a:p>
      </dsp:txBody>
      <dsp:txXfrm>
        <a:off x="1766260" y="644231"/>
        <a:ext cx="679655" cy="415527"/>
      </dsp:txXfrm>
    </dsp:sp>
    <dsp:sp modelId="{40A90ED9-455F-40CE-A585-27F7236E8852}">
      <dsp:nvSpPr>
        <dsp:cNvPr id="0" name=""/>
        <dsp:cNvSpPr/>
      </dsp:nvSpPr>
      <dsp:spPr>
        <a:xfrm rot="5400000">
          <a:off x="1827097" y="1656367"/>
          <a:ext cx="436303" cy="4967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8479376"/>
            <a:satOff val="22717"/>
            <a:lumOff val="82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6C804-7AC5-4F59-97B0-75B166436787}">
      <dsp:nvSpPr>
        <dsp:cNvPr id="0" name=""/>
        <dsp:cNvSpPr/>
      </dsp:nvSpPr>
      <dsp:spPr>
        <a:xfrm>
          <a:off x="1711503" y="1172716"/>
          <a:ext cx="734478" cy="514111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Octubre 2024</a:t>
          </a:r>
          <a:endParaRPr lang="es-PE" sz="800" kern="1200" dirty="0"/>
        </a:p>
      </dsp:txBody>
      <dsp:txXfrm>
        <a:off x="1736604" y="1197817"/>
        <a:ext cx="684276" cy="463909"/>
      </dsp:txXfrm>
    </dsp:sp>
    <dsp:sp modelId="{4E56FCEE-F23F-4D85-973A-0E029CB5250A}">
      <dsp:nvSpPr>
        <dsp:cNvPr id="0" name=""/>
        <dsp:cNvSpPr/>
      </dsp:nvSpPr>
      <dsp:spPr>
        <a:xfrm>
          <a:off x="2445981" y="1221748"/>
          <a:ext cx="534189" cy="415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400" kern="1200" dirty="0"/>
            <a:t>Municipalidad de Trujillo lidera y contrata facilitadores comunitarios</a:t>
          </a:r>
          <a:endParaRPr lang="es-PE" sz="400" kern="1200" dirty="0"/>
        </a:p>
      </dsp:txBody>
      <dsp:txXfrm>
        <a:off x="2445981" y="1221748"/>
        <a:ext cx="534189" cy="415527"/>
      </dsp:txXfrm>
    </dsp:sp>
    <dsp:sp modelId="{EA09A659-42BF-47C4-981A-ACD9369FE9F0}">
      <dsp:nvSpPr>
        <dsp:cNvPr id="0" name=""/>
        <dsp:cNvSpPr/>
      </dsp:nvSpPr>
      <dsp:spPr>
        <a:xfrm rot="5400000">
          <a:off x="2492259" y="2233884"/>
          <a:ext cx="436303" cy="4967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4"/>
            <a:satOff val="34075"/>
            <a:lumOff val="123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ECEB6-899B-4536-B164-7C82C63CC32F}">
      <dsp:nvSpPr>
        <dsp:cNvPr id="0" name=""/>
        <dsp:cNvSpPr/>
      </dsp:nvSpPr>
      <dsp:spPr>
        <a:xfrm>
          <a:off x="2376665" y="1750233"/>
          <a:ext cx="734478" cy="514111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Noviembre 2024</a:t>
          </a:r>
          <a:endParaRPr lang="es-PE" sz="800" kern="1200" dirty="0"/>
        </a:p>
      </dsp:txBody>
      <dsp:txXfrm>
        <a:off x="2401766" y="1775334"/>
        <a:ext cx="684276" cy="463909"/>
      </dsp:txXfrm>
    </dsp:sp>
    <dsp:sp modelId="{F8EA197A-9A9B-4BAD-A795-CB045C532446}">
      <dsp:nvSpPr>
        <dsp:cNvPr id="0" name=""/>
        <dsp:cNvSpPr/>
      </dsp:nvSpPr>
      <dsp:spPr>
        <a:xfrm>
          <a:off x="3111144" y="1799265"/>
          <a:ext cx="534189" cy="415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8DC9D-5635-48DC-BD79-1A423B7E3AE1}">
      <dsp:nvSpPr>
        <dsp:cNvPr id="0" name=""/>
        <dsp:cNvSpPr/>
      </dsp:nvSpPr>
      <dsp:spPr>
        <a:xfrm>
          <a:off x="3041828" y="2327749"/>
          <a:ext cx="734478" cy="514111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2025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Desarrollo de actividades</a:t>
          </a:r>
          <a:endParaRPr lang="es-PE" sz="800" kern="1200" dirty="0"/>
        </a:p>
      </dsp:txBody>
      <dsp:txXfrm>
        <a:off x="3066929" y="2352850"/>
        <a:ext cx="684276" cy="463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9491e1ae2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9491e1ae2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d9491e1ae2_0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d9491e1ae2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ECF45548-19DC-80C3-0AEA-8893CB58E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d9491e1ae2_0_170:notes">
            <a:extLst>
              <a:ext uri="{FF2B5EF4-FFF2-40B4-BE49-F238E27FC236}">
                <a16:creationId xmlns:a16="http://schemas.microsoft.com/office/drawing/2014/main" id="{E8E17641-88B1-1F3A-1D92-537CABC666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d9491e1ae2_0_170:notes">
            <a:extLst>
              <a:ext uri="{FF2B5EF4-FFF2-40B4-BE49-F238E27FC236}">
                <a16:creationId xmlns:a16="http://schemas.microsoft.com/office/drawing/2014/main" id="{515ED997-CE55-F586-C40D-CA84C6AD27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4039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9491e1ae2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2d9491e1ae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>
          <a:extLst>
            <a:ext uri="{FF2B5EF4-FFF2-40B4-BE49-F238E27FC236}">
              <a16:creationId xmlns:a16="http://schemas.microsoft.com/office/drawing/2014/main" id="{D9E3166B-33ED-7F16-97E6-3D82ED0EF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9491e1ae2_0_669:notes">
            <a:extLst>
              <a:ext uri="{FF2B5EF4-FFF2-40B4-BE49-F238E27FC236}">
                <a16:creationId xmlns:a16="http://schemas.microsoft.com/office/drawing/2014/main" id="{294F69E1-C27B-ECF0-D55C-4F374F50A0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d9491e1ae2_0_669:notes">
            <a:extLst>
              <a:ext uri="{FF2B5EF4-FFF2-40B4-BE49-F238E27FC236}">
                <a16:creationId xmlns:a16="http://schemas.microsoft.com/office/drawing/2014/main" id="{81832A93-2E0E-57C3-82E6-099A34A0BC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708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4482529F-9A27-8567-7928-E3380F1F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9491e1ae2_0_135:notes">
            <a:extLst>
              <a:ext uri="{FF2B5EF4-FFF2-40B4-BE49-F238E27FC236}">
                <a16:creationId xmlns:a16="http://schemas.microsoft.com/office/drawing/2014/main" id="{403D38FF-A392-DC48-6EC6-DC01633EB9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2d9491e1ae2_0_135:notes">
            <a:extLst>
              <a:ext uri="{FF2B5EF4-FFF2-40B4-BE49-F238E27FC236}">
                <a16:creationId xmlns:a16="http://schemas.microsoft.com/office/drawing/2014/main" id="{1049C144-82D1-8C07-D833-10BFBA1A21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9160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>
          <a:extLst>
            <a:ext uri="{FF2B5EF4-FFF2-40B4-BE49-F238E27FC236}">
              <a16:creationId xmlns:a16="http://schemas.microsoft.com/office/drawing/2014/main" id="{EB1E484E-E5F7-3DCE-E5ED-FE702EAE9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9491e1ae2_0_669:notes">
            <a:extLst>
              <a:ext uri="{FF2B5EF4-FFF2-40B4-BE49-F238E27FC236}">
                <a16:creationId xmlns:a16="http://schemas.microsoft.com/office/drawing/2014/main" id="{D7A3F8BE-D625-3DB3-5AE6-590A69B2BC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d9491e1ae2_0_669:notes">
            <a:extLst>
              <a:ext uri="{FF2B5EF4-FFF2-40B4-BE49-F238E27FC236}">
                <a16:creationId xmlns:a16="http://schemas.microsoft.com/office/drawing/2014/main" id="{FD005C77-BA11-FB4D-B2AD-7C3ECDC603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715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>
          <a:extLst>
            <a:ext uri="{FF2B5EF4-FFF2-40B4-BE49-F238E27FC236}">
              <a16:creationId xmlns:a16="http://schemas.microsoft.com/office/drawing/2014/main" id="{3BF0ADD4-F8C0-7DA8-8304-48F90170E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9491e1ae2_0_669:notes">
            <a:extLst>
              <a:ext uri="{FF2B5EF4-FFF2-40B4-BE49-F238E27FC236}">
                <a16:creationId xmlns:a16="http://schemas.microsoft.com/office/drawing/2014/main" id="{CC34F2A0-525D-126B-BD7E-EA005379E5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d9491e1ae2_0_669:notes">
            <a:extLst>
              <a:ext uri="{FF2B5EF4-FFF2-40B4-BE49-F238E27FC236}">
                <a16:creationId xmlns:a16="http://schemas.microsoft.com/office/drawing/2014/main" id="{DFC03237-CDAD-D591-AAB1-9DC1B3C48B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8042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4.gif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diagramData" Target="../diagrams/data1.xml"/><Relationship Id="rId5" Type="http://schemas.openxmlformats.org/officeDocument/2006/relationships/image" Target="../media/image4.png"/><Relationship Id="rId15" Type="http://schemas.microsoft.com/office/2007/relationships/diagramDrawing" Target="../diagrams/drawing1.xml"/><Relationship Id="rId10" Type="http://schemas.openxmlformats.org/officeDocument/2006/relationships/image" Target="../media/image16.jp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941512"/>
            <a:ext cx="9144000" cy="32772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306975" y="1242388"/>
            <a:ext cx="4571999" cy="1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000" dirty="0">
                <a:solidFill>
                  <a:schemeClr val="bg1"/>
                </a:solidFill>
              </a:rPr>
              <a:t>Experiencia de implementación de Centro de Escucha y Acogida: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000" dirty="0">
                <a:solidFill>
                  <a:schemeClr val="bg1"/>
                </a:solidFill>
              </a:rPr>
              <a:t>El Alambre - Trujillo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000" dirty="0">
                <a:solidFill>
                  <a:schemeClr val="bg1"/>
                </a:solidFill>
              </a:rPr>
              <a:t>Perú.</a:t>
            </a:r>
            <a:endParaRPr lang="es-MX" sz="1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50" y="306550"/>
            <a:ext cx="1545701" cy="32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5875" y="-180787"/>
            <a:ext cx="1812250" cy="129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5">
            <a:alphaModFix/>
          </a:blip>
          <a:srcRect t="23015" r="19723" b="13266"/>
          <a:stretch/>
        </p:blipFill>
        <p:spPr>
          <a:xfrm>
            <a:off x="4572000" y="941500"/>
            <a:ext cx="4571999" cy="32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9850" y="4337076"/>
            <a:ext cx="2078356" cy="86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3666" y="4388962"/>
            <a:ext cx="1319942" cy="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6069" y="4567876"/>
            <a:ext cx="745504" cy="38951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646575" y="4257425"/>
            <a:ext cx="40719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</a:rPr>
              <a:t>COPOLAD III es un consorcio formado por: 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138" name="Google Shape;138;p25"/>
          <p:cNvSpPr txBox="1"/>
          <p:nvPr/>
        </p:nvSpPr>
        <p:spPr>
          <a:xfrm>
            <a:off x="4915675" y="4284225"/>
            <a:ext cx="40719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</a:rPr>
              <a:t>Socios colaboradores: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139" name="Google Shape;139;p25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9742" y="4506950"/>
            <a:ext cx="1642010" cy="5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352651" y="3327236"/>
            <a:ext cx="405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Puerto España (Trinidad y Tobago)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5"/>
          <p:cNvSpPr txBox="1"/>
          <p:nvPr/>
        </p:nvSpPr>
        <p:spPr>
          <a:xfrm>
            <a:off x="344517" y="3603868"/>
            <a:ext cx="267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 al 27 de marzo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4665626" y="3715730"/>
            <a:ext cx="272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March, 25th - 27th 2025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4631249" y="3499367"/>
            <a:ext cx="445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i="1" dirty="0">
                <a:solidFill>
                  <a:srgbClr val="FFFFFF"/>
                </a:solidFill>
              </a:rPr>
              <a:t>Port of</a:t>
            </a: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i="1" dirty="0">
                <a:solidFill>
                  <a:srgbClr val="FFFFFF"/>
                </a:solidFill>
              </a:rPr>
              <a:t>Spain</a:t>
            </a: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(Trinidad and Tobago)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0;p25">
            <a:extLst>
              <a:ext uri="{FF2B5EF4-FFF2-40B4-BE49-F238E27FC236}">
                <a16:creationId xmlns:a16="http://schemas.microsoft.com/office/drawing/2014/main" id="{B513D59B-63C3-222D-9873-140D1E624DD1}"/>
              </a:ext>
            </a:extLst>
          </p:cNvPr>
          <p:cNvSpPr txBox="1"/>
          <p:nvPr/>
        </p:nvSpPr>
        <p:spPr>
          <a:xfrm>
            <a:off x="4665626" y="2050715"/>
            <a:ext cx="4171400" cy="1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000" dirty="0" err="1">
                <a:solidFill>
                  <a:schemeClr val="bg1"/>
                </a:solidFill>
              </a:rPr>
              <a:t>Implementing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experience</a:t>
            </a:r>
            <a:r>
              <a:rPr lang="es-MX" sz="2000" dirty="0">
                <a:solidFill>
                  <a:schemeClr val="bg1"/>
                </a:solidFill>
              </a:rPr>
              <a:t> of the </a:t>
            </a:r>
            <a:r>
              <a:rPr lang="es-MX" sz="2000" dirty="0" err="1">
                <a:solidFill>
                  <a:schemeClr val="bg1"/>
                </a:solidFill>
              </a:rPr>
              <a:t>Listening</a:t>
            </a:r>
            <a:r>
              <a:rPr lang="es-MX" sz="2000" dirty="0">
                <a:solidFill>
                  <a:schemeClr val="bg1"/>
                </a:solidFill>
              </a:rPr>
              <a:t> and </a:t>
            </a:r>
            <a:r>
              <a:rPr lang="es-MX" sz="2000" dirty="0" err="1">
                <a:solidFill>
                  <a:schemeClr val="bg1"/>
                </a:solidFill>
              </a:rPr>
              <a:t>Reception</a:t>
            </a:r>
            <a:r>
              <a:rPr lang="es-MX" sz="2000" dirty="0">
                <a:solidFill>
                  <a:schemeClr val="bg1"/>
                </a:solidFill>
              </a:rPr>
              <a:t> Centre: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000" dirty="0">
                <a:solidFill>
                  <a:schemeClr val="bg1"/>
                </a:solidFill>
              </a:rPr>
              <a:t>El Alambre - Trujillo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000" dirty="0" err="1">
                <a:solidFill>
                  <a:schemeClr val="bg1"/>
                </a:solidFill>
              </a:rPr>
              <a:t>Peru</a:t>
            </a:r>
            <a:r>
              <a:rPr lang="es-MX" sz="2000" dirty="0">
                <a:solidFill>
                  <a:schemeClr val="bg1"/>
                </a:solidFill>
              </a:rPr>
              <a:t>.</a:t>
            </a:r>
            <a:endParaRPr lang="es-MX" sz="1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/>
          <p:nvPr/>
        </p:nvSpPr>
        <p:spPr>
          <a:xfrm>
            <a:off x="0" y="845542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542279" y="1055928"/>
            <a:ext cx="6419238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b="1" dirty="0"/>
              <a:t>PNCD: POLITICA NACIONAL CONTRA LAS DROGAS AL 2030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b="1" dirty="0"/>
              <a:t>(Ley: Decreto Supremo </a:t>
            </a:r>
            <a:r>
              <a:rPr lang="es-MX" b="1" dirty="0" err="1"/>
              <a:t>N°</a:t>
            </a:r>
            <a:r>
              <a:rPr lang="es-MX" b="1" dirty="0"/>
              <a:t> 192-2020 Presidencia del Consejo de Ministros)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lang="es-MX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b="1" dirty="0" err="1">
                <a:solidFill>
                  <a:schemeClr val="bg1"/>
                </a:solidFill>
              </a:rPr>
              <a:t>PNCD</a:t>
            </a:r>
            <a:r>
              <a:rPr lang="es-MX" b="1" dirty="0">
                <a:solidFill>
                  <a:schemeClr val="bg1"/>
                </a:solidFill>
              </a:rPr>
              <a:t>: </a:t>
            </a:r>
            <a:r>
              <a:rPr lang="es-MX" b="1" dirty="0" err="1">
                <a:solidFill>
                  <a:schemeClr val="bg1"/>
                </a:solidFill>
              </a:rPr>
              <a:t>National</a:t>
            </a:r>
            <a:r>
              <a:rPr lang="es-MX" b="1" dirty="0">
                <a:solidFill>
                  <a:schemeClr val="bg1"/>
                </a:solidFill>
              </a:rPr>
              <a:t> </a:t>
            </a:r>
            <a:r>
              <a:rPr lang="es-MX" b="1" dirty="0" err="1">
                <a:solidFill>
                  <a:schemeClr val="bg1"/>
                </a:solidFill>
              </a:rPr>
              <a:t>policy</a:t>
            </a:r>
            <a:r>
              <a:rPr lang="es-MX" b="1" dirty="0">
                <a:solidFill>
                  <a:schemeClr val="bg1"/>
                </a:solidFill>
              </a:rPr>
              <a:t> </a:t>
            </a:r>
            <a:r>
              <a:rPr lang="es-MX" b="1" dirty="0" err="1">
                <a:solidFill>
                  <a:schemeClr val="bg1"/>
                </a:solidFill>
              </a:rPr>
              <a:t>against</a:t>
            </a:r>
            <a:r>
              <a:rPr lang="es-MX" b="1" dirty="0">
                <a:solidFill>
                  <a:schemeClr val="bg1"/>
                </a:solidFill>
              </a:rPr>
              <a:t> </a:t>
            </a:r>
            <a:r>
              <a:rPr lang="es-MX" b="1" dirty="0" err="1">
                <a:solidFill>
                  <a:schemeClr val="bg1"/>
                </a:solidFill>
              </a:rPr>
              <a:t>drugs</a:t>
            </a:r>
            <a:r>
              <a:rPr lang="es-MX" b="1" dirty="0">
                <a:solidFill>
                  <a:schemeClr val="bg1"/>
                </a:solidFill>
              </a:rPr>
              <a:t> (</a:t>
            </a:r>
            <a:r>
              <a:rPr lang="es-MX" b="1" dirty="0" err="1">
                <a:solidFill>
                  <a:schemeClr val="bg1"/>
                </a:solidFill>
              </a:rPr>
              <a:t>Law</a:t>
            </a:r>
            <a:r>
              <a:rPr lang="es-MX" b="1" dirty="0">
                <a:solidFill>
                  <a:schemeClr val="bg1"/>
                </a:solidFill>
              </a:rPr>
              <a:t>: Nº192-2020PCM)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556696" y="2246765"/>
            <a:ext cx="3722005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s" sz="1200" b="1" i="0" u="none" strike="noStrike" cap="none" dirty="0">
                <a:solidFill>
                  <a:srgbClr val="DE5141"/>
                </a:solidFill>
                <a:latin typeface="Arial"/>
                <a:ea typeface="Arial"/>
                <a:cs typeface="Arial"/>
                <a:sym typeface="Arial"/>
              </a:rPr>
              <a:t>La Comisión Nacional para el Desarrollo y Vida sin Drogas DEVIDA. Adscrito a la Presidencia del Consejo de Ministros Conduce la PNCD</a:t>
            </a:r>
            <a:endParaRPr sz="1100" dirty="0">
              <a:solidFill>
                <a:srgbClr val="DE5141"/>
              </a:solidFill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386218" y="3108648"/>
            <a:ext cx="397332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i="1" dirty="0"/>
              <a:t>El </a:t>
            </a:r>
            <a:r>
              <a:rPr lang="es" sz="1200" b="1" i="1" dirty="0"/>
              <a:t>Objetivo Prioritario 3 </a:t>
            </a:r>
            <a:r>
              <a:rPr lang="es" sz="1200" i="1" dirty="0"/>
              <a:t>es: Reducir el consumo de drogas en poblaciones vulnerables.</a:t>
            </a:r>
            <a:r>
              <a:rPr lang="es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DEVIDA tiene a cargo el </a:t>
            </a:r>
            <a:r>
              <a:rPr lang="es-MX" sz="1100" b="0" i="1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programa presupuestal </a:t>
            </a:r>
            <a:r>
              <a:rPr lang="es-MX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prevención y tratamiento del consumo de drogas - </a:t>
            </a:r>
            <a:r>
              <a:rPr lang="es-MX" sz="11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PP 0051 PTCD</a:t>
            </a:r>
            <a:r>
              <a:rPr lang="es" sz="1100" i="1" dirty="0"/>
              <a:t>.</a:t>
            </a:r>
          </a:p>
          <a:p>
            <a:pPr marL="171450" indent="-171450">
              <a:buSzPts val="1200"/>
              <a:buFont typeface="Arial" panose="020B0604020202020204" pitchFamily="34" charset="0"/>
              <a:buChar char="•"/>
            </a:pPr>
            <a:r>
              <a:rPr lang="es-PE" sz="1050" i="1" dirty="0">
                <a:solidFill>
                  <a:schemeClr val="tx1"/>
                </a:solidFill>
              </a:rPr>
              <a:t>Tiene 10 actividades: La actividad </a:t>
            </a:r>
            <a:r>
              <a:rPr lang="es-PE" sz="1050" i="1" dirty="0">
                <a:solidFill>
                  <a:srgbClr val="FF0000"/>
                </a:solidFill>
              </a:rPr>
              <a:t>2.1 esta orientada al </a:t>
            </a:r>
            <a:r>
              <a:rPr lang="es-PE" sz="1050" b="1" i="1" dirty="0">
                <a:solidFill>
                  <a:srgbClr val="FF0000"/>
                </a:solidFill>
              </a:rPr>
              <a:t>“Fortalecimiento de las comunidades para la prevención del consumo de drogas”.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endParaRPr sz="1100" i="1" dirty="0"/>
          </a:p>
        </p:txBody>
      </p:sp>
      <p:sp>
        <p:nvSpPr>
          <p:cNvPr id="211" name="Google Shape;211;p29"/>
          <p:cNvSpPr txBox="1"/>
          <p:nvPr/>
        </p:nvSpPr>
        <p:spPr>
          <a:xfrm>
            <a:off x="556697" y="234995"/>
            <a:ext cx="685339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-PE" sz="2400" b="1" i="0" u="none" strike="noStrike" cap="none" dirty="0">
                <a:solidFill>
                  <a:srgbClr val="DE514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s" sz="2400" b="1" i="0" u="none" strike="noStrike" cap="none" dirty="0">
                <a:solidFill>
                  <a:srgbClr val="DE5141"/>
                </a:solidFill>
                <a:latin typeface="Arial"/>
                <a:ea typeface="Arial"/>
                <a:cs typeface="Arial"/>
                <a:sym typeface="Arial"/>
              </a:rPr>
              <a:t>ontexto Normativo / </a:t>
            </a:r>
            <a:r>
              <a:rPr lang="es" sz="24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Normative context</a:t>
            </a:r>
            <a:endParaRPr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6681917" y="844565"/>
            <a:ext cx="2462082" cy="239116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dirty="0">
                <a:solidFill>
                  <a:srgbClr val="595959"/>
                </a:solidFill>
              </a:rPr>
              <a:t>COPOLAD III es un consorcio formado por: </a:t>
            </a:r>
            <a:endParaRPr sz="800" dirty="0">
              <a:solidFill>
                <a:srgbClr val="595959"/>
              </a:solidFill>
            </a:endParaRPr>
          </a:p>
        </p:txBody>
      </p:sp>
      <p:sp>
        <p:nvSpPr>
          <p:cNvPr id="216" name="Google Shape;216;p29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217" name="Google Shape;21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9;p29">
            <a:extLst>
              <a:ext uri="{FF2B5EF4-FFF2-40B4-BE49-F238E27FC236}">
                <a16:creationId xmlns:a16="http://schemas.microsoft.com/office/drawing/2014/main" id="{70B9BEC5-540D-6AB8-DEB5-FD8588689300}"/>
              </a:ext>
            </a:extLst>
          </p:cNvPr>
          <p:cNvSpPr txBox="1"/>
          <p:nvPr/>
        </p:nvSpPr>
        <p:spPr>
          <a:xfrm>
            <a:off x="4716562" y="2246765"/>
            <a:ext cx="410610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The National Commission for Development and Life without Drugs (DEVIDA), attached to the Presidency of the Council of Ministers, leads the </a:t>
            </a:r>
            <a:r>
              <a:rPr lang="en-US" sz="1200" b="1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PNCD</a:t>
            </a:r>
            <a:r>
              <a:rPr lang="en-US" sz="1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Google Shape;210;p29">
            <a:extLst>
              <a:ext uri="{FF2B5EF4-FFF2-40B4-BE49-F238E27FC236}">
                <a16:creationId xmlns:a16="http://schemas.microsoft.com/office/drawing/2014/main" id="{766A84D1-BBD6-67BE-A553-A652407507A4}"/>
              </a:ext>
            </a:extLst>
          </p:cNvPr>
          <p:cNvSpPr txBox="1"/>
          <p:nvPr/>
        </p:nvSpPr>
        <p:spPr>
          <a:xfrm>
            <a:off x="4543506" y="3108648"/>
            <a:ext cx="4214276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accent5">
                    <a:lumMod val="50000"/>
                  </a:schemeClr>
                </a:solidFill>
              </a:rPr>
              <a:t>Priority Objective 3 is: To reduce drug use in vulnerable populations.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accent5">
                    <a:lumMod val="50000"/>
                  </a:schemeClr>
                </a:solidFill>
              </a:rPr>
              <a:t>DEVIDA is responsible for the budgeted drug prevention and treatment program - PP 0051 </a:t>
            </a:r>
            <a:r>
              <a:rPr lang="en-US" sz="1200" i="1" dirty="0" err="1">
                <a:solidFill>
                  <a:schemeClr val="accent5">
                    <a:lumMod val="50000"/>
                  </a:schemeClr>
                </a:solidFill>
              </a:rPr>
              <a:t>PTCD</a:t>
            </a:r>
            <a:r>
              <a:rPr lang="en-US" sz="1200" i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accent5">
                    <a:lumMod val="50000"/>
                  </a:schemeClr>
                </a:solidFill>
              </a:rPr>
              <a:t>It has 10 activities: Activity 2.1 is focused on "Strengthening communities for drug use prevention."</a:t>
            </a:r>
            <a:endParaRPr sz="11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47608A49-B115-2DB4-9615-579E8D247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>
            <a:extLst>
              <a:ext uri="{FF2B5EF4-FFF2-40B4-BE49-F238E27FC236}">
                <a16:creationId xmlns:a16="http://schemas.microsoft.com/office/drawing/2014/main" id="{24D90695-E662-BC10-BB55-1F65D298B570}"/>
              </a:ext>
            </a:extLst>
          </p:cNvPr>
          <p:cNvSpPr txBox="1"/>
          <p:nvPr/>
        </p:nvSpPr>
        <p:spPr>
          <a:xfrm>
            <a:off x="289347" y="132560"/>
            <a:ext cx="5539954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-MX" sz="1600" b="1" i="0" u="none" strike="noStrike" cap="none" dirty="0">
                <a:solidFill>
                  <a:srgbClr val="DE5141"/>
                </a:solidFill>
                <a:latin typeface="Arial"/>
                <a:ea typeface="Arial"/>
                <a:cs typeface="Arial"/>
                <a:sym typeface="Arial"/>
              </a:rPr>
              <a:t>RESPUESTA DE DEVIDA EN EL MARCO DE LA PNCD</a:t>
            </a:r>
            <a:endParaRPr sz="1600" dirty="0">
              <a:solidFill>
                <a:srgbClr val="DE5141"/>
              </a:solidFill>
            </a:endParaRPr>
          </a:p>
        </p:txBody>
      </p:sp>
      <p:pic>
        <p:nvPicPr>
          <p:cNvPr id="217" name="Google Shape;217;p29">
            <a:extLst>
              <a:ext uri="{FF2B5EF4-FFF2-40B4-BE49-F238E27FC236}">
                <a16:creationId xmlns:a16="http://schemas.microsoft.com/office/drawing/2014/main" id="{7823BD12-46B0-7D7B-AC6C-83C90F9C62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>
            <a:extLst>
              <a:ext uri="{FF2B5EF4-FFF2-40B4-BE49-F238E27FC236}">
                <a16:creationId xmlns:a16="http://schemas.microsoft.com/office/drawing/2014/main" id="{C0BF5784-81CA-C857-2204-886D2B3319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>
            <a:extLst>
              <a:ext uri="{FF2B5EF4-FFF2-40B4-BE49-F238E27FC236}">
                <a16:creationId xmlns:a16="http://schemas.microsoft.com/office/drawing/2014/main" id="{455AAD74-1579-C395-90BF-73C2B722F2B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>
            <a:extLst>
              <a:ext uri="{FF2B5EF4-FFF2-40B4-BE49-F238E27FC236}">
                <a16:creationId xmlns:a16="http://schemas.microsoft.com/office/drawing/2014/main" id="{82182D1A-21DC-838A-8589-87D0D19771D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>
            <a:extLst>
              <a:ext uri="{FF2B5EF4-FFF2-40B4-BE49-F238E27FC236}">
                <a16:creationId xmlns:a16="http://schemas.microsoft.com/office/drawing/2014/main" id="{7F90420C-513B-5D93-E669-240B2B4ED4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29DBD6C4-D365-FC2E-39B5-2B6B4E1A951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7A8A0C1-C21A-FB69-C69E-F9B807581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95" y="810472"/>
            <a:ext cx="2815297" cy="385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8D5764AA-DAF6-D83B-1F6F-7C822D3C57E8}"/>
              </a:ext>
            </a:extLst>
          </p:cNvPr>
          <p:cNvGrpSpPr>
            <a:grpSpLocks/>
          </p:cNvGrpSpPr>
          <p:nvPr/>
        </p:nvGrpSpPr>
        <p:grpSpPr bwMode="auto">
          <a:xfrm>
            <a:off x="4204403" y="1575198"/>
            <a:ext cx="1708249" cy="871478"/>
            <a:chOff x="5486401" y="2014570"/>
            <a:chExt cx="1912982" cy="1160382"/>
          </a:xfrm>
        </p:grpSpPr>
        <p:sp>
          <p:nvSpPr>
            <p:cNvPr id="4" name="Redondear rectángulo de esquina diagonal 14">
              <a:extLst>
                <a:ext uri="{FF2B5EF4-FFF2-40B4-BE49-F238E27FC236}">
                  <a16:creationId xmlns:a16="http://schemas.microsoft.com/office/drawing/2014/main" id="{1A716E11-6E5B-BE26-0F3A-FFB433087521}"/>
                </a:ext>
              </a:extLst>
            </p:cNvPr>
            <p:cNvSpPr/>
            <p:nvPr/>
          </p:nvSpPr>
          <p:spPr>
            <a:xfrm>
              <a:off x="5486401" y="2014570"/>
              <a:ext cx="1912982" cy="1017781"/>
            </a:xfrm>
            <a:prstGeom prst="round2DiagRect">
              <a:avLst/>
            </a:prstGeom>
            <a:solidFill>
              <a:srgbClr val="FCBF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PE" sz="12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12A4322-0195-F3A8-C3A5-98AFEF9FD629}"/>
                </a:ext>
              </a:extLst>
            </p:cNvPr>
            <p:cNvSpPr txBox="1"/>
            <p:nvPr/>
          </p:nvSpPr>
          <p:spPr>
            <a:xfrm>
              <a:off x="5564191" y="2068471"/>
              <a:ext cx="1793917" cy="11064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" sz="1200" b="1" u="sng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Persona</a:t>
              </a:r>
              <a:r>
                <a:rPr lang="es-ES" sz="1200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Programa de Intervención Terapéutica  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0534A839-7F28-6443-5384-CD3BA4672CB9}"/>
              </a:ext>
            </a:extLst>
          </p:cNvPr>
          <p:cNvGrpSpPr>
            <a:grpSpLocks/>
          </p:cNvGrpSpPr>
          <p:nvPr/>
        </p:nvGrpSpPr>
        <p:grpSpPr bwMode="auto">
          <a:xfrm>
            <a:off x="4204404" y="2380060"/>
            <a:ext cx="1708248" cy="771347"/>
            <a:chOff x="5486401" y="3087170"/>
            <a:chExt cx="1912982" cy="1027627"/>
          </a:xfrm>
        </p:grpSpPr>
        <p:sp>
          <p:nvSpPr>
            <p:cNvPr id="7" name="Redondear rectángulo de esquina diagonal 23">
              <a:extLst>
                <a:ext uri="{FF2B5EF4-FFF2-40B4-BE49-F238E27FC236}">
                  <a16:creationId xmlns:a16="http://schemas.microsoft.com/office/drawing/2014/main" id="{9866B948-F519-EB6B-D37E-0412016A299F}"/>
                </a:ext>
              </a:extLst>
            </p:cNvPr>
            <p:cNvSpPr/>
            <p:nvPr/>
          </p:nvSpPr>
          <p:spPr>
            <a:xfrm>
              <a:off x="5486401" y="3087170"/>
              <a:ext cx="1912982" cy="856554"/>
            </a:xfrm>
            <a:prstGeom prst="round2DiagRect">
              <a:avLst/>
            </a:prstGeom>
            <a:solidFill>
              <a:srgbClr val="7CB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PE" sz="12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2A7B777-B394-C53F-E5FD-DDFDED461A3F}"/>
                </a:ext>
              </a:extLst>
            </p:cNvPr>
            <p:cNvSpPr txBox="1"/>
            <p:nvPr/>
          </p:nvSpPr>
          <p:spPr>
            <a:xfrm>
              <a:off x="5541965" y="3253723"/>
              <a:ext cx="1793917" cy="8610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" sz="1200" b="1" u="sng" kern="1200" dirty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Familia</a:t>
              </a:r>
              <a:r>
                <a:rPr lang="es-ES" sz="1200" kern="1200" dirty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Programa Familias Fuertes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E752FE75-C788-D391-78E0-048084556DA3}"/>
              </a:ext>
            </a:extLst>
          </p:cNvPr>
          <p:cNvGrpSpPr>
            <a:grpSpLocks/>
          </p:cNvGrpSpPr>
          <p:nvPr/>
        </p:nvGrpSpPr>
        <p:grpSpPr bwMode="auto">
          <a:xfrm>
            <a:off x="4204403" y="3063477"/>
            <a:ext cx="1708247" cy="870287"/>
            <a:chOff x="5486401" y="3998544"/>
            <a:chExt cx="1912982" cy="1159440"/>
          </a:xfrm>
        </p:grpSpPr>
        <p:sp>
          <p:nvSpPr>
            <p:cNvPr id="10" name="Redondear rectángulo de esquina diagonal 26">
              <a:extLst>
                <a:ext uri="{FF2B5EF4-FFF2-40B4-BE49-F238E27FC236}">
                  <a16:creationId xmlns:a16="http://schemas.microsoft.com/office/drawing/2014/main" id="{CF083DA4-1B78-192C-5619-B3A9783F1279}"/>
                </a:ext>
              </a:extLst>
            </p:cNvPr>
            <p:cNvSpPr/>
            <p:nvPr/>
          </p:nvSpPr>
          <p:spPr>
            <a:xfrm>
              <a:off x="5486401" y="3998544"/>
              <a:ext cx="1912982" cy="856554"/>
            </a:xfrm>
            <a:prstGeom prst="round2DiagRect">
              <a:avLst/>
            </a:prstGeom>
            <a:solidFill>
              <a:srgbClr val="68B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PE" sz="12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BF8A45A-9227-6F8D-C68A-403B8AFC6149}"/>
                </a:ext>
              </a:extLst>
            </p:cNvPr>
            <p:cNvSpPr txBox="1"/>
            <p:nvPr/>
          </p:nvSpPr>
          <p:spPr>
            <a:xfrm>
              <a:off x="5541965" y="4050888"/>
              <a:ext cx="1793917" cy="11070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" sz="1200" b="1" u="sng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Escuela</a:t>
              </a:r>
              <a:r>
                <a:rPr lang="es-ES" sz="1200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Programa de Prevención Escolar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63FE2FB-A607-AC2A-9405-CEC9E8463F71}"/>
              </a:ext>
            </a:extLst>
          </p:cNvPr>
          <p:cNvGrpSpPr>
            <a:grpSpLocks/>
          </p:cNvGrpSpPr>
          <p:nvPr/>
        </p:nvGrpSpPr>
        <p:grpSpPr bwMode="auto">
          <a:xfrm>
            <a:off x="4223848" y="3755564"/>
            <a:ext cx="1695404" cy="873331"/>
            <a:chOff x="5486401" y="4921234"/>
            <a:chExt cx="1912728" cy="1165588"/>
          </a:xfrm>
        </p:grpSpPr>
        <p:sp>
          <p:nvSpPr>
            <p:cNvPr id="13" name="Redondear rectángulo de esquina diagonal 27">
              <a:extLst>
                <a:ext uri="{FF2B5EF4-FFF2-40B4-BE49-F238E27FC236}">
                  <a16:creationId xmlns:a16="http://schemas.microsoft.com/office/drawing/2014/main" id="{FDA5C622-83CD-4695-593C-E8AE4328934F}"/>
                </a:ext>
              </a:extLst>
            </p:cNvPr>
            <p:cNvSpPr/>
            <p:nvPr/>
          </p:nvSpPr>
          <p:spPr>
            <a:xfrm>
              <a:off x="5486401" y="4921234"/>
              <a:ext cx="1912728" cy="1074207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PE" sz="1200" kern="1200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DB3F700-4BEE-739C-94D0-BA58DF0B21CA}"/>
                </a:ext>
              </a:extLst>
            </p:cNvPr>
            <p:cNvSpPr txBox="1"/>
            <p:nvPr/>
          </p:nvSpPr>
          <p:spPr>
            <a:xfrm>
              <a:off x="5520226" y="4977735"/>
              <a:ext cx="1871455" cy="11090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" sz="1200" b="1" u="sng" kern="12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Comunidad</a:t>
              </a:r>
              <a:r>
                <a:rPr lang="es-ES" sz="1200" kern="12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Programa de intervención Comunitaria</a:t>
              </a: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4A18F22-1CAB-D882-AFAA-DFDAFCC8050D}"/>
              </a:ext>
            </a:extLst>
          </p:cNvPr>
          <p:cNvSpPr/>
          <p:nvPr/>
        </p:nvSpPr>
        <p:spPr>
          <a:xfrm>
            <a:off x="4204404" y="764708"/>
            <a:ext cx="1434704" cy="556886"/>
          </a:xfrm>
          <a:prstGeom prst="rect">
            <a:avLst/>
          </a:prstGeom>
          <a:noFill/>
          <a:ln w="38100">
            <a:solidFill>
              <a:srgbClr val="B3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PE" sz="12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uadroTexto 1">
            <a:extLst>
              <a:ext uri="{FF2B5EF4-FFF2-40B4-BE49-F238E27FC236}">
                <a16:creationId xmlns:a16="http://schemas.microsoft.com/office/drawing/2014/main" id="{5F315364-3436-F3F2-3114-EF1015B83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190" y="826294"/>
            <a:ext cx="10935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s-PE" altLang="es-PE" sz="1200" b="1" kern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Respuesta</a:t>
            </a:r>
          </a:p>
          <a:p>
            <a:pPr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s-PE" altLang="es-PE" sz="1200" b="1" kern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Institucional</a:t>
            </a:r>
          </a:p>
        </p:txBody>
      </p:sp>
      <p:sp>
        <p:nvSpPr>
          <p:cNvPr id="17" name="Triángulo isósceles 16">
            <a:extLst>
              <a:ext uri="{FF2B5EF4-FFF2-40B4-BE49-F238E27FC236}">
                <a16:creationId xmlns:a16="http://schemas.microsoft.com/office/drawing/2014/main" id="{285C45D2-B8AC-37DB-6BFE-46610DADB955}"/>
              </a:ext>
            </a:extLst>
          </p:cNvPr>
          <p:cNvSpPr/>
          <p:nvPr/>
        </p:nvSpPr>
        <p:spPr>
          <a:xfrm rot="10800000">
            <a:off x="4758046" y="1319212"/>
            <a:ext cx="386953" cy="119063"/>
          </a:xfrm>
          <a:prstGeom prst="triangle">
            <a:avLst/>
          </a:prstGeom>
          <a:solidFill>
            <a:srgbClr val="B3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PE" sz="120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upo 28">
            <a:extLst>
              <a:ext uri="{FF2B5EF4-FFF2-40B4-BE49-F238E27FC236}">
                <a16:creationId xmlns:a16="http://schemas.microsoft.com/office/drawing/2014/main" id="{3F03F7BB-8026-90EF-8258-D59A00C72686}"/>
              </a:ext>
            </a:extLst>
          </p:cNvPr>
          <p:cNvGrpSpPr>
            <a:grpSpLocks/>
          </p:cNvGrpSpPr>
          <p:nvPr/>
        </p:nvGrpSpPr>
        <p:grpSpPr bwMode="auto">
          <a:xfrm>
            <a:off x="1312201" y="4180371"/>
            <a:ext cx="1834439" cy="365862"/>
            <a:chOff x="7562154" y="6484886"/>
            <a:chExt cx="5208524" cy="825206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00B674CC-B033-12BE-FFA1-945583CCAC5C}"/>
                </a:ext>
              </a:extLst>
            </p:cNvPr>
            <p:cNvSpPr txBox="1"/>
            <p:nvPr/>
          </p:nvSpPr>
          <p:spPr>
            <a:xfrm>
              <a:off x="7866673" y="6559997"/>
              <a:ext cx="1280804" cy="42197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PE" sz="800" kern="12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Salud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D7C3873-F147-6F98-B2ED-81BD009B192C}"/>
                </a:ext>
              </a:extLst>
            </p:cNvPr>
            <p:cNvSpPr txBox="1"/>
            <p:nvPr/>
          </p:nvSpPr>
          <p:spPr>
            <a:xfrm>
              <a:off x="10429394" y="6559997"/>
              <a:ext cx="1902463" cy="42197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PE" sz="800" kern="12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Educación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ED84F25-6DF0-53B5-6A02-BAD24C608697}"/>
                </a:ext>
              </a:extLst>
            </p:cNvPr>
            <p:cNvSpPr txBox="1"/>
            <p:nvPr/>
          </p:nvSpPr>
          <p:spPr>
            <a:xfrm>
              <a:off x="10429394" y="6888121"/>
              <a:ext cx="2341284" cy="42197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PE" sz="800" kern="12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Comunidades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512751A-950C-1370-F2C3-280A76FD8BF7}"/>
                </a:ext>
              </a:extLst>
            </p:cNvPr>
            <p:cNvSpPr txBox="1"/>
            <p:nvPr/>
          </p:nvSpPr>
          <p:spPr>
            <a:xfrm>
              <a:off x="7866673" y="6888121"/>
              <a:ext cx="1683054" cy="42197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PE" sz="800" kern="12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Cárceles</a:t>
              </a:r>
            </a:p>
          </p:txBody>
        </p:sp>
        <p:pic>
          <p:nvPicPr>
            <p:cNvPr id="23" name="Imagen 5">
              <a:extLst>
                <a:ext uri="{FF2B5EF4-FFF2-40B4-BE49-F238E27FC236}">
                  <a16:creationId xmlns:a16="http://schemas.microsoft.com/office/drawing/2014/main" id="{CD3E4899-C6B9-7FA7-6EF5-7D26666AC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1700" y="6854016"/>
              <a:ext cx="322479" cy="32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n 10">
              <a:extLst>
                <a:ext uri="{FF2B5EF4-FFF2-40B4-BE49-F238E27FC236}">
                  <a16:creationId xmlns:a16="http://schemas.microsoft.com/office/drawing/2014/main" id="{70991724-DBEE-91F6-5B4F-BF8E051DD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154" y="6484886"/>
              <a:ext cx="322479" cy="32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n 19">
              <a:extLst>
                <a:ext uri="{FF2B5EF4-FFF2-40B4-BE49-F238E27FC236}">
                  <a16:creationId xmlns:a16="http://schemas.microsoft.com/office/drawing/2014/main" id="{C5713B80-CB6C-BB88-1895-70D38FB7C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154" y="6873999"/>
              <a:ext cx="322479" cy="32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1B5456B5-F3E7-D27C-C41F-F67E4D279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1700" y="6541871"/>
              <a:ext cx="322479" cy="32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Google Shape;211;p29">
            <a:extLst>
              <a:ext uri="{FF2B5EF4-FFF2-40B4-BE49-F238E27FC236}">
                <a16:creationId xmlns:a16="http://schemas.microsoft.com/office/drawing/2014/main" id="{F35F10D2-E1C9-E606-DCC3-255C22A39A7A}"/>
              </a:ext>
            </a:extLst>
          </p:cNvPr>
          <p:cNvSpPr txBox="1"/>
          <p:nvPr/>
        </p:nvSpPr>
        <p:spPr>
          <a:xfrm>
            <a:off x="3444480" y="401040"/>
            <a:ext cx="5539954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-MX" sz="16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RESPONSE </a:t>
            </a:r>
            <a:r>
              <a:rPr lang="es-MX" sz="1600" b="1" i="0" u="none" strike="noStrike" cap="none" dirty="0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es-MX" sz="16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DEVIDA IN THE </a:t>
            </a:r>
            <a:r>
              <a:rPr lang="es-MX" sz="1600" b="1" i="0" u="none" strike="noStrike" cap="none" dirty="0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PCND</a:t>
            </a:r>
            <a:r>
              <a:rPr lang="es-MX" sz="16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FRAMEWORK</a:t>
            </a:r>
            <a:endParaRPr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3F0B4915-6A5D-11FA-E563-4A4F637A6C10}"/>
              </a:ext>
            </a:extLst>
          </p:cNvPr>
          <p:cNvGrpSpPr>
            <a:grpSpLocks/>
          </p:cNvGrpSpPr>
          <p:nvPr/>
        </p:nvGrpSpPr>
        <p:grpSpPr bwMode="auto">
          <a:xfrm>
            <a:off x="6151093" y="1580952"/>
            <a:ext cx="2197777" cy="871478"/>
            <a:chOff x="5486401" y="2014570"/>
            <a:chExt cx="1912982" cy="1160384"/>
          </a:xfrm>
        </p:grpSpPr>
        <p:sp>
          <p:nvSpPr>
            <p:cNvPr id="29" name="Redondear rectángulo de esquina diagonal 14">
              <a:extLst>
                <a:ext uri="{FF2B5EF4-FFF2-40B4-BE49-F238E27FC236}">
                  <a16:creationId xmlns:a16="http://schemas.microsoft.com/office/drawing/2014/main" id="{3E67BCF1-2888-0405-F79A-3B3313D5850D}"/>
                </a:ext>
              </a:extLst>
            </p:cNvPr>
            <p:cNvSpPr/>
            <p:nvPr/>
          </p:nvSpPr>
          <p:spPr>
            <a:xfrm>
              <a:off x="5486401" y="2014570"/>
              <a:ext cx="1912982" cy="1017781"/>
            </a:xfrm>
            <a:prstGeom prst="round2DiagRect">
              <a:avLst/>
            </a:prstGeom>
            <a:solidFill>
              <a:srgbClr val="FCBF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PE" sz="12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A5936A77-ECF6-31D6-8765-0A55962E4532}"/>
                </a:ext>
              </a:extLst>
            </p:cNvPr>
            <p:cNvSpPr txBox="1"/>
            <p:nvPr/>
          </p:nvSpPr>
          <p:spPr>
            <a:xfrm>
              <a:off x="5564191" y="2068471"/>
              <a:ext cx="1793917" cy="11064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" sz="1200" b="1" u="sng" kern="1200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Person</a:t>
              </a:r>
              <a:r>
                <a:rPr lang="es-ES" sz="1200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" sz="1200" kern="1200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Therapeutic</a:t>
              </a:r>
              <a:r>
                <a:rPr lang="es-ES" sz="1200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s-ES" sz="1200" kern="1200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Intervention</a:t>
              </a:r>
              <a:r>
                <a:rPr lang="es-ES" sz="1200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Programme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5D192A59-C992-CE9F-54A5-5EE89FF78043}"/>
              </a:ext>
            </a:extLst>
          </p:cNvPr>
          <p:cNvGrpSpPr>
            <a:grpSpLocks/>
          </p:cNvGrpSpPr>
          <p:nvPr/>
        </p:nvGrpSpPr>
        <p:grpSpPr bwMode="auto">
          <a:xfrm>
            <a:off x="6151094" y="2385818"/>
            <a:ext cx="2197776" cy="956014"/>
            <a:chOff x="5486401" y="3087170"/>
            <a:chExt cx="1912982" cy="1273649"/>
          </a:xfrm>
        </p:grpSpPr>
        <p:sp>
          <p:nvSpPr>
            <p:cNvPr id="32" name="Redondear rectángulo de esquina diagonal 23">
              <a:extLst>
                <a:ext uri="{FF2B5EF4-FFF2-40B4-BE49-F238E27FC236}">
                  <a16:creationId xmlns:a16="http://schemas.microsoft.com/office/drawing/2014/main" id="{76BC5B81-CA91-B57D-A0F1-A62D1FB6A160}"/>
                </a:ext>
              </a:extLst>
            </p:cNvPr>
            <p:cNvSpPr/>
            <p:nvPr/>
          </p:nvSpPr>
          <p:spPr>
            <a:xfrm>
              <a:off x="5486401" y="3087170"/>
              <a:ext cx="1912982" cy="856554"/>
            </a:xfrm>
            <a:prstGeom prst="round2DiagRect">
              <a:avLst/>
            </a:prstGeom>
            <a:solidFill>
              <a:srgbClr val="7CB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PE" sz="12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D05D1290-6046-2943-E3D2-A9C0D3697ADE}"/>
                </a:ext>
              </a:extLst>
            </p:cNvPr>
            <p:cNvSpPr txBox="1"/>
            <p:nvPr/>
          </p:nvSpPr>
          <p:spPr>
            <a:xfrm>
              <a:off x="5541965" y="3253723"/>
              <a:ext cx="1793917" cy="11070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" sz="1200" b="1" u="sng" kern="1200" dirty="0" err="1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Family</a:t>
              </a:r>
              <a:r>
                <a:rPr lang="es-ES" sz="1200" kern="1200" dirty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lang="es-ES" sz="1200" kern="1200" dirty="0" err="1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Strong</a:t>
              </a:r>
              <a:r>
                <a:rPr lang="es-ES" sz="1200" kern="1200" dirty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s-ES" sz="1200" kern="1200" dirty="0" err="1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Families</a:t>
              </a:r>
              <a:r>
                <a:rPr lang="es-ES" sz="1200" kern="1200" dirty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Programme Fuertes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49BE9BF-1748-D5BC-E4F5-1224BD5A60E9}"/>
              </a:ext>
            </a:extLst>
          </p:cNvPr>
          <p:cNvGrpSpPr>
            <a:grpSpLocks/>
          </p:cNvGrpSpPr>
          <p:nvPr/>
        </p:nvGrpSpPr>
        <p:grpSpPr bwMode="auto">
          <a:xfrm>
            <a:off x="6151093" y="3069241"/>
            <a:ext cx="2197775" cy="685621"/>
            <a:chOff x="5486401" y="3998544"/>
            <a:chExt cx="1912982" cy="913417"/>
          </a:xfrm>
        </p:grpSpPr>
        <p:sp>
          <p:nvSpPr>
            <p:cNvPr id="35" name="Redondear rectángulo de esquina diagonal 26">
              <a:extLst>
                <a:ext uri="{FF2B5EF4-FFF2-40B4-BE49-F238E27FC236}">
                  <a16:creationId xmlns:a16="http://schemas.microsoft.com/office/drawing/2014/main" id="{FD2DC5BF-7A4F-1ACC-6436-38B510CFE4CF}"/>
                </a:ext>
              </a:extLst>
            </p:cNvPr>
            <p:cNvSpPr/>
            <p:nvPr/>
          </p:nvSpPr>
          <p:spPr>
            <a:xfrm>
              <a:off x="5486401" y="3998544"/>
              <a:ext cx="1912982" cy="856554"/>
            </a:xfrm>
            <a:prstGeom prst="round2DiagRect">
              <a:avLst/>
            </a:prstGeom>
            <a:solidFill>
              <a:srgbClr val="68B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PE" sz="12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50289491-060D-A900-24F7-0D2D3E5BF133}"/>
                </a:ext>
              </a:extLst>
            </p:cNvPr>
            <p:cNvSpPr txBox="1"/>
            <p:nvPr/>
          </p:nvSpPr>
          <p:spPr>
            <a:xfrm>
              <a:off x="5541965" y="4050888"/>
              <a:ext cx="1793917" cy="861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" sz="1200" b="1" u="sng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School</a:t>
              </a:r>
              <a:r>
                <a:rPr lang="es-ES" sz="1200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lang="es-ES" sz="1200" kern="1200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Scholar</a:t>
              </a:r>
              <a:r>
                <a:rPr lang="es-ES" sz="1200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s-ES" sz="1200" kern="1200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prevention</a:t>
              </a:r>
              <a:r>
                <a:rPr lang="es-ES" sz="1200" kern="1200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s-ES" sz="1200" kern="1200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programma</a:t>
              </a:r>
              <a:endParaRPr lang="es-ES" sz="1200" kern="12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082801E7-C44F-204A-C7E1-DA4DE5CF8F09}"/>
              </a:ext>
            </a:extLst>
          </p:cNvPr>
          <p:cNvGrpSpPr>
            <a:grpSpLocks/>
          </p:cNvGrpSpPr>
          <p:nvPr/>
        </p:nvGrpSpPr>
        <p:grpSpPr bwMode="auto">
          <a:xfrm>
            <a:off x="6151095" y="3762180"/>
            <a:ext cx="2285239" cy="866716"/>
            <a:chOff x="5486401" y="4921234"/>
            <a:chExt cx="2003205" cy="1156759"/>
          </a:xfrm>
        </p:grpSpPr>
        <p:sp>
          <p:nvSpPr>
            <p:cNvPr id="38" name="Redondear rectángulo de esquina diagonal 27">
              <a:extLst>
                <a:ext uri="{FF2B5EF4-FFF2-40B4-BE49-F238E27FC236}">
                  <a16:creationId xmlns:a16="http://schemas.microsoft.com/office/drawing/2014/main" id="{E02F933F-B219-5570-D53C-159F85A72EB0}"/>
                </a:ext>
              </a:extLst>
            </p:cNvPr>
            <p:cNvSpPr/>
            <p:nvPr/>
          </p:nvSpPr>
          <p:spPr>
            <a:xfrm>
              <a:off x="5486401" y="4921234"/>
              <a:ext cx="1912728" cy="1074207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PE" sz="1200" kern="1200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10360376-8A87-102A-7DBA-FFED623589B9}"/>
                </a:ext>
              </a:extLst>
            </p:cNvPr>
            <p:cNvSpPr txBox="1"/>
            <p:nvPr/>
          </p:nvSpPr>
          <p:spPr>
            <a:xfrm>
              <a:off x="5618151" y="4968906"/>
              <a:ext cx="1871455" cy="11090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" sz="1200" b="1" u="sng" kern="12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Community</a:t>
              </a:r>
              <a:r>
                <a:rPr lang="es-ES" sz="1200" kern="12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lang="es-ES" sz="1200" kern="12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Comunity</a:t>
              </a:r>
              <a:r>
                <a:rPr lang="es-ES" sz="1200" kern="12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s-ES" sz="1200" kern="12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intervention</a:t>
              </a:r>
              <a:r>
                <a:rPr lang="es-ES" sz="1200" kern="12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s-ES" sz="1200" kern="12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programme</a:t>
              </a:r>
              <a:endParaRPr lang="es-ES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93D630E1-790A-82C5-1D9B-8C8785CD8A16}"/>
              </a:ext>
            </a:extLst>
          </p:cNvPr>
          <p:cNvSpPr/>
          <p:nvPr/>
        </p:nvSpPr>
        <p:spPr>
          <a:xfrm>
            <a:off x="6442555" y="801375"/>
            <a:ext cx="1434704" cy="556886"/>
          </a:xfrm>
          <a:prstGeom prst="rect">
            <a:avLst/>
          </a:prstGeom>
          <a:noFill/>
          <a:ln w="38100">
            <a:solidFill>
              <a:srgbClr val="B3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PE" sz="12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CuadroTexto 1">
            <a:extLst>
              <a:ext uri="{FF2B5EF4-FFF2-40B4-BE49-F238E27FC236}">
                <a16:creationId xmlns:a16="http://schemas.microsoft.com/office/drawing/2014/main" id="{C62B45AE-C469-B812-0644-720007F5D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076" y="832052"/>
            <a:ext cx="1537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s-PE" altLang="es-PE" sz="1200" b="1" kern="1200" dirty="0" err="1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Institutional</a:t>
            </a:r>
            <a:r>
              <a:rPr lang="es-PE" altLang="es-PE" sz="1200" b="1" kern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</a:p>
          <a:p>
            <a:pPr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s-PE" altLang="es-PE" sz="1200" b="1" kern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response</a:t>
            </a:r>
          </a:p>
        </p:txBody>
      </p:sp>
      <p:sp>
        <p:nvSpPr>
          <p:cNvPr id="42" name="Triángulo isósceles 41">
            <a:extLst>
              <a:ext uri="{FF2B5EF4-FFF2-40B4-BE49-F238E27FC236}">
                <a16:creationId xmlns:a16="http://schemas.microsoft.com/office/drawing/2014/main" id="{64B20295-A795-7E1A-144D-D12BC7EB4D78}"/>
              </a:ext>
            </a:extLst>
          </p:cNvPr>
          <p:cNvSpPr/>
          <p:nvPr/>
        </p:nvSpPr>
        <p:spPr>
          <a:xfrm rot="10800000">
            <a:off x="6704736" y="1324970"/>
            <a:ext cx="386953" cy="119063"/>
          </a:xfrm>
          <a:prstGeom prst="triangle">
            <a:avLst/>
          </a:prstGeom>
          <a:solidFill>
            <a:srgbClr val="B3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PE" sz="12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18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/>
        </p:nvSpPr>
        <p:spPr>
          <a:xfrm>
            <a:off x="3659612" y="891653"/>
            <a:ext cx="5218929" cy="200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dirty="0"/>
              <a:t>Perú: 34 millones de hab., Trujillo: 1 millón de habitantes. </a:t>
            </a:r>
            <a:r>
              <a:rPr lang="es-PE" dirty="0"/>
              <a:t>El Alambre, sector urbano del distrito de Trujillo tiene 5,520 habitantes.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-PE" dirty="0"/>
              <a:t>Infraestructura y servicios: </a:t>
            </a:r>
            <a:r>
              <a:rPr lang="es-PE" b="1" dirty="0"/>
              <a:t>Educación</a:t>
            </a:r>
            <a:r>
              <a:rPr lang="es-PE" dirty="0"/>
              <a:t>: Colegios de los 3 niveles, </a:t>
            </a:r>
            <a:r>
              <a:rPr lang="es-PE" b="1" dirty="0"/>
              <a:t>Salud</a:t>
            </a:r>
            <a:r>
              <a:rPr lang="es-PE" dirty="0"/>
              <a:t>: puesto de salud (cercanía a hospital), </a:t>
            </a:r>
            <a:r>
              <a:rPr lang="es-PE" b="1" dirty="0"/>
              <a:t>Comercio</a:t>
            </a:r>
            <a:r>
              <a:rPr lang="es-PE" dirty="0"/>
              <a:t>: mercados, boticas, tiendas, </a:t>
            </a:r>
            <a:r>
              <a:rPr lang="es-PE" b="1" dirty="0"/>
              <a:t>Seguridad</a:t>
            </a:r>
            <a:r>
              <a:rPr lang="es-PE" dirty="0"/>
              <a:t>: Comisaría en la parte céntrica, </a:t>
            </a:r>
            <a:r>
              <a:rPr lang="es-PE" b="1" dirty="0"/>
              <a:t>Transporte</a:t>
            </a:r>
            <a:r>
              <a:rPr lang="es-PE" dirty="0"/>
              <a:t>: buses, </a:t>
            </a:r>
            <a:r>
              <a:rPr lang="es-PE" b="1" dirty="0"/>
              <a:t>Cultura: </a:t>
            </a:r>
            <a:r>
              <a:rPr lang="es-PE" dirty="0"/>
              <a:t>espacios deportivos, festividades religiosas, iglesias.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-PE" dirty="0"/>
              <a:t>Mapeo e identificación de actores.</a:t>
            </a:r>
            <a:endParaRPr dirty="0"/>
          </a:p>
        </p:txBody>
      </p:sp>
      <p:sp>
        <p:nvSpPr>
          <p:cNvPr id="152" name="Google Shape;152;p26"/>
          <p:cNvSpPr/>
          <p:nvPr/>
        </p:nvSpPr>
        <p:spPr>
          <a:xfrm>
            <a:off x="0" y="-8290"/>
            <a:ext cx="9144000" cy="663898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7237561" y="1"/>
            <a:ext cx="1906437" cy="655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6"/>
          <p:cNvCxnSpPr>
            <a:cxnSpLocks/>
          </p:cNvCxnSpPr>
          <p:nvPr/>
        </p:nvCxnSpPr>
        <p:spPr>
          <a:xfrm flipH="1">
            <a:off x="3562215" y="655608"/>
            <a:ext cx="2111" cy="2379908"/>
          </a:xfrm>
          <a:prstGeom prst="straightConnector1">
            <a:avLst/>
          </a:prstGeom>
          <a:noFill/>
          <a:ln w="19050" cap="flat" cmpd="sng">
            <a:solidFill>
              <a:srgbClr val="EF3F4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26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ED5FD7-B12B-0F54-80B7-03F473C1D7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561" y="756002"/>
            <a:ext cx="3383875" cy="2279514"/>
          </a:xfrm>
          <a:prstGeom prst="rect">
            <a:avLst/>
          </a:prstGeom>
        </p:spPr>
      </p:pic>
      <p:sp>
        <p:nvSpPr>
          <p:cNvPr id="149" name="Google Shape;149;p26"/>
          <p:cNvSpPr txBox="1"/>
          <p:nvPr/>
        </p:nvSpPr>
        <p:spPr>
          <a:xfrm>
            <a:off x="269051" y="185015"/>
            <a:ext cx="567383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Contexto de la Intervención  / Context of the intervention </a:t>
            </a:r>
            <a:endParaRPr lang="es" b="1" dirty="0">
              <a:solidFill>
                <a:schemeClr val="bg1"/>
              </a:solidFill>
            </a:endParaRPr>
          </a:p>
        </p:txBody>
      </p:sp>
      <p:sp>
        <p:nvSpPr>
          <p:cNvPr id="2" name="Google Shape;150;p26">
            <a:extLst>
              <a:ext uri="{FF2B5EF4-FFF2-40B4-BE49-F238E27FC236}">
                <a16:creationId xmlns:a16="http://schemas.microsoft.com/office/drawing/2014/main" id="{727F2E41-86ED-DBFA-36A2-F5F49FF9E6A7}"/>
              </a:ext>
            </a:extLst>
          </p:cNvPr>
          <p:cNvSpPr txBox="1"/>
          <p:nvPr/>
        </p:nvSpPr>
        <p:spPr>
          <a:xfrm>
            <a:off x="387421" y="3173127"/>
            <a:ext cx="8616641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Peru: 34 million inhabitants, Trujillo: 1 million inhabitants. El Alambre, the urban sector of the Trujillo district, has 5,520 inhabitants.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Infrastructure and services: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Education: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Schools at all three levels, Health: Health center (close to the hospital),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Commerce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: Markets, pharmacies, shops,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Security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: Police station in the downtown area,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Transport: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Buses,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Culture: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Sports facilities, religious festivals, churches.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Mapping and identification of stakeholders.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>
          <a:extLst>
            <a:ext uri="{FF2B5EF4-FFF2-40B4-BE49-F238E27FC236}">
              <a16:creationId xmlns:a16="http://schemas.microsoft.com/office/drawing/2014/main" id="{3FD8CEB7-FCA7-C54F-E1A1-F9AC79F1A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>
            <a:extLst>
              <a:ext uri="{FF2B5EF4-FFF2-40B4-BE49-F238E27FC236}">
                <a16:creationId xmlns:a16="http://schemas.microsoft.com/office/drawing/2014/main" id="{2CC6E2AC-D18A-1596-D5E7-BE1C81B817AB}"/>
              </a:ext>
            </a:extLst>
          </p:cNvPr>
          <p:cNvSpPr/>
          <p:nvPr/>
        </p:nvSpPr>
        <p:spPr>
          <a:xfrm>
            <a:off x="-1" y="-40897"/>
            <a:ext cx="9144000" cy="1052946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1">
            <a:extLst>
              <a:ext uri="{FF2B5EF4-FFF2-40B4-BE49-F238E27FC236}">
                <a16:creationId xmlns:a16="http://schemas.microsoft.com/office/drawing/2014/main" id="{4794D1E1-0CA5-D7ED-6FD3-4D97971757DB}"/>
              </a:ext>
            </a:extLst>
          </p:cNvPr>
          <p:cNvSpPr txBox="1"/>
          <p:nvPr/>
        </p:nvSpPr>
        <p:spPr>
          <a:xfrm>
            <a:off x="164085" y="158570"/>
            <a:ext cx="62271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sz="1200" b="1" dirty="0">
                <a:solidFill>
                  <a:srgbClr val="FFFFFF"/>
                </a:solidFill>
              </a:rPr>
              <a:t>HITOS EN LA IMPLEMENTACIÓN DE LA INTERVENCIÓN COMUNITARIA EN EL ALAMBRE</a:t>
            </a:r>
            <a:endParaRPr sz="1200" dirty="0"/>
          </a:p>
        </p:txBody>
      </p:sp>
      <p:pic>
        <p:nvPicPr>
          <p:cNvPr id="257" name="Google Shape;257;p31">
            <a:extLst>
              <a:ext uri="{FF2B5EF4-FFF2-40B4-BE49-F238E27FC236}">
                <a16:creationId xmlns:a16="http://schemas.microsoft.com/office/drawing/2014/main" id="{273D8267-11B6-DB85-3F75-C4B283D362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6681917" y="5222"/>
            <a:ext cx="2462082" cy="239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>
            <a:extLst>
              <a:ext uri="{FF2B5EF4-FFF2-40B4-BE49-F238E27FC236}">
                <a16:creationId xmlns:a16="http://schemas.microsoft.com/office/drawing/2014/main" id="{D6F04CB6-9AC8-745E-9CD9-52989FA556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>
            <a:extLst>
              <a:ext uri="{FF2B5EF4-FFF2-40B4-BE49-F238E27FC236}">
                <a16:creationId xmlns:a16="http://schemas.microsoft.com/office/drawing/2014/main" id="{AC65361C-E46C-A954-2ABE-26656DEC0B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>
            <a:extLst>
              <a:ext uri="{FF2B5EF4-FFF2-40B4-BE49-F238E27FC236}">
                <a16:creationId xmlns:a16="http://schemas.microsoft.com/office/drawing/2014/main" id="{3E616048-A066-D033-250D-2DC9CE6739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>
            <a:extLst>
              <a:ext uri="{FF2B5EF4-FFF2-40B4-BE49-F238E27FC236}">
                <a16:creationId xmlns:a16="http://schemas.microsoft.com/office/drawing/2014/main" id="{8A352F6F-2A93-4EFC-7F72-DA458C48320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>
            <a:extLst>
              <a:ext uri="{FF2B5EF4-FFF2-40B4-BE49-F238E27FC236}">
                <a16:creationId xmlns:a16="http://schemas.microsoft.com/office/drawing/2014/main" id="{020851A3-A289-C804-CFA0-869E878013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38E7FBC8-1E7F-FAE4-3CF1-49B20BC1743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62FCB4-BFD0-5EB8-FAE4-B15AAC2791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887" y="1102541"/>
            <a:ext cx="4645188" cy="3097801"/>
          </a:xfrm>
          <a:prstGeom prst="rect">
            <a:avLst/>
          </a:prstGeom>
        </p:spPr>
      </p:pic>
      <p:sp>
        <p:nvSpPr>
          <p:cNvPr id="8" name="Google Shape;255;p31">
            <a:extLst>
              <a:ext uri="{FF2B5EF4-FFF2-40B4-BE49-F238E27FC236}">
                <a16:creationId xmlns:a16="http://schemas.microsoft.com/office/drawing/2014/main" id="{D218194E-4D17-AF41-C84F-59180DA25A86}"/>
              </a:ext>
            </a:extLst>
          </p:cNvPr>
          <p:cNvSpPr txBox="1"/>
          <p:nvPr/>
        </p:nvSpPr>
        <p:spPr>
          <a:xfrm>
            <a:off x="4858247" y="1068106"/>
            <a:ext cx="4285751" cy="186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Prevención</a:t>
            </a:r>
            <a:r>
              <a:rPr lang="es-MX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Actividades de sensibilización y prevención.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Asistencia básica y reducción de daños</a:t>
            </a:r>
            <a:r>
              <a:rPr lang="es-MX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MX" sz="13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Centros de escucha.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Educación, rehabilitación y cultura</a:t>
            </a:r>
            <a:r>
              <a:rPr lang="es-MX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Asistencia médica y psicológica.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Ocupación y trabajo</a:t>
            </a:r>
            <a:r>
              <a:rPr lang="es-MX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empleo o generación de ingresos.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Descanso, diversión y placer</a:t>
            </a:r>
          </a:p>
        </p:txBody>
      </p:sp>
      <p:sp>
        <p:nvSpPr>
          <p:cNvPr id="9" name="Google Shape;256;p31">
            <a:extLst>
              <a:ext uri="{FF2B5EF4-FFF2-40B4-BE49-F238E27FC236}">
                <a16:creationId xmlns:a16="http://schemas.microsoft.com/office/drawing/2014/main" id="{434237C1-85B0-706C-EDC7-0CEAFEDF34DC}"/>
              </a:ext>
            </a:extLst>
          </p:cNvPr>
          <p:cNvSpPr txBox="1"/>
          <p:nvPr/>
        </p:nvSpPr>
        <p:spPr>
          <a:xfrm>
            <a:off x="1577084" y="521838"/>
            <a:ext cx="5443917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" sz="2000" b="1" dirty="0">
                <a:solidFill>
                  <a:schemeClr val="bg1"/>
                </a:solidFill>
              </a:rPr>
              <a:t>Ejes de Intervención / Intervention lines</a:t>
            </a:r>
            <a:endParaRPr sz="105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BA4709-C0CB-39FE-181B-8C395FEE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413" y="3034062"/>
            <a:ext cx="3982397" cy="158120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Prevention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s-ES_tradnl" altLang="es-ES_tradnl" sz="1300" dirty="0" err="1">
                <a:solidFill>
                  <a:schemeClr val="accent5">
                    <a:lumMod val="50000"/>
                  </a:schemeClr>
                </a:solidFill>
              </a:rPr>
              <a:t>Awareness-raising</a:t>
            </a:r>
            <a:r>
              <a:rPr lang="es-ES_tradnl" altLang="es-ES_tradnl" sz="1300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s-ES_tradnl" altLang="es-ES_tradnl" sz="1300" dirty="0" err="1">
                <a:solidFill>
                  <a:schemeClr val="accent5">
                    <a:lumMod val="50000"/>
                  </a:schemeClr>
                </a:solidFill>
              </a:rPr>
              <a:t>prevention</a:t>
            </a:r>
            <a:r>
              <a:rPr lang="es-ES_tradnl" altLang="es-ES_tradnl" sz="1300" dirty="0">
                <a:solidFill>
                  <a:schemeClr val="accent5">
                    <a:lumMod val="50000"/>
                  </a:schemeClr>
                </a:solidFill>
              </a:rPr>
              <a:t> activities.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Basic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assistance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harm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reduction</a:t>
            </a:r>
            <a:r>
              <a:rPr lang="es-ES_tradnl" altLang="es-ES_tradnl" sz="13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s-ES_tradnl" altLang="es-ES_tradnl" sz="1300" dirty="0" err="1">
                <a:solidFill>
                  <a:srgbClr val="FF0000"/>
                </a:solidFill>
              </a:rPr>
              <a:t>Listening</a:t>
            </a:r>
            <a:r>
              <a:rPr lang="es-ES_tradnl" altLang="es-ES_tradnl" sz="1300" dirty="0">
                <a:solidFill>
                  <a:srgbClr val="FF0000"/>
                </a:solidFill>
              </a:rPr>
              <a:t> centers.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Education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rehabilitation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, and culture</a:t>
            </a:r>
            <a:r>
              <a:rPr lang="es-ES_tradnl" altLang="es-ES_tradnl" sz="13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Medical and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psychological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assistance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Occupation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work</a:t>
            </a:r>
            <a:r>
              <a:rPr lang="es-ES_tradnl" altLang="es-ES_tradnl" sz="13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s-ES_tradnl" altLang="es-ES_tradnl" sz="1300" dirty="0" err="1">
                <a:solidFill>
                  <a:schemeClr val="accent5">
                    <a:lumMod val="50000"/>
                  </a:schemeClr>
                </a:solidFill>
              </a:rPr>
              <a:t>employment</a:t>
            </a:r>
            <a:r>
              <a:rPr lang="es-ES_tradnl" altLang="es-ES_tradnl" sz="13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_tradnl" altLang="es-ES_tradnl" sz="1300" dirty="0" err="1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es-ES_tradnl" altLang="es-ES_tradnl" sz="13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_tradnl" altLang="es-ES_tradnl" sz="1300" dirty="0" err="1">
                <a:solidFill>
                  <a:schemeClr val="accent5">
                    <a:lumMod val="50000"/>
                  </a:schemeClr>
                </a:solidFill>
              </a:rPr>
              <a:t>income</a:t>
            </a:r>
            <a:r>
              <a:rPr lang="es-ES_tradnl" altLang="es-ES_tradnl" sz="13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_tradnl" altLang="es-ES_tradnl" sz="1300" dirty="0" err="1">
                <a:solidFill>
                  <a:schemeClr val="accent5">
                    <a:lumMod val="50000"/>
                  </a:schemeClr>
                </a:solidFill>
              </a:rPr>
              <a:t>generation</a:t>
            </a:r>
            <a:r>
              <a:rPr lang="es-ES_tradnl" altLang="es-ES_tradnl" sz="13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Rest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recreation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, and </a:t>
            </a:r>
            <a:r>
              <a:rPr lang="es-ES_tradnl" altLang="es-ES_tradnl" sz="1300" b="1" dirty="0" err="1">
                <a:solidFill>
                  <a:schemeClr val="accent5">
                    <a:lumMod val="50000"/>
                  </a:schemeClr>
                </a:solidFill>
              </a:rPr>
              <a:t>pleasure</a:t>
            </a:r>
            <a:r>
              <a:rPr lang="es-ES_tradnl" altLang="es-ES_tradnl" sz="13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31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>
          <a:extLst>
            <a:ext uri="{FF2B5EF4-FFF2-40B4-BE49-F238E27FC236}">
              <a16:creationId xmlns:a16="http://schemas.microsoft.com/office/drawing/2014/main" id="{1FF5B0B0-3817-566C-5FD8-7B37810B8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>
            <a:extLst>
              <a:ext uri="{FF2B5EF4-FFF2-40B4-BE49-F238E27FC236}">
                <a16:creationId xmlns:a16="http://schemas.microsoft.com/office/drawing/2014/main" id="{5AC47B04-9A95-75B7-E62F-D1132033BC97}"/>
              </a:ext>
            </a:extLst>
          </p:cNvPr>
          <p:cNvSpPr/>
          <p:nvPr/>
        </p:nvSpPr>
        <p:spPr>
          <a:xfrm>
            <a:off x="0" y="-8290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6">
            <a:extLst>
              <a:ext uri="{FF2B5EF4-FFF2-40B4-BE49-F238E27FC236}">
                <a16:creationId xmlns:a16="http://schemas.microsoft.com/office/drawing/2014/main" id="{426D0811-4A25-71FB-B19F-A90FF17CA1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6681917" y="0"/>
            <a:ext cx="2462082" cy="23911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6">
            <a:extLst>
              <a:ext uri="{FF2B5EF4-FFF2-40B4-BE49-F238E27FC236}">
                <a16:creationId xmlns:a16="http://schemas.microsoft.com/office/drawing/2014/main" id="{4E2F86DC-5A33-119F-DE5F-0DBDA12081AB}"/>
              </a:ext>
            </a:extLst>
          </p:cNvPr>
          <p:cNvCxnSpPr/>
          <p:nvPr/>
        </p:nvCxnSpPr>
        <p:spPr>
          <a:xfrm>
            <a:off x="4456416" y="1483129"/>
            <a:ext cx="0" cy="2596800"/>
          </a:xfrm>
          <a:prstGeom prst="straightConnector1">
            <a:avLst/>
          </a:prstGeom>
          <a:noFill/>
          <a:ln w="19050" cap="flat" cmpd="sng">
            <a:solidFill>
              <a:srgbClr val="EF3F4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7" name="Google Shape;157;p26">
            <a:extLst>
              <a:ext uri="{FF2B5EF4-FFF2-40B4-BE49-F238E27FC236}">
                <a16:creationId xmlns:a16="http://schemas.microsoft.com/office/drawing/2014/main" id="{2402AED2-85D4-3CCB-A4F0-972FD65C1E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>
            <a:extLst>
              <a:ext uri="{FF2B5EF4-FFF2-40B4-BE49-F238E27FC236}">
                <a16:creationId xmlns:a16="http://schemas.microsoft.com/office/drawing/2014/main" id="{7DDE4D56-45EE-947E-DA71-FF27CBCB92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>
            <a:extLst>
              <a:ext uri="{FF2B5EF4-FFF2-40B4-BE49-F238E27FC236}">
                <a16:creationId xmlns:a16="http://schemas.microsoft.com/office/drawing/2014/main" id="{04806C4D-6CE5-3654-C751-3DD8E91CE1B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>
            <a:extLst>
              <a:ext uri="{FF2B5EF4-FFF2-40B4-BE49-F238E27FC236}">
                <a16:creationId xmlns:a16="http://schemas.microsoft.com/office/drawing/2014/main" id="{684D6C4A-805F-2B5E-7EF1-85A2B453892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>
            <a:extLst>
              <a:ext uri="{FF2B5EF4-FFF2-40B4-BE49-F238E27FC236}">
                <a16:creationId xmlns:a16="http://schemas.microsoft.com/office/drawing/2014/main" id="{D4A0FB8E-56D0-A8AB-3638-B3BB587FF81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6005FC61-B919-D079-B020-53B7047FB2E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AC230A2-20B2-74DE-0670-E37E5ABC00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3" b="34104"/>
          <a:stretch/>
        </p:blipFill>
        <p:spPr>
          <a:xfrm>
            <a:off x="9888" y="-18948"/>
            <a:ext cx="3760470" cy="12523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C10B2A-542A-590C-5475-932B533C39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1"/>
          <a:stretch/>
        </p:blipFill>
        <p:spPr>
          <a:xfrm>
            <a:off x="3770358" y="-28394"/>
            <a:ext cx="3760469" cy="1271250"/>
          </a:xfrm>
          <a:prstGeom prst="rect">
            <a:avLst/>
          </a:prstGeom>
        </p:spPr>
      </p:pic>
      <p:graphicFrame>
        <p:nvGraphicFramePr>
          <p:cNvPr id="43" name="Diagrama 42">
            <a:extLst>
              <a:ext uri="{FF2B5EF4-FFF2-40B4-BE49-F238E27FC236}">
                <a16:creationId xmlns:a16="http://schemas.microsoft.com/office/drawing/2014/main" id="{D9411C40-536A-E017-E320-C246DD99A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895519"/>
              </p:ext>
            </p:extLst>
          </p:nvPr>
        </p:nvGraphicFramePr>
        <p:xfrm>
          <a:off x="158750" y="1768751"/>
          <a:ext cx="4157485" cy="2859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4" name="CuadroTexto 43">
            <a:extLst>
              <a:ext uri="{FF2B5EF4-FFF2-40B4-BE49-F238E27FC236}">
                <a16:creationId xmlns:a16="http://schemas.microsoft.com/office/drawing/2014/main" id="{D8700F3A-7D5B-B90B-686A-E17A45976173}"/>
              </a:ext>
            </a:extLst>
          </p:cNvPr>
          <p:cNvSpPr txBox="1"/>
          <p:nvPr/>
        </p:nvSpPr>
        <p:spPr>
          <a:xfrm>
            <a:off x="3254918" y="3428273"/>
            <a:ext cx="614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00" b="1" dirty="0">
                <a:solidFill>
                  <a:srgbClr val="FF0000"/>
                </a:solidFill>
              </a:rPr>
              <a:t>Inauguración del Centro con Docente psicóloga y Trabajadora social</a:t>
            </a:r>
            <a:endParaRPr lang="es-PE" sz="500" b="1" dirty="0">
              <a:solidFill>
                <a:srgbClr val="FF0000"/>
              </a:solidFill>
            </a:endParaRPr>
          </a:p>
        </p:txBody>
      </p:sp>
      <p:sp>
        <p:nvSpPr>
          <p:cNvPr id="45" name="Google Shape;171;p27">
            <a:extLst>
              <a:ext uri="{FF2B5EF4-FFF2-40B4-BE49-F238E27FC236}">
                <a16:creationId xmlns:a16="http://schemas.microsoft.com/office/drawing/2014/main" id="{5E54B992-FD2D-318C-ED7F-1C84BC4AAB37}"/>
              </a:ext>
            </a:extLst>
          </p:cNvPr>
          <p:cNvSpPr txBox="1"/>
          <p:nvPr/>
        </p:nvSpPr>
        <p:spPr>
          <a:xfrm>
            <a:off x="351509" y="1340797"/>
            <a:ext cx="389030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" b="1" i="0" u="none" strike="noStrike" cap="none" dirty="0">
                <a:solidFill>
                  <a:srgbClr val="DE5141"/>
                </a:solidFill>
                <a:latin typeface="Arial"/>
                <a:ea typeface="Arial"/>
                <a:cs typeface="Arial"/>
                <a:sym typeface="Arial"/>
              </a:rPr>
              <a:t>Centro de Escucha y Acogida El Alambre</a:t>
            </a:r>
            <a:endParaRPr sz="800" dirty="0">
              <a:solidFill>
                <a:srgbClr val="DE514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672789-CF44-9739-E985-AEBD92928AA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9" r="4160" b="17000"/>
          <a:stretch/>
        </p:blipFill>
        <p:spPr>
          <a:xfrm>
            <a:off x="5548971" y="1454540"/>
            <a:ext cx="2414733" cy="28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>
          <a:extLst>
            <a:ext uri="{FF2B5EF4-FFF2-40B4-BE49-F238E27FC236}">
              <a16:creationId xmlns:a16="http://schemas.microsoft.com/office/drawing/2014/main" id="{20AFFF28-A286-47AB-CFCF-F02A5F4C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>
            <a:extLst>
              <a:ext uri="{FF2B5EF4-FFF2-40B4-BE49-F238E27FC236}">
                <a16:creationId xmlns:a16="http://schemas.microsoft.com/office/drawing/2014/main" id="{CEDD1BF0-B079-217D-3CD1-80B28046A43D}"/>
              </a:ext>
            </a:extLst>
          </p:cNvPr>
          <p:cNvSpPr/>
          <p:nvPr/>
        </p:nvSpPr>
        <p:spPr>
          <a:xfrm>
            <a:off x="0" y="6198"/>
            <a:ext cx="9144000" cy="1512619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1">
            <a:extLst>
              <a:ext uri="{FF2B5EF4-FFF2-40B4-BE49-F238E27FC236}">
                <a16:creationId xmlns:a16="http://schemas.microsoft.com/office/drawing/2014/main" id="{62F9F013-A739-0234-09EA-13D7A2E6B461}"/>
              </a:ext>
            </a:extLst>
          </p:cNvPr>
          <p:cNvSpPr txBox="1"/>
          <p:nvPr/>
        </p:nvSpPr>
        <p:spPr>
          <a:xfrm>
            <a:off x="556697" y="2282736"/>
            <a:ext cx="3401100" cy="42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endParaRPr lang="es" sz="1200" b="1" dirty="0">
              <a:solidFill>
                <a:srgbClr val="DE514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endParaRPr sz="1100" dirty="0">
              <a:solidFill>
                <a:srgbClr val="DE5141"/>
              </a:solidFill>
            </a:endParaRPr>
          </a:p>
        </p:txBody>
      </p:sp>
      <p:sp>
        <p:nvSpPr>
          <p:cNvPr id="255" name="Google Shape;255;p31">
            <a:extLst>
              <a:ext uri="{FF2B5EF4-FFF2-40B4-BE49-F238E27FC236}">
                <a16:creationId xmlns:a16="http://schemas.microsoft.com/office/drawing/2014/main" id="{72D7FDD7-4289-97A3-94DF-8E2986BD370E}"/>
              </a:ext>
            </a:extLst>
          </p:cNvPr>
          <p:cNvSpPr txBox="1"/>
          <p:nvPr/>
        </p:nvSpPr>
        <p:spPr>
          <a:xfrm>
            <a:off x="345676" y="2271703"/>
            <a:ext cx="3764377" cy="243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dirty="0"/>
              <a:t>Programa presupuestal PP PTCD 051, cuenta con una modelo operativo para la intervención en el ambito comunitario.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dirty="0"/>
              <a:t>Ley orgánica de municipalidades les otorga la competencia de prevención.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dirty="0"/>
              <a:t>Los comités multisectoriales de prevención del consumo de drogas (COMUL).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dirty="0"/>
              <a:t>Elaboración de guías para la intervención comunitaria: de (1) Politicas de prevención en el ambito subnacional y (2) diagnósticos locales.</a:t>
            </a:r>
            <a:endParaRPr dirty="0"/>
          </a:p>
        </p:txBody>
      </p:sp>
      <p:sp>
        <p:nvSpPr>
          <p:cNvPr id="256" name="Google Shape;256;p31">
            <a:extLst>
              <a:ext uri="{FF2B5EF4-FFF2-40B4-BE49-F238E27FC236}">
                <a16:creationId xmlns:a16="http://schemas.microsoft.com/office/drawing/2014/main" id="{17848244-1444-BCF6-5370-C3F602049A05}"/>
              </a:ext>
            </a:extLst>
          </p:cNvPr>
          <p:cNvSpPr txBox="1"/>
          <p:nvPr/>
        </p:nvSpPr>
        <p:spPr>
          <a:xfrm>
            <a:off x="556697" y="1686120"/>
            <a:ext cx="34011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" sz="2400" b="1" dirty="0">
                <a:solidFill>
                  <a:srgbClr val="DE5141"/>
                </a:solidFill>
              </a:rPr>
              <a:t>Oportunidades</a:t>
            </a:r>
            <a:endParaRPr sz="1100" dirty="0">
              <a:solidFill>
                <a:srgbClr val="DE5141"/>
              </a:solidFill>
            </a:endParaRPr>
          </a:p>
        </p:txBody>
      </p:sp>
      <p:pic>
        <p:nvPicPr>
          <p:cNvPr id="257" name="Google Shape;257;p31">
            <a:extLst>
              <a:ext uri="{FF2B5EF4-FFF2-40B4-BE49-F238E27FC236}">
                <a16:creationId xmlns:a16="http://schemas.microsoft.com/office/drawing/2014/main" id="{3733739A-A4CC-09C8-3E9F-FDE075EBB1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6681917" y="5222"/>
            <a:ext cx="2462082" cy="23911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31">
            <a:extLst>
              <a:ext uri="{FF2B5EF4-FFF2-40B4-BE49-F238E27FC236}">
                <a16:creationId xmlns:a16="http://schemas.microsoft.com/office/drawing/2014/main" id="{160E11AC-1340-9BF7-FBA4-E9BCE1162DC7}"/>
              </a:ext>
            </a:extLst>
          </p:cNvPr>
          <p:cNvCxnSpPr/>
          <p:nvPr/>
        </p:nvCxnSpPr>
        <p:spPr>
          <a:xfrm>
            <a:off x="4456416" y="1483129"/>
            <a:ext cx="0" cy="2596800"/>
          </a:xfrm>
          <a:prstGeom prst="straightConnector1">
            <a:avLst/>
          </a:prstGeom>
          <a:noFill/>
          <a:ln w="19050" cap="flat" cmpd="sng">
            <a:solidFill>
              <a:srgbClr val="EF3F4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9" name="Google Shape;259;p31">
            <a:extLst>
              <a:ext uri="{FF2B5EF4-FFF2-40B4-BE49-F238E27FC236}">
                <a16:creationId xmlns:a16="http://schemas.microsoft.com/office/drawing/2014/main" id="{07F66982-B74E-B14B-679C-E7AF734D58F1}"/>
              </a:ext>
            </a:extLst>
          </p:cNvPr>
          <p:cNvSpPr txBox="1"/>
          <p:nvPr/>
        </p:nvSpPr>
        <p:spPr>
          <a:xfrm>
            <a:off x="4802778" y="2271703"/>
            <a:ext cx="3922122" cy="200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lvl="0" indent="-171450" algn="just"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Budgetary Program PP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PTCD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051 has an operational model for community intervention.</a:t>
            </a:r>
          </a:p>
          <a:p>
            <a:pPr marL="171450" lvl="0" indent="-171450" algn="just"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Organic Law of Municipalities grants them prevention powers.</a:t>
            </a:r>
          </a:p>
          <a:p>
            <a:pPr marL="171450" lvl="0" indent="-171450" algn="just"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Multisectoral Committees for Drug Prevention (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COMUL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) are responsible for the development of guidelines for community intervention: (1) Subnational prevention policies and (2) local assessments.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1" name="Google Shape;261;p31">
            <a:extLst>
              <a:ext uri="{FF2B5EF4-FFF2-40B4-BE49-F238E27FC236}">
                <a16:creationId xmlns:a16="http://schemas.microsoft.com/office/drawing/2014/main" id="{EDA79B4D-30F4-E0A5-68EF-84CB2B9DCAB5}"/>
              </a:ext>
            </a:extLst>
          </p:cNvPr>
          <p:cNvSpPr txBox="1"/>
          <p:nvPr/>
        </p:nvSpPr>
        <p:spPr>
          <a:xfrm>
            <a:off x="4892073" y="1686120"/>
            <a:ext cx="340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" sz="2400" b="1" i="0" u="none" strike="noStrike" cap="none" dirty="0">
                <a:solidFill>
                  <a:schemeClr val="accent5">
                    <a:lumMod val="50000"/>
                  </a:schemeClr>
                </a:solidFill>
                <a:sym typeface="Arial"/>
              </a:rPr>
              <a:t>Opportunities</a:t>
            </a:r>
            <a:endParaRPr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2" name="Google Shape;262;p31">
            <a:extLst>
              <a:ext uri="{FF2B5EF4-FFF2-40B4-BE49-F238E27FC236}">
                <a16:creationId xmlns:a16="http://schemas.microsoft.com/office/drawing/2014/main" id="{EE95C9EE-EAFE-9537-B530-697F80B486E9}"/>
              </a:ext>
            </a:extLst>
          </p:cNvPr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263" name="Google Shape;263;p31">
            <a:extLst>
              <a:ext uri="{FF2B5EF4-FFF2-40B4-BE49-F238E27FC236}">
                <a16:creationId xmlns:a16="http://schemas.microsoft.com/office/drawing/2014/main" id="{2F0BD5C3-793A-B854-7334-434EB4D83EAF}"/>
              </a:ext>
            </a:extLst>
          </p:cNvPr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264" name="Google Shape;264;p31">
            <a:extLst>
              <a:ext uri="{FF2B5EF4-FFF2-40B4-BE49-F238E27FC236}">
                <a16:creationId xmlns:a16="http://schemas.microsoft.com/office/drawing/2014/main" id="{C29E6286-11F2-B012-97C0-117D2226A2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>
            <a:extLst>
              <a:ext uri="{FF2B5EF4-FFF2-40B4-BE49-F238E27FC236}">
                <a16:creationId xmlns:a16="http://schemas.microsoft.com/office/drawing/2014/main" id="{182875ED-CCA2-3EFD-A4D4-5347F1DF3D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>
            <a:extLst>
              <a:ext uri="{FF2B5EF4-FFF2-40B4-BE49-F238E27FC236}">
                <a16:creationId xmlns:a16="http://schemas.microsoft.com/office/drawing/2014/main" id="{0B617165-DE0A-7515-62CB-2F132BD4297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>
            <a:extLst>
              <a:ext uri="{FF2B5EF4-FFF2-40B4-BE49-F238E27FC236}">
                <a16:creationId xmlns:a16="http://schemas.microsoft.com/office/drawing/2014/main" id="{11A20B1A-4D7C-26D8-A530-F348D1BBB1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>
            <a:extLst>
              <a:ext uri="{FF2B5EF4-FFF2-40B4-BE49-F238E27FC236}">
                <a16:creationId xmlns:a16="http://schemas.microsoft.com/office/drawing/2014/main" id="{F81641F7-7B16-6B86-69DB-9994B197E04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15A51F81-B6F3-5F9B-F709-1124B2C653F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52F787-3528-6C9D-8352-DA054605F9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12823"/>
            <a:ext cx="2173420" cy="14993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B4DD62-DE1A-41CD-D726-8F9A3060E5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3419" y="10489"/>
            <a:ext cx="2253468" cy="15083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244A5C-496C-EC7F-B80C-51764A0949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8919" y="10489"/>
            <a:ext cx="1867279" cy="15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0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256" grpId="0"/>
      <p:bldP spid="259" grpId="0"/>
      <p:bldP spid="2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>
          <a:extLst>
            <a:ext uri="{FF2B5EF4-FFF2-40B4-BE49-F238E27FC236}">
              <a16:creationId xmlns:a16="http://schemas.microsoft.com/office/drawing/2014/main" id="{486511AF-801A-8985-E905-3597D5CE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>
            <a:extLst>
              <a:ext uri="{FF2B5EF4-FFF2-40B4-BE49-F238E27FC236}">
                <a16:creationId xmlns:a16="http://schemas.microsoft.com/office/drawing/2014/main" id="{E2149B76-A93A-141F-6419-C4F9A6B0FEC8}"/>
              </a:ext>
            </a:extLst>
          </p:cNvPr>
          <p:cNvSpPr/>
          <p:nvPr/>
        </p:nvSpPr>
        <p:spPr>
          <a:xfrm>
            <a:off x="0" y="6198"/>
            <a:ext cx="9144000" cy="1512619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1">
            <a:extLst>
              <a:ext uri="{FF2B5EF4-FFF2-40B4-BE49-F238E27FC236}">
                <a16:creationId xmlns:a16="http://schemas.microsoft.com/office/drawing/2014/main" id="{1D5C62B9-B169-0FC7-BD48-47B524D498E1}"/>
              </a:ext>
            </a:extLst>
          </p:cNvPr>
          <p:cNvSpPr txBox="1"/>
          <p:nvPr/>
        </p:nvSpPr>
        <p:spPr>
          <a:xfrm>
            <a:off x="556697" y="2282736"/>
            <a:ext cx="3401100" cy="42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endParaRPr lang="es" sz="1200" b="1" dirty="0">
              <a:solidFill>
                <a:srgbClr val="DE514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endParaRPr sz="1100" dirty="0">
              <a:solidFill>
                <a:srgbClr val="DE5141"/>
              </a:solidFill>
            </a:endParaRPr>
          </a:p>
        </p:txBody>
      </p:sp>
      <p:sp>
        <p:nvSpPr>
          <p:cNvPr id="255" name="Google Shape;255;p31">
            <a:extLst>
              <a:ext uri="{FF2B5EF4-FFF2-40B4-BE49-F238E27FC236}">
                <a16:creationId xmlns:a16="http://schemas.microsoft.com/office/drawing/2014/main" id="{A203B352-AF5B-6BD4-6AB1-EE4F69A09509}"/>
              </a:ext>
            </a:extLst>
          </p:cNvPr>
          <p:cNvSpPr txBox="1"/>
          <p:nvPr/>
        </p:nvSpPr>
        <p:spPr>
          <a:xfrm>
            <a:off x="4456416" y="2179321"/>
            <a:ext cx="4445014" cy="222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lvl="0" indent="-171450" algn="just"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Inclusion of prevention issues in local development plans.</a:t>
            </a:r>
          </a:p>
          <a:p>
            <a:pPr marL="171450" lvl="0" indent="-171450" algn="just"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Regulatory development and budget allocation.</a:t>
            </a:r>
          </a:p>
          <a:p>
            <a:pPr marL="171450" lvl="0" indent="-171450" algn="just"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Alignment with management instruments (budget program).</a:t>
            </a:r>
          </a:p>
          <a:p>
            <a:pPr marL="171450" lvl="0" indent="-171450" algn="just"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Development of an intervention guide based on the pilot's successes.</a:t>
            </a:r>
          </a:p>
          <a:p>
            <a:pPr marL="171450" lvl="0" indent="-171450" algn="just"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Definition of minimum criteria for selecting territories for intervention.</a:t>
            </a:r>
          </a:p>
          <a:p>
            <a:pPr marL="171450" lvl="0" indent="-171450" algn="just"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Sustainability analysis.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6" name="Google Shape;256;p31">
            <a:extLst>
              <a:ext uri="{FF2B5EF4-FFF2-40B4-BE49-F238E27FC236}">
                <a16:creationId xmlns:a16="http://schemas.microsoft.com/office/drawing/2014/main" id="{77F1714D-A67E-9167-D389-A7BE0D6ABBF6}"/>
              </a:ext>
            </a:extLst>
          </p:cNvPr>
          <p:cNvSpPr txBox="1"/>
          <p:nvPr/>
        </p:nvSpPr>
        <p:spPr>
          <a:xfrm>
            <a:off x="5065195" y="1635739"/>
            <a:ext cx="34011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" sz="2400" b="1" dirty="0">
                <a:solidFill>
                  <a:schemeClr val="accent5">
                    <a:lumMod val="50000"/>
                  </a:schemeClr>
                </a:solidFill>
              </a:rPr>
              <a:t>Challenges</a:t>
            </a:r>
            <a:endParaRPr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7" name="Google Shape;257;p31">
            <a:extLst>
              <a:ext uri="{FF2B5EF4-FFF2-40B4-BE49-F238E27FC236}">
                <a16:creationId xmlns:a16="http://schemas.microsoft.com/office/drawing/2014/main" id="{C4D0ED17-8788-12EF-D1D2-EBEC2771AC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6681917" y="5223"/>
            <a:ext cx="2462082" cy="14993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31">
            <a:extLst>
              <a:ext uri="{FF2B5EF4-FFF2-40B4-BE49-F238E27FC236}">
                <a16:creationId xmlns:a16="http://schemas.microsoft.com/office/drawing/2014/main" id="{499CBF85-7D09-24DD-9276-33F35E974D48}"/>
              </a:ext>
            </a:extLst>
          </p:cNvPr>
          <p:cNvCxnSpPr/>
          <p:nvPr/>
        </p:nvCxnSpPr>
        <p:spPr>
          <a:xfrm>
            <a:off x="4456416" y="1483129"/>
            <a:ext cx="0" cy="2596800"/>
          </a:xfrm>
          <a:prstGeom prst="straightConnector1">
            <a:avLst/>
          </a:prstGeom>
          <a:noFill/>
          <a:ln w="19050" cap="flat" cmpd="sng">
            <a:solidFill>
              <a:srgbClr val="EF3F4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9" name="Google Shape;259;p31">
            <a:extLst>
              <a:ext uri="{FF2B5EF4-FFF2-40B4-BE49-F238E27FC236}">
                <a16:creationId xmlns:a16="http://schemas.microsoft.com/office/drawing/2014/main" id="{664A4D62-A6C9-ED27-3542-9B21A6179C87}"/>
              </a:ext>
            </a:extLst>
          </p:cNvPr>
          <p:cNvSpPr txBox="1"/>
          <p:nvPr/>
        </p:nvSpPr>
        <p:spPr>
          <a:xfrm>
            <a:off x="242569" y="2138889"/>
            <a:ext cx="3846793" cy="243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i="0" u="none" strike="noStrike" cap="none" dirty="0">
                <a:solidFill>
                  <a:srgbClr val="DE5141"/>
                </a:solidFill>
                <a:sym typeface="Arial"/>
              </a:rPr>
              <a:t>Inclusión de la prevención en los planes de desarrollo local.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dirty="0">
                <a:solidFill>
                  <a:srgbClr val="DE5141"/>
                </a:solidFill>
              </a:rPr>
              <a:t>Desarrollo normativo y asignación presupuestal.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dirty="0">
                <a:solidFill>
                  <a:srgbClr val="DE5141"/>
                </a:solidFill>
              </a:rPr>
              <a:t>Alineamiento con los instrumentos de gestión (programa presupuestal).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dirty="0">
                <a:solidFill>
                  <a:srgbClr val="DE5141"/>
                </a:solidFill>
              </a:rPr>
              <a:t>Elaboración de una guía de intervención sobre la base de los exitos del piloto.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DE5141"/>
                </a:solidFill>
              </a:rPr>
              <a:t>D</a:t>
            </a:r>
            <a:r>
              <a:rPr lang="es" dirty="0">
                <a:solidFill>
                  <a:srgbClr val="DE5141"/>
                </a:solidFill>
              </a:rPr>
              <a:t>efinición de criterios minimos para seleccionar territorios a intervenir.</a:t>
            </a: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 panose="020B0604020202020204" pitchFamily="34" charset="0"/>
              <a:buChar char="•"/>
            </a:pPr>
            <a:r>
              <a:rPr lang="es" dirty="0">
                <a:solidFill>
                  <a:srgbClr val="DE5141"/>
                </a:solidFill>
              </a:rPr>
              <a:t>Análisis de la sostenibilidad.</a:t>
            </a:r>
            <a:endParaRPr dirty="0">
              <a:solidFill>
                <a:srgbClr val="DE5141"/>
              </a:solidFill>
            </a:endParaRPr>
          </a:p>
        </p:txBody>
      </p:sp>
      <p:sp>
        <p:nvSpPr>
          <p:cNvPr id="261" name="Google Shape;261;p31">
            <a:extLst>
              <a:ext uri="{FF2B5EF4-FFF2-40B4-BE49-F238E27FC236}">
                <a16:creationId xmlns:a16="http://schemas.microsoft.com/office/drawing/2014/main" id="{7570E1C1-A2B2-86E2-8C79-E32D1DA03D80}"/>
              </a:ext>
            </a:extLst>
          </p:cNvPr>
          <p:cNvSpPr txBox="1"/>
          <p:nvPr/>
        </p:nvSpPr>
        <p:spPr>
          <a:xfrm>
            <a:off x="428222" y="1634899"/>
            <a:ext cx="3401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" sz="2400" b="1" i="0" u="none" strike="noStrike" cap="none" dirty="0">
                <a:solidFill>
                  <a:srgbClr val="DE5141"/>
                </a:solidFill>
                <a:latin typeface="Arial"/>
                <a:ea typeface="Arial"/>
                <a:cs typeface="Arial"/>
                <a:sym typeface="Arial"/>
              </a:rPr>
              <a:t>Desafíos</a:t>
            </a:r>
            <a:endParaRPr sz="1100" dirty="0">
              <a:solidFill>
                <a:srgbClr val="DE5141"/>
              </a:solidFill>
            </a:endParaRPr>
          </a:p>
        </p:txBody>
      </p:sp>
      <p:sp>
        <p:nvSpPr>
          <p:cNvPr id="262" name="Google Shape;262;p31">
            <a:extLst>
              <a:ext uri="{FF2B5EF4-FFF2-40B4-BE49-F238E27FC236}">
                <a16:creationId xmlns:a16="http://schemas.microsoft.com/office/drawing/2014/main" id="{0475F550-D689-AD04-B8CE-30277C310A3F}"/>
              </a:ext>
            </a:extLst>
          </p:cNvPr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263" name="Google Shape;263;p31">
            <a:extLst>
              <a:ext uri="{FF2B5EF4-FFF2-40B4-BE49-F238E27FC236}">
                <a16:creationId xmlns:a16="http://schemas.microsoft.com/office/drawing/2014/main" id="{1B5549DE-D3D6-32D5-671C-454CB2E9852A}"/>
              </a:ext>
            </a:extLst>
          </p:cNvPr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264" name="Google Shape;264;p31">
            <a:extLst>
              <a:ext uri="{FF2B5EF4-FFF2-40B4-BE49-F238E27FC236}">
                <a16:creationId xmlns:a16="http://schemas.microsoft.com/office/drawing/2014/main" id="{7022F17E-2AC7-C7B0-B97A-F0B1FB227D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>
            <a:extLst>
              <a:ext uri="{FF2B5EF4-FFF2-40B4-BE49-F238E27FC236}">
                <a16:creationId xmlns:a16="http://schemas.microsoft.com/office/drawing/2014/main" id="{C2D0EFC6-8F54-33E3-3574-09AF9EED76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>
            <a:extLst>
              <a:ext uri="{FF2B5EF4-FFF2-40B4-BE49-F238E27FC236}">
                <a16:creationId xmlns:a16="http://schemas.microsoft.com/office/drawing/2014/main" id="{A6923055-E7F5-E6FC-4A6D-6D58DCD9E6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>
            <a:extLst>
              <a:ext uri="{FF2B5EF4-FFF2-40B4-BE49-F238E27FC236}">
                <a16:creationId xmlns:a16="http://schemas.microsoft.com/office/drawing/2014/main" id="{F7C129E1-EC6C-143F-F415-AA2788C6AF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>
            <a:extLst>
              <a:ext uri="{FF2B5EF4-FFF2-40B4-BE49-F238E27FC236}">
                <a16:creationId xmlns:a16="http://schemas.microsoft.com/office/drawing/2014/main" id="{E168A8D5-8E16-4E90-4BEB-20724621E00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6C82D9E3-3DC4-D23C-694D-FEB2C47AE4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C7CF3B-42CF-59EF-3979-EF51CB91C4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12823"/>
            <a:ext cx="2173420" cy="14993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2DFE16-A570-46C0-9EA3-C02FB68C23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3419" y="10489"/>
            <a:ext cx="2253468" cy="15083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230A9C-212F-9EE7-1E7E-C517D28A3D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8919" y="10489"/>
            <a:ext cx="1867279" cy="15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256" grpId="0"/>
      <p:bldP spid="259" grpId="0"/>
      <p:bldP spid="261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A512BF9E793498E3011D39B1824AC" ma:contentTypeVersion="22" ma:contentTypeDescription="Crear nuevo documento." ma:contentTypeScope="" ma:versionID="fbbdc731cb5e863fb162c96bca32bf01">
  <xsd:schema xmlns:xsd="http://www.w3.org/2001/XMLSchema" xmlns:xs="http://www.w3.org/2001/XMLSchema" xmlns:p="http://schemas.microsoft.com/office/2006/metadata/properties" xmlns:ns2="33d2ceeb-fd15-4065-892e-5be14dece4ff" xmlns:ns3="14feb837-75b8-4da0-839f-eb1c5ea2152d" xmlns:ns4="61c22d5d-bdf7-4cb5-8a9c-6c28073473a9" targetNamespace="http://schemas.microsoft.com/office/2006/metadata/properties" ma:root="true" ma:fieldsID="eedea1f3a0536bbb4199cfb10e6bba52" ns2:_="" ns3:_="" ns4:_="">
    <xsd:import namespace="33d2ceeb-fd15-4065-892e-5be14dece4ff"/>
    <xsd:import namespace="14feb837-75b8-4da0-839f-eb1c5ea2152d"/>
    <xsd:import namespace="61c22d5d-bdf7-4cb5-8a9c-6c28073473a9"/>
    <xsd:element name="properties">
      <xsd:complexType>
        <xsd:sequence>
          <xsd:element name="documentManagement">
            <xsd:complexType>
              <xsd:all>
                <xsd:element ref="ns2:n72767502c1c4e9bae8ce013fdee11cf" minOccurs="0"/>
                <xsd:element ref="ns3:TaxCatchAll" minOccurs="0"/>
                <xsd:element ref="ns2:n4242925c0c540b099bbef476ae0347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2ceeb-fd15-4065-892e-5be14dece4ff" elementFormDefault="qualified">
    <xsd:import namespace="http://schemas.microsoft.com/office/2006/documentManagement/types"/>
    <xsd:import namespace="http://schemas.microsoft.com/office/infopath/2007/PartnerControls"/>
    <xsd:element name="n72767502c1c4e9bae8ce013fdee11cf" ma:index="9" nillable="true" ma:taxonomy="true" ma:internalName="n72767502c1c4e9bae8ce013fdee11cf" ma:taxonomyFieldName="palabrasclaveempresa" ma:displayName="Palabras clave de FIIAPP" ma:fieldId="{77276750-2c1c-4e9b-ae8c-e013fdee11cf}" ma:taxonomyMulti="true" ma:sspId="0f4afbdf-b431-4932-b70a-70c1915ab58e" ma:termSetId="ef1fcd61-6b57-4f54-bb1f-b9c1166f37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242925c0c540b099bbef476ae0347d" ma:index="12" nillable="true" ma:taxonomy="true" ma:internalName="n4242925c0c540b099bbef476ae0347d" ma:taxonomyFieldName="palabrasclavesitio" ma:displayName="Palabras clave de sitio" ma:fieldId="{74242925-c0c5-40b0-99bb-ef476ae0347d}" ma:taxonomyMulti="true" ma:sspId="0f4afbdf-b431-4932-b70a-70c1915ab58e" ma:termSetId="9543e3d4-bc00-4806-8d2a-8eaffc9c5c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Etiquetas de imagen" ma:readOnly="false" ma:fieldId="{5cf76f15-5ced-4ddc-b409-7134ff3c332f}" ma:taxonomyMulti="true" ma:sspId="0f4afbdf-b431-4932-b70a-70c1915ab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eb837-75b8-4da0-839f-eb1c5ea2152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ba24d67-f076-400f-a89a-89655bed651a}" ma:internalName="TaxCatchAll" ma:showField="CatchAllData" ma:web="14feb837-75b8-4da0-839f-eb1c5ea21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2d5d-bdf7-4cb5-8a9c-6c2807347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feb837-75b8-4da0-839f-eb1c5ea2152d" xsi:nil="true"/>
    <n72767502c1c4e9bae8ce013fdee11cf xmlns="33d2ceeb-fd15-4065-892e-5be14dece4ff">
      <Terms xmlns="http://schemas.microsoft.com/office/infopath/2007/PartnerControls"/>
    </n72767502c1c4e9bae8ce013fdee11cf>
    <n4242925c0c540b099bbef476ae0347d xmlns="33d2ceeb-fd15-4065-892e-5be14dece4ff">
      <Terms xmlns="http://schemas.microsoft.com/office/infopath/2007/PartnerControls"/>
    </n4242925c0c540b099bbef476ae0347d>
    <lcf76f155ced4ddcb4097134ff3c332f xmlns="33d2ceeb-fd15-4065-892e-5be14dece4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D3DF12-508C-4BA6-B51B-BD683C6AC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B71BCA-3127-4B24-80A9-27113B9EA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2ceeb-fd15-4065-892e-5be14dece4ff"/>
    <ds:schemaRef ds:uri="14feb837-75b8-4da0-839f-eb1c5ea2152d"/>
    <ds:schemaRef ds:uri="61c22d5d-bdf7-4cb5-8a9c-6c28073473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0C6FF5-22C4-4E37-A74E-53F2D5A36804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33d2ceeb-fd15-4065-892e-5be14dece4ff"/>
    <ds:schemaRef ds:uri="http://purl.org/dc/terms/"/>
    <ds:schemaRef ds:uri="http://purl.org/dc/dcmitype/"/>
    <ds:schemaRef ds:uri="http://schemas.openxmlformats.org/package/2006/metadata/core-properties"/>
    <ds:schemaRef ds:uri="61c22d5d-bdf7-4cb5-8a9c-6c28073473a9"/>
    <ds:schemaRef ds:uri="14feb837-75b8-4da0-839f-eb1c5ea2152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947</Words>
  <Application>Microsoft Office PowerPoint</Application>
  <PresentationFormat>Presentación en pantalla (16:9)</PresentationFormat>
  <Paragraphs>107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Simple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Mercedes Alonso Segoviano - FIIAPP</dc:creator>
  <cp:lastModifiedBy>Mercedes Alonso Segoviano - FIIAPP</cp:lastModifiedBy>
  <cp:revision>28</cp:revision>
  <dcterms:modified xsi:type="dcterms:W3CDTF">2025-03-22T09:57:45Z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0x01010041DA512BF9E793498E3011D39B1824AC</vt:lpwstr>
  </property>
  <property fmtid="{D5CDD505-2E9C-101B-9397-08002B2CF9AE}" pid="3" name="MediaServiceImageTags">
    <vt:lpwstr/>
  </property>
  <property fmtid="{D5CDD505-2E9C-101B-9397-08002B2CF9AE}" pid="4" name="palabrasclavesitio">
    <vt:lpwstr/>
  </property>
  <property fmtid="{D5CDD505-2E9C-101B-9397-08002B2CF9AE}" pid="5" name="palabrasclaveempresa">
    <vt:lpwstr/>
  </property>
</Properties>
</file>