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  <p:sldMasterId id="2147483671" r:id="rId5"/>
  </p:sldMasterIdLst>
  <p:notesMasterIdLst>
    <p:notesMasterId r:id="rId15"/>
  </p:notesMasterIdLst>
  <p:sldIdLst>
    <p:sldId id="256" r:id="rId6"/>
    <p:sldId id="271" r:id="rId7"/>
    <p:sldId id="272" r:id="rId8"/>
    <p:sldId id="270" r:id="rId9"/>
    <p:sldId id="266" r:id="rId10"/>
    <p:sldId id="262" r:id="rId11"/>
    <p:sldId id="261" r:id="rId12"/>
    <p:sldId id="273" r:id="rId13"/>
    <p:sldId id="264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F5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DB106-F835-4C61-804E-C79B302CE4D3}" v="11" dt="2025-03-23T11:28:55.345"/>
    <p1510:client id="{FB7EFF5F-6714-4B64-BA87-45BEB221FC2D}" v="9" dt="2025-03-23T17:28:03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1"/>
  </p:normalViewPr>
  <p:slideViewPr>
    <p:cSldViewPr snapToGrid="0">
      <p:cViewPr varScale="1">
        <p:scale>
          <a:sx n="74" d="100"/>
          <a:sy n="74" d="100"/>
        </p:scale>
        <p:origin x="98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Alonso Segoviano - FIIAPP" userId="2119bbcc-7b0b-45fd-ae80-88cf7c99f0cd" providerId="ADAL" clId="{FB7EFF5F-6714-4B64-BA87-45BEB221FC2D}"/>
    <pc:docChg chg="custSel modSld">
      <pc:chgData name="Mercedes Alonso Segoviano - FIIAPP" userId="2119bbcc-7b0b-45fd-ae80-88cf7c99f0cd" providerId="ADAL" clId="{FB7EFF5F-6714-4B64-BA87-45BEB221FC2D}" dt="2025-03-23T17:30:37.322" v="321" actId="207"/>
      <pc:docMkLst>
        <pc:docMk/>
      </pc:docMkLst>
      <pc:sldChg chg="modSp mod">
        <pc:chgData name="Mercedes Alonso Segoviano - FIIAPP" userId="2119bbcc-7b0b-45fd-ae80-88cf7c99f0cd" providerId="ADAL" clId="{FB7EFF5F-6714-4B64-BA87-45BEB221FC2D}" dt="2025-03-23T17:30:33.081" v="320" actId="207"/>
        <pc:sldMkLst>
          <pc:docMk/>
          <pc:sldMk cId="0" sldId="261"/>
        </pc:sldMkLst>
        <pc:spChg chg="mod">
          <ac:chgData name="Mercedes Alonso Segoviano - FIIAPP" userId="2119bbcc-7b0b-45fd-ae80-88cf7c99f0cd" providerId="ADAL" clId="{FB7EFF5F-6714-4B64-BA87-45BEB221FC2D}" dt="2025-03-23T17:30:33.081" v="320" actId="207"/>
          <ac:spMkLst>
            <pc:docMk/>
            <pc:sldMk cId="0" sldId="261"/>
            <ac:spMk id="239" creationId="{00000000-0000-0000-0000-000000000000}"/>
          </ac:spMkLst>
        </pc:spChg>
      </pc:sldChg>
      <pc:sldChg chg="modSp mod">
        <pc:chgData name="Mercedes Alonso Segoviano - FIIAPP" userId="2119bbcc-7b0b-45fd-ae80-88cf7c99f0cd" providerId="ADAL" clId="{FB7EFF5F-6714-4B64-BA87-45BEB221FC2D}" dt="2025-03-23T17:25:09.592" v="5" actId="207"/>
        <pc:sldMkLst>
          <pc:docMk/>
          <pc:sldMk cId="3227749978" sldId="271"/>
        </pc:sldMkLst>
        <pc:spChg chg="mod">
          <ac:chgData name="Mercedes Alonso Segoviano - FIIAPP" userId="2119bbcc-7b0b-45fd-ae80-88cf7c99f0cd" providerId="ADAL" clId="{FB7EFF5F-6714-4B64-BA87-45BEB221FC2D}" dt="2025-03-23T17:25:09.592" v="5" actId="207"/>
          <ac:spMkLst>
            <pc:docMk/>
            <pc:sldMk cId="3227749978" sldId="271"/>
            <ac:spMk id="10" creationId="{72AC359D-CEED-DB53-2573-0B9B99E7BD3E}"/>
          </ac:spMkLst>
        </pc:spChg>
        <pc:spChg chg="mod">
          <ac:chgData name="Mercedes Alonso Segoviano - FIIAPP" userId="2119bbcc-7b0b-45fd-ae80-88cf7c99f0cd" providerId="ADAL" clId="{FB7EFF5F-6714-4B64-BA87-45BEB221FC2D}" dt="2025-03-23T17:24:58.154" v="3" actId="14100"/>
          <ac:spMkLst>
            <pc:docMk/>
            <pc:sldMk cId="3227749978" sldId="271"/>
            <ac:spMk id="151" creationId="{00000000-0000-0000-0000-000000000000}"/>
          </ac:spMkLst>
        </pc:spChg>
      </pc:sldChg>
      <pc:sldChg chg="addSp modSp mod">
        <pc:chgData name="Mercedes Alonso Segoviano - FIIAPP" userId="2119bbcc-7b0b-45fd-ae80-88cf7c99f0cd" providerId="ADAL" clId="{FB7EFF5F-6714-4B64-BA87-45BEB221FC2D}" dt="2025-03-23T17:29:29.065" v="271" actId="20577"/>
        <pc:sldMkLst>
          <pc:docMk/>
          <pc:sldMk cId="4231732279" sldId="272"/>
        </pc:sldMkLst>
        <pc:spChg chg="mod">
          <ac:chgData name="Mercedes Alonso Segoviano - FIIAPP" userId="2119bbcc-7b0b-45fd-ae80-88cf7c99f0cd" providerId="ADAL" clId="{FB7EFF5F-6714-4B64-BA87-45BEB221FC2D}" dt="2025-03-23T17:29:29.065" v="271" actId="20577"/>
          <ac:spMkLst>
            <pc:docMk/>
            <pc:sldMk cId="4231732279" sldId="272"/>
            <ac:spMk id="2" creationId="{63FC6E8C-B8E2-05F6-A8F6-45207C259E1D}"/>
          </ac:spMkLst>
        </pc:spChg>
        <pc:spChg chg="add">
          <ac:chgData name="Mercedes Alonso Segoviano - FIIAPP" userId="2119bbcc-7b0b-45fd-ae80-88cf7c99f0cd" providerId="ADAL" clId="{FB7EFF5F-6714-4B64-BA87-45BEB221FC2D}" dt="2025-03-23T17:26:19.716" v="36"/>
          <ac:spMkLst>
            <pc:docMk/>
            <pc:sldMk cId="4231732279" sldId="272"/>
            <ac:spMk id="3" creationId="{63B45686-0AEE-3DC0-639F-244B0AC79636}"/>
          </ac:spMkLst>
        </pc:spChg>
        <pc:spChg chg="mod">
          <ac:chgData name="Mercedes Alonso Segoviano - FIIAPP" userId="2119bbcc-7b0b-45fd-ae80-88cf7c99f0cd" providerId="ADAL" clId="{FB7EFF5F-6714-4B64-BA87-45BEB221FC2D}" dt="2025-03-23T17:29:17.904" v="270" actId="1076"/>
          <ac:spMkLst>
            <pc:docMk/>
            <pc:sldMk cId="4231732279" sldId="272"/>
            <ac:spMk id="5" creationId="{810F80B1-C638-82D5-440E-70840BEF18BE}"/>
          </ac:spMkLst>
        </pc:spChg>
        <pc:spChg chg="mod">
          <ac:chgData name="Mercedes Alonso Segoviano - FIIAPP" userId="2119bbcc-7b0b-45fd-ae80-88cf7c99f0cd" providerId="ADAL" clId="{FB7EFF5F-6714-4B64-BA87-45BEB221FC2D}" dt="2025-03-23T17:25:35.567" v="29" actId="1038"/>
          <ac:spMkLst>
            <pc:docMk/>
            <pc:sldMk cId="4231732279" sldId="272"/>
            <ac:spMk id="6" creationId="{DF977AC4-BD2D-07CB-BD9F-05CFA6F723D6}"/>
          </ac:spMkLst>
        </pc:spChg>
        <pc:spChg chg="mod">
          <ac:chgData name="Mercedes Alonso Segoviano - FIIAPP" userId="2119bbcc-7b0b-45fd-ae80-88cf7c99f0cd" providerId="ADAL" clId="{FB7EFF5F-6714-4B64-BA87-45BEB221FC2D}" dt="2025-03-23T17:25:35.567" v="29" actId="1038"/>
          <ac:spMkLst>
            <pc:docMk/>
            <pc:sldMk cId="4231732279" sldId="272"/>
            <ac:spMk id="8" creationId="{AD883A43-5656-C8A4-7DF0-3C162F3242AF}"/>
          </ac:spMkLst>
        </pc:spChg>
        <pc:spChg chg="add">
          <ac:chgData name="Mercedes Alonso Segoviano - FIIAPP" userId="2119bbcc-7b0b-45fd-ae80-88cf7c99f0cd" providerId="ADAL" clId="{FB7EFF5F-6714-4B64-BA87-45BEB221FC2D}" dt="2025-03-23T17:26:53.151" v="55"/>
          <ac:spMkLst>
            <pc:docMk/>
            <pc:sldMk cId="4231732279" sldId="272"/>
            <ac:spMk id="9" creationId="{21209B33-19EB-7D2B-ADAC-7FE35E816676}"/>
          </ac:spMkLst>
        </pc:spChg>
        <pc:spChg chg="mod">
          <ac:chgData name="Mercedes Alonso Segoviano - FIIAPP" userId="2119bbcc-7b0b-45fd-ae80-88cf7c99f0cd" providerId="ADAL" clId="{FB7EFF5F-6714-4B64-BA87-45BEB221FC2D}" dt="2025-03-23T17:25:35.567" v="29" actId="1038"/>
          <ac:spMkLst>
            <pc:docMk/>
            <pc:sldMk cId="4231732279" sldId="272"/>
            <ac:spMk id="10" creationId="{D5E09FE7-9AE1-6A88-9ECD-00E5BB1A691B}"/>
          </ac:spMkLst>
        </pc:spChg>
        <pc:picChg chg="mod">
          <ac:chgData name="Mercedes Alonso Segoviano - FIIAPP" userId="2119bbcc-7b0b-45fd-ae80-88cf7c99f0cd" providerId="ADAL" clId="{FB7EFF5F-6714-4B64-BA87-45BEB221FC2D}" dt="2025-03-23T17:29:04.087" v="265" actId="1076"/>
          <ac:picMkLst>
            <pc:docMk/>
            <pc:sldMk cId="4231732279" sldId="272"/>
            <ac:picMk id="11" creationId="{0A68F936-14C0-6F4E-8806-962AF33DA361}"/>
          </ac:picMkLst>
        </pc:picChg>
        <pc:picChg chg="mod">
          <ac:chgData name="Mercedes Alonso Segoviano - FIIAPP" userId="2119bbcc-7b0b-45fd-ae80-88cf7c99f0cd" providerId="ADAL" clId="{FB7EFF5F-6714-4B64-BA87-45BEB221FC2D}" dt="2025-03-23T17:28:56.033" v="264" actId="1076"/>
          <ac:picMkLst>
            <pc:docMk/>
            <pc:sldMk cId="4231732279" sldId="272"/>
            <ac:picMk id="12" creationId="{B36B993D-19E1-B2EC-55C3-76DC46F56592}"/>
          </ac:picMkLst>
        </pc:picChg>
        <pc:cxnChg chg="mod">
          <ac:chgData name="Mercedes Alonso Segoviano - FIIAPP" userId="2119bbcc-7b0b-45fd-ae80-88cf7c99f0cd" providerId="ADAL" clId="{FB7EFF5F-6714-4B64-BA87-45BEB221FC2D}" dt="2025-03-23T17:29:06.813" v="266" actId="1076"/>
          <ac:cxnSpMkLst>
            <pc:docMk/>
            <pc:sldMk cId="4231732279" sldId="272"/>
            <ac:cxnSpMk id="154" creationId="{00000000-0000-0000-0000-000000000000}"/>
          </ac:cxnSpMkLst>
        </pc:cxnChg>
      </pc:sldChg>
      <pc:sldChg chg="modSp mod">
        <pc:chgData name="Mercedes Alonso Segoviano - FIIAPP" userId="2119bbcc-7b0b-45fd-ae80-88cf7c99f0cd" providerId="ADAL" clId="{FB7EFF5F-6714-4B64-BA87-45BEB221FC2D}" dt="2025-03-23T17:30:37.322" v="321" actId="207"/>
        <pc:sldMkLst>
          <pc:docMk/>
          <pc:sldMk cId="1161241475" sldId="273"/>
        </pc:sldMkLst>
        <pc:spChg chg="mod">
          <ac:chgData name="Mercedes Alonso Segoviano - FIIAPP" userId="2119bbcc-7b0b-45fd-ae80-88cf7c99f0cd" providerId="ADAL" clId="{FB7EFF5F-6714-4B64-BA87-45BEB221FC2D}" dt="2025-03-23T17:30:37.322" v="321" actId="207"/>
          <ac:spMkLst>
            <pc:docMk/>
            <pc:sldMk cId="1161241475" sldId="273"/>
            <ac:spMk id="239" creationId="{E2C41B90-B40F-F7F8-1991-7A002DB9A08D}"/>
          </ac:spMkLst>
        </pc:spChg>
      </pc:sldChg>
    </pc:docChg>
  </pc:docChgLst>
  <pc:docChgLst>
    <pc:chgData name="Mercedes Alonso Segoviano - FIIAPP" userId="2119bbcc-7b0b-45fd-ae80-88cf7c99f0cd" providerId="ADAL" clId="{4BDDB106-F835-4C61-804E-C79B302CE4D3}"/>
    <pc:docChg chg="undo custSel addSld modSld">
      <pc:chgData name="Mercedes Alonso Segoviano - FIIAPP" userId="2119bbcc-7b0b-45fd-ae80-88cf7c99f0cd" providerId="ADAL" clId="{4BDDB106-F835-4C61-804E-C79B302CE4D3}" dt="2025-03-23T11:30:40.623" v="804" actId="255"/>
      <pc:docMkLst>
        <pc:docMk/>
      </pc:docMkLst>
      <pc:sldChg chg="addSp delSp modSp mod">
        <pc:chgData name="Mercedes Alonso Segoviano - FIIAPP" userId="2119bbcc-7b0b-45fd-ae80-88cf7c99f0cd" providerId="ADAL" clId="{4BDDB106-F835-4C61-804E-C79B302CE4D3}" dt="2025-03-23T10:54:16.519" v="102" actId="20577"/>
        <pc:sldMkLst>
          <pc:docMk/>
          <pc:sldMk cId="0" sldId="261"/>
        </pc:sldMkLst>
        <pc:spChg chg="mod">
          <ac:chgData name="Mercedes Alonso Segoviano - FIIAPP" userId="2119bbcc-7b0b-45fd-ae80-88cf7c99f0cd" providerId="ADAL" clId="{4BDDB106-F835-4C61-804E-C79B302CE4D3}" dt="2025-03-23T10:52:14.502" v="70" actId="20577"/>
          <ac:spMkLst>
            <pc:docMk/>
            <pc:sldMk cId="0" sldId="261"/>
            <ac:spMk id="2" creationId="{08FCBBD8-D854-EB3C-3BB0-54741DD06F50}"/>
          </ac:spMkLst>
        </pc:spChg>
        <pc:spChg chg="del">
          <ac:chgData name="Mercedes Alonso Segoviano - FIIAPP" userId="2119bbcc-7b0b-45fd-ae80-88cf7c99f0cd" providerId="ADAL" clId="{4BDDB106-F835-4C61-804E-C79B302CE4D3}" dt="2025-03-23T10:51:46.142" v="58" actId="478"/>
          <ac:spMkLst>
            <pc:docMk/>
            <pc:sldMk cId="0" sldId="261"/>
            <ac:spMk id="3" creationId="{65A590D6-720B-99B3-22B6-FBCD0DB58867}"/>
          </ac:spMkLst>
        </pc:spChg>
        <pc:spChg chg="del">
          <ac:chgData name="Mercedes Alonso Segoviano - FIIAPP" userId="2119bbcc-7b0b-45fd-ae80-88cf7c99f0cd" providerId="ADAL" clId="{4BDDB106-F835-4C61-804E-C79B302CE4D3}" dt="2025-03-23T10:51:41.128" v="55" actId="478"/>
          <ac:spMkLst>
            <pc:docMk/>
            <pc:sldMk cId="0" sldId="261"/>
            <ac:spMk id="4" creationId="{ECACC0D8-CB74-80D0-F2BA-70D3D5639146}"/>
          </ac:spMkLst>
        </pc:spChg>
        <pc:spChg chg="del">
          <ac:chgData name="Mercedes Alonso Segoviano - FIIAPP" userId="2119bbcc-7b0b-45fd-ae80-88cf7c99f0cd" providerId="ADAL" clId="{4BDDB106-F835-4C61-804E-C79B302CE4D3}" dt="2025-03-23T10:51:41.128" v="55" actId="478"/>
          <ac:spMkLst>
            <pc:docMk/>
            <pc:sldMk cId="0" sldId="261"/>
            <ac:spMk id="5" creationId="{CC1FCE1F-EDBB-E735-5762-EA2D9FFB0047}"/>
          </ac:spMkLst>
        </pc:spChg>
        <pc:spChg chg="del">
          <ac:chgData name="Mercedes Alonso Segoviano - FIIAPP" userId="2119bbcc-7b0b-45fd-ae80-88cf7c99f0cd" providerId="ADAL" clId="{4BDDB106-F835-4C61-804E-C79B302CE4D3}" dt="2025-03-23T10:51:41.128" v="55" actId="478"/>
          <ac:spMkLst>
            <pc:docMk/>
            <pc:sldMk cId="0" sldId="261"/>
            <ac:spMk id="6" creationId="{976A527D-85C9-2C8F-E7B8-25933B1A8EC7}"/>
          </ac:spMkLst>
        </pc:spChg>
        <pc:spChg chg="del">
          <ac:chgData name="Mercedes Alonso Segoviano - FIIAPP" userId="2119bbcc-7b0b-45fd-ae80-88cf7c99f0cd" providerId="ADAL" clId="{4BDDB106-F835-4C61-804E-C79B302CE4D3}" dt="2025-03-23T10:51:41.128" v="55" actId="478"/>
          <ac:spMkLst>
            <pc:docMk/>
            <pc:sldMk cId="0" sldId="261"/>
            <ac:spMk id="7" creationId="{B0DD3629-D9D4-539B-2134-32C3B6FA1AA7}"/>
          </ac:spMkLst>
        </pc:spChg>
        <pc:spChg chg="del">
          <ac:chgData name="Mercedes Alonso Segoviano - FIIAPP" userId="2119bbcc-7b0b-45fd-ae80-88cf7c99f0cd" providerId="ADAL" clId="{4BDDB106-F835-4C61-804E-C79B302CE4D3}" dt="2025-03-23T10:51:41.128" v="55" actId="478"/>
          <ac:spMkLst>
            <pc:docMk/>
            <pc:sldMk cId="0" sldId="261"/>
            <ac:spMk id="8" creationId="{BC5161EE-A565-AD90-3640-687E30A5EDD4}"/>
          </ac:spMkLst>
        </pc:spChg>
        <pc:spChg chg="mod">
          <ac:chgData name="Mercedes Alonso Segoviano - FIIAPP" userId="2119bbcc-7b0b-45fd-ae80-88cf7c99f0cd" providerId="ADAL" clId="{4BDDB106-F835-4C61-804E-C79B302CE4D3}" dt="2025-03-23T10:51:50.814" v="60" actId="14100"/>
          <ac:spMkLst>
            <pc:docMk/>
            <pc:sldMk cId="0" sldId="261"/>
            <ac:spMk id="229" creationId="{00000000-0000-0000-0000-000000000000}"/>
          </ac:spMkLst>
        </pc:spChg>
        <pc:spChg chg="add del mod">
          <ac:chgData name="Mercedes Alonso Segoviano - FIIAPP" userId="2119bbcc-7b0b-45fd-ae80-88cf7c99f0cd" providerId="ADAL" clId="{4BDDB106-F835-4C61-804E-C79B302CE4D3}" dt="2025-03-23T10:54:16.519" v="102" actId="20577"/>
          <ac:spMkLst>
            <pc:docMk/>
            <pc:sldMk cId="0" sldId="261"/>
            <ac:spMk id="230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0:51:46.908" v="59" actId="478"/>
          <ac:spMkLst>
            <pc:docMk/>
            <pc:sldMk cId="0" sldId="261"/>
            <ac:spMk id="233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0:51:45.374" v="57" actId="478"/>
          <ac:spMkLst>
            <pc:docMk/>
            <pc:sldMk cId="0" sldId="261"/>
            <ac:spMk id="234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0:51:44.538" v="56" actId="478"/>
          <ac:spMkLst>
            <pc:docMk/>
            <pc:sldMk cId="0" sldId="261"/>
            <ac:spMk id="235" creationId="{00000000-0000-0000-0000-000000000000}"/>
          </ac:spMkLst>
        </pc:spChg>
      </pc:sldChg>
      <pc:sldChg chg="delSp modSp mod">
        <pc:chgData name="Mercedes Alonso Segoviano - FIIAPP" userId="2119bbcc-7b0b-45fd-ae80-88cf7c99f0cd" providerId="ADAL" clId="{4BDDB106-F835-4C61-804E-C79B302CE4D3}" dt="2025-03-23T11:29:25.680" v="785" actId="207"/>
        <pc:sldMkLst>
          <pc:docMk/>
          <pc:sldMk cId="0" sldId="262"/>
        </pc:sldMkLst>
        <pc:spChg chg="mod">
          <ac:chgData name="Mercedes Alonso Segoviano - FIIAPP" userId="2119bbcc-7b0b-45fd-ae80-88cf7c99f0cd" providerId="ADAL" clId="{4BDDB106-F835-4C61-804E-C79B302CE4D3}" dt="2025-03-23T11:04:51.203" v="698" actId="14100"/>
          <ac:spMkLst>
            <pc:docMk/>
            <pc:sldMk cId="0" sldId="262"/>
            <ac:spMk id="2" creationId="{162D99E5-C035-A5F5-4CDE-8C087F41EBB4}"/>
          </ac:spMkLst>
        </pc:spChg>
        <pc:spChg chg="mod">
          <ac:chgData name="Mercedes Alonso Segoviano - FIIAPP" userId="2119bbcc-7b0b-45fd-ae80-88cf7c99f0cd" providerId="ADAL" clId="{4BDDB106-F835-4C61-804E-C79B302CE4D3}" dt="2025-03-23T11:04:44.242" v="696" actId="14100"/>
          <ac:spMkLst>
            <pc:docMk/>
            <pc:sldMk cId="0" sldId="262"/>
            <ac:spMk id="3" creationId="{BDF8664A-545C-EBEB-6CE1-F21EC27EF960}"/>
          </ac:spMkLst>
        </pc:spChg>
        <pc:spChg chg="mod">
          <ac:chgData name="Mercedes Alonso Segoviano - FIIAPP" userId="2119bbcc-7b0b-45fd-ae80-88cf7c99f0cd" providerId="ADAL" clId="{4BDDB106-F835-4C61-804E-C79B302CE4D3}" dt="2025-03-23T11:04:40.542" v="695" actId="1076"/>
          <ac:spMkLst>
            <pc:docMk/>
            <pc:sldMk cId="0" sldId="262"/>
            <ac:spMk id="4" creationId="{A3684061-28C5-3F58-0349-640AE9CB1914}"/>
          </ac:spMkLst>
        </pc:spChg>
        <pc:spChg chg="del">
          <ac:chgData name="Mercedes Alonso Segoviano - FIIAPP" userId="2119bbcc-7b0b-45fd-ae80-88cf7c99f0cd" providerId="ADAL" clId="{4BDDB106-F835-4C61-804E-C79B302CE4D3}" dt="2025-03-23T10:56:37.744" v="113" actId="478"/>
          <ac:spMkLst>
            <pc:docMk/>
            <pc:sldMk cId="0" sldId="262"/>
            <ac:spMk id="5" creationId="{1FE32866-6ED4-9B1C-41DD-2098C3FB2FEA}"/>
          </ac:spMkLst>
        </pc:spChg>
        <pc:spChg chg="del">
          <ac:chgData name="Mercedes Alonso Segoviano - FIIAPP" userId="2119bbcc-7b0b-45fd-ae80-88cf7c99f0cd" providerId="ADAL" clId="{4BDDB106-F835-4C61-804E-C79B302CE4D3}" dt="2025-03-23T10:56:38.519" v="114" actId="478"/>
          <ac:spMkLst>
            <pc:docMk/>
            <pc:sldMk cId="0" sldId="262"/>
            <ac:spMk id="6" creationId="{708C82E8-D557-D727-9EFA-27D2E1771403}"/>
          </ac:spMkLst>
        </pc:spChg>
        <pc:spChg chg="del">
          <ac:chgData name="Mercedes Alonso Segoviano - FIIAPP" userId="2119bbcc-7b0b-45fd-ae80-88cf7c99f0cd" providerId="ADAL" clId="{4BDDB106-F835-4C61-804E-C79B302CE4D3}" dt="2025-03-23T10:56:40.070" v="115" actId="478"/>
          <ac:spMkLst>
            <pc:docMk/>
            <pc:sldMk cId="0" sldId="262"/>
            <ac:spMk id="7" creationId="{45671301-8BC7-2379-3B64-91BC70DCCF2E}"/>
          </ac:spMkLst>
        </pc:spChg>
        <pc:spChg chg="del">
          <ac:chgData name="Mercedes Alonso Segoviano - FIIAPP" userId="2119bbcc-7b0b-45fd-ae80-88cf7c99f0cd" providerId="ADAL" clId="{4BDDB106-F835-4C61-804E-C79B302CE4D3}" dt="2025-03-23T10:56:40.969" v="116" actId="478"/>
          <ac:spMkLst>
            <pc:docMk/>
            <pc:sldMk cId="0" sldId="262"/>
            <ac:spMk id="8" creationId="{99FA24DA-668B-2A48-1B40-A2A3CE464C3C}"/>
          </ac:spMkLst>
        </pc:spChg>
        <pc:spChg chg="mod">
          <ac:chgData name="Mercedes Alonso Segoviano - FIIAPP" userId="2119bbcc-7b0b-45fd-ae80-88cf7c99f0cd" providerId="ADAL" clId="{4BDDB106-F835-4C61-804E-C79B302CE4D3}" dt="2025-03-23T11:04:46.595" v="697" actId="14100"/>
          <ac:spMkLst>
            <pc:docMk/>
            <pc:sldMk cId="0" sldId="262"/>
            <ac:spMk id="9" creationId="{18DA99AF-EA00-E113-840D-EF8CCE6D1295}"/>
          </ac:spMkLst>
        </pc:spChg>
        <pc:spChg chg="mod">
          <ac:chgData name="Mercedes Alonso Segoviano - FIIAPP" userId="2119bbcc-7b0b-45fd-ae80-88cf7c99f0cd" providerId="ADAL" clId="{4BDDB106-F835-4C61-804E-C79B302CE4D3}" dt="2025-03-23T11:29:25.680" v="785" actId="207"/>
          <ac:spMkLst>
            <pc:docMk/>
            <pc:sldMk cId="0" sldId="262"/>
            <ac:spMk id="253" creationId="{00000000-0000-0000-0000-000000000000}"/>
          </ac:spMkLst>
        </pc:spChg>
      </pc:sldChg>
      <pc:sldChg chg="delSp modSp mod">
        <pc:chgData name="Mercedes Alonso Segoviano - FIIAPP" userId="2119bbcc-7b0b-45fd-ae80-88cf7c99f0cd" providerId="ADAL" clId="{4BDDB106-F835-4C61-804E-C79B302CE4D3}" dt="2025-03-23T11:30:22.448" v="800" actId="478"/>
        <pc:sldMkLst>
          <pc:docMk/>
          <pc:sldMk cId="532904495" sldId="264"/>
        </pc:sldMkLst>
        <pc:spChg chg="mod">
          <ac:chgData name="Mercedes Alonso Segoviano - FIIAPP" userId="2119bbcc-7b0b-45fd-ae80-88cf7c99f0cd" providerId="ADAL" clId="{4BDDB106-F835-4C61-804E-C79B302CE4D3}" dt="2025-03-23T11:30:12.317" v="798" actId="207"/>
          <ac:spMkLst>
            <pc:docMk/>
            <pc:sldMk cId="532904495" sldId="264"/>
            <ac:spMk id="253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1:30:20.392" v="799" actId="478"/>
          <ac:spMkLst>
            <pc:docMk/>
            <pc:sldMk cId="532904495" sldId="264"/>
            <ac:spMk id="262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1:30:22.448" v="800" actId="478"/>
          <ac:spMkLst>
            <pc:docMk/>
            <pc:sldMk cId="532904495" sldId="264"/>
            <ac:spMk id="263" creationId="{00000000-0000-0000-0000-000000000000}"/>
          </ac:spMkLst>
        </pc:spChg>
      </pc:sldChg>
      <pc:sldChg chg="addSp delSp modSp mod">
        <pc:chgData name="Mercedes Alonso Segoviano - FIIAPP" userId="2119bbcc-7b0b-45fd-ae80-88cf7c99f0cd" providerId="ADAL" clId="{4BDDB106-F835-4C61-804E-C79B302CE4D3}" dt="2025-03-23T11:27:32.887" v="771" actId="207"/>
        <pc:sldMkLst>
          <pc:docMk/>
          <pc:sldMk cId="870618154" sldId="266"/>
        </pc:sldMkLst>
        <pc:spChg chg="add mod">
          <ac:chgData name="Mercedes Alonso Segoviano - FIIAPP" userId="2119bbcc-7b0b-45fd-ae80-88cf7c99f0cd" providerId="ADAL" clId="{4BDDB106-F835-4C61-804E-C79B302CE4D3}" dt="2025-03-23T11:27:01.744" v="730" actId="1076"/>
          <ac:spMkLst>
            <pc:docMk/>
            <pc:sldMk cId="870618154" sldId="266"/>
            <ac:spMk id="2" creationId="{6C487485-5575-350B-24DE-4D2E99D75EB9}"/>
          </ac:spMkLst>
        </pc:spChg>
        <pc:spChg chg="mod">
          <ac:chgData name="Mercedes Alonso Segoviano - FIIAPP" userId="2119bbcc-7b0b-45fd-ae80-88cf7c99f0cd" providerId="ADAL" clId="{4BDDB106-F835-4C61-804E-C79B302CE4D3}" dt="2025-03-23T11:24:28.102" v="702" actId="14100"/>
          <ac:spMkLst>
            <pc:docMk/>
            <pc:sldMk cId="870618154" sldId="266"/>
            <ac:spMk id="188" creationId="{00000000-0000-0000-0000-000000000000}"/>
          </ac:spMkLst>
        </pc:spChg>
        <pc:spChg chg="mod">
          <ac:chgData name="Mercedes Alonso Segoviano - FIIAPP" userId="2119bbcc-7b0b-45fd-ae80-88cf7c99f0cd" providerId="ADAL" clId="{4BDDB106-F835-4C61-804E-C79B302CE4D3}" dt="2025-03-23T11:24:37.557" v="706" actId="6549"/>
          <ac:spMkLst>
            <pc:docMk/>
            <pc:sldMk cId="870618154" sldId="266"/>
            <ac:spMk id="190" creationId="{00000000-0000-0000-0000-000000000000}"/>
          </ac:spMkLst>
        </pc:spChg>
        <pc:spChg chg="mod">
          <ac:chgData name="Mercedes Alonso Segoviano - FIIAPP" userId="2119bbcc-7b0b-45fd-ae80-88cf7c99f0cd" providerId="ADAL" clId="{4BDDB106-F835-4C61-804E-C79B302CE4D3}" dt="2025-03-23T11:27:32.887" v="771" actId="207"/>
          <ac:spMkLst>
            <pc:docMk/>
            <pc:sldMk cId="870618154" sldId="266"/>
            <ac:spMk id="193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1:26:56.994" v="729" actId="478"/>
          <ac:spMkLst>
            <pc:docMk/>
            <pc:sldMk cId="870618154" sldId="266"/>
            <ac:spMk id="195" creationId="{00000000-0000-0000-0000-000000000000}"/>
          </ac:spMkLst>
        </pc:spChg>
        <pc:spChg chg="del">
          <ac:chgData name="Mercedes Alonso Segoviano - FIIAPP" userId="2119bbcc-7b0b-45fd-ae80-88cf7c99f0cd" providerId="ADAL" clId="{4BDDB106-F835-4C61-804E-C79B302CE4D3}" dt="2025-03-23T11:26:50.593" v="727" actId="478"/>
          <ac:spMkLst>
            <pc:docMk/>
            <pc:sldMk cId="870618154" sldId="266"/>
            <ac:spMk id="196" creationId="{00000000-0000-0000-0000-000000000000}"/>
          </ac:spMkLst>
        </pc:spChg>
        <pc:picChg chg="mod">
          <ac:chgData name="Mercedes Alonso Segoviano - FIIAPP" userId="2119bbcc-7b0b-45fd-ae80-88cf7c99f0cd" providerId="ADAL" clId="{4BDDB106-F835-4C61-804E-C79B302CE4D3}" dt="2025-03-23T11:25:58.330" v="722" actId="14100"/>
          <ac:picMkLst>
            <pc:docMk/>
            <pc:sldMk cId="870618154" sldId="266"/>
            <ac:picMk id="13" creationId="{1E7DC3DC-B8E9-9765-A26A-1116F73B31BB}"/>
          </ac:picMkLst>
        </pc:picChg>
        <pc:picChg chg="mod">
          <ac:chgData name="Mercedes Alonso Segoviano - FIIAPP" userId="2119bbcc-7b0b-45fd-ae80-88cf7c99f0cd" providerId="ADAL" clId="{4BDDB106-F835-4C61-804E-C79B302CE4D3}" dt="2025-03-23T11:25:46.743" v="718" actId="14100"/>
          <ac:picMkLst>
            <pc:docMk/>
            <pc:sldMk cId="870618154" sldId="266"/>
            <ac:picMk id="15" creationId="{9227D3F8-BAAC-2E34-5C97-6576DF1692F5}"/>
          </ac:picMkLst>
        </pc:picChg>
      </pc:sldChg>
      <pc:sldChg chg="addSp delSp modSp mod">
        <pc:chgData name="Mercedes Alonso Segoviano - FIIAPP" userId="2119bbcc-7b0b-45fd-ae80-88cf7c99f0cd" providerId="ADAL" clId="{4BDDB106-F835-4C61-804E-C79B302CE4D3}" dt="2025-03-23T11:28:45.158" v="780" actId="478"/>
        <pc:sldMkLst>
          <pc:docMk/>
          <pc:sldMk cId="3227749978" sldId="271"/>
        </pc:sldMkLst>
        <pc:spChg chg="add mod">
          <ac:chgData name="Mercedes Alonso Segoviano - FIIAPP" userId="2119bbcc-7b0b-45fd-ae80-88cf7c99f0cd" providerId="ADAL" clId="{4BDDB106-F835-4C61-804E-C79B302CE4D3}" dt="2025-03-23T11:28:33.192" v="777" actId="108"/>
          <ac:spMkLst>
            <pc:docMk/>
            <pc:sldMk cId="3227749978" sldId="271"/>
            <ac:spMk id="2" creationId="{7B7AC18F-282C-D015-10C9-DFE9A7D8871F}"/>
          </ac:spMkLst>
        </pc:spChg>
        <pc:spChg chg="del mod">
          <ac:chgData name="Mercedes Alonso Segoviano - FIIAPP" userId="2119bbcc-7b0b-45fd-ae80-88cf7c99f0cd" providerId="ADAL" clId="{4BDDB106-F835-4C61-804E-C79B302CE4D3}" dt="2025-03-23T10:49:37.902" v="35"/>
          <ac:spMkLst>
            <pc:docMk/>
            <pc:sldMk cId="3227749978" sldId="271"/>
            <ac:spMk id="3" creationId="{94BF07A5-F37F-F1C0-0CFC-BC5FC30D8955}"/>
          </ac:spMkLst>
        </pc:spChg>
        <pc:spChg chg="mod">
          <ac:chgData name="Mercedes Alonso Segoviano - FIIAPP" userId="2119bbcc-7b0b-45fd-ae80-88cf7c99f0cd" providerId="ADAL" clId="{4BDDB106-F835-4C61-804E-C79B302CE4D3}" dt="2025-03-23T10:48:11.916" v="2" actId="1076"/>
          <ac:spMkLst>
            <pc:docMk/>
            <pc:sldMk cId="3227749978" sldId="271"/>
            <ac:spMk id="4" creationId="{8F1D92A8-702E-3CFA-68DD-23C8EA17921C}"/>
          </ac:spMkLst>
        </pc:spChg>
        <pc:spChg chg="del mod">
          <ac:chgData name="Mercedes Alonso Segoviano - FIIAPP" userId="2119bbcc-7b0b-45fd-ae80-88cf7c99f0cd" providerId="ADAL" clId="{4BDDB106-F835-4C61-804E-C79B302CE4D3}" dt="2025-03-23T11:28:45.158" v="780" actId="478"/>
          <ac:spMkLst>
            <pc:docMk/>
            <pc:sldMk cId="3227749978" sldId="271"/>
            <ac:spMk id="5" creationId="{810F80B1-C638-82D5-440E-70840BEF18BE}"/>
          </ac:spMkLst>
        </pc:spChg>
        <pc:spChg chg="del mod">
          <ac:chgData name="Mercedes Alonso Segoviano - FIIAPP" userId="2119bbcc-7b0b-45fd-ae80-88cf7c99f0cd" providerId="ADAL" clId="{4BDDB106-F835-4C61-804E-C79B302CE4D3}" dt="2025-03-23T11:28:45.158" v="780" actId="478"/>
          <ac:spMkLst>
            <pc:docMk/>
            <pc:sldMk cId="3227749978" sldId="271"/>
            <ac:spMk id="6" creationId="{DF977AC4-BD2D-07CB-BD9F-05CFA6F723D6}"/>
          </ac:spMkLst>
        </pc:spChg>
        <pc:spChg chg="del mod">
          <ac:chgData name="Mercedes Alonso Segoviano - FIIAPP" userId="2119bbcc-7b0b-45fd-ae80-88cf7c99f0cd" providerId="ADAL" clId="{4BDDB106-F835-4C61-804E-C79B302CE4D3}" dt="2025-03-23T11:28:45.158" v="780" actId="478"/>
          <ac:spMkLst>
            <pc:docMk/>
            <pc:sldMk cId="3227749978" sldId="271"/>
            <ac:spMk id="8" creationId="{AD883A43-5656-C8A4-7DF0-3C162F3242AF}"/>
          </ac:spMkLst>
        </pc:spChg>
        <pc:spChg chg="mod">
          <ac:chgData name="Mercedes Alonso Segoviano - FIIAPP" userId="2119bbcc-7b0b-45fd-ae80-88cf7c99f0cd" providerId="ADAL" clId="{4BDDB106-F835-4C61-804E-C79B302CE4D3}" dt="2025-03-23T10:50:15.199" v="44" actId="1076"/>
          <ac:spMkLst>
            <pc:docMk/>
            <pc:sldMk cId="3227749978" sldId="271"/>
            <ac:spMk id="9" creationId="{A997F825-1E6A-C406-1169-444928FD9807}"/>
          </ac:spMkLst>
        </pc:spChg>
        <pc:spChg chg="add mod">
          <ac:chgData name="Mercedes Alonso Segoviano - FIIAPP" userId="2119bbcc-7b0b-45fd-ae80-88cf7c99f0cd" providerId="ADAL" clId="{4BDDB106-F835-4C61-804E-C79B302CE4D3}" dt="2025-03-23T10:50:34.849" v="48" actId="1076"/>
          <ac:spMkLst>
            <pc:docMk/>
            <pc:sldMk cId="3227749978" sldId="271"/>
            <ac:spMk id="10" creationId="{72AC359D-CEED-DB53-2573-0B9B99E7BD3E}"/>
          </ac:spMkLst>
        </pc:spChg>
        <pc:spChg chg="mod">
          <ac:chgData name="Mercedes Alonso Segoviano - FIIAPP" userId="2119bbcc-7b0b-45fd-ae80-88cf7c99f0cd" providerId="ADAL" clId="{4BDDB106-F835-4C61-804E-C79B302CE4D3}" dt="2025-03-23T10:50:31.835" v="47" actId="1076"/>
          <ac:spMkLst>
            <pc:docMk/>
            <pc:sldMk cId="3227749978" sldId="271"/>
            <ac:spMk id="151" creationId="{00000000-0000-0000-0000-000000000000}"/>
          </ac:spMkLst>
        </pc:spChg>
        <pc:picChg chg="mod">
          <ac:chgData name="Mercedes Alonso Segoviano - FIIAPP" userId="2119bbcc-7b0b-45fd-ae80-88cf7c99f0cd" providerId="ADAL" clId="{4BDDB106-F835-4C61-804E-C79B302CE4D3}" dt="2025-03-23T10:50:20.662" v="45" actId="1076"/>
          <ac:picMkLst>
            <pc:docMk/>
            <pc:sldMk cId="3227749978" sldId="271"/>
            <ac:picMk id="12" creationId="{21201E2C-B719-1F8B-21AD-CC294305FF4B}"/>
          </ac:picMkLst>
        </pc:picChg>
        <pc:picChg chg="mod">
          <ac:chgData name="Mercedes Alonso Segoviano - FIIAPP" userId="2119bbcc-7b0b-45fd-ae80-88cf7c99f0cd" providerId="ADAL" clId="{4BDDB106-F835-4C61-804E-C79B302CE4D3}" dt="2025-03-23T11:28:39.295" v="779" actId="14100"/>
          <ac:picMkLst>
            <pc:docMk/>
            <pc:sldMk cId="3227749978" sldId="271"/>
            <ac:picMk id="153" creationId="{00000000-0000-0000-0000-000000000000}"/>
          </ac:picMkLst>
        </pc:picChg>
        <pc:cxnChg chg="mod">
          <ac:chgData name="Mercedes Alonso Segoviano - FIIAPP" userId="2119bbcc-7b0b-45fd-ae80-88cf7c99f0cd" providerId="ADAL" clId="{4BDDB106-F835-4C61-804E-C79B302CE4D3}" dt="2025-03-23T10:50:25.824" v="46" actId="1076"/>
          <ac:cxnSpMkLst>
            <pc:docMk/>
            <pc:sldMk cId="3227749978" sldId="271"/>
            <ac:cxnSpMk id="154" creationId="{00000000-0000-0000-0000-000000000000}"/>
          </ac:cxnSpMkLst>
        </pc:cxnChg>
      </pc:sldChg>
      <pc:sldChg chg="addSp delSp modSp mod">
        <pc:chgData name="Mercedes Alonso Segoviano - FIIAPP" userId="2119bbcc-7b0b-45fd-ae80-88cf7c99f0cd" providerId="ADAL" clId="{4BDDB106-F835-4C61-804E-C79B302CE4D3}" dt="2025-03-23T11:29:05.158" v="783" actId="1076"/>
        <pc:sldMkLst>
          <pc:docMk/>
          <pc:sldMk cId="4231732279" sldId="272"/>
        </pc:sldMkLst>
        <pc:spChg chg="add del mod">
          <ac:chgData name="Mercedes Alonso Segoviano - FIIAPP" userId="2119bbcc-7b0b-45fd-ae80-88cf7c99f0cd" providerId="ADAL" clId="{4BDDB106-F835-4C61-804E-C79B302CE4D3}" dt="2025-03-23T11:29:01.160" v="782" actId="478"/>
          <ac:spMkLst>
            <pc:docMk/>
            <pc:sldMk cId="4231732279" sldId="272"/>
            <ac:spMk id="3" creationId="{F1A948AE-4937-18A2-8683-25FF986B6892}"/>
          </ac:spMkLst>
        </pc:spChg>
        <pc:spChg chg="mod">
          <ac:chgData name="Mercedes Alonso Segoviano - FIIAPP" userId="2119bbcc-7b0b-45fd-ae80-88cf7c99f0cd" providerId="ADAL" clId="{4BDDB106-F835-4C61-804E-C79B302CE4D3}" dt="2025-03-23T10:51:00.300" v="52" actId="14100"/>
          <ac:spMkLst>
            <pc:docMk/>
            <pc:sldMk cId="4231732279" sldId="272"/>
            <ac:spMk id="4" creationId="{8F1D92A8-702E-3CFA-68DD-23C8EA17921C}"/>
          </ac:spMkLst>
        </pc:spChg>
        <pc:spChg chg="add mod">
          <ac:chgData name="Mercedes Alonso Segoviano - FIIAPP" userId="2119bbcc-7b0b-45fd-ae80-88cf7c99f0cd" providerId="ADAL" clId="{4BDDB106-F835-4C61-804E-C79B302CE4D3}" dt="2025-03-23T11:29:05.158" v="783" actId="1076"/>
          <ac:spMkLst>
            <pc:docMk/>
            <pc:sldMk cId="4231732279" sldId="272"/>
            <ac:spMk id="7" creationId="{472A1C06-C142-D098-7698-228A2A225F7C}"/>
          </ac:spMkLst>
        </pc:spChg>
      </pc:sldChg>
      <pc:sldChg chg="delSp modSp add mod">
        <pc:chgData name="Mercedes Alonso Segoviano - FIIAPP" userId="2119bbcc-7b0b-45fd-ae80-88cf7c99f0cd" providerId="ADAL" clId="{4BDDB106-F835-4C61-804E-C79B302CE4D3}" dt="2025-03-23T11:30:40.623" v="804" actId="255"/>
        <pc:sldMkLst>
          <pc:docMk/>
          <pc:sldMk cId="1161241475" sldId="273"/>
        </pc:sldMkLst>
        <pc:spChg chg="mod">
          <ac:chgData name="Mercedes Alonso Segoviano - FIIAPP" userId="2119bbcc-7b0b-45fd-ae80-88cf7c99f0cd" providerId="ADAL" clId="{4BDDB106-F835-4C61-804E-C79B302CE4D3}" dt="2025-03-23T10:54:26.198" v="112" actId="20577"/>
          <ac:spMkLst>
            <pc:docMk/>
            <pc:sldMk cId="1161241475" sldId="273"/>
            <ac:spMk id="2" creationId="{15DC02AF-A3EE-4A0E-2FF8-2A5EA89E1634}"/>
          </ac:spMkLst>
        </pc:spChg>
        <pc:spChg chg="mod">
          <ac:chgData name="Mercedes Alonso Segoviano - FIIAPP" userId="2119bbcc-7b0b-45fd-ae80-88cf7c99f0cd" providerId="ADAL" clId="{4BDDB106-F835-4C61-804E-C79B302CE4D3}" dt="2025-03-23T10:52:33.560" v="91" actId="6549"/>
          <ac:spMkLst>
            <pc:docMk/>
            <pc:sldMk cId="1161241475" sldId="273"/>
            <ac:spMk id="228" creationId="{B3DBB68D-3E95-5262-C58B-150F8A78F07B}"/>
          </ac:spMkLst>
        </pc:spChg>
        <pc:spChg chg="mod">
          <ac:chgData name="Mercedes Alonso Segoviano - FIIAPP" userId="2119bbcc-7b0b-45fd-ae80-88cf7c99f0cd" providerId="ADAL" clId="{4BDDB106-F835-4C61-804E-C79B302CE4D3}" dt="2025-03-23T11:30:40.623" v="804" actId="255"/>
          <ac:spMkLst>
            <pc:docMk/>
            <pc:sldMk cId="1161241475" sldId="273"/>
            <ac:spMk id="229" creationId="{BC533A77-AE82-B583-BD85-9AB836F85C29}"/>
          </ac:spMkLst>
        </pc:spChg>
        <pc:spChg chg="mod">
          <ac:chgData name="Mercedes Alonso Segoviano - FIIAPP" userId="2119bbcc-7b0b-45fd-ae80-88cf7c99f0cd" providerId="ADAL" clId="{4BDDB106-F835-4C61-804E-C79B302CE4D3}" dt="2025-03-23T11:30:38.278" v="803" actId="255"/>
          <ac:spMkLst>
            <pc:docMk/>
            <pc:sldMk cId="1161241475" sldId="273"/>
            <ac:spMk id="230" creationId="{3E31B818-939D-806F-E34C-85A1D0B02644}"/>
          </ac:spMkLst>
        </pc:spChg>
        <pc:spChg chg="del">
          <ac:chgData name="Mercedes Alonso Segoviano - FIIAPP" userId="2119bbcc-7b0b-45fd-ae80-88cf7c99f0cd" providerId="ADAL" clId="{4BDDB106-F835-4C61-804E-C79B302CE4D3}" dt="2025-03-23T11:30:28.438" v="801" actId="478"/>
          <ac:spMkLst>
            <pc:docMk/>
            <pc:sldMk cId="1161241475" sldId="273"/>
            <ac:spMk id="240" creationId="{59F16BB6-EE61-A03E-418F-56972C4B7DD8}"/>
          </ac:spMkLst>
        </pc:spChg>
        <pc:spChg chg="del">
          <ac:chgData name="Mercedes Alonso Segoviano - FIIAPP" userId="2119bbcc-7b0b-45fd-ae80-88cf7c99f0cd" providerId="ADAL" clId="{4BDDB106-F835-4C61-804E-C79B302CE4D3}" dt="2025-03-23T11:30:29.891" v="802" actId="478"/>
          <ac:spMkLst>
            <pc:docMk/>
            <pc:sldMk cId="1161241475" sldId="273"/>
            <ac:spMk id="241" creationId="{458782D1-1725-C178-8BEC-4AAD09D2B3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491e1ae2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491e1ae2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66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13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9491e1ae2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g2d9491e1ae2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62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949a59502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d949a59502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9491e1ae2_0_6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d9491e1ae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9491e1ae2_0_6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d9491e1ae2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90A29E3E-E09C-B2D5-214E-1B38749B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9491e1ae2_0_648:notes">
            <a:extLst>
              <a:ext uri="{FF2B5EF4-FFF2-40B4-BE49-F238E27FC236}">
                <a16:creationId xmlns:a16="http://schemas.microsoft.com/office/drawing/2014/main" id="{B323C970-E011-D3E3-5460-B01068106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d9491e1ae2_0_648:notes">
            <a:extLst>
              <a:ext uri="{FF2B5EF4-FFF2-40B4-BE49-F238E27FC236}">
                <a16:creationId xmlns:a16="http://schemas.microsoft.com/office/drawing/2014/main" id="{2B619D7F-60B2-0AEC-5B72-08D3C4E1B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588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9491e1ae2_0_6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d9491e1ae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58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4.jpe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7.jpe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9.jpeg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941512"/>
            <a:ext cx="9144000" cy="32772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306975" y="1242388"/>
            <a:ext cx="50037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FFFF"/>
                </a:solidFill>
              </a:rPr>
              <a:t>COPOLAD III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Abordaje de las vulnerabilidades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relacionadas con las drogas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" sz="1600" b="1" dirty="0">
                <a:solidFill>
                  <a:schemeClr val="lt1"/>
                </a:solidFill>
              </a:rPr>
              <a:t>en el territorio.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chemeClr val="lt1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6496" y="306544"/>
            <a:ext cx="1545701" cy="3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875" y="-180787"/>
            <a:ext cx="1812250" cy="129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 t="23015" r="19723" b="13266"/>
          <a:stretch/>
        </p:blipFill>
        <p:spPr>
          <a:xfrm>
            <a:off x="4572000" y="941500"/>
            <a:ext cx="4571999" cy="32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850" y="4337076"/>
            <a:ext cx="2078356" cy="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3666" y="4388962"/>
            <a:ext cx="1319942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6069" y="4567876"/>
            <a:ext cx="745504" cy="38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646575" y="42574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COPOLAD III es un consorcio formado por: 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915675" y="42842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Socios colaboradores: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139" name="Google Shape;139;p25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9742" y="4506950"/>
            <a:ext cx="1642010" cy="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352651" y="3327236"/>
            <a:ext cx="405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Puerto España (Trinidad y Tobago)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344517" y="3603868"/>
            <a:ext cx="26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 al 27 de marzo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5129746" y="3345467"/>
            <a:ext cx="27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March, 25th - 27th 2025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5129746" y="3161478"/>
            <a:ext cx="445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i="1" dirty="0">
                <a:solidFill>
                  <a:srgbClr val="FFFFFF"/>
                </a:solidFill>
              </a:rPr>
              <a:t>Port of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i="1" dirty="0">
                <a:solidFill>
                  <a:srgbClr val="FFFFFF"/>
                </a:solidFill>
              </a:rPr>
              <a:t>Spain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(Trinidad and Tobago)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5129742" y="2482432"/>
            <a:ext cx="6109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Addressing drug-related 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vulnerabilities in the territory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2" descr="Un dibujo de un monstruo&#10;&#10;El contenido generado por IA puede ser incorrecto.">
            <a:extLst>
              <a:ext uri="{FF2B5EF4-FFF2-40B4-BE49-F238E27FC236}">
                <a16:creationId xmlns:a16="http://schemas.microsoft.com/office/drawing/2014/main" id="{FD9CF991-F428-6749-BC8A-04B6B8B13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975" y="48885"/>
            <a:ext cx="887129" cy="8871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-1" y="4100"/>
            <a:ext cx="9144000" cy="1132015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2214830" y="1426153"/>
            <a:ext cx="3124918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dirty="0"/>
              <a:t>The project </a:t>
            </a:r>
            <a:r>
              <a:rPr lang="en-TT" sz="1200" dirty="0"/>
              <a:t>integrated art therapy and wellness-based activities to strengthen social resilience and reduce drug demand among vulnerable youth.</a:t>
            </a: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" sz="1200" dirty="0"/>
          </a:p>
          <a:p>
            <a:pPr>
              <a:buSzPts val="1200"/>
            </a:pPr>
            <a:r>
              <a:rPr lang="en-TT" sz="1200" dirty="0"/>
              <a:t>8 weeks of Art Therapy sessions which explored the following themes: </a:t>
            </a:r>
            <a:endParaRPr lang="e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/>
              <a:t>Learning coping skills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Visualisation and processing of emotions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/>
              <a:t>Identifying strengths of self and community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/>
              <a:t>Navigating</a:t>
            </a: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friendships and relationships </a:t>
            </a:r>
          </a:p>
          <a:p>
            <a:pPr marL="171450" indent="-171450">
              <a:buSzPts val="1200"/>
              <a:buFont typeface="Arial" panose="020B0604020202020204" pitchFamily="34" charset="0"/>
              <a:buChar char="•"/>
            </a:pPr>
            <a:r>
              <a:rPr lang="es" sz="1200" dirty="0"/>
              <a:t>Future planning for self and community</a:t>
            </a:r>
          </a:p>
          <a:p>
            <a:pPr>
              <a:buSzPts val="1200"/>
            </a:pPr>
            <a:endParaRPr lang="es" sz="1200" dirty="0"/>
          </a:p>
          <a:p>
            <a:pPr>
              <a:buSzPts val="1200"/>
            </a:pPr>
            <a:r>
              <a:rPr lang="en-US" sz="1200" dirty="0"/>
              <a:t>Participants provided ongoing reports on changes in mood and </a:t>
            </a:r>
            <a:r>
              <a:rPr lang="en-US" sz="1200" dirty="0" err="1"/>
              <a:t>behaviour</a:t>
            </a:r>
            <a:r>
              <a:rPr lang="en-US" sz="1200" dirty="0"/>
              <a:t> </a:t>
            </a: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t="14288" r="20236" b="32327"/>
          <a:stretch/>
        </p:blipFill>
        <p:spPr>
          <a:xfrm>
            <a:off x="7238998" y="0"/>
            <a:ext cx="1905002" cy="1197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6"/>
          <p:cNvCxnSpPr>
            <a:cxnSpLocks/>
          </p:cNvCxnSpPr>
          <p:nvPr/>
        </p:nvCxnSpPr>
        <p:spPr>
          <a:xfrm>
            <a:off x="1977858" y="3249067"/>
            <a:ext cx="0" cy="1275298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6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9;p26">
            <a:extLst>
              <a:ext uri="{FF2B5EF4-FFF2-40B4-BE49-F238E27FC236}">
                <a16:creationId xmlns:a16="http://schemas.microsoft.com/office/drawing/2014/main" id="{8F1D92A8-702E-3CFA-68DD-23C8EA17921C}"/>
              </a:ext>
            </a:extLst>
          </p:cNvPr>
          <p:cNvSpPr txBox="1"/>
          <p:nvPr/>
        </p:nvSpPr>
        <p:spPr>
          <a:xfrm>
            <a:off x="196702" y="102033"/>
            <a:ext cx="3639800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600" b="1" dirty="0">
                <a:solidFill>
                  <a:schemeClr val="bg1"/>
                </a:solidFill>
              </a:rPr>
              <a:t>The Art of Prevention: </a:t>
            </a:r>
            <a:r>
              <a:rPr lang="en-TT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Strengthening Social Resilience and Reducing Drug Demand through Art and Cultural Workshops</a:t>
            </a:r>
            <a:endParaRPr lang="en-TT" sz="1600" dirty="0">
              <a:solidFill>
                <a:schemeClr val="bg1"/>
              </a:solidFill>
            </a:endParaRPr>
          </a:p>
        </p:txBody>
      </p:sp>
      <p:sp>
        <p:nvSpPr>
          <p:cNvPr id="9" name="Google Shape;151;p26">
            <a:extLst>
              <a:ext uri="{FF2B5EF4-FFF2-40B4-BE49-F238E27FC236}">
                <a16:creationId xmlns:a16="http://schemas.microsoft.com/office/drawing/2014/main" id="{A997F825-1E6A-C406-1169-444928FD9807}"/>
              </a:ext>
            </a:extLst>
          </p:cNvPr>
          <p:cNvSpPr txBox="1"/>
          <p:nvPr/>
        </p:nvSpPr>
        <p:spPr>
          <a:xfrm>
            <a:off x="97861" y="1202995"/>
            <a:ext cx="1879997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SzPts val="1200"/>
            </a:pPr>
            <a:r>
              <a:rPr lang="en-TT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“Initiatives in areas such as sports, culture, skills training and community services (should) include components which focus on leading healthy drug-free lifestyles and make available options and resources to mitigate the challenges that might lead them to use drugs and to engage in anti-social behaviour”</a:t>
            </a:r>
          </a:p>
          <a:p>
            <a:pPr algn="r">
              <a:buSzPts val="1200"/>
            </a:pPr>
            <a:r>
              <a:rPr lang="en-TT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National Drug Policy of Trinidad &amp; Tobago, 2021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201E2C-B719-1F8B-21AD-CC294305F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259" y="3226604"/>
            <a:ext cx="1696362" cy="1272271"/>
          </a:xfrm>
          <a:prstGeom prst="rect">
            <a:avLst/>
          </a:prstGeom>
        </p:spPr>
      </p:pic>
      <p:sp>
        <p:nvSpPr>
          <p:cNvPr id="2" name="Google Shape;149;p26">
            <a:extLst>
              <a:ext uri="{FF2B5EF4-FFF2-40B4-BE49-F238E27FC236}">
                <a16:creationId xmlns:a16="http://schemas.microsoft.com/office/drawing/2014/main" id="{7B7AC18F-282C-D015-10C9-DFE9A7D8871F}"/>
              </a:ext>
            </a:extLst>
          </p:cNvPr>
          <p:cNvSpPr txBox="1"/>
          <p:nvPr/>
        </p:nvSpPr>
        <p:spPr>
          <a:xfrm>
            <a:off x="3806353" y="55175"/>
            <a:ext cx="3432645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-ES" b="1" dirty="0">
                <a:solidFill>
                  <a:schemeClr val="bg1"/>
                </a:solidFill>
              </a:rPr>
              <a:t>El arte de la prevención: </a:t>
            </a:r>
            <a:r>
              <a:rPr lang="es-ES" i="1" dirty="0">
                <a:solidFill>
                  <a:schemeClr val="bg1"/>
                </a:solidFill>
              </a:rPr>
              <a:t>Fortaleciendo la resiliencia social y reduciendo la demanda de drogas a través de talleres artísticos y culturales</a:t>
            </a:r>
            <a:endParaRPr lang="en-TT" i="1" dirty="0">
              <a:solidFill>
                <a:schemeClr val="bg1"/>
              </a:solidFill>
            </a:endParaRPr>
          </a:p>
        </p:txBody>
      </p:sp>
      <p:sp>
        <p:nvSpPr>
          <p:cNvPr id="10" name="Google Shape;151;p26">
            <a:extLst>
              <a:ext uri="{FF2B5EF4-FFF2-40B4-BE49-F238E27FC236}">
                <a16:creationId xmlns:a16="http://schemas.microsoft.com/office/drawing/2014/main" id="{72AC359D-CEED-DB53-2573-0B9B99E7BD3E}"/>
              </a:ext>
            </a:extLst>
          </p:cNvPr>
          <p:cNvSpPr txBox="1"/>
          <p:nvPr/>
        </p:nvSpPr>
        <p:spPr>
          <a:xfrm>
            <a:off x="5339748" y="1426153"/>
            <a:ext cx="3746135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dirty="0">
                <a:solidFill>
                  <a:srgbClr val="0070C0"/>
                </a:solidFill>
              </a:rPr>
              <a:t>El proyecto integró arteterapia y actividades de bienestar para fortalecer la resiliencia social y reducir el consumo de drogas entre jóvenes vulnerables.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sz="1200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dirty="0">
                <a:solidFill>
                  <a:srgbClr val="0070C0"/>
                </a:solidFill>
              </a:rPr>
              <a:t>8 semanas de sesiones de arteterapia que exploraron los siguientes temas: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70C0"/>
                </a:solidFill>
              </a:rPr>
              <a:t>Aprendizaje de habilidades de afrontamiento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70C0"/>
                </a:solidFill>
              </a:rPr>
              <a:t>Visualización y procesamiento de emociones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70C0"/>
                </a:solidFill>
              </a:rPr>
              <a:t>Identificación de fortalezas personales y comunitarias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70C0"/>
                </a:solidFill>
              </a:rPr>
              <a:t>Gestionar amistades y relaciones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70C0"/>
                </a:solidFill>
              </a:rPr>
              <a:t>Planificación futura personal y comunitaria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sz="1200" dirty="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dirty="0">
                <a:solidFill>
                  <a:srgbClr val="0070C0"/>
                </a:solidFill>
              </a:rPr>
              <a:t>Los participantes proporcionaron informes periódicos sobre cambios en su estado de ánimo y comportamiento.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4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-1" y="4100"/>
            <a:ext cx="9144000" cy="1132015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t="14288" r="20236" b="32327"/>
          <a:stretch/>
        </p:blipFill>
        <p:spPr>
          <a:xfrm>
            <a:off x="6966857" y="0"/>
            <a:ext cx="2177142" cy="13480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6"/>
          <p:cNvCxnSpPr>
            <a:cxnSpLocks/>
          </p:cNvCxnSpPr>
          <p:nvPr/>
        </p:nvCxnSpPr>
        <p:spPr>
          <a:xfrm>
            <a:off x="6424515" y="1348090"/>
            <a:ext cx="0" cy="2504696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6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9;p26">
            <a:extLst>
              <a:ext uri="{FF2B5EF4-FFF2-40B4-BE49-F238E27FC236}">
                <a16:creationId xmlns:a16="http://schemas.microsoft.com/office/drawing/2014/main" id="{8F1D92A8-702E-3CFA-68DD-23C8EA17921C}"/>
              </a:ext>
            </a:extLst>
          </p:cNvPr>
          <p:cNvSpPr txBox="1"/>
          <p:nvPr/>
        </p:nvSpPr>
        <p:spPr>
          <a:xfrm>
            <a:off x="211631" y="88958"/>
            <a:ext cx="3118165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600" b="1" dirty="0">
                <a:solidFill>
                  <a:schemeClr val="bg1"/>
                </a:solidFill>
              </a:rPr>
              <a:t>The Art of Prevention: </a:t>
            </a:r>
            <a:r>
              <a:rPr lang="en-TT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Strengthening Social Resilience and Reducing Drug Demand through Art and Cultural Workshops</a:t>
            </a:r>
            <a:endParaRPr lang="en-TT" sz="1600" dirty="0">
              <a:solidFill>
                <a:schemeClr val="bg1"/>
              </a:solidFill>
            </a:endParaRPr>
          </a:p>
        </p:txBody>
      </p:sp>
      <p:sp>
        <p:nvSpPr>
          <p:cNvPr id="5" name="Google Shape;233;p30">
            <a:extLst>
              <a:ext uri="{FF2B5EF4-FFF2-40B4-BE49-F238E27FC236}">
                <a16:creationId xmlns:a16="http://schemas.microsoft.com/office/drawing/2014/main" id="{810F80B1-C638-82D5-440E-70840BEF18BE}"/>
              </a:ext>
            </a:extLst>
          </p:cNvPr>
          <p:cNvSpPr/>
          <p:nvPr/>
        </p:nvSpPr>
        <p:spPr>
          <a:xfrm>
            <a:off x="145296" y="1270919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3;p30">
            <a:extLst>
              <a:ext uri="{FF2B5EF4-FFF2-40B4-BE49-F238E27FC236}">
                <a16:creationId xmlns:a16="http://schemas.microsoft.com/office/drawing/2014/main" id="{DF977AC4-BD2D-07CB-BD9F-05CFA6F723D6}"/>
              </a:ext>
            </a:extLst>
          </p:cNvPr>
          <p:cNvSpPr/>
          <p:nvPr/>
        </p:nvSpPr>
        <p:spPr>
          <a:xfrm>
            <a:off x="131467" y="2184721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3;p30">
            <a:extLst>
              <a:ext uri="{FF2B5EF4-FFF2-40B4-BE49-F238E27FC236}">
                <a16:creationId xmlns:a16="http://schemas.microsoft.com/office/drawing/2014/main" id="{AD883A43-5656-C8A4-7DF0-3C162F3242AF}"/>
              </a:ext>
            </a:extLst>
          </p:cNvPr>
          <p:cNvSpPr/>
          <p:nvPr/>
        </p:nvSpPr>
        <p:spPr>
          <a:xfrm>
            <a:off x="138080" y="2905237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1;p26">
            <a:extLst>
              <a:ext uri="{FF2B5EF4-FFF2-40B4-BE49-F238E27FC236}">
                <a16:creationId xmlns:a16="http://schemas.microsoft.com/office/drawing/2014/main" id="{63FC6E8C-B8E2-05F6-A8F6-45207C259E1D}"/>
              </a:ext>
            </a:extLst>
          </p:cNvPr>
          <p:cNvSpPr txBox="1"/>
          <p:nvPr/>
        </p:nvSpPr>
        <p:spPr>
          <a:xfrm>
            <a:off x="341274" y="1207037"/>
            <a:ext cx="5975422" cy="487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TT" sz="1200" dirty="0"/>
              <a:t>Penal was chosen due to its rural location, youth vulnerabilities, lack of targeted interventions, underutilised recreational spaces, and growing migrant population. </a:t>
            </a:r>
            <a:r>
              <a:rPr lang="es-ES" sz="1200" dirty="0">
                <a:solidFill>
                  <a:srgbClr val="0070C0"/>
                </a:solidFill>
              </a:rPr>
              <a:t>Se eligió Penal debido a su ubicación rural, las vulnerabilidades de los jóvenes, la falta de intervenciones específicas, los espacios recreativos subutilizados y la creciente población migrante.</a:t>
            </a:r>
            <a:endParaRPr lang="en-TT" sz="1200" dirty="0">
              <a:solidFill>
                <a:srgbClr val="0070C0"/>
              </a:solidFill>
            </a:endParaRPr>
          </a:p>
          <a:p>
            <a:pPr>
              <a:buSzPts val="1200"/>
            </a:pPr>
            <a:r>
              <a:rPr lang="en-US" sz="1200" dirty="0"/>
              <a:t>Collaborated with the Metronomes Sports &amp; Cultural Club, a family-oriented </a:t>
            </a:r>
            <a:r>
              <a:rPr lang="en-US" sz="1200" dirty="0" err="1"/>
              <a:t>organisation</a:t>
            </a:r>
            <a:r>
              <a:rPr lang="en-US" sz="1200" dirty="0"/>
              <a:t> that offers sports and fitness activities for the community. </a:t>
            </a:r>
            <a:r>
              <a:rPr lang="en-US" sz="1200" dirty="0">
                <a:solidFill>
                  <a:srgbClr val="0070C0"/>
                </a:solidFill>
              </a:rPr>
              <a:t>Se c</a:t>
            </a:r>
            <a:r>
              <a:rPr lang="es-ES" sz="1200" dirty="0" err="1">
                <a:solidFill>
                  <a:srgbClr val="0070C0"/>
                </a:solidFill>
              </a:rPr>
              <a:t>olaboró</a:t>
            </a:r>
            <a:r>
              <a:rPr lang="es-ES" sz="1200" dirty="0">
                <a:solidFill>
                  <a:srgbClr val="0070C0"/>
                </a:solidFill>
              </a:rPr>
              <a:t> ​​con </a:t>
            </a:r>
            <a:r>
              <a:rPr lang="es-ES" sz="1200" dirty="0" err="1">
                <a:solidFill>
                  <a:srgbClr val="0070C0"/>
                </a:solidFill>
              </a:rPr>
              <a:t>Metronomes</a:t>
            </a:r>
            <a:r>
              <a:rPr lang="es-ES" sz="1200" dirty="0">
                <a:solidFill>
                  <a:srgbClr val="0070C0"/>
                </a:solidFill>
              </a:rPr>
              <a:t> </a:t>
            </a:r>
            <a:r>
              <a:rPr lang="es-ES" sz="1200" dirty="0" err="1">
                <a:solidFill>
                  <a:srgbClr val="0070C0"/>
                </a:solidFill>
              </a:rPr>
              <a:t>Sports</a:t>
            </a:r>
            <a:r>
              <a:rPr lang="es-ES" sz="1200" dirty="0">
                <a:solidFill>
                  <a:srgbClr val="0070C0"/>
                </a:solidFill>
              </a:rPr>
              <a:t> &amp; Cultural Club, una organización familiar que ofrece actividades deportivas y de fitness para la comunidad.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buSzPts val="1200"/>
            </a:pPr>
            <a:r>
              <a:rPr lang="en-US" sz="1200" dirty="0"/>
              <a:t>Targeted youth ages 12-17 years old from the community. </a:t>
            </a:r>
            <a:r>
              <a:rPr lang="es-ES" sz="1200" dirty="0">
                <a:solidFill>
                  <a:srgbClr val="0070C0"/>
                </a:solidFill>
              </a:rPr>
              <a:t>Jóvenes objetivo de 12 a 17 años de la comunidad</a:t>
            </a:r>
            <a:endParaRPr lang="en-TT" sz="1200" dirty="0">
              <a:solidFill>
                <a:srgbClr val="0070C0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TT" sz="1200" dirty="0"/>
              <a:t>The project: </a:t>
            </a:r>
            <a:r>
              <a:rPr lang="en-TT" sz="1200" dirty="0">
                <a:solidFill>
                  <a:srgbClr val="0070C0"/>
                </a:solidFill>
              </a:rPr>
              <a:t>El Proyecto</a:t>
            </a:r>
            <a:r>
              <a:rPr lang="en-TT" sz="1200" dirty="0"/>
              <a:t>: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Aligned with national drug policies. </a:t>
            </a:r>
            <a:r>
              <a:rPr lang="en-TT" sz="1200" dirty="0" err="1">
                <a:solidFill>
                  <a:srgbClr val="0070C0"/>
                </a:solidFill>
              </a:rPr>
              <a:t>Alineado</a:t>
            </a:r>
            <a:r>
              <a:rPr lang="en-TT" sz="1200" dirty="0">
                <a:solidFill>
                  <a:srgbClr val="0070C0"/>
                </a:solidFill>
              </a:rPr>
              <a:t> con </a:t>
            </a:r>
            <a:r>
              <a:rPr lang="en-TT" sz="1200" dirty="0" err="1">
                <a:solidFill>
                  <a:srgbClr val="0070C0"/>
                </a:solidFill>
              </a:rPr>
              <a:t>políticas</a:t>
            </a:r>
            <a:r>
              <a:rPr lang="en-TT" sz="1200" dirty="0">
                <a:solidFill>
                  <a:srgbClr val="0070C0"/>
                </a:solidFill>
              </a:rPr>
              <a:t> </a:t>
            </a:r>
            <a:r>
              <a:rPr lang="en-TT" sz="1200" dirty="0" err="1">
                <a:solidFill>
                  <a:srgbClr val="0070C0"/>
                </a:solidFill>
              </a:rPr>
              <a:t>nacionales</a:t>
            </a:r>
            <a:r>
              <a:rPr lang="en-TT" sz="1200" dirty="0">
                <a:solidFill>
                  <a:srgbClr val="0070C0"/>
                </a:solidFill>
              </a:rPr>
              <a:t> de </a:t>
            </a:r>
            <a:r>
              <a:rPr lang="en-TT" sz="1200" dirty="0" err="1">
                <a:solidFill>
                  <a:srgbClr val="0070C0"/>
                </a:solidFill>
              </a:rPr>
              <a:t>drogas</a:t>
            </a:r>
            <a:r>
              <a:rPr lang="en-TT" sz="1200" dirty="0">
                <a:solidFill>
                  <a:srgbClr val="0070C0"/>
                </a:solidFill>
              </a:rPr>
              <a:t>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Responded to gaps in community-based drug prevention. </a:t>
            </a:r>
            <a:r>
              <a:rPr lang="es-ES" sz="1200" dirty="0">
                <a:solidFill>
                  <a:srgbClr val="0070C0"/>
                </a:solidFill>
              </a:rPr>
              <a:t>Respondió a las deficiencias en la prevención de drogas en la comunidad.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Fostered inclusivity &amp; well-being. Fomento la inclusion y el bien </a:t>
            </a:r>
            <a:r>
              <a:rPr lang="en-TT" sz="1200" dirty="0" err="1"/>
              <a:t>estar</a:t>
            </a:r>
            <a:r>
              <a:rPr lang="en-TT" sz="1200" dirty="0"/>
              <a:t>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Offered a replicable model for national expansion. </a:t>
            </a:r>
            <a:r>
              <a:rPr lang="en-TT" sz="1200" dirty="0" err="1">
                <a:solidFill>
                  <a:srgbClr val="0070C0"/>
                </a:solidFill>
              </a:rPr>
              <a:t>Ofreció</a:t>
            </a:r>
            <a:r>
              <a:rPr lang="en-TT" sz="1200" dirty="0">
                <a:solidFill>
                  <a:srgbClr val="0070C0"/>
                </a:solidFill>
              </a:rPr>
              <a:t> un </a:t>
            </a:r>
            <a:r>
              <a:rPr lang="en-TT" sz="1200" dirty="0" err="1">
                <a:solidFill>
                  <a:srgbClr val="0070C0"/>
                </a:solidFill>
              </a:rPr>
              <a:t>modelo</a:t>
            </a:r>
            <a:r>
              <a:rPr lang="en-TT" sz="1200" dirty="0">
                <a:solidFill>
                  <a:srgbClr val="0070C0"/>
                </a:solidFill>
              </a:rPr>
              <a:t> replicable para la expansion </a:t>
            </a:r>
            <a:r>
              <a:rPr lang="en-TT" sz="1200" dirty="0" err="1">
                <a:solidFill>
                  <a:srgbClr val="0070C0"/>
                </a:solidFill>
              </a:rPr>
              <a:t>nacional</a:t>
            </a:r>
            <a:r>
              <a:rPr lang="en-TT" sz="1200" dirty="0">
                <a:solidFill>
                  <a:srgbClr val="0070C0"/>
                </a:solidFill>
              </a:rPr>
              <a:t>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n-TT" sz="1200" dirty="0"/>
          </a:p>
        </p:txBody>
      </p:sp>
      <p:sp>
        <p:nvSpPr>
          <p:cNvPr id="10" name="Google Shape;233;p30">
            <a:extLst>
              <a:ext uri="{FF2B5EF4-FFF2-40B4-BE49-F238E27FC236}">
                <a16:creationId xmlns:a16="http://schemas.microsoft.com/office/drawing/2014/main" id="{D5E09FE7-9AE1-6A88-9ECD-00E5BB1A691B}"/>
              </a:ext>
            </a:extLst>
          </p:cNvPr>
          <p:cNvSpPr/>
          <p:nvPr/>
        </p:nvSpPr>
        <p:spPr>
          <a:xfrm>
            <a:off x="145296" y="3281494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68F936-14C0-6F4E-8806-962AF33DA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840" b="7242"/>
          <a:stretch/>
        </p:blipFill>
        <p:spPr>
          <a:xfrm>
            <a:off x="6498096" y="2651649"/>
            <a:ext cx="2500608" cy="1364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B993D-19E1-B2EC-55C3-76DC46F56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125"/>
          <a:stretch/>
        </p:blipFill>
        <p:spPr>
          <a:xfrm>
            <a:off x="6489625" y="1240388"/>
            <a:ext cx="2514437" cy="1336580"/>
          </a:xfrm>
          <a:prstGeom prst="rect">
            <a:avLst/>
          </a:prstGeom>
        </p:spPr>
      </p:pic>
      <p:sp>
        <p:nvSpPr>
          <p:cNvPr id="7" name="Google Shape;149;p26">
            <a:extLst>
              <a:ext uri="{FF2B5EF4-FFF2-40B4-BE49-F238E27FC236}">
                <a16:creationId xmlns:a16="http://schemas.microsoft.com/office/drawing/2014/main" id="{472A1C06-C142-D098-7698-228A2A225F7C}"/>
              </a:ext>
            </a:extLst>
          </p:cNvPr>
          <p:cNvSpPr txBox="1"/>
          <p:nvPr/>
        </p:nvSpPr>
        <p:spPr>
          <a:xfrm>
            <a:off x="3562215" y="150513"/>
            <a:ext cx="3432645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-ES" b="1" dirty="0">
                <a:solidFill>
                  <a:schemeClr val="bg1"/>
                </a:solidFill>
              </a:rPr>
              <a:t>El arte de la prevención: </a:t>
            </a:r>
            <a:r>
              <a:rPr lang="es-ES" i="1" dirty="0">
                <a:solidFill>
                  <a:schemeClr val="bg1"/>
                </a:solidFill>
              </a:rPr>
              <a:t>Fortaleciendo la resiliencia social y reduciendo la demanda de drogas a través de talleres artísticos y culturales</a:t>
            </a:r>
            <a:endParaRPr lang="en-T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3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/>
        </p:nvSpPr>
        <p:spPr>
          <a:xfrm>
            <a:off x="5717575" y="340729"/>
            <a:ext cx="429112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1800" b="1" dirty="0">
                <a:solidFill>
                  <a:srgbClr val="DE5141"/>
                </a:solidFill>
              </a:rPr>
              <a:t>Participating Actors</a:t>
            </a:r>
            <a:endParaRPr sz="1800" dirty="0">
              <a:solidFill>
                <a:srgbClr val="DE5141"/>
              </a:solidFill>
            </a:endParaRPr>
          </a:p>
        </p:txBody>
      </p:sp>
      <p:sp>
        <p:nvSpPr>
          <p:cNvPr id="172" name="Google Shape;172;p27"/>
          <p:cNvSpPr/>
          <p:nvPr/>
        </p:nvSpPr>
        <p:spPr>
          <a:xfrm>
            <a:off x="5717575" y="-8290"/>
            <a:ext cx="3426482" cy="42435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5574507" y="-723934"/>
            <a:ext cx="3731090" cy="362361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174;p27">
            <a:extLst>
              <a:ext uri="{FF2B5EF4-FFF2-40B4-BE49-F238E27FC236}">
                <a16:creationId xmlns:a16="http://schemas.microsoft.com/office/drawing/2014/main" id="{E0E4E532-12E8-BB0B-610E-B639E268E9F8}"/>
              </a:ext>
            </a:extLst>
          </p:cNvPr>
          <p:cNvCxnSpPr/>
          <p:nvPr/>
        </p:nvCxnSpPr>
        <p:spPr>
          <a:xfrm>
            <a:off x="610375" y="1334530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03F86F1-555D-F2A7-E08C-544A46261C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375" y="414371"/>
            <a:ext cx="4937909" cy="3693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F1091B-BC1A-2F53-2D8C-45C5FE564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4376" y="778272"/>
            <a:ext cx="2458015" cy="32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0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0" y="-396158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0" y="845542"/>
            <a:ext cx="3230141" cy="369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116591" y="903610"/>
            <a:ext cx="3113549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TT" sz="1200" b="1" dirty="0"/>
              <a:t>Phase 1: Community engagement </a:t>
            </a:r>
            <a:endParaRPr lang="en-T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Meet with local actors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Map community vulnerabilities &amp;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Drug education </a:t>
            </a:r>
          </a:p>
          <a:p>
            <a:r>
              <a:rPr lang="en-TT" sz="1200" b="1" dirty="0"/>
              <a:t>Phase 2: Programme</a:t>
            </a:r>
            <a:r>
              <a:rPr lang="en-TT" sz="1200" dirty="0"/>
              <a:t> </a:t>
            </a:r>
            <a:r>
              <a:rPr lang="en-TT" sz="1200" b="1" dirty="0"/>
              <a:t>Implementation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Continue to include local actors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Focus on youth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Adapt approach to include community needs &amp; assets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Build coping skills and social resilience</a:t>
            </a:r>
          </a:p>
          <a:p>
            <a:r>
              <a:rPr lang="en-TT" sz="1200" b="1" dirty="0"/>
              <a:t>Phase 3: Territorial Anchoring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Train local leaders to support the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Sustain partnerships with local organisations </a:t>
            </a:r>
          </a:p>
          <a:p>
            <a:r>
              <a:rPr lang="en-TT" sz="1200" b="1" dirty="0"/>
              <a:t>Expected Outcomes:</a:t>
            </a:r>
            <a:r>
              <a:rPr lang="en-TT" sz="1200" dirty="0"/>
              <a:t> Enhanced social cohesion, youth empowerment, and a foundation for future policy expansion.</a:t>
            </a:r>
            <a:endParaRPr sz="1200" dirty="0"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" y="6373"/>
            <a:ext cx="427167" cy="4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1255225" y="-12350"/>
            <a:ext cx="7687800" cy="7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FFFFFF"/>
                </a:solidFill>
              </a:rPr>
              <a:t>Proposal for Territorialization / </a:t>
            </a: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5">
                    <a:lumMod val="50000"/>
                  </a:schemeClr>
                </a:solidFill>
              </a:rPr>
              <a:t>Propuesta para la territorialización</a:t>
            </a:r>
            <a:endParaRPr lang="en-T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DC3DC-B8E9-9765-A26A-1116F73B31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4688" y="2270904"/>
            <a:ext cx="2369741" cy="1543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7D3F8-BAAC-2E34-5C97-6576DF1692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36" t="17657" r="4543" b="16794"/>
          <a:stretch/>
        </p:blipFill>
        <p:spPr>
          <a:xfrm>
            <a:off x="6594688" y="969401"/>
            <a:ext cx="2369741" cy="1241701"/>
          </a:xfrm>
          <a:prstGeom prst="rect">
            <a:avLst/>
          </a:prstGeom>
        </p:spPr>
      </p:pic>
      <p:sp>
        <p:nvSpPr>
          <p:cNvPr id="2" name="Google Shape;190;p28">
            <a:extLst>
              <a:ext uri="{FF2B5EF4-FFF2-40B4-BE49-F238E27FC236}">
                <a16:creationId xmlns:a16="http://schemas.microsoft.com/office/drawing/2014/main" id="{6C487485-5575-350B-24DE-4D2E99D75EB9}"/>
              </a:ext>
            </a:extLst>
          </p:cNvPr>
          <p:cNvSpPr txBox="1"/>
          <p:nvPr/>
        </p:nvSpPr>
        <p:spPr>
          <a:xfrm>
            <a:off x="3306342" y="852732"/>
            <a:ext cx="3230141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Fase 1: Participación comunitaria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Reuniones con actores locales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Mapeo de vulnerabilidades y recursos de la comunidad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Educación sobre drogas</a:t>
            </a:r>
          </a:p>
          <a:p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Fase 2: Implementación del programa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Continuar incluyendo a actores locales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Enfoque en la participación juvenil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Adaptar el enfoque para incluir las necesidades y los recursos de la comunidad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Desarrollar habilidades de afrontamiento y resiliencia social</a:t>
            </a:r>
          </a:p>
          <a:p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Fase 3: Consolidación territorial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Capacitar a líderes locales para apoyar la iniciativa</a:t>
            </a:r>
          </a:p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Mantener alianzas con organizaciones locales</a:t>
            </a:r>
          </a:p>
          <a:p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Resultados esperados: </a:t>
            </a: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Mayor cohesión social, empoderamiento juvenil y una base para la futura expansión de políticas.</a:t>
            </a:r>
            <a:endParaRPr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1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/>
          <p:nvPr/>
        </p:nvSpPr>
        <p:spPr>
          <a:xfrm>
            <a:off x="0" y="6199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454816" y="300398"/>
            <a:ext cx="6227100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Implementation at National Level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2000" b="1" dirty="0">
                <a:solidFill>
                  <a:schemeClr val="accent5">
                    <a:lumMod val="50000"/>
                  </a:schemeClr>
                </a:solidFill>
              </a:rPr>
              <a:t>Implementación a futuro a nivel nacional</a:t>
            </a:r>
            <a:endParaRPr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5222"/>
            <a:ext cx="2462082" cy="239116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10;p29">
            <a:extLst>
              <a:ext uri="{FF2B5EF4-FFF2-40B4-BE49-F238E27FC236}">
                <a16:creationId xmlns:a16="http://schemas.microsoft.com/office/drawing/2014/main" id="{162D99E5-C035-A5F5-4CDE-8C087F41EBB4}"/>
              </a:ext>
            </a:extLst>
          </p:cNvPr>
          <p:cNvSpPr txBox="1"/>
          <p:nvPr/>
        </p:nvSpPr>
        <p:spPr>
          <a:xfrm>
            <a:off x="4166558" y="2644108"/>
            <a:ext cx="4605904" cy="206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TT" b="1" dirty="0"/>
              <a:t>Policy Integration</a:t>
            </a:r>
            <a:r>
              <a:rPr lang="en-TT" dirty="0"/>
              <a:t> / </a:t>
            </a:r>
            <a:r>
              <a:rPr lang="en-TT" dirty="0" err="1">
                <a:solidFill>
                  <a:schemeClr val="accent5">
                    <a:lumMod val="75000"/>
                  </a:schemeClr>
                </a:solidFill>
              </a:rPr>
              <a:t>Integración</a:t>
            </a:r>
            <a:r>
              <a:rPr lang="en-TT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TT" dirty="0" err="1">
                <a:solidFill>
                  <a:schemeClr val="accent5">
                    <a:lumMod val="75000"/>
                  </a:schemeClr>
                </a:solidFill>
              </a:rPr>
              <a:t>políticas</a:t>
            </a:r>
            <a:endParaRPr lang="en-TT" dirty="0">
              <a:solidFill>
                <a:schemeClr val="accent5">
                  <a:lumMod val="75000"/>
                </a:schemeClr>
              </a:solidFill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National Drug Policy – Demand Reduction Pillar / 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Plan Nacional de Drogas – Pilar de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reducción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de la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demanda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Operational Plan 2026-30 / 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Plan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Operativo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2026-30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TT" sz="1100" b="0" i="0" dirty="0">
                <a:solidFill>
                  <a:srgbClr val="000000"/>
                </a:solidFill>
                <a:effectLst/>
                <a:latin typeface="+mj-lt"/>
              </a:rPr>
              <a:t>Demand Reduction Goal: “Improve the physical, mental, social, spiritual and economic health and well-being of citizens” / </a:t>
            </a:r>
            <a:r>
              <a:rPr lang="es-ES" sz="1100" b="0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Objetivo de Reducción de la Demanda: “Mejorar la salud y el bienestar físico, mental, social, espiritual y económico de la ciudadanía”</a:t>
            </a:r>
          </a:p>
          <a:p>
            <a:pPr marL="171450" indent="-171450"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NADAPP Work Plan 2025 and ongoing / </a:t>
            </a:r>
            <a:r>
              <a:rPr lang="es-ES" sz="1200" b="0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Plan de Trabajo NADAPP 2025 y en curso</a:t>
            </a:r>
            <a:endParaRPr lang="en-TT" sz="1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endParaRPr sz="1200" dirty="0"/>
          </a:p>
        </p:txBody>
      </p:sp>
      <p:sp>
        <p:nvSpPr>
          <p:cNvPr id="3" name="Google Shape;210;p29">
            <a:extLst>
              <a:ext uri="{FF2B5EF4-FFF2-40B4-BE49-F238E27FC236}">
                <a16:creationId xmlns:a16="http://schemas.microsoft.com/office/drawing/2014/main" id="{BDF8664A-545C-EBEB-6CE1-F21EC27EF960}"/>
              </a:ext>
            </a:extLst>
          </p:cNvPr>
          <p:cNvSpPr txBox="1"/>
          <p:nvPr/>
        </p:nvSpPr>
        <p:spPr>
          <a:xfrm>
            <a:off x="276226" y="1406297"/>
            <a:ext cx="3519398" cy="140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SzPts val="1200"/>
            </a:pPr>
            <a:r>
              <a:rPr lang="en-TT" b="1" dirty="0"/>
              <a:t>Capacity Building / </a:t>
            </a:r>
            <a:r>
              <a:rPr lang="en-TT" b="1" dirty="0">
                <a:solidFill>
                  <a:schemeClr val="accent5">
                    <a:lumMod val="75000"/>
                  </a:schemeClr>
                </a:solidFill>
              </a:rPr>
              <a:t>Desarrollo de </a:t>
            </a:r>
            <a:r>
              <a:rPr lang="en-TT" b="1" dirty="0" err="1">
                <a:solidFill>
                  <a:schemeClr val="accent5">
                    <a:lumMod val="75000"/>
                  </a:schemeClr>
                </a:solidFill>
              </a:rPr>
              <a:t>capacidades</a:t>
            </a:r>
            <a:endParaRPr lang="en-TT" dirty="0">
              <a:solidFill>
                <a:schemeClr val="accent5">
                  <a:lumMod val="75000"/>
                </a:schemeClr>
              </a:solidFill>
            </a:endParaRPr>
          </a:p>
          <a:p>
            <a:pPr marL="171450" indent="-171450">
              <a:buSzPts val="1200"/>
              <a:buFont typeface="Arial" panose="020B0604020202020204" pitchFamily="34" charset="0"/>
              <a:buChar char="•"/>
            </a:pPr>
            <a:r>
              <a:rPr lang="en-TT" sz="1200" dirty="0"/>
              <a:t>Train community leaders and service providers using lessons from the pilot. /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Capacitar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líderes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locales y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proveedores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servicios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utilizando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las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lecciones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del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piloto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dirty="0"/>
          </a:p>
        </p:txBody>
      </p:sp>
      <p:sp>
        <p:nvSpPr>
          <p:cNvPr id="4" name="Google Shape;212;p29">
            <a:extLst>
              <a:ext uri="{FF2B5EF4-FFF2-40B4-BE49-F238E27FC236}">
                <a16:creationId xmlns:a16="http://schemas.microsoft.com/office/drawing/2014/main" id="{A3684061-28C5-3F58-0349-640AE9CB1914}"/>
              </a:ext>
            </a:extLst>
          </p:cNvPr>
          <p:cNvSpPr txBox="1"/>
          <p:nvPr/>
        </p:nvSpPr>
        <p:spPr>
          <a:xfrm>
            <a:off x="296536" y="2770672"/>
            <a:ext cx="3594676" cy="176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TT" b="1" dirty="0"/>
              <a:t>Expansion</a:t>
            </a:r>
            <a:r>
              <a:rPr lang="en-TT" sz="1200" dirty="0"/>
              <a:t> /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Expansión</a:t>
            </a:r>
            <a:endParaRPr lang="en-TT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Replicate the pilot in other vulnerable communities.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Replicar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el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piloto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en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otras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comunidades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vulnerables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Strengthen inter-agency collaboration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Reforzar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la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colaboración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inter-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agencia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Secure governmental commitment and technical support.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Asegurar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el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compromisos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del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Gobierno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y el </a:t>
            </a:r>
            <a:r>
              <a:rPr lang="en-TT" sz="1200" dirty="0" err="1">
                <a:solidFill>
                  <a:schemeClr val="accent5">
                    <a:lumMod val="75000"/>
                  </a:schemeClr>
                </a:solidFill>
              </a:rPr>
              <a:t>apoyo</a:t>
            </a:r>
            <a:r>
              <a:rPr lang="en-TT" sz="1200" dirty="0">
                <a:solidFill>
                  <a:schemeClr val="accent5">
                    <a:lumMod val="75000"/>
                  </a:schemeClr>
                </a:solidFill>
              </a:rPr>
              <a:t> Técnico. </a:t>
            </a:r>
          </a:p>
        </p:txBody>
      </p:sp>
      <p:sp>
        <p:nvSpPr>
          <p:cNvPr id="9" name="Google Shape;212;p29">
            <a:extLst>
              <a:ext uri="{FF2B5EF4-FFF2-40B4-BE49-F238E27FC236}">
                <a16:creationId xmlns:a16="http://schemas.microsoft.com/office/drawing/2014/main" id="{18DA99AF-EA00-E113-840D-EF8CCE6D1295}"/>
              </a:ext>
            </a:extLst>
          </p:cNvPr>
          <p:cNvSpPr txBox="1"/>
          <p:nvPr/>
        </p:nvSpPr>
        <p:spPr>
          <a:xfrm>
            <a:off x="4063062" y="1363757"/>
            <a:ext cx="4941000" cy="1207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TT" b="1" dirty="0"/>
              <a:t>Monitoring &amp; Evaluation / </a:t>
            </a:r>
            <a:r>
              <a:rPr lang="en-TT" b="1" dirty="0" err="1">
                <a:solidFill>
                  <a:schemeClr val="accent5">
                    <a:lumMod val="75000"/>
                  </a:schemeClr>
                </a:solidFill>
              </a:rPr>
              <a:t>Monitoreo</a:t>
            </a:r>
            <a:r>
              <a:rPr lang="en-TT" b="1" dirty="0">
                <a:solidFill>
                  <a:schemeClr val="accent5">
                    <a:lumMod val="75000"/>
                  </a:schemeClr>
                </a:solidFill>
              </a:rPr>
              <a:t> y </a:t>
            </a:r>
            <a:r>
              <a:rPr lang="en-TT" b="1" dirty="0" err="1">
                <a:solidFill>
                  <a:schemeClr val="accent5">
                    <a:lumMod val="75000"/>
                  </a:schemeClr>
                </a:solidFill>
              </a:rPr>
              <a:t>Evaluación</a:t>
            </a:r>
            <a:endParaRPr lang="en-TT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Utilise community mapping, feedback mechanisms, and data collection tools to measure impact and refine strategies. </a:t>
            </a: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Utilizar el mapeo comunitario, mecanismos de retroalimentación y herramientas de recopilación de datos para medir el impacto y perfeccionar las estrategias.</a:t>
            </a:r>
            <a:endParaRPr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/>
          <p:nvPr/>
        </p:nvSpPr>
        <p:spPr>
          <a:xfrm>
            <a:off x="0" y="845549"/>
            <a:ext cx="4505400" cy="36110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276225" y="980671"/>
            <a:ext cx="3905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sz="1100" dirty="0"/>
          </a:p>
        </p:txBody>
      </p:sp>
      <p:sp>
        <p:nvSpPr>
          <p:cNvPr id="229" name="Google Shape;229;p30"/>
          <p:cNvSpPr txBox="1"/>
          <p:nvPr/>
        </p:nvSpPr>
        <p:spPr>
          <a:xfrm>
            <a:off x="276225" y="1302950"/>
            <a:ext cx="4224194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TT" sz="1200" dirty="0"/>
              <a:t>Overcoming stigma and ensuring all populations are included.</a:t>
            </a:r>
          </a:p>
          <a:p>
            <a:endParaRPr lang="en-TT" sz="1200" dirty="0"/>
          </a:p>
          <a:p>
            <a:r>
              <a:rPr lang="en-TT" sz="1200" dirty="0"/>
              <a:t>Securing consistent funding for transportation, facilitators, and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TT" sz="1200" dirty="0"/>
              <a:t>Adopted an approach that requires a particular skillset</a:t>
            </a:r>
          </a:p>
          <a:p>
            <a:endParaRPr lang="en-TT" sz="1200" dirty="0"/>
          </a:p>
          <a:p>
            <a:r>
              <a:rPr lang="en-TT" sz="1200" dirty="0"/>
              <a:t>Seasonal flooding and other environmental factors can affect accessibility</a:t>
            </a:r>
          </a:p>
          <a:p>
            <a:endParaRPr lang="en-TT" sz="1200" dirty="0"/>
          </a:p>
          <a:p>
            <a:r>
              <a:rPr lang="en-TT" sz="1200" dirty="0"/>
              <a:t>Ensuring long-term government support and policy integration</a:t>
            </a:r>
          </a:p>
          <a:p>
            <a:endParaRPr lang="en-TT" sz="1200" dirty="0"/>
          </a:p>
          <a:p>
            <a:r>
              <a:rPr lang="en-TT" sz="1200" dirty="0"/>
              <a:t>Requires a paradigm shift in the way that programmes are created and implemented </a:t>
            </a:r>
          </a:p>
          <a:p>
            <a:endParaRPr lang="en-TT" sz="1200" dirty="0"/>
          </a:p>
        </p:txBody>
      </p:sp>
      <p:sp>
        <p:nvSpPr>
          <p:cNvPr id="230" name="Google Shape;230;p30"/>
          <p:cNvSpPr txBox="1"/>
          <p:nvPr/>
        </p:nvSpPr>
        <p:spPr>
          <a:xfrm>
            <a:off x="4777000" y="1287962"/>
            <a:ext cx="4166025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SzPts val="1200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Superar el estigma y garantizar la inclusión de todas las poblaciones.</a:t>
            </a:r>
          </a:p>
          <a:p>
            <a:pPr>
              <a:buSzPts val="1200"/>
            </a:pPr>
            <a:endParaRPr lang="es-ES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ts val="1200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Garantizar una financiación constante para el transporte, los facilitadores y los materiales.</a:t>
            </a:r>
          </a:p>
          <a:p>
            <a:pPr marL="171450" indent="-171450"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Adoptar un enfoque que requiere un conjunto específico de habilidades.</a:t>
            </a:r>
          </a:p>
          <a:p>
            <a:pPr>
              <a:buSzPts val="1200"/>
            </a:pPr>
            <a:endParaRPr lang="es-ES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ts val="1200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Las inundaciones estacionales y otros factores ambientales pueden afectar la accesibilidad.</a:t>
            </a:r>
          </a:p>
          <a:p>
            <a:pPr>
              <a:buSzPts val="1200"/>
            </a:pPr>
            <a:endParaRPr lang="es-ES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ts val="1200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Garantizar el apoyo gubernamental a largo plazo y la integración de políticas.</a:t>
            </a:r>
          </a:p>
          <a:p>
            <a:pPr>
              <a:buSzPts val="1200"/>
            </a:pPr>
            <a:endParaRPr lang="es-ES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SzPts val="1200"/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Requiere un cambio de paradigma en la forma en que se crean e implementan los programas.</a:t>
            </a:r>
            <a:endParaRPr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7" name="Google Shape;237;p30"/>
          <p:cNvSpPr/>
          <p:nvPr/>
        </p:nvSpPr>
        <p:spPr>
          <a:xfrm>
            <a:off x="0" y="-396158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" y="6373"/>
            <a:ext cx="427167" cy="4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1255225" y="-12350"/>
            <a:ext cx="7687800" cy="48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FFFFFF"/>
                </a:solidFill>
              </a:rPr>
              <a:t>Challenges &amp; opportunities / </a:t>
            </a:r>
            <a:r>
              <a:rPr lang="es" sz="2000" b="1" dirty="0">
                <a:solidFill>
                  <a:schemeClr val="accent5">
                    <a:lumMod val="50000"/>
                  </a:schemeClr>
                </a:solidFill>
              </a:rPr>
              <a:t>Retos y oportunidades</a:t>
            </a:r>
            <a:endParaRPr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8;p30">
            <a:extLst>
              <a:ext uri="{FF2B5EF4-FFF2-40B4-BE49-F238E27FC236}">
                <a16:creationId xmlns:a16="http://schemas.microsoft.com/office/drawing/2014/main" id="{08FCBBD8-D854-EB3C-3BB0-54741DD06F50}"/>
              </a:ext>
            </a:extLst>
          </p:cNvPr>
          <p:cNvSpPr txBox="1"/>
          <p:nvPr/>
        </p:nvSpPr>
        <p:spPr>
          <a:xfrm>
            <a:off x="4760762" y="966583"/>
            <a:ext cx="3905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b="1" dirty="0">
                <a:solidFill>
                  <a:srgbClr val="C00000"/>
                </a:solidFill>
              </a:rPr>
              <a:t>Retos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>
          <a:extLst>
            <a:ext uri="{FF2B5EF4-FFF2-40B4-BE49-F238E27FC236}">
              <a16:creationId xmlns:a16="http://schemas.microsoft.com/office/drawing/2014/main" id="{03B85539-1833-4F5C-C6BC-6327E35E4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E76B0890-BC34-1E64-799B-1026BD7D2E0A}"/>
              </a:ext>
            </a:extLst>
          </p:cNvPr>
          <p:cNvSpPr/>
          <p:nvPr/>
        </p:nvSpPr>
        <p:spPr>
          <a:xfrm>
            <a:off x="0" y="845549"/>
            <a:ext cx="4505400" cy="36110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0">
            <a:extLst>
              <a:ext uri="{FF2B5EF4-FFF2-40B4-BE49-F238E27FC236}">
                <a16:creationId xmlns:a16="http://schemas.microsoft.com/office/drawing/2014/main" id="{B3DBB68D-3E95-5262-C58B-150F8A78F07B}"/>
              </a:ext>
            </a:extLst>
          </p:cNvPr>
          <p:cNvSpPr txBox="1"/>
          <p:nvPr/>
        </p:nvSpPr>
        <p:spPr>
          <a:xfrm>
            <a:off x="276225" y="983520"/>
            <a:ext cx="3905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Opportunities	</a:t>
            </a:r>
            <a:endParaRPr sz="1100" dirty="0"/>
          </a:p>
        </p:txBody>
      </p:sp>
      <p:sp>
        <p:nvSpPr>
          <p:cNvPr id="229" name="Google Shape;229;p30">
            <a:extLst>
              <a:ext uri="{FF2B5EF4-FFF2-40B4-BE49-F238E27FC236}">
                <a16:creationId xmlns:a16="http://schemas.microsoft.com/office/drawing/2014/main" id="{BC533A77-AE82-B583-BD85-9AB836F85C29}"/>
              </a:ext>
            </a:extLst>
          </p:cNvPr>
          <p:cNvSpPr txBox="1"/>
          <p:nvPr/>
        </p:nvSpPr>
        <p:spPr>
          <a:xfrm>
            <a:off x="4781625" y="1321984"/>
            <a:ext cx="4224194" cy="286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Empodera a los actores comunitarios locales, fortalece las redes locales y fomenta iniciativas autosostenibles.</a:t>
            </a:r>
          </a:p>
          <a:p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El modelo puede adaptarse y replicarse en otras comunidades para satisfacer sus necesidades.</a:t>
            </a:r>
          </a:p>
          <a:p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Integra la educación, las actividades recreativas y las políticas para lograr un impacto a largo plazo.</a:t>
            </a:r>
          </a:p>
          <a:p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El apoyo continuo de COPOLAD mejora la alineación de las políticas con las mejores prácticas globales.</a:t>
            </a:r>
            <a:endParaRPr lang="en-TT" dirty="0"/>
          </a:p>
        </p:txBody>
      </p:sp>
      <p:sp>
        <p:nvSpPr>
          <p:cNvPr id="230" name="Google Shape;230;p30">
            <a:extLst>
              <a:ext uri="{FF2B5EF4-FFF2-40B4-BE49-F238E27FC236}">
                <a16:creationId xmlns:a16="http://schemas.microsoft.com/office/drawing/2014/main" id="{3E31B818-939D-806F-E34C-85A1D0B02644}"/>
              </a:ext>
            </a:extLst>
          </p:cNvPr>
          <p:cNvSpPr txBox="1"/>
          <p:nvPr/>
        </p:nvSpPr>
        <p:spPr>
          <a:xfrm>
            <a:off x="276225" y="1321984"/>
            <a:ext cx="3905700" cy="26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SzPts val="1200"/>
            </a:pPr>
            <a:r>
              <a:rPr lang="en-TT" dirty="0"/>
              <a:t>Empowers local community actors, strengthens local networks and fosters self-sustaining initiatives.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T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TT" dirty="0"/>
              <a:t>The model can be adapted and replicated across other communities to meet their needs </a:t>
            </a:r>
            <a:endParaRPr lang="en-TT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TT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TT" dirty="0"/>
              <a:t>Integrates education, recreational activity, and policy for long-term impact.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TT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TT" dirty="0"/>
              <a:t>COPOLAD’s continued support enhances policy alignment with global best practices.</a:t>
            </a:r>
            <a:endParaRPr dirty="0"/>
          </a:p>
        </p:txBody>
      </p:sp>
      <p:sp>
        <p:nvSpPr>
          <p:cNvPr id="237" name="Google Shape;237;p30">
            <a:extLst>
              <a:ext uri="{FF2B5EF4-FFF2-40B4-BE49-F238E27FC236}">
                <a16:creationId xmlns:a16="http://schemas.microsoft.com/office/drawing/2014/main" id="{42052D27-9616-207B-BF82-995475A83BE6}"/>
              </a:ext>
            </a:extLst>
          </p:cNvPr>
          <p:cNvSpPr/>
          <p:nvPr/>
        </p:nvSpPr>
        <p:spPr>
          <a:xfrm>
            <a:off x="0" y="-396158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0">
            <a:extLst>
              <a:ext uri="{FF2B5EF4-FFF2-40B4-BE49-F238E27FC236}">
                <a16:creationId xmlns:a16="http://schemas.microsoft.com/office/drawing/2014/main" id="{596B2AAB-E17B-E0CA-5560-AFC76F12F4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" y="6373"/>
            <a:ext cx="427167" cy="4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>
            <a:extLst>
              <a:ext uri="{FF2B5EF4-FFF2-40B4-BE49-F238E27FC236}">
                <a16:creationId xmlns:a16="http://schemas.microsoft.com/office/drawing/2014/main" id="{E2C41B90-B40F-F7F8-1991-7A002DB9A08D}"/>
              </a:ext>
            </a:extLst>
          </p:cNvPr>
          <p:cNvSpPr txBox="1"/>
          <p:nvPr/>
        </p:nvSpPr>
        <p:spPr>
          <a:xfrm>
            <a:off x="1255225" y="-12350"/>
            <a:ext cx="7687800" cy="48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FFFFFF"/>
                </a:solidFill>
              </a:rPr>
              <a:t>Challenges &amp; opportunities / </a:t>
            </a:r>
            <a:r>
              <a:rPr lang="es" sz="2000" b="1" dirty="0">
                <a:solidFill>
                  <a:schemeClr val="accent5">
                    <a:lumMod val="50000"/>
                  </a:schemeClr>
                </a:solidFill>
              </a:rPr>
              <a:t>Retos y oportunidades</a:t>
            </a:r>
            <a:endParaRPr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2" name="Google Shape;242;p30">
            <a:extLst>
              <a:ext uri="{FF2B5EF4-FFF2-40B4-BE49-F238E27FC236}">
                <a16:creationId xmlns:a16="http://schemas.microsoft.com/office/drawing/2014/main" id="{B3AC70FA-A467-3162-8A4F-838E353001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>
            <a:extLst>
              <a:ext uri="{FF2B5EF4-FFF2-40B4-BE49-F238E27FC236}">
                <a16:creationId xmlns:a16="http://schemas.microsoft.com/office/drawing/2014/main" id="{6587EAE9-60D2-CA13-2668-42C1CF5493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>
            <a:extLst>
              <a:ext uri="{FF2B5EF4-FFF2-40B4-BE49-F238E27FC236}">
                <a16:creationId xmlns:a16="http://schemas.microsoft.com/office/drawing/2014/main" id="{F47C353E-16CC-B43D-8BC8-7A898F8CC3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>
            <a:extLst>
              <a:ext uri="{FF2B5EF4-FFF2-40B4-BE49-F238E27FC236}">
                <a16:creationId xmlns:a16="http://schemas.microsoft.com/office/drawing/2014/main" id="{EE719035-B696-EF56-8243-B0B369AA36E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>
            <a:extLst>
              <a:ext uri="{FF2B5EF4-FFF2-40B4-BE49-F238E27FC236}">
                <a16:creationId xmlns:a16="http://schemas.microsoft.com/office/drawing/2014/main" id="{D0DFC1DD-C95B-25EC-BCA7-D7137CEA2B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148785D8-D44C-5D73-A0E0-91DFF47BE28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8;p30">
            <a:extLst>
              <a:ext uri="{FF2B5EF4-FFF2-40B4-BE49-F238E27FC236}">
                <a16:creationId xmlns:a16="http://schemas.microsoft.com/office/drawing/2014/main" id="{15DC02AF-A3EE-4A0E-2FF8-2A5EA89E1634}"/>
              </a:ext>
            </a:extLst>
          </p:cNvPr>
          <p:cNvSpPr txBox="1"/>
          <p:nvPr/>
        </p:nvSpPr>
        <p:spPr>
          <a:xfrm>
            <a:off x="4781625" y="981619"/>
            <a:ext cx="3905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b="1" dirty="0">
                <a:solidFill>
                  <a:srgbClr val="C00000"/>
                </a:solidFill>
              </a:rPr>
              <a:t>Oportunidades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4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/>
          <p:nvPr/>
        </p:nvSpPr>
        <p:spPr>
          <a:xfrm>
            <a:off x="0" y="6199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433599" y="329619"/>
            <a:ext cx="622710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you! </a:t>
            </a:r>
            <a:r>
              <a:rPr lang="es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/ ¡Gracias!</a:t>
            </a:r>
            <a:endParaRPr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5222"/>
            <a:ext cx="2462082" cy="239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E9C7A-27CD-CC1F-5A5C-7890F62E6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99" y="1314230"/>
            <a:ext cx="4157429" cy="3118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18A11-B200-9262-7802-974A507CAC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32" r="12965" b="18721"/>
          <a:stretch/>
        </p:blipFill>
        <p:spPr>
          <a:xfrm rot="5400000">
            <a:off x="6707038" y="1458158"/>
            <a:ext cx="1887262" cy="1586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C98678-714B-B056-2993-3EEEDFF8FC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1939" y="1326350"/>
            <a:ext cx="1883517" cy="14126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3C6A69-3937-858E-FE42-D86C2E4D191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98"/>
          <a:stretch/>
        </p:blipFill>
        <p:spPr>
          <a:xfrm>
            <a:off x="4819480" y="2912670"/>
            <a:ext cx="1894132" cy="15242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C49D2E-D7B9-4679-D36A-2CFEC31B25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5805" y="3255176"/>
            <a:ext cx="1608244" cy="12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0449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B71BCA-3127-4B24-80A9-27113B9EA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2ceeb-fd15-4065-892e-5be14dece4ff"/>
    <ds:schemaRef ds:uri="14feb837-75b8-4da0-839f-eb1c5ea2152d"/>
    <ds:schemaRef ds:uri="61c22d5d-bdf7-4cb5-8a9c-6c2807347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D3DF12-508C-4BA6-B51B-BD683C6AC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0C6FF5-22C4-4E37-A74E-53F2D5A36804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3d2ceeb-fd15-4065-892e-5be14dece4ff"/>
    <ds:schemaRef ds:uri="http://purl.org/dc/terms/"/>
    <ds:schemaRef ds:uri="http://purl.org/dc/dcmitype/"/>
    <ds:schemaRef ds:uri="http://schemas.openxmlformats.org/package/2006/metadata/core-properties"/>
    <ds:schemaRef ds:uri="61c22d5d-bdf7-4cb5-8a9c-6c28073473a9"/>
    <ds:schemaRef ds:uri="14feb837-75b8-4da0-839f-eb1c5ea2152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11713</TotalTime>
  <Words>1281</Words>
  <Application>Microsoft Office PowerPoint</Application>
  <PresentationFormat>Presentación en pantalla (16:9)</PresentationFormat>
  <Paragraphs>146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Simple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Mercedes Alonso Segoviano - FIIAPP</dc:creator>
  <cp:lastModifiedBy>Mercedes Alonso Segoviano - FIIAPP</cp:lastModifiedBy>
  <cp:revision>9</cp:revision>
  <dcterms:modified xsi:type="dcterms:W3CDTF">2025-03-23T17:30:41Z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MediaServiceImageTags">
    <vt:lpwstr/>
  </property>
  <property fmtid="{D5CDD505-2E9C-101B-9397-08002B2CF9AE}" pid="4" name="palabrasclavesitio">
    <vt:lpwstr/>
  </property>
  <property fmtid="{D5CDD505-2E9C-101B-9397-08002B2CF9AE}" pid="5" name="palabrasclaveempresa">
    <vt:lpwstr/>
  </property>
</Properties>
</file>