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4"/>
    <p:sldMasterId id="2147483671" r:id="rId5"/>
  </p:sldMasterIdLst>
  <p:notesMasterIdLst>
    <p:notesMasterId r:id="rId13"/>
  </p:notesMasterIdLst>
  <p:sldIdLst>
    <p:sldId id="256" r:id="rId6"/>
    <p:sldId id="263" r:id="rId7"/>
    <p:sldId id="257" r:id="rId8"/>
    <p:sldId id="259" r:id="rId9"/>
    <p:sldId id="271" r:id="rId10"/>
    <p:sldId id="288" r:id="rId11"/>
    <p:sldId id="284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19FB1-52CD-4A6A-8004-986EF214D823}" v="11" dt="2025-03-23T10:07:28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edes Alonso Segoviano - FIIAPP" userId="2119bbcc-7b0b-45fd-ae80-88cf7c99f0cd" providerId="ADAL" clId="{E6F19FB1-52CD-4A6A-8004-986EF214D823}"/>
    <pc:docChg chg="undo redo custSel modSld">
      <pc:chgData name="Mercedes Alonso Segoviano - FIIAPP" userId="2119bbcc-7b0b-45fd-ae80-88cf7c99f0cd" providerId="ADAL" clId="{E6F19FB1-52CD-4A6A-8004-986EF214D823}" dt="2025-03-23T10:11:40.602" v="184" actId="207"/>
      <pc:docMkLst>
        <pc:docMk/>
      </pc:docMkLst>
      <pc:sldChg chg="addSp delSp modSp mod">
        <pc:chgData name="Mercedes Alonso Segoviano - FIIAPP" userId="2119bbcc-7b0b-45fd-ae80-88cf7c99f0cd" providerId="ADAL" clId="{E6F19FB1-52CD-4A6A-8004-986EF214D823}" dt="2025-03-23T10:11:40.602" v="184" actId="207"/>
        <pc:sldMkLst>
          <pc:docMk/>
          <pc:sldMk cId="0" sldId="257"/>
        </pc:sldMkLst>
        <pc:spChg chg="mod">
          <ac:chgData name="Mercedes Alonso Segoviano - FIIAPP" userId="2119bbcc-7b0b-45fd-ae80-88cf7c99f0cd" providerId="ADAL" clId="{E6F19FB1-52CD-4A6A-8004-986EF214D823}" dt="2025-03-23T10:11:18.367" v="182" actId="179"/>
          <ac:spMkLst>
            <pc:docMk/>
            <pc:sldMk cId="0" sldId="257"/>
            <ac:spMk id="3" creationId="{610A0341-A8ED-CB3A-E63E-EB0102BF66B4}"/>
          </ac:spMkLst>
        </pc:spChg>
        <pc:spChg chg="add mod">
          <ac:chgData name="Mercedes Alonso Segoviano - FIIAPP" userId="2119bbcc-7b0b-45fd-ae80-88cf7c99f0cd" providerId="ADAL" clId="{E6F19FB1-52CD-4A6A-8004-986EF214D823}" dt="2025-03-23T10:11:32.023" v="183" actId="255"/>
          <ac:spMkLst>
            <pc:docMk/>
            <pc:sldMk cId="0" sldId="257"/>
            <ac:spMk id="4" creationId="{A70D80F1-7766-66EC-6DB8-B5DD64611174}"/>
          </ac:spMkLst>
        </pc:spChg>
        <pc:spChg chg="add mod">
          <ac:chgData name="Mercedes Alonso Segoviano - FIIAPP" userId="2119bbcc-7b0b-45fd-ae80-88cf7c99f0cd" providerId="ADAL" clId="{E6F19FB1-52CD-4A6A-8004-986EF214D823}" dt="2025-03-23T10:11:13.569" v="181" actId="179"/>
          <ac:spMkLst>
            <pc:docMk/>
            <pc:sldMk cId="0" sldId="257"/>
            <ac:spMk id="6" creationId="{4C20891D-BC1D-7D56-D967-3337EC47F9E0}"/>
          </ac:spMkLst>
        </pc:spChg>
        <pc:spChg chg="mod">
          <ac:chgData name="Mercedes Alonso Segoviano - FIIAPP" userId="2119bbcc-7b0b-45fd-ae80-88cf7c99f0cd" providerId="ADAL" clId="{E6F19FB1-52CD-4A6A-8004-986EF214D823}" dt="2025-03-23T10:11:40.602" v="184" actId="207"/>
          <ac:spMkLst>
            <pc:docMk/>
            <pc:sldMk cId="0" sldId="257"/>
            <ac:spMk id="149" creationId="{00000000-0000-0000-0000-000000000000}"/>
          </ac:spMkLst>
        </pc:spChg>
        <pc:spChg chg="mod">
          <ac:chgData name="Mercedes Alonso Segoviano - FIIAPP" userId="2119bbcc-7b0b-45fd-ae80-88cf7c99f0cd" providerId="ADAL" clId="{E6F19FB1-52CD-4A6A-8004-986EF214D823}" dt="2025-03-23T10:00:24.345" v="17" actId="20577"/>
          <ac:spMkLst>
            <pc:docMk/>
            <pc:sldMk cId="0" sldId="257"/>
            <ac:spMk id="152" creationId="{00000000-0000-0000-0000-000000000000}"/>
          </ac:spMkLst>
        </pc:spChg>
        <pc:picChg chg="mod">
          <ac:chgData name="Mercedes Alonso Segoviano - FIIAPP" userId="2119bbcc-7b0b-45fd-ae80-88cf7c99f0cd" providerId="ADAL" clId="{E6F19FB1-52CD-4A6A-8004-986EF214D823}" dt="2025-03-23T10:10:13.958" v="170" actId="1076"/>
          <ac:picMkLst>
            <pc:docMk/>
            <pc:sldMk cId="0" sldId="257"/>
            <ac:picMk id="5" creationId="{C02AADD7-A9C2-F613-093D-F1D60456BF30}"/>
          </ac:picMkLst>
        </pc:picChg>
        <pc:cxnChg chg="del mod">
          <ac:chgData name="Mercedes Alonso Segoviano - FIIAPP" userId="2119bbcc-7b0b-45fd-ae80-88cf7c99f0cd" providerId="ADAL" clId="{E6F19FB1-52CD-4A6A-8004-986EF214D823}" dt="2025-03-23T10:09:57.974" v="166" actId="478"/>
          <ac:cxnSpMkLst>
            <pc:docMk/>
            <pc:sldMk cId="0" sldId="257"/>
            <ac:cxnSpMk id="154" creationId="{00000000-0000-0000-0000-000000000000}"/>
          </ac:cxnSpMkLst>
        </pc:cxnChg>
      </pc:sldChg>
      <pc:sldChg chg="addSp delSp modSp mod">
        <pc:chgData name="Mercedes Alonso Segoviano - FIIAPP" userId="2119bbcc-7b0b-45fd-ae80-88cf7c99f0cd" providerId="ADAL" clId="{E6F19FB1-52CD-4A6A-8004-986EF214D823}" dt="2025-03-23T10:02:38.231" v="59" actId="1076"/>
        <pc:sldMkLst>
          <pc:docMk/>
          <pc:sldMk cId="0" sldId="259"/>
        </pc:sldMkLst>
        <pc:spChg chg="add mod">
          <ac:chgData name="Mercedes Alonso Segoviano - FIIAPP" userId="2119bbcc-7b0b-45fd-ae80-88cf7c99f0cd" providerId="ADAL" clId="{E6F19FB1-52CD-4A6A-8004-986EF214D823}" dt="2025-03-23T10:02:16.393" v="55" actId="1076"/>
          <ac:spMkLst>
            <pc:docMk/>
            <pc:sldMk cId="0" sldId="259"/>
            <ac:spMk id="9" creationId="{B1A825A6-6A52-AA8F-5BBE-8A1538194D26}"/>
          </ac:spMkLst>
        </pc:spChg>
        <pc:spChg chg="add mod">
          <ac:chgData name="Mercedes Alonso Segoviano - FIIAPP" userId="2119bbcc-7b0b-45fd-ae80-88cf7c99f0cd" providerId="ADAL" clId="{E6F19FB1-52CD-4A6A-8004-986EF214D823}" dt="2025-03-23T10:02:38.231" v="59" actId="1076"/>
          <ac:spMkLst>
            <pc:docMk/>
            <pc:sldMk cId="0" sldId="259"/>
            <ac:spMk id="10" creationId="{24E19ACF-BC5F-28BD-177E-63FC8FEE490A}"/>
          </ac:spMkLst>
        </pc:spChg>
        <pc:spChg chg="mod">
          <ac:chgData name="Mercedes Alonso Segoviano - FIIAPP" userId="2119bbcc-7b0b-45fd-ae80-88cf7c99f0cd" providerId="ADAL" clId="{E6F19FB1-52CD-4A6A-8004-986EF214D823}" dt="2025-03-23T10:02:07.738" v="52" actId="1076"/>
          <ac:spMkLst>
            <pc:docMk/>
            <pc:sldMk cId="0" sldId="259"/>
            <ac:spMk id="187" creationId="{00000000-0000-0000-0000-000000000000}"/>
          </ac:spMkLst>
        </pc:spChg>
        <pc:spChg chg="mod">
          <ac:chgData name="Mercedes Alonso Segoviano - FIIAPP" userId="2119bbcc-7b0b-45fd-ae80-88cf7c99f0cd" providerId="ADAL" clId="{E6F19FB1-52CD-4A6A-8004-986EF214D823}" dt="2025-03-23T10:02:10.623" v="53" actId="1076"/>
          <ac:spMkLst>
            <pc:docMk/>
            <pc:sldMk cId="0" sldId="259"/>
            <ac:spMk id="189" creationId="{00000000-0000-0000-0000-000000000000}"/>
          </ac:spMkLst>
        </pc:spChg>
        <pc:spChg chg="mod">
          <ac:chgData name="Mercedes Alonso Segoviano - FIIAPP" userId="2119bbcc-7b0b-45fd-ae80-88cf7c99f0cd" providerId="ADAL" clId="{E6F19FB1-52CD-4A6A-8004-986EF214D823}" dt="2025-03-23T10:02:28.011" v="57" actId="1076"/>
          <ac:spMkLst>
            <pc:docMk/>
            <pc:sldMk cId="0" sldId="259"/>
            <ac:spMk id="193" creationId="{00000000-0000-0000-0000-000000000000}"/>
          </ac:spMkLst>
        </pc:spChg>
        <pc:picChg chg="del">
          <ac:chgData name="Mercedes Alonso Segoviano - FIIAPP" userId="2119bbcc-7b0b-45fd-ae80-88cf7c99f0cd" providerId="ADAL" clId="{E6F19FB1-52CD-4A6A-8004-986EF214D823}" dt="2025-03-23T10:02:20.940" v="56" actId="478"/>
          <ac:picMkLst>
            <pc:docMk/>
            <pc:sldMk cId="0" sldId="259"/>
            <ac:picMk id="192" creationId="{00000000-0000-0000-0000-000000000000}"/>
          </ac:picMkLst>
        </pc:picChg>
      </pc:sldChg>
      <pc:sldChg chg="addSp modSp mod">
        <pc:chgData name="Mercedes Alonso Segoviano - FIIAPP" userId="2119bbcc-7b0b-45fd-ae80-88cf7c99f0cd" providerId="ADAL" clId="{E6F19FB1-52CD-4A6A-8004-986EF214D823}" dt="2025-03-23T10:10:56.356" v="178" actId="1076"/>
        <pc:sldMkLst>
          <pc:docMk/>
          <pc:sldMk cId="34465576" sldId="263"/>
        </pc:sldMkLst>
        <pc:spChg chg="mod">
          <ac:chgData name="Mercedes Alonso Segoviano - FIIAPP" userId="2119bbcc-7b0b-45fd-ae80-88cf7c99f0cd" providerId="ADAL" clId="{E6F19FB1-52CD-4A6A-8004-986EF214D823}" dt="2025-03-23T09:58:49.514" v="2" actId="1076"/>
          <ac:spMkLst>
            <pc:docMk/>
            <pc:sldMk cId="34465576" sldId="263"/>
            <ac:spMk id="4" creationId="{EC713F53-696B-752F-5CA6-E7693EEFE9D2}"/>
          </ac:spMkLst>
        </pc:spChg>
        <pc:spChg chg="add mod">
          <ac:chgData name="Mercedes Alonso Segoviano - FIIAPP" userId="2119bbcc-7b0b-45fd-ae80-88cf7c99f0cd" providerId="ADAL" clId="{E6F19FB1-52CD-4A6A-8004-986EF214D823}" dt="2025-03-23T09:58:58.870" v="4" actId="207"/>
          <ac:spMkLst>
            <pc:docMk/>
            <pc:sldMk cId="34465576" sldId="263"/>
            <ac:spMk id="5" creationId="{46FC09EA-E1F4-B8FE-E934-C86087CE20C8}"/>
          </ac:spMkLst>
        </pc:spChg>
        <pc:picChg chg="mod">
          <ac:chgData name="Mercedes Alonso Segoviano - FIIAPP" userId="2119bbcc-7b0b-45fd-ae80-88cf7c99f0cd" providerId="ADAL" clId="{E6F19FB1-52CD-4A6A-8004-986EF214D823}" dt="2025-03-23T10:10:56.356" v="178" actId="1076"/>
          <ac:picMkLst>
            <pc:docMk/>
            <pc:sldMk cId="34465576" sldId="263"/>
            <ac:picMk id="2" creationId="{DE0F55FC-620B-7EC5-D0AA-3B152224E0B3}"/>
          </ac:picMkLst>
        </pc:picChg>
      </pc:sldChg>
      <pc:sldChg chg="addSp delSp modSp mod">
        <pc:chgData name="Mercedes Alonso Segoviano - FIIAPP" userId="2119bbcc-7b0b-45fd-ae80-88cf7c99f0cd" providerId="ADAL" clId="{E6F19FB1-52CD-4A6A-8004-986EF214D823}" dt="2025-03-23T10:03:41.059" v="67" actId="14100"/>
        <pc:sldMkLst>
          <pc:docMk/>
          <pc:sldMk cId="607739026" sldId="271"/>
        </pc:sldMkLst>
        <pc:spChg chg="add mod">
          <ac:chgData name="Mercedes Alonso Segoviano - FIIAPP" userId="2119bbcc-7b0b-45fd-ae80-88cf7c99f0cd" providerId="ADAL" clId="{E6F19FB1-52CD-4A6A-8004-986EF214D823}" dt="2025-03-23T10:03:33.580" v="66" actId="14100"/>
          <ac:spMkLst>
            <pc:docMk/>
            <pc:sldMk cId="607739026" sldId="271"/>
            <ac:spMk id="6" creationId="{E7326802-261F-F126-5340-E69985054ECB}"/>
          </ac:spMkLst>
        </pc:spChg>
        <pc:spChg chg="mod">
          <ac:chgData name="Mercedes Alonso Segoviano - FIIAPP" userId="2119bbcc-7b0b-45fd-ae80-88cf7c99f0cd" providerId="ADAL" clId="{E6F19FB1-52CD-4A6A-8004-986EF214D823}" dt="2025-03-23T10:03:41.059" v="67" actId="14100"/>
          <ac:spMkLst>
            <pc:docMk/>
            <pc:sldMk cId="607739026" sldId="271"/>
            <ac:spMk id="187" creationId="{6BDBD925-6B0D-AE87-3E1F-40187CDB76CF}"/>
          </ac:spMkLst>
        </pc:spChg>
        <pc:spChg chg="mod">
          <ac:chgData name="Mercedes Alonso Segoviano - FIIAPP" userId="2119bbcc-7b0b-45fd-ae80-88cf7c99f0cd" providerId="ADAL" clId="{E6F19FB1-52CD-4A6A-8004-986EF214D823}" dt="2025-03-23T10:03:09.924" v="64" actId="14100"/>
          <ac:spMkLst>
            <pc:docMk/>
            <pc:sldMk cId="607739026" sldId="271"/>
            <ac:spMk id="193" creationId="{1248CCBC-8127-6049-F804-54C686DADCF0}"/>
          </ac:spMkLst>
        </pc:spChg>
        <pc:picChg chg="del">
          <ac:chgData name="Mercedes Alonso Segoviano - FIIAPP" userId="2119bbcc-7b0b-45fd-ae80-88cf7c99f0cd" providerId="ADAL" clId="{E6F19FB1-52CD-4A6A-8004-986EF214D823}" dt="2025-03-23T10:03:05.886" v="63" actId="478"/>
          <ac:picMkLst>
            <pc:docMk/>
            <pc:sldMk cId="607739026" sldId="271"/>
            <ac:picMk id="192" creationId="{AA574B5A-D8DE-84E2-3587-045ACB72F3ED}"/>
          </ac:picMkLst>
        </pc:picChg>
      </pc:sldChg>
      <pc:sldChg chg="addSp delSp modSp mod">
        <pc:chgData name="Mercedes Alonso Segoviano - FIIAPP" userId="2119bbcc-7b0b-45fd-ae80-88cf7c99f0cd" providerId="ADAL" clId="{E6F19FB1-52CD-4A6A-8004-986EF214D823}" dt="2025-03-23T10:10:58.991" v="180" actId="207"/>
        <pc:sldMkLst>
          <pc:docMk/>
          <pc:sldMk cId="2698147947" sldId="284"/>
        </pc:sldMkLst>
        <pc:spChg chg="add mod">
          <ac:chgData name="Mercedes Alonso Segoviano - FIIAPP" userId="2119bbcc-7b0b-45fd-ae80-88cf7c99f0cd" providerId="ADAL" clId="{E6F19FB1-52CD-4A6A-8004-986EF214D823}" dt="2025-03-23T10:07:08.903" v="110" actId="14100"/>
          <ac:spMkLst>
            <pc:docMk/>
            <pc:sldMk cId="2698147947" sldId="284"/>
            <ac:spMk id="2" creationId="{C5624FC6-4825-E106-86DE-9FEDFF8CD50A}"/>
          </ac:spMkLst>
        </pc:spChg>
        <pc:spChg chg="add mod">
          <ac:chgData name="Mercedes Alonso Segoviano - FIIAPP" userId="2119bbcc-7b0b-45fd-ae80-88cf7c99f0cd" providerId="ADAL" clId="{E6F19FB1-52CD-4A6A-8004-986EF214D823}" dt="2025-03-23T10:10:58.991" v="180" actId="207"/>
          <ac:spMkLst>
            <pc:docMk/>
            <pc:sldMk cId="2698147947" sldId="284"/>
            <ac:spMk id="3" creationId="{84AB9E8A-5C61-B634-D228-FF6275F3C632}"/>
          </ac:spMkLst>
        </pc:spChg>
        <pc:spChg chg="mod">
          <ac:chgData name="Mercedes Alonso Segoviano - FIIAPP" userId="2119bbcc-7b0b-45fd-ae80-88cf7c99f0cd" providerId="ADAL" clId="{E6F19FB1-52CD-4A6A-8004-986EF214D823}" dt="2025-03-23T10:09:22.333" v="163" actId="1035"/>
          <ac:spMkLst>
            <pc:docMk/>
            <pc:sldMk cId="2698147947" sldId="284"/>
            <ac:spMk id="5" creationId="{DA059BBA-C270-F364-B4F9-DAF0206B34EF}"/>
          </ac:spMkLst>
        </pc:spChg>
        <pc:spChg chg="del">
          <ac:chgData name="Mercedes Alonso Segoviano - FIIAPP" userId="2119bbcc-7b0b-45fd-ae80-88cf7c99f0cd" providerId="ADAL" clId="{E6F19FB1-52CD-4A6A-8004-986EF214D823}" dt="2025-03-23T10:05:58.508" v="97" actId="478"/>
          <ac:spMkLst>
            <pc:docMk/>
            <pc:sldMk cId="2698147947" sldId="284"/>
            <ac:spMk id="233" creationId="{328C226E-AF37-33D7-F621-148AC3FA695E}"/>
          </ac:spMkLst>
        </pc:spChg>
        <pc:spChg chg="del">
          <ac:chgData name="Mercedes Alonso Segoviano - FIIAPP" userId="2119bbcc-7b0b-45fd-ae80-88cf7c99f0cd" providerId="ADAL" clId="{E6F19FB1-52CD-4A6A-8004-986EF214D823}" dt="2025-03-23T10:05:59.485" v="98" actId="478"/>
          <ac:spMkLst>
            <pc:docMk/>
            <pc:sldMk cId="2698147947" sldId="284"/>
            <ac:spMk id="234" creationId="{88F34838-A282-3FE0-3C13-6754B6FB8B47}"/>
          </ac:spMkLst>
        </pc:spChg>
        <pc:spChg chg="del">
          <ac:chgData name="Mercedes Alonso Segoviano - FIIAPP" userId="2119bbcc-7b0b-45fd-ae80-88cf7c99f0cd" providerId="ADAL" clId="{E6F19FB1-52CD-4A6A-8004-986EF214D823}" dt="2025-03-23T10:06:00.470" v="99" actId="478"/>
          <ac:spMkLst>
            <pc:docMk/>
            <pc:sldMk cId="2698147947" sldId="284"/>
            <ac:spMk id="235" creationId="{BDCED96A-33DD-7A97-B129-998AF0B18EB2}"/>
          </ac:spMkLst>
        </pc:spChg>
        <pc:spChg chg="mod">
          <ac:chgData name="Mercedes Alonso Segoviano - FIIAPP" userId="2119bbcc-7b0b-45fd-ae80-88cf7c99f0cd" providerId="ADAL" clId="{E6F19FB1-52CD-4A6A-8004-986EF214D823}" dt="2025-03-23T10:07:03.082" v="108" actId="14100"/>
          <ac:spMkLst>
            <pc:docMk/>
            <pc:sldMk cId="2698147947" sldId="284"/>
            <ac:spMk id="237" creationId="{8EFDF2D5-485A-29EA-E8C8-9D520A3DC7B3}"/>
          </ac:spMkLst>
        </pc:spChg>
        <pc:picChg chg="mod">
          <ac:chgData name="Mercedes Alonso Segoviano - FIIAPP" userId="2119bbcc-7b0b-45fd-ae80-88cf7c99f0cd" providerId="ADAL" clId="{E6F19FB1-52CD-4A6A-8004-986EF214D823}" dt="2025-03-23T10:09:22.333" v="163" actId="1035"/>
          <ac:picMkLst>
            <pc:docMk/>
            <pc:sldMk cId="2698147947" sldId="284"/>
            <ac:picMk id="4" creationId="{865B9C4A-5583-B713-1C79-DB6BFE3F03D0}"/>
          </ac:picMkLst>
        </pc:picChg>
        <pc:picChg chg="del">
          <ac:chgData name="Mercedes Alonso Segoviano - FIIAPP" userId="2119bbcc-7b0b-45fd-ae80-88cf7c99f0cd" providerId="ADAL" clId="{E6F19FB1-52CD-4A6A-8004-986EF214D823}" dt="2025-03-23T10:06:10.274" v="101" actId="478"/>
          <ac:picMkLst>
            <pc:docMk/>
            <pc:sldMk cId="2698147947" sldId="284"/>
            <ac:picMk id="238" creationId="{EEE01368-67AA-469C-1B9B-0D1D52443133}"/>
          </ac:picMkLst>
        </pc:picChg>
      </pc:sldChg>
      <pc:sldChg chg="addSp delSp modSp mod">
        <pc:chgData name="Mercedes Alonso Segoviano - FIIAPP" userId="2119bbcc-7b0b-45fd-ae80-88cf7c99f0cd" providerId="ADAL" clId="{E6F19FB1-52CD-4A6A-8004-986EF214D823}" dt="2025-03-23T10:10:34.785" v="175" actId="207"/>
        <pc:sldMkLst>
          <pc:docMk/>
          <pc:sldMk cId="2241678428" sldId="288"/>
        </pc:sldMkLst>
        <pc:spChg chg="mod">
          <ac:chgData name="Mercedes Alonso Segoviano - FIIAPP" userId="2119bbcc-7b0b-45fd-ae80-88cf7c99f0cd" providerId="ADAL" clId="{E6F19FB1-52CD-4A6A-8004-986EF214D823}" dt="2025-03-23T10:05:39.853" v="93" actId="14100"/>
          <ac:spMkLst>
            <pc:docMk/>
            <pc:sldMk cId="2241678428" sldId="288"/>
            <ac:spMk id="2" creationId="{EB838899-7B43-204A-F777-F0C5393B6089}"/>
          </ac:spMkLst>
        </pc:spChg>
        <pc:spChg chg="add mod">
          <ac:chgData name="Mercedes Alonso Segoviano - FIIAPP" userId="2119bbcc-7b0b-45fd-ae80-88cf7c99f0cd" providerId="ADAL" clId="{E6F19FB1-52CD-4A6A-8004-986EF214D823}" dt="2025-03-23T10:04:52.008" v="80" actId="1076"/>
          <ac:spMkLst>
            <pc:docMk/>
            <pc:sldMk cId="2241678428" sldId="288"/>
            <ac:spMk id="3" creationId="{08628A8D-1515-6C25-D859-143F3111448A}"/>
          </ac:spMkLst>
        </pc:spChg>
        <pc:spChg chg="add mod">
          <ac:chgData name="Mercedes Alonso Segoviano - FIIAPP" userId="2119bbcc-7b0b-45fd-ae80-88cf7c99f0cd" providerId="ADAL" clId="{E6F19FB1-52CD-4A6A-8004-986EF214D823}" dt="2025-03-23T10:10:34.785" v="175" actId="207"/>
          <ac:spMkLst>
            <pc:docMk/>
            <pc:sldMk cId="2241678428" sldId="288"/>
            <ac:spMk id="4" creationId="{CF925D74-676A-89B2-6E0D-02EC6CD8178D}"/>
          </ac:spMkLst>
        </pc:spChg>
        <pc:spChg chg="del">
          <ac:chgData name="Mercedes Alonso Segoviano - FIIAPP" userId="2119bbcc-7b0b-45fd-ae80-88cf7c99f0cd" providerId="ADAL" clId="{E6F19FB1-52CD-4A6A-8004-986EF214D823}" dt="2025-03-23T10:05:05.258" v="83" actId="478"/>
          <ac:spMkLst>
            <pc:docMk/>
            <pc:sldMk cId="2241678428" sldId="288"/>
            <ac:spMk id="233" creationId="{DDD4E906-49DE-A904-2736-4AD294DE93B1}"/>
          </ac:spMkLst>
        </pc:spChg>
        <pc:spChg chg="del">
          <ac:chgData name="Mercedes Alonso Segoviano - FIIAPP" userId="2119bbcc-7b0b-45fd-ae80-88cf7c99f0cd" providerId="ADAL" clId="{E6F19FB1-52CD-4A6A-8004-986EF214D823}" dt="2025-03-23T10:05:06.401" v="84" actId="478"/>
          <ac:spMkLst>
            <pc:docMk/>
            <pc:sldMk cId="2241678428" sldId="288"/>
            <ac:spMk id="234" creationId="{2D0B80AE-D546-EA48-1953-C0827948F344}"/>
          </ac:spMkLst>
        </pc:spChg>
        <pc:spChg chg="del">
          <ac:chgData name="Mercedes Alonso Segoviano - FIIAPP" userId="2119bbcc-7b0b-45fd-ae80-88cf7c99f0cd" providerId="ADAL" clId="{E6F19FB1-52CD-4A6A-8004-986EF214D823}" dt="2025-03-23T10:05:07.099" v="85" actId="478"/>
          <ac:spMkLst>
            <pc:docMk/>
            <pc:sldMk cId="2241678428" sldId="288"/>
            <ac:spMk id="235" creationId="{7F7B1893-9D49-A635-33B6-253C92D20084}"/>
          </ac:spMkLst>
        </pc:spChg>
        <pc:spChg chg="mod">
          <ac:chgData name="Mercedes Alonso Segoviano - FIIAPP" userId="2119bbcc-7b0b-45fd-ae80-88cf7c99f0cd" providerId="ADAL" clId="{E6F19FB1-52CD-4A6A-8004-986EF214D823}" dt="2025-03-23T10:04:55.319" v="81" actId="14100"/>
          <ac:spMkLst>
            <pc:docMk/>
            <pc:sldMk cId="2241678428" sldId="288"/>
            <ac:spMk id="237" creationId="{58F3B063-F361-0DB1-22D0-06B7175ABFF3}"/>
          </ac:spMkLst>
        </pc:spChg>
        <pc:spChg chg="mod">
          <ac:chgData name="Mercedes Alonso Segoviano - FIIAPP" userId="2119bbcc-7b0b-45fd-ae80-88cf7c99f0cd" providerId="ADAL" clId="{E6F19FB1-52CD-4A6A-8004-986EF214D823}" dt="2025-03-23T10:04:25.766" v="75" actId="255"/>
          <ac:spMkLst>
            <pc:docMk/>
            <pc:sldMk cId="2241678428" sldId="288"/>
            <ac:spMk id="239" creationId="{BA172BF5-4643-A4E0-4901-C864C68AD606}"/>
          </ac:spMkLst>
        </pc:spChg>
        <pc:picChg chg="mod">
          <ac:chgData name="Mercedes Alonso Segoviano - FIIAPP" userId="2119bbcc-7b0b-45fd-ae80-88cf7c99f0cd" providerId="ADAL" clId="{E6F19FB1-52CD-4A6A-8004-986EF214D823}" dt="2025-03-23T10:05:49.565" v="96" actId="1076"/>
          <ac:picMkLst>
            <pc:docMk/>
            <pc:sldMk cId="2241678428" sldId="288"/>
            <ac:picMk id="6" creationId="{CF63DF0A-A0E6-9ED0-689F-C5388C62B407}"/>
          </ac:picMkLst>
        </pc:picChg>
        <pc:picChg chg="del">
          <ac:chgData name="Mercedes Alonso Segoviano - FIIAPP" userId="2119bbcc-7b0b-45fd-ae80-88cf7c99f0cd" providerId="ADAL" clId="{E6F19FB1-52CD-4A6A-8004-986EF214D823}" dt="2025-03-23T10:03:57.344" v="69" actId="478"/>
          <ac:picMkLst>
            <pc:docMk/>
            <pc:sldMk cId="2241678428" sldId="288"/>
            <ac:picMk id="238" creationId="{4BC6134C-05B4-3AB0-13BF-4E74B247B4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9491e1ae2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9491e1ae2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9491e1ae2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d9491e1ae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949a59502_2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d949a59502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149F7987-1B57-6C0F-5CF8-6C19B472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949a59502_2_23:notes">
            <a:extLst>
              <a:ext uri="{FF2B5EF4-FFF2-40B4-BE49-F238E27FC236}">
                <a16:creationId xmlns:a16="http://schemas.microsoft.com/office/drawing/2014/main" id="{C1ACBEC9-0FC1-EDA3-0AD8-BF13999A71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d949a59502_2_23:notes">
            <a:extLst>
              <a:ext uri="{FF2B5EF4-FFF2-40B4-BE49-F238E27FC236}">
                <a16:creationId xmlns:a16="http://schemas.microsoft.com/office/drawing/2014/main" id="{E0E9B337-E30D-D1A2-06B0-855B7511D5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364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800FEAC5-DB71-7FF1-F939-A9F6D74C1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9491e1ae2_0_648:notes">
            <a:extLst>
              <a:ext uri="{FF2B5EF4-FFF2-40B4-BE49-F238E27FC236}">
                <a16:creationId xmlns:a16="http://schemas.microsoft.com/office/drawing/2014/main" id="{9A7238D6-B045-AFC5-D78A-7A9C83FD7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d9491e1ae2_0_648:notes">
            <a:extLst>
              <a:ext uri="{FF2B5EF4-FFF2-40B4-BE49-F238E27FC236}">
                <a16:creationId xmlns:a16="http://schemas.microsoft.com/office/drawing/2014/main" id="{FA4DD8C3-DDB8-EA71-E7BD-C82EC278AA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1259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78E6B52B-9807-EAC0-9946-C11A8924A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9491e1ae2_0_648:notes">
            <a:extLst>
              <a:ext uri="{FF2B5EF4-FFF2-40B4-BE49-F238E27FC236}">
                <a16:creationId xmlns:a16="http://schemas.microsoft.com/office/drawing/2014/main" id="{28460432-575A-9D17-CB31-4539E9B8ED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d9491e1ae2_0_648:notes">
            <a:extLst>
              <a:ext uri="{FF2B5EF4-FFF2-40B4-BE49-F238E27FC236}">
                <a16:creationId xmlns:a16="http://schemas.microsoft.com/office/drawing/2014/main" id="{860D6823-C51E-BA91-ECB0-07104A45E0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368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941512"/>
            <a:ext cx="9144000" cy="32772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306975" y="1242388"/>
            <a:ext cx="5003700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FFFF"/>
                </a:solidFill>
              </a:rPr>
              <a:t>COPOLAD III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" sz="1600" b="1" dirty="0">
                <a:solidFill>
                  <a:schemeClr val="lt1"/>
                </a:solidFill>
              </a:rPr>
              <a:t>Abordaje de las vulnerabilidades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" sz="1600" b="1" dirty="0">
                <a:solidFill>
                  <a:schemeClr val="lt1"/>
                </a:solidFill>
              </a:rPr>
              <a:t>relacionadas con las drogas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" sz="1600" b="1" dirty="0">
                <a:solidFill>
                  <a:schemeClr val="lt1"/>
                </a:solidFill>
              </a:rPr>
              <a:t>en el territorio.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chemeClr val="lt1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50" y="306550"/>
            <a:ext cx="1545701" cy="32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875" y="-180787"/>
            <a:ext cx="1812250" cy="129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5">
            <a:alphaModFix/>
          </a:blip>
          <a:srcRect t="23015" r="19723" b="13266"/>
          <a:stretch/>
        </p:blipFill>
        <p:spPr>
          <a:xfrm>
            <a:off x="4572000" y="941500"/>
            <a:ext cx="4571999" cy="32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850" y="4337076"/>
            <a:ext cx="2078356" cy="86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3666" y="4388962"/>
            <a:ext cx="1319942" cy="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6069" y="4567876"/>
            <a:ext cx="745504" cy="38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646575" y="42574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COPOLAD III es un consorcio formado por: 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4915675" y="42842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Socios colaboradores: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139" name="Google Shape;139;p25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9742" y="4506950"/>
            <a:ext cx="1642010" cy="5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352651" y="3327236"/>
            <a:ext cx="405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Puerto España (Trinidad y Tobago)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344517" y="3603868"/>
            <a:ext cx="267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 al 27 de marzo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5129746" y="3345467"/>
            <a:ext cx="272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March, 25th - 27th 2025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5129746" y="3161478"/>
            <a:ext cx="445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i="1" dirty="0">
                <a:solidFill>
                  <a:srgbClr val="FFFFFF"/>
                </a:solidFill>
              </a:rPr>
              <a:t>Port of</a:t>
            </a: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i="1" dirty="0">
                <a:solidFill>
                  <a:srgbClr val="FFFFFF"/>
                </a:solidFill>
              </a:rPr>
              <a:t>Spain</a:t>
            </a: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(Trinidad and Tobago)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5129742" y="2482432"/>
            <a:ext cx="6109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Addressing drug-related </a:t>
            </a: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vulnerabilities in the territory</a:t>
            </a: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2;p26">
            <a:extLst>
              <a:ext uri="{FF2B5EF4-FFF2-40B4-BE49-F238E27FC236}">
                <a16:creationId xmlns:a16="http://schemas.microsoft.com/office/drawing/2014/main" id="{59563399-7976-51DA-3DB7-8472DDEB9FB6}"/>
              </a:ext>
            </a:extLst>
          </p:cNvPr>
          <p:cNvSpPr/>
          <p:nvPr/>
        </p:nvSpPr>
        <p:spPr>
          <a:xfrm>
            <a:off x="0" y="-8290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0F55FC-620B-7EC5-D0AA-3B152224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55" y="0"/>
            <a:ext cx="9144000" cy="51437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C713F53-696B-752F-5CA6-E7693EEFE9D2}"/>
              </a:ext>
            </a:extLst>
          </p:cNvPr>
          <p:cNvSpPr txBox="1"/>
          <p:nvPr/>
        </p:nvSpPr>
        <p:spPr>
          <a:xfrm>
            <a:off x="607100" y="1372685"/>
            <a:ext cx="79297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rgbClr val="FF0000"/>
                </a:solidFill>
              </a:rPr>
              <a:t>Identificación y fortalecimiento de las expresiones de economía popular existentes territorios en donde están presentes los Dispositivos comunitarios en Colombia</a:t>
            </a:r>
            <a:endParaRPr lang="es-CO" sz="2800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FC09EA-E1F4-B8FE-E934-C86087CE20C8}"/>
              </a:ext>
            </a:extLst>
          </p:cNvPr>
          <p:cNvSpPr txBox="1"/>
          <p:nvPr/>
        </p:nvSpPr>
        <p:spPr>
          <a:xfrm>
            <a:off x="607099" y="3327842"/>
            <a:ext cx="7929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To identify and strengthen expressions of popular economy in territories where Community Devices are present in Colombia 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s-CO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/>
        </p:nvSpPr>
        <p:spPr>
          <a:xfrm>
            <a:off x="120035" y="1659472"/>
            <a:ext cx="3805837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" sz="14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¿ </a:t>
            </a:r>
            <a:r>
              <a:rPr lang="es-CO" b="1" dirty="0">
                <a:solidFill>
                  <a:srgbClr val="DE5141"/>
                </a:solidFill>
              </a:rPr>
              <a:t>Por qué es necesaria</a:t>
            </a:r>
            <a:r>
              <a:rPr lang="es" sz="14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" sz="14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Why is it needed?</a:t>
            </a:r>
            <a:endParaRPr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0" y="-8291"/>
            <a:ext cx="4619265" cy="1558255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s-CO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s-CO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Propuesta:  </a:t>
            </a:r>
            <a:r>
              <a:rPr lang="es-CO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 de  un proceso de identificación y fortalecimiento de expresiones de economía popular existentes en los dispositivos comunitarios en Colombia que permitan la sostenibilidades de las personas que hacen parte de los mismos, mejore calidad de vida e incremente  las capacidades comunitarias para afrontar las vulenrabilidades</a:t>
            </a:r>
            <a:r>
              <a:rPr lang="es-CO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0A0341-A8ED-CB3A-E63E-EB0102BF66B4}"/>
              </a:ext>
            </a:extLst>
          </p:cNvPr>
          <p:cNvSpPr txBox="1"/>
          <p:nvPr/>
        </p:nvSpPr>
        <p:spPr>
          <a:xfrm>
            <a:off x="222897" y="2186736"/>
            <a:ext cx="42714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Reconocimiento de las capacidades en la comunitarias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Mejoramiento de Calidad de Vida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Sostenibilidad del cambio en procesos personales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Valoración social  y económica del aporte que hacen los actores comunitarios en el bienestar común 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Fortalecer mecanismos de Inclusión social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Fortalecer formas colectivas de producción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Afrontar alternativas de economía legal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s-MX" sz="1200" dirty="0"/>
              <a:t>Fortalecer la Guía conceptual y metodológica de los DC en el Eje 5 de ocupación y trabajo.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1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2AADD7-A9C2-F613-093D-F1D60456B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4492" y="3701058"/>
            <a:ext cx="2608691" cy="1466675"/>
          </a:xfrm>
          <a:prstGeom prst="rect">
            <a:avLst/>
          </a:prstGeom>
        </p:spPr>
      </p:pic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A70D80F1-7766-66EC-6DB8-B5DD64611174}"/>
              </a:ext>
            </a:extLst>
          </p:cNvPr>
          <p:cNvSpPr/>
          <p:nvPr/>
        </p:nvSpPr>
        <p:spPr>
          <a:xfrm>
            <a:off x="4619264" y="-8290"/>
            <a:ext cx="4524735" cy="1558254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CO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s-CO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lang="es-CO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i</a:t>
            </a:r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dentify and strengthen expressions of popular economy existing in the Community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evices in Colombia that enable the sustainability of the people who are part of them, improve quality of life and increase the community’s capacity to face vulnerabilities.</a:t>
            </a:r>
            <a:endParaRPr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C20891D-BC1D-7D56-D967-3337EC47F9E0}"/>
              </a:ext>
            </a:extLst>
          </p:cNvPr>
          <p:cNvSpPr txBox="1"/>
          <p:nvPr/>
        </p:nvSpPr>
        <p:spPr>
          <a:xfrm>
            <a:off x="4606573" y="1599285"/>
            <a:ext cx="44210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Recognize the community’s skills/capacities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Improve quality of life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Ensure sustainable change in personal processes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Value the social and economic contributions of community actors to collective well-being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Strengthen mechanisms for social inclusion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Support collective forms of production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Provide alternatives for a legal economy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Strengthen the conceptual and methodological guide of Community Devices (DC) within the axis of occupation and work</a:t>
            </a:r>
            <a:endParaRPr lang="es-CO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>
            <a:off x="0" y="-60861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3962241" y="31456"/>
            <a:ext cx="5053780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 Dispositivos comunitarios de Colombia: Mujeres, Trans, Familias, grupos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193" name="Google Shape;193;p28"/>
          <p:cNvSpPr txBox="1"/>
          <p:nvPr/>
        </p:nvSpPr>
        <p:spPr>
          <a:xfrm>
            <a:off x="75444" y="109983"/>
            <a:ext cx="4015648" cy="48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FFFFFF"/>
                </a:solidFill>
              </a:rPr>
              <a:t>2. ¿Actores que participan?</a:t>
            </a:r>
            <a:endParaRPr sz="2100" b="1" dirty="0">
              <a:solidFill>
                <a:srgbClr val="FFFFFF"/>
              </a:solidFill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629A488-E647-B475-B6F4-16696CEE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41" y="1616595"/>
            <a:ext cx="2025696" cy="229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479DF0B8-6B13-D511-5D93-21506D8F1E3D}"/>
              </a:ext>
            </a:extLst>
          </p:cNvPr>
          <p:cNvSpPr/>
          <p:nvPr/>
        </p:nvSpPr>
        <p:spPr>
          <a:xfrm>
            <a:off x="4839853" y="2899660"/>
            <a:ext cx="135236" cy="1424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8725A19-BB6F-3522-4527-C6555BAF9E27}"/>
              </a:ext>
            </a:extLst>
          </p:cNvPr>
          <p:cNvSpPr/>
          <p:nvPr/>
        </p:nvSpPr>
        <p:spPr>
          <a:xfrm>
            <a:off x="4786177" y="3066664"/>
            <a:ext cx="135236" cy="1424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9FF7BA9-3078-350B-A6B7-CC72DB19DE4E}"/>
              </a:ext>
            </a:extLst>
          </p:cNvPr>
          <p:cNvSpPr/>
          <p:nvPr/>
        </p:nvSpPr>
        <p:spPr>
          <a:xfrm>
            <a:off x="5156289" y="2585170"/>
            <a:ext cx="135236" cy="1424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1284848-A965-717B-EC1D-B69E51CC209A}"/>
              </a:ext>
            </a:extLst>
          </p:cNvPr>
          <p:cNvSpPr/>
          <p:nvPr/>
        </p:nvSpPr>
        <p:spPr>
          <a:xfrm>
            <a:off x="5197251" y="2404337"/>
            <a:ext cx="135236" cy="1424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F33AE49-D3C0-BA4C-E98A-B3B75221A030}"/>
              </a:ext>
            </a:extLst>
          </p:cNvPr>
          <p:cNvSpPr/>
          <p:nvPr/>
        </p:nvSpPr>
        <p:spPr>
          <a:xfrm>
            <a:off x="5093019" y="2728933"/>
            <a:ext cx="135236" cy="1424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999A0A7-EC94-1753-9DFD-29DC5F63A3DB}"/>
              </a:ext>
            </a:extLst>
          </p:cNvPr>
          <p:cNvSpPr/>
          <p:nvPr/>
        </p:nvSpPr>
        <p:spPr>
          <a:xfrm>
            <a:off x="5017891" y="2854222"/>
            <a:ext cx="135236" cy="1424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38FE47-2FCD-BF33-76A9-A246D8213A07}"/>
              </a:ext>
            </a:extLst>
          </p:cNvPr>
          <p:cNvSpPr txBox="1"/>
          <p:nvPr/>
        </p:nvSpPr>
        <p:spPr>
          <a:xfrm>
            <a:off x="-26068" y="2094430"/>
            <a:ext cx="38042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es-MX" sz="11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Bucaramanga:  Corporación Consentidos: Red.30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Cúcuta:             Corporación Consentidos: Canal 	  Bogotá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es-MX" sz="11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Bogotá:             Fundación Procrear: El Parche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Cali:                  Corporación Viviendo:  Barrio Sucre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Cauca:              Corporación Viviendo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Tolima:              Corporación Viviendo mi País. 	  Institución Educativa la Medalla Milagrosa</a:t>
            </a:r>
            <a:endParaRPr lang="es-MX" sz="1100" b="0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endParaRPr lang="es-CO" dirty="0"/>
          </a:p>
        </p:txBody>
      </p:sp>
      <p:pic>
        <p:nvPicPr>
          <p:cNvPr id="13" name="Imagen 12" descr="Gráfico, Gráfico radial&#10;&#10;El contenido generado por IA puede ser incorrecto.">
            <a:extLst>
              <a:ext uri="{FF2B5EF4-FFF2-40B4-BE49-F238E27FC236}">
                <a16:creationId xmlns:a16="http://schemas.microsoft.com/office/drawing/2014/main" id="{68821B76-5FB4-B86B-8EAB-E1D7C34EA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8777" y="2053940"/>
            <a:ext cx="2643148" cy="1691440"/>
          </a:xfrm>
          <a:prstGeom prst="rect">
            <a:avLst/>
          </a:prstGeom>
        </p:spPr>
      </p:pic>
      <p:sp>
        <p:nvSpPr>
          <p:cNvPr id="9" name="Google Shape;189;p28">
            <a:extLst>
              <a:ext uri="{FF2B5EF4-FFF2-40B4-BE49-F238E27FC236}">
                <a16:creationId xmlns:a16="http://schemas.microsoft.com/office/drawing/2014/main" id="{B1A825A6-6A52-AA8F-5BBE-8A1538194D26}"/>
              </a:ext>
            </a:extLst>
          </p:cNvPr>
          <p:cNvSpPr txBox="1"/>
          <p:nvPr/>
        </p:nvSpPr>
        <p:spPr>
          <a:xfrm>
            <a:off x="4014776" y="546929"/>
            <a:ext cx="5053780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b="1" dirty="0">
                <a:solidFill>
                  <a:schemeClr val="bg1"/>
                </a:solidFill>
              </a:rPr>
              <a:t> </a:t>
            </a:r>
            <a:r>
              <a:rPr lang="es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Community Mechanisms in Colombia: Women, trans community, families, groups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10" name="Google Shape;193;p28">
            <a:extLst>
              <a:ext uri="{FF2B5EF4-FFF2-40B4-BE49-F238E27FC236}">
                <a16:creationId xmlns:a16="http://schemas.microsoft.com/office/drawing/2014/main" id="{24E19ACF-BC5F-28BD-177E-63FC8FEE490A}"/>
              </a:ext>
            </a:extLst>
          </p:cNvPr>
          <p:cNvSpPr txBox="1"/>
          <p:nvPr/>
        </p:nvSpPr>
        <p:spPr>
          <a:xfrm>
            <a:off x="75444" y="581824"/>
            <a:ext cx="4015648" cy="48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FFFFFF"/>
                </a:solidFill>
              </a:rPr>
              <a:t>2. Which actors participate?</a:t>
            </a:r>
            <a:endParaRPr sz="21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>
          <a:extLst>
            <a:ext uri="{FF2B5EF4-FFF2-40B4-BE49-F238E27FC236}">
              <a16:creationId xmlns:a16="http://schemas.microsoft.com/office/drawing/2014/main" id="{54FDE3A8-60D2-FAB1-17B5-0E0374007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>
            <a:extLst>
              <a:ext uri="{FF2B5EF4-FFF2-40B4-BE49-F238E27FC236}">
                <a16:creationId xmlns:a16="http://schemas.microsoft.com/office/drawing/2014/main" id="{6BDBD925-6B0D-AE87-3E1F-40187CDB76CF}"/>
              </a:ext>
            </a:extLst>
          </p:cNvPr>
          <p:cNvSpPr/>
          <p:nvPr/>
        </p:nvSpPr>
        <p:spPr>
          <a:xfrm>
            <a:off x="0" y="-60861"/>
            <a:ext cx="9144000" cy="1386888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8">
            <a:extLst>
              <a:ext uri="{FF2B5EF4-FFF2-40B4-BE49-F238E27FC236}">
                <a16:creationId xmlns:a16="http://schemas.microsoft.com/office/drawing/2014/main" id="{1248CCBC-8127-6049-F804-54C686DADCF0}"/>
              </a:ext>
            </a:extLst>
          </p:cNvPr>
          <p:cNvSpPr txBox="1"/>
          <p:nvPr/>
        </p:nvSpPr>
        <p:spPr>
          <a:xfrm>
            <a:off x="0" y="6353"/>
            <a:ext cx="4308954" cy="168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3000"/>
              </a:lnSpc>
            </a:pPr>
            <a:r>
              <a:rPr lang="es-CO" dirty="0">
                <a:solidFill>
                  <a:srgbClr val="FFFFFF"/>
                </a:solidFill>
              </a:rPr>
              <a:t>3. Proceso desarrollado: Mapeo comunitario / identificación de recursos /  identificación de capacidades /Capacitación / Organización por líneas especificas / reconocimiento de metodologías posibles / articulación de redes y experiencias / Seguimiento.</a:t>
            </a: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FFFFF"/>
              </a:solidFill>
            </a:endParaRPr>
          </a:p>
        </p:txBody>
      </p:sp>
      <p:sp>
        <p:nvSpPr>
          <p:cNvPr id="195" name="Google Shape;195;p28">
            <a:extLst>
              <a:ext uri="{FF2B5EF4-FFF2-40B4-BE49-F238E27FC236}">
                <a16:creationId xmlns:a16="http://schemas.microsoft.com/office/drawing/2014/main" id="{8C39EF45-378B-EA3F-85F9-3B161D877DD9}"/>
              </a:ext>
            </a:extLst>
          </p:cNvPr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96" name="Google Shape;196;p28">
            <a:extLst>
              <a:ext uri="{FF2B5EF4-FFF2-40B4-BE49-F238E27FC236}">
                <a16:creationId xmlns:a16="http://schemas.microsoft.com/office/drawing/2014/main" id="{4CCD91B2-F27C-9674-8BBD-EEB819CF6A2B}"/>
              </a:ext>
            </a:extLst>
          </p:cNvPr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97" name="Google Shape;197;p28">
            <a:extLst>
              <a:ext uri="{FF2B5EF4-FFF2-40B4-BE49-F238E27FC236}">
                <a16:creationId xmlns:a16="http://schemas.microsoft.com/office/drawing/2014/main" id="{414DB4A3-F80C-4FBC-866C-D44C59C94C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>
            <a:extLst>
              <a:ext uri="{FF2B5EF4-FFF2-40B4-BE49-F238E27FC236}">
                <a16:creationId xmlns:a16="http://schemas.microsoft.com/office/drawing/2014/main" id="{86D70627-2FBC-A66A-A06B-9E686B6527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>
            <a:extLst>
              <a:ext uri="{FF2B5EF4-FFF2-40B4-BE49-F238E27FC236}">
                <a16:creationId xmlns:a16="http://schemas.microsoft.com/office/drawing/2014/main" id="{44667698-FB9A-820B-6E62-0FDCA76161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>
            <a:extLst>
              <a:ext uri="{FF2B5EF4-FFF2-40B4-BE49-F238E27FC236}">
                <a16:creationId xmlns:a16="http://schemas.microsoft.com/office/drawing/2014/main" id="{3F819DE6-CD37-C912-14DA-40AF989976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>
            <a:extLst>
              <a:ext uri="{FF2B5EF4-FFF2-40B4-BE49-F238E27FC236}">
                <a16:creationId xmlns:a16="http://schemas.microsoft.com/office/drawing/2014/main" id="{78E18901-A3A0-45AE-1726-7B126DF6EC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6C46C254-BF72-4639-2AED-2D702D55C35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B27E95A-8733-F80D-48C9-F8B6FB0BFC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8" y="1362587"/>
            <a:ext cx="1736889" cy="130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6A78A1-4ED1-90A9-4D93-9A90372DC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6976" y="1354676"/>
            <a:ext cx="1736890" cy="13049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CCE7B2F-A439-06CB-E9D7-464D808A0C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5638" y="1360274"/>
            <a:ext cx="1662790" cy="12470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65E9CF-B0BD-0A39-291D-EF4BF7EA0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8237" y="1304698"/>
            <a:ext cx="1736891" cy="13026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AA7619-CA5C-871D-29B9-39709BB37E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220" y="2831348"/>
            <a:ext cx="1739892" cy="13049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0EE1E3-2DB7-F27C-9EED-EBF9B03F08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6976" y="2812787"/>
            <a:ext cx="1736890" cy="13556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BEF134-9926-2E60-BA07-07D10E66E0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5638" y="2723124"/>
            <a:ext cx="1662790" cy="146997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1EEA2DA-27A0-0185-01F6-44774C1FAE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6317" y="2735644"/>
            <a:ext cx="1778812" cy="1400623"/>
          </a:xfrm>
          <a:prstGeom prst="rect">
            <a:avLst/>
          </a:prstGeom>
        </p:spPr>
      </p:pic>
      <p:sp>
        <p:nvSpPr>
          <p:cNvPr id="6" name="Google Shape;193;p28">
            <a:extLst>
              <a:ext uri="{FF2B5EF4-FFF2-40B4-BE49-F238E27FC236}">
                <a16:creationId xmlns:a16="http://schemas.microsoft.com/office/drawing/2014/main" id="{E7326802-261F-F126-5340-E69985054ECB}"/>
              </a:ext>
            </a:extLst>
          </p:cNvPr>
          <p:cNvSpPr txBox="1"/>
          <p:nvPr/>
        </p:nvSpPr>
        <p:spPr>
          <a:xfrm>
            <a:off x="4308954" y="6353"/>
            <a:ext cx="4760094" cy="138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3000"/>
              </a:lnSpc>
            </a:pPr>
            <a:r>
              <a:rPr lang="es-CO" dirty="0">
                <a:solidFill>
                  <a:srgbClr val="FFFFFF"/>
                </a:solidFill>
              </a:rPr>
              <a:t>3. </a:t>
            </a:r>
            <a:r>
              <a:rPr lang="es-CO" dirty="0" err="1">
                <a:solidFill>
                  <a:srgbClr val="FFFFFF"/>
                </a:solidFill>
              </a:rPr>
              <a:t>Process</a:t>
            </a:r>
            <a:r>
              <a:rPr lang="es-CO" dirty="0">
                <a:solidFill>
                  <a:srgbClr val="FFFFFF"/>
                </a:solidFill>
              </a:rPr>
              <a:t>: </a:t>
            </a:r>
            <a:r>
              <a:rPr lang="es-CO" dirty="0" err="1">
                <a:solidFill>
                  <a:srgbClr val="FFFFFF"/>
                </a:solidFill>
              </a:rPr>
              <a:t>Community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mapping</a:t>
            </a:r>
            <a:r>
              <a:rPr lang="es-CO" dirty="0">
                <a:solidFill>
                  <a:srgbClr val="FFFFFF"/>
                </a:solidFill>
              </a:rPr>
              <a:t>/ </a:t>
            </a:r>
            <a:r>
              <a:rPr lang="es-CO" dirty="0" err="1">
                <a:solidFill>
                  <a:srgbClr val="FFFFFF"/>
                </a:solidFill>
              </a:rPr>
              <a:t>identification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of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resources</a:t>
            </a:r>
            <a:r>
              <a:rPr lang="es-CO" dirty="0">
                <a:solidFill>
                  <a:srgbClr val="FFFFFF"/>
                </a:solidFill>
              </a:rPr>
              <a:t> /  </a:t>
            </a:r>
            <a:r>
              <a:rPr lang="es-CO" dirty="0" err="1">
                <a:solidFill>
                  <a:srgbClr val="FFFFFF"/>
                </a:solidFill>
              </a:rPr>
              <a:t>identification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of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skills</a:t>
            </a:r>
            <a:r>
              <a:rPr lang="es-CO" dirty="0">
                <a:solidFill>
                  <a:srgbClr val="FFFFFF"/>
                </a:solidFill>
              </a:rPr>
              <a:t> and </a:t>
            </a:r>
            <a:r>
              <a:rPr lang="es-CO" dirty="0" err="1">
                <a:solidFill>
                  <a:srgbClr val="FFFFFF"/>
                </a:solidFill>
              </a:rPr>
              <a:t>capacity</a:t>
            </a:r>
            <a:r>
              <a:rPr lang="es-CO" dirty="0">
                <a:solidFill>
                  <a:srgbClr val="FFFFFF"/>
                </a:solidFill>
              </a:rPr>
              <a:t>/ training / </a:t>
            </a:r>
            <a:r>
              <a:rPr lang="es-CO" dirty="0" err="1">
                <a:solidFill>
                  <a:srgbClr val="FFFFFF"/>
                </a:solidFill>
              </a:rPr>
              <a:t>organization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by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specific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areas</a:t>
            </a:r>
            <a:r>
              <a:rPr lang="es-CO" dirty="0">
                <a:solidFill>
                  <a:srgbClr val="FFFFFF"/>
                </a:solidFill>
              </a:rPr>
              <a:t>/ </a:t>
            </a:r>
            <a:r>
              <a:rPr lang="es-CO" dirty="0" err="1">
                <a:solidFill>
                  <a:srgbClr val="FFFFFF"/>
                </a:solidFill>
              </a:rPr>
              <a:t>recognition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of</a:t>
            </a:r>
            <a:r>
              <a:rPr lang="es-CO" dirty="0">
                <a:solidFill>
                  <a:srgbClr val="FFFFFF"/>
                </a:solidFill>
              </a:rPr>
              <a:t> posible </a:t>
            </a:r>
            <a:r>
              <a:rPr lang="es-CO" dirty="0" err="1">
                <a:solidFill>
                  <a:srgbClr val="FFFFFF"/>
                </a:solidFill>
              </a:rPr>
              <a:t>methodologies</a:t>
            </a:r>
            <a:r>
              <a:rPr lang="es-CO" dirty="0">
                <a:solidFill>
                  <a:srgbClr val="FFFFFF"/>
                </a:solidFill>
              </a:rPr>
              <a:t> / </a:t>
            </a:r>
            <a:r>
              <a:rPr lang="es-CO" dirty="0" err="1">
                <a:solidFill>
                  <a:srgbClr val="FFFFFF"/>
                </a:solidFill>
              </a:rPr>
              <a:t>network</a:t>
            </a:r>
            <a:r>
              <a:rPr lang="es-CO" dirty="0">
                <a:solidFill>
                  <a:srgbClr val="FFFFFF"/>
                </a:solidFill>
              </a:rPr>
              <a:t> and </a:t>
            </a:r>
            <a:r>
              <a:rPr lang="es-CO" dirty="0" err="1">
                <a:solidFill>
                  <a:srgbClr val="FFFFFF"/>
                </a:solidFill>
              </a:rPr>
              <a:t>experience</a:t>
            </a:r>
            <a:r>
              <a:rPr lang="es-CO" dirty="0">
                <a:solidFill>
                  <a:srgbClr val="FFFFFF"/>
                </a:solidFill>
              </a:rPr>
              <a:t> </a:t>
            </a:r>
            <a:r>
              <a:rPr lang="es-CO" dirty="0" err="1">
                <a:solidFill>
                  <a:srgbClr val="FFFFFF"/>
                </a:solidFill>
              </a:rPr>
              <a:t>sharing</a:t>
            </a:r>
            <a:r>
              <a:rPr lang="es-CO" dirty="0">
                <a:solidFill>
                  <a:srgbClr val="FFFFFF"/>
                </a:solidFill>
              </a:rPr>
              <a:t> / </a:t>
            </a:r>
            <a:r>
              <a:rPr lang="es-CO" dirty="0" err="1">
                <a:solidFill>
                  <a:srgbClr val="FFFFFF"/>
                </a:solidFill>
              </a:rPr>
              <a:t>monitoring</a:t>
            </a:r>
            <a:r>
              <a:rPr lang="es-CO" dirty="0">
                <a:solidFill>
                  <a:srgbClr val="FFFFFF"/>
                </a:solidFill>
              </a:rPr>
              <a:t> and </a:t>
            </a:r>
            <a:r>
              <a:rPr lang="es-CO" dirty="0" err="1">
                <a:solidFill>
                  <a:srgbClr val="FFFFFF"/>
                </a:solidFill>
              </a:rPr>
              <a:t>follow</a:t>
            </a:r>
            <a:r>
              <a:rPr lang="es-CO" dirty="0">
                <a:solidFill>
                  <a:srgbClr val="FFFFFF"/>
                </a:solidFill>
              </a:rPr>
              <a:t>-up.</a:t>
            </a: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3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>
          <a:extLst>
            <a:ext uri="{FF2B5EF4-FFF2-40B4-BE49-F238E27FC236}">
              <a16:creationId xmlns:a16="http://schemas.microsoft.com/office/drawing/2014/main" id="{0A1740F1-5484-AC8D-2446-103BDBB4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>
            <a:extLst>
              <a:ext uri="{FF2B5EF4-FFF2-40B4-BE49-F238E27FC236}">
                <a16:creationId xmlns:a16="http://schemas.microsoft.com/office/drawing/2014/main" id="{58F3B063-F361-0DB1-22D0-06B7175ABFF3}"/>
              </a:ext>
            </a:extLst>
          </p:cNvPr>
          <p:cNvSpPr/>
          <p:nvPr/>
        </p:nvSpPr>
        <p:spPr>
          <a:xfrm>
            <a:off x="0" y="-507611"/>
            <a:ext cx="9144000" cy="862548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0">
            <a:extLst>
              <a:ext uri="{FF2B5EF4-FFF2-40B4-BE49-F238E27FC236}">
                <a16:creationId xmlns:a16="http://schemas.microsoft.com/office/drawing/2014/main" id="{BA172BF5-4643-A4E0-4901-C864C68AD606}"/>
              </a:ext>
            </a:extLst>
          </p:cNvPr>
          <p:cNvSpPr txBox="1"/>
          <p:nvPr/>
        </p:nvSpPr>
        <p:spPr>
          <a:xfrm>
            <a:off x="87833" y="-429654"/>
            <a:ext cx="456503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CO" sz="1800" dirty="0">
                <a:solidFill>
                  <a:schemeClr val="bg1"/>
                </a:solidFill>
              </a:rPr>
              <a:t>4. </a:t>
            </a:r>
            <a:r>
              <a:rPr lang="es-MX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Cómo se va a proceder a  futuro / Cómo se va a implantar a nivel nacional</a:t>
            </a:r>
            <a:endParaRPr lang="es-MX" sz="1800" b="0" i="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40" name="Google Shape;240;p30">
            <a:extLst>
              <a:ext uri="{FF2B5EF4-FFF2-40B4-BE49-F238E27FC236}">
                <a16:creationId xmlns:a16="http://schemas.microsoft.com/office/drawing/2014/main" id="{D6A1CD54-57A8-D852-027E-61CDB20C97D2}"/>
              </a:ext>
            </a:extLst>
          </p:cNvPr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41" name="Google Shape;241;p30">
            <a:extLst>
              <a:ext uri="{FF2B5EF4-FFF2-40B4-BE49-F238E27FC236}">
                <a16:creationId xmlns:a16="http://schemas.microsoft.com/office/drawing/2014/main" id="{00E78D0D-4BBC-8ADC-F64C-FF070A83F8C7}"/>
              </a:ext>
            </a:extLst>
          </p:cNvPr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42" name="Google Shape;242;p30">
            <a:extLst>
              <a:ext uri="{FF2B5EF4-FFF2-40B4-BE49-F238E27FC236}">
                <a16:creationId xmlns:a16="http://schemas.microsoft.com/office/drawing/2014/main" id="{DA415E37-4796-5ECC-91A1-569D1AE422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>
            <a:extLst>
              <a:ext uri="{FF2B5EF4-FFF2-40B4-BE49-F238E27FC236}">
                <a16:creationId xmlns:a16="http://schemas.microsoft.com/office/drawing/2014/main" id="{047848EC-5F6E-013A-A0F6-733BA9DC81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>
            <a:extLst>
              <a:ext uri="{FF2B5EF4-FFF2-40B4-BE49-F238E27FC236}">
                <a16:creationId xmlns:a16="http://schemas.microsoft.com/office/drawing/2014/main" id="{FEDEC7E5-5809-975C-BCB2-4503AE3916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>
            <a:extLst>
              <a:ext uri="{FF2B5EF4-FFF2-40B4-BE49-F238E27FC236}">
                <a16:creationId xmlns:a16="http://schemas.microsoft.com/office/drawing/2014/main" id="{650A76D8-54A6-D837-C0FA-28CAEF081F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>
            <a:extLst>
              <a:ext uri="{FF2B5EF4-FFF2-40B4-BE49-F238E27FC236}">
                <a16:creationId xmlns:a16="http://schemas.microsoft.com/office/drawing/2014/main" id="{CA4175DB-53A3-9C0B-7647-312293B387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7DDC6831-EC37-FEE7-39E2-C5E8A66A772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838899-7B43-204A-F777-F0C5393B6089}"/>
              </a:ext>
            </a:extLst>
          </p:cNvPr>
          <p:cNvSpPr txBox="1"/>
          <p:nvPr/>
        </p:nvSpPr>
        <p:spPr>
          <a:xfrm>
            <a:off x="119923" y="524486"/>
            <a:ext cx="42654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Articulación de redes de apoyo (Capacitación, económico, psicológico, administrativo) existentes en el territorio y ciudad que den apoyo y soporte a las actividades que desarrollan.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Desarrollo de alternativas de Banca social, Banca de los pobres que genere formas de ahorro individual y colectivo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Integrar Soporte psicosocial a la persona, grupo o grupo familiar en el proceso que desarrollen.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Gestión de respuestas con oferta institucional de los municipios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Incidencia política local para integración de iniciativas a oferta de banca, capacitación y seguimiento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63DF0A-A0E6-9ED0-689F-C5388C62B4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9315" y="3430690"/>
            <a:ext cx="1666492" cy="1249869"/>
          </a:xfrm>
          <a:prstGeom prst="rect">
            <a:avLst/>
          </a:prstGeom>
        </p:spPr>
      </p:pic>
      <p:sp>
        <p:nvSpPr>
          <p:cNvPr id="3" name="Google Shape;239;p30">
            <a:extLst>
              <a:ext uri="{FF2B5EF4-FFF2-40B4-BE49-F238E27FC236}">
                <a16:creationId xmlns:a16="http://schemas.microsoft.com/office/drawing/2014/main" id="{08628A8D-1515-6C25-D859-143F3111448A}"/>
              </a:ext>
            </a:extLst>
          </p:cNvPr>
          <p:cNvSpPr txBox="1"/>
          <p:nvPr/>
        </p:nvSpPr>
        <p:spPr>
          <a:xfrm>
            <a:off x="4818466" y="-397988"/>
            <a:ext cx="394610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4.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happen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future/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how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be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implemented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MX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nationally</a:t>
            </a:r>
            <a:r>
              <a:rPr lang="es-MX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?</a:t>
            </a:r>
            <a:endParaRPr lang="es-MX" sz="1600" b="0" i="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925D74-676A-89B2-6E0D-02EC6CD8178D}"/>
              </a:ext>
            </a:extLst>
          </p:cNvPr>
          <p:cNvSpPr txBox="1"/>
          <p:nvPr/>
        </p:nvSpPr>
        <p:spPr>
          <a:xfrm>
            <a:off x="4385399" y="556995"/>
            <a:ext cx="44372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Coordination of support networks (training, economic, psychological, and administrative) within the territory/city to sustain ongoing activities.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Development of social banking alternatives and "Banking for the Poor" to create individual and collective savings opportunities.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Integration of psychosocial support for individuals, groups, or families in their respective processes.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err="1">
                <a:solidFill>
                  <a:schemeClr val="accent5">
                    <a:lumMod val="50000"/>
                  </a:schemeClr>
                </a:solidFill>
              </a:rPr>
              <a:t>Institutional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</a:rPr>
              <a:t> response </a:t>
            </a:r>
            <a:r>
              <a:rPr lang="es-CO" dirty="0" err="1">
                <a:solidFill>
                  <a:schemeClr val="accent5">
                    <a:lumMod val="50000"/>
                  </a:schemeClr>
                </a:solidFill>
              </a:rPr>
              <a:t>management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5">
                    <a:lumMod val="50000"/>
                  </a:schemeClr>
                </a:solidFill>
              </a:rPr>
              <a:t>through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</a:rPr>
              <a:t> municipal </a:t>
            </a:r>
            <a:r>
              <a:rPr lang="es-CO" dirty="0" err="1">
                <a:solidFill>
                  <a:schemeClr val="accent5">
                    <a:lumMod val="50000"/>
                  </a:schemeClr>
                </a:solidFill>
              </a:rPr>
              <a:t>services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Local political advocacy to integrate initiatives into banking services, training programs, and follow-up mechanisms.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7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>
          <a:extLst>
            <a:ext uri="{FF2B5EF4-FFF2-40B4-BE49-F238E27FC236}">
              <a16:creationId xmlns:a16="http://schemas.microsoft.com/office/drawing/2014/main" id="{E07EB217-01A7-5C3C-9318-B90790979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>
            <a:extLst>
              <a:ext uri="{FF2B5EF4-FFF2-40B4-BE49-F238E27FC236}">
                <a16:creationId xmlns:a16="http://schemas.microsoft.com/office/drawing/2014/main" id="{8EFDF2D5-485A-29EA-E8C8-9D520A3DC7B3}"/>
              </a:ext>
            </a:extLst>
          </p:cNvPr>
          <p:cNvSpPr/>
          <p:nvPr/>
        </p:nvSpPr>
        <p:spPr>
          <a:xfrm>
            <a:off x="0" y="-1391"/>
            <a:ext cx="4246323" cy="660197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CO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5. Retos y oportunidades</a:t>
            </a: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0">
            <a:extLst>
              <a:ext uri="{FF2B5EF4-FFF2-40B4-BE49-F238E27FC236}">
                <a16:creationId xmlns:a16="http://schemas.microsoft.com/office/drawing/2014/main" id="{17AEC9EF-D835-B4A0-B3A2-2B0BAC16B68B}"/>
              </a:ext>
            </a:extLst>
          </p:cNvPr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41" name="Google Shape;241;p30">
            <a:extLst>
              <a:ext uri="{FF2B5EF4-FFF2-40B4-BE49-F238E27FC236}">
                <a16:creationId xmlns:a16="http://schemas.microsoft.com/office/drawing/2014/main" id="{DDFF4BD0-4BC0-0B77-027C-497FB1B868AB}"/>
              </a:ext>
            </a:extLst>
          </p:cNvPr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42" name="Google Shape;242;p30">
            <a:extLst>
              <a:ext uri="{FF2B5EF4-FFF2-40B4-BE49-F238E27FC236}">
                <a16:creationId xmlns:a16="http://schemas.microsoft.com/office/drawing/2014/main" id="{567CF046-4713-BA28-B2F9-512161ADAC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>
            <a:extLst>
              <a:ext uri="{FF2B5EF4-FFF2-40B4-BE49-F238E27FC236}">
                <a16:creationId xmlns:a16="http://schemas.microsoft.com/office/drawing/2014/main" id="{6C62BC89-F569-B8BD-3A0B-84E3077432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>
            <a:extLst>
              <a:ext uri="{FF2B5EF4-FFF2-40B4-BE49-F238E27FC236}">
                <a16:creationId xmlns:a16="http://schemas.microsoft.com/office/drawing/2014/main" id="{45389B34-A04A-5D76-1F34-49B5DCF13A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>
            <a:extLst>
              <a:ext uri="{FF2B5EF4-FFF2-40B4-BE49-F238E27FC236}">
                <a16:creationId xmlns:a16="http://schemas.microsoft.com/office/drawing/2014/main" id="{A9D8BE9E-FC25-CC12-AD50-E8AECFADB3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>
            <a:extLst>
              <a:ext uri="{FF2B5EF4-FFF2-40B4-BE49-F238E27FC236}">
                <a16:creationId xmlns:a16="http://schemas.microsoft.com/office/drawing/2014/main" id="{C6A53E61-FD3A-C4E7-9EA0-32A6814F8F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F85C3E09-9013-0823-04F5-1422C036B83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5B9C4A-5583-B713-1C79-DB6BFE3F0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425" y="1092997"/>
            <a:ext cx="1764927" cy="28919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059BBA-C270-F364-B4F9-DAF0206B34EF}"/>
              </a:ext>
            </a:extLst>
          </p:cNvPr>
          <p:cNvSpPr txBox="1"/>
          <p:nvPr/>
        </p:nvSpPr>
        <p:spPr>
          <a:xfrm>
            <a:off x="139204" y="1092997"/>
            <a:ext cx="34230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Sostenibilidad de las expresiones de economía existentes.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Construcción de una visión de aprovechamiento de la economía local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Capacitación adecuada y ajustada a las expresiones de economía existentes en el  territorio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Reconocimiento y valoración de la economía del cuidado existentes para el municipio y articulación de respuestas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Normativa e impulso frente a Economía Popular y Economía del cuidado</a:t>
            </a:r>
          </a:p>
        </p:txBody>
      </p:sp>
      <p:sp>
        <p:nvSpPr>
          <p:cNvPr id="2" name="Google Shape;237;p30">
            <a:extLst>
              <a:ext uri="{FF2B5EF4-FFF2-40B4-BE49-F238E27FC236}">
                <a16:creationId xmlns:a16="http://schemas.microsoft.com/office/drawing/2014/main" id="{C5624FC6-4825-E106-86DE-9FEDFF8CD50A}"/>
              </a:ext>
            </a:extLst>
          </p:cNvPr>
          <p:cNvSpPr/>
          <p:nvPr/>
        </p:nvSpPr>
        <p:spPr>
          <a:xfrm>
            <a:off x="4246322" y="-1391"/>
            <a:ext cx="4897677" cy="660197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CO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s-CO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r>
              <a:rPr lang="es-CO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s-CO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AB9E8A-5C61-B634-D228-FF6275F3C632}"/>
              </a:ext>
            </a:extLst>
          </p:cNvPr>
          <p:cNvSpPr txBox="1"/>
          <p:nvPr/>
        </p:nvSpPr>
        <p:spPr>
          <a:xfrm>
            <a:off x="5581787" y="1065785"/>
            <a:ext cx="32885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Ensuring sustainability of existing economic expressions.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Building a vision to leverage the local economy.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Providing adequate and tailored training for existing economic activities in the territory.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Recognizing and valuing the care economy within municipalities and coordinating appropriate responses.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Regulatory support and promotion of Popular Economy and the Care Economy.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794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fbbdc731cb5e863fb162c96bca32bf01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eedea1f3a0536bbb4199cfb10e6bba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  <lcf76f155ced4ddcb4097134ff3c332f xmlns="33d2ceeb-fd15-4065-892e-5be14dece4f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B71BCA-3127-4B24-80A9-27113B9EA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2ceeb-fd15-4065-892e-5be14dece4ff"/>
    <ds:schemaRef ds:uri="14feb837-75b8-4da0-839f-eb1c5ea2152d"/>
    <ds:schemaRef ds:uri="61c22d5d-bdf7-4cb5-8a9c-6c2807347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C6FF5-22C4-4E37-A74E-53F2D5A36804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33d2ceeb-fd15-4065-892e-5be14dece4ff"/>
    <ds:schemaRef ds:uri="http://purl.org/dc/terms/"/>
    <ds:schemaRef ds:uri="http://purl.org/dc/dcmitype/"/>
    <ds:schemaRef ds:uri="http://schemas.openxmlformats.org/package/2006/metadata/core-properties"/>
    <ds:schemaRef ds:uri="61c22d5d-bdf7-4cb5-8a9c-6c28073473a9"/>
    <ds:schemaRef ds:uri="14feb837-75b8-4da0-839f-eb1c5ea2152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D3DF12-508C-4BA6-B51B-BD683C6AC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881</Words>
  <Application>Microsoft Office PowerPoint</Application>
  <PresentationFormat>Presentación en pantalla (16:9)</PresentationFormat>
  <Paragraphs>80</Paragraphs>
  <Slides>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Simple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Mercedes Alonso Segoviano - FIIAPP</dc:creator>
  <cp:lastModifiedBy>Mercedes Alonso Segoviano - FIIAPP</cp:lastModifiedBy>
  <cp:revision>22</cp:revision>
  <dcterms:modified xsi:type="dcterms:W3CDTF">2025-03-23T10:11:40Z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0x01010041DA512BF9E793498E3011D39B1824AC</vt:lpwstr>
  </property>
  <property fmtid="{D5CDD505-2E9C-101B-9397-08002B2CF9AE}" pid="3" name="MediaServiceImageTags">
    <vt:lpwstr/>
  </property>
  <property fmtid="{D5CDD505-2E9C-101B-9397-08002B2CF9AE}" pid="4" name="palabrasclavesitio">
    <vt:lpwstr/>
  </property>
  <property fmtid="{D5CDD505-2E9C-101B-9397-08002B2CF9AE}" pid="5" name="palabrasclaveempresa">
    <vt:lpwstr/>
  </property>
</Properties>
</file>