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sldIdLst>
    <p:sldId id="256" r:id="rId5"/>
    <p:sldId id="267" r:id="rId6"/>
    <p:sldId id="268" r:id="rId7"/>
    <p:sldId id="264" r:id="rId8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756"/>
    <p:restoredTop sz="94643"/>
  </p:normalViewPr>
  <p:slideViewPr>
    <p:cSldViewPr>
      <p:cViewPr varScale="1">
        <p:scale>
          <a:sx n="94" d="100"/>
          <a:sy n="94" d="100"/>
        </p:scale>
        <p:origin x="7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C83C79B-B754-4F63-985C-60692FFF0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4023748-CF6A-4F30-A1BC-10FBD183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EC8F2ED7-6E09-4FEA-9B79-9025669B2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82D11ADA-E5E6-4569-8FA5-9100CAE0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E1C6E63B-EA74-4080-BC8E-C7F49FEC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FA153D43-7B9D-4B87-BC21-11EEE462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5CA7FCA5-7E9A-4C5F-8BEB-248203B27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7" name="AutoShape 8">
            <a:extLst>
              <a:ext uri="{FF2B5EF4-FFF2-40B4-BE49-F238E27FC236}">
                <a16:creationId xmlns:a16="http://schemas.microsoft.com/office/drawing/2014/main" id="{2DF855AF-44DB-49E3-B488-984539ABA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8" name="AutoShape 9">
            <a:extLst>
              <a:ext uri="{FF2B5EF4-FFF2-40B4-BE49-F238E27FC236}">
                <a16:creationId xmlns:a16="http://schemas.microsoft.com/office/drawing/2014/main" id="{E28216C8-AC59-468B-818D-6A0376467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9" name="AutoShape 10">
            <a:extLst>
              <a:ext uri="{FF2B5EF4-FFF2-40B4-BE49-F238E27FC236}">
                <a16:creationId xmlns:a16="http://schemas.microsoft.com/office/drawing/2014/main" id="{36689693-1A79-4A23-9F0B-95FE432BF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60" name="Rectangle 11">
            <a:extLst>
              <a:ext uri="{FF2B5EF4-FFF2-40B4-BE49-F238E27FC236}">
                <a16:creationId xmlns:a16="http://schemas.microsoft.com/office/drawing/2014/main" id="{33B612B2-99CD-4BA3-9EEA-F602451AD19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CCFFE8F7-E2B4-45C0-9B3B-49700EFE29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597BFE13-E3C8-40CC-A2E3-6709721E42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E57A292-4007-4091-89C1-63FFE0E9B63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5036B21A-16F3-407C-9945-DD83D73EAEC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E026D1D7-5A7E-4FF5-9DE6-E0C98BCD80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3900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A7958A-8C64-4018-9055-E7EFC27A4B4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>
            <a:extLst>
              <a:ext uri="{FF2B5EF4-FFF2-40B4-BE49-F238E27FC236}">
                <a16:creationId xmlns:a16="http://schemas.microsoft.com/office/drawing/2014/main" id="{F56043C5-90A0-4E34-BBFC-3DAF4855E6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820641C1-E0E7-4FD2-899A-3201717FB456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95231266-A0CA-4162-A221-7E03BB2D7B7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A2282E55-D2D9-4A09-986B-000A6B5B25B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>
            <a:extLst>
              <a:ext uri="{FF2B5EF4-FFF2-40B4-BE49-F238E27FC236}">
                <a16:creationId xmlns:a16="http://schemas.microsoft.com/office/drawing/2014/main" id="{789161E4-7777-4CA7-876D-CF89B59212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3CC6B6CD-D0FA-489A-B3D2-216925FEF24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2A0D7053-3D4F-448B-BC60-FF65D087F30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E3605B8-5E03-48F0-B8A3-2EF99AC53D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2457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>
            <a:extLst>
              <a:ext uri="{FF2B5EF4-FFF2-40B4-BE49-F238E27FC236}">
                <a16:creationId xmlns:a16="http://schemas.microsoft.com/office/drawing/2014/main" id="{789161E4-7777-4CA7-876D-CF89B59212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3CC6B6CD-D0FA-489A-B3D2-216925FEF24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2A0D7053-3D4F-448B-BC60-FF65D087F30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E3605B8-5E03-48F0-B8A3-2EF99AC53D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541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6">
            <a:extLst>
              <a:ext uri="{FF2B5EF4-FFF2-40B4-BE49-F238E27FC236}">
                <a16:creationId xmlns:a16="http://schemas.microsoft.com/office/drawing/2014/main" id="{CEA35AD0-A2BD-4106-A2D9-4ECD12FAE8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fld id="{C4969D78-5F19-441C-A23F-DD683D58C473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D5B5D696-2CC9-40E7-B0D4-0FB87211485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594BD9D-8E77-48AF-9073-6C6F1BBEED2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641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84BD95-9E19-419B-8222-3E456DE354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744E2-6A7E-4439-B9D9-D49F7795E4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0C10F0-EA53-4E38-B1BD-396BDBCC7F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F68E-6381-460E-A1C7-5EDBC5C4963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57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EE659C-59AC-48CA-822C-777BEA2C4A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723B5-1B88-40F9-A66A-5F6D8E8EA9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4D1F1-8080-41C0-A5B3-0F9518373F8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ABE2-BF2C-4C5D-BA12-110F591A837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017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4563" y="225425"/>
            <a:ext cx="2262187" cy="4826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38925" cy="48260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30D3A6-3CFE-486B-8E6E-961804733F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00B51-A9D2-4576-98AA-EA68B2A048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8A4C1F-4AE8-4712-AD15-F2E9C2053A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B487-3E06-48AF-BAD4-96DFE4B0A55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651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853A8-CD70-4D76-884B-FA0C874A88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5674F3-AC14-4D6F-8BDA-6D3921A0062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8E3BF-3A96-4031-A783-A9D99DEB0B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CFA6-18A4-4CD6-8892-E72AD98193F9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8363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9488F5-2686-479D-8D6C-7C3BA06CDC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E5160-0BC2-4D98-829C-56B19E923B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5A6EC3-A903-4A13-8D51-67AA905445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FFE5-3246-45F3-9F15-FD08CE45274B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679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49762" cy="3724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5400" y="1327150"/>
            <a:ext cx="4451350" cy="3724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D46807-660C-44E6-AF12-CF8C5C18B4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5E2F90-06DC-4249-889D-0D9C9BFCE6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1F119EA-B1EB-45D5-A8E2-3B43584D8D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DE56-8945-4438-A094-A9B2219C11C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0932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154AA69-B414-426C-9179-2DAEF53D9A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E63A6C8-EE46-4D0A-91DC-C68A0252F6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53D0F69-FC25-49F9-90DE-C8137365D1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80529-20C8-4478-B681-81F3D6F8F954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322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8B790FE-576E-43C2-8755-09C78A71D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D6DB98-3399-4A72-BA57-9C181E5CDE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D4A82-D181-4D37-A56A-55108DF0B2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2817-36F8-4975-A837-65D509572BFF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0378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14F850-E647-49C8-A40B-FFDE71E6C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51091E9-D99A-401A-9F51-ADB59AF3E9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78BE28-356A-4C23-A77B-6F1C629BE2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A1A2-B12D-4579-ACC4-D3743DB40C7B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0998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4CD320-ACF4-496D-A1B4-142637EE22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F78136C-28AA-4D57-A698-0BEFA65377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32EE67-6AFB-4746-AC8A-8DF3BA2F6C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A8EF-E742-4EC5-A2EC-79E7092E8BCC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222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DD0FEC-E45C-49FD-BE23-FB564E1507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1ED932A-EBB9-41FA-8489-BCE083E52C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932E2D-7DA7-4AE6-8900-FFD8868AA9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89B5-A826-4408-A685-B1F06FB8CF4E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088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7315A00-489F-4B67-B3AC-0510E7326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53512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C27627B-0050-43C3-8611-6CB426819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5351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530F6E2-B5BA-4B43-9D50-903AE4DBF01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30450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E53B33-8111-4903-A307-B0E1FDCF366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78175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9903B7-901F-49AF-9058-EA74493E27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30450" cy="37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54637F-6536-4047-87DA-4FD90979D86A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1C1F7CD4-B4B1-40AD-86D1-1831A7876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7938"/>
            <a:ext cx="10077450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AutoShape 2">
            <a:extLst>
              <a:ext uri="{FF2B5EF4-FFF2-40B4-BE49-F238E27FC236}">
                <a16:creationId xmlns:a16="http://schemas.microsoft.com/office/drawing/2014/main" id="{AE45FFD5-16FF-4921-A7CD-54DF269F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" y="1107083"/>
            <a:ext cx="10080625" cy="3220442"/>
          </a:xfrm>
          <a:prstGeom prst="roundRect">
            <a:avLst>
              <a:gd name="adj" fmla="val 51"/>
            </a:avLst>
          </a:prstGeom>
          <a:solidFill>
            <a:srgbClr val="034E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altLang="es-ES" sz="1600" dirty="0">
                <a:solidFill>
                  <a:srgbClr val="FFC000"/>
                </a:solidFill>
              </a:rPr>
              <a:t> </a:t>
            </a:r>
            <a:r>
              <a:rPr lang="es-ES" altLang="es-ES" sz="1600" dirty="0" err="1">
                <a:solidFill>
                  <a:srgbClr val="FFC000"/>
                </a:solidFill>
              </a:rPr>
              <a:t>Main</a:t>
            </a:r>
            <a:r>
              <a:rPr lang="es-ES" altLang="es-ES" sz="1600" dirty="0">
                <a:solidFill>
                  <a:srgbClr val="FFC000"/>
                </a:solidFill>
              </a:rPr>
              <a:t> </a:t>
            </a:r>
            <a:r>
              <a:rPr lang="es-ES" altLang="es-ES" sz="1600" dirty="0" err="1">
                <a:solidFill>
                  <a:srgbClr val="FFC000"/>
                </a:solidFill>
              </a:rPr>
              <a:t>difficulties</a:t>
            </a:r>
            <a:r>
              <a:rPr lang="es-ES" altLang="es-ES" sz="1600" dirty="0">
                <a:solidFill>
                  <a:srgbClr val="FFC000"/>
                </a:solidFill>
              </a:rPr>
              <a:t> in </a:t>
            </a:r>
            <a:r>
              <a:rPr lang="es-ES" altLang="es-ES" sz="1600" dirty="0" err="1">
                <a:solidFill>
                  <a:srgbClr val="FFC000"/>
                </a:solidFill>
              </a:rPr>
              <a:t>communication</a:t>
            </a:r>
            <a:r>
              <a:rPr lang="es-ES" altLang="es-ES" sz="1600" dirty="0">
                <a:solidFill>
                  <a:srgbClr val="FFC000"/>
                </a:solidFill>
              </a:rPr>
              <a:t> and </a:t>
            </a:r>
            <a:r>
              <a:rPr lang="es-ES" altLang="es-ES" sz="1600" dirty="0" err="1">
                <a:solidFill>
                  <a:srgbClr val="FFC000"/>
                </a:solidFill>
              </a:rPr>
              <a:t>information</a:t>
            </a:r>
            <a:r>
              <a:rPr lang="es-ES" altLang="es-ES" sz="1600" dirty="0">
                <a:solidFill>
                  <a:srgbClr val="FFC000"/>
                </a:solidFill>
              </a:rPr>
              <a:t> </a:t>
            </a:r>
            <a:r>
              <a:rPr lang="es-ES" altLang="es-ES" sz="1600" dirty="0" err="1">
                <a:solidFill>
                  <a:srgbClr val="FFC000"/>
                </a:solidFill>
              </a:rPr>
              <a:t>exchange</a:t>
            </a:r>
            <a:endParaRPr lang="es-ES" altLang="es-E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EB63F908-7D05-46B8-AD4B-09118318E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1107083"/>
            <a:ext cx="2762250" cy="3214092"/>
          </a:xfrm>
          <a:prstGeom prst="roundRect">
            <a:avLst>
              <a:gd name="adj" fmla="val 51"/>
            </a:avLst>
          </a:prstGeom>
          <a:solidFill>
            <a:srgbClr val="FFC6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2A285F2F-561B-48FD-84AF-BDB6C7C32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37" y="1343025"/>
            <a:ext cx="698643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WEBINARIO DE COOPERACIÓN INTERNACIONAL</a:t>
            </a:r>
          </a:p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MECANISMOS DE COMUNICACIÓN E INTERCAMBIO DE INTELIGENCIA</a:t>
            </a:r>
            <a:endParaRPr lang="en-US" altLang="es-E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en-US" altLang="es-ES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Webinar: International Cooperation:</a:t>
            </a:r>
          </a:p>
          <a:p>
            <a:pPr eaLnBrk="1">
              <a:buClrTx/>
              <a:buFontTx/>
              <a:buNone/>
            </a:pPr>
            <a:r>
              <a:rPr lang="en-US" altLang="es-ES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mechanisms and exchange of intelligence</a:t>
            </a:r>
          </a:p>
          <a:p>
            <a:pPr eaLnBrk="1">
              <a:buClrTx/>
              <a:buFontTx/>
              <a:buNone/>
            </a:pPr>
            <a:endParaRPr lang="es-ES" altLang="es-ES" sz="1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endParaRPr lang="es-ES" altLang="es-ES" sz="1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es-ES" altLang="es-E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DIFICULTADES EN LA COMUNICACIÓN Y EL INTERCAMBIO DE INFORMACIÓN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092CABA2-64CD-4747-9341-A00BF9E5B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424" y="1107083"/>
            <a:ext cx="3949651" cy="320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6">
            <a:extLst>
              <a:ext uri="{FF2B5EF4-FFF2-40B4-BE49-F238E27FC236}">
                <a16:creationId xmlns:a16="http://schemas.microsoft.com/office/drawing/2014/main" id="{F358F42F-5DED-41CA-9C1C-07349C469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3195315"/>
            <a:ext cx="216058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034EA2"/>
                </a:solidFill>
              </a:rPr>
              <a:t>27 de julio de 2023</a:t>
            </a:r>
          </a:p>
        </p:txBody>
      </p:sp>
      <p:sp>
        <p:nvSpPr>
          <p:cNvPr id="3080" name="AutoShape 7">
            <a:extLst>
              <a:ext uri="{FF2B5EF4-FFF2-40B4-BE49-F238E27FC236}">
                <a16:creationId xmlns:a16="http://schemas.microsoft.com/office/drawing/2014/main" id="{CF3D2667-296E-4E6A-82CB-0D61A7C48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606" y="3184203"/>
            <a:ext cx="2148682" cy="361949"/>
          </a:xfrm>
          <a:prstGeom prst="roundRect">
            <a:avLst>
              <a:gd name="adj" fmla="val 454"/>
            </a:avLst>
          </a:prstGeom>
          <a:noFill/>
          <a:ln w="12600">
            <a:solidFill>
              <a:srgbClr val="034EA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pic>
        <p:nvPicPr>
          <p:cNvPr id="3081" name="Picture 8">
            <a:extLst>
              <a:ext uri="{FF2B5EF4-FFF2-40B4-BE49-F238E27FC236}">
                <a16:creationId xmlns:a16="http://schemas.microsoft.com/office/drawing/2014/main" id="{F2643AF6-CB74-4937-90B5-E639D43B1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4932363"/>
            <a:ext cx="20875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E0F9894-F2AC-4CF0-BA55-0CCA2322CCF4}"/>
              </a:ext>
            </a:extLst>
          </p:cNvPr>
          <p:cNvSpPr txBox="1"/>
          <p:nvPr/>
        </p:nvSpPr>
        <p:spPr>
          <a:xfrm>
            <a:off x="7776616" y="3771379"/>
            <a:ext cx="222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7030A0"/>
                </a:solidFill>
              </a:rPr>
              <a:t>July</a:t>
            </a:r>
            <a:r>
              <a:rPr lang="es-ES" dirty="0">
                <a:solidFill>
                  <a:srgbClr val="7030A0"/>
                </a:solidFill>
              </a:rPr>
              <a:t> 27th, 2023</a:t>
            </a: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DAE1D1B4-1CDA-47D4-BC8F-9E0568270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527" y="3783939"/>
            <a:ext cx="2148682" cy="361949"/>
          </a:xfrm>
          <a:prstGeom prst="roundRect">
            <a:avLst>
              <a:gd name="adj" fmla="val 454"/>
            </a:avLst>
          </a:prstGeom>
          <a:noFill/>
          <a:ln w="12600">
            <a:solidFill>
              <a:srgbClr val="034EA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5BCC67D-AC97-4461-8122-C6DF009F7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67" y="0"/>
            <a:ext cx="10080625" cy="1295039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id="{2ADE1808-C584-467C-8413-1C7C0D7A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864" y="-117053"/>
            <a:ext cx="309634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>
              <a:lnSpc>
                <a:spcPct val="100000"/>
              </a:lnSpc>
              <a:buClrTx/>
            </a:pPr>
            <a:r>
              <a:rPr lang="es-ES" altLang="es-ES" sz="3200" dirty="0"/>
              <a:t>         </a:t>
            </a:r>
            <a:r>
              <a:rPr lang="es-ES" altLang="es-ES" sz="2800" dirty="0"/>
              <a:t>DIFICULTADES  </a:t>
            </a:r>
          </a:p>
          <a:p>
            <a:pPr algn="ctr" eaLnBrk="1">
              <a:buClrTx/>
            </a:pPr>
            <a:r>
              <a:rPr lang="es-ES" altLang="es-ES" sz="2800" dirty="0">
                <a:solidFill>
                  <a:srgbClr val="FFFF00"/>
                </a:solidFill>
              </a:rPr>
              <a:t>           </a:t>
            </a:r>
          </a:p>
        </p:txBody>
      </p:sp>
      <p:pic>
        <p:nvPicPr>
          <p:cNvPr id="2052" name="Picture 4" descr="Cadena, Pausa, Eslabón De La Cadena">
            <a:extLst>
              <a:ext uri="{FF2B5EF4-FFF2-40B4-BE49-F238E27FC236}">
                <a16:creationId xmlns:a16="http://schemas.microsoft.com/office/drawing/2014/main" id="{E15C072B-5D39-94A8-4A3D-6FF8B9ED6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24" y="2619251"/>
            <a:ext cx="2122393" cy="291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F9985F6-C0E1-490F-21B9-7A4ED823D379}"/>
              </a:ext>
            </a:extLst>
          </p:cNvPr>
          <p:cNvSpPr txBox="1"/>
          <p:nvPr/>
        </p:nvSpPr>
        <p:spPr>
          <a:xfrm>
            <a:off x="215776" y="1554948"/>
            <a:ext cx="40324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Organismos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Puntos de contacto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Descoordinación nacional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Canales de comunicación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225EC7E-84CD-4DF4-BD8C-8D0F747879EB}"/>
              </a:ext>
            </a:extLst>
          </p:cNvPr>
          <p:cNvSpPr txBox="1"/>
          <p:nvPr/>
        </p:nvSpPr>
        <p:spPr>
          <a:xfrm>
            <a:off x="4675747" y="447865"/>
            <a:ext cx="26688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FFC000"/>
                </a:solidFill>
              </a:rPr>
              <a:t>DIFFICULTIES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B9DD48-2E9F-4F90-AF40-CF80FFA52BDC}"/>
              </a:ext>
            </a:extLst>
          </p:cNvPr>
          <p:cNvSpPr txBox="1"/>
          <p:nvPr/>
        </p:nvSpPr>
        <p:spPr>
          <a:xfrm>
            <a:off x="4104208" y="1827163"/>
            <a:ext cx="504961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Organisms</a:t>
            </a:r>
            <a:endParaRPr lang="es-ES" sz="24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Contact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points</a:t>
            </a:r>
            <a:endParaRPr lang="es-ES" sz="24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national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lack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of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coordination</a:t>
            </a:r>
            <a:endParaRPr lang="es-ES" sz="24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Communication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>
                <a:solidFill>
                  <a:srgbClr val="0070C0"/>
                </a:solidFill>
              </a:rPr>
              <a:t>channels</a:t>
            </a:r>
            <a:endParaRPr lang="es-E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78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5BCC67D-AC97-4461-8122-C6DF009F7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67" y="0"/>
            <a:ext cx="10080625" cy="1295039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id="{2ADE1808-C584-467C-8413-1C7C0D7A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784" y="304619"/>
            <a:ext cx="4176464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>
              <a:buClrTx/>
            </a:pPr>
            <a:r>
              <a:rPr lang="es-ES" altLang="es-ES" sz="3200" dirty="0"/>
              <a:t>         </a:t>
            </a:r>
            <a:r>
              <a:rPr lang="es-ES" altLang="es-ES" sz="2800" dirty="0"/>
              <a:t>DIFICULTADES</a:t>
            </a:r>
          </a:p>
          <a:p>
            <a:pPr algn="ctr" eaLnBrk="1">
              <a:buClrTx/>
            </a:pPr>
            <a:r>
              <a:rPr lang="es-ES" altLang="es-ES" sz="2800" dirty="0">
                <a:solidFill>
                  <a:srgbClr val="FFFF00"/>
                </a:solidFill>
              </a:rPr>
              <a:t>         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9985F6-C0E1-490F-21B9-7A4ED823D379}"/>
              </a:ext>
            </a:extLst>
          </p:cNvPr>
          <p:cNvSpPr txBox="1"/>
          <p:nvPr/>
        </p:nvSpPr>
        <p:spPr>
          <a:xfrm>
            <a:off x="359792" y="1310826"/>
            <a:ext cx="6371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Desconfianza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Relevos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tx1"/>
                </a:solidFill>
              </a:rPr>
              <a:t>Desconocimiento de las nuevas tendencias</a:t>
            </a:r>
          </a:p>
        </p:txBody>
      </p:sp>
      <p:pic>
        <p:nvPicPr>
          <p:cNvPr id="1026" name="Picture 2" descr="Preguntar, Respuesta">
            <a:extLst>
              <a:ext uri="{FF2B5EF4-FFF2-40B4-BE49-F238E27FC236}">
                <a16:creationId xmlns:a16="http://schemas.microsoft.com/office/drawing/2014/main" id="{6F5957D5-610A-47C4-95CE-51C760D2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28" y="1467123"/>
            <a:ext cx="309609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2E0637D-EA20-45B4-BD00-F47E30E60FCD}"/>
              </a:ext>
            </a:extLst>
          </p:cNvPr>
          <p:cNvSpPr txBox="1"/>
          <p:nvPr/>
        </p:nvSpPr>
        <p:spPr>
          <a:xfrm>
            <a:off x="5049447" y="347251"/>
            <a:ext cx="26688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FFC000"/>
                </a:solidFill>
              </a:rPr>
              <a:t>DIFFICULTIES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4DE252E-4AD2-4954-B257-131C70CB2F5A}"/>
              </a:ext>
            </a:extLst>
          </p:cNvPr>
          <p:cNvSpPr txBox="1"/>
          <p:nvPr/>
        </p:nvSpPr>
        <p:spPr>
          <a:xfrm>
            <a:off x="379930" y="3426939"/>
            <a:ext cx="50496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Distrust</a:t>
            </a:r>
            <a:endParaRPr lang="es-ES" sz="24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0070C0"/>
                </a:solidFill>
              </a:rPr>
              <a:t>Relay</a:t>
            </a:r>
            <a:endParaRPr lang="es-ES" sz="2400" dirty="0">
              <a:solidFill>
                <a:srgbClr val="0070C0"/>
              </a:solidFill>
            </a:endParaRPr>
          </a:p>
          <a:p>
            <a:endParaRPr lang="es-E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u="sng" dirty="0" err="1">
                <a:solidFill>
                  <a:srgbClr val="0070C0"/>
                </a:solidFill>
              </a:rPr>
              <a:t>Ignorance</a:t>
            </a:r>
            <a:r>
              <a:rPr lang="es-ES" sz="2400" u="sng" dirty="0">
                <a:solidFill>
                  <a:srgbClr val="0070C0"/>
                </a:solidFill>
              </a:rPr>
              <a:t> </a:t>
            </a:r>
            <a:r>
              <a:rPr lang="es-ES" sz="2400" u="sng" dirty="0" err="1">
                <a:solidFill>
                  <a:srgbClr val="0070C0"/>
                </a:solidFill>
              </a:rPr>
              <a:t>of</a:t>
            </a:r>
            <a:r>
              <a:rPr lang="es-ES" sz="2400" u="sng" dirty="0">
                <a:solidFill>
                  <a:srgbClr val="0070C0"/>
                </a:solidFill>
              </a:rPr>
              <a:t> new </a:t>
            </a:r>
            <a:r>
              <a:rPr lang="es-ES" sz="2400" u="sng" dirty="0" err="1">
                <a:solidFill>
                  <a:srgbClr val="0070C0"/>
                </a:solidFill>
              </a:rPr>
              <a:t>trends</a:t>
            </a:r>
            <a:endParaRPr lang="es-ES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95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ieza de Rompecabezas faltante, resolución del problema y solución blanco - foto de stock">
            <a:extLst>
              <a:ext uri="{FF2B5EF4-FFF2-40B4-BE49-F238E27FC236}">
                <a16:creationId xmlns:a16="http://schemas.microsoft.com/office/drawing/2014/main" id="{58864ECB-B516-46D5-BFB1-048ECC64F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56" y="1730221"/>
            <a:ext cx="6912767" cy="338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8DEB6B4-D469-406B-9857-2CB6DD16A6DC}"/>
              </a:ext>
            </a:extLst>
          </p:cNvPr>
          <p:cNvSpPr txBox="1"/>
          <p:nvPr/>
        </p:nvSpPr>
        <p:spPr>
          <a:xfrm>
            <a:off x="2952080" y="1323107"/>
            <a:ext cx="35283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  <a:endParaRPr lang="es-ES" sz="2400" b="1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  <a:p>
            <a:pPr algn="ctr"/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A81E26F-C49C-5988-CE0B-A0FB3A92D729}"/>
              </a:ext>
            </a:extLst>
          </p:cNvPr>
          <p:cNvSpPr txBox="1"/>
          <p:nvPr/>
        </p:nvSpPr>
        <p:spPr>
          <a:xfrm>
            <a:off x="791840" y="527516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MUCHAS GRACIAS POR SU ATENCIÓN</a:t>
            </a:r>
          </a:p>
        </p:txBody>
      </p:sp>
      <p:pic>
        <p:nvPicPr>
          <p:cNvPr id="1026" name="Picture 2" descr="Los componentes principales del programa COPOLAD, de cooperación europea  con los países de América Latina y el Caribe sobre drogas - RIOD">
            <a:extLst>
              <a:ext uri="{FF2B5EF4-FFF2-40B4-BE49-F238E27FC236}">
                <a16:creationId xmlns:a16="http://schemas.microsoft.com/office/drawing/2014/main" id="{21FA63FE-93A4-7EA3-802E-AC64A44B5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3" y="0"/>
            <a:ext cx="10080625" cy="18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DE25380-7220-C149-9917-9ED0CA2B6FA3}"/>
              </a:ext>
            </a:extLst>
          </p:cNvPr>
          <p:cNvSpPr txBox="1"/>
          <p:nvPr/>
        </p:nvSpPr>
        <p:spPr>
          <a:xfrm>
            <a:off x="2015976" y="4855895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</a:t>
            </a:r>
            <a:r>
              <a:rPr lang="es-ES" sz="2800" dirty="0"/>
              <a:t>GRACIAS POR SU ATENCIÓN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B60C8E-0B08-467F-941F-121203F7721F}"/>
              </a:ext>
            </a:extLst>
          </p:cNvPr>
          <p:cNvSpPr txBox="1"/>
          <p:nvPr/>
        </p:nvSpPr>
        <p:spPr>
          <a:xfrm>
            <a:off x="5472360" y="5254569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THANKS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8802633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fbbdc731cb5e863fb162c96bca32bf01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eedea1f3a0536bbb4199cfb10e6bba52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DF1666-7D65-4105-93EA-E665423B89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F271D0-86E5-43CD-9F2F-C8AC35E9065C}">
  <ds:schemaRefs>
    <ds:schemaRef ds:uri="http://schemas.microsoft.com/office/2006/metadata/properties"/>
    <ds:schemaRef ds:uri="http://purl.org/dc/terms/"/>
    <ds:schemaRef ds:uri="6c13a268-e236-436d-b53a-7769dab22519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00a7072-47ca-448a-a737-a1c58b05cc38"/>
    <ds:schemaRef ds:uri="http://purl.org/dc/dcmitype/"/>
    <ds:schemaRef ds:uri="14feb837-75b8-4da0-839f-eb1c5ea2152d"/>
    <ds:schemaRef ds:uri="33d2ceeb-fd15-4065-892e-5be14dece4ff"/>
  </ds:schemaRefs>
</ds:datastoreItem>
</file>

<file path=customXml/itemProps3.xml><?xml version="1.0" encoding="utf-8"?>
<ds:datastoreItem xmlns:ds="http://schemas.openxmlformats.org/officeDocument/2006/customXml" ds:itemID="{3FD9465B-B1BE-4403-8599-1E51D2D85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35785</TotalTime>
  <Words>107</Words>
  <Application>Microsoft Office PowerPoint</Application>
  <PresentationFormat>Custom</PresentationFormat>
  <Paragraphs>56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Guirao Stern - FIIAPP</dc:creator>
  <cp:lastModifiedBy>MILAGROS DIEGO RISCO</cp:lastModifiedBy>
  <cp:revision>116</cp:revision>
  <cp:lastPrinted>1601-01-01T00:00:00Z</cp:lastPrinted>
  <dcterms:created xsi:type="dcterms:W3CDTF">2022-10-24T09:50:25Z</dcterms:created>
  <dcterms:modified xsi:type="dcterms:W3CDTF">2025-05-27T15:52:25Z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  <property fmtid="{D5CDD505-2E9C-101B-9397-08002B2CF9AE}" pid="3" name="palabrasclavesitio">
    <vt:lpwstr/>
  </property>
  <property fmtid="{D5CDD505-2E9C-101B-9397-08002B2CF9AE}" pid="4" name="palabrasclaveempresa">
    <vt:lpwstr/>
  </property>
</Properties>
</file>