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sldIdLst>
    <p:sldId id="256" r:id="rId5"/>
    <p:sldId id="269" r:id="rId6"/>
    <p:sldId id="270" r:id="rId7"/>
    <p:sldId id="264" r:id="rId8"/>
  </p:sldIdLst>
  <p:sldSz cx="10080625" cy="5670550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9756"/>
    <p:restoredTop sz="94643"/>
  </p:normalViewPr>
  <p:slideViewPr>
    <p:cSldViewPr>
      <p:cViewPr varScale="1">
        <p:scale>
          <a:sx n="94" d="100"/>
          <a:sy n="94" d="100"/>
        </p:scale>
        <p:origin x="79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8C83C79B-B754-4F63-985C-60692FFF0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14023748-CF6A-4F30-A1BC-10FBD1831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2052" name="AutoShape 3">
            <a:extLst>
              <a:ext uri="{FF2B5EF4-FFF2-40B4-BE49-F238E27FC236}">
                <a16:creationId xmlns:a16="http://schemas.microsoft.com/office/drawing/2014/main" id="{EC8F2ED7-6E09-4FEA-9B79-9025669B2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2053" name="AutoShape 4">
            <a:extLst>
              <a:ext uri="{FF2B5EF4-FFF2-40B4-BE49-F238E27FC236}">
                <a16:creationId xmlns:a16="http://schemas.microsoft.com/office/drawing/2014/main" id="{82D11ADA-E5E6-4569-8FA5-9100CAE03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2054" name="AutoShape 5">
            <a:extLst>
              <a:ext uri="{FF2B5EF4-FFF2-40B4-BE49-F238E27FC236}">
                <a16:creationId xmlns:a16="http://schemas.microsoft.com/office/drawing/2014/main" id="{E1C6E63B-EA74-4080-BC8E-C7F49FEC4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2055" name="AutoShape 6">
            <a:extLst>
              <a:ext uri="{FF2B5EF4-FFF2-40B4-BE49-F238E27FC236}">
                <a16:creationId xmlns:a16="http://schemas.microsoft.com/office/drawing/2014/main" id="{FA153D43-7B9D-4B87-BC21-11EEE4628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2056" name="AutoShape 7">
            <a:extLst>
              <a:ext uri="{FF2B5EF4-FFF2-40B4-BE49-F238E27FC236}">
                <a16:creationId xmlns:a16="http://schemas.microsoft.com/office/drawing/2014/main" id="{5CA7FCA5-7E9A-4C5F-8BEB-248203B27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2057" name="AutoShape 8">
            <a:extLst>
              <a:ext uri="{FF2B5EF4-FFF2-40B4-BE49-F238E27FC236}">
                <a16:creationId xmlns:a16="http://schemas.microsoft.com/office/drawing/2014/main" id="{2DF855AF-44DB-49E3-B488-984539ABA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2058" name="AutoShape 9">
            <a:extLst>
              <a:ext uri="{FF2B5EF4-FFF2-40B4-BE49-F238E27FC236}">
                <a16:creationId xmlns:a16="http://schemas.microsoft.com/office/drawing/2014/main" id="{E28216C8-AC59-468B-818D-6A0376467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2059" name="AutoShape 10">
            <a:extLst>
              <a:ext uri="{FF2B5EF4-FFF2-40B4-BE49-F238E27FC236}">
                <a16:creationId xmlns:a16="http://schemas.microsoft.com/office/drawing/2014/main" id="{36689693-1A79-4A23-9F0B-95FE432BF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2060" name="Rectangle 11">
            <a:extLst>
              <a:ext uri="{FF2B5EF4-FFF2-40B4-BE49-F238E27FC236}">
                <a16:creationId xmlns:a16="http://schemas.microsoft.com/office/drawing/2014/main" id="{33B612B2-99CD-4BA3-9EEA-F602451AD192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27650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12">
            <a:extLst>
              <a:ext uri="{FF2B5EF4-FFF2-40B4-BE49-F238E27FC236}">
                <a16:creationId xmlns:a16="http://schemas.microsoft.com/office/drawing/2014/main" id="{CCFFE8F7-E2B4-45C0-9B3B-49700EFE291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altLang="es-ES" noProof="0"/>
          </a:p>
        </p:txBody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597BFE13-E3C8-40CC-A2E3-6709721E42B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63900" cy="517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7E57A292-4007-4091-89C1-63FFE0E9B63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63900" cy="517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5036B21A-16F3-407C-9945-DD83D73EAEC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63900" cy="517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2064" name="Rectangle 16">
            <a:extLst>
              <a:ext uri="{FF2B5EF4-FFF2-40B4-BE49-F238E27FC236}">
                <a16:creationId xmlns:a16="http://schemas.microsoft.com/office/drawing/2014/main" id="{E026D1D7-5A7E-4FF5-9DE6-E0C98BCD80F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63900" cy="517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DA7958A-8C64-4018-9055-E7EFC27A4B44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6">
            <a:extLst>
              <a:ext uri="{FF2B5EF4-FFF2-40B4-BE49-F238E27FC236}">
                <a16:creationId xmlns:a16="http://schemas.microsoft.com/office/drawing/2014/main" id="{F56043C5-90A0-4E34-BBFC-3DAF4855E63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>
              <a:buClrTx/>
              <a:buFontTx/>
              <a:buNone/>
            </a:pPr>
            <a:fld id="{820641C1-E0E7-4FD2-899A-3201717FB456}" type="slidenum">
              <a:rPr lang="es-ES" altLang="es-ES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</a:t>
            </a:fld>
            <a:endParaRPr lang="es-ES" altLang="es-E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95231266-A0CA-4162-A221-7E03BB2D7B74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A2282E55-D2D9-4A09-986B-000A6B5B25B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8850" cy="4802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6">
            <a:extLst>
              <a:ext uri="{FF2B5EF4-FFF2-40B4-BE49-F238E27FC236}">
                <a16:creationId xmlns:a16="http://schemas.microsoft.com/office/drawing/2014/main" id="{789161E4-7777-4CA7-876D-CF89B59212B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>
              <a:buClrTx/>
              <a:buFontTx/>
              <a:buNone/>
            </a:pPr>
            <a:fld id="{3CC6B6CD-D0FA-489A-B3D2-216925FEF243}" type="slidenum">
              <a:rPr lang="es-ES" altLang="es-ES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2</a:t>
            </a:fld>
            <a:endParaRPr lang="es-ES" altLang="es-E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2A0D7053-3D4F-448B-BC60-FF65D087F30F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CE3605B8-5E03-48F0-B8A3-2EF99AC53DE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8850" cy="4802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30190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6">
            <a:extLst>
              <a:ext uri="{FF2B5EF4-FFF2-40B4-BE49-F238E27FC236}">
                <a16:creationId xmlns:a16="http://schemas.microsoft.com/office/drawing/2014/main" id="{789161E4-7777-4CA7-876D-CF89B59212B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>
              <a:buClrTx/>
              <a:buFontTx/>
              <a:buNone/>
            </a:pPr>
            <a:fld id="{3CC6B6CD-D0FA-489A-B3D2-216925FEF243}" type="slidenum">
              <a:rPr lang="es-ES" altLang="es-ES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3</a:t>
            </a:fld>
            <a:endParaRPr lang="es-ES" altLang="es-E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2A0D7053-3D4F-448B-BC60-FF65D087F30F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CE3605B8-5E03-48F0-B8A3-2EF99AC53DE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8850" cy="4802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648920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6">
            <a:extLst>
              <a:ext uri="{FF2B5EF4-FFF2-40B4-BE49-F238E27FC236}">
                <a16:creationId xmlns:a16="http://schemas.microsoft.com/office/drawing/2014/main" id="{CEA35AD0-A2BD-4106-A2D9-4ECD12FAE87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>
              <a:buClrTx/>
              <a:buFontTx/>
              <a:buNone/>
            </a:pPr>
            <a:fld id="{C4969D78-5F19-441C-A23F-DD683D58C473}" type="slidenum">
              <a:rPr lang="es-ES" altLang="es-ES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4</a:t>
            </a:fld>
            <a:endParaRPr lang="es-ES" altLang="es-E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Rectangle 1">
            <a:extLst>
              <a:ext uri="{FF2B5EF4-FFF2-40B4-BE49-F238E27FC236}">
                <a16:creationId xmlns:a16="http://schemas.microsoft.com/office/drawing/2014/main" id="{D5B5D696-2CC9-40E7-B0D4-0FB87211485C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4594BD9D-8E77-48AF-9073-6C6F1BBEED2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8850" cy="4802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96414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84BD95-9E19-419B-8222-3E456DE354E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B744E2-6A7E-4439-B9D9-D49F7795E45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0C10F0-EA53-4E38-B1BD-396BDBCC7FB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8F68E-6381-460E-A1C7-5EDBC5C49631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557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EE659C-59AC-48CA-822C-777BEA2C4AB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B723B5-1B88-40F9-A66A-5F6D8E8EA98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54D1F1-8080-41C0-A5B3-0F9518373F8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7ABE2-BF2C-4C5D-BA12-110F591A8374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601793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294563" y="225425"/>
            <a:ext cx="2262187" cy="4826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38925" cy="48260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30D3A6-3CFE-486B-8E6E-961804733FD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C00B51-A9D2-4576-98AA-EA68B2A0487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8A4C1F-4AE8-4712-AD15-F2E9C2053AD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9B487-3E06-48AF-BAD4-96DFE4B0A551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26519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F853A8-CD70-4D76-884B-FA0C874A886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5674F3-AC14-4D6F-8BDA-6D3921A0062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68E3BF-3A96-4031-A783-A9D99DEB0BB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FCFA6-18A4-4CD6-8892-E72AD98193F9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383639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9488F5-2686-479D-8D6C-7C3BA06CDCB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0E5160-0BC2-4D98-829C-56B19E923B5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5A6EC3-A903-4A13-8D51-67AA9054459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7FFE5-3246-45F3-9F15-FD08CE45274B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716796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49762" cy="37242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05400" y="1327150"/>
            <a:ext cx="4451350" cy="37242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FD46807-660C-44E6-AF12-CF8C5C18B4B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D5E2F90-06DC-4249-889D-0D9C9BFCE66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1F119EA-B1EB-45D5-A8E2-3B43584D8DD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8DE56-8945-4438-A094-A9B2219C11CE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909321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154AA69-B414-426C-9179-2DAEF53D9AC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CE63A6C8-EE46-4D0A-91DC-C68A0252F6B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E53D0F69-FC25-49F9-90DE-C8137365D18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80529-20C8-4478-B681-81F3D6F8F954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13322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8B790FE-576E-43C2-8755-09C78A71D37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D6DB98-3399-4A72-BA57-9C181E5CDE7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8D4A82-D181-4D37-A56A-55108DF0B21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92817-36F8-4975-A837-65D509572BFF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903788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314F850-E647-49C8-A40B-FFDE71E6C6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51091E9-D99A-401A-9F51-ADB59AF3E90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978BE28-356A-4C23-A77B-6F1C629BE2A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FA1A2-B12D-4579-ACC4-D3743DB40C7B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409980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A4CD320-ACF4-496D-A1B4-142637EE22D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F78136C-28AA-4D57-A698-0BEFA653773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C32EE67-6AFB-4746-AC8A-8DF3BA2F6CA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A8EF-E742-4EC5-A2EC-79E7092E8BCC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862224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9DD0FEC-E45C-49FD-BE23-FB564E1507F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1ED932A-EBB9-41FA-8489-BCE083E52CD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3932E2D-7DA7-4AE6-8900-FFD8868AA94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A89B5-A826-4408-A685-B1F06FB8CF4E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008832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7315A00-489F-4B67-B3AC-0510E7326A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25425"/>
            <a:ext cx="9053512" cy="92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ES"/>
              <a:t>Pulse para editar el formato del texto de título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3C27627B-0050-43C3-8611-6CB426819C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327150"/>
            <a:ext cx="9053512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12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ES"/>
              <a:t>Pulse para editar los formatos del texto del esquema</a:t>
            </a:r>
          </a:p>
          <a:p>
            <a:pPr lvl="1"/>
            <a:r>
              <a:rPr lang="en-GB" altLang="es-ES"/>
              <a:t>Segundo nivel del esquema</a:t>
            </a:r>
          </a:p>
          <a:p>
            <a:pPr lvl="2"/>
            <a:r>
              <a:rPr lang="en-GB" altLang="es-ES"/>
              <a:t>Tercer nivel del esquema</a:t>
            </a:r>
          </a:p>
          <a:p>
            <a:pPr lvl="3"/>
            <a:r>
              <a:rPr lang="en-GB" altLang="es-ES"/>
              <a:t>Cuarto nivel del esquema</a:t>
            </a:r>
          </a:p>
          <a:p>
            <a:pPr lvl="4"/>
            <a:r>
              <a:rPr lang="en-GB" altLang="es-ES"/>
              <a:t>Quinto nivel del esquema</a:t>
            </a:r>
          </a:p>
          <a:p>
            <a:pPr lvl="4"/>
            <a:r>
              <a:rPr lang="en-GB" altLang="es-ES"/>
              <a:t>Sexto nivel del esquema</a:t>
            </a:r>
          </a:p>
          <a:p>
            <a:pPr lvl="4"/>
            <a:r>
              <a:rPr lang="en-GB" altLang="es-ES"/>
              <a:t>Séptimo nivel del esquema</a:t>
            </a:r>
          </a:p>
          <a:p>
            <a:pPr lvl="4"/>
            <a:r>
              <a:rPr lang="en-GB" altLang="es-ES"/>
              <a:t>Octavo nivel del esquema</a:t>
            </a:r>
          </a:p>
          <a:p>
            <a:pPr lvl="4"/>
            <a:r>
              <a:rPr lang="en-GB" altLang="es-ES"/>
              <a:t>Noveno nivel del esquema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C530F6E2-B5BA-4B43-9D50-903AE4DBF01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5165725"/>
            <a:ext cx="2330450" cy="373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FE53B33-8111-4903-A307-B0E1FDCF366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5165725"/>
            <a:ext cx="3178175" cy="373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99903B7-901F-49AF-9058-EA74493E27E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5165725"/>
            <a:ext cx="2330450" cy="373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954637F-6536-4047-87DA-4FD90979D86A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>
          <a:solidFill>
            <a:srgbClr val="000000"/>
          </a:solidFill>
          <a:latin typeface="Arial" panose="020B0604020202020204" pitchFamily="34" charset="0"/>
          <a:cs typeface="Arial Unicode M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>
          <a:solidFill>
            <a:srgbClr val="000000"/>
          </a:solidFill>
          <a:latin typeface="Arial" panose="020B0604020202020204" pitchFamily="34" charset="0"/>
          <a:cs typeface="Arial Unicode M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>
          <a:solidFill>
            <a:srgbClr val="000000"/>
          </a:solidFill>
          <a:latin typeface="Arial" panose="020B0604020202020204" pitchFamily="34" charset="0"/>
          <a:cs typeface="Arial Unicode M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>
          <a:solidFill>
            <a:srgbClr val="000000"/>
          </a:solidFill>
          <a:latin typeface="Arial" panose="020B0604020202020204" pitchFamily="34" charset="0"/>
          <a:cs typeface="Arial Unicode M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>
          <a:solidFill>
            <a:srgbClr val="000000"/>
          </a:solidFill>
          <a:latin typeface="Arial" panose="020B0604020202020204" pitchFamily="34" charset="0"/>
          <a:cs typeface="Arial Unicode M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>
          <a:solidFill>
            <a:srgbClr val="000000"/>
          </a:solidFill>
          <a:latin typeface="Arial" panose="020B0604020202020204" pitchFamily="34" charset="0"/>
          <a:cs typeface="Arial Unicode M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>
          <a:solidFill>
            <a:srgbClr val="000000"/>
          </a:solidFill>
          <a:latin typeface="Arial" panose="020B0604020202020204" pitchFamily="34" charset="0"/>
          <a:cs typeface="Arial Unicode M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>
          <a:solidFill>
            <a:srgbClr val="000000"/>
          </a:solidFill>
          <a:latin typeface="Arial" panose="020B0604020202020204" pitchFamily="34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063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1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638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425"/>
        </a:spcAft>
        <a:buClr>
          <a:srgbClr val="000000"/>
        </a:buClr>
        <a:buSzPct val="100000"/>
        <a:buFont typeface="Times New Roman" panose="02020603050405020304" pitchFamily="18" charset="0"/>
        <a:defRPr sz="15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13"/>
        </a:spcAft>
        <a:buClr>
          <a:srgbClr val="000000"/>
        </a:buClr>
        <a:buSzPct val="100000"/>
        <a:buFont typeface="Times New Roman" panose="02020603050405020304" pitchFamily="18" charset="0"/>
        <a:defRPr sz="15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>
            <a:extLst>
              <a:ext uri="{FF2B5EF4-FFF2-40B4-BE49-F238E27FC236}">
                <a16:creationId xmlns:a16="http://schemas.microsoft.com/office/drawing/2014/main" id="{1C1F7CD4-B4B1-40AD-86D1-1831A7876A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7938"/>
            <a:ext cx="10077450" cy="5668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AutoShape 2">
            <a:extLst>
              <a:ext uri="{FF2B5EF4-FFF2-40B4-BE49-F238E27FC236}">
                <a16:creationId xmlns:a16="http://schemas.microsoft.com/office/drawing/2014/main" id="{AE45FFD5-16FF-4921-A7CD-54DF269FF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1" y="1107083"/>
            <a:ext cx="10080625" cy="3220442"/>
          </a:xfrm>
          <a:prstGeom prst="roundRect">
            <a:avLst>
              <a:gd name="adj" fmla="val 51"/>
            </a:avLst>
          </a:prstGeom>
          <a:solidFill>
            <a:srgbClr val="034E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 dirty="0"/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 dirty="0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EB63F908-7D05-46B8-AD4B-09118318E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3775" y="1107083"/>
            <a:ext cx="2762250" cy="3214092"/>
          </a:xfrm>
          <a:prstGeom prst="roundRect">
            <a:avLst>
              <a:gd name="adj" fmla="val 51"/>
            </a:avLst>
          </a:prstGeom>
          <a:solidFill>
            <a:srgbClr val="FFC61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2A285F2F-561B-48FD-84AF-BDB6C7C32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974" y="1251099"/>
            <a:ext cx="6805562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eaLnBrk="1">
              <a:buClrTx/>
              <a:buFontTx/>
              <a:buNone/>
            </a:pPr>
            <a:r>
              <a:rPr lang="es-ES" altLang="es-E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WEBINARIO DE COOPERACIÓN INTERNACIONAL</a:t>
            </a:r>
          </a:p>
          <a:p>
            <a:pPr eaLnBrk="1">
              <a:buClrTx/>
              <a:buFontTx/>
              <a:buNone/>
            </a:pPr>
            <a:r>
              <a:rPr lang="es-ES" altLang="es-E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MECANISMOS DE COMUNICACIÓN E INTERCAMBIO DE INTELIGENCIA</a:t>
            </a:r>
          </a:p>
          <a:p>
            <a:pPr marL="0" marR="0" lvl="0" indent="0" algn="l" defTabSz="449263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WEBINAR: INTERNATIONAL COOPERATION:</a:t>
            </a:r>
          </a:p>
          <a:p>
            <a:pPr marL="0" marR="0" lvl="0" indent="0" algn="l" defTabSz="449263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COMMUNICATION MECHANISMS AND EXCHANGE OF INTELLIGENCE</a:t>
            </a:r>
          </a:p>
          <a:p>
            <a:pPr eaLnBrk="1">
              <a:buClrTx/>
              <a:buFontTx/>
              <a:buNone/>
            </a:pPr>
            <a:endParaRPr lang="es-ES" altLang="es-ES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>
              <a:buClrTx/>
              <a:buFontTx/>
              <a:buNone/>
            </a:pPr>
            <a:r>
              <a:rPr lang="es-ES" altLang="es-ES" sz="1600" cap="all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Estrategias de mejora en la comunicación y el intercambio de inteligencia</a:t>
            </a:r>
          </a:p>
          <a:p>
            <a:pPr eaLnBrk="1">
              <a:buClrTx/>
              <a:buFontTx/>
              <a:buNone/>
            </a:pPr>
            <a:endParaRPr lang="en-US" altLang="es-ES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>
              <a:buClrTx/>
              <a:buFontTx/>
              <a:buNone/>
            </a:pPr>
            <a:r>
              <a:rPr lang="en-US" altLang="es-ES" sz="16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STRATEGIES FOR IMPROVING COMMUNICATION AND INTELLIGENCE                   SHARING</a:t>
            </a:r>
          </a:p>
          <a:p>
            <a:pPr eaLnBrk="1">
              <a:buClrTx/>
              <a:buFontTx/>
              <a:buNone/>
            </a:pPr>
            <a:endParaRPr lang="es-ES" altLang="es-ES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>
              <a:buClrTx/>
              <a:buFontTx/>
              <a:buNone/>
            </a:pPr>
            <a:endParaRPr lang="es-ES" altLang="es-ES" sz="21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>
              <a:buClrTx/>
              <a:buFontTx/>
              <a:buNone/>
            </a:pPr>
            <a:endParaRPr lang="es-ES" altLang="es-ES" sz="2400" dirty="0">
              <a:solidFill>
                <a:srgbClr val="FFFFFF"/>
              </a:solidFill>
            </a:endParaRPr>
          </a:p>
        </p:txBody>
      </p:sp>
      <p:pic>
        <p:nvPicPr>
          <p:cNvPr id="3078" name="Picture 5">
            <a:extLst>
              <a:ext uri="{FF2B5EF4-FFF2-40B4-BE49-F238E27FC236}">
                <a16:creationId xmlns:a16="http://schemas.microsoft.com/office/drawing/2014/main" id="{092CABA2-64CD-4747-9341-A00BF9E5BD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416" y="1102321"/>
            <a:ext cx="4021659" cy="321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9" name="Text Box 6">
            <a:extLst>
              <a:ext uri="{FF2B5EF4-FFF2-40B4-BE49-F238E27FC236}">
                <a16:creationId xmlns:a16="http://schemas.microsoft.com/office/drawing/2014/main" id="{F358F42F-5DED-41CA-9C1C-07349C469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2700" y="2632563"/>
            <a:ext cx="2160588" cy="85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eaLnBrk="1">
              <a:buClrTx/>
              <a:buFontTx/>
              <a:buNone/>
            </a:pPr>
            <a:endParaRPr lang="es-ES" altLang="es-ES" dirty="0">
              <a:solidFill>
                <a:srgbClr val="034EA2"/>
              </a:solidFill>
            </a:endParaRPr>
          </a:p>
          <a:p>
            <a:pPr eaLnBrk="1">
              <a:buClrTx/>
              <a:buFontTx/>
              <a:buNone/>
            </a:pPr>
            <a:endParaRPr lang="es-ES" altLang="es-ES" dirty="0">
              <a:solidFill>
                <a:srgbClr val="034EA2"/>
              </a:solidFill>
            </a:endParaRPr>
          </a:p>
          <a:p>
            <a:pPr eaLnBrk="1">
              <a:buClrTx/>
              <a:buFontTx/>
              <a:buNone/>
            </a:pPr>
            <a:r>
              <a:rPr lang="es-ES" altLang="es-ES">
                <a:solidFill>
                  <a:srgbClr val="034EA2"/>
                </a:solidFill>
              </a:rPr>
              <a:t>27 </a:t>
            </a:r>
            <a:r>
              <a:rPr lang="es-ES" altLang="es-ES" dirty="0">
                <a:solidFill>
                  <a:srgbClr val="034EA2"/>
                </a:solidFill>
              </a:rPr>
              <a:t>de julio de 2023</a:t>
            </a:r>
          </a:p>
        </p:txBody>
      </p:sp>
      <p:sp>
        <p:nvSpPr>
          <p:cNvPr id="3080" name="AutoShape 7">
            <a:extLst>
              <a:ext uri="{FF2B5EF4-FFF2-40B4-BE49-F238E27FC236}">
                <a16:creationId xmlns:a16="http://schemas.microsoft.com/office/drawing/2014/main" id="{CF3D2667-296E-4E6A-82CB-0D61A7C48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0592" y="3139770"/>
            <a:ext cx="2160588" cy="350837"/>
          </a:xfrm>
          <a:prstGeom prst="roundRect">
            <a:avLst>
              <a:gd name="adj" fmla="val 454"/>
            </a:avLst>
          </a:prstGeom>
          <a:noFill/>
          <a:ln w="12600">
            <a:solidFill>
              <a:srgbClr val="034EA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pic>
        <p:nvPicPr>
          <p:cNvPr id="3081" name="Picture 8">
            <a:extLst>
              <a:ext uri="{FF2B5EF4-FFF2-40B4-BE49-F238E27FC236}">
                <a16:creationId xmlns:a16="http://schemas.microsoft.com/office/drawing/2014/main" id="{F2643AF6-CB74-4937-90B5-E639D43B1B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75" y="4932363"/>
            <a:ext cx="2087563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13689F8-B759-411A-867F-AFBEDC0AD961}"/>
              </a:ext>
            </a:extLst>
          </p:cNvPr>
          <p:cNvSpPr txBox="1"/>
          <p:nvPr/>
        </p:nvSpPr>
        <p:spPr>
          <a:xfrm>
            <a:off x="7776616" y="3771379"/>
            <a:ext cx="2221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rgbClr val="7030A0"/>
                </a:solidFill>
              </a:rPr>
              <a:t>July</a:t>
            </a:r>
            <a:r>
              <a:rPr lang="es-ES" dirty="0">
                <a:solidFill>
                  <a:srgbClr val="7030A0"/>
                </a:solidFill>
              </a:rPr>
              <a:t> 27th, 2023</a:t>
            </a:r>
          </a:p>
        </p:txBody>
      </p:sp>
      <p:sp>
        <p:nvSpPr>
          <p:cNvPr id="11" name="AutoShape 7">
            <a:extLst>
              <a:ext uri="{FF2B5EF4-FFF2-40B4-BE49-F238E27FC236}">
                <a16:creationId xmlns:a16="http://schemas.microsoft.com/office/drawing/2014/main" id="{29989384-D7F3-4DE1-91E5-CCFEECC08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5527" y="3783939"/>
            <a:ext cx="2148682" cy="361949"/>
          </a:xfrm>
          <a:prstGeom prst="roundRect">
            <a:avLst>
              <a:gd name="adj" fmla="val 454"/>
            </a:avLst>
          </a:prstGeom>
          <a:noFill/>
          <a:ln w="12600">
            <a:solidFill>
              <a:srgbClr val="034EA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75BCC67D-AC97-4461-8122-C6DF009F76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732" y="4059"/>
            <a:ext cx="10080625" cy="1295039"/>
          </a:xfrm>
          <a:prstGeom prst="rect">
            <a:avLst/>
          </a:prstGeom>
        </p:spPr>
      </p:pic>
      <p:sp>
        <p:nvSpPr>
          <p:cNvPr id="13" name="Text Box 5">
            <a:extLst>
              <a:ext uri="{FF2B5EF4-FFF2-40B4-BE49-F238E27FC236}">
                <a16:creationId xmlns:a16="http://schemas.microsoft.com/office/drawing/2014/main" id="{2ADE1808-C584-467C-8413-1C7C0D7AF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824" y="308678"/>
            <a:ext cx="7921831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 eaLnBrk="1">
              <a:buClrTx/>
            </a:pPr>
            <a:r>
              <a:rPr lang="es-ES" altLang="es-ES" sz="2800" dirty="0"/>
              <a:t>FORTALEZAS             </a:t>
            </a:r>
            <a:r>
              <a:rPr lang="es-ES" altLang="es-ES" sz="2800" dirty="0">
                <a:solidFill>
                  <a:srgbClr val="FFC000"/>
                </a:solidFill>
              </a:rPr>
              <a:t>STRENGTHS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5C5DF77C-C787-BA76-935C-34AA1EA4E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1899171"/>
            <a:ext cx="2627817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marL="285750" indent="-285750" algn="just" eaLnBrk="1">
              <a:buClrTx/>
              <a:buFont typeface="Wingdings" panose="05000000000000000000" pitchFamily="2" charset="2"/>
              <a:buChar char="ü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342900" indent="-342900" algn="just" eaLnBrk="1">
              <a:buClrTx/>
              <a:buFont typeface="Wingdings" pitchFamily="2" charset="2"/>
              <a:buChar char="ü"/>
            </a:pPr>
            <a:r>
              <a:rPr lang="es-ES" altLang="es-ES" sz="2400" dirty="0">
                <a:solidFill>
                  <a:srgbClr val="000000"/>
                </a:solidFill>
              </a:rPr>
              <a:t>Conocimientos</a:t>
            </a:r>
          </a:p>
          <a:p>
            <a:pPr marL="342900" indent="-342900" algn="just" eaLnBrk="1">
              <a:buClrTx/>
              <a:buFont typeface="Wingdings" pitchFamily="2" charset="2"/>
              <a:buChar char="ü"/>
            </a:pPr>
            <a:endParaRPr lang="es-ES" altLang="es-ES" sz="2400" dirty="0">
              <a:solidFill>
                <a:srgbClr val="000000"/>
              </a:solidFill>
            </a:endParaRPr>
          </a:p>
          <a:p>
            <a:pPr marL="342900" indent="-342900" algn="just" eaLnBrk="1">
              <a:buClrTx/>
              <a:buFont typeface="Wingdings" pitchFamily="2" charset="2"/>
              <a:buChar char="ü"/>
            </a:pPr>
            <a:r>
              <a:rPr lang="es-ES" altLang="es-ES" sz="2400" dirty="0">
                <a:solidFill>
                  <a:srgbClr val="000000"/>
                </a:solidFill>
              </a:rPr>
              <a:t>Experiencia</a:t>
            </a:r>
          </a:p>
          <a:p>
            <a:pPr marL="342900" indent="-342900" algn="just" eaLnBrk="1">
              <a:buClrTx/>
              <a:buFont typeface="Wingdings" pitchFamily="2" charset="2"/>
              <a:buChar char="ü"/>
            </a:pPr>
            <a:endParaRPr lang="es-ES" altLang="es-ES" sz="2400" dirty="0">
              <a:solidFill>
                <a:srgbClr val="000000"/>
              </a:solidFill>
            </a:endParaRPr>
          </a:p>
          <a:p>
            <a:pPr marL="342900" indent="-342900" algn="just" eaLnBrk="1">
              <a:buClrTx/>
              <a:buFont typeface="Wingdings" pitchFamily="2" charset="2"/>
              <a:buChar char="ü"/>
            </a:pPr>
            <a:r>
              <a:rPr lang="es-ES" altLang="es-ES" sz="2400" dirty="0">
                <a:solidFill>
                  <a:srgbClr val="000000"/>
                </a:solidFill>
              </a:rPr>
              <a:t>Apoyo </a:t>
            </a:r>
          </a:p>
          <a:p>
            <a:pPr marL="342900" indent="-342900" algn="just" eaLnBrk="1">
              <a:buClrTx/>
              <a:buFont typeface="Wingdings" pitchFamily="2" charset="2"/>
              <a:buChar char="ü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algn="just" eaLnBrk="1">
              <a:buClrTx/>
            </a:pPr>
            <a:endParaRPr lang="es-ES" altLang="es-ES" sz="2000" dirty="0">
              <a:solidFill>
                <a:srgbClr val="000000"/>
              </a:solidFill>
            </a:endParaRPr>
          </a:p>
          <a:p>
            <a:pPr algn="just" eaLnBrk="1">
              <a:buClrTx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285750" indent="-285750" algn="just" eaLnBrk="1">
              <a:buClrTx/>
              <a:buFont typeface="Wingdings" panose="05000000000000000000" pitchFamily="2" charset="2"/>
              <a:buChar char="ü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285750" indent="-285750" algn="just" eaLnBrk="1">
              <a:buClrTx/>
              <a:buFont typeface="Wingdings" panose="05000000000000000000" pitchFamily="2" charset="2"/>
              <a:buChar char="ü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285750" indent="-285750" algn="just" eaLnBrk="1">
              <a:buClrTx/>
              <a:buFont typeface="Wingdings" panose="05000000000000000000" pitchFamily="2" charset="2"/>
              <a:buChar char="ü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285750" indent="-285750" algn="just" eaLnBrk="1">
              <a:buClrTx/>
              <a:buFont typeface="Wingdings" panose="05000000000000000000" pitchFamily="2" charset="2"/>
              <a:buChar char="ü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285750" indent="-285750" algn="just" eaLnBrk="1">
              <a:buClrTx/>
              <a:buFont typeface="Wingdings" panose="05000000000000000000" pitchFamily="2" charset="2"/>
              <a:buChar char="ü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1085850" lvl="1" indent="-342900" algn="just" eaLnBrk="1">
              <a:buClrTx/>
              <a:buFont typeface="Arial" panose="020B0604020202020204" pitchFamily="34" charset="0"/>
              <a:buChar char="•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1085850" lvl="1" indent="-342900" algn="just" eaLnBrk="1">
              <a:buClrTx/>
              <a:buFont typeface="Arial" panose="020B0604020202020204" pitchFamily="34" charset="0"/>
              <a:buChar char="•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285750" indent="-285750" algn="just" eaLnBrk="1">
              <a:buClrTx/>
              <a:buFont typeface="Wingdings" panose="05000000000000000000" pitchFamily="2" charset="2"/>
              <a:buChar char="ü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1085850" lvl="1" indent="-342900" algn="just" eaLnBrk="1">
              <a:buClrTx/>
              <a:buFont typeface="Arial" panose="020B0604020202020204" pitchFamily="34" charset="0"/>
              <a:buChar char="•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1085850" lvl="1" indent="-342900" algn="just" eaLnBrk="1">
              <a:buClrTx/>
              <a:buFont typeface="Arial" panose="020B0604020202020204" pitchFamily="34" charset="0"/>
              <a:buChar char="•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algn="just" eaLnBrk="1">
              <a:buClrTx/>
            </a:pPr>
            <a:endParaRPr lang="es-ES" altLang="es-ES" sz="2000" dirty="0">
              <a:solidFill>
                <a:srgbClr val="000000"/>
              </a:solidFill>
            </a:endParaRPr>
          </a:p>
        </p:txBody>
      </p:sp>
      <p:pic>
        <p:nvPicPr>
          <p:cNvPr id="1026" name="Picture 2" descr="Equipo, Unión, Fortaleza, Fuerte">
            <a:extLst>
              <a:ext uri="{FF2B5EF4-FFF2-40B4-BE49-F238E27FC236}">
                <a16:creationId xmlns:a16="http://schemas.microsoft.com/office/drawing/2014/main" id="{0F9FB737-A340-42BD-DD53-4A0686188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472" y="1755155"/>
            <a:ext cx="3381900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5CE2BD5E-A4F6-473E-B31C-9D3CC5C4A774}"/>
              </a:ext>
            </a:extLst>
          </p:cNvPr>
          <p:cNvSpPr txBox="1"/>
          <p:nvPr/>
        </p:nvSpPr>
        <p:spPr>
          <a:xfrm>
            <a:off x="3330359" y="2187203"/>
            <a:ext cx="255675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400" dirty="0" err="1">
                <a:solidFill>
                  <a:srgbClr val="0070C0"/>
                </a:solidFill>
              </a:rPr>
              <a:t>Knowledge</a:t>
            </a:r>
            <a:endParaRPr lang="es-ES" sz="240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s-ES" sz="240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400" dirty="0" err="1">
                <a:solidFill>
                  <a:srgbClr val="0070C0"/>
                </a:solidFill>
              </a:rPr>
              <a:t>Experience</a:t>
            </a:r>
            <a:endParaRPr lang="es-ES" sz="240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s-ES" sz="240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400" dirty="0" err="1">
                <a:solidFill>
                  <a:srgbClr val="0070C0"/>
                </a:solidFill>
              </a:rPr>
              <a:t>Support</a:t>
            </a:r>
            <a:endParaRPr lang="es-E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26779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arrera, Escalera, Subir, Profesión">
            <a:extLst>
              <a:ext uri="{FF2B5EF4-FFF2-40B4-BE49-F238E27FC236}">
                <a16:creationId xmlns:a16="http://schemas.microsoft.com/office/drawing/2014/main" id="{D96CF028-98B8-458C-90F9-31205A87A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544" y="1148039"/>
            <a:ext cx="2952080" cy="4522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5BCC67D-AC97-4461-8122-C6DF009F76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732" y="4060"/>
            <a:ext cx="10080625" cy="1031016"/>
          </a:xfrm>
          <a:prstGeom prst="rect">
            <a:avLst/>
          </a:prstGeom>
        </p:spPr>
      </p:pic>
      <p:sp>
        <p:nvSpPr>
          <p:cNvPr id="13" name="Text Box 5">
            <a:extLst>
              <a:ext uri="{FF2B5EF4-FFF2-40B4-BE49-F238E27FC236}">
                <a16:creationId xmlns:a16="http://schemas.microsoft.com/office/drawing/2014/main" id="{2ADE1808-C584-467C-8413-1C7C0D7AF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840" y="242987"/>
            <a:ext cx="7921831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 eaLnBrk="1">
              <a:buClrTx/>
            </a:pPr>
            <a:r>
              <a:rPr lang="es-ES" altLang="es-ES" sz="2800" dirty="0"/>
              <a:t>MEJORAS       </a:t>
            </a:r>
            <a:r>
              <a:rPr lang="es-ES" altLang="es-ES" sz="2800" dirty="0">
                <a:solidFill>
                  <a:srgbClr val="FFC000"/>
                </a:solidFill>
              </a:rPr>
              <a:t>IMPROVEMENTS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5C5DF77C-C787-BA76-935C-34AA1EA4E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0192" y="1395114"/>
            <a:ext cx="4176464" cy="327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just" eaLnBrk="1">
              <a:buClrTx/>
            </a:pPr>
            <a:endParaRPr lang="es-ES" altLang="es-ES" sz="1600" dirty="0">
              <a:solidFill>
                <a:srgbClr val="000000"/>
              </a:solidFill>
            </a:endParaRPr>
          </a:p>
          <a:p>
            <a:pPr marL="285750" indent="-285750" algn="just" eaLnBrk="1">
              <a:buClrTx/>
              <a:buFont typeface="Wingdings" panose="05000000000000000000" pitchFamily="2" charset="2"/>
              <a:buChar char="ü"/>
            </a:pPr>
            <a:r>
              <a:rPr lang="es-ES" altLang="es-ES" sz="1600" dirty="0">
                <a:solidFill>
                  <a:srgbClr val="000000"/>
                </a:solidFill>
              </a:rPr>
              <a:t>Coordinación nacional</a:t>
            </a:r>
          </a:p>
          <a:p>
            <a:pPr algn="just" eaLnBrk="1">
              <a:buClrTx/>
            </a:pPr>
            <a:r>
              <a:rPr lang="es-ES" altLang="es-ES" sz="1600" dirty="0">
                <a:solidFill>
                  <a:srgbClr val="000000"/>
                </a:solidFill>
              </a:rPr>
              <a:t>     </a:t>
            </a:r>
            <a:r>
              <a:rPr lang="es-ES" altLang="es-ES" sz="1600" dirty="0" err="1">
                <a:solidFill>
                  <a:srgbClr val="0070C0"/>
                </a:solidFill>
              </a:rPr>
              <a:t>National</a:t>
            </a:r>
            <a:r>
              <a:rPr lang="es-ES" altLang="es-ES" sz="1600" dirty="0">
                <a:solidFill>
                  <a:srgbClr val="0070C0"/>
                </a:solidFill>
              </a:rPr>
              <a:t> </a:t>
            </a:r>
            <a:r>
              <a:rPr lang="es-ES" altLang="es-ES" sz="1600" dirty="0" err="1">
                <a:solidFill>
                  <a:srgbClr val="0070C0"/>
                </a:solidFill>
              </a:rPr>
              <a:t>coordination</a:t>
            </a:r>
            <a:endParaRPr lang="es-ES" altLang="es-ES" sz="1600" dirty="0">
              <a:solidFill>
                <a:srgbClr val="0070C0"/>
              </a:solidFill>
            </a:endParaRPr>
          </a:p>
          <a:p>
            <a:pPr algn="just" eaLnBrk="1">
              <a:buClrTx/>
            </a:pPr>
            <a:endParaRPr lang="es-ES" altLang="es-ES" sz="1600" dirty="0">
              <a:solidFill>
                <a:srgbClr val="000000"/>
              </a:solidFill>
            </a:endParaRPr>
          </a:p>
          <a:p>
            <a:pPr marL="285750" indent="-285750" algn="just" eaLnBrk="1">
              <a:buClrTx/>
              <a:buFont typeface="Wingdings" panose="05000000000000000000" pitchFamily="2" charset="2"/>
              <a:buChar char="ü"/>
            </a:pPr>
            <a:r>
              <a:rPr lang="es-ES" altLang="es-ES" sz="1600" dirty="0">
                <a:solidFill>
                  <a:srgbClr val="000000"/>
                </a:solidFill>
              </a:rPr>
              <a:t>Reuniones, seminarios y grupos de trabajo</a:t>
            </a:r>
          </a:p>
          <a:p>
            <a:pPr algn="just" eaLnBrk="1">
              <a:buClrTx/>
            </a:pPr>
            <a:r>
              <a:rPr lang="es-ES" altLang="es-ES" sz="1600" dirty="0">
                <a:solidFill>
                  <a:srgbClr val="000000"/>
                </a:solidFill>
              </a:rPr>
              <a:t>     </a:t>
            </a:r>
            <a:r>
              <a:rPr lang="en-US" altLang="es-ES" sz="1600" dirty="0">
                <a:solidFill>
                  <a:srgbClr val="0070C0"/>
                </a:solidFill>
              </a:rPr>
              <a:t>Meetings, seminars and working groups</a:t>
            </a:r>
            <a:r>
              <a:rPr lang="es-ES" altLang="es-ES" sz="1600" dirty="0">
                <a:solidFill>
                  <a:srgbClr val="0070C0"/>
                </a:solidFill>
              </a:rPr>
              <a:t> </a:t>
            </a:r>
          </a:p>
          <a:p>
            <a:pPr algn="just" eaLnBrk="1">
              <a:buClrTx/>
            </a:pPr>
            <a:endParaRPr lang="es-ES" altLang="es-ES" sz="1600" dirty="0">
              <a:solidFill>
                <a:srgbClr val="0070C0"/>
              </a:solidFill>
            </a:endParaRPr>
          </a:p>
          <a:p>
            <a:pPr marL="285750" indent="-285750" eaLnBrk="1">
              <a:buClrTx/>
              <a:buFont typeface="Wingdings" panose="05000000000000000000" pitchFamily="2" charset="2"/>
              <a:buChar char="ü"/>
            </a:pPr>
            <a:r>
              <a:rPr lang="es-ES" altLang="es-ES" sz="1600" dirty="0">
                <a:solidFill>
                  <a:srgbClr val="000000"/>
                </a:solidFill>
              </a:rPr>
              <a:t>Creación sistemas de comunicaciones (</a:t>
            </a:r>
            <a:r>
              <a:rPr lang="es-ES" altLang="es-ES" sz="1600" i="1" dirty="0">
                <a:solidFill>
                  <a:srgbClr val="000000"/>
                </a:solidFill>
              </a:rPr>
              <a:t>Red de comunicaciones privadas)</a:t>
            </a:r>
            <a:r>
              <a:rPr lang="en-US" altLang="es-ES" sz="1600" i="1" dirty="0">
                <a:solidFill>
                  <a:srgbClr val="000000"/>
                </a:solidFill>
              </a:rPr>
              <a:t> </a:t>
            </a:r>
          </a:p>
          <a:p>
            <a:pPr eaLnBrk="1">
              <a:buClrTx/>
            </a:pPr>
            <a:r>
              <a:rPr lang="en-US" altLang="es-ES" sz="1600" i="1" dirty="0">
                <a:solidFill>
                  <a:srgbClr val="000000"/>
                </a:solidFill>
              </a:rPr>
              <a:t>    </a:t>
            </a:r>
            <a:r>
              <a:rPr lang="en-US" altLang="es-ES" sz="1600" i="1" dirty="0">
                <a:solidFill>
                  <a:srgbClr val="0070C0"/>
                </a:solidFill>
              </a:rPr>
              <a:t>Creation of communications systems (private communications network)</a:t>
            </a:r>
            <a:endParaRPr lang="es-ES" altLang="es-ES" sz="1600" i="1" dirty="0">
              <a:solidFill>
                <a:srgbClr val="0070C0"/>
              </a:solidFill>
            </a:endParaRPr>
          </a:p>
          <a:p>
            <a:pPr marL="1543050" lvl="2" indent="-342900" eaLnBrk="1">
              <a:buClrTx/>
              <a:buFont typeface="Arial" panose="020B0604020202020204" pitchFamily="34" charset="0"/>
              <a:buChar char="•"/>
            </a:pPr>
            <a:r>
              <a:rPr lang="es-ES" altLang="es-ES" sz="1600" dirty="0">
                <a:solidFill>
                  <a:srgbClr val="000000"/>
                </a:solidFill>
              </a:rPr>
              <a:t>Estratégicas     </a:t>
            </a:r>
            <a:r>
              <a:rPr lang="es-ES" altLang="es-ES" sz="1600" dirty="0" err="1">
                <a:solidFill>
                  <a:srgbClr val="0070C0"/>
                </a:solidFill>
              </a:rPr>
              <a:t>Strategic</a:t>
            </a:r>
            <a:endParaRPr lang="es-ES" altLang="es-ES" sz="1600" dirty="0">
              <a:solidFill>
                <a:srgbClr val="0070C0"/>
              </a:solidFill>
            </a:endParaRPr>
          </a:p>
          <a:p>
            <a:pPr marL="1543050" lvl="2" indent="-342900" eaLnBrk="1">
              <a:buClrTx/>
              <a:buFont typeface="Arial" panose="020B0604020202020204" pitchFamily="34" charset="0"/>
              <a:buChar char="•"/>
            </a:pPr>
            <a:r>
              <a:rPr lang="es-ES" altLang="es-ES" sz="1600" dirty="0">
                <a:solidFill>
                  <a:srgbClr val="000000"/>
                </a:solidFill>
              </a:rPr>
              <a:t>Operativas       </a:t>
            </a:r>
            <a:r>
              <a:rPr lang="es-ES" altLang="es-ES" sz="1600" dirty="0" err="1">
                <a:solidFill>
                  <a:srgbClr val="0070C0"/>
                </a:solidFill>
              </a:rPr>
              <a:t>Operational</a:t>
            </a:r>
            <a:endParaRPr lang="es-ES" altLang="es-ES" sz="1600" dirty="0">
              <a:solidFill>
                <a:srgbClr val="0070C0"/>
              </a:solidFill>
            </a:endParaRPr>
          </a:p>
          <a:p>
            <a:pPr marL="285750" indent="-285750" eaLnBrk="1">
              <a:buClrTx/>
              <a:buFont typeface="Wingdings" panose="05000000000000000000" pitchFamily="2" charset="2"/>
              <a:buChar char="ü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285750" indent="-285750" algn="just" eaLnBrk="1">
              <a:buClrTx/>
              <a:buFont typeface="Wingdings" panose="05000000000000000000" pitchFamily="2" charset="2"/>
              <a:buChar char="ü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algn="just" eaLnBrk="1">
              <a:buClrTx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285750" indent="-285750" algn="just" eaLnBrk="1">
              <a:buClrTx/>
              <a:buFont typeface="Wingdings" panose="05000000000000000000" pitchFamily="2" charset="2"/>
              <a:buChar char="ü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285750" indent="-285750" algn="just" eaLnBrk="1">
              <a:buClrTx/>
              <a:buFont typeface="Wingdings" panose="05000000000000000000" pitchFamily="2" charset="2"/>
              <a:buChar char="ü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285750" indent="-285750" algn="just" eaLnBrk="1">
              <a:buClrTx/>
              <a:buFont typeface="Wingdings" panose="05000000000000000000" pitchFamily="2" charset="2"/>
              <a:buChar char="ü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285750" indent="-285750" algn="just" eaLnBrk="1">
              <a:buClrTx/>
              <a:buFont typeface="Wingdings" panose="05000000000000000000" pitchFamily="2" charset="2"/>
              <a:buChar char="ü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285750" indent="-285750" algn="just" eaLnBrk="1">
              <a:buClrTx/>
              <a:buFont typeface="Wingdings" panose="05000000000000000000" pitchFamily="2" charset="2"/>
              <a:buChar char="ü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1085850" lvl="1" indent="-342900" algn="just" eaLnBrk="1">
              <a:buClrTx/>
              <a:buFont typeface="Arial" panose="020B0604020202020204" pitchFamily="34" charset="0"/>
              <a:buChar char="•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1085850" lvl="1" indent="-342900" algn="just" eaLnBrk="1">
              <a:buClrTx/>
              <a:buFont typeface="Arial" panose="020B0604020202020204" pitchFamily="34" charset="0"/>
              <a:buChar char="•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285750" indent="-285750" algn="just" eaLnBrk="1">
              <a:buClrTx/>
              <a:buFont typeface="Wingdings" panose="05000000000000000000" pitchFamily="2" charset="2"/>
              <a:buChar char="ü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1085850" lvl="1" indent="-342900" algn="just" eaLnBrk="1">
              <a:buClrTx/>
              <a:buFont typeface="Arial" panose="020B0604020202020204" pitchFamily="34" charset="0"/>
              <a:buChar char="•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marL="1085850" lvl="1" indent="-342900" algn="just" eaLnBrk="1">
              <a:buClrTx/>
              <a:buFont typeface="Arial" panose="020B0604020202020204" pitchFamily="34" charset="0"/>
              <a:buChar char="•"/>
            </a:pPr>
            <a:endParaRPr lang="es-ES" altLang="es-ES" sz="2000" dirty="0">
              <a:solidFill>
                <a:srgbClr val="000000"/>
              </a:solidFill>
            </a:endParaRPr>
          </a:p>
          <a:p>
            <a:pPr algn="just" eaLnBrk="1">
              <a:buClrTx/>
            </a:pPr>
            <a:endParaRPr lang="es-ES" altLang="es-ES" sz="2000" dirty="0">
              <a:solidFill>
                <a:srgbClr val="000000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B157CC1-B924-4931-83FE-8ADBFAA4CE63}"/>
              </a:ext>
            </a:extLst>
          </p:cNvPr>
          <p:cNvSpPr txBox="1"/>
          <p:nvPr/>
        </p:nvSpPr>
        <p:spPr>
          <a:xfrm>
            <a:off x="19326" y="1630437"/>
            <a:ext cx="388843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just" defTabSz="449263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alt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Evitar la desconfianza y compartir la información</a:t>
            </a:r>
          </a:p>
          <a:p>
            <a:pPr marL="0" marR="0" lvl="0" indent="0" algn="just" defTabSz="449263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	     </a:t>
            </a:r>
            <a:r>
              <a:rPr kumimoji="0" lang="en-US" alt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Avoid mistrust and share information</a:t>
            </a:r>
          </a:p>
          <a:p>
            <a:pPr marL="0" marR="0" lvl="0" indent="0" algn="just" defTabSz="449263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altLang="es-E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</a:endParaRPr>
          </a:p>
          <a:p>
            <a:pPr marL="285750" marR="0" lvl="0" indent="-285750" algn="just" defTabSz="449263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alt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Utilizar las herramientas para el intercambio de información</a:t>
            </a:r>
          </a:p>
          <a:p>
            <a:pPr marL="0" marR="0" lvl="0" indent="0" algn="just" defTabSz="449263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     Use tools for information exchange</a:t>
            </a:r>
          </a:p>
          <a:p>
            <a:pPr marL="0" marR="0" lvl="0" indent="0" algn="just" defTabSz="449263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altLang="es-E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</a:endParaRPr>
          </a:p>
          <a:p>
            <a:pPr marL="285750" marR="0" lvl="0" indent="-285750" algn="just" defTabSz="449263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alt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Lista de Autoridades </a:t>
            </a:r>
          </a:p>
          <a:p>
            <a:pPr marL="0" marR="0" lvl="0" indent="0" algn="just" defTabSz="449263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     </a:t>
            </a:r>
            <a:r>
              <a:rPr kumimoji="0" lang="es-ES" altLang="es-E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List</a:t>
            </a:r>
            <a:r>
              <a:rPr kumimoji="0" lang="es-ES" alt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 </a:t>
            </a:r>
            <a:r>
              <a:rPr kumimoji="0" lang="es-ES" altLang="es-E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of</a:t>
            </a:r>
            <a:r>
              <a:rPr kumimoji="0" lang="es-ES" alt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 </a:t>
            </a:r>
            <a:r>
              <a:rPr kumimoji="0" lang="es-ES" altLang="es-E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Authorities</a:t>
            </a:r>
            <a:endParaRPr kumimoji="0" lang="es-ES" altLang="es-ES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7993201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68DEB6B4-D469-406B-9857-2CB6DD16A6DC}"/>
              </a:ext>
            </a:extLst>
          </p:cNvPr>
          <p:cNvSpPr txBox="1"/>
          <p:nvPr/>
        </p:nvSpPr>
        <p:spPr>
          <a:xfrm>
            <a:off x="2952080" y="1323107"/>
            <a:ext cx="352839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 </a:t>
            </a:r>
            <a:endParaRPr lang="es-ES" sz="2400" b="1" dirty="0">
              <a:solidFill>
                <a:srgbClr val="0070C0"/>
              </a:solidFill>
            </a:endParaRPr>
          </a:p>
          <a:p>
            <a:pPr algn="ctr"/>
            <a:endParaRPr lang="es-ES" dirty="0">
              <a:solidFill>
                <a:srgbClr val="0070C0"/>
              </a:solidFill>
            </a:endParaRPr>
          </a:p>
          <a:p>
            <a:pPr algn="ctr"/>
            <a:endParaRPr lang="es-ES" dirty="0">
              <a:solidFill>
                <a:srgbClr val="0070C0"/>
              </a:solidFill>
            </a:endParaRPr>
          </a:p>
          <a:p>
            <a:pPr algn="ctr"/>
            <a:endParaRPr lang="es-ES" dirty="0">
              <a:solidFill>
                <a:srgbClr val="0070C0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A81E26F-C49C-5988-CE0B-A0FB3A92D729}"/>
              </a:ext>
            </a:extLst>
          </p:cNvPr>
          <p:cNvSpPr txBox="1"/>
          <p:nvPr/>
        </p:nvSpPr>
        <p:spPr>
          <a:xfrm>
            <a:off x="4001852" y="2827104"/>
            <a:ext cx="4968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   MUCHAS GRACIAS POR SU ATENCIÓN</a:t>
            </a:r>
          </a:p>
          <a:p>
            <a:endParaRPr lang="es-ES" dirty="0">
              <a:solidFill>
                <a:schemeClr val="tx1"/>
              </a:solidFill>
            </a:endParaRPr>
          </a:p>
          <a:p>
            <a:endParaRPr lang="es-ES" dirty="0">
              <a:solidFill>
                <a:schemeClr val="tx1"/>
              </a:solidFill>
            </a:endParaRPr>
          </a:p>
          <a:p>
            <a:pPr algn="ctr"/>
            <a:r>
              <a:rPr lang="es-ES" dirty="0">
                <a:solidFill>
                  <a:srgbClr val="0070C0"/>
                </a:solidFill>
              </a:rPr>
              <a:t>THANKS FOR YOUR ATTENTION</a:t>
            </a:r>
          </a:p>
          <a:p>
            <a:endParaRPr lang="es-ES" dirty="0">
              <a:solidFill>
                <a:schemeClr val="tx1"/>
              </a:solidFill>
            </a:endParaRPr>
          </a:p>
          <a:p>
            <a:r>
              <a:rPr lang="es-ES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1026" name="Picture 2" descr="Los componentes principales del programa COPOLAD, de cooperación europea  con los países de América Latina y el Caribe sobre drogas - RIOD">
            <a:extLst>
              <a:ext uri="{FF2B5EF4-FFF2-40B4-BE49-F238E27FC236}">
                <a16:creationId xmlns:a16="http://schemas.microsoft.com/office/drawing/2014/main" id="{21FA63FE-93A4-7EA3-802E-AC64A44B51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33" y="0"/>
            <a:ext cx="10080625" cy="1827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DE25380-7220-C149-9917-9ED0CA2B6FA3}"/>
              </a:ext>
            </a:extLst>
          </p:cNvPr>
          <p:cNvSpPr txBox="1"/>
          <p:nvPr/>
        </p:nvSpPr>
        <p:spPr>
          <a:xfrm>
            <a:off x="2015976" y="4855895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       </a:t>
            </a:r>
            <a:r>
              <a:rPr lang="es-ES" sz="2800" dirty="0"/>
              <a:t>GRACIAS POR SU ATENCIÓN</a:t>
            </a:r>
          </a:p>
        </p:txBody>
      </p:sp>
      <p:pic>
        <p:nvPicPr>
          <p:cNvPr id="5" name="Picture 2" descr="Profesor, Enseñar, Aprender, Mejora">
            <a:extLst>
              <a:ext uri="{FF2B5EF4-FFF2-40B4-BE49-F238E27FC236}">
                <a16:creationId xmlns:a16="http://schemas.microsoft.com/office/drawing/2014/main" id="{8FE64DD7-B843-4C7F-B4A2-1C936286C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08" y="1954824"/>
            <a:ext cx="3528392" cy="321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26335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s-E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s-E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 Unicode MS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feb837-75b8-4da0-839f-eb1c5ea2152d" xsi:nil="true"/>
    <n72767502c1c4e9bae8ce013fdee11cf xmlns="33d2ceeb-fd15-4065-892e-5be14dece4ff">
      <Terms xmlns="http://schemas.microsoft.com/office/infopath/2007/PartnerControls"/>
    </n72767502c1c4e9bae8ce013fdee11cf>
    <n4242925c0c540b099bbef476ae0347d xmlns="33d2ceeb-fd15-4065-892e-5be14dece4ff">
      <Terms xmlns="http://schemas.microsoft.com/office/infopath/2007/PartnerControls"/>
    </n4242925c0c540b099bbef476ae0347d>
    <lcf76f155ced4ddcb4097134ff3c332f xmlns="33d2ceeb-fd15-4065-892e-5be14dece4f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1DA512BF9E793498E3011D39B1824AC" ma:contentTypeVersion="22" ma:contentTypeDescription="Crear nuevo documento." ma:contentTypeScope="" ma:versionID="fbbdc731cb5e863fb162c96bca32bf01">
  <xsd:schema xmlns:xsd="http://www.w3.org/2001/XMLSchema" xmlns:xs="http://www.w3.org/2001/XMLSchema" xmlns:p="http://schemas.microsoft.com/office/2006/metadata/properties" xmlns:ns2="33d2ceeb-fd15-4065-892e-5be14dece4ff" xmlns:ns3="14feb837-75b8-4da0-839f-eb1c5ea2152d" xmlns:ns4="61c22d5d-bdf7-4cb5-8a9c-6c28073473a9" targetNamespace="http://schemas.microsoft.com/office/2006/metadata/properties" ma:root="true" ma:fieldsID="eedea1f3a0536bbb4199cfb10e6bba52" ns2:_="" ns3:_="" ns4:_="">
    <xsd:import namespace="33d2ceeb-fd15-4065-892e-5be14dece4ff"/>
    <xsd:import namespace="14feb837-75b8-4da0-839f-eb1c5ea2152d"/>
    <xsd:import namespace="61c22d5d-bdf7-4cb5-8a9c-6c28073473a9"/>
    <xsd:element name="properties">
      <xsd:complexType>
        <xsd:sequence>
          <xsd:element name="documentManagement">
            <xsd:complexType>
              <xsd:all>
                <xsd:element ref="ns2:n72767502c1c4e9bae8ce013fdee11cf" minOccurs="0"/>
                <xsd:element ref="ns3:TaxCatchAll" minOccurs="0"/>
                <xsd:element ref="ns2:n4242925c0c540b099bbef476ae0347d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4:SharedWithUsers" minOccurs="0"/>
                <xsd:element ref="ns4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d2ceeb-fd15-4065-892e-5be14dece4ff" elementFormDefault="qualified">
    <xsd:import namespace="http://schemas.microsoft.com/office/2006/documentManagement/types"/>
    <xsd:import namespace="http://schemas.microsoft.com/office/infopath/2007/PartnerControls"/>
    <xsd:element name="n72767502c1c4e9bae8ce013fdee11cf" ma:index="9" nillable="true" ma:taxonomy="true" ma:internalName="n72767502c1c4e9bae8ce013fdee11cf" ma:taxonomyFieldName="palabrasclaveempresa" ma:displayName="Palabras clave de FIIAPP" ma:fieldId="{77276750-2c1c-4e9b-ae8c-e013fdee11cf}" ma:taxonomyMulti="true" ma:sspId="0f4afbdf-b431-4932-b70a-70c1915ab58e" ma:termSetId="ef1fcd61-6b57-4f54-bb1f-b9c1166f371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4242925c0c540b099bbef476ae0347d" ma:index="12" nillable="true" ma:taxonomy="true" ma:internalName="n4242925c0c540b099bbef476ae0347d" ma:taxonomyFieldName="palabrasclavesitio" ma:displayName="Palabras clave de sitio" ma:fieldId="{74242925-c0c5-40b0-99bb-ef476ae0347d}" ma:taxonomyMulti="true" ma:sspId="0f4afbdf-b431-4932-b70a-70c1915ab58e" ma:termSetId="9543e3d4-bc00-4806-8d2a-8eaffc9c5c5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21" nillable="true" ma:displayName="Tags" ma:internalName="MediaServiceAutoTags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5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7" nillable="true" ma:taxonomy="true" ma:internalName="lcf76f155ced4ddcb4097134ff3c332f" ma:taxonomyFieldName="MediaServiceImageTags" ma:displayName="Etiquetas de imagen" ma:readOnly="false" ma:fieldId="{5cf76f15-5ced-4ddc-b409-7134ff3c332f}" ma:taxonomyMulti="true" ma:sspId="0f4afbdf-b431-4932-b70a-70c1915ab5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feb837-75b8-4da0-839f-eb1c5ea2152d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ba24d67-f076-400f-a89a-89655bed651a}" ma:internalName="TaxCatchAll" ma:showField="CatchAllData" ma:web="14feb837-75b8-4da0-839f-eb1c5ea215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c22d5d-bdf7-4cb5-8a9c-6c28073473a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DF1666-7D65-4105-93EA-E665423B89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F271D0-86E5-43CD-9F2F-C8AC35E9065C}">
  <ds:schemaRefs>
    <ds:schemaRef ds:uri="http://schemas.microsoft.com/office/2006/metadata/properties"/>
    <ds:schemaRef ds:uri="http://purl.org/dc/terms/"/>
    <ds:schemaRef ds:uri="6c13a268-e236-436d-b53a-7769dab22519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f00a7072-47ca-448a-a737-a1c58b05cc38"/>
    <ds:schemaRef ds:uri="http://purl.org/dc/dcmitype/"/>
    <ds:schemaRef ds:uri="14feb837-75b8-4da0-839f-eb1c5ea2152d"/>
    <ds:schemaRef ds:uri="33d2ceeb-fd15-4065-892e-5be14dece4ff"/>
  </ds:schemaRefs>
</ds:datastoreItem>
</file>

<file path=customXml/itemProps3.xml><?xml version="1.0" encoding="utf-8"?>
<ds:datastoreItem xmlns:ds="http://schemas.openxmlformats.org/officeDocument/2006/customXml" ds:itemID="{348AFD6F-B672-4E65-A38A-094DA20032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d2ceeb-fd15-4065-892e-5be14dece4ff"/>
    <ds:schemaRef ds:uri="14feb837-75b8-4da0-839f-eb1c5ea2152d"/>
    <ds:schemaRef ds:uri="61c22d5d-bdf7-4cb5-8a9c-6c28073473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35717</TotalTime>
  <Words>158</Words>
  <Application>Microsoft Office PowerPoint</Application>
  <PresentationFormat>Custom</PresentationFormat>
  <Paragraphs>82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 Guirao Stern - FIIAPP</dc:creator>
  <cp:lastModifiedBy>MILAGROS DIEGO RISCO</cp:lastModifiedBy>
  <cp:revision>118</cp:revision>
  <cp:lastPrinted>1601-01-01T00:00:00Z</cp:lastPrinted>
  <dcterms:created xsi:type="dcterms:W3CDTF">2022-10-24T09:50:25Z</dcterms:created>
  <dcterms:modified xsi:type="dcterms:W3CDTF">2025-05-27T15:52:42Z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0x01010041DA512BF9E793498E3011D39B1824AC</vt:lpwstr>
  </property>
  <property fmtid="{D5CDD505-2E9C-101B-9397-08002B2CF9AE}" pid="3" name="palabrasclavesitio">
    <vt:lpwstr/>
  </property>
  <property fmtid="{D5CDD505-2E9C-101B-9397-08002B2CF9AE}" pid="4" name="palabrasclaveempresa">
    <vt:lpwstr/>
  </property>
</Properties>
</file>