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</p:sldMasterIdLst>
  <p:notesMasterIdLst>
    <p:notesMasterId r:id="rId38"/>
  </p:notesMasterIdLst>
  <p:sldIdLst>
    <p:sldId id="275" r:id="rId6"/>
    <p:sldId id="331" r:id="rId7"/>
    <p:sldId id="257" r:id="rId8"/>
    <p:sldId id="292" r:id="rId9"/>
    <p:sldId id="277" r:id="rId10"/>
    <p:sldId id="311" r:id="rId11"/>
    <p:sldId id="260" r:id="rId12"/>
    <p:sldId id="334" r:id="rId13"/>
    <p:sldId id="278" r:id="rId14"/>
    <p:sldId id="320" r:id="rId15"/>
    <p:sldId id="318" r:id="rId16"/>
    <p:sldId id="319" r:id="rId17"/>
    <p:sldId id="321" r:id="rId18"/>
    <p:sldId id="262" r:id="rId19"/>
    <p:sldId id="293" r:id="rId20"/>
    <p:sldId id="285" r:id="rId21"/>
    <p:sldId id="294" r:id="rId22"/>
    <p:sldId id="300" r:id="rId23"/>
    <p:sldId id="289" r:id="rId24"/>
    <p:sldId id="301" r:id="rId25"/>
    <p:sldId id="302" r:id="rId26"/>
    <p:sldId id="299" r:id="rId27"/>
    <p:sldId id="261" r:id="rId28"/>
    <p:sldId id="271" r:id="rId29"/>
    <p:sldId id="272" r:id="rId30"/>
    <p:sldId id="322" r:id="rId31"/>
    <p:sldId id="323" r:id="rId32"/>
    <p:sldId id="324" r:id="rId33"/>
    <p:sldId id="339" r:id="rId34"/>
    <p:sldId id="298" r:id="rId35"/>
    <p:sldId id="325" r:id="rId36"/>
    <p:sldId id="274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66FF"/>
    <a:srgbClr val="E6A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273" autoAdjust="0"/>
  </p:normalViewPr>
  <p:slideViewPr>
    <p:cSldViewPr>
      <p:cViewPr varScale="1">
        <p:scale>
          <a:sx n="44" d="100"/>
          <a:sy n="44" d="100"/>
        </p:scale>
        <p:origin x="20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euroglian\Desktop\OUD_LETI_MARZO2021\OUD\SAT\exportacion%20denuncias_0612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Hoja2!$E$1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Hoja2!$D$2:$D$11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Hoja2!$E$2:$E$11</c:f>
              <c:numCache>
                <c:formatCode>General</c:formatCode>
                <c:ptCount val="10"/>
                <c:pt idx="0">
                  <c:v>4</c:v>
                </c:pt>
                <c:pt idx="1">
                  <c:v>20</c:v>
                </c:pt>
                <c:pt idx="2">
                  <c:v>37</c:v>
                </c:pt>
                <c:pt idx="3">
                  <c:v>55</c:v>
                </c:pt>
                <c:pt idx="4">
                  <c:v>86</c:v>
                </c:pt>
                <c:pt idx="5">
                  <c:v>104</c:v>
                </c:pt>
                <c:pt idx="6">
                  <c:v>116</c:v>
                </c:pt>
                <c:pt idx="7">
                  <c:v>124</c:v>
                </c:pt>
                <c:pt idx="8">
                  <c:v>133</c:v>
                </c:pt>
                <c:pt idx="9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B-412C-AC70-3D6ABBA8F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6296880"/>
        <c:axId val="-1446296336"/>
      </c:areaChart>
      <c:catAx>
        <c:axId val="-14462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-1446296336"/>
        <c:crosses val="autoZero"/>
        <c:auto val="1"/>
        <c:lblAlgn val="ctr"/>
        <c:lblOffset val="100"/>
        <c:noMultiLvlLbl val="0"/>
      </c:catAx>
      <c:valAx>
        <c:axId val="-14462963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-144629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Hoja1!$B$22:$B$27</c:f>
              <c:strCache>
                <c:ptCount val="6"/>
                <c:pt idx="0">
                  <c:v>comprimidos</c:v>
                </c:pt>
                <c:pt idx="1">
                  <c:v>polvos</c:v>
                </c:pt>
                <c:pt idx="2">
                  <c:v>sellos</c:v>
                </c:pt>
                <c:pt idx="3">
                  <c:v>liquidos</c:v>
                </c:pt>
                <c:pt idx="4">
                  <c:v>cristales</c:v>
                </c:pt>
                <c:pt idx="5">
                  <c:v>otros</c:v>
                </c:pt>
              </c:strCache>
            </c:strRef>
          </c:cat>
          <c:val>
            <c:numRef>
              <c:f>Hoja1!$D$22:$D$27</c:f>
              <c:numCache>
                <c:formatCode>General</c:formatCode>
                <c:ptCount val="6"/>
                <c:pt idx="0">
                  <c:v>45.454545454545439</c:v>
                </c:pt>
                <c:pt idx="1">
                  <c:v>27.272727272727263</c:v>
                </c:pt>
                <c:pt idx="2">
                  <c:v>13.636363636363637</c:v>
                </c:pt>
                <c:pt idx="3">
                  <c:v>12.878787878787881</c:v>
                </c:pt>
                <c:pt idx="4">
                  <c:v>9.0909090909090935</c:v>
                </c:pt>
                <c:pt idx="5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32C-909A-2CDF4392A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1446303408"/>
        <c:axId val="-1446302864"/>
      </c:barChart>
      <c:catAx>
        <c:axId val="-14463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-1446302864"/>
        <c:crosses val="autoZero"/>
        <c:auto val="1"/>
        <c:lblAlgn val="ctr"/>
        <c:lblOffset val="100"/>
        <c:noMultiLvlLbl val="0"/>
      </c:catAx>
      <c:valAx>
        <c:axId val="-1446302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-14463034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UY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53A16-A1F9-4274-AFB8-F31E808EE333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D1FD59-9D7B-49D7-850F-2A8A4E04E1F8}">
      <dgm:prSet phldrT="[Texto]"/>
      <dgm:spPr/>
      <dgm:t>
        <a:bodyPr/>
        <a:lstStyle/>
        <a:p>
          <a:r>
            <a:rPr lang="es-ES" dirty="0"/>
            <a:t>Salud Integral</a:t>
          </a:r>
        </a:p>
      </dgm:t>
    </dgm:pt>
    <dgm:pt modelId="{915AD90F-89D6-4770-811A-E0E6ED89E7C5}" type="parTrans" cxnId="{A1DC2523-2E22-48BD-BDC0-CF3E08CCAC82}">
      <dgm:prSet/>
      <dgm:spPr/>
      <dgm:t>
        <a:bodyPr/>
        <a:lstStyle/>
        <a:p>
          <a:endParaRPr lang="es-ES"/>
        </a:p>
      </dgm:t>
    </dgm:pt>
    <dgm:pt modelId="{BA7357D9-862F-48DA-81E5-0B7A2419943B}" type="sibTrans" cxnId="{A1DC2523-2E22-48BD-BDC0-CF3E08CCAC82}">
      <dgm:prSet/>
      <dgm:spPr/>
      <dgm:t>
        <a:bodyPr/>
        <a:lstStyle/>
        <a:p>
          <a:endParaRPr lang="es-ES"/>
        </a:p>
      </dgm:t>
    </dgm:pt>
    <dgm:pt modelId="{2F93D9D0-57E8-4559-9F93-D5DCAF0FC828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Gestión Territorial</a:t>
          </a:r>
        </a:p>
      </dgm:t>
    </dgm:pt>
    <dgm:pt modelId="{80FE32F4-E3D5-4C3A-AF62-0EA6039EA779}" type="parTrans" cxnId="{FE852BED-D8F4-462B-BF7B-29508CE40580}">
      <dgm:prSet/>
      <dgm:spPr/>
      <dgm:t>
        <a:bodyPr/>
        <a:lstStyle/>
        <a:p>
          <a:endParaRPr lang="es-ES"/>
        </a:p>
      </dgm:t>
    </dgm:pt>
    <dgm:pt modelId="{CAB07E20-6488-4B68-801C-9A4C942CA110}" type="sibTrans" cxnId="{FE852BED-D8F4-462B-BF7B-29508CE40580}">
      <dgm:prSet/>
      <dgm:spPr/>
      <dgm:t>
        <a:bodyPr/>
        <a:lstStyle/>
        <a:p>
          <a:endParaRPr lang="es-ES"/>
        </a:p>
      </dgm:t>
    </dgm:pt>
    <dgm:pt modelId="{69CC41E5-79DB-4803-B698-E1E47766454C}">
      <dgm:prSet phldrT="[Texto]"/>
      <dgm:spPr/>
      <dgm:t>
        <a:bodyPr/>
        <a:lstStyle/>
        <a:p>
          <a:r>
            <a:rPr lang="es-ES" dirty="0"/>
            <a:t>Formación</a:t>
          </a:r>
        </a:p>
      </dgm:t>
    </dgm:pt>
    <dgm:pt modelId="{72AF935F-A25A-4639-80BD-9741274144DB}" type="parTrans" cxnId="{5FB7B1EC-541A-4DE6-8303-3FD99080BCB1}">
      <dgm:prSet/>
      <dgm:spPr/>
      <dgm:t>
        <a:bodyPr/>
        <a:lstStyle/>
        <a:p>
          <a:endParaRPr lang="es-ES"/>
        </a:p>
      </dgm:t>
    </dgm:pt>
    <dgm:pt modelId="{62836BD6-0CD7-4EF3-9508-AFF903447F25}" type="sibTrans" cxnId="{5FB7B1EC-541A-4DE6-8303-3FD99080BCB1}">
      <dgm:prSet/>
      <dgm:spPr/>
      <dgm:t>
        <a:bodyPr/>
        <a:lstStyle/>
        <a:p>
          <a:endParaRPr lang="es-ES"/>
        </a:p>
      </dgm:t>
    </dgm:pt>
    <dgm:pt modelId="{8E1BF309-B83F-4314-95A9-6869FCC31E6A}">
      <dgm:prSet phldrT="[Texto]"/>
      <dgm:spPr/>
      <dgm:t>
        <a:bodyPr/>
        <a:lstStyle/>
        <a:p>
          <a:r>
            <a:rPr lang="es-ES" dirty="0"/>
            <a:t>Evaluación y Monitoreo</a:t>
          </a:r>
        </a:p>
      </dgm:t>
    </dgm:pt>
    <dgm:pt modelId="{6BCEBCCF-37E3-4A0B-827C-0C87C82D2308}" type="parTrans" cxnId="{8EE01832-3B98-42B6-977E-FD094D968D47}">
      <dgm:prSet/>
      <dgm:spPr/>
      <dgm:t>
        <a:bodyPr/>
        <a:lstStyle/>
        <a:p>
          <a:endParaRPr lang="es-ES"/>
        </a:p>
      </dgm:t>
    </dgm:pt>
    <dgm:pt modelId="{94371C26-1193-4F93-BCD0-4D6975F82C98}" type="sibTrans" cxnId="{8EE01832-3B98-42B6-977E-FD094D968D47}">
      <dgm:prSet/>
      <dgm:spPr/>
      <dgm:t>
        <a:bodyPr/>
        <a:lstStyle/>
        <a:p>
          <a:endParaRPr lang="es-ES"/>
        </a:p>
      </dgm:t>
    </dgm:pt>
    <dgm:pt modelId="{5E1F7273-A6A8-416B-8DC6-C91221FD21DD}">
      <dgm:prSet phldrT="[Texto]"/>
      <dgm:spPr/>
      <dgm:t>
        <a:bodyPr/>
        <a:lstStyle/>
        <a:p>
          <a:r>
            <a:rPr lang="es-ES" dirty="0"/>
            <a:t>Comunicación y Prensa</a:t>
          </a:r>
        </a:p>
      </dgm:t>
    </dgm:pt>
    <dgm:pt modelId="{125C60A5-2F96-4AD8-B94F-786C29697139}" type="parTrans" cxnId="{E479D709-32C3-4295-9C04-8CBA08B4C256}">
      <dgm:prSet/>
      <dgm:spPr/>
      <dgm:t>
        <a:bodyPr/>
        <a:lstStyle/>
        <a:p>
          <a:endParaRPr lang="es-ES"/>
        </a:p>
      </dgm:t>
    </dgm:pt>
    <dgm:pt modelId="{CD1C2806-8235-4723-9029-B27B04F750D1}" type="sibTrans" cxnId="{E479D709-32C3-4295-9C04-8CBA08B4C256}">
      <dgm:prSet/>
      <dgm:spPr/>
      <dgm:t>
        <a:bodyPr/>
        <a:lstStyle/>
        <a:p>
          <a:endParaRPr lang="es-ES"/>
        </a:p>
      </dgm:t>
    </dgm:pt>
    <dgm:pt modelId="{A560F251-2DE9-444F-AC04-1C551B370034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Relaciones Internacionales y Cooperación</a:t>
          </a:r>
        </a:p>
      </dgm:t>
    </dgm:pt>
    <dgm:pt modelId="{4CADADC8-B159-4F25-B4F8-3A36F82A8B81}" type="parTrans" cxnId="{6A621362-77C1-4BE7-AAC5-F21494101B27}">
      <dgm:prSet/>
      <dgm:spPr/>
      <dgm:t>
        <a:bodyPr/>
        <a:lstStyle/>
        <a:p>
          <a:endParaRPr lang="es-ES"/>
        </a:p>
      </dgm:t>
    </dgm:pt>
    <dgm:pt modelId="{FE61DCBB-9DF9-4D80-B706-8667A88E7244}" type="sibTrans" cxnId="{6A621362-77C1-4BE7-AAC5-F21494101B27}">
      <dgm:prSet/>
      <dgm:spPr/>
      <dgm:t>
        <a:bodyPr/>
        <a:lstStyle/>
        <a:p>
          <a:endParaRPr lang="es-ES"/>
        </a:p>
      </dgm:t>
    </dgm:pt>
    <dgm:pt modelId="{1CD5EB60-636C-40FE-8B3B-B3DDFB89959B}">
      <dgm:prSet/>
      <dgm:spPr/>
      <dgm:t>
        <a:bodyPr/>
        <a:lstStyle/>
        <a:p>
          <a:r>
            <a:rPr lang="es-ES" dirty="0"/>
            <a:t>Fondo de Bienes Decomisados</a:t>
          </a:r>
        </a:p>
      </dgm:t>
    </dgm:pt>
    <dgm:pt modelId="{0DE7C4B6-8967-4E32-AB43-E0D02220874A}" type="parTrans" cxnId="{8C4C1312-79F2-4527-B44D-0E2F1DB089B4}">
      <dgm:prSet/>
      <dgm:spPr/>
      <dgm:t>
        <a:bodyPr/>
        <a:lstStyle/>
        <a:p>
          <a:endParaRPr lang="es-ES"/>
        </a:p>
      </dgm:t>
    </dgm:pt>
    <dgm:pt modelId="{B8B9C552-756D-4FAB-9FAE-1A12CB2DDBD2}" type="sibTrans" cxnId="{8C4C1312-79F2-4527-B44D-0E2F1DB089B4}">
      <dgm:prSet/>
      <dgm:spPr/>
      <dgm:t>
        <a:bodyPr/>
        <a:lstStyle/>
        <a:p>
          <a:endParaRPr lang="es-ES"/>
        </a:p>
      </dgm:t>
    </dgm:pt>
    <dgm:pt modelId="{9068DE1D-E8D8-47CC-A345-A4F732DB5982}">
      <dgm:prSet/>
      <dgm:spPr/>
      <dgm:t>
        <a:bodyPr/>
        <a:lstStyle/>
        <a:p>
          <a:r>
            <a:rPr lang="es-ES" dirty="0"/>
            <a:t>Control y Regulación de la Oferta</a:t>
          </a:r>
        </a:p>
      </dgm:t>
    </dgm:pt>
    <dgm:pt modelId="{7C2E0783-8B36-4E64-8610-60941135F6F1}" type="parTrans" cxnId="{8E8B2156-0609-4C80-96E7-C4EECC34C475}">
      <dgm:prSet/>
      <dgm:spPr/>
      <dgm:t>
        <a:bodyPr/>
        <a:lstStyle/>
        <a:p>
          <a:endParaRPr lang="es-ES"/>
        </a:p>
      </dgm:t>
    </dgm:pt>
    <dgm:pt modelId="{747234A1-639B-4E56-B8DF-F962E351EEFB}" type="sibTrans" cxnId="{8E8B2156-0609-4C80-96E7-C4EECC34C475}">
      <dgm:prSet/>
      <dgm:spPr/>
      <dgm:t>
        <a:bodyPr/>
        <a:lstStyle/>
        <a:p>
          <a:endParaRPr lang="es-ES"/>
        </a:p>
      </dgm:t>
    </dgm:pt>
    <dgm:pt modelId="{34EE5DC3-6034-449E-A508-66AD8D55D0B9}">
      <dgm:prSet/>
      <dgm:spPr/>
      <dgm:t>
        <a:bodyPr/>
        <a:lstStyle/>
        <a:p>
          <a:r>
            <a:rPr lang="es-ES" dirty="0"/>
            <a:t>Administración</a:t>
          </a:r>
        </a:p>
      </dgm:t>
    </dgm:pt>
    <dgm:pt modelId="{2BFD5638-A067-437F-8DED-D45F3CD9DD78}" type="parTrans" cxnId="{A2233080-0F63-4EEE-A08C-9644D6E38E6A}">
      <dgm:prSet/>
      <dgm:spPr/>
      <dgm:t>
        <a:bodyPr/>
        <a:lstStyle/>
        <a:p>
          <a:endParaRPr lang="es-ES"/>
        </a:p>
      </dgm:t>
    </dgm:pt>
    <dgm:pt modelId="{8A0C9D70-50F6-4345-9281-556333F79000}" type="sibTrans" cxnId="{A2233080-0F63-4EEE-A08C-9644D6E38E6A}">
      <dgm:prSet/>
      <dgm:spPr/>
      <dgm:t>
        <a:bodyPr/>
        <a:lstStyle/>
        <a:p>
          <a:endParaRPr lang="es-ES"/>
        </a:p>
      </dgm:t>
    </dgm:pt>
    <dgm:pt modelId="{022A5F13-48A0-4EC3-BE54-2519219A4CD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/>
            <a:t>OUD</a:t>
          </a:r>
        </a:p>
      </dgm:t>
    </dgm:pt>
    <dgm:pt modelId="{9E00F2BD-0373-4FCF-AEB1-C2E93044BC12}" type="parTrans" cxnId="{79D3628B-88B8-4E76-A427-4B2D1B1EB5B7}">
      <dgm:prSet/>
      <dgm:spPr/>
      <dgm:t>
        <a:bodyPr/>
        <a:lstStyle/>
        <a:p>
          <a:endParaRPr lang="es-ES"/>
        </a:p>
      </dgm:t>
    </dgm:pt>
    <dgm:pt modelId="{D8536E9A-BF35-492A-A8BC-E339B62DBC56}" type="sibTrans" cxnId="{79D3628B-88B8-4E76-A427-4B2D1B1EB5B7}">
      <dgm:prSet/>
      <dgm:spPr/>
      <dgm:t>
        <a:bodyPr/>
        <a:lstStyle/>
        <a:p>
          <a:endParaRPr lang="es-ES"/>
        </a:p>
      </dgm:t>
    </dgm:pt>
    <dgm:pt modelId="{9772A222-DC4C-46CE-A152-21561957AD36}" type="pres">
      <dgm:prSet presAssocID="{C8C53A16-A1F9-4274-AFB8-F31E808EE333}" presName="cycle" presStyleCnt="0">
        <dgm:presLayoutVars>
          <dgm:dir/>
          <dgm:resizeHandles val="exact"/>
        </dgm:presLayoutVars>
      </dgm:prSet>
      <dgm:spPr/>
    </dgm:pt>
    <dgm:pt modelId="{8F71F743-F126-4238-AC34-AC9ACEF98ACC}" type="pres">
      <dgm:prSet presAssocID="{36D1FD59-9D7B-49D7-850F-2A8A4E04E1F8}" presName="node" presStyleLbl="node1" presStyleIdx="0" presStyleCnt="10">
        <dgm:presLayoutVars>
          <dgm:bulletEnabled val="1"/>
        </dgm:presLayoutVars>
      </dgm:prSet>
      <dgm:spPr/>
    </dgm:pt>
    <dgm:pt modelId="{233B7F8A-7B30-46CD-94A4-25E3121157F3}" type="pres">
      <dgm:prSet presAssocID="{36D1FD59-9D7B-49D7-850F-2A8A4E04E1F8}" presName="spNode" presStyleCnt="0"/>
      <dgm:spPr/>
    </dgm:pt>
    <dgm:pt modelId="{5D345FDF-6071-40E6-84B0-63FC27490435}" type="pres">
      <dgm:prSet presAssocID="{BA7357D9-862F-48DA-81E5-0B7A2419943B}" presName="sibTrans" presStyleLbl="sibTrans1D1" presStyleIdx="0" presStyleCnt="10"/>
      <dgm:spPr/>
    </dgm:pt>
    <dgm:pt modelId="{6ABF57C5-66CD-4E1E-B6AB-0F26707CC523}" type="pres">
      <dgm:prSet presAssocID="{2F93D9D0-57E8-4559-9F93-D5DCAF0FC828}" presName="node" presStyleLbl="node1" presStyleIdx="1" presStyleCnt="10">
        <dgm:presLayoutVars>
          <dgm:bulletEnabled val="1"/>
        </dgm:presLayoutVars>
      </dgm:prSet>
      <dgm:spPr/>
    </dgm:pt>
    <dgm:pt modelId="{013F5C71-7278-4BFA-8041-C6680E744421}" type="pres">
      <dgm:prSet presAssocID="{2F93D9D0-57E8-4559-9F93-D5DCAF0FC828}" presName="spNode" presStyleCnt="0"/>
      <dgm:spPr/>
    </dgm:pt>
    <dgm:pt modelId="{D2EBE3C3-78C2-42D5-891A-69F35CD7B3A0}" type="pres">
      <dgm:prSet presAssocID="{CAB07E20-6488-4B68-801C-9A4C942CA110}" presName="sibTrans" presStyleLbl="sibTrans1D1" presStyleIdx="1" presStyleCnt="10"/>
      <dgm:spPr/>
    </dgm:pt>
    <dgm:pt modelId="{D9F48ABF-98CB-4AF6-82A6-6C9BF602AC29}" type="pres">
      <dgm:prSet presAssocID="{A560F251-2DE9-444F-AC04-1C551B370034}" presName="node" presStyleLbl="node1" presStyleIdx="2" presStyleCnt="10">
        <dgm:presLayoutVars>
          <dgm:bulletEnabled val="1"/>
        </dgm:presLayoutVars>
      </dgm:prSet>
      <dgm:spPr/>
    </dgm:pt>
    <dgm:pt modelId="{E18660D8-DEA1-4E66-AE1D-DFEE32951969}" type="pres">
      <dgm:prSet presAssocID="{A560F251-2DE9-444F-AC04-1C551B370034}" presName="spNode" presStyleCnt="0"/>
      <dgm:spPr/>
    </dgm:pt>
    <dgm:pt modelId="{462BB910-4CB8-4A02-84B9-0B7B6010F013}" type="pres">
      <dgm:prSet presAssocID="{FE61DCBB-9DF9-4D80-B706-8667A88E7244}" presName="sibTrans" presStyleLbl="sibTrans1D1" presStyleIdx="2" presStyleCnt="10"/>
      <dgm:spPr/>
    </dgm:pt>
    <dgm:pt modelId="{EA313B11-1A56-487D-8D7D-06C4242B5F89}" type="pres">
      <dgm:prSet presAssocID="{022A5F13-48A0-4EC3-BE54-2519219A4CD0}" presName="node" presStyleLbl="node1" presStyleIdx="3" presStyleCnt="10">
        <dgm:presLayoutVars>
          <dgm:bulletEnabled val="1"/>
        </dgm:presLayoutVars>
      </dgm:prSet>
      <dgm:spPr/>
    </dgm:pt>
    <dgm:pt modelId="{DB3047EC-5580-4590-B575-CAF107D24D24}" type="pres">
      <dgm:prSet presAssocID="{022A5F13-48A0-4EC3-BE54-2519219A4CD0}" presName="spNode" presStyleCnt="0"/>
      <dgm:spPr/>
    </dgm:pt>
    <dgm:pt modelId="{1D4EA0FF-60FB-4005-86AF-D37931D0E1A9}" type="pres">
      <dgm:prSet presAssocID="{D8536E9A-BF35-492A-A8BC-E339B62DBC56}" presName="sibTrans" presStyleLbl="sibTrans1D1" presStyleIdx="3" presStyleCnt="10"/>
      <dgm:spPr/>
    </dgm:pt>
    <dgm:pt modelId="{826DFE19-D750-4B9B-8DB0-9AE3E7E0087B}" type="pres">
      <dgm:prSet presAssocID="{69CC41E5-79DB-4803-B698-E1E47766454C}" presName="node" presStyleLbl="node1" presStyleIdx="4" presStyleCnt="10">
        <dgm:presLayoutVars>
          <dgm:bulletEnabled val="1"/>
        </dgm:presLayoutVars>
      </dgm:prSet>
      <dgm:spPr/>
    </dgm:pt>
    <dgm:pt modelId="{5F9BD192-37E5-4106-BF3C-24610C454604}" type="pres">
      <dgm:prSet presAssocID="{69CC41E5-79DB-4803-B698-E1E47766454C}" presName="spNode" presStyleCnt="0"/>
      <dgm:spPr/>
    </dgm:pt>
    <dgm:pt modelId="{7A6BB27C-DF0A-4C45-BCE8-3B4BB04B3DBD}" type="pres">
      <dgm:prSet presAssocID="{62836BD6-0CD7-4EF3-9508-AFF903447F25}" presName="sibTrans" presStyleLbl="sibTrans1D1" presStyleIdx="4" presStyleCnt="10"/>
      <dgm:spPr/>
    </dgm:pt>
    <dgm:pt modelId="{DC8B5207-AD73-4E5B-BD3A-97F65E3EDD79}" type="pres">
      <dgm:prSet presAssocID="{8E1BF309-B83F-4314-95A9-6869FCC31E6A}" presName="node" presStyleLbl="node1" presStyleIdx="5" presStyleCnt="10">
        <dgm:presLayoutVars>
          <dgm:bulletEnabled val="1"/>
        </dgm:presLayoutVars>
      </dgm:prSet>
      <dgm:spPr/>
    </dgm:pt>
    <dgm:pt modelId="{10C50F7B-26AB-4AA5-BF2C-281388075051}" type="pres">
      <dgm:prSet presAssocID="{8E1BF309-B83F-4314-95A9-6869FCC31E6A}" presName="spNode" presStyleCnt="0"/>
      <dgm:spPr/>
    </dgm:pt>
    <dgm:pt modelId="{440A0209-8696-443C-8B9E-83395F0B3274}" type="pres">
      <dgm:prSet presAssocID="{94371C26-1193-4F93-BCD0-4D6975F82C98}" presName="sibTrans" presStyleLbl="sibTrans1D1" presStyleIdx="5" presStyleCnt="10"/>
      <dgm:spPr/>
    </dgm:pt>
    <dgm:pt modelId="{F63094BA-3F84-42B7-87E0-7F0F105CD3BB}" type="pres">
      <dgm:prSet presAssocID="{5E1F7273-A6A8-416B-8DC6-C91221FD21DD}" presName="node" presStyleLbl="node1" presStyleIdx="6" presStyleCnt="10">
        <dgm:presLayoutVars>
          <dgm:bulletEnabled val="1"/>
        </dgm:presLayoutVars>
      </dgm:prSet>
      <dgm:spPr/>
    </dgm:pt>
    <dgm:pt modelId="{78B5B9DC-26FD-4DA9-88D7-7D59E3DEB0D7}" type="pres">
      <dgm:prSet presAssocID="{5E1F7273-A6A8-416B-8DC6-C91221FD21DD}" presName="spNode" presStyleCnt="0"/>
      <dgm:spPr/>
    </dgm:pt>
    <dgm:pt modelId="{C682E8B9-D42E-44CF-9CC0-CD5F3FC3151D}" type="pres">
      <dgm:prSet presAssocID="{CD1C2806-8235-4723-9029-B27B04F750D1}" presName="sibTrans" presStyleLbl="sibTrans1D1" presStyleIdx="6" presStyleCnt="10"/>
      <dgm:spPr/>
    </dgm:pt>
    <dgm:pt modelId="{0F7F81DD-F25D-4D6B-B44B-7A68FF8AC0EC}" type="pres">
      <dgm:prSet presAssocID="{1CD5EB60-636C-40FE-8B3B-B3DDFB89959B}" presName="node" presStyleLbl="node1" presStyleIdx="7" presStyleCnt="10">
        <dgm:presLayoutVars>
          <dgm:bulletEnabled val="1"/>
        </dgm:presLayoutVars>
      </dgm:prSet>
      <dgm:spPr/>
    </dgm:pt>
    <dgm:pt modelId="{B7E24DDB-4788-4855-9549-2E4E354FD650}" type="pres">
      <dgm:prSet presAssocID="{1CD5EB60-636C-40FE-8B3B-B3DDFB89959B}" presName="spNode" presStyleCnt="0"/>
      <dgm:spPr/>
    </dgm:pt>
    <dgm:pt modelId="{C92C464F-CCDF-42D3-9AB8-8481509CD0CD}" type="pres">
      <dgm:prSet presAssocID="{B8B9C552-756D-4FAB-9FAE-1A12CB2DDBD2}" presName="sibTrans" presStyleLbl="sibTrans1D1" presStyleIdx="7" presStyleCnt="10"/>
      <dgm:spPr/>
    </dgm:pt>
    <dgm:pt modelId="{D6EBDE60-3C16-4FD2-84C4-38B7B16F11F3}" type="pres">
      <dgm:prSet presAssocID="{34EE5DC3-6034-449E-A508-66AD8D55D0B9}" presName="node" presStyleLbl="node1" presStyleIdx="8" presStyleCnt="10">
        <dgm:presLayoutVars>
          <dgm:bulletEnabled val="1"/>
        </dgm:presLayoutVars>
      </dgm:prSet>
      <dgm:spPr/>
    </dgm:pt>
    <dgm:pt modelId="{DADD62FA-B01B-48D7-BA86-C8331910F39A}" type="pres">
      <dgm:prSet presAssocID="{34EE5DC3-6034-449E-A508-66AD8D55D0B9}" presName="spNode" presStyleCnt="0"/>
      <dgm:spPr/>
    </dgm:pt>
    <dgm:pt modelId="{D48A78BA-20F8-44AA-BBD1-E091C335B054}" type="pres">
      <dgm:prSet presAssocID="{8A0C9D70-50F6-4345-9281-556333F79000}" presName="sibTrans" presStyleLbl="sibTrans1D1" presStyleIdx="8" presStyleCnt="10"/>
      <dgm:spPr/>
    </dgm:pt>
    <dgm:pt modelId="{922DB593-8E56-4D58-8E59-30D3B43E8911}" type="pres">
      <dgm:prSet presAssocID="{9068DE1D-E8D8-47CC-A345-A4F732DB5982}" presName="node" presStyleLbl="node1" presStyleIdx="9" presStyleCnt="10">
        <dgm:presLayoutVars>
          <dgm:bulletEnabled val="1"/>
        </dgm:presLayoutVars>
      </dgm:prSet>
      <dgm:spPr/>
    </dgm:pt>
    <dgm:pt modelId="{9BE8DF73-4A41-4AE7-86E6-60306910588F}" type="pres">
      <dgm:prSet presAssocID="{9068DE1D-E8D8-47CC-A345-A4F732DB5982}" presName="spNode" presStyleCnt="0"/>
      <dgm:spPr/>
    </dgm:pt>
    <dgm:pt modelId="{BEA38C43-3A7B-4B0C-9287-4E769970B9D7}" type="pres">
      <dgm:prSet presAssocID="{747234A1-639B-4E56-B8DF-F962E351EEFB}" presName="sibTrans" presStyleLbl="sibTrans1D1" presStyleIdx="9" presStyleCnt="10"/>
      <dgm:spPr/>
    </dgm:pt>
  </dgm:ptLst>
  <dgm:cxnLst>
    <dgm:cxn modelId="{E479D709-32C3-4295-9C04-8CBA08B4C256}" srcId="{C8C53A16-A1F9-4274-AFB8-F31E808EE333}" destId="{5E1F7273-A6A8-416B-8DC6-C91221FD21DD}" srcOrd="6" destOrd="0" parTransId="{125C60A5-2F96-4AD8-B94F-786C29697139}" sibTransId="{CD1C2806-8235-4723-9029-B27B04F750D1}"/>
    <dgm:cxn modelId="{7F62860A-8B9A-4280-B83D-8192B85E06F4}" type="presOf" srcId="{A560F251-2DE9-444F-AC04-1C551B370034}" destId="{D9F48ABF-98CB-4AF6-82A6-6C9BF602AC29}" srcOrd="0" destOrd="0" presId="urn:microsoft.com/office/officeart/2005/8/layout/cycle6"/>
    <dgm:cxn modelId="{8C4C1312-79F2-4527-B44D-0E2F1DB089B4}" srcId="{C8C53A16-A1F9-4274-AFB8-F31E808EE333}" destId="{1CD5EB60-636C-40FE-8B3B-B3DDFB89959B}" srcOrd="7" destOrd="0" parTransId="{0DE7C4B6-8967-4E32-AB43-E0D02220874A}" sibTransId="{B8B9C552-756D-4FAB-9FAE-1A12CB2DDBD2}"/>
    <dgm:cxn modelId="{59582C14-4F59-4F45-B353-C6843D2588D1}" type="presOf" srcId="{8E1BF309-B83F-4314-95A9-6869FCC31E6A}" destId="{DC8B5207-AD73-4E5B-BD3A-97F65E3EDD79}" srcOrd="0" destOrd="0" presId="urn:microsoft.com/office/officeart/2005/8/layout/cycle6"/>
    <dgm:cxn modelId="{35EC8E15-5AEA-4E88-8BCB-36A1941FB23A}" type="presOf" srcId="{CAB07E20-6488-4B68-801C-9A4C942CA110}" destId="{D2EBE3C3-78C2-42D5-891A-69F35CD7B3A0}" srcOrd="0" destOrd="0" presId="urn:microsoft.com/office/officeart/2005/8/layout/cycle6"/>
    <dgm:cxn modelId="{A7747D16-020C-40ED-A19F-DE975E19CF09}" type="presOf" srcId="{94371C26-1193-4F93-BCD0-4D6975F82C98}" destId="{440A0209-8696-443C-8B9E-83395F0B3274}" srcOrd="0" destOrd="0" presId="urn:microsoft.com/office/officeart/2005/8/layout/cycle6"/>
    <dgm:cxn modelId="{6024A81B-0A74-4D09-B39C-0793E65C303C}" type="presOf" srcId="{1CD5EB60-636C-40FE-8B3B-B3DDFB89959B}" destId="{0F7F81DD-F25D-4D6B-B44B-7A68FF8AC0EC}" srcOrd="0" destOrd="0" presId="urn:microsoft.com/office/officeart/2005/8/layout/cycle6"/>
    <dgm:cxn modelId="{A1DC2523-2E22-48BD-BDC0-CF3E08CCAC82}" srcId="{C8C53A16-A1F9-4274-AFB8-F31E808EE333}" destId="{36D1FD59-9D7B-49D7-850F-2A8A4E04E1F8}" srcOrd="0" destOrd="0" parTransId="{915AD90F-89D6-4770-811A-E0E6ED89E7C5}" sibTransId="{BA7357D9-862F-48DA-81E5-0B7A2419943B}"/>
    <dgm:cxn modelId="{8EE01832-3B98-42B6-977E-FD094D968D47}" srcId="{C8C53A16-A1F9-4274-AFB8-F31E808EE333}" destId="{8E1BF309-B83F-4314-95A9-6869FCC31E6A}" srcOrd="5" destOrd="0" parTransId="{6BCEBCCF-37E3-4A0B-827C-0C87C82D2308}" sibTransId="{94371C26-1193-4F93-BCD0-4D6975F82C98}"/>
    <dgm:cxn modelId="{380ECE60-830C-4889-9332-257C3E62E78B}" type="presOf" srcId="{FE61DCBB-9DF9-4D80-B706-8667A88E7244}" destId="{462BB910-4CB8-4A02-84B9-0B7B6010F013}" srcOrd="0" destOrd="0" presId="urn:microsoft.com/office/officeart/2005/8/layout/cycle6"/>
    <dgm:cxn modelId="{B760F260-C7E2-4D25-9C6C-5C501BE2533D}" type="presOf" srcId="{36D1FD59-9D7B-49D7-850F-2A8A4E04E1F8}" destId="{8F71F743-F126-4238-AC34-AC9ACEF98ACC}" srcOrd="0" destOrd="0" presId="urn:microsoft.com/office/officeart/2005/8/layout/cycle6"/>
    <dgm:cxn modelId="{6A621362-77C1-4BE7-AAC5-F21494101B27}" srcId="{C8C53A16-A1F9-4274-AFB8-F31E808EE333}" destId="{A560F251-2DE9-444F-AC04-1C551B370034}" srcOrd="2" destOrd="0" parTransId="{4CADADC8-B159-4F25-B4F8-3A36F82A8B81}" sibTransId="{FE61DCBB-9DF9-4D80-B706-8667A88E7244}"/>
    <dgm:cxn modelId="{D4F8CC69-9F85-4B8A-8340-076B4FA66928}" type="presOf" srcId="{69CC41E5-79DB-4803-B698-E1E47766454C}" destId="{826DFE19-D750-4B9B-8DB0-9AE3E7E0087B}" srcOrd="0" destOrd="0" presId="urn:microsoft.com/office/officeart/2005/8/layout/cycle6"/>
    <dgm:cxn modelId="{4D8DCE6A-3E4E-4052-9209-47541F8BAE29}" type="presOf" srcId="{2F93D9D0-57E8-4559-9F93-D5DCAF0FC828}" destId="{6ABF57C5-66CD-4E1E-B6AB-0F26707CC523}" srcOrd="0" destOrd="0" presId="urn:microsoft.com/office/officeart/2005/8/layout/cycle6"/>
    <dgm:cxn modelId="{82A4AC4C-DB30-4E71-952D-F0B3C39B0BE8}" type="presOf" srcId="{62836BD6-0CD7-4EF3-9508-AFF903447F25}" destId="{7A6BB27C-DF0A-4C45-BCE8-3B4BB04B3DBD}" srcOrd="0" destOrd="0" presId="urn:microsoft.com/office/officeart/2005/8/layout/cycle6"/>
    <dgm:cxn modelId="{16B4344F-3765-461E-A4D4-55CCB5B59E3E}" type="presOf" srcId="{CD1C2806-8235-4723-9029-B27B04F750D1}" destId="{C682E8B9-D42E-44CF-9CC0-CD5F3FC3151D}" srcOrd="0" destOrd="0" presId="urn:microsoft.com/office/officeart/2005/8/layout/cycle6"/>
    <dgm:cxn modelId="{8E8B2156-0609-4C80-96E7-C4EECC34C475}" srcId="{C8C53A16-A1F9-4274-AFB8-F31E808EE333}" destId="{9068DE1D-E8D8-47CC-A345-A4F732DB5982}" srcOrd="9" destOrd="0" parTransId="{7C2E0783-8B36-4E64-8610-60941135F6F1}" sibTransId="{747234A1-639B-4E56-B8DF-F962E351EEFB}"/>
    <dgm:cxn modelId="{39DED47E-C4C1-4911-B38F-CB77C509CFF7}" type="presOf" srcId="{C8C53A16-A1F9-4274-AFB8-F31E808EE333}" destId="{9772A222-DC4C-46CE-A152-21561957AD36}" srcOrd="0" destOrd="0" presId="urn:microsoft.com/office/officeart/2005/8/layout/cycle6"/>
    <dgm:cxn modelId="{2E397F7F-E672-4873-9964-F6201E1CC323}" type="presOf" srcId="{BA7357D9-862F-48DA-81E5-0B7A2419943B}" destId="{5D345FDF-6071-40E6-84B0-63FC27490435}" srcOrd="0" destOrd="0" presId="urn:microsoft.com/office/officeart/2005/8/layout/cycle6"/>
    <dgm:cxn modelId="{AD861E80-483D-4E71-9DEA-644CEEFCBA94}" type="presOf" srcId="{9068DE1D-E8D8-47CC-A345-A4F732DB5982}" destId="{922DB593-8E56-4D58-8E59-30D3B43E8911}" srcOrd="0" destOrd="0" presId="urn:microsoft.com/office/officeart/2005/8/layout/cycle6"/>
    <dgm:cxn modelId="{A2233080-0F63-4EEE-A08C-9644D6E38E6A}" srcId="{C8C53A16-A1F9-4274-AFB8-F31E808EE333}" destId="{34EE5DC3-6034-449E-A508-66AD8D55D0B9}" srcOrd="8" destOrd="0" parTransId="{2BFD5638-A067-437F-8DED-D45F3CD9DD78}" sibTransId="{8A0C9D70-50F6-4345-9281-556333F79000}"/>
    <dgm:cxn modelId="{36B8A680-F72F-4495-9898-C1D20BACDDE2}" type="presOf" srcId="{022A5F13-48A0-4EC3-BE54-2519219A4CD0}" destId="{EA313B11-1A56-487D-8D7D-06C4242B5F89}" srcOrd="0" destOrd="0" presId="urn:microsoft.com/office/officeart/2005/8/layout/cycle6"/>
    <dgm:cxn modelId="{165CE081-BD03-40B6-A385-2325221B6EF1}" type="presOf" srcId="{34EE5DC3-6034-449E-A508-66AD8D55D0B9}" destId="{D6EBDE60-3C16-4FD2-84C4-38B7B16F11F3}" srcOrd="0" destOrd="0" presId="urn:microsoft.com/office/officeart/2005/8/layout/cycle6"/>
    <dgm:cxn modelId="{F2A29585-4A75-4B1C-8903-7E0F78AA7509}" type="presOf" srcId="{747234A1-639B-4E56-B8DF-F962E351EEFB}" destId="{BEA38C43-3A7B-4B0C-9287-4E769970B9D7}" srcOrd="0" destOrd="0" presId="urn:microsoft.com/office/officeart/2005/8/layout/cycle6"/>
    <dgm:cxn modelId="{79D3628B-88B8-4E76-A427-4B2D1B1EB5B7}" srcId="{C8C53A16-A1F9-4274-AFB8-F31E808EE333}" destId="{022A5F13-48A0-4EC3-BE54-2519219A4CD0}" srcOrd="3" destOrd="0" parTransId="{9E00F2BD-0373-4FCF-AEB1-C2E93044BC12}" sibTransId="{D8536E9A-BF35-492A-A8BC-E339B62DBC56}"/>
    <dgm:cxn modelId="{DA0C3DB0-8C5E-46CF-9BE8-4D60A861F0FF}" type="presOf" srcId="{D8536E9A-BF35-492A-A8BC-E339B62DBC56}" destId="{1D4EA0FF-60FB-4005-86AF-D37931D0E1A9}" srcOrd="0" destOrd="0" presId="urn:microsoft.com/office/officeart/2005/8/layout/cycle6"/>
    <dgm:cxn modelId="{C8C0AEEA-383D-4967-ACBB-8D41EE8265A2}" type="presOf" srcId="{5E1F7273-A6A8-416B-8DC6-C91221FD21DD}" destId="{F63094BA-3F84-42B7-87E0-7F0F105CD3BB}" srcOrd="0" destOrd="0" presId="urn:microsoft.com/office/officeart/2005/8/layout/cycle6"/>
    <dgm:cxn modelId="{5FB7B1EC-541A-4DE6-8303-3FD99080BCB1}" srcId="{C8C53A16-A1F9-4274-AFB8-F31E808EE333}" destId="{69CC41E5-79DB-4803-B698-E1E47766454C}" srcOrd="4" destOrd="0" parTransId="{72AF935F-A25A-4639-80BD-9741274144DB}" sibTransId="{62836BD6-0CD7-4EF3-9508-AFF903447F25}"/>
    <dgm:cxn modelId="{FE852BED-D8F4-462B-BF7B-29508CE40580}" srcId="{C8C53A16-A1F9-4274-AFB8-F31E808EE333}" destId="{2F93D9D0-57E8-4559-9F93-D5DCAF0FC828}" srcOrd="1" destOrd="0" parTransId="{80FE32F4-E3D5-4C3A-AF62-0EA6039EA779}" sibTransId="{CAB07E20-6488-4B68-801C-9A4C942CA110}"/>
    <dgm:cxn modelId="{A90DD4F4-FE79-4DC7-9744-18649A7FA816}" type="presOf" srcId="{B8B9C552-756D-4FAB-9FAE-1A12CB2DDBD2}" destId="{C92C464F-CCDF-42D3-9AB8-8481509CD0CD}" srcOrd="0" destOrd="0" presId="urn:microsoft.com/office/officeart/2005/8/layout/cycle6"/>
    <dgm:cxn modelId="{E52559F7-A912-47B3-8A45-A361E86DACF6}" type="presOf" srcId="{8A0C9D70-50F6-4345-9281-556333F79000}" destId="{D48A78BA-20F8-44AA-BBD1-E091C335B054}" srcOrd="0" destOrd="0" presId="urn:microsoft.com/office/officeart/2005/8/layout/cycle6"/>
    <dgm:cxn modelId="{94DD63D0-D3EC-4A38-AA8A-FEDA328B76AD}" type="presParOf" srcId="{9772A222-DC4C-46CE-A152-21561957AD36}" destId="{8F71F743-F126-4238-AC34-AC9ACEF98ACC}" srcOrd="0" destOrd="0" presId="urn:microsoft.com/office/officeart/2005/8/layout/cycle6"/>
    <dgm:cxn modelId="{68E9C7DC-9CA0-46C9-B321-6D2030958F2E}" type="presParOf" srcId="{9772A222-DC4C-46CE-A152-21561957AD36}" destId="{233B7F8A-7B30-46CD-94A4-25E3121157F3}" srcOrd="1" destOrd="0" presId="urn:microsoft.com/office/officeart/2005/8/layout/cycle6"/>
    <dgm:cxn modelId="{C6A64573-2C1B-4721-A7BF-07C43261A858}" type="presParOf" srcId="{9772A222-DC4C-46CE-A152-21561957AD36}" destId="{5D345FDF-6071-40E6-84B0-63FC27490435}" srcOrd="2" destOrd="0" presId="urn:microsoft.com/office/officeart/2005/8/layout/cycle6"/>
    <dgm:cxn modelId="{94F217D1-8239-4CCA-8867-895330D971AB}" type="presParOf" srcId="{9772A222-DC4C-46CE-A152-21561957AD36}" destId="{6ABF57C5-66CD-4E1E-B6AB-0F26707CC523}" srcOrd="3" destOrd="0" presId="urn:microsoft.com/office/officeart/2005/8/layout/cycle6"/>
    <dgm:cxn modelId="{9681B5D7-5498-4ACE-8229-A54C18A82CC4}" type="presParOf" srcId="{9772A222-DC4C-46CE-A152-21561957AD36}" destId="{013F5C71-7278-4BFA-8041-C6680E744421}" srcOrd="4" destOrd="0" presId="urn:microsoft.com/office/officeart/2005/8/layout/cycle6"/>
    <dgm:cxn modelId="{481E4AB7-9CC8-45A5-9F68-AB69DACF8224}" type="presParOf" srcId="{9772A222-DC4C-46CE-A152-21561957AD36}" destId="{D2EBE3C3-78C2-42D5-891A-69F35CD7B3A0}" srcOrd="5" destOrd="0" presId="urn:microsoft.com/office/officeart/2005/8/layout/cycle6"/>
    <dgm:cxn modelId="{E6A7AD57-E91E-4734-95BB-0DE40E4E45C5}" type="presParOf" srcId="{9772A222-DC4C-46CE-A152-21561957AD36}" destId="{D9F48ABF-98CB-4AF6-82A6-6C9BF602AC29}" srcOrd="6" destOrd="0" presId="urn:microsoft.com/office/officeart/2005/8/layout/cycle6"/>
    <dgm:cxn modelId="{65FB3745-8018-415A-B065-80FC46C2F6E4}" type="presParOf" srcId="{9772A222-DC4C-46CE-A152-21561957AD36}" destId="{E18660D8-DEA1-4E66-AE1D-DFEE32951969}" srcOrd="7" destOrd="0" presId="urn:microsoft.com/office/officeart/2005/8/layout/cycle6"/>
    <dgm:cxn modelId="{557B8A63-E88E-4CD0-B9FB-3E16F34E6BE1}" type="presParOf" srcId="{9772A222-DC4C-46CE-A152-21561957AD36}" destId="{462BB910-4CB8-4A02-84B9-0B7B6010F013}" srcOrd="8" destOrd="0" presId="urn:microsoft.com/office/officeart/2005/8/layout/cycle6"/>
    <dgm:cxn modelId="{27694CDD-3572-40AB-8146-3E92AE824174}" type="presParOf" srcId="{9772A222-DC4C-46CE-A152-21561957AD36}" destId="{EA313B11-1A56-487D-8D7D-06C4242B5F89}" srcOrd="9" destOrd="0" presId="urn:microsoft.com/office/officeart/2005/8/layout/cycle6"/>
    <dgm:cxn modelId="{7A9787A5-FC13-42CE-B307-586CC0F90CDF}" type="presParOf" srcId="{9772A222-DC4C-46CE-A152-21561957AD36}" destId="{DB3047EC-5580-4590-B575-CAF107D24D24}" srcOrd="10" destOrd="0" presId="urn:microsoft.com/office/officeart/2005/8/layout/cycle6"/>
    <dgm:cxn modelId="{5E453BCB-9815-4010-95DC-0F184675190A}" type="presParOf" srcId="{9772A222-DC4C-46CE-A152-21561957AD36}" destId="{1D4EA0FF-60FB-4005-86AF-D37931D0E1A9}" srcOrd="11" destOrd="0" presId="urn:microsoft.com/office/officeart/2005/8/layout/cycle6"/>
    <dgm:cxn modelId="{9452D84A-DBD8-4EEF-99DD-E35915ECC40F}" type="presParOf" srcId="{9772A222-DC4C-46CE-A152-21561957AD36}" destId="{826DFE19-D750-4B9B-8DB0-9AE3E7E0087B}" srcOrd="12" destOrd="0" presId="urn:microsoft.com/office/officeart/2005/8/layout/cycle6"/>
    <dgm:cxn modelId="{DD42B6CF-DE78-486F-BCD3-3FD273E1602A}" type="presParOf" srcId="{9772A222-DC4C-46CE-A152-21561957AD36}" destId="{5F9BD192-37E5-4106-BF3C-24610C454604}" srcOrd="13" destOrd="0" presId="urn:microsoft.com/office/officeart/2005/8/layout/cycle6"/>
    <dgm:cxn modelId="{45416966-CD61-4CAB-AF27-1F7629117FB9}" type="presParOf" srcId="{9772A222-DC4C-46CE-A152-21561957AD36}" destId="{7A6BB27C-DF0A-4C45-BCE8-3B4BB04B3DBD}" srcOrd="14" destOrd="0" presId="urn:microsoft.com/office/officeart/2005/8/layout/cycle6"/>
    <dgm:cxn modelId="{D62DC806-5B71-45C6-A321-E5B9C89A6672}" type="presParOf" srcId="{9772A222-DC4C-46CE-A152-21561957AD36}" destId="{DC8B5207-AD73-4E5B-BD3A-97F65E3EDD79}" srcOrd="15" destOrd="0" presId="urn:microsoft.com/office/officeart/2005/8/layout/cycle6"/>
    <dgm:cxn modelId="{4036C5F6-A409-48F5-9093-A44B74C885DB}" type="presParOf" srcId="{9772A222-DC4C-46CE-A152-21561957AD36}" destId="{10C50F7B-26AB-4AA5-BF2C-281388075051}" srcOrd="16" destOrd="0" presId="urn:microsoft.com/office/officeart/2005/8/layout/cycle6"/>
    <dgm:cxn modelId="{82212462-7933-48DB-AA06-B2B5D8BD2112}" type="presParOf" srcId="{9772A222-DC4C-46CE-A152-21561957AD36}" destId="{440A0209-8696-443C-8B9E-83395F0B3274}" srcOrd="17" destOrd="0" presId="urn:microsoft.com/office/officeart/2005/8/layout/cycle6"/>
    <dgm:cxn modelId="{CE27A318-17B7-4438-8BCC-6ACA01FB2094}" type="presParOf" srcId="{9772A222-DC4C-46CE-A152-21561957AD36}" destId="{F63094BA-3F84-42B7-87E0-7F0F105CD3BB}" srcOrd="18" destOrd="0" presId="urn:microsoft.com/office/officeart/2005/8/layout/cycle6"/>
    <dgm:cxn modelId="{7559B9A2-6598-47AA-9ACE-B7F3070381B3}" type="presParOf" srcId="{9772A222-DC4C-46CE-A152-21561957AD36}" destId="{78B5B9DC-26FD-4DA9-88D7-7D59E3DEB0D7}" srcOrd="19" destOrd="0" presId="urn:microsoft.com/office/officeart/2005/8/layout/cycle6"/>
    <dgm:cxn modelId="{1A07BD85-0358-416E-B820-7D59F399D28D}" type="presParOf" srcId="{9772A222-DC4C-46CE-A152-21561957AD36}" destId="{C682E8B9-D42E-44CF-9CC0-CD5F3FC3151D}" srcOrd="20" destOrd="0" presId="urn:microsoft.com/office/officeart/2005/8/layout/cycle6"/>
    <dgm:cxn modelId="{F1AD905E-3997-47B1-BA9A-CFFCEAEA387A}" type="presParOf" srcId="{9772A222-DC4C-46CE-A152-21561957AD36}" destId="{0F7F81DD-F25D-4D6B-B44B-7A68FF8AC0EC}" srcOrd="21" destOrd="0" presId="urn:microsoft.com/office/officeart/2005/8/layout/cycle6"/>
    <dgm:cxn modelId="{AFE48F3C-2170-4045-9165-541BD9A2E1E9}" type="presParOf" srcId="{9772A222-DC4C-46CE-A152-21561957AD36}" destId="{B7E24DDB-4788-4855-9549-2E4E354FD650}" srcOrd="22" destOrd="0" presId="urn:microsoft.com/office/officeart/2005/8/layout/cycle6"/>
    <dgm:cxn modelId="{0A3D6E19-4ABD-43A9-9294-627F2A384A9D}" type="presParOf" srcId="{9772A222-DC4C-46CE-A152-21561957AD36}" destId="{C92C464F-CCDF-42D3-9AB8-8481509CD0CD}" srcOrd="23" destOrd="0" presId="urn:microsoft.com/office/officeart/2005/8/layout/cycle6"/>
    <dgm:cxn modelId="{BE22DDED-F02D-4629-A2AC-752136FA0EC1}" type="presParOf" srcId="{9772A222-DC4C-46CE-A152-21561957AD36}" destId="{D6EBDE60-3C16-4FD2-84C4-38B7B16F11F3}" srcOrd="24" destOrd="0" presId="urn:microsoft.com/office/officeart/2005/8/layout/cycle6"/>
    <dgm:cxn modelId="{433A6D43-FBCD-45AF-AC16-ACC7D8FC4AA5}" type="presParOf" srcId="{9772A222-DC4C-46CE-A152-21561957AD36}" destId="{DADD62FA-B01B-48D7-BA86-C8331910F39A}" srcOrd="25" destOrd="0" presId="urn:microsoft.com/office/officeart/2005/8/layout/cycle6"/>
    <dgm:cxn modelId="{36C97946-1C71-4182-BEAE-58D9AA4525FC}" type="presParOf" srcId="{9772A222-DC4C-46CE-A152-21561957AD36}" destId="{D48A78BA-20F8-44AA-BBD1-E091C335B054}" srcOrd="26" destOrd="0" presId="urn:microsoft.com/office/officeart/2005/8/layout/cycle6"/>
    <dgm:cxn modelId="{981A4EDA-C64D-4826-96BB-F5D10EBD5BE0}" type="presParOf" srcId="{9772A222-DC4C-46CE-A152-21561957AD36}" destId="{922DB593-8E56-4D58-8E59-30D3B43E8911}" srcOrd="27" destOrd="0" presId="urn:microsoft.com/office/officeart/2005/8/layout/cycle6"/>
    <dgm:cxn modelId="{41684963-3ED2-4960-BB0F-7DB80983EE75}" type="presParOf" srcId="{9772A222-DC4C-46CE-A152-21561957AD36}" destId="{9BE8DF73-4A41-4AE7-86E6-60306910588F}" srcOrd="28" destOrd="0" presId="urn:microsoft.com/office/officeart/2005/8/layout/cycle6"/>
    <dgm:cxn modelId="{93B73479-79E2-487F-B3FE-F80E126126D6}" type="presParOf" srcId="{9772A222-DC4C-46CE-A152-21561957AD36}" destId="{BEA38C43-3A7B-4B0C-9287-4E769970B9D7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D759F0-CDDE-4ADF-8E78-7360939187E8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UY"/>
        </a:p>
      </dgm:t>
    </dgm:pt>
    <dgm:pt modelId="{92BC5793-854E-4088-B3CC-B2A2534439F0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/>
            <a:t>Evaluación favorable</a:t>
          </a:r>
          <a:endParaRPr lang="es-UY" dirty="0"/>
        </a:p>
      </dgm:t>
    </dgm:pt>
    <dgm:pt modelId="{2AC40263-DD79-480B-A643-80A6E7C0B624}" type="parTrans" cxnId="{569235F9-E561-4A21-86EE-B8D9682301B9}">
      <dgm:prSet/>
      <dgm:spPr/>
      <dgm:t>
        <a:bodyPr/>
        <a:lstStyle/>
        <a:p>
          <a:endParaRPr lang="es-UY"/>
        </a:p>
      </dgm:t>
    </dgm:pt>
    <dgm:pt modelId="{8C5026CD-5754-49C4-AE2E-773295405BB9}" type="sibTrans" cxnId="{569235F9-E561-4A21-86EE-B8D9682301B9}">
      <dgm:prSet/>
      <dgm:spPr/>
      <dgm:t>
        <a:bodyPr/>
        <a:lstStyle/>
        <a:p>
          <a:endParaRPr lang="es-UY"/>
        </a:p>
      </dgm:t>
    </dgm:pt>
    <dgm:pt modelId="{7F7BD842-0AA1-4447-8BEE-3CE409AC1FD5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/>
            <a:t>Emisión de denuncia interna</a:t>
          </a:r>
          <a:endParaRPr lang="es-UY" dirty="0"/>
        </a:p>
      </dgm:t>
    </dgm:pt>
    <dgm:pt modelId="{6053CDF4-8D94-4B79-88C0-21DC7448C86E}" type="parTrans" cxnId="{8B72B0BF-0E27-43AD-BE6D-926B736BBE53}">
      <dgm:prSet/>
      <dgm:spPr/>
      <dgm:t>
        <a:bodyPr/>
        <a:lstStyle/>
        <a:p>
          <a:endParaRPr lang="es-UY"/>
        </a:p>
      </dgm:t>
    </dgm:pt>
    <dgm:pt modelId="{44353E85-DA6F-4D91-BC72-92160A6E760A}" type="sibTrans" cxnId="{8B72B0BF-0E27-43AD-BE6D-926B736BBE53}">
      <dgm:prSet/>
      <dgm:spPr/>
      <dgm:t>
        <a:bodyPr/>
        <a:lstStyle/>
        <a:p>
          <a:endParaRPr lang="es-UY"/>
        </a:p>
      </dgm:t>
    </dgm:pt>
    <dgm:pt modelId="{E72D4EF9-4046-4224-AC73-A88E7A416777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/>
            <a:t>Evaluación desfavorable</a:t>
          </a:r>
          <a:endParaRPr lang="es-UY" dirty="0"/>
        </a:p>
      </dgm:t>
    </dgm:pt>
    <dgm:pt modelId="{DE0B02C2-78FA-4293-88A3-4882EF62A00F}" type="parTrans" cxnId="{243AACFC-A86E-4DC3-BE0B-13FC5B9929FD}">
      <dgm:prSet/>
      <dgm:spPr/>
      <dgm:t>
        <a:bodyPr/>
        <a:lstStyle/>
        <a:p>
          <a:endParaRPr lang="es-UY"/>
        </a:p>
      </dgm:t>
    </dgm:pt>
    <dgm:pt modelId="{1654BEDC-3850-4DB8-AAC1-B86CA92802CD}" type="sibTrans" cxnId="{243AACFC-A86E-4DC3-BE0B-13FC5B9929FD}">
      <dgm:prSet/>
      <dgm:spPr/>
      <dgm:t>
        <a:bodyPr/>
        <a:lstStyle/>
        <a:p>
          <a:endParaRPr lang="es-UY"/>
        </a:p>
      </dgm:t>
    </dgm:pt>
    <dgm:pt modelId="{176D7C54-44F4-4C4A-822F-249730896434}">
      <dgm:prSet phldrT="[Texto]" custT="1"/>
      <dgm:spPr>
        <a:solidFill>
          <a:srgbClr val="E6A492">
            <a:alpha val="89804"/>
          </a:srgbClr>
        </a:solidFill>
        <a:ln>
          <a:solidFill>
            <a:srgbClr val="E6A492">
              <a:alpha val="90000"/>
            </a:srgbClr>
          </a:solidFill>
        </a:ln>
      </dgm:spPr>
      <dgm:t>
        <a:bodyPr/>
        <a:lstStyle/>
        <a:p>
          <a:r>
            <a:rPr lang="es-MX" sz="2400" dirty="0"/>
            <a:t>Solicitud de información adicional</a:t>
          </a:r>
          <a:endParaRPr lang="es-UY" sz="2400" dirty="0"/>
        </a:p>
      </dgm:t>
    </dgm:pt>
    <dgm:pt modelId="{57364D1B-CF44-4D2E-812F-998F7F6E7262}" type="parTrans" cxnId="{DD4E7786-B32F-4288-91C4-2245D6DEE028}">
      <dgm:prSet/>
      <dgm:spPr/>
      <dgm:t>
        <a:bodyPr/>
        <a:lstStyle/>
        <a:p>
          <a:endParaRPr lang="es-UY"/>
        </a:p>
      </dgm:t>
    </dgm:pt>
    <dgm:pt modelId="{17DF0510-656D-43AA-8473-AA224EA3B8F7}" type="sibTrans" cxnId="{DD4E7786-B32F-4288-91C4-2245D6DEE028}">
      <dgm:prSet/>
      <dgm:spPr/>
      <dgm:t>
        <a:bodyPr/>
        <a:lstStyle/>
        <a:p>
          <a:endParaRPr lang="es-UY"/>
        </a:p>
      </dgm:t>
    </dgm:pt>
    <dgm:pt modelId="{2E8425BE-211D-4BB6-B20C-F2281F21746C}">
      <dgm:prSet phldrT="[Texto]" custT="1"/>
      <dgm:spPr>
        <a:solidFill>
          <a:srgbClr val="E6A492">
            <a:alpha val="89804"/>
          </a:srgbClr>
        </a:solidFill>
        <a:ln>
          <a:solidFill>
            <a:srgbClr val="E6A492">
              <a:alpha val="90000"/>
            </a:srgbClr>
          </a:solidFill>
        </a:ln>
      </dgm:spPr>
      <dgm:t>
        <a:bodyPr/>
        <a:lstStyle/>
        <a:p>
          <a:r>
            <a:rPr lang="es-MX" sz="2400" dirty="0"/>
            <a:t>Convocatoria a otros expertos/socios</a:t>
          </a:r>
          <a:endParaRPr lang="es-UY" sz="2400" dirty="0"/>
        </a:p>
      </dgm:t>
    </dgm:pt>
    <dgm:pt modelId="{CE83B89A-8100-4736-8740-845541D6CFE4}" type="parTrans" cxnId="{E72D7D90-6045-4317-BFD3-323C3A5B8FA2}">
      <dgm:prSet/>
      <dgm:spPr/>
      <dgm:t>
        <a:bodyPr/>
        <a:lstStyle/>
        <a:p>
          <a:endParaRPr lang="es-UY"/>
        </a:p>
      </dgm:t>
    </dgm:pt>
    <dgm:pt modelId="{96D371FA-5313-404B-9853-BD356F064AE0}" type="sibTrans" cxnId="{E72D7D90-6045-4317-BFD3-323C3A5B8FA2}">
      <dgm:prSet/>
      <dgm:spPr/>
      <dgm:t>
        <a:bodyPr/>
        <a:lstStyle/>
        <a:p>
          <a:endParaRPr lang="es-UY"/>
        </a:p>
      </dgm:t>
    </dgm:pt>
    <dgm:pt modelId="{870E2F14-8223-4785-A502-853E09C1AF6C}" type="pres">
      <dgm:prSet presAssocID="{36D759F0-CDDE-4ADF-8E78-7360939187E8}" presName="Name0" presStyleCnt="0">
        <dgm:presLayoutVars>
          <dgm:dir/>
          <dgm:animLvl val="lvl"/>
          <dgm:resizeHandles/>
        </dgm:presLayoutVars>
      </dgm:prSet>
      <dgm:spPr/>
    </dgm:pt>
    <dgm:pt modelId="{EC75F0F9-7987-44C6-A586-B69F86821E89}" type="pres">
      <dgm:prSet presAssocID="{92BC5793-854E-4088-B3CC-B2A2534439F0}" presName="linNode" presStyleCnt="0"/>
      <dgm:spPr/>
    </dgm:pt>
    <dgm:pt modelId="{590FC6D5-B0AC-4D83-899A-389EDE376CE0}" type="pres">
      <dgm:prSet presAssocID="{92BC5793-854E-4088-B3CC-B2A2534439F0}" presName="parentShp" presStyleLbl="node1" presStyleIdx="0" presStyleCnt="2" custScaleY="79825">
        <dgm:presLayoutVars>
          <dgm:bulletEnabled val="1"/>
        </dgm:presLayoutVars>
      </dgm:prSet>
      <dgm:spPr/>
    </dgm:pt>
    <dgm:pt modelId="{372EF128-F84E-4EF9-BE1E-EEC5B3BE1CB5}" type="pres">
      <dgm:prSet presAssocID="{92BC5793-854E-4088-B3CC-B2A2534439F0}" presName="childShp" presStyleLbl="bgAccFollowNode1" presStyleIdx="0" presStyleCnt="2" custScaleY="62427">
        <dgm:presLayoutVars>
          <dgm:bulletEnabled val="1"/>
        </dgm:presLayoutVars>
      </dgm:prSet>
      <dgm:spPr/>
    </dgm:pt>
    <dgm:pt modelId="{7ACF7B03-5176-4607-B64D-94AE2CB52F1F}" type="pres">
      <dgm:prSet presAssocID="{8C5026CD-5754-49C4-AE2E-773295405BB9}" presName="spacing" presStyleCnt="0"/>
      <dgm:spPr/>
    </dgm:pt>
    <dgm:pt modelId="{7ED7F45F-0CE6-4857-89AC-678888AF0E2D}" type="pres">
      <dgm:prSet presAssocID="{E72D4EF9-4046-4224-AC73-A88E7A416777}" presName="linNode" presStyleCnt="0"/>
      <dgm:spPr/>
    </dgm:pt>
    <dgm:pt modelId="{A10A04B9-D942-49D6-B623-FD20B51E54F4}" type="pres">
      <dgm:prSet presAssocID="{E72D4EF9-4046-4224-AC73-A88E7A416777}" presName="parentShp" presStyleLbl="node1" presStyleIdx="1" presStyleCnt="2" custScaleY="83208">
        <dgm:presLayoutVars>
          <dgm:bulletEnabled val="1"/>
        </dgm:presLayoutVars>
      </dgm:prSet>
      <dgm:spPr/>
    </dgm:pt>
    <dgm:pt modelId="{E78EB2A9-1C49-4F42-95F4-AE48EB34F5AB}" type="pres">
      <dgm:prSet presAssocID="{E72D4EF9-4046-4224-AC73-A88E7A416777}" presName="childShp" presStyleLbl="bgAccFollowNode1" presStyleIdx="1" presStyleCnt="2" custScaleY="64593">
        <dgm:presLayoutVars>
          <dgm:bulletEnabled val="1"/>
        </dgm:presLayoutVars>
      </dgm:prSet>
      <dgm:spPr/>
    </dgm:pt>
  </dgm:ptLst>
  <dgm:cxnLst>
    <dgm:cxn modelId="{44D4D239-A8AF-4B6A-89AE-432138B3D0F2}" type="presOf" srcId="{E72D4EF9-4046-4224-AC73-A88E7A416777}" destId="{A10A04B9-D942-49D6-B623-FD20B51E54F4}" srcOrd="0" destOrd="0" presId="urn:microsoft.com/office/officeart/2005/8/layout/vList6"/>
    <dgm:cxn modelId="{732DB647-24CA-4AA1-B444-1FE58FE54E14}" type="presOf" srcId="{7F7BD842-0AA1-4447-8BEE-3CE409AC1FD5}" destId="{372EF128-F84E-4EF9-BE1E-EEC5B3BE1CB5}" srcOrd="0" destOrd="0" presId="urn:microsoft.com/office/officeart/2005/8/layout/vList6"/>
    <dgm:cxn modelId="{FC1AB685-4CA2-42A7-B01B-10954607736D}" type="presOf" srcId="{92BC5793-854E-4088-B3CC-B2A2534439F0}" destId="{590FC6D5-B0AC-4D83-899A-389EDE376CE0}" srcOrd="0" destOrd="0" presId="urn:microsoft.com/office/officeart/2005/8/layout/vList6"/>
    <dgm:cxn modelId="{DD4E7786-B32F-4288-91C4-2245D6DEE028}" srcId="{E72D4EF9-4046-4224-AC73-A88E7A416777}" destId="{176D7C54-44F4-4C4A-822F-249730896434}" srcOrd="0" destOrd="0" parTransId="{57364D1B-CF44-4D2E-812F-998F7F6E7262}" sibTransId="{17DF0510-656D-43AA-8473-AA224EA3B8F7}"/>
    <dgm:cxn modelId="{E72D7D90-6045-4317-BFD3-323C3A5B8FA2}" srcId="{E72D4EF9-4046-4224-AC73-A88E7A416777}" destId="{2E8425BE-211D-4BB6-B20C-F2281F21746C}" srcOrd="1" destOrd="0" parTransId="{CE83B89A-8100-4736-8740-845541D6CFE4}" sibTransId="{96D371FA-5313-404B-9853-BD356F064AE0}"/>
    <dgm:cxn modelId="{FA5D8BB5-E303-4E13-8922-A0AB33733438}" type="presOf" srcId="{2E8425BE-211D-4BB6-B20C-F2281F21746C}" destId="{E78EB2A9-1C49-4F42-95F4-AE48EB34F5AB}" srcOrd="0" destOrd="1" presId="urn:microsoft.com/office/officeart/2005/8/layout/vList6"/>
    <dgm:cxn modelId="{B9B4D9B6-7B05-4D1B-A8C2-E0B1BC2B6595}" type="presOf" srcId="{36D759F0-CDDE-4ADF-8E78-7360939187E8}" destId="{870E2F14-8223-4785-A502-853E09C1AF6C}" srcOrd="0" destOrd="0" presId="urn:microsoft.com/office/officeart/2005/8/layout/vList6"/>
    <dgm:cxn modelId="{8B72B0BF-0E27-43AD-BE6D-926B736BBE53}" srcId="{92BC5793-854E-4088-B3CC-B2A2534439F0}" destId="{7F7BD842-0AA1-4447-8BEE-3CE409AC1FD5}" srcOrd="0" destOrd="0" parTransId="{6053CDF4-8D94-4B79-88C0-21DC7448C86E}" sibTransId="{44353E85-DA6F-4D91-BC72-92160A6E760A}"/>
    <dgm:cxn modelId="{693C71F6-235A-4FCB-9416-B5A3EC070119}" type="presOf" srcId="{176D7C54-44F4-4C4A-822F-249730896434}" destId="{E78EB2A9-1C49-4F42-95F4-AE48EB34F5AB}" srcOrd="0" destOrd="0" presId="urn:microsoft.com/office/officeart/2005/8/layout/vList6"/>
    <dgm:cxn modelId="{569235F9-E561-4A21-86EE-B8D9682301B9}" srcId="{36D759F0-CDDE-4ADF-8E78-7360939187E8}" destId="{92BC5793-854E-4088-B3CC-B2A2534439F0}" srcOrd="0" destOrd="0" parTransId="{2AC40263-DD79-480B-A643-80A6E7C0B624}" sibTransId="{8C5026CD-5754-49C4-AE2E-773295405BB9}"/>
    <dgm:cxn modelId="{243AACFC-A86E-4DC3-BE0B-13FC5B9929FD}" srcId="{36D759F0-CDDE-4ADF-8E78-7360939187E8}" destId="{E72D4EF9-4046-4224-AC73-A88E7A416777}" srcOrd="1" destOrd="0" parTransId="{DE0B02C2-78FA-4293-88A3-4882EF62A00F}" sibTransId="{1654BEDC-3850-4DB8-AAC1-B86CA92802CD}"/>
    <dgm:cxn modelId="{734A3347-AE1E-4336-81CC-6E3491AFE446}" type="presParOf" srcId="{870E2F14-8223-4785-A502-853E09C1AF6C}" destId="{EC75F0F9-7987-44C6-A586-B69F86821E89}" srcOrd="0" destOrd="0" presId="urn:microsoft.com/office/officeart/2005/8/layout/vList6"/>
    <dgm:cxn modelId="{14A5D175-C02B-4615-BD31-011C2205D608}" type="presParOf" srcId="{EC75F0F9-7987-44C6-A586-B69F86821E89}" destId="{590FC6D5-B0AC-4D83-899A-389EDE376CE0}" srcOrd="0" destOrd="0" presId="urn:microsoft.com/office/officeart/2005/8/layout/vList6"/>
    <dgm:cxn modelId="{18A0033D-1CE3-4313-B27F-5747A43FDF55}" type="presParOf" srcId="{EC75F0F9-7987-44C6-A586-B69F86821E89}" destId="{372EF128-F84E-4EF9-BE1E-EEC5B3BE1CB5}" srcOrd="1" destOrd="0" presId="urn:microsoft.com/office/officeart/2005/8/layout/vList6"/>
    <dgm:cxn modelId="{CADC2159-9430-4755-8063-FB6459427EAE}" type="presParOf" srcId="{870E2F14-8223-4785-A502-853E09C1AF6C}" destId="{7ACF7B03-5176-4607-B64D-94AE2CB52F1F}" srcOrd="1" destOrd="0" presId="urn:microsoft.com/office/officeart/2005/8/layout/vList6"/>
    <dgm:cxn modelId="{E5781823-26ED-410B-87D5-73E0B725A7B7}" type="presParOf" srcId="{870E2F14-8223-4785-A502-853E09C1AF6C}" destId="{7ED7F45F-0CE6-4857-89AC-678888AF0E2D}" srcOrd="2" destOrd="0" presId="urn:microsoft.com/office/officeart/2005/8/layout/vList6"/>
    <dgm:cxn modelId="{B82ECBF2-B19D-41FC-BAAD-E981C70E38CA}" type="presParOf" srcId="{7ED7F45F-0CE6-4857-89AC-678888AF0E2D}" destId="{A10A04B9-D942-49D6-B623-FD20B51E54F4}" srcOrd="0" destOrd="0" presId="urn:microsoft.com/office/officeart/2005/8/layout/vList6"/>
    <dgm:cxn modelId="{A435B8CA-1D31-473B-8B2A-503305D03FEE}" type="presParOf" srcId="{7ED7F45F-0CE6-4857-89AC-678888AF0E2D}" destId="{E78EB2A9-1C49-4F42-95F4-AE48EB34F5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C4D07-615C-4E9A-B108-9B5DB535B522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UY"/>
        </a:p>
      </dgm:t>
    </dgm:pt>
    <dgm:pt modelId="{1A985DED-4ED4-4186-B2F8-98E04E47B797}">
      <dgm:prSet phldrT="[Texto]" custT="1"/>
      <dgm:spPr/>
      <dgm:t>
        <a:bodyPr/>
        <a:lstStyle/>
        <a:p>
          <a:r>
            <a:rPr lang="es-MX" sz="2000" b="1" dirty="0"/>
            <a:t>Caracterización analítica</a:t>
          </a:r>
        </a:p>
        <a:p>
          <a:endParaRPr lang="es-UY" sz="2000" b="1" dirty="0"/>
        </a:p>
      </dgm:t>
    </dgm:pt>
    <dgm:pt modelId="{1A848065-2482-4E73-938B-B615A627A7F7}" type="parTrans" cxnId="{B142705F-BF1D-41D9-8B8A-71D0615FB7CE}">
      <dgm:prSet/>
      <dgm:spPr/>
      <dgm:t>
        <a:bodyPr/>
        <a:lstStyle/>
        <a:p>
          <a:endParaRPr lang="es-UY"/>
        </a:p>
      </dgm:t>
    </dgm:pt>
    <dgm:pt modelId="{D33C01EC-148F-4293-8663-980212920400}" type="sibTrans" cxnId="{B142705F-BF1D-41D9-8B8A-71D0615FB7CE}">
      <dgm:prSet/>
      <dgm:spPr/>
      <dgm:t>
        <a:bodyPr/>
        <a:lstStyle/>
        <a:p>
          <a:endParaRPr lang="es-UY"/>
        </a:p>
      </dgm:t>
    </dgm:pt>
    <dgm:pt modelId="{4CCEF5C0-7354-468C-AE01-E4F2D2EE56F4}">
      <dgm:prSet phldrT="[Texto]" custT="1"/>
      <dgm:spPr/>
      <dgm:t>
        <a:bodyPr/>
        <a:lstStyle/>
        <a:p>
          <a:r>
            <a:rPr lang="es-MX" sz="2000" dirty="0"/>
            <a:t>ITF</a:t>
          </a:r>
          <a:endParaRPr lang="es-UY" sz="2000" dirty="0"/>
        </a:p>
      </dgm:t>
    </dgm:pt>
    <dgm:pt modelId="{B7629A77-54DD-4D86-A8D5-EFA790946DE3}" type="parTrans" cxnId="{5B02D2B4-0290-442E-85F8-D474DA5C945C}">
      <dgm:prSet/>
      <dgm:spPr/>
      <dgm:t>
        <a:bodyPr/>
        <a:lstStyle/>
        <a:p>
          <a:endParaRPr lang="es-UY"/>
        </a:p>
      </dgm:t>
    </dgm:pt>
    <dgm:pt modelId="{9DD3D7E0-9F1E-4561-8692-EB960F23DDD9}" type="sibTrans" cxnId="{5B02D2B4-0290-442E-85F8-D474DA5C945C}">
      <dgm:prSet/>
      <dgm:spPr/>
      <dgm:t>
        <a:bodyPr/>
        <a:lstStyle/>
        <a:p>
          <a:endParaRPr lang="es-UY"/>
        </a:p>
      </dgm:t>
    </dgm:pt>
    <dgm:pt modelId="{6776A325-EB7D-4431-86BB-83A0E09D65D0}">
      <dgm:prSet phldrT="[Texto]" custT="1"/>
      <dgm:spPr/>
      <dgm:t>
        <a:bodyPr/>
        <a:lstStyle/>
        <a:p>
          <a:r>
            <a:rPr lang="es-MX" sz="2000" dirty="0"/>
            <a:t>DNPC</a:t>
          </a:r>
          <a:endParaRPr lang="es-UY" sz="2000" dirty="0"/>
        </a:p>
      </dgm:t>
    </dgm:pt>
    <dgm:pt modelId="{1BA77491-AE15-4D1D-9D9F-B05AA2660EFA}" type="parTrans" cxnId="{A015F749-F1C5-427B-9AAC-D719BF28C50F}">
      <dgm:prSet/>
      <dgm:spPr/>
      <dgm:t>
        <a:bodyPr/>
        <a:lstStyle/>
        <a:p>
          <a:endParaRPr lang="es-UY"/>
        </a:p>
      </dgm:t>
    </dgm:pt>
    <dgm:pt modelId="{F1A9884C-A019-449D-94CA-4A4130D437E9}" type="sibTrans" cxnId="{A015F749-F1C5-427B-9AAC-D719BF28C50F}">
      <dgm:prSet/>
      <dgm:spPr/>
      <dgm:t>
        <a:bodyPr/>
        <a:lstStyle/>
        <a:p>
          <a:endParaRPr lang="es-UY"/>
        </a:p>
      </dgm:t>
    </dgm:pt>
    <dgm:pt modelId="{7E9B73C9-47B2-4704-B890-E96240112389}">
      <dgm:prSet phldrT="[Texto]"/>
      <dgm:spPr/>
      <dgm:t>
        <a:bodyPr/>
        <a:lstStyle/>
        <a:p>
          <a:r>
            <a:rPr lang="es-MX" b="1" dirty="0"/>
            <a:t>Investigación preclínica</a:t>
          </a:r>
        </a:p>
        <a:p>
          <a:endParaRPr lang="es-UY" b="1" dirty="0"/>
        </a:p>
      </dgm:t>
    </dgm:pt>
    <dgm:pt modelId="{EAAE8724-7FCA-4075-AF6D-68F700EE359B}" type="parTrans" cxnId="{172CF570-7749-4D28-8622-DDB9BE564C03}">
      <dgm:prSet/>
      <dgm:spPr/>
      <dgm:t>
        <a:bodyPr/>
        <a:lstStyle/>
        <a:p>
          <a:endParaRPr lang="es-UY"/>
        </a:p>
      </dgm:t>
    </dgm:pt>
    <dgm:pt modelId="{BCDFA248-3758-4422-B361-6B1A892B23ED}" type="sibTrans" cxnId="{172CF570-7749-4D28-8622-DDB9BE564C03}">
      <dgm:prSet/>
      <dgm:spPr/>
      <dgm:t>
        <a:bodyPr/>
        <a:lstStyle/>
        <a:p>
          <a:endParaRPr lang="es-UY"/>
        </a:p>
      </dgm:t>
    </dgm:pt>
    <dgm:pt modelId="{91F0A54D-4AE5-4403-8915-6C24B4B44DE3}">
      <dgm:prSet phldrT="[Texto]"/>
      <dgm:spPr/>
      <dgm:t>
        <a:bodyPr/>
        <a:lstStyle/>
        <a:p>
          <a:r>
            <a:rPr lang="es-MX" dirty="0"/>
            <a:t>IIBC</a:t>
          </a:r>
          <a:endParaRPr lang="es-UY" dirty="0"/>
        </a:p>
      </dgm:t>
    </dgm:pt>
    <dgm:pt modelId="{AC9A329B-3526-4EC2-8447-83F46D8827FE}" type="parTrans" cxnId="{9CBF5E5E-AE7D-44AD-9A8C-FECE8DFEB6B5}">
      <dgm:prSet/>
      <dgm:spPr/>
      <dgm:t>
        <a:bodyPr/>
        <a:lstStyle/>
        <a:p>
          <a:endParaRPr lang="es-UY"/>
        </a:p>
      </dgm:t>
    </dgm:pt>
    <dgm:pt modelId="{EDB6F6FA-0A2E-425C-BDF2-95CAF6C861F6}" type="sibTrans" cxnId="{9CBF5E5E-AE7D-44AD-9A8C-FECE8DFEB6B5}">
      <dgm:prSet/>
      <dgm:spPr/>
      <dgm:t>
        <a:bodyPr/>
        <a:lstStyle/>
        <a:p>
          <a:endParaRPr lang="es-UY"/>
        </a:p>
      </dgm:t>
    </dgm:pt>
    <dgm:pt modelId="{B83863DF-77EE-4996-ADF1-4B4FD37A17B2}">
      <dgm:prSet phldrT="[Texto]" custT="1"/>
      <dgm:spPr/>
      <dgm:t>
        <a:bodyPr/>
        <a:lstStyle/>
        <a:p>
          <a:r>
            <a:rPr lang="es-MX" sz="2800" b="1" dirty="0"/>
            <a:t>Estudios clínicos</a:t>
          </a:r>
        </a:p>
        <a:p>
          <a:endParaRPr lang="es-UY" sz="2100" b="1" dirty="0"/>
        </a:p>
      </dgm:t>
    </dgm:pt>
    <dgm:pt modelId="{A5AE5FEA-006A-4DB8-8F96-5A77E91160EE}" type="parTrans" cxnId="{7F6C7DF4-EF89-42EF-A957-85B59BC7C320}">
      <dgm:prSet/>
      <dgm:spPr/>
      <dgm:t>
        <a:bodyPr/>
        <a:lstStyle/>
        <a:p>
          <a:endParaRPr lang="es-UY"/>
        </a:p>
      </dgm:t>
    </dgm:pt>
    <dgm:pt modelId="{3AA5DF70-894F-4978-96FA-F7FFE938F9FC}" type="sibTrans" cxnId="{7F6C7DF4-EF89-42EF-A957-85B59BC7C320}">
      <dgm:prSet/>
      <dgm:spPr/>
      <dgm:t>
        <a:bodyPr/>
        <a:lstStyle/>
        <a:p>
          <a:endParaRPr lang="es-UY"/>
        </a:p>
      </dgm:t>
    </dgm:pt>
    <dgm:pt modelId="{444553B5-4126-45E7-85F0-B954115B3FE0}">
      <dgm:prSet phldrT="[Texto]" custT="1"/>
      <dgm:spPr/>
      <dgm:t>
        <a:bodyPr/>
        <a:lstStyle/>
        <a:p>
          <a:r>
            <a:rPr lang="es-MX" sz="2000" dirty="0"/>
            <a:t>CIAT</a:t>
          </a:r>
          <a:endParaRPr lang="es-UY" sz="2000" dirty="0"/>
        </a:p>
      </dgm:t>
    </dgm:pt>
    <dgm:pt modelId="{427699D9-8BD7-4A7D-B929-F236159D1651}" type="parTrans" cxnId="{22D4C971-2C7D-4595-82B9-54FC1F2F7D04}">
      <dgm:prSet/>
      <dgm:spPr/>
      <dgm:t>
        <a:bodyPr/>
        <a:lstStyle/>
        <a:p>
          <a:endParaRPr lang="es-UY"/>
        </a:p>
      </dgm:t>
    </dgm:pt>
    <dgm:pt modelId="{5BC61FCB-3307-46B9-9FD0-3C22AE871452}" type="sibTrans" cxnId="{22D4C971-2C7D-4595-82B9-54FC1F2F7D04}">
      <dgm:prSet/>
      <dgm:spPr/>
      <dgm:t>
        <a:bodyPr/>
        <a:lstStyle/>
        <a:p>
          <a:endParaRPr lang="es-UY"/>
        </a:p>
      </dgm:t>
    </dgm:pt>
    <dgm:pt modelId="{4F53E364-E81B-423A-90E4-A05FEE7B149E}">
      <dgm:prSet phldrT="[Texto]" custT="1"/>
      <dgm:spPr/>
      <dgm:t>
        <a:bodyPr/>
        <a:lstStyle/>
        <a:p>
          <a:r>
            <a:rPr lang="es-MX" sz="2000" dirty="0"/>
            <a:t>UNITRA</a:t>
          </a:r>
          <a:endParaRPr lang="es-UY" sz="2000" dirty="0"/>
        </a:p>
      </dgm:t>
    </dgm:pt>
    <dgm:pt modelId="{EA091698-B92F-4D12-8ACF-9E2B7EA15D4B}" type="parTrans" cxnId="{D11B63CB-ABC1-4451-9FA8-E627C1E0A569}">
      <dgm:prSet/>
      <dgm:spPr/>
      <dgm:t>
        <a:bodyPr/>
        <a:lstStyle/>
        <a:p>
          <a:endParaRPr lang="es-UY"/>
        </a:p>
      </dgm:t>
    </dgm:pt>
    <dgm:pt modelId="{C3FE42C5-9164-4088-A039-8466A7FC98D2}" type="sibTrans" cxnId="{D11B63CB-ABC1-4451-9FA8-E627C1E0A569}">
      <dgm:prSet/>
      <dgm:spPr/>
      <dgm:t>
        <a:bodyPr/>
        <a:lstStyle/>
        <a:p>
          <a:endParaRPr lang="es-UY"/>
        </a:p>
      </dgm:t>
    </dgm:pt>
    <dgm:pt modelId="{9917ED78-F084-459C-AAAF-87DF4DB18B42}">
      <dgm:prSet custT="1"/>
      <dgm:spPr/>
      <dgm:t>
        <a:bodyPr/>
        <a:lstStyle/>
        <a:p>
          <a:pPr algn="ctr"/>
          <a:endParaRPr lang="es-MX" sz="2800" b="1" dirty="0"/>
        </a:p>
        <a:p>
          <a:pPr algn="ctr"/>
          <a:r>
            <a:rPr lang="es-MX" sz="2800" b="1" dirty="0"/>
            <a:t>Otros estudios (OUD)</a:t>
          </a:r>
        </a:p>
        <a:p>
          <a:pPr algn="ctr"/>
          <a:endParaRPr lang="es-MX" sz="2100" b="1" dirty="0"/>
        </a:p>
        <a:p>
          <a:pPr algn="just"/>
          <a:r>
            <a:rPr lang="es-MX" sz="2100" dirty="0"/>
            <a:t>-</a:t>
          </a:r>
          <a:r>
            <a:rPr lang="es-MX" sz="2000" dirty="0"/>
            <a:t>Epidemiología</a:t>
          </a:r>
        </a:p>
        <a:p>
          <a:pPr algn="just"/>
          <a:r>
            <a:rPr lang="es-MX" sz="2000" dirty="0"/>
            <a:t>-Estudios etnográficos</a:t>
          </a:r>
        </a:p>
        <a:p>
          <a:pPr algn="just"/>
          <a:r>
            <a:rPr lang="es-MX" sz="2000" dirty="0"/>
            <a:t>-Otros estudios</a:t>
          </a:r>
        </a:p>
        <a:p>
          <a:pPr algn="ctr"/>
          <a:endParaRPr lang="es-MX" sz="2100" dirty="0"/>
        </a:p>
        <a:p>
          <a:pPr algn="ctr"/>
          <a:endParaRPr lang="es-UY" sz="2100" dirty="0"/>
        </a:p>
      </dgm:t>
    </dgm:pt>
    <dgm:pt modelId="{CCB7AEA2-1E8D-429E-A0C5-5BE3427CB21B}" type="parTrans" cxnId="{F4E27BD4-495F-4D18-8C76-2D3884A03B37}">
      <dgm:prSet/>
      <dgm:spPr/>
      <dgm:t>
        <a:bodyPr/>
        <a:lstStyle/>
        <a:p>
          <a:endParaRPr lang="es-UY"/>
        </a:p>
      </dgm:t>
    </dgm:pt>
    <dgm:pt modelId="{6A84453E-1FF6-440A-B53D-F3BECFE3246E}" type="sibTrans" cxnId="{F4E27BD4-495F-4D18-8C76-2D3884A03B37}">
      <dgm:prSet/>
      <dgm:spPr/>
      <dgm:t>
        <a:bodyPr/>
        <a:lstStyle/>
        <a:p>
          <a:endParaRPr lang="es-UY"/>
        </a:p>
      </dgm:t>
    </dgm:pt>
    <dgm:pt modelId="{1AF5B262-5781-4A7D-8F7C-E0FC1ABC0331}">
      <dgm:prSet phldrT="[Texto]" custT="1"/>
      <dgm:spPr/>
      <dgm:t>
        <a:bodyPr/>
        <a:lstStyle/>
        <a:p>
          <a:r>
            <a:rPr lang="es-MX" sz="2000" dirty="0"/>
            <a:t>Facultad Química-UDELAR</a:t>
          </a:r>
          <a:endParaRPr lang="es-UY" sz="2000" dirty="0"/>
        </a:p>
      </dgm:t>
    </dgm:pt>
    <dgm:pt modelId="{52921751-B210-436D-8DDB-4154E797EB0D}" type="parTrans" cxnId="{41716E8F-06A2-498D-A3EC-C6A25E8F76C2}">
      <dgm:prSet/>
      <dgm:spPr/>
      <dgm:t>
        <a:bodyPr/>
        <a:lstStyle/>
        <a:p>
          <a:endParaRPr lang="es-UY"/>
        </a:p>
      </dgm:t>
    </dgm:pt>
    <dgm:pt modelId="{4800FAF4-D7F7-4EB6-83E2-217EFC71DBD3}" type="sibTrans" cxnId="{41716E8F-06A2-498D-A3EC-C6A25E8F76C2}">
      <dgm:prSet/>
      <dgm:spPr/>
      <dgm:t>
        <a:bodyPr/>
        <a:lstStyle/>
        <a:p>
          <a:endParaRPr lang="es-UY"/>
        </a:p>
      </dgm:t>
    </dgm:pt>
    <dgm:pt modelId="{5471FFD0-651B-45C4-87E3-1989EE842503}">
      <dgm:prSet phldrT="[Texto]" custT="1"/>
      <dgm:spPr/>
      <dgm:t>
        <a:bodyPr/>
        <a:lstStyle/>
        <a:p>
          <a:r>
            <a:rPr lang="es-MX" sz="2000" dirty="0"/>
            <a:t>Centros de Tratamiento</a:t>
          </a:r>
          <a:endParaRPr lang="es-UY" sz="2000" dirty="0"/>
        </a:p>
      </dgm:t>
    </dgm:pt>
    <dgm:pt modelId="{20CAA486-7F32-420B-8123-2F478F912B75}" type="parTrans" cxnId="{7F276B01-5E01-42C7-AF25-FC395D22D1F3}">
      <dgm:prSet/>
      <dgm:spPr/>
      <dgm:t>
        <a:bodyPr/>
        <a:lstStyle/>
        <a:p>
          <a:endParaRPr lang="es-UY"/>
        </a:p>
      </dgm:t>
    </dgm:pt>
    <dgm:pt modelId="{DFBB2C99-0082-427F-8851-56F3ED397D41}" type="sibTrans" cxnId="{7F276B01-5E01-42C7-AF25-FC395D22D1F3}">
      <dgm:prSet/>
      <dgm:spPr/>
      <dgm:t>
        <a:bodyPr/>
        <a:lstStyle/>
        <a:p>
          <a:endParaRPr lang="es-UY"/>
        </a:p>
      </dgm:t>
    </dgm:pt>
    <dgm:pt modelId="{940E9C18-9F3A-46FB-8163-2F3A2A6B281A}" type="pres">
      <dgm:prSet presAssocID="{5A2C4D07-615C-4E9A-B108-9B5DB535B522}" presName="Name0" presStyleCnt="0">
        <dgm:presLayoutVars>
          <dgm:dir/>
          <dgm:resizeHandles val="exact"/>
        </dgm:presLayoutVars>
      </dgm:prSet>
      <dgm:spPr/>
    </dgm:pt>
    <dgm:pt modelId="{964D38AA-61DA-43D3-AB7C-53B7472FD503}" type="pres">
      <dgm:prSet presAssocID="{1A985DED-4ED4-4186-B2F8-98E04E47B797}" presName="node" presStyleLbl="node1" presStyleIdx="0" presStyleCnt="4">
        <dgm:presLayoutVars>
          <dgm:bulletEnabled val="1"/>
        </dgm:presLayoutVars>
      </dgm:prSet>
      <dgm:spPr/>
    </dgm:pt>
    <dgm:pt modelId="{9919B9F7-66F0-401D-B57F-D1FB4CC577FF}" type="pres">
      <dgm:prSet presAssocID="{D33C01EC-148F-4293-8663-980212920400}" presName="sibTrans" presStyleCnt="0"/>
      <dgm:spPr/>
    </dgm:pt>
    <dgm:pt modelId="{4E9D5C40-E034-48B7-AC48-B77F5D761768}" type="pres">
      <dgm:prSet presAssocID="{7E9B73C9-47B2-4704-B890-E96240112389}" presName="node" presStyleLbl="node1" presStyleIdx="1" presStyleCnt="4">
        <dgm:presLayoutVars>
          <dgm:bulletEnabled val="1"/>
        </dgm:presLayoutVars>
      </dgm:prSet>
      <dgm:spPr/>
    </dgm:pt>
    <dgm:pt modelId="{D6215ED2-C496-4A4B-A7C2-54A2EA9A30D3}" type="pres">
      <dgm:prSet presAssocID="{BCDFA248-3758-4422-B361-6B1A892B23ED}" presName="sibTrans" presStyleCnt="0"/>
      <dgm:spPr/>
    </dgm:pt>
    <dgm:pt modelId="{229B9D9F-846C-4454-99DF-9671B3118262}" type="pres">
      <dgm:prSet presAssocID="{B83863DF-77EE-4996-ADF1-4B4FD37A17B2}" presName="node" presStyleLbl="node1" presStyleIdx="2" presStyleCnt="4">
        <dgm:presLayoutVars>
          <dgm:bulletEnabled val="1"/>
        </dgm:presLayoutVars>
      </dgm:prSet>
      <dgm:spPr/>
    </dgm:pt>
    <dgm:pt modelId="{88F66164-6D4F-454C-8041-EAB4E2CB70F6}" type="pres">
      <dgm:prSet presAssocID="{3AA5DF70-894F-4978-96FA-F7FFE938F9FC}" presName="sibTrans" presStyleCnt="0"/>
      <dgm:spPr/>
    </dgm:pt>
    <dgm:pt modelId="{D4C594B8-9116-415D-9355-27C7DD536620}" type="pres">
      <dgm:prSet presAssocID="{9917ED78-F084-459C-AAAF-87DF4DB18B42}" presName="node" presStyleLbl="node1" presStyleIdx="3" presStyleCnt="4">
        <dgm:presLayoutVars>
          <dgm:bulletEnabled val="1"/>
        </dgm:presLayoutVars>
      </dgm:prSet>
      <dgm:spPr/>
    </dgm:pt>
  </dgm:ptLst>
  <dgm:cxnLst>
    <dgm:cxn modelId="{7F276B01-5E01-42C7-AF25-FC395D22D1F3}" srcId="{B83863DF-77EE-4996-ADF1-4B4FD37A17B2}" destId="{5471FFD0-651B-45C4-87E3-1989EE842503}" srcOrd="2" destOrd="0" parTransId="{20CAA486-7F32-420B-8123-2F478F912B75}" sibTransId="{DFBB2C99-0082-427F-8851-56F3ED397D41}"/>
    <dgm:cxn modelId="{F98B930B-1999-48B3-AB4D-BF22C26D15E6}" type="presOf" srcId="{4F53E364-E81B-423A-90E4-A05FEE7B149E}" destId="{229B9D9F-846C-4454-99DF-9671B3118262}" srcOrd="0" destOrd="2" presId="urn:microsoft.com/office/officeart/2005/8/layout/hList6"/>
    <dgm:cxn modelId="{42173F23-00EA-4162-A525-0FB878AB62E1}" type="presOf" srcId="{5A2C4D07-615C-4E9A-B108-9B5DB535B522}" destId="{940E9C18-9F3A-46FB-8163-2F3A2A6B281A}" srcOrd="0" destOrd="0" presId="urn:microsoft.com/office/officeart/2005/8/layout/hList6"/>
    <dgm:cxn modelId="{78504333-DE84-4839-A86D-540BEC139C31}" type="presOf" srcId="{444553B5-4126-45E7-85F0-B954115B3FE0}" destId="{229B9D9F-846C-4454-99DF-9671B3118262}" srcOrd="0" destOrd="1" presId="urn:microsoft.com/office/officeart/2005/8/layout/hList6"/>
    <dgm:cxn modelId="{E035A33C-B317-403D-AD5A-39FA6A648F3F}" type="presOf" srcId="{1AF5B262-5781-4A7D-8F7C-E0FC1ABC0331}" destId="{964D38AA-61DA-43D3-AB7C-53B7472FD503}" srcOrd="0" destOrd="3" presId="urn:microsoft.com/office/officeart/2005/8/layout/hList6"/>
    <dgm:cxn modelId="{9CBF5E5E-AE7D-44AD-9A8C-FECE8DFEB6B5}" srcId="{7E9B73C9-47B2-4704-B890-E96240112389}" destId="{91F0A54D-4AE5-4403-8915-6C24B4B44DE3}" srcOrd="0" destOrd="0" parTransId="{AC9A329B-3526-4EC2-8447-83F46D8827FE}" sibTransId="{EDB6F6FA-0A2E-425C-BDF2-95CAF6C861F6}"/>
    <dgm:cxn modelId="{B142705F-BF1D-41D9-8B8A-71D0615FB7CE}" srcId="{5A2C4D07-615C-4E9A-B108-9B5DB535B522}" destId="{1A985DED-4ED4-4186-B2F8-98E04E47B797}" srcOrd="0" destOrd="0" parTransId="{1A848065-2482-4E73-938B-B615A627A7F7}" sibTransId="{D33C01EC-148F-4293-8663-980212920400}"/>
    <dgm:cxn modelId="{98C54B45-B053-465E-92F6-26ECB2B07AB1}" type="presOf" srcId="{B83863DF-77EE-4996-ADF1-4B4FD37A17B2}" destId="{229B9D9F-846C-4454-99DF-9671B3118262}" srcOrd="0" destOrd="0" presId="urn:microsoft.com/office/officeart/2005/8/layout/hList6"/>
    <dgm:cxn modelId="{26159E69-4DE3-4DF0-AECE-BE910BACEF3C}" type="presOf" srcId="{7E9B73C9-47B2-4704-B890-E96240112389}" destId="{4E9D5C40-E034-48B7-AC48-B77F5D761768}" srcOrd="0" destOrd="0" presId="urn:microsoft.com/office/officeart/2005/8/layout/hList6"/>
    <dgm:cxn modelId="{A015F749-F1C5-427B-9AAC-D719BF28C50F}" srcId="{1A985DED-4ED4-4186-B2F8-98E04E47B797}" destId="{6776A325-EB7D-4431-86BB-83A0E09D65D0}" srcOrd="1" destOrd="0" parTransId="{1BA77491-AE15-4D1D-9D9F-B05AA2660EFA}" sibTransId="{F1A9884C-A019-449D-94CA-4A4130D437E9}"/>
    <dgm:cxn modelId="{70154F50-9857-44D9-96E4-E34995224382}" type="presOf" srcId="{9917ED78-F084-459C-AAAF-87DF4DB18B42}" destId="{D4C594B8-9116-415D-9355-27C7DD536620}" srcOrd="0" destOrd="0" presId="urn:microsoft.com/office/officeart/2005/8/layout/hList6"/>
    <dgm:cxn modelId="{172CF570-7749-4D28-8622-DDB9BE564C03}" srcId="{5A2C4D07-615C-4E9A-B108-9B5DB535B522}" destId="{7E9B73C9-47B2-4704-B890-E96240112389}" srcOrd="1" destOrd="0" parTransId="{EAAE8724-7FCA-4075-AF6D-68F700EE359B}" sibTransId="{BCDFA248-3758-4422-B361-6B1A892B23ED}"/>
    <dgm:cxn modelId="{22D4C971-2C7D-4595-82B9-54FC1F2F7D04}" srcId="{B83863DF-77EE-4996-ADF1-4B4FD37A17B2}" destId="{444553B5-4126-45E7-85F0-B954115B3FE0}" srcOrd="0" destOrd="0" parTransId="{427699D9-8BD7-4A7D-B929-F236159D1651}" sibTransId="{5BC61FCB-3307-46B9-9FD0-3C22AE871452}"/>
    <dgm:cxn modelId="{F653F075-B689-445C-8976-484DA4EDB811}" type="presOf" srcId="{6776A325-EB7D-4431-86BB-83A0E09D65D0}" destId="{964D38AA-61DA-43D3-AB7C-53B7472FD503}" srcOrd="0" destOrd="2" presId="urn:microsoft.com/office/officeart/2005/8/layout/hList6"/>
    <dgm:cxn modelId="{F2D6947C-C78F-48DF-AD82-EE092A497053}" type="presOf" srcId="{91F0A54D-4AE5-4403-8915-6C24B4B44DE3}" destId="{4E9D5C40-E034-48B7-AC48-B77F5D761768}" srcOrd="0" destOrd="1" presId="urn:microsoft.com/office/officeart/2005/8/layout/hList6"/>
    <dgm:cxn modelId="{7C00F97E-306F-4AC0-8A0C-5477D94930FF}" type="presOf" srcId="{4CCEF5C0-7354-468C-AE01-E4F2D2EE56F4}" destId="{964D38AA-61DA-43D3-AB7C-53B7472FD503}" srcOrd="0" destOrd="1" presId="urn:microsoft.com/office/officeart/2005/8/layout/hList6"/>
    <dgm:cxn modelId="{B6308A81-3F4E-4D4D-BE59-A0F32B1CE7E0}" type="presOf" srcId="{1A985DED-4ED4-4186-B2F8-98E04E47B797}" destId="{964D38AA-61DA-43D3-AB7C-53B7472FD503}" srcOrd="0" destOrd="0" presId="urn:microsoft.com/office/officeart/2005/8/layout/hList6"/>
    <dgm:cxn modelId="{41716E8F-06A2-498D-A3EC-C6A25E8F76C2}" srcId="{1A985DED-4ED4-4186-B2F8-98E04E47B797}" destId="{1AF5B262-5781-4A7D-8F7C-E0FC1ABC0331}" srcOrd="2" destOrd="0" parTransId="{52921751-B210-436D-8DDB-4154E797EB0D}" sibTransId="{4800FAF4-D7F7-4EB6-83E2-217EFC71DBD3}"/>
    <dgm:cxn modelId="{5B02D2B4-0290-442E-85F8-D474DA5C945C}" srcId="{1A985DED-4ED4-4186-B2F8-98E04E47B797}" destId="{4CCEF5C0-7354-468C-AE01-E4F2D2EE56F4}" srcOrd="0" destOrd="0" parTransId="{B7629A77-54DD-4D86-A8D5-EFA790946DE3}" sibTransId="{9DD3D7E0-9F1E-4561-8692-EB960F23DDD9}"/>
    <dgm:cxn modelId="{D11B63CB-ABC1-4451-9FA8-E627C1E0A569}" srcId="{B83863DF-77EE-4996-ADF1-4B4FD37A17B2}" destId="{4F53E364-E81B-423A-90E4-A05FEE7B149E}" srcOrd="1" destOrd="0" parTransId="{EA091698-B92F-4D12-8ACF-9E2B7EA15D4B}" sibTransId="{C3FE42C5-9164-4088-A039-8466A7FC98D2}"/>
    <dgm:cxn modelId="{F4E27BD4-495F-4D18-8C76-2D3884A03B37}" srcId="{5A2C4D07-615C-4E9A-B108-9B5DB535B522}" destId="{9917ED78-F084-459C-AAAF-87DF4DB18B42}" srcOrd="3" destOrd="0" parTransId="{CCB7AEA2-1E8D-429E-A0C5-5BE3427CB21B}" sibTransId="{6A84453E-1FF6-440A-B53D-F3BECFE3246E}"/>
    <dgm:cxn modelId="{7F6C7DF4-EF89-42EF-A957-85B59BC7C320}" srcId="{5A2C4D07-615C-4E9A-B108-9B5DB535B522}" destId="{B83863DF-77EE-4996-ADF1-4B4FD37A17B2}" srcOrd="2" destOrd="0" parTransId="{A5AE5FEA-006A-4DB8-8F96-5A77E91160EE}" sibTransId="{3AA5DF70-894F-4978-96FA-F7FFE938F9FC}"/>
    <dgm:cxn modelId="{08E67BF7-6526-4137-B0CB-AF90C9BE5B7D}" type="presOf" srcId="{5471FFD0-651B-45C4-87E3-1989EE842503}" destId="{229B9D9F-846C-4454-99DF-9671B3118262}" srcOrd="0" destOrd="3" presId="urn:microsoft.com/office/officeart/2005/8/layout/hList6"/>
    <dgm:cxn modelId="{6087AC72-A768-421B-B4B5-3A684FB168F1}" type="presParOf" srcId="{940E9C18-9F3A-46FB-8163-2F3A2A6B281A}" destId="{964D38AA-61DA-43D3-AB7C-53B7472FD503}" srcOrd="0" destOrd="0" presId="urn:microsoft.com/office/officeart/2005/8/layout/hList6"/>
    <dgm:cxn modelId="{75B0C27D-51D4-4BD6-B1C4-C2B94110E09F}" type="presParOf" srcId="{940E9C18-9F3A-46FB-8163-2F3A2A6B281A}" destId="{9919B9F7-66F0-401D-B57F-D1FB4CC577FF}" srcOrd="1" destOrd="0" presId="urn:microsoft.com/office/officeart/2005/8/layout/hList6"/>
    <dgm:cxn modelId="{4364335A-5EB6-4D9E-B675-4F6493011592}" type="presParOf" srcId="{940E9C18-9F3A-46FB-8163-2F3A2A6B281A}" destId="{4E9D5C40-E034-48B7-AC48-B77F5D761768}" srcOrd="2" destOrd="0" presId="urn:microsoft.com/office/officeart/2005/8/layout/hList6"/>
    <dgm:cxn modelId="{05A51AE6-78E8-409C-96E2-19AB21AC4234}" type="presParOf" srcId="{940E9C18-9F3A-46FB-8163-2F3A2A6B281A}" destId="{D6215ED2-C496-4A4B-A7C2-54A2EA9A30D3}" srcOrd="3" destOrd="0" presId="urn:microsoft.com/office/officeart/2005/8/layout/hList6"/>
    <dgm:cxn modelId="{E1EF6419-343E-4C73-8332-9573E3CC6913}" type="presParOf" srcId="{940E9C18-9F3A-46FB-8163-2F3A2A6B281A}" destId="{229B9D9F-846C-4454-99DF-9671B3118262}" srcOrd="4" destOrd="0" presId="urn:microsoft.com/office/officeart/2005/8/layout/hList6"/>
    <dgm:cxn modelId="{6A06E6C6-6A61-4197-9439-F3C95DA08D18}" type="presParOf" srcId="{940E9C18-9F3A-46FB-8163-2F3A2A6B281A}" destId="{88F66164-6D4F-454C-8041-EAB4E2CB70F6}" srcOrd="5" destOrd="0" presId="urn:microsoft.com/office/officeart/2005/8/layout/hList6"/>
    <dgm:cxn modelId="{06F4FC95-878C-4331-A2E2-95B5EFA94D10}" type="presParOf" srcId="{940E9C18-9F3A-46FB-8163-2F3A2A6B281A}" destId="{D4C594B8-9116-415D-9355-27C7DD53662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F59FD5-0D61-48EC-9E83-D1F921A2DC4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UY"/>
        </a:p>
      </dgm:t>
    </dgm:pt>
    <dgm:pt modelId="{8D5E1906-4064-4202-9A31-12026926736C}">
      <dgm:prSet phldrT="[Texto]"/>
      <dgm:spPr>
        <a:solidFill>
          <a:srgbClr val="7030A0"/>
        </a:solidFill>
      </dgm:spPr>
      <dgm:t>
        <a:bodyPr/>
        <a:lstStyle/>
        <a:p>
          <a:r>
            <a:rPr lang="es-MX" dirty="0"/>
            <a:t>Detección</a:t>
          </a:r>
          <a:endParaRPr lang="es-UY" dirty="0"/>
        </a:p>
      </dgm:t>
    </dgm:pt>
    <dgm:pt modelId="{F74FC01E-B561-44D2-BCA4-60ABC3593D04}" type="parTrans" cxnId="{EE3DD6AB-7BDC-4493-913C-52C3A705A815}">
      <dgm:prSet/>
      <dgm:spPr/>
      <dgm:t>
        <a:bodyPr/>
        <a:lstStyle/>
        <a:p>
          <a:endParaRPr lang="es-UY"/>
        </a:p>
      </dgm:t>
    </dgm:pt>
    <dgm:pt modelId="{46E917FD-D8FC-492E-A2E2-877BA602D925}" type="sibTrans" cxnId="{EE3DD6AB-7BDC-4493-913C-52C3A705A815}">
      <dgm:prSet/>
      <dgm:spPr/>
      <dgm:t>
        <a:bodyPr/>
        <a:lstStyle/>
        <a:p>
          <a:endParaRPr lang="es-UY"/>
        </a:p>
      </dgm:t>
    </dgm:pt>
    <dgm:pt modelId="{A6ACFF2C-B126-400B-B2AC-403879A505F3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/>
            <a:t>Caracterización</a:t>
          </a:r>
          <a:endParaRPr lang="es-UY" dirty="0"/>
        </a:p>
      </dgm:t>
    </dgm:pt>
    <dgm:pt modelId="{29C96327-5320-4B24-B457-64A8E3EADB38}" type="parTrans" cxnId="{C0EFE3AC-A771-43CD-8274-8F947F17F5B4}">
      <dgm:prSet/>
      <dgm:spPr/>
      <dgm:t>
        <a:bodyPr/>
        <a:lstStyle/>
        <a:p>
          <a:endParaRPr lang="es-UY"/>
        </a:p>
      </dgm:t>
    </dgm:pt>
    <dgm:pt modelId="{FDB0635F-C768-418C-9647-9EA5FB8E9621}" type="sibTrans" cxnId="{C0EFE3AC-A771-43CD-8274-8F947F17F5B4}">
      <dgm:prSet/>
      <dgm:spPr/>
      <dgm:t>
        <a:bodyPr/>
        <a:lstStyle/>
        <a:p>
          <a:endParaRPr lang="es-UY"/>
        </a:p>
      </dgm:t>
    </dgm:pt>
    <dgm:pt modelId="{7E897009-BD92-4DBD-8F0B-1E002F719CD7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/>
            <a:t>Evaluación de riesgos</a:t>
          </a:r>
          <a:endParaRPr lang="es-UY" dirty="0"/>
        </a:p>
      </dgm:t>
    </dgm:pt>
    <dgm:pt modelId="{AFCE44F7-2E4A-4CA2-BA50-0D13CF40A349}" type="parTrans" cxnId="{11A07120-3D80-4EEF-B96F-069E1BFBD27D}">
      <dgm:prSet/>
      <dgm:spPr/>
      <dgm:t>
        <a:bodyPr/>
        <a:lstStyle/>
        <a:p>
          <a:endParaRPr lang="es-UY"/>
        </a:p>
      </dgm:t>
    </dgm:pt>
    <dgm:pt modelId="{B18588EE-AFF3-4AAB-8EFF-562FA5AE3526}" type="sibTrans" cxnId="{11A07120-3D80-4EEF-B96F-069E1BFBD27D}">
      <dgm:prSet/>
      <dgm:spPr/>
      <dgm:t>
        <a:bodyPr/>
        <a:lstStyle/>
        <a:p>
          <a:endParaRPr lang="es-UY"/>
        </a:p>
      </dgm:t>
    </dgm:pt>
    <dgm:pt modelId="{3D243DEC-FE4F-4B36-96D0-B2B3F2347F6A}">
      <dgm:prSet/>
      <dgm:spPr>
        <a:solidFill>
          <a:srgbClr val="0070C0"/>
        </a:solidFill>
      </dgm:spPr>
      <dgm:t>
        <a:bodyPr/>
        <a:lstStyle/>
        <a:p>
          <a:r>
            <a:rPr lang="es-MX" dirty="0"/>
            <a:t>Elaboración de alerta</a:t>
          </a:r>
          <a:endParaRPr lang="es-UY" dirty="0"/>
        </a:p>
      </dgm:t>
    </dgm:pt>
    <dgm:pt modelId="{46B4E1E8-F217-484C-AD24-79DA81FC292E}" type="parTrans" cxnId="{2374EDB8-A1A8-4745-96A9-3B6DBB8CFE3B}">
      <dgm:prSet/>
      <dgm:spPr/>
      <dgm:t>
        <a:bodyPr/>
        <a:lstStyle/>
        <a:p>
          <a:endParaRPr lang="es-UY"/>
        </a:p>
      </dgm:t>
    </dgm:pt>
    <dgm:pt modelId="{62F206A8-D6AE-40A8-8AF0-EE50789211DB}" type="sibTrans" cxnId="{2374EDB8-A1A8-4745-96A9-3B6DBB8CFE3B}">
      <dgm:prSet/>
      <dgm:spPr/>
      <dgm:t>
        <a:bodyPr/>
        <a:lstStyle/>
        <a:p>
          <a:endParaRPr lang="es-UY"/>
        </a:p>
      </dgm:t>
    </dgm:pt>
    <dgm:pt modelId="{93C2F615-E5B5-4EF0-939E-B52B8A35D539}" type="pres">
      <dgm:prSet presAssocID="{26F59FD5-0D61-48EC-9E83-D1F921A2DC4C}" presName="rootnode" presStyleCnt="0">
        <dgm:presLayoutVars>
          <dgm:chMax/>
          <dgm:chPref/>
          <dgm:dir/>
          <dgm:animLvl val="lvl"/>
        </dgm:presLayoutVars>
      </dgm:prSet>
      <dgm:spPr/>
    </dgm:pt>
    <dgm:pt modelId="{278CDC6E-8565-42D0-A6B3-EE01BD6E21F9}" type="pres">
      <dgm:prSet presAssocID="{8D5E1906-4064-4202-9A31-12026926736C}" presName="composite" presStyleCnt="0"/>
      <dgm:spPr/>
    </dgm:pt>
    <dgm:pt modelId="{F9C6F58F-8537-43CE-B237-88F61D94A0EB}" type="pres">
      <dgm:prSet presAssocID="{8D5E1906-4064-4202-9A31-12026926736C}" presName="bentUpArrow1" presStyleLbl="alignImgPlace1" presStyleIdx="0" presStyleCnt="3"/>
      <dgm:spPr/>
    </dgm:pt>
    <dgm:pt modelId="{01BC51D9-F395-4A0B-B7F5-4B7EA3FDD78F}" type="pres">
      <dgm:prSet presAssocID="{8D5E1906-4064-4202-9A31-12026926736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D2FDE36-77C0-4C83-916D-96C6B0FEB3F7}" type="pres">
      <dgm:prSet presAssocID="{8D5E1906-4064-4202-9A31-1202692673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CE54E23-FD74-4889-A51E-64F7FB15FF0D}" type="pres">
      <dgm:prSet presAssocID="{46E917FD-D8FC-492E-A2E2-877BA602D925}" presName="sibTrans" presStyleCnt="0"/>
      <dgm:spPr/>
    </dgm:pt>
    <dgm:pt modelId="{CABCEB01-3B95-4880-9B56-5B13B970C44C}" type="pres">
      <dgm:prSet presAssocID="{A6ACFF2C-B126-400B-B2AC-403879A505F3}" presName="composite" presStyleCnt="0"/>
      <dgm:spPr/>
    </dgm:pt>
    <dgm:pt modelId="{CD45BBD9-8D24-49E6-93BD-2FAA45A4F6F2}" type="pres">
      <dgm:prSet presAssocID="{A6ACFF2C-B126-400B-B2AC-403879A505F3}" presName="bentUpArrow1" presStyleLbl="alignImgPlace1" presStyleIdx="1" presStyleCnt="3"/>
      <dgm:spPr/>
    </dgm:pt>
    <dgm:pt modelId="{CCA680C6-D48A-4B9A-82B6-E9819112119E}" type="pres">
      <dgm:prSet presAssocID="{A6ACFF2C-B126-400B-B2AC-403879A505F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C5B4761-E29E-4DDE-BA95-092F6F4E290C}" type="pres">
      <dgm:prSet presAssocID="{A6ACFF2C-B126-400B-B2AC-403879A505F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B92651-42D0-440B-BDA2-49436F1B9A4D}" type="pres">
      <dgm:prSet presAssocID="{FDB0635F-C768-418C-9647-9EA5FB8E9621}" presName="sibTrans" presStyleCnt="0"/>
      <dgm:spPr/>
    </dgm:pt>
    <dgm:pt modelId="{A7B0DDD4-8C68-4FB4-AC81-40657972C0D6}" type="pres">
      <dgm:prSet presAssocID="{7E897009-BD92-4DBD-8F0B-1E002F719CD7}" presName="composite" presStyleCnt="0"/>
      <dgm:spPr/>
    </dgm:pt>
    <dgm:pt modelId="{41C829D8-57EA-4BE4-98AD-C71CC11DE3D3}" type="pres">
      <dgm:prSet presAssocID="{7E897009-BD92-4DBD-8F0B-1E002F719CD7}" presName="bentUpArrow1" presStyleLbl="alignImgPlace1" presStyleIdx="2" presStyleCnt="3"/>
      <dgm:spPr/>
    </dgm:pt>
    <dgm:pt modelId="{4DED6937-147C-4FA1-BD80-CDF2D7A25670}" type="pres">
      <dgm:prSet presAssocID="{7E897009-BD92-4DBD-8F0B-1E002F719CD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FF7E7E7-2061-45EE-9A8F-F9C31F196F23}" type="pres">
      <dgm:prSet presAssocID="{7E897009-BD92-4DBD-8F0B-1E002F719CD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43AAC6-C7EC-4E99-95AF-E4ED5F9B27FA}" type="pres">
      <dgm:prSet presAssocID="{B18588EE-AFF3-4AAB-8EFF-562FA5AE3526}" presName="sibTrans" presStyleCnt="0"/>
      <dgm:spPr/>
    </dgm:pt>
    <dgm:pt modelId="{BE006D91-DD52-4E9F-8381-EFA229213456}" type="pres">
      <dgm:prSet presAssocID="{3D243DEC-FE4F-4B36-96D0-B2B3F2347F6A}" presName="composite" presStyleCnt="0"/>
      <dgm:spPr/>
    </dgm:pt>
    <dgm:pt modelId="{030F6679-B3A7-49C9-8B24-955952E7F503}" type="pres">
      <dgm:prSet presAssocID="{3D243DEC-FE4F-4B36-96D0-B2B3F2347F6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CDD2D04-A676-4388-A16C-CBE8EC005B61}" type="presOf" srcId="{3D243DEC-FE4F-4B36-96D0-B2B3F2347F6A}" destId="{030F6679-B3A7-49C9-8B24-955952E7F503}" srcOrd="0" destOrd="0" presId="urn:microsoft.com/office/officeart/2005/8/layout/StepDownProcess"/>
    <dgm:cxn modelId="{11A07120-3D80-4EEF-B96F-069E1BFBD27D}" srcId="{26F59FD5-0D61-48EC-9E83-D1F921A2DC4C}" destId="{7E897009-BD92-4DBD-8F0B-1E002F719CD7}" srcOrd="2" destOrd="0" parTransId="{AFCE44F7-2E4A-4CA2-BA50-0D13CF40A349}" sibTransId="{B18588EE-AFF3-4AAB-8EFF-562FA5AE3526}"/>
    <dgm:cxn modelId="{83959E3E-4CE3-4BB6-8A44-9CE3893F6DC1}" type="presOf" srcId="{7E897009-BD92-4DBD-8F0B-1E002F719CD7}" destId="{4DED6937-147C-4FA1-BD80-CDF2D7A25670}" srcOrd="0" destOrd="0" presId="urn:microsoft.com/office/officeart/2005/8/layout/StepDownProcess"/>
    <dgm:cxn modelId="{C5078C7A-D746-4B7D-A9B0-09D9765EA3AD}" type="presOf" srcId="{8D5E1906-4064-4202-9A31-12026926736C}" destId="{01BC51D9-F395-4A0B-B7F5-4B7EA3FDD78F}" srcOrd="0" destOrd="0" presId="urn:microsoft.com/office/officeart/2005/8/layout/StepDownProcess"/>
    <dgm:cxn modelId="{EE3DD6AB-7BDC-4493-913C-52C3A705A815}" srcId="{26F59FD5-0D61-48EC-9E83-D1F921A2DC4C}" destId="{8D5E1906-4064-4202-9A31-12026926736C}" srcOrd="0" destOrd="0" parTransId="{F74FC01E-B561-44D2-BCA4-60ABC3593D04}" sibTransId="{46E917FD-D8FC-492E-A2E2-877BA602D925}"/>
    <dgm:cxn modelId="{C0EFE3AC-A771-43CD-8274-8F947F17F5B4}" srcId="{26F59FD5-0D61-48EC-9E83-D1F921A2DC4C}" destId="{A6ACFF2C-B126-400B-B2AC-403879A505F3}" srcOrd="1" destOrd="0" parTransId="{29C96327-5320-4B24-B457-64A8E3EADB38}" sibTransId="{FDB0635F-C768-418C-9647-9EA5FB8E9621}"/>
    <dgm:cxn modelId="{2374EDB8-A1A8-4745-96A9-3B6DBB8CFE3B}" srcId="{26F59FD5-0D61-48EC-9E83-D1F921A2DC4C}" destId="{3D243DEC-FE4F-4B36-96D0-B2B3F2347F6A}" srcOrd="3" destOrd="0" parTransId="{46B4E1E8-F217-484C-AD24-79DA81FC292E}" sibTransId="{62F206A8-D6AE-40A8-8AF0-EE50789211DB}"/>
    <dgm:cxn modelId="{8FA9CAD9-92F1-4071-B109-92389DBD216F}" type="presOf" srcId="{26F59FD5-0D61-48EC-9E83-D1F921A2DC4C}" destId="{93C2F615-E5B5-4EF0-939E-B52B8A35D539}" srcOrd="0" destOrd="0" presId="urn:microsoft.com/office/officeart/2005/8/layout/StepDownProcess"/>
    <dgm:cxn modelId="{37220AE0-0A56-4EC7-8C7E-7BA0693DDBAB}" type="presOf" srcId="{A6ACFF2C-B126-400B-B2AC-403879A505F3}" destId="{CCA680C6-D48A-4B9A-82B6-E9819112119E}" srcOrd="0" destOrd="0" presId="urn:microsoft.com/office/officeart/2005/8/layout/StepDownProcess"/>
    <dgm:cxn modelId="{91DEE26F-4400-4247-A0B2-AE9D51B84BAB}" type="presParOf" srcId="{93C2F615-E5B5-4EF0-939E-B52B8A35D539}" destId="{278CDC6E-8565-42D0-A6B3-EE01BD6E21F9}" srcOrd="0" destOrd="0" presId="urn:microsoft.com/office/officeart/2005/8/layout/StepDownProcess"/>
    <dgm:cxn modelId="{E5D063CA-6A3C-426A-86DA-DE03F01BEA74}" type="presParOf" srcId="{278CDC6E-8565-42D0-A6B3-EE01BD6E21F9}" destId="{F9C6F58F-8537-43CE-B237-88F61D94A0EB}" srcOrd="0" destOrd="0" presId="urn:microsoft.com/office/officeart/2005/8/layout/StepDownProcess"/>
    <dgm:cxn modelId="{3192C4D4-FA35-4D6C-98DF-38B70F8DD5BF}" type="presParOf" srcId="{278CDC6E-8565-42D0-A6B3-EE01BD6E21F9}" destId="{01BC51D9-F395-4A0B-B7F5-4B7EA3FDD78F}" srcOrd="1" destOrd="0" presId="urn:microsoft.com/office/officeart/2005/8/layout/StepDownProcess"/>
    <dgm:cxn modelId="{72452022-B7D8-4BF4-B356-C87EA9149B2C}" type="presParOf" srcId="{278CDC6E-8565-42D0-A6B3-EE01BD6E21F9}" destId="{DD2FDE36-77C0-4C83-916D-96C6B0FEB3F7}" srcOrd="2" destOrd="0" presId="urn:microsoft.com/office/officeart/2005/8/layout/StepDownProcess"/>
    <dgm:cxn modelId="{DD5B141F-3DCE-429B-8803-A16EC11C14A7}" type="presParOf" srcId="{93C2F615-E5B5-4EF0-939E-B52B8A35D539}" destId="{FCE54E23-FD74-4889-A51E-64F7FB15FF0D}" srcOrd="1" destOrd="0" presId="urn:microsoft.com/office/officeart/2005/8/layout/StepDownProcess"/>
    <dgm:cxn modelId="{ED86F03E-8EA0-467F-9EB5-35627CCC6FF8}" type="presParOf" srcId="{93C2F615-E5B5-4EF0-939E-B52B8A35D539}" destId="{CABCEB01-3B95-4880-9B56-5B13B970C44C}" srcOrd="2" destOrd="0" presId="urn:microsoft.com/office/officeart/2005/8/layout/StepDownProcess"/>
    <dgm:cxn modelId="{EC3EA02A-AE78-483E-B5E8-8C7886A27D96}" type="presParOf" srcId="{CABCEB01-3B95-4880-9B56-5B13B970C44C}" destId="{CD45BBD9-8D24-49E6-93BD-2FAA45A4F6F2}" srcOrd="0" destOrd="0" presId="urn:microsoft.com/office/officeart/2005/8/layout/StepDownProcess"/>
    <dgm:cxn modelId="{DABED167-5DDA-4C41-8D16-BC657FA1754E}" type="presParOf" srcId="{CABCEB01-3B95-4880-9B56-5B13B970C44C}" destId="{CCA680C6-D48A-4B9A-82B6-E9819112119E}" srcOrd="1" destOrd="0" presId="urn:microsoft.com/office/officeart/2005/8/layout/StepDownProcess"/>
    <dgm:cxn modelId="{12466BE5-12F5-449B-84BB-7F515BC76612}" type="presParOf" srcId="{CABCEB01-3B95-4880-9B56-5B13B970C44C}" destId="{3C5B4761-E29E-4DDE-BA95-092F6F4E290C}" srcOrd="2" destOrd="0" presId="urn:microsoft.com/office/officeart/2005/8/layout/StepDownProcess"/>
    <dgm:cxn modelId="{04896E38-4FF6-4577-A309-5F47FF3A8AF3}" type="presParOf" srcId="{93C2F615-E5B5-4EF0-939E-B52B8A35D539}" destId="{2BB92651-42D0-440B-BDA2-49436F1B9A4D}" srcOrd="3" destOrd="0" presId="urn:microsoft.com/office/officeart/2005/8/layout/StepDownProcess"/>
    <dgm:cxn modelId="{AD2C1080-3F02-4D10-B245-7134AB77FED8}" type="presParOf" srcId="{93C2F615-E5B5-4EF0-939E-B52B8A35D539}" destId="{A7B0DDD4-8C68-4FB4-AC81-40657972C0D6}" srcOrd="4" destOrd="0" presId="urn:microsoft.com/office/officeart/2005/8/layout/StepDownProcess"/>
    <dgm:cxn modelId="{6C10354E-C747-4287-8993-4DECA4864D0A}" type="presParOf" srcId="{A7B0DDD4-8C68-4FB4-AC81-40657972C0D6}" destId="{41C829D8-57EA-4BE4-98AD-C71CC11DE3D3}" srcOrd="0" destOrd="0" presId="urn:microsoft.com/office/officeart/2005/8/layout/StepDownProcess"/>
    <dgm:cxn modelId="{C702B98E-A4A6-4155-8154-4E9EBE2E6DF4}" type="presParOf" srcId="{A7B0DDD4-8C68-4FB4-AC81-40657972C0D6}" destId="{4DED6937-147C-4FA1-BD80-CDF2D7A25670}" srcOrd="1" destOrd="0" presId="urn:microsoft.com/office/officeart/2005/8/layout/StepDownProcess"/>
    <dgm:cxn modelId="{185E2757-E22D-4B7A-88B3-3893EB476FF7}" type="presParOf" srcId="{A7B0DDD4-8C68-4FB4-AC81-40657972C0D6}" destId="{5FF7E7E7-2061-45EE-9A8F-F9C31F196F23}" srcOrd="2" destOrd="0" presId="urn:microsoft.com/office/officeart/2005/8/layout/StepDownProcess"/>
    <dgm:cxn modelId="{6541C3B3-4D22-40CE-A162-D1E0A559F22D}" type="presParOf" srcId="{93C2F615-E5B5-4EF0-939E-B52B8A35D539}" destId="{AC43AAC6-C7EC-4E99-95AF-E4ED5F9B27FA}" srcOrd="5" destOrd="0" presId="urn:microsoft.com/office/officeart/2005/8/layout/StepDownProcess"/>
    <dgm:cxn modelId="{0FA5B0EC-D9CC-48A4-A045-3F8835F88158}" type="presParOf" srcId="{93C2F615-E5B5-4EF0-939E-B52B8A35D539}" destId="{BE006D91-DD52-4E9F-8381-EFA229213456}" srcOrd="6" destOrd="0" presId="urn:microsoft.com/office/officeart/2005/8/layout/StepDownProcess"/>
    <dgm:cxn modelId="{44E30619-C30C-4CB7-9466-9768B84DDC25}" type="presParOf" srcId="{BE006D91-DD52-4E9F-8381-EFA229213456}" destId="{030F6679-B3A7-49C9-8B24-955952E7F5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040720-3EBA-409B-A430-A9DFB01162F2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DDE3EF12-0AD1-4C27-895A-7E9CE030F4C3}">
      <dgm:prSet phldrT="[Texto]" custT="1"/>
      <dgm:spPr/>
      <dgm:t>
        <a:bodyPr/>
        <a:lstStyle/>
        <a:p>
          <a:r>
            <a:rPr lang="es-MX" sz="2400" b="1" dirty="0"/>
            <a:t>Fecha: Agosto 2016</a:t>
          </a:r>
        </a:p>
        <a:p>
          <a:r>
            <a:rPr lang="es-MX" sz="2400" b="1" dirty="0"/>
            <a:t>Tema: cocaína con </a:t>
          </a:r>
          <a:r>
            <a:rPr lang="es-MX" sz="2400" b="1" dirty="0" err="1"/>
            <a:t>levamisol</a:t>
          </a:r>
          <a:endParaRPr lang="es-UY" sz="2400" b="1" dirty="0"/>
        </a:p>
      </dgm:t>
    </dgm:pt>
    <dgm:pt modelId="{51C2B570-22BF-406A-9582-14C19A66EE39}" type="parTrans" cxnId="{177C4C56-D36B-4D31-B96A-0BD2283B72A2}">
      <dgm:prSet/>
      <dgm:spPr/>
      <dgm:t>
        <a:bodyPr/>
        <a:lstStyle/>
        <a:p>
          <a:endParaRPr lang="es-UY"/>
        </a:p>
      </dgm:t>
    </dgm:pt>
    <dgm:pt modelId="{643285E4-9011-454A-8C19-5C49A747864C}" type="sibTrans" cxnId="{177C4C56-D36B-4D31-B96A-0BD2283B72A2}">
      <dgm:prSet/>
      <dgm:spPr/>
      <dgm:t>
        <a:bodyPr/>
        <a:lstStyle/>
        <a:p>
          <a:endParaRPr lang="es-UY"/>
        </a:p>
      </dgm:t>
    </dgm:pt>
    <dgm:pt modelId="{BAB2BE57-B0A5-4340-9CA2-2071346CE1C8}">
      <dgm:prSet phldrT="[Texto]" custT="1"/>
      <dgm:spPr/>
      <dgm:t>
        <a:bodyPr/>
        <a:lstStyle/>
        <a:p>
          <a:r>
            <a:rPr lang="es-MX" sz="2400" b="1" dirty="0"/>
            <a:t>Fecha: Mayo 2017</a:t>
          </a:r>
        </a:p>
        <a:p>
          <a:r>
            <a:rPr lang="es-MX" sz="2400" b="1" dirty="0"/>
            <a:t>Tema: Sellos con </a:t>
          </a:r>
          <a:r>
            <a:rPr lang="es-MX" sz="2400" b="1" dirty="0" err="1"/>
            <a:t>fentanilo</a:t>
          </a:r>
          <a:endParaRPr lang="es-UY" sz="2400" b="1" dirty="0"/>
        </a:p>
      </dgm:t>
    </dgm:pt>
    <dgm:pt modelId="{40B73EC6-C41B-4B51-A69F-FBEE8F8748FB}" type="parTrans" cxnId="{70326DCA-A22E-4207-B21C-4D1A15110035}">
      <dgm:prSet/>
      <dgm:spPr/>
      <dgm:t>
        <a:bodyPr/>
        <a:lstStyle/>
        <a:p>
          <a:endParaRPr lang="es-UY"/>
        </a:p>
      </dgm:t>
    </dgm:pt>
    <dgm:pt modelId="{E3DE744F-F4FE-4B0A-8EBE-E7FD719D4D7C}" type="sibTrans" cxnId="{70326DCA-A22E-4207-B21C-4D1A15110035}">
      <dgm:prSet/>
      <dgm:spPr/>
      <dgm:t>
        <a:bodyPr/>
        <a:lstStyle/>
        <a:p>
          <a:endParaRPr lang="es-UY"/>
        </a:p>
      </dgm:t>
    </dgm:pt>
    <dgm:pt modelId="{D29430D6-EA88-40D7-8D57-CFAF04AA389A}">
      <dgm:prSet custT="1"/>
      <dgm:spPr/>
      <dgm:t>
        <a:bodyPr/>
        <a:lstStyle/>
        <a:p>
          <a:r>
            <a:rPr lang="es-MX" sz="2400" b="1" dirty="0"/>
            <a:t>Fecha: Agosto 2018</a:t>
          </a:r>
        </a:p>
        <a:p>
          <a:r>
            <a:rPr lang="es-MX" sz="2400" b="1" dirty="0"/>
            <a:t>Tema: cristales y polvos de MDMA de alta dosis</a:t>
          </a:r>
          <a:endParaRPr lang="es-UY" sz="2400" b="1" dirty="0"/>
        </a:p>
      </dgm:t>
    </dgm:pt>
    <dgm:pt modelId="{32C14724-8482-427C-B870-14089951D18F}" type="parTrans" cxnId="{5381E5C4-3705-48FF-B1E0-2454CC555F29}">
      <dgm:prSet/>
      <dgm:spPr/>
      <dgm:t>
        <a:bodyPr/>
        <a:lstStyle/>
        <a:p>
          <a:endParaRPr lang="es-UY"/>
        </a:p>
      </dgm:t>
    </dgm:pt>
    <dgm:pt modelId="{5BF0B768-7590-4C0E-8BAF-451DBB9CBA2A}" type="sibTrans" cxnId="{5381E5C4-3705-48FF-B1E0-2454CC555F29}">
      <dgm:prSet/>
      <dgm:spPr/>
      <dgm:t>
        <a:bodyPr/>
        <a:lstStyle/>
        <a:p>
          <a:endParaRPr lang="es-UY"/>
        </a:p>
      </dgm:t>
    </dgm:pt>
    <dgm:pt modelId="{1930BFF6-681D-4E31-9469-B25E72F5B15E}" type="pres">
      <dgm:prSet presAssocID="{23040720-3EBA-409B-A430-A9DFB01162F2}" presName="linearFlow" presStyleCnt="0">
        <dgm:presLayoutVars>
          <dgm:dir/>
          <dgm:resizeHandles val="exact"/>
        </dgm:presLayoutVars>
      </dgm:prSet>
      <dgm:spPr/>
    </dgm:pt>
    <dgm:pt modelId="{4AB91198-8A61-4354-8E10-40C49C40BAE4}" type="pres">
      <dgm:prSet presAssocID="{DDE3EF12-0AD1-4C27-895A-7E9CE030F4C3}" presName="composite" presStyleCnt="0"/>
      <dgm:spPr/>
    </dgm:pt>
    <dgm:pt modelId="{6D697988-00EC-41AB-B051-77184714BE4D}" type="pres">
      <dgm:prSet presAssocID="{DDE3EF12-0AD1-4C27-895A-7E9CE030F4C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935ABD-D583-4A04-866C-D05CD426000E}" type="pres">
      <dgm:prSet presAssocID="{DDE3EF12-0AD1-4C27-895A-7E9CE030F4C3}" presName="txShp" presStyleLbl="node1" presStyleIdx="0" presStyleCnt="3">
        <dgm:presLayoutVars>
          <dgm:bulletEnabled val="1"/>
        </dgm:presLayoutVars>
      </dgm:prSet>
      <dgm:spPr/>
    </dgm:pt>
    <dgm:pt modelId="{639394D0-CB15-4750-921C-275246493786}" type="pres">
      <dgm:prSet presAssocID="{643285E4-9011-454A-8C19-5C49A747864C}" presName="spacing" presStyleCnt="0"/>
      <dgm:spPr/>
    </dgm:pt>
    <dgm:pt modelId="{83E62045-620F-426E-B72B-49AA33390A6B}" type="pres">
      <dgm:prSet presAssocID="{BAB2BE57-B0A5-4340-9CA2-2071346CE1C8}" presName="composite" presStyleCnt="0"/>
      <dgm:spPr/>
    </dgm:pt>
    <dgm:pt modelId="{987E9EA6-CABB-4B98-A94C-6084C14961D2}" type="pres">
      <dgm:prSet presAssocID="{BAB2BE57-B0A5-4340-9CA2-2071346CE1C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C52652-0CBC-41AF-8259-FEE3B9B01C8D}" type="pres">
      <dgm:prSet presAssocID="{BAB2BE57-B0A5-4340-9CA2-2071346CE1C8}" presName="txShp" presStyleLbl="node1" presStyleIdx="1" presStyleCnt="3">
        <dgm:presLayoutVars>
          <dgm:bulletEnabled val="1"/>
        </dgm:presLayoutVars>
      </dgm:prSet>
      <dgm:spPr/>
    </dgm:pt>
    <dgm:pt modelId="{ECE562A5-E51B-44A3-AF17-ADD477824F42}" type="pres">
      <dgm:prSet presAssocID="{E3DE744F-F4FE-4B0A-8EBE-E7FD719D4D7C}" presName="spacing" presStyleCnt="0"/>
      <dgm:spPr/>
    </dgm:pt>
    <dgm:pt modelId="{FFC56475-4968-44DE-A5EA-4646595E43FF}" type="pres">
      <dgm:prSet presAssocID="{D29430D6-EA88-40D7-8D57-CFAF04AA389A}" presName="composite" presStyleCnt="0"/>
      <dgm:spPr/>
    </dgm:pt>
    <dgm:pt modelId="{2F31BDBC-9474-499D-9037-587D26E0A115}" type="pres">
      <dgm:prSet presAssocID="{D29430D6-EA88-40D7-8D57-CFAF04AA389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A2B0DC-AEBF-40FC-9357-3BCDE31DED8F}" type="pres">
      <dgm:prSet presAssocID="{D29430D6-EA88-40D7-8D57-CFAF04AA389A}" presName="txShp" presStyleLbl="node1" presStyleIdx="2" presStyleCnt="3">
        <dgm:presLayoutVars>
          <dgm:bulletEnabled val="1"/>
        </dgm:presLayoutVars>
      </dgm:prSet>
      <dgm:spPr/>
    </dgm:pt>
  </dgm:ptLst>
  <dgm:cxnLst>
    <dgm:cxn modelId="{682E8A1F-03D5-48A6-A2BC-046F3C67E47F}" type="presOf" srcId="{23040720-3EBA-409B-A430-A9DFB01162F2}" destId="{1930BFF6-681D-4E31-9469-B25E72F5B15E}" srcOrd="0" destOrd="0" presId="urn:microsoft.com/office/officeart/2005/8/layout/vList3#1"/>
    <dgm:cxn modelId="{C229C527-29EA-496F-9B84-62446012089D}" type="presOf" srcId="{D29430D6-EA88-40D7-8D57-CFAF04AA389A}" destId="{E9A2B0DC-AEBF-40FC-9357-3BCDE31DED8F}" srcOrd="0" destOrd="0" presId="urn:microsoft.com/office/officeart/2005/8/layout/vList3#1"/>
    <dgm:cxn modelId="{66E3C945-7679-4835-A337-45F84EF0BD6F}" type="presOf" srcId="{DDE3EF12-0AD1-4C27-895A-7E9CE030F4C3}" destId="{DC935ABD-D583-4A04-866C-D05CD426000E}" srcOrd="0" destOrd="0" presId="urn:microsoft.com/office/officeart/2005/8/layout/vList3#1"/>
    <dgm:cxn modelId="{177C4C56-D36B-4D31-B96A-0BD2283B72A2}" srcId="{23040720-3EBA-409B-A430-A9DFB01162F2}" destId="{DDE3EF12-0AD1-4C27-895A-7E9CE030F4C3}" srcOrd="0" destOrd="0" parTransId="{51C2B570-22BF-406A-9582-14C19A66EE39}" sibTransId="{643285E4-9011-454A-8C19-5C49A747864C}"/>
    <dgm:cxn modelId="{0D12ADA3-3D5A-4379-8E02-7EFB2F767147}" type="presOf" srcId="{BAB2BE57-B0A5-4340-9CA2-2071346CE1C8}" destId="{BEC52652-0CBC-41AF-8259-FEE3B9B01C8D}" srcOrd="0" destOrd="0" presId="urn:microsoft.com/office/officeart/2005/8/layout/vList3#1"/>
    <dgm:cxn modelId="{5381E5C4-3705-48FF-B1E0-2454CC555F29}" srcId="{23040720-3EBA-409B-A430-A9DFB01162F2}" destId="{D29430D6-EA88-40D7-8D57-CFAF04AA389A}" srcOrd="2" destOrd="0" parTransId="{32C14724-8482-427C-B870-14089951D18F}" sibTransId="{5BF0B768-7590-4C0E-8BAF-451DBB9CBA2A}"/>
    <dgm:cxn modelId="{70326DCA-A22E-4207-B21C-4D1A15110035}" srcId="{23040720-3EBA-409B-A430-A9DFB01162F2}" destId="{BAB2BE57-B0A5-4340-9CA2-2071346CE1C8}" srcOrd="1" destOrd="0" parTransId="{40B73EC6-C41B-4B51-A69F-FBEE8F8748FB}" sibTransId="{E3DE744F-F4FE-4B0A-8EBE-E7FD719D4D7C}"/>
    <dgm:cxn modelId="{C692084F-3F23-4BFE-BF52-7BBFDB364C2F}" type="presParOf" srcId="{1930BFF6-681D-4E31-9469-B25E72F5B15E}" destId="{4AB91198-8A61-4354-8E10-40C49C40BAE4}" srcOrd="0" destOrd="0" presId="urn:microsoft.com/office/officeart/2005/8/layout/vList3#1"/>
    <dgm:cxn modelId="{A3FBAAEC-A938-47EB-978C-1EB0AF357FC1}" type="presParOf" srcId="{4AB91198-8A61-4354-8E10-40C49C40BAE4}" destId="{6D697988-00EC-41AB-B051-77184714BE4D}" srcOrd="0" destOrd="0" presId="urn:microsoft.com/office/officeart/2005/8/layout/vList3#1"/>
    <dgm:cxn modelId="{83375F09-7DFC-4162-8F9D-5FEF3D4EF45F}" type="presParOf" srcId="{4AB91198-8A61-4354-8E10-40C49C40BAE4}" destId="{DC935ABD-D583-4A04-866C-D05CD426000E}" srcOrd="1" destOrd="0" presId="urn:microsoft.com/office/officeart/2005/8/layout/vList3#1"/>
    <dgm:cxn modelId="{452B6B36-7457-4C7A-BC1A-3BAB6F57D318}" type="presParOf" srcId="{1930BFF6-681D-4E31-9469-B25E72F5B15E}" destId="{639394D0-CB15-4750-921C-275246493786}" srcOrd="1" destOrd="0" presId="urn:microsoft.com/office/officeart/2005/8/layout/vList3#1"/>
    <dgm:cxn modelId="{7A141463-2A8F-4792-90A4-D7EC45A470DE}" type="presParOf" srcId="{1930BFF6-681D-4E31-9469-B25E72F5B15E}" destId="{83E62045-620F-426E-B72B-49AA33390A6B}" srcOrd="2" destOrd="0" presId="urn:microsoft.com/office/officeart/2005/8/layout/vList3#1"/>
    <dgm:cxn modelId="{E8D24D3A-E56D-43D7-BEF5-7DE665F1619A}" type="presParOf" srcId="{83E62045-620F-426E-B72B-49AA33390A6B}" destId="{987E9EA6-CABB-4B98-A94C-6084C14961D2}" srcOrd="0" destOrd="0" presId="urn:microsoft.com/office/officeart/2005/8/layout/vList3#1"/>
    <dgm:cxn modelId="{7360EACD-C1F6-4BD9-887B-1F6C2A671BD4}" type="presParOf" srcId="{83E62045-620F-426E-B72B-49AA33390A6B}" destId="{BEC52652-0CBC-41AF-8259-FEE3B9B01C8D}" srcOrd="1" destOrd="0" presId="urn:microsoft.com/office/officeart/2005/8/layout/vList3#1"/>
    <dgm:cxn modelId="{1C1C86A4-BE02-4385-993D-A07254CEB717}" type="presParOf" srcId="{1930BFF6-681D-4E31-9469-B25E72F5B15E}" destId="{ECE562A5-E51B-44A3-AF17-ADD477824F42}" srcOrd="3" destOrd="0" presId="urn:microsoft.com/office/officeart/2005/8/layout/vList3#1"/>
    <dgm:cxn modelId="{D14F4F6A-F827-47CC-9F11-348E6CD3E213}" type="presParOf" srcId="{1930BFF6-681D-4E31-9469-B25E72F5B15E}" destId="{FFC56475-4968-44DE-A5EA-4646595E43FF}" srcOrd="4" destOrd="0" presId="urn:microsoft.com/office/officeart/2005/8/layout/vList3#1"/>
    <dgm:cxn modelId="{B3D1B0C5-3900-40AD-AA56-F876D2F0C6A9}" type="presParOf" srcId="{FFC56475-4968-44DE-A5EA-4646595E43FF}" destId="{2F31BDBC-9474-499D-9037-587D26E0A115}" srcOrd="0" destOrd="0" presId="urn:microsoft.com/office/officeart/2005/8/layout/vList3#1"/>
    <dgm:cxn modelId="{FDED7578-97A9-4BBA-9FB0-89F8979CC15A}" type="presParOf" srcId="{FFC56475-4968-44DE-A5EA-4646595E43FF}" destId="{E9A2B0DC-AEBF-40FC-9357-3BCDE31DED8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040720-3EBA-409B-A430-A9DFB01162F2}" type="doc">
      <dgm:prSet loTypeId="urn:microsoft.com/office/officeart/2005/8/layout/vList3#2" loCatId="list" qsTypeId="urn:microsoft.com/office/officeart/2005/8/quickstyle/simple1" qsCatId="simple" csTypeId="urn:microsoft.com/office/officeart/2005/8/colors/accent0_3" csCatId="mainScheme" phldr="1"/>
      <dgm:spPr/>
    </dgm:pt>
    <dgm:pt modelId="{BAB2BE57-B0A5-4340-9CA2-2071346CE1C8}">
      <dgm:prSet phldrT="[Texto]" custT="1"/>
      <dgm:spPr/>
      <dgm:t>
        <a:bodyPr/>
        <a:lstStyle/>
        <a:p>
          <a:r>
            <a:rPr lang="es-MX" sz="2400" b="1" dirty="0"/>
            <a:t>Fecha: Diciembre 2021 </a:t>
          </a:r>
        </a:p>
        <a:p>
          <a:r>
            <a:rPr lang="es-MX" sz="2400" b="1" dirty="0"/>
            <a:t>Tema: drogas con sustancias combinadas</a:t>
          </a:r>
          <a:endParaRPr lang="es-UY" sz="2400" b="1" dirty="0"/>
        </a:p>
      </dgm:t>
    </dgm:pt>
    <dgm:pt modelId="{40B73EC6-C41B-4B51-A69F-FBEE8F8748FB}" type="parTrans" cxnId="{70326DCA-A22E-4207-B21C-4D1A15110035}">
      <dgm:prSet/>
      <dgm:spPr/>
      <dgm:t>
        <a:bodyPr/>
        <a:lstStyle/>
        <a:p>
          <a:endParaRPr lang="es-UY" sz="1600"/>
        </a:p>
      </dgm:t>
    </dgm:pt>
    <dgm:pt modelId="{E3DE744F-F4FE-4B0A-8EBE-E7FD719D4D7C}" type="sibTrans" cxnId="{70326DCA-A22E-4207-B21C-4D1A15110035}">
      <dgm:prSet/>
      <dgm:spPr/>
      <dgm:t>
        <a:bodyPr/>
        <a:lstStyle/>
        <a:p>
          <a:endParaRPr lang="es-UY" sz="1600"/>
        </a:p>
      </dgm:t>
    </dgm:pt>
    <dgm:pt modelId="{A370758F-86E7-4E7A-BD61-210D04963759}">
      <dgm:prSet phldrT="[Texto]" custT="1"/>
      <dgm:spPr/>
      <dgm:t>
        <a:bodyPr/>
        <a:lstStyle/>
        <a:p>
          <a:r>
            <a:rPr lang="es-MX" sz="2400" b="1" dirty="0"/>
            <a:t>Fecha: Agosto 2022</a:t>
          </a:r>
        </a:p>
        <a:p>
          <a:r>
            <a:rPr lang="es-MX" sz="2400" b="1" dirty="0"/>
            <a:t>Tema: “cocaína rosada” o “</a:t>
          </a:r>
          <a:r>
            <a:rPr lang="es-MX" sz="2400" b="1" dirty="0" err="1"/>
            <a:t>tucibi</a:t>
          </a:r>
          <a:r>
            <a:rPr lang="es-MX" sz="2400" b="1" dirty="0"/>
            <a:t>” </a:t>
          </a:r>
          <a:endParaRPr lang="es-UY" sz="2400" b="1" dirty="0"/>
        </a:p>
      </dgm:t>
    </dgm:pt>
    <dgm:pt modelId="{B2B66C0A-ED46-45A5-9473-80BE02E13D1E}" type="parTrans" cxnId="{D968FDAB-8999-4C22-B7A7-2B5311570B9C}">
      <dgm:prSet/>
      <dgm:spPr/>
      <dgm:t>
        <a:bodyPr/>
        <a:lstStyle/>
        <a:p>
          <a:endParaRPr lang="es-UY" sz="1600"/>
        </a:p>
      </dgm:t>
    </dgm:pt>
    <dgm:pt modelId="{DBC66F03-7AC4-4C0A-AC93-005BECF068FB}" type="sibTrans" cxnId="{D968FDAB-8999-4C22-B7A7-2B5311570B9C}">
      <dgm:prSet/>
      <dgm:spPr/>
      <dgm:t>
        <a:bodyPr/>
        <a:lstStyle/>
        <a:p>
          <a:endParaRPr lang="es-UY" sz="1600"/>
        </a:p>
      </dgm:t>
    </dgm:pt>
    <dgm:pt modelId="{33E6EFBC-B86A-4081-8468-2C42B3473300}">
      <dgm:prSet custT="1"/>
      <dgm:spPr/>
      <dgm:t>
        <a:bodyPr/>
        <a:lstStyle/>
        <a:p>
          <a:r>
            <a:rPr lang="es-MX" sz="2400" b="1" dirty="0"/>
            <a:t>Fecha: Noviembre 2022</a:t>
          </a:r>
        </a:p>
        <a:p>
          <a:r>
            <a:rPr lang="es-MX" sz="2400" b="1" dirty="0"/>
            <a:t>Tema: intoxicaciones con comprimidos de logo “EA </a:t>
          </a:r>
          <a:r>
            <a:rPr lang="es-MX" sz="2400" b="1" dirty="0" err="1"/>
            <a:t>Sports</a:t>
          </a:r>
          <a:r>
            <a:rPr lang="es-MX" sz="2400" b="1" dirty="0"/>
            <a:t>”</a:t>
          </a:r>
          <a:endParaRPr lang="es-UY" sz="2400" b="1" dirty="0"/>
        </a:p>
      </dgm:t>
    </dgm:pt>
    <dgm:pt modelId="{9B479528-3CAC-4527-A177-860C9BA2BBC5}" type="parTrans" cxnId="{6A4D93C5-E566-4D22-976C-60B776ABBEBA}">
      <dgm:prSet/>
      <dgm:spPr/>
      <dgm:t>
        <a:bodyPr/>
        <a:lstStyle/>
        <a:p>
          <a:endParaRPr lang="es-UY"/>
        </a:p>
      </dgm:t>
    </dgm:pt>
    <dgm:pt modelId="{FE758BBF-7FA4-46CE-8FD1-AB4C8E7037B9}" type="sibTrans" cxnId="{6A4D93C5-E566-4D22-976C-60B776ABBEBA}">
      <dgm:prSet/>
      <dgm:spPr/>
      <dgm:t>
        <a:bodyPr/>
        <a:lstStyle/>
        <a:p>
          <a:endParaRPr lang="es-UY"/>
        </a:p>
      </dgm:t>
    </dgm:pt>
    <dgm:pt modelId="{1930BFF6-681D-4E31-9469-B25E72F5B15E}" type="pres">
      <dgm:prSet presAssocID="{23040720-3EBA-409B-A430-A9DFB01162F2}" presName="linearFlow" presStyleCnt="0">
        <dgm:presLayoutVars>
          <dgm:dir/>
          <dgm:resizeHandles val="exact"/>
        </dgm:presLayoutVars>
      </dgm:prSet>
      <dgm:spPr/>
    </dgm:pt>
    <dgm:pt modelId="{83E62045-620F-426E-B72B-49AA33390A6B}" type="pres">
      <dgm:prSet presAssocID="{BAB2BE57-B0A5-4340-9CA2-2071346CE1C8}" presName="composite" presStyleCnt="0"/>
      <dgm:spPr/>
    </dgm:pt>
    <dgm:pt modelId="{987E9EA6-CABB-4B98-A94C-6084C14961D2}" type="pres">
      <dgm:prSet presAssocID="{BAB2BE57-B0A5-4340-9CA2-2071346CE1C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C52652-0CBC-41AF-8259-FEE3B9B01C8D}" type="pres">
      <dgm:prSet presAssocID="{BAB2BE57-B0A5-4340-9CA2-2071346CE1C8}" presName="txShp" presStyleLbl="node1" presStyleIdx="0" presStyleCnt="3">
        <dgm:presLayoutVars>
          <dgm:bulletEnabled val="1"/>
        </dgm:presLayoutVars>
      </dgm:prSet>
      <dgm:spPr/>
    </dgm:pt>
    <dgm:pt modelId="{55973E06-8515-4908-A9DB-FE6071E04D0F}" type="pres">
      <dgm:prSet presAssocID="{E3DE744F-F4FE-4B0A-8EBE-E7FD719D4D7C}" presName="spacing" presStyleCnt="0"/>
      <dgm:spPr/>
    </dgm:pt>
    <dgm:pt modelId="{F4D83701-F0B9-487E-949E-E4CD871171A7}" type="pres">
      <dgm:prSet presAssocID="{A370758F-86E7-4E7A-BD61-210D04963759}" presName="composite" presStyleCnt="0"/>
      <dgm:spPr/>
    </dgm:pt>
    <dgm:pt modelId="{65CF57D3-31D7-40FB-8056-F93CC7409F86}" type="pres">
      <dgm:prSet presAssocID="{A370758F-86E7-4E7A-BD61-210D04963759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F70764-AEB0-44E6-A301-5654B9BBCAA0}" type="pres">
      <dgm:prSet presAssocID="{A370758F-86E7-4E7A-BD61-210D04963759}" presName="txShp" presStyleLbl="node1" presStyleIdx="1" presStyleCnt="3">
        <dgm:presLayoutVars>
          <dgm:bulletEnabled val="1"/>
        </dgm:presLayoutVars>
      </dgm:prSet>
      <dgm:spPr/>
    </dgm:pt>
    <dgm:pt modelId="{1EA288F4-69CF-40D3-89C0-43C760BB855B}" type="pres">
      <dgm:prSet presAssocID="{DBC66F03-7AC4-4C0A-AC93-005BECF068FB}" presName="spacing" presStyleCnt="0"/>
      <dgm:spPr/>
    </dgm:pt>
    <dgm:pt modelId="{6FEB5533-EF8A-4347-961D-DBC743D33A4A}" type="pres">
      <dgm:prSet presAssocID="{33E6EFBC-B86A-4081-8468-2C42B3473300}" presName="composite" presStyleCnt="0"/>
      <dgm:spPr/>
    </dgm:pt>
    <dgm:pt modelId="{A41A4D31-5BB4-4A70-83CE-64F3EBFDB511}" type="pres">
      <dgm:prSet presAssocID="{33E6EFBC-B86A-4081-8468-2C42B347330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B3B5E6-6E4D-4F26-A4DA-F58011C4C9BB}" type="pres">
      <dgm:prSet presAssocID="{33E6EFBC-B86A-4081-8468-2C42B34733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477D17-DECE-4E2F-B43E-E83105C4293F}" type="presOf" srcId="{A370758F-86E7-4E7A-BD61-210D04963759}" destId="{FDF70764-AEB0-44E6-A301-5654B9BBCAA0}" srcOrd="0" destOrd="0" presId="urn:microsoft.com/office/officeart/2005/8/layout/vList3#2"/>
    <dgm:cxn modelId="{D937371C-04ED-4667-B0A1-6C47E2228BD2}" type="presOf" srcId="{BAB2BE57-B0A5-4340-9CA2-2071346CE1C8}" destId="{BEC52652-0CBC-41AF-8259-FEE3B9B01C8D}" srcOrd="0" destOrd="0" presId="urn:microsoft.com/office/officeart/2005/8/layout/vList3#2"/>
    <dgm:cxn modelId="{35B27342-8858-4673-A2AD-0793FC438914}" type="presOf" srcId="{23040720-3EBA-409B-A430-A9DFB01162F2}" destId="{1930BFF6-681D-4E31-9469-B25E72F5B15E}" srcOrd="0" destOrd="0" presId="urn:microsoft.com/office/officeart/2005/8/layout/vList3#2"/>
    <dgm:cxn modelId="{D968FDAB-8999-4C22-B7A7-2B5311570B9C}" srcId="{23040720-3EBA-409B-A430-A9DFB01162F2}" destId="{A370758F-86E7-4E7A-BD61-210D04963759}" srcOrd="1" destOrd="0" parTransId="{B2B66C0A-ED46-45A5-9473-80BE02E13D1E}" sibTransId="{DBC66F03-7AC4-4C0A-AC93-005BECF068FB}"/>
    <dgm:cxn modelId="{1167A7B8-9C24-4767-9549-AB5FEFA4A949}" type="presOf" srcId="{33E6EFBC-B86A-4081-8468-2C42B3473300}" destId="{96B3B5E6-6E4D-4F26-A4DA-F58011C4C9BB}" srcOrd="0" destOrd="0" presId="urn:microsoft.com/office/officeart/2005/8/layout/vList3#2"/>
    <dgm:cxn modelId="{6A4D93C5-E566-4D22-976C-60B776ABBEBA}" srcId="{23040720-3EBA-409B-A430-A9DFB01162F2}" destId="{33E6EFBC-B86A-4081-8468-2C42B3473300}" srcOrd="2" destOrd="0" parTransId="{9B479528-3CAC-4527-A177-860C9BA2BBC5}" sibTransId="{FE758BBF-7FA4-46CE-8FD1-AB4C8E7037B9}"/>
    <dgm:cxn modelId="{70326DCA-A22E-4207-B21C-4D1A15110035}" srcId="{23040720-3EBA-409B-A430-A9DFB01162F2}" destId="{BAB2BE57-B0A5-4340-9CA2-2071346CE1C8}" srcOrd="0" destOrd="0" parTransId="{40B73EC6-C41B-4B51-A69F-FBEE8F8748FB}" sibTransId="{E3DE744F-F4FE-4B0A-8EBE-E7FD719D4D7C}"/>
    <dgm:cxn modelId="{5F689821-29D9-4EA8-B9BC-CE5597214FBB}" type="presParOf" srcId="{1930BFF6-681D-4E31-9469-B25E72F5B15E}" destId="{83E62045-620F-426E-B72B-49AA33390A6B}" srcOrd="0" destOrd="0" presId="urn:microsoft.com/office/officeart/2005/8/layout/vList3#2"/>
    <dgm:cxn modelId="{D4A4D404-FAB6-442F-B531-875319BE5E19}" type="presParOf" srcId="{83E62045-620F-426E-B72B-49AA33390A6B}" destId="{987E9EA6-CABB-4B98-A94C-6084C14961D2}" srcOrd="0" destOrd="0" presId="urn:microsoft.com/office/officeart/2005/8/layout/vList3#2"/>
    <dgm:cxn modelId="{1815BE6E-0AEC-4C7A-8867-BC39D89DF26A}" type="presParOf" srcId="{83E62045-620F-426E-B72B-49AA33390A6B}" destId="{BEC52652-0CBC-41AF-8259-FEE3B9B01C8D}" srcOrd="1" destOrd="0" presId="urn:microsoft.com/office/officeart/2005/8/layout/vList3#2"/>
    <dgm:cxn modelId="{3FBD0CC5-8C13-468B-B9C9-7B2CBDC0937C}" type="presParOf" srcId="{1930BFF6-681D-4E31-9469-B25E72F5B15E}" destId="{55973E06-8515-4908-A9DB-FE6071E04D0F}" srcOrd="1" destOrd="0" presId="urn:microsoft.com/office/officeart/2005/8/layout/vList3#2"/>
    <dgm:cxn modelId="{BA3C0919-8C3A-46C6-98CA-D9ACD283FCBA}" type="presParOf" srcId="{1930BFF6-681D-4E31-9469-B25E72F5B15E}" destId="{F4D83701-F0B9-487E-949E-E4CD871171A7}" srcOrd="2" destOrd="0" presId="urn:microsoft.com/office/officeart/2005/8/layout/vList3#2"/>
    <dgm:cxn modelId="{50D605F1-397F-483A-B508-EFE555548146}" type="presParOf" srcId="{F4D83701-F0B9-487E-949E-E4CD871171A7}" destId="{65CF57D3-31D7-40FB-8056-F93CC7409F86}" srcOrd="0" destOrd="0" presId="urn:microsoft.com/office/officeart/2005/8/layout/vList3#2"/>
    <dgm:cxn modelId="{97B4025A-D29D-41F3-A9D7-C2EB2A1984C5}" type="presParOf" srcId="{F4D83701-F0B9-487E-949E-E4CD871171A7}" destId="{FDF70764-AEB0-44E6-A301-5654B9BBCAA0}" srcOrd="1" destOrd="0" presId="urn:microsoft.com/office/officeart/2005/8/layout/vList3#2"/>
    <dgm:cxn modelId="{846A1F17-A968-403B-A010-0A249A4A719D}" type="presParOf" srcId="{1930BFF6-681D-4E31-9469-B25E72F5B15E}" destId="{1EA288F4-69CF-40D3-89C0-43C760BB855B}" srcOrd="3" destOrd="0" presId="urn:microsoft.com/office/officeart/2005/8/layout/vList3#2"/>
    <dgm:cxn modelId="{BB28B130-2F42-4D0E-95B9-3251064C081D}" type="presParOf" srcId="{1930BFF6-681D-4E31-9469-B25E72F5B15E}" destId="{6FEB5533-EF8A-4347-961D-DBC743D33A4A}" srcOrd="4" destOrd="0" presId="urn:microsoft.com/office/officeart/2005/8/layout/vList3#2"/>
    <dgm:cxn modelId="{FC0F8FCC-3D39-472D-A137-5A6B3CF53361}" type="presParOf" srcId="{6FEB5533-EF8A-4347-961D-DBC743D33A4A}" destId="{A41A4D31-5BB4-4A70-83CE-64F3EBFDB511}" srcOrd="0" destOrd="0" presId="urn:microsoft.com/office/officeart/2005/8/layout/vList3#2"/>
    <dgm:cxn modelId="{241BCC10-5A4B-42B0-A79A-F6F08A5F4F32}" type="presParOf" srcId="{6FEB5533-EF8A-4347-961D-DBC743D33A4A}" destId="{96B3B5E6-6E4D-4F26-A4DA-F58011C4C9B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B2CD0-19FE-4207-8062-70884088D21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648A1A-D262-4F0E-8157-28347D44B912}">
      <dgm:prSet phldrT="[Texto]" custT="1"/>
      <dgm:spPr/>
      <dgm:t>
        <a:bodyPr/>
        <a:lstStyle/>
        <a:p>
          <a:r>
            <a:rPr lang="es-ES" sz="2400" dirty="0"/>
            <a:t>2014</a:t>
          </a:r>
        </a:p>
      </dgm:t>
    </dgm:pt>
    <dgm:pt modelId="{4BB636B8-0536-4C0C-977E-34495F75899C}" type="parTrans" cxnId="{6D202155-2078-4E00-BAFE-13C3876FC779}">
      <dgm:prSet/>
      <dgm:spPr/>
      <dgm:t>
        <a:bodyPr/>
        <a:lstStyle/>
        <a:p>
          <a:endParaRPr lang="es-ES"/>
        </a:p>
      </dgm:t>
    </dgm:pt>
    <dgm:pt modelId="{E070C99B-2470-4587-B1FE-4659FE6214AA}" type="sibTrans" cxnId="{6D202155-2078-4E00-BAFE-13C3876FC779}">
      <dgm:prSet/>
      <dgm:spPr/>
      <dgm:t>
        <a:bodyPr/>
        <a:lstStyle/>
        <a:p>
          <a:endParaRPr lang="es-ES"/>
        </a:p>
      </dgm:t>
    </dgm:pt>
    <dgm:pt modelId="{13D66A27-DD2F-45DB-8279-BB67E66AEB8E}" type="pres">
      <dgm:prSet presAssocID="{87DB2CD0-19FE-4207-8062-70884088D212}" presName="arrowDiagram" presStyleCnt="0">
        <dgm:presLayoutVars>
          <dgm:chMax val="5"/>
          <dgm:dir/>
          <dgm:resizeHandles val="exact"/>
        </dgm:presLayoutVars>
      </dgm:prSet>
      <dgm:spPr/>
    </dgm:pt>
    <dgm:pt modelId="{AECA589D-E66F-410F-99B4-9BEBD04620B6}" type="pres">
      <dgm:prSet presAssocID="{87DB2CD0-19FE-4207-8062-70884088D212}" presName="arrow" presStyleLbl="bgShp" presStyleIdx="0" presStyleCnt="1"/>
      <dgm:spPr/>
    </dgm:pt>
    <dgm:pt modelId="{C4AB532F-9369-471A-B185-1C33A04CFD7E}" type="pres">
      <dgm:prSet presAssocID="{87DB2CD0-19FE-4207-8062-70884088D212}" presName="arrowDiagram1" presStyleCnt="0">
        <dgm:presLayoutVars>
          <dgm:bulletEnabled val="1"/>
        </dgm:presLayoutVars>
      </dgm:prSet>
      <dgm:spPr/>
    </dgm:pt>
    <dgm:pt modelId="{23972A72-0E9F-4F47-B506-111897E853B4}" type="pres">
      <dgm:prSet presAssocID="{0E648A1A-D262-4F0E-8157-28347D44B912}" presName="bullet1" presStyleLbl="node1" presStyleIdx="0" presStyleCnt="1" custScaleX="59627" custScaleY="68074" custLinFactX="-400000" custLinFactY="159254" custLinFactNeighborX="-459716" custLinFactNeighborY="200000"/>
      <dgm:spPr/>
    </dgm:pt>
    <dgm:pt modelId="{B4F39089-7021-4956-B6CF-AEC86419D6B9}" type="pres">
      <dgm:prSet presAssocID="{0E648A1A-D262-4F0E-8157-28347D44B912}" presName="textBox1" presStyleLbl="revTx" presStyleIdx="0" presStyleCnt="1" custScaleX="47654" custScaleY="10684" custLinFactNeighborX="-96642" custLinFactNeighborY="20322">
        <dgm:presLayoutVars>
          <dgm:bulletEnabled val="1"/>
        </dgm:presLayoutVars>
      </dgm:prSet>
      <dgm:spPr/>
    </dgm:pt>
  </dgm:ptLst>
  <dgm:cxnLst>
    <dgm:cxn modelId="{6D202155-2078-4E00-BAFE-13C3876FC779}" srcId="{87DB2CD0-19FE-4207-8062-70884088D212}" destId="{0E648A1A-D262-4F0E-8157-28347D44B912}" srcOrd="0" destOrd="0" parTransId="{4BB636B8-0536-4C0C-977E-34495F75899C}" sibTransId="{E070C99B-2470-4587-B1FE-4659FE6214AA}"/>
    <dgm:cxn modelId="{58E0F9AD-C3E8-43F4-91C5-E753FC9F67C3}" type="presOf" srcId="{87DB2CD0-19FE-4207-8062-70884088D212}" destId="{13D66A27-DD2F-45DB-8279-BB67E66AEB8E}" srcOrd="0" destOrd="0" presId="urn:microsoft.com/office/officeart/2005/8/layout/arrow2"/>
    <dgm:cxn modelId="{89B621B0-6BDE-4AD5-A929-E10E870B09A3}" type="presOf" srcId="{0E648A1A-D262-4F0E-8157-28347D44B912}" destId="{B4F39089-7021-4956-B6CF-AEC86419D6B9}" srcOrd="0" destOrd="0" presId="urn:microsoft.com/office/officeart/2005/8/layout/arrow2"/>
    <dgm:cxn modelId="{8C221478-5508-4805-9262-5925A401E7AC}" type="presParOf" srcId="{13D66A27-DD2F-45DB-8279-BB67E66AEB8E}" destId="{AECA589D-E66F-410F-99B4-9BEBD04620B6}" srcOrd="0" destOrd="0" presId="urn:microsoft.com/office/officeart/2005/8/layout/arrow2"/>
    <dgm:cxn modelId="{7A118239-E858-4217-80FB-693B5F82EAD7}" type="presParOf" srcId="{13D66A27-DD2F-45DB-8279-BB67E66AEB8E}" destId="{C4AB532F-9369-471A-B185-1C33A04CFD7E}" srcOrd="1" destOrd="0" presId="urn:microsoft.com/office/officeart/2005/8/layout/arrow2"/>
    <dgm:cxn modelId="{ACB4EA24-443F-41BC-9515-4F61183267DE}" type="presParOf" srcId="{C4AB532F-9369-471A-B185-1C33A04CFD7E}" destId="{23972A72-0E9F-4F47-B506-111897E853B4}" srcOrd="0" destOrd="0" presId="urn:microsoft.com/office/officeart/2005/8/layout/arrow2"/>
    <dgm:cxn modelId="{315CA003-B3F4-4466-8EE0-90B796F98C86}" type="presParOf" srcId="{C4AB532F-9369-471A-B185-1C33A04CFD7E}" destId="{B4F39089-7021-4956-B6CF-AEC86419D6B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05C5E-933B-4DEB-AACD-76C8CA412B7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86CD94-FB0A-49D4-BD88-DC40F916C9EC}">
      <dgm:prSet phldrT="[Texto]" custT="1"/>
      <dgm:spPr/>
      <dgm:t>
        <a:bodyPr/>
        <a:lstStyle/>
        <a:p>
          <a:r>
            <a:rPr lang="es-ES" sz="4800" b="1" dirty="0"/>
            <a:t>SAT</a:t>
          </a:r>
        </a:p>
      </dgm:t>
    </dgm:pt>
    <dgm:pt modelId="{66FA450F-E97D-418C-9A87-B3F764EC0987}" type="parTrans" cxnId="{3C8003E3-A7C2-4AED-BB28-C91E150FA54D}">
      <dgm:prSet/>
      <dgm:spPr/>
      <dgm:t>
        <a:bodyPr/>
        <a:lstStyle/>
        <a:p>
          <a:endParaRPr lang="es-ES"/>
        </a:p>
      </dgm:t>
    </dgm:pt>
    <dgm:pt modelId="{49C7BC11-CD80-40C6-B5BA-4D21FB2910F8}" type="sibTrans" cxnId="{3C8003E3-A7C2-4AED-BB28-C91E150FA54D}">
      <dgm:prSet/>
      <dgm:spPr/>
      <dgm:t>
        <a:bodyPr/>
        <a:lstStyle/>
        <a:p>
          <a:endParaRPr lang="es-ES"/>
        </a:p>
      </dgm:t>
    </dgm:pt>
    <dgm:pt modelId="{082AE273-DC00-4A1E-8A47-0B3F2B2D9742}">
      <dgm:prSet phldrT="[Texto]" custT="1"/>
      <dgm:spPr/>
      <dgm:t>
        <a:bodyPr/>
        <a:lstStyle/>
        <a:p>
          <a:r>
            <a:rPr lang="es-ES" sz="1800" dirty="0"/>
            <a:t>Red multidisciplinaria</a:t>
          </a:r>
        </a:p>
      </dgm:t>
    </dgm:pt>
    <dgm:pt modelId="{DB16C168-975E-4317-AD49-9E5C2221FE6D}" type="parTrans" cxnId="{B0A26633-4809-425B-9B70-78A27F8C23F5}">
      <dgm:prSet/>
      <dgm:spPr/>
      <dgm:t>
        <a:bodyPr/>
        <a:lstStyle/>
        <a:p>
          <a:endParaRPr lang="es-ES"/>
        </a:p>
      </dgm:t>
    </dgm:pt>
    <dgm:pt modelId="{D2F9F889-7284-4228-9D73-69D426CA2D98}" type="sibTrans" cxnId="{B0A26633-4809-425B-9B70-78A27F8C23F5}">
      <dgm:prSet/>
      <dgm:spPr/>
      <dgm:t>
        <a:bodyPr/>
        <a:lstStyle/>
        <a:p>
          <a:endParaRPr lang="es-ES"/>
        </a:p>
      </dgm:t>
    </dgm:pt>
    <dgm:pt modelId="{3A988A29-595D-48EE-9388-34898C950E91}">
      <dgm:prSet phldrT="[Texto]"/>
      <dgm:spPr/>
      <dgm:t>
        <a:bodyPr/>
        <a:lstStyle/>
        <a:p>
          <a:r>
            <a:rPr lang="es-ES" dirty="0"/>
            <a:t>Interinstitucional</a:t>
          </a:r>
        </a:p>
      </dgm:t>
    </dgm:pt>
    <dgm:pt modelId="{1A0DB28A-3C4B-4B22-9C75-BA364F96A678}" type="parTrans" cxnId="{C1B84E5D-32CF-4539-9476-2D2EB0DCCE34}">
      <dgm:prSet/>
      <dgm:spPr/>
      <dgm:t>
        <a:bodyPr/>
        <a:lstStyle/>
        <a:p>
          <a:endParaRPr lang="es-ES"/>
        </a:p>
      </dgm:t>
    </dgm:pt>
    <dgm:pt modelId="{35C06BD5-AF43-4A92-8FCD-63B1489558EF}" type="sibTrans" cxnId="{C1B84E5D-32CF-4539-9476-2D2EB0DCCE34}">
      <dgm:prSet/>
      <dgm:spPr/>
      <dgm:t>
        <a:bodyPr/>
        <a:lstStyle/>
        <a:p>
          <a:endParaRPr lang="es-ES"/>
        </a:p>
      </dgm:t>
    </dgm:pt>
    <dgm:pt modelId="{5865054C-779C-4FE2-87B4-84F2441FD59B}">
      <dgm:prSet phldrT="[Texto]"/>
      <dgm:spPr/>
      <dgm:t>
        <a:bodyPr/>
        <a:lstStyle/>
        <a:p>
          <a:r>
            <a:rPr lang="es-ES" dirty="0"/>
            <a:t>Actores claves</a:t>
          </a:r>
        </a:p>
      </dgm:t>
    </dgm:pt>
    <dgm:pt modelId="{798E31FC-F108-4BF9-9006-4C87CFD12884}" type="parTrans" cxnId="{D3E041A8-2717-40D3-A3C9-D32F7B9433E0}">
      <dgm:prSet/>
      <dgm:spPr/>
      <dgm:t>
        <a:bodyPr/>
        <a:lstStyle/>
        <a:p>
          <a:endParaRPr lang="es-ES"/>
        </a:p>
      </dgm:t>
    </dgm:pt>
    <dgm:pt modelId="{0C50603C-BEC5-44C7-9FE0-AED508327684}" type="sibTrans" cxnId="{D3E041A8-2717-40D3-A3C9-D32F7B9433E0}">
      <dgm:prSet/>
      <dgm:spPr/>
      <dgm:t>
        <a:bodyPr/>
        <a:lstStyle/>
        <a:p>
          <a:endParaRPr lang="es-ES"/>
        </a:p>
      </dgm:t>
    </dgm:pt>
    <dgm:pt modelId="{317EEF8A-E85B-4133-96AE-469DB69B87CF}" type="pres">
      <dgm:prSet presAssocID="{36F05C5E-933B-4DEB-AACD-76C8CA412B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D49DBE-F617-49FC-AE63-019EA41AF174}" type="pres">
      <dgm:prSet presAssocID="{0986CD94-FB0A-49D4-BD88-DC40F916C9EC}" presName="centerShape" presStyleLbl="node0" presStyleIdx="0" presStyleCnt="1"/>
      <dgm:spPr/>
    </dgm:pt>
    <dgm:pt modelId="{EF67ECE6-C6C3-4922-9915-C17C35248EC7}" type="pres">
      <dgm:prSet presAssocID="{DB16C168-975E-4317-AD49-9E5C2221FE6D}" presName="parTrans" presStyleLbl="bgSibTrans2D1" presStyleIdx="0" presStyleCnt="3" custScaleX="44977" custLinFactNeighborX="49448" custLinFactNeighborY="66068"/>
      <dgm:spPr/>
    </dgm:pt>
    <dgm:pt modelId="{57315CF2-E904-4DB7-985E-40BBA9C017C5}" type="pres">
      <dgm:prSet presAssocID="{082AE273-DC00-4A1E-8A47-0B3F2B2D9742}" presName="node" presStyleLbl="node1" presStyleIdx="0" presStyleCnt="3" custScaleX="142733" custRadScaleRad="99012" custRadScaleInc="-271">
        <dgm:presLayoutVars>
          <dgm:bulletEnabled val="1"/>
        </dgm:presLayoutVars>
      </dgm:prSet>
      <dgm:spPr/>
    </dgm:pt>
    <dgm:pt modelId="{324D1330-E20D-4DBF-B10B-201E0C6B356D}" type="pres">
      <dgm:prSet presAssocID="{1A0DB28A-3C4B-4B22-9C75-BA364F96A678}" presName="parTrans" presStyleLbl="bgSibTrans2D1" presStyleIdx="1" presStyleCnt="3" custLinFactNeighborX="-2968" custLinFactNeighborY="51081"/>
      <dgm:spPr/>
    </dgm:pt>
    <dgm:pt modelId="{D1E444A3-0D71-4216-BFC4-4B93EB6643E2}" type="pres">
      <dgm:prSet presAssocID="{3A988A29-595D-48EE-9388-34898C950E91}" presName="node" presStyleLbl="node1" presStyleIdx="1" presStyleCnt="3" custScaleX="138756">
        <dgm:presLayoutVars>
          <dgm:bulletEnabled val="1"/>
        </dgm:presLayoutVars>
      </dgm:prSet>
      <dgm:spPr/>
    </dgm:pt>
    <dgm:pt modelId="{001F1B4C-E6D8-4FD5-93CD-037EC3A946E9}" type="pres">
      <dgm:prSet presAssocID="{798E31FC-F108-4BF9-9006-4C87CFD12884}" presName="parTrans" presStyleLbl="bgSibTrans2D1" presStyleIdx="2" presStyleCnt="3" custScaleX="68462" custLinFactNeighborX="-48163" custLinFactNeighborY="37839"/>
      <dgm:spPr/>
    </dgm:pt>
    <dgm:pt modelId="{4BBEA39C-3877-41EF-AC76-09898F5FC189}" type="pres">
      <dgm:prSet presAssocID="{5865054C-779C-4FE2-87B4-84F2441FD59B}" presName="node" presStyleLbl="node1" presStyleIdx="2" presStyleCnt="3" custScaleX="142432" custRadScaleRad="102784" custRadScaleInc="2688">
        <dgm:presLayoutVars>
          <dgm:bulletEnabled val="1"/>
        </dgm:presLayoutVars>
      </dgm:prSet>
      <dgm:spPr/>
    </dgm:pt>
  </dgm:ptLst>
  <dgm:cxnLst>
    <dgm:cxn modelId="{00F92D05-1D7C-4FC6-BACE-B42E13D78F45}" type="presOf" srcId="{0986CD94-FB0A-49D4-BD88-DC40F916C9EC}" destId="{54D49DBE-F617-49FC-AE63-019EA41AF174}" srcOrd="0" destOrd="0" presId="urn:microsoft.com/office/officeart/2005/8/layout/radial4"/>
    <dgm:cxn modelId="{B0A26633-4809-425B-9B70-78A27F8C23F5}" srcId="{0986CD94-FB0A-49D4-BD88-DC40F916C9EC}" destId="{082AE273-DC00-4A1E-8A47-0B3F2B2D9742}" srcOrd="0" destOrd="0" parTransId="{DB16C168-975E-4317-AD49-9E5C2221FE6D}" sibTransId="{D2F9F889-7284-4228-9D73-69D426CA2D98}"/>
    <dgm:cxn modelId="{CA5C7440-419E-494B-8BF9-2B185767E524}" type="presOf" srcId="{3A988A29-595D-48EE-9388-34898C950E91}" destId="{D1E444A3-0D71-4216-BFC4-4B93EB6643E2}" srcOrd="0" destOrd="0" presId="urn:microsoft.com/office/officeart/2005/8/layout/radial4"/>
    <dgm:cxn modelId="{C1B84E5D-32CF-4539-9476-2D2EB0DCCE34}" srcId="{0986CD94-FB0A-49D4-BD88-DC40F916C9EC}" destId="{3A988A29-595D-48EE-9388-34898C950E91}" srcOrd="1" destOrd="0" parTransId="{1A0DB28A-3C4B-4B22-9C75-BA364F96A678}" sibTransId="{35C06BD5-AF43-4A92-8FCD-63B1489558EF}"/>
    <dgm:cxn modelId="{36334D57-501F-46A6-B269-37BEE5879512}" type="presOf" srcId="{1A0DB28A-3C4B-4B22-9C75-BA364F96A678}" destId="{324D1330-E20D-4DBF-B10B-201E0C6B356D}" srcOrd="0" destOrd="0" presId="urn:microsoft.com/office/officeart/2005/8/layout/radial4"/>
    <dgm:cxn modelId="{0B39E590-A6BA-48A5-8B78-38EC07536CA0}" type="presOf" srcId="{798E31FC-F108-4BF9-9006-4C87CFD12884}" destId="{001F1B4C-E6D8-4FD5-93CD-037EC3A946E9}" srcOrd="0" destOrd="0" presId="urn:microsoft.com/office/officeart/2005/8/layout/radial4"/>
    <dgm:cxn modelId="{6665719B-DDA0-4EF3-AD07-5BD62C55DA23}" type="presOf" srcId="{5865054C-779C-4FE2-87B4-84F2441FD59B}" destId="{4BBEA39C-3877-41EF-AC76-09898F5FC189}" srcOrd="0" destOrd="0" presId="urn:microsoft.com/office/officeart/2005/8/layout/radial4"/>
    <dgm:cxn modelId="{D3E041A8-2717-40D3-A3C9-D32F7B9433E0}" srcId="{0986CD94-FB0A-49D4-BD88-DC40F916C9EC}" destId="{5865054C-779C-4FE2-87B4-84F2441FD59B}" srcOrd="2" destOrd="0" parTransId="{798E31FC-F108-4BF9-9006-4C87CFD12884}" sibTransId="{0C50603C-BEC5-44C7-9FE0-AED508327684}"/>
    <dgm:cxn modelId="{82AB2BBD-2BE6-473E-9F86-47D68DB6F2F3}" type="presOf" srcId="{DB16C168-975E-4317-AD49-9E5C2221FE6D}" destId="{EF67ECE6-C6C3-4922-9915-C17C35248EC7}" srcOrd="0" destOrd="0" presId="urn:microsoft.com/office/officeart/2005/8/layout/radial4"/>
    <dgm:cxn modelId="{8DA93AE0-2BAE-4F9A-BAAB-9B1048D3D846}" type="presOf" srcId="{082AE273-DC00-4A1E-8A47-0B3F2B2D9742}" destId="{57315CF2-E904-4DB7-985E-40BBA9C017C5}" srcOrd="0" destOrd="0" presId="urn:microsoft.com/office/officeart/2005/8/layout/radial4"/>
    <dgm:cxn modelId="{3C8003E3-A7C2-4AED-BB28-C91E150FA54D}" srcId="{36F05C5E-933B-4DEB-AACD-76C8CA412B79}" destId="{0986CD94-FB0A-49D4-BD88-DC40F916C9EC}" srcOrd="0" destOrd="0" parTransId="{66FA450F-E97D-418C-9A87-B3F764EC0987}" sibTransId="{49C7BC11-CD80-40C6-B5BA-4D21FB2910F8}"/>
    <dgm:cxn modelId="{3C7528EF-ED36-4121-A3C7-B12E7FE4F83D}" type="presOf" srcId="{36F05C5E-933B-4DEB-AACD-76C8CA412B79}" destId="{317EEF8A-E85B-4133-96AE-469DB69B87CF}" srcOrd="0" destOrd="0" presId="urn:microsoft.com/office/officeart/2005/8/layout/radial4"/>
    <dgm:cxn modelId="{74133961-3369-4581-8469-8CB9047416E0}" type="presParOf" srcId="{317EEF8A-E85B-4133-96AE-469DB69B87CF}" destId="{54D49DBE-F617-49FC-AE63-019EA41AF174}" srcOrd="0" destOrd="0" presId="urn:microsoft.com/office/officeart/2005/8/layout/radial4"/>
    <dgm:cxn modelId="{A5E7C2B0-E64B-49F7-A227-B4E612822CDC}" type="presParOf" srcId="{317EEF8A-E85B-4133-96AE-469DB69B87CF}" destId="{EF67ECE6-C6C3-4922-9915-C17C35248EC7}" srcOrd="1" destOrd="0" presId="urn:microsoft.com/office/officeart/2005/8/layout/radial4"/>
    <dgm:cxn modelId="{BFCBDF5E-4628-4FD6-B33C-D2881AD30CFD}" type="presParOf" srcId="{317EEF8A-E85B-4133-96AE-469DB69B87CF}" destId="{57315CF2-E904-4DB7-985E-40BBA9C017C5}" srcOrd="2" destOrd="0" presId="urn:microsoft.com/office/officeart/2005/8/layout/radial4"/>
    <dgm:cxn modelId="{BB55B810-22E0-4E8D-A5FE-A6483834B407}" type="presParOf" srcId="{317EEF8A-E85B-4133-96AE-469DB69B87CF}" destId="{324D1330-E20D-4DBF-B10B-201E0C6B356D}" srcOrd="3" destOrd="0" presId="urn:microsoft.com/office/officeart/2005/8/layout/radial4"/>
    <dgm:cxn modelId="{7F89B23F-401F-41B6-B0A7-D4557FE24F42}" type="presParOf" srcId="{317EEF8A-E85B-4133-96AE-469DB69B87CF}" destId="{D1E444A3-0D71-4216-BFC4-4B93EB6643E2}" srcOrd="4" destOrd="0" presId="urn:microsoft.com/office/officeart/2005/8/layout/radial4"/>
    <dgm:cxn modelId="{53520605-DEB5-4CFD-955A-8A7FF2D407CC}" type="presParOf" srcId="{317EEF8A-E85B-4133-96AE-469DB69B87CF}" destId="{001F1B4C-E6D8-4FD5-93CD-037EC3A946E9}" srcOrd="5" destOrd="0" presId="urn:microsoft.com/office/officeart/2005/8/layout/radial4"/>
    <dgm:cxn modelId="{302785A6-9E06-4617-A723-0D9A5313234E}" type="presParOf" srcId="{317EEF8A-E85B-4133-96AE-469DB69B87CF}" destId="{4BBEA39C-3877-41EF-AC76-09898F5FC18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03BB0-5D75-4045-BD79-D0B25A43A0B1}" type="doc">
      <dgm:prSet loTypeId="urn:microsoft.com/office/officeart/2005/8/layout/equation2" loCatId="process" qsTypeId="urn:microsoft.com/office/officeart/2005/8/quickstyle/simple1" qsCatId="simple" csTypeId="urn:microsoft.com/office/officeart/2005/8/colors/colorful1#4" csCatId="colorful" phldr="1"/>
      <dgm:spPr/>
    </dgm:pt>
    <dgm:pt modelId="{E96C8A38-F479-402B-87AE-BE8E2D28BA79}">
      <dgm:prSet phldrT="[Texto]" custT="1"/>
      <dgm:spPr/>
      <dgm:t>
        <a:bodyPr/>
        <a:lstStyle/>
        <a:p>
          <a:r>
            <a:rPr lang="es-ES" sz="4000" b="1" dirty="0"/>
            <a:t>NSP</a:t>
          </a:r>
        </a:p>
      </dgm:t>
    </dgm:pt>
    <dgm:pt modelId="{F5853339-88E8-46EC-A97F-3001745086E4}" type="parTrans" cxnId="{5775F0C2-F064-432A-92DD-458109EA2F4F}">
      <dgm:prSet/>
      <dgm:spPr/>
      <dgm:t>
        <a:bodyPr/>
        <a:lstStyle/>
        <a:p>
          <a:endParaRPr lang="es-ES"/>
        </a:p>
      </dgm:t>
    </dgm:pt>
    <dgm:pt modelId="{9C121A2E-5D7A-4AAC-8759-FEB3F5832631}" type="sibTrans" cxnId="{5775F0C2-F064-432A-92DD-458109EA2F4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23AE225A-2199-4E13-A321-2D3DA5D9198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400" b="1" dirty="0"/>
            <a:t>Fenómeno drogas emergentes</a:t>
          </a:r>
        </a:p>
      </dgm:t>
    </dgm:pt>
    <dgm:pt modelId="{420077EE-ECCE-4A04-9DF0-F3ADD9042CB6}" type="parTrans" cxnId="{205E52BC-E7D2-43E6-8ACA-C9E7D1278B52}">
      <dgm:prSet/>
      <dgm:spPr/>
      <dgm:t>
        <a:bodyPr/>
        <a:lstStyle/>
        <a:p>
          <a:endParaRPr lang="es-ES"/>
        </a:p>
      </dgm:t>
    </dgm:pt>
    <dgm:pt modelId="{246DD468-AC1A-4946-9599-5C8FAB7184BA}" type="sibTrans" cxnId="{205E52BC-E7D2-43E6-8ACA-C9E7D1278B5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17D1403-028A-4ED7-918A-B3E9DFC9092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err="1"/>
            <a:t>SATdrogas</a:t>
          </a:r>
          <a:endParaRPr lang="es-ES" dirty="0"/>
        </a:p>
      </dgm:t>
    </dgm:pt>
    <dgm:pt modelId="{44334AF3-D2E9-464C-BC54-3BBCC9BA7B65}" type="parTrans" cxnId="{0FBCE7DE-A925-4030-8917-4718BC4BFC45}">
      <dgm:prSet/>
      <dgm:spPr/>
      <dgm:t>
        <a:bodyPr/>
        <a:lstStyle/>
        <a:p>
          <a:endParaRPr lang="es-ES"/>
        </a:p>
      </dgm:t>
    </dgm:pt>
    <dgm:pt modelId="{76B17278-DE75-44BD-8E47-769BA7B3453D}" type="sibTrans" cxnId="{0FBCE7DE-A925-4030-8917-4718BC4BFC45}">
      <dgm:prSet/>
      <dgm:spPr/>
      <dgm:t>
        <a:bodyPr/>
        <a:lstStyle/>
        <a:p>
          <a:endParaRPr lang="es-ES"/>
        </a:p>
      </dgm:t>
    </dgm:pt>
    <dgm:pt modelId="{C30DBADC-2EF5-476F-91C9-91DB67B8AF68}" type="pres">
      <dgm:prSet presAssocID="{26D03BB0-5D75-4045-BD79-D0B25A43A0B1}" presName="Name0" presStyleCnt="0">
        <dgm:presLayoutVars>
          <dgm:dir/>
          <dgm:resizeHandles val="exact"/>
        </dgm:presLayoutVars>
      </dgm:prSet>
      <dgm:spPr/>
    </dgm:pt>
    <dgm:pt modelId="{2735A5CF-DEB5-44EE-87FA-C0A7ACA0865B}" type="pres">
      <dgm:prSet presAssocID="{26D03BB0-5D75-4045-BD79-D0B25A43A0B1}" presName="vNodes" presStyleCnt="0"/>
      <dgm:spPr/>
    </dgm:pt>
    <dgm:pt modelId="{AC97CF36-A370-4DB7-BF25-0773BD1D2897}" type="pres">
      <dgm:prSet presAssocID="{E96C8A38-F479-402B-87AE-BE8E2D28BA79}" presName="node" presStyleLbl="node1" presStyleIdx="0" presStyleCnt="3">
        <dgm:presLayoutVars>
          <dgm:bulletEnabled val="1"/>
        </dgm:presLayoutVars>
      </dgm:prSet>
      <dgm:spPr/>
    </dgm:pt>
    <dgm:pt modelId="{A9ABD7CA-319D-429E-A71F-B59D60D9454C}" type="pres">
      <dgm:prSet presAssocID="{9C121A2E-5D7A-4AAC-8759-FEB3F5832631}" presName="spacerT" presStyleCnt="0"/>
      <dgm:spPr/>
    </dgm:pt>
    <dgm:pt modelId="{65BD90EB-79B9-4044-8739-4D5EE9DEA2B3}" type="pres">
      <dgm:prSet presAssocID="{9C121A2E-5D7A-4AAC-8759-FEB3F5832631}" presName="sibTrans" presStyleLbl="sibTrans2D1" presStyleIdx="0" presStyleCnt="2"/>
      <dgm:spPr/>
    </dgm:pt>
    <dgm:pt modelId="{65B4B384-9A36-48D4-A90B-BFC2CE76F559}" type="pres">
      <dgm:prSet presAssocID="{9C121A2E-5D7A-4AAC-8759-FEB3F5832631}" presName="spacerB" presStyleCnt="0"/>
      <dgm:spPr/>
    </dgm:pt>
    <dgm:pt modelId="{ACAACC00-E8A9-4146-A5EE-34B5E980EED9}" type="pres">
      <dgm:prSet presAssocID="{23AE225A-2199-4E13-A321-2D3DA5D9198A}" presName="node" presStyleLbl="node1" presStyleIdx="1" presStyleCnt="3" custScaleX="117153">
        <dgm:presLayoutVars>
          <dgm:bulletEnabled val="1"/>
        </dgm:presLayoutVars>
      </dgm:prSet>
      <dgm:spPr/>
    </dgm:pt>
    <dgm:pt modelId="{09DAB81F-695E-4F98-8CEC-F3D55CA26A0C}" type="pres">
      <dgm:prSet presAssocID="{26D03BB0-5D75-4045-BD79-D0B25A43A0B1}" presName="sibTransLast" presStyleLbl="sibTrans2D1" presStyleIdx="1" presStyleCnt="2"/>
      <dgm:spPr/>
    </dgm:pt>
    <dgm:pt modelId="{4D6042E7-5E54-436A-8BEB-5761A53CA865}" type="pres">
      <dgm:prSet presAssocID="{26D03BB0-5D75-4045-BD79-D0B25A43A0B1}" presName="connectorText" presStyleLbl="sibTrans2D1" presStyleIdx="1" presStyleCnt="2"/>
      <dgm:spPr/>
    </dgm:pt>
    <dgm:pt modelId="{45BE7A3B-BB9D-4F5B-A3DB-E5EA65D43823}" type="pres">
      <dgm:prSet presAssocID="{26D03BB0-5D75-4045-BD79-D0B25A43A0B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F8F8811-0C91-434D-A5CB-426F6039E15F}" type="presOf" srcId="{9C121A2E-5D7A-4AAC-8759-FEB3F5832631}" destId="{65BD90EB-79B9-4044-8739-4D5EE9DEA2B3}" srcOrd="0" destOrd="0" presId="urn:microsoft.com/office/officeart/2005/8/layout/equation2"/>
    <dgm:cxn modelId="{0F3DC232-3C93-4CFF-B683-339DF6061451}" type="presOf" srcId="{246DD468-AC1A-4946-9599-5C8FAB7184BA}" destId="{4D6042E7-5E54-436A-8BEB-5761A53CA865}" srcOrd="1" destOrd="0" presId="urn:microsoft.com/office/officeart/2005/8/layout/equation2"/>
    <dgm:cxn modelId="{F6EDFE6A-E08B-4638-85B6-2BA30D524EA1}" type="presOf" srcId="{26D03BB0-5D75-4045-BD79-D0B25A43A0B1}" destId="{C30DBADC-2EF5-476F-91C9-91DB67B8AF68}" srcOrd="0" destOrd="0" presId="urn:microsoft.com/office/officeart/2005/8/layout/equation2"/>
    <dgm:cxn modelId="{5158E652-5008-4598-9F2E-00EE120CBECF}" type="presOf" srcId="{117D1403-028A-4ED7-918A-B3E9DFC90920}" destId="{45BE7A3B-BB9D-4F5B-A3DB-E5EA65D43823}" srcOrd="0" destOrd="0" presId="urn:microsoft.com/office/officeart/2005/8/layout/equation2"/>
    <dgm:cxn modelId="{205E52BC-E7D2-43E6-8ACA-C9E7D1278B52}" srcId="{26D03BB0-5D75-4045-BD79-D0B25A43A0B1}" destId="{23AE225A-2199-4E13-A321-2D3DA5D9198A}" srcOrd="1" destOrd="0" parTransId="{420077EE-ECCE-4A04-9DF0-F3ADD9042CB6}" sibTransId="{246DD468-AC1A-4946-9599-5C8FAB7184BA}"/>
    <dgm:cxn modelId="{5775F0C2-F064-432A-92DD-458109EA2F4F}" srcId="{26D03BB0-5D75-4045-BD79-D0B25A43A0B1}" destId="{E96C8A38-F479-402B-87AE-BE8E2D28BA79}" srcOrd="0" destOrd="0" parTransId="{F5853339-88E8-46EC-A97F-3001745086E4}" sibTransId="{9C121A2E-5D7A-4AAC-8759-FEB3F5832631}"/>
    <dgm:cxn modelId="{F4343BC6-8F9B-4DBB-92B2-3BFF50E35567}" type="presOf" srcId="{23AE225A-2199-4E13-A321-2D3DA5D9198A}" destId="{ACAACC00-E8A9-4146-A5EE-34B5E980EED9}" srcOrd="0" destOrd="0" presId="urn:microsoft.com/office/officeart/2005/8/layout/equation2"/>
    <dgm:cxn modelId="{0FBCE7DE-A925-4030-8917-4718BC4BFC45}" srcId="{26D03BB0-5D75-4045-BD79-D0B25A43A0B1}" destId="{117D1403-028A-4ED7-918A-B3E9DFC90920}" srcOrd="2" destOrd="0" parTransId="{44334AF3-D2E9-464C-BC54-3BBCC9BA7B65}" sibTransId="{76B17278-DE75-44BD-8E47-769BA7B3453D}"/>
    <dgm:cxn modelId="{48A0FDE0-82CE-4C99-8588-CCF0275C2992}" type="presOf" srcId="{246DD468-AC1A-4946-9599-5C8FAB7184BA}" destId="{09DAB81F-695E-4F98-8CEC-F3D55CA26A0C}" srcOrd="0" destOrd="0" presId="urn:microsoft.com/office/officeart/2005/8/layout/equation2"/>
    <dgm:cxn modelId="{D35F18FA-2599-4770-B4C6-FAEECE3A5AEE}" type="presOf" srcId="{E96C8A38-F479-402B-87AE-BE8E2D28BA79}" destId="{AC97CF36-A370-4DB7-BF25-0773BD1D2897}" srcOrd="0" destOrd="0" presId="urn:microsoft.com/office/officeart/2005/8/layout/equation2"/>
    <dgm:cxn modelId="{C4C3F3DE-1B9D-47D2-88A2-12FFB753D743}" type="presParOf" srcId="{C30DBADC-2EF5-476F-91C9-91DB67B8AF68}" destId="{2735A5CF-DEB5-44EE-87FA-C0A7ACA0865B}" srcOrd="0" destOrd="0" presId="urn:microsoft.com/office/officeart/2005/8/layout/equation2"/>
    <dgm:cxn modelId="{232FEB79-BDD5-4B06-A6AD-E0F87E7917D2}" type="presParOf" srcId="{2735A5CF-DEB5-44EE-87FA-C0A7ACA0865B}" destId="{AC97CF36-A370-4DB7-BF25-0773BD1D2897}" srcOrd="0" destOrd="0" presId="urn:microsoft.com/office/officeart/2005/8/layout/equation2"/>
    <dgm:cxn modelId="{E65C3D7D-0281-4C89-9CEB-2A4E36B41263}" type="presParOf" srcId="{2735A5CF-DEB5-44EE-87FA-C0A7ACA0865B}" destId="{A9ABD7CA-319D-429E-A71F-B59D60D9454C}" srcOrd="1" destOrd="0" presId="urn:microsoft.com/office/officeart/2005/8/layout/equation2"/>
    <dgm:cxn modelId="{F87AEDF5-A419-4A3F-AF80-BCB8DD528516}" type="presParOf" srcId="{2735A5CF-DEB5-44EE-87FA-C0A7ACA0865B}" destId="{65BD90EB-79B9-4044-8739-4D5EE9DEA2B3}" srcOrd="2" destOrd="0" presId="urn:microsoft.com/office/officeart/2005/8/layout/equation2"/>
    <dgm:cxn modelId="{F082073D-4526-4671-9DFE-28926A3C28B7}" type="presParOf" srcId="{2735A5CF-DEB5-44EE-87FA-C0A7ACA0865B}" destId="{65B4B384-9A36-48D4-A90B-BFC2CE76F559}" srcOrd="3" destOrd="0" presId="urn:microsoft.com/office/officeart/2005/8/layout/equation2"/>
    <dgm:cxn modelId="{7BB3A9CB-DCC7-45F0-87B1-B65510577F1F}" type="presParOf" srcId="{2735A5CF-DEB5-44EE-87FA-C0A7ACA0865B}" destId="{ACAACC00-E8A9-4146-A5EE-34B5E980EED9}" srcOrd="4" destOrd="0" presId="urn:microsoft.com/office/officeart/2005/8/layout/equation2"/>
    <dgm:cxn modelId="{118C733F-A268-4EAA-9CF8-19B9A385C0D3}" type="presParOf" srcId="{C30DBADC-2EF5-476F-91C9-91DB67B8AF68}" destId="{09DAB81F-695E-4F98-8CEC-F3D55CA26A0C}" srcOrd="1" destOrd="0" presId="urn:microsoft.com/office/officeart/2005/8/layout/equation2"/>
    <dgm:cxn modelId="{50FFF82A-5576-4C23-9847-F7AFDAAAF8FC}" type="presParOf" srcId="{09DAB81F-695E-4F98-8CEC-F3D55CA26A0C}" destId="{4D6042E7-5E54-436A-8BEB-5761A53CA865}" srcOrd="0" destOrd="0" presId="urn:microsoft.com/office/officeart/2005/8/layout/equation2"/>
    <dgm:cxn modelId="{481F01A0-E315-43E5-9EBD-C56B7DFB018C}" type="presParOf" srcId="{C30DBADC-2EF5-476F-91C9-91DB67B8AF68}" destId="{45BE7A3B-BB9D-4F5B-A3DB-E5EA65D438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8037D9-DCF1-4214-946A-E986CE59797F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UY"/>
        </a:p>
      </dgm:t>
    </dgm:pt>
    <dgm:pt modelId="{E0F1F9CA-AB85-4911-928B-4E6DA820685C}">
      <dgm:prSet phldrT="[Texto]"/>
      <dgm:spPr>
        <a:solidFill>
          <a:srgbClr val="C00000"/>
        </a:solidFill>
      </dgm:spPr>
      <dgm:t>
        <a:bodyPr/>
        <a:lstStyle/>
        <a:p>
          <a:r>
            <a:rPr lang="es-MX" b="1" dirty="0"/>
            <a:t>MISION</a:t>
          </a:r>
          <a:endParaRPr lang="es-UY" b="1" dirty="0"/>
        </a:p>
      </dgm:t>
    </dgm:pt>
    <dgm:pt modelId="{2DD1A0CF-00B7-4AB3-AB06-2098F7574CDA}" type="parTrans" cxnId="{66AC869C-36E9-4EE6-94B2-AFEB7DD68C17}">
      <dgm:prSet/>
      <dgm:spPr/>
      <dgm:t>
        <a:bodyPr/>
        <a:lstStyle/>
        <a:p>
          <a:endParaRPr lang="es-UY"/>
        </a:p>
      </dgm:t>
    </dgm:pt>
    <dgm:pt modelId="{0A159411-F46C-482C-BE34-75203E82A97E}" type="sibTrans" cxnId="{66AC869C-36E9-4EE6-94B2-AFEB7DD68C17}">
      <dgm:prSet/>
      <dgm:spPr/>
      <dgm:t>
        <a:bodyPr/>
        <a:lstStyle/>
        <a:p>
          <a:endParaRPr lang="es-UY"/>
        </a:p>
      </dgm:t>
    </dgm:pt>
    <dgm:pt modelId="{1BD67DBF-FB58-4DC9-A037-485F783567E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FOCO</a:t>
          </a:r>
          <a:endParaRPr lang="es-UY" b="1" dirty="0"/>
        </a:p>
      </dgm:t>
    </dgm:pt>
    <dgm:pt modelId="{4731A7A1-EA38-4A45-BA11-3EB205F75A40}" type="parTrans" cxnId="{DE99E488-7E08-4A2F-B2CC-FC114911D46D}">
      <dgm:prSet/>
      <dgm:spPr/>
      <dgm:t>
        <a:bodyPr/>
        <a:lstStyle/>
        <a:p>
          <a:endParaRPr lang="es-UY"/>
        </a:p>
      </dgm:t>
    </dgm:pt>
    <dgm:pt modelId="{03FA0C7F-E8C3-4F3D-BCE6-19BD074A3DC3}" type="sibTrans" cxnId="{DE99E488-7E08-4A2F-B2CC-FC114911D46D}">
      <dgm:prSet/>
      <dgm:spPr/>
      <dgm:t>
        <a:bodyPr/>
        <a:lstStyle/>
        <a:p>
          <a:endParaRPr lang="es-UY"/>
        </a:p>
      </dgm:t>
    </dgm:pt>
    <dgm:pt modelId="{8B4BC91C-B47E-44D3-9DDA-EDFDDCF55068}">
      <dgm:prSet/>
      <dgm:spPr/>
      <dgm:t>
        <a:bodyPr/>
        <a:lstStyle/>
        <a:p>
          <a:r>
            <a:rPr lang="es-MX" dirty="0"/>
            <a:t>Cuidado de la salud pública y búsqueda del más alto nivel de bienestar en la sociedad.</a:t>
          </a:r>
          <a:endParaRPr lang="es-UY" dirty="0"/>
        </a:p>
      </dgm:t>
    </dgm:pt>
    <dgm:pt modelId="{CAB4DDF0-DE76-440E-A094-283FD635834B}" type="parTrans" cxnId="{8D5C8239-062F-49FC-8270-142D1524671A}">
      <dgm:prSet/>
      <dgm:spPr/>
      <dgm:t>
        <a:bodyPr/>
        <a:lstStyle/>
        <a:p>
          <a:endParaRPr lang="es-UY"/>
        </a:p>
      </dgm:t>
    </dgm:pt>
    <dgm:pt modelId="{E4665A0D-4EE4-4648-95C6-5414D1A5A401}" type="sibTrans" cxnId="{8D5C8239-062F-49FC-8270-142D1524671A}">
      <dgm:prSet/>
      <dgm:spPr/>
      <dgm:t>
        <a:bodyPr/>
        <a:lstStyle/>
        <a:p>
          <a:endParaRPr lang="es-UY"/>
        </a:p>
      </dgm:t>
    </dgm:pt>
    <dgm:pt modelId="{616DF8D8-8794-44BF-BCC1-D8C31B4207E8}">
      <dgm:prSet phldrT="[Texto]"/>
      <dgm:spPr/>
      <dgm:t>
        <a:bodyPr/>
        <a:lstStyle/>
        <a:p>
          <a:r>
            <a:rPr lang="es-MX" dirty="0"/>
            <a:t>REDUCCIÓN DE RIESGOS Y DAÑOS</a:t>
          </a:r>
          <a:endParaRPr lang="es-UY" dirty="0"/>
        </a:p>
      </dgm:t>
    </dgm:pt>
    <dgm:pt modelId="{6B5EDF3D-5902-4FC0-88B6-8662BA96E24C}" type="sibTrans" cxnId="{E669E189-9E26-4AC6-AE7B-9699F55EF142}">
      <dgm:prSet/>
      <dgm:spPr/>
      <dgm:t>
        <a:bodyPr/>
        <a:lstStyle/>
        <a:p>
          <a:endParaRPr lang="es-UY"/>
        </a:p>
      </dgm:t>
    </dgm:pt>
    <dgm:pt modelId="{D8FCBEF6-8BF0-4F94-BD86-571A49DEAA97}" type="parTrans" cxnId="{E669E189-9E26-4AC6-AE7B-9699F55EF142}">
      <dgm:prSet/>
      <dgm:spPr/>
      <dgm:t>
        <a:bodyPr/>
        <a:lstStyle/>
        <a:p>
          <a:endParaRPr lang="es-UY"/>
        </a:p>
      </dgm:t>
    </dgm:pt>
    <dgm:pt modelId="{B1E7775F-F1D0-4B85-B992-D42F512D3659}" type="pres">
      <dgm:prSet presAssocID="{298037D9-DCF1-4214-946A-E986CE59797F}" presName="Name0" presStyleCnt="0">
        <dgm:presLayoutVars>
          <dgm:dir/>
          <dgm:animLvl val="lvl"/>
          <dgm:resizeHandles val="exact"/>
        </dgm:presLayoutVars>
      </dgm:prSet>
      <dgm:spPr/>
    </dgm:pt>
    <dgm:pt modelId="{54B06972-1987-436C-AD7C-1255C78588E2}" type="pres">
      <dgm:prSet presAssocID="{1BD67DBF-FB58-4DC9-A037-485F783567E8}" presName="boxAndChildren" presStyleCnt="0"/>
      <dgm:spPr/>
    </dgm:pt>
    <dgm:pt modelId="{4918F306-C3CA-4213-A3E4-405CB248CE40}" type="pres">
      <dgm:prSet presAssocID="{1BD67DBF-FB58-4DC9-A037-485F783567E8}" presName="parentTextBox" presStyleLbl="node1" presStyleIdx="0" presStyleCnt="2"/>
      <dgm:spPr/>
    </dgm:pt>
    <dgm:pt modelId="{D4DC4E32-AE63-430F-9A37-E7E47947BB2D}" type="pres">
      <dgm:prSet presAssocID="{1BD67DBF-FB58-4DC9-A037-485F783567E8}" presName="entireBox" presStyleLbl="node1" presStyleIdx="0" presStyleCnt="2"/>
      <dgm:spPr/>
    </dgm:pt>
    <dgm:pt modelId="{5A18B101-9C58-4AC7-A963-7895767111FB}" type="pres">
      <dgm:prSet presAssocID="{1BD67DBF-FB58-4DC9-A037-485F783567E8}" presName="descendantBox" presStyleCnt="0"/>
      <dgm:spPr/>
    </dgm:pt>
    <dgm:pt modelId="{DCE8760F-7553-4165-BAF6-1BDB2C699958}" type="pres">
      <dgm:prSet presAssocID="{616DF8D8-8794-44BF-BCC1-D8C31B4207E8}" presName="childTextBox" presStyleLbl="fgAccFollowNode1" presStyleIdx="0" presStyleCnt="2">
        <dgm:presLayoutVars>
          <dgm:bulletEnabled val="1"/>
        </dgm:presLayoutVars>
      </dgm:prSet>
      <dgm:spPr/>
    </dgm:pt>
    <dgm:pt modelId="{6B39AC6E-99DF-4FD7-89A9-E1B58BF41FD2}" type="pres">
      <dgm:prSet presAssocID="{0A159411-F46C-482C-BE34-75203E82A97E}" presName="sp" presStyleCnt="0"/>
      <dgm:spPr/>
    </dgm:pt>
    <dgm:pt modelId="{AC6278C5-CECA-4702-8404-4D1729532467}" type="pres">
      <dgm:prSet presAssocID="{E0F1F9CA-AB85-4911-928B-4E6DA820685C}" presName="arrowAndChildren" presStyleCnt="0"/>
      <dgm:spPr/>
    </dgm:pt>
    <dgm:pt modelId="{868D3901-C98B-4BD8-9518-18AE544996EE}" type="pres">
      <dgm:prSet presAssocID="{E0F1F9CA-AB85-4911-928B-4E6DA820685C}" presName="parentTextArrow" presStyleLbl="node1" presStyleIdx="0" presStyleCnt="2"/>
      <dgm:spPr/>
    </dgm:pt>
    <dgm:pt modelId="{DF4D1853-3AB4-433D-9892-231E54CA3441}" type="pres">
      <dgm:prSet presAssocID="{E0F1F9CA-AB85-4911-928B-4E6DA820685C}" presName="arrow" presStyleLbl="node1" presStyleIdx="1" presStyleCnt="2"/>
      <dgm:spPr/>
    </dgm:pt>
    <dgm:pt modelId="{66E22A81-4D4C-4D3E-80EE-AC14B63E25DE}" type="pres">
      <dgm:prSet presAssocID="{E0F1F9CA-AB85-4911-928B-4E6DA820685C}" presName="descendantArrow" presStyleCnt="0"/>
      <dgm:spPr/>
    </dgm:pt>
    <dgm:pt modelId="{2DCF46CF-BC8C-48B7-9F8A-647DFEB5ABD7}" type="pres">
      <dgm:prSet presAssocID="{8B4BC91C-B47E-44D3-9DDA-EDFDDCF5506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88EF9F0F-BCEE-481B-A2E8-A59025A51177}" type="presOf" srcId="{616DF8D8-8794-44BF-BCC1-D8C31B4207E8}" destId="{DCE8760F-7553-4165-BAF6-1BDB2C699958}" srcOrd="0" destOrd="0" presId="urn:microsoft.com/office/officeart/2005/8/layout/process4"/>
    <dgm:cxn modelId="{E3F14330-2F64-4118-B1D7-30F055F347BA}" type="presOf" srcId="{298037D9-DCF1-4214-946A-E986CE59797F}" destId="{B1E7775F-F1D0-4B85-B992-D42F512D3659}" srcOrd="0" destOrd="0" presId="urn:microsoft.com/office/officeart/2005/8/layout/process4"/>
    <dgm:cxn modelId="{8D5C8239-062F-49FC-8270-142D1524671A}" srcId="{E0F1F9CA-AB85-4911-928B-4E6DA820685C}" destId="{8B4BC91C-B47E-44D3-9DDA-EDFDDCF55068}" srcOrd="0" destOrd="0" parTransId="{CAB4DDF0-DE76-440E-A094-283FD635834B}" sibTransId="{E4665A0D-4EE4-4648-95C6-5414D1A5A401}"/>
    <dgm:cxn modelId="{FBAAC960-A6C3-4902-ADF3-0EB23963C38D}" type="presOf" srcId="{E0F1F9CA-AB85-4911-928B-4E6DA820685C}" destId="{DF4D1853-3AB4-433D-9892-231E54CA3441}" srcOrd="1" destOrd="0" presId="urn:microsoft.com/office/officeart/2005/8/layout/process4"/>
    <dgm:cxn modelId="{CC12D360-F3C0-47BB-B95C-A0AC53044ECC}" type="presOf" srcId="{1BD67DBF-FB58-4DC9-A037-485F783567E8}" destId="{D4DC4E32-AE63-430F-9A37-E7E47947BB2D}" srcOrd="1" destOrd="0" presId="urn:microsoft.com/office/officeart/2005/8/layout/process4"/>
    <dgm:cxn modelId="{EC168569-40E4-41D2-8871-1197C9C10921}" type="presOf" srcId="{8B4BC91C-B47E-44D3-9DDA-EDFDDCF55068}" destId="{2DCF46CF-BC8C-48B7-9F8A-647DFEB5ABD7}" srcOrd="0" destOrd="0" presId="urn:microsoft.com/office/officeart/2005/8/layout/process4"/>
    <dgm:cxn modelId="{44E52D6A-B1C4-447C-AECB-AF51A37F6E18}" type="presOf" srcId="{E0F1F9CA-AB85-4911-928B-4E6DA820685C}" destId="{868D3901-C98B-4BD8-9518-18AE544996EE}" srcOrd="0" destOrd="0" presId="urn:microsoft.com/office/officeart/2005/8/layout/process4"/>
    <dgm:cxn modelId="{DE99E488-7E08-4A2F-B2CC-FC114911D46D}" srcId="{298037D9-DCF1-4214-946A-E986CE59797F}" destId="{1BD67DBF-FB58-4DC9-A037-485F783567E8}" srcOrd="1" destOrd="0" parTransId="{4731A7A1-EA38-4A45-BA11-3EB205F75A40}" sibTransId="{03FA0C7F-E8C3-4F3D-BCE6-19BD074A3DC3}"/>
    <dgm:cxn modelId="{E669E189-9E26-4AC6-AE7B-9699F55EF142}" srcId="{1BD67DBF-FB58-4DC9-A037-485F783567E8}" destId="{616DF8D8-8794-44BF-BCC1-D8C31B4207E8}" srcOrd="0" destOrd="0" parTransId="{D8FCBEF6-8BF0-4F94-BD86-571A49DEAA97}" sibTransId="{6B5EDF3D-5902-4FC0-88B6-8662BA96E24C}"/>
    <dgm:cxn modelId="{66AC869C-36E9-4EE6-94B2-AFEB7DD68C17}" srcId="{298037D9-DCF1-4214-946A-E986CE59797F}" destId="{E0F1F9CA-AB85-4911-928B-4E6DA820685C}" srcOrd="0" destOrd="0" parTransId="{2DD1A0CF-00B7-4AB3-AB06-2098F7574CDA}" sibTransId="{0A159411-F46C-482C-BE34-75203E82A97E}"/>
    <dgm:cxn modelId="{A0C3D0DC-A9D3-4AC3-A843-CCF88757FE08}" type="presOf" srcId="{1BD67DBF-FB58-4DC9-A037-485F783567E8}" destId="{4918F306-C3CA-4213-A3E4-405CB248CE40}" srcOrd="0" destOrd="0" presId="urn:microsoft.com/office/officeart/2005/8/layout/process4"/>
    <dgm:cxn modelId="{0FB2F852-EB02-4CDC-ABF0-73FF6DE684DC}" type="presParOf" srcId="{B1E7775F-F1D0-4B85-B992-D42F512D3659}" destId="{54B06972-1987-436C-AD7C-1255C78588E2}" srcOrd="0" destOrd="0" presId="urn:microsoft.com/office/officeart/2005/8/layout/process4"/>
    <dgm:cxn modelId="{2D2D598A-D4F4-42DA-85F8-887538779F88}" type="presParOf" srcId="{54B06972-1987-436C-AD7C-1255C78588E2}" destId="{4918F306-C3CA-4213-A3E4-405CB248CE40}" srcOrd="0" destOrd="0" presId="urn:microsoft.com/office/officeart/2005/8/layout/process4"/>
    <dgm:cxn modelId="{0533406F-C27E-4330-9601-F911D7660FAB}" type="presParOf" srcId="{54B06972-1987-436C-AD7C-1255C78588E2}" destId="{D4DC4E32-AE63-430F-9A37-E7E47947BB2D}" srcOrd="1" destOrd="0" presId="urn:microsoft.com/office/officeart/2005/8/layout/process4"/>
    <dgm:cxn modelId="{E77B1914-5D02-4668-90A9-819FCD8E2751}" type="presParOf" srcId="{54B06972-1987-436C-AD7C-1255C78588E2}" destId="{5A18B101-9C58-4AC7-A963-7895767111FB}" srcOrd="2" destOrd="0" presId="urn:microsoft.com/office/officeart/2005/8/layout/process4"/>
    <dgm:cxn modelId="{B78F1B6C-EABA-4CEA-8498-CAE5C0BB6F22}" type="presParOf" srcId="{5A18B101-9C58-4AC7-A963-7895767111FB}" destId="{DCE8760F-7553-4165-BAF6-1BDB2C699958}" srcOrd="0" destOrd="0" presId="urn:microsoft.com/office/officeart/2005/8/layout/process4"/>
    <dgm:cxn modelId="{4C640620-4694-4ED8-B011-BC762B39CE4F}" type="presParOf" srcId="{B1E7775F-F1D0-4B85-B992-D42F512D3659}" destId="{6B39AC6E-99DF-4FD7-89A9-E1B58BF41FD2}" srcOrd="1" destOrd="0" presId="urn:microsoft.com/office/officeart/2005/8/layout/process4"/>
    <dgm:cxn modelId="{373D2931-4389-41E4-8E97-598FE8F20387}" type="presParOf" srcId="{B1E7775F-F1D0-4B85-B992-D42F512D3659}" destId="{AC6278C5-CECA-4702-8404-4D1729532467}" srcOrd="2" destOrd="0" presId="urn:microsoft.com/office/officeart/2005/8/layout/process4"/>
    <dgm:cxn modelId="{671540C7-240C-4725-B2AB-11D547C8AB38}" type="presParOf" srcId="{AC6278C5-CECA-4702-8404-4D1729532467}" destId="{868D3901-C98B-4BD8-9518-18AE544996EE}" srcOrd="0" destOrd="0" presId="urn:microsoft.com/office/officeart/2005/8/layout/process4"/>
    <dgm:cxn modelId="{79A3680D-8319-4AAA-9CED-9ECB18CA9A7F}" type="presParOf" srcId="{AC6278C5-CECA-4702-8404-4D1729532467}" destId="{DF4D1853-3AB4-433D-9892-231E54CA3441}" srcOrd="1" destOrd="0" presId="urn:microsoft.com/office/officeart/2005/8/layout/process4"/>
    <dgm:cxn modelId="{2895E323-256E-4C18-A4DF-975A645D0628}" type="presParOf" srcId="{AC6278C5-CECA-4702-8404-4D1729532467}" destId="{66E22A81-4D4C-4D3E-80EE-AC14B63E25DE}" srcOrd="2" destOrd="0" presId="urn:microsoft.com/office/officeart/2005/8/layout/process4"/>
    <dgm:cxn modelId="{B1D5DD58-C7DD-4035-AB98-D5DA3E30200D}" type="presParOf" srcId="{66E22A81-4D4C-4D3E-80EE-AC14B63E25DE}" destId="{2DCF46CF-BC8C-48B7-9F8A-647DFEB5AB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B741D-DE42-4927-BAA0-D187412AAFC3}" type="doc">
      <dgm:prSet loTypeId="urn:microsoft.com/office/officeart/2005/8/layout/gear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7D31C1-C298-45E1-9510-B63DAC9EA16E}">
      <dgm:prSet phldrT="[Text]" custT="1"/>
      <dgm:spPr/>
      <dgm:t>
        <a:bodyPr/>
        <a:lstStyle/>
        <a:p>
          <a:r>
            <a:rPr lang="en-US" sz="2000" b="1" dirty="0" err="1"/>
            <a:t>Análisis</a:t>
          </a:r>
          <a:r>
            <a:rPr lang="en-US" sz="2000" b="1" dirty="0"/>
            <a:t> de </a:t>
          </a:r>
          <a:r>
            <a:rPr lang="en-US" sz="2000" b="1" dirty="0" err="1"/>
            <a:t>casos</a:t>
          </a:r>
          <a:r>
            <a:rPr lang="en-US" sz="2000" b="1" dirty="0"/>
            <a:t> </a:t>
          </a:r>
          <a:r>
            <a:rPr lang="en-US" sz="2000" b="1" dirty="0" err="1"/>
            <a:t>clínicos</a:t>
          </a:r>
          <a:endParaRPr lang="es-UY" sz="2000" b="1" dirty="0"/>
        </a:p>
      </dgm:t>
    </dgm:pt>
    <dgm:pt modelId="{9D2AB3A8-0887-422D-87B3-BAC052656427}" type="parTrans" cxnId="{F56CDCD0-9AD1-4376-BA27-F2593C8A71D9}">
      <dgm:prSet/>
      <dgm:spPr/>
      <dgm:t>
        <a:bodyPr/>
        <a:lstStyle/>
        <a:p>
          <a:endParaRPr lang="es-UY"/>
        </a:p>
      </dgm:t>
    </dgm:pt>
    <dgm:pt modelId="{7AAB5344-ED8D-4AEA-85BB-2523C949F51C}" type="sibTrans" cxnId="{F56CDCD0-9AD1-4376-BA27-F2593C8A71D9}">
      <dgm:prSet/>
      <dgm:spPr/>
      <dgm:t>
        <a:bodyPr/>
        <a:lstStyle/>
        <a:p>
          <a:endParaRPr lang="es-UY"/>
        </a:p>
      </dgm:t>
    </dgm:pt>
    <dgm:pt modelId="{74A76129-097E-4FF7-AD00-2C2A8F0F2A0C}">
      <dgm:prSet phldrT="[Text]" custT="1"/>
      <dgm:spPr/>
      <dgm:t>
        <a:bodyPr/>
        <a:lstStyle/>
        <a:p>
          <a:r>
            <a:rPr lang="en-US" sz="2000" b="1" dirty="0" err="1"/>
            <a:t>Caracteri-zación</a:t>
          </a:r>
          <a:r>
            <a:rPr lang="en-US" sz="2000" b="1" dirty="0"/>
            <a:t> </a:t>
          </a:r>
          <a:r>
            <a:rPr lang="en-US" sz="2000" b="1" dirty="0" err="1"/>
            <a:t>química</a:t>
          </a:r>
          <a:endParaRPr lang="en-US" sz="2000" b="1" dirty="0"/>
        </a:p>
      </dgm:t>
    </dgm:pt>
    <dgm:pt modelId="{49CF9F8C-AA07-44AE-9FBE-752A8FE827D9}" type="parTrans" cxnId="{BF88F311-2CBB-4038-A7D8-38EE40F97869}">
      <dgm:prSet/>
      <dgm:spPr/>
      <dgm:t>
        <a:bodyPr/>
        <a:lstStyle/>
        <a:p>
          <a:endParaRPr lang="es-UY"/>
        </a:p>
      </dgm:t>
    </dgm:pt>
    <dgm:pt modelId="{655BD733-07D7-4BFE-A9B5-FBB64F6B437D}" type="sibTrans" cxnId="{BF88F311-2CBB-4038-A7D8-38EE40F97869}">
      <dgm:prSet/>
      <dgm:spPr/>
      <dgm:t>
        <a:bodyPr/>
        <a:lstStyle/>
        <a:p>
          <a:endParaRPr lang="es-UY"/>
        </a:p>
      </dgm:t>
    </dgm:pt>
    <dgm:pt modelId="{BE76923C-ACD5-4CC9-9A1D-DC49EF1AA2CA}">
      <dgm:prSet/>
      <dgm:spPr/>
      <dgm:t>
        <a:bodyPr/>
        <a:lstStyle/>
        <a:p>
          <a:r>
            <a:rPr lang="es-UY" b="1" dirty="0"/>
            <a:t>Otros estudios específicos</a:t>
          </a:r>
          <a:endParaRPr lang="es-ES" b="1" dirty="0"/>
        </a:p>
      </dgm:t>
    </dgm:pt>
    <dgm:pt modelId="{64B7BA14-BDFC-41FD-B98E-5D20A8E54C09}" type="parTrans" cxnId="{27970C66-50DE-401B-8C50-AF39B7E9E6D2}">
      <dgm:prSet/>
      <dgm:spPr/>
      <dgm:t>
        <a:bodyPr/>
        <a:lstStyle/>
        <a:p>
          <a:endParaRPr lang="es-ES"/>
        </a:p>
      </dgm:t>
    </dgm:pt>
    <dgm:pt modelId="{545C53CD-3A6F-43CA-AF2D-B81E5C50FC92}" type="sibTrans" cxnId="{27970C66-50DE-401B-8C50-AF39B7E9E6D2}">
      <dgm:prSet/>
      <dgm:spPr/>
      <dgm:t>
        <a:bodyPr/>
        <a:lstStyle/>
        <a:p>
          <a:endParaRPr lang="es-ES"/>
        </a:p>
      </dgm:t>
    </dgm:pt>
    <dgm:pt modelId="{63F6C23F-049D-41AE-B79E-44C49108973C}">
      <dgm:prSet phldrT="[Text]"/>
      <dgm:spPr/>
      <dgm:t>
        <a:bodyPr/>
        <a:lstStyle/>
        <a:p>
          <a:endParaRPr lang="es-ES" dirty="0"/>
        </a:p>
      </dgm:t>
    </dgm:pt>
    <dgm:pt modelId="{4BCB1FE7-3F40-44BD-B5E3-80DD228EBDE3}" type="parTrans" cxnId="{F96289A0-567B-42C9-8D57-7C3319F33304}">
      <dgm:prSet/>
      <dgm:spPr/>
      <dgm:t>
        <a:bodyPr/>
        <a:lstStyle/>
        <a:p>
          <a:endParaRPr lang="es-ES"/>
        </a:p>
      </dgm:t>
    </dgm:pt>
    <dgm:pt modelId="{1E96F48F-CE8A-4251-89B5-398EB0A4535B}" type="sibTrans" cxnId="{F96289A0-567B-42C9-8D57-7C3319F33304}">
      <dgm:prSet/>
      <dgm:spPr/>
      <dgm:t>
        <a:bodyPr/>
        <a:lstStyle/>
        <a:p>
          <a:endParaRPr lang="es-ES"/>
        </a:p>
      </dgm:t>
    </dgm:pt>
    <dgm:pt modelId="{00653B09-A975-4579-A056-0B3606CA47E6}" type="pres">
      <dgm:prSet presAssocID="{351B741D-DE42-4927-BAA0-D187412AAF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CD8A7A-8DAB-4FC4-B714-D5E4EB0DAFBF}" type="pres">
      <dgm:prSet presAssocID="{BE76923C-ACD5-4CC9-9A1D-DC49EF1AA2CA}" presName="gear1" presStyleLbl="node1" presStyleIdx="0" presStyleCnt="3" custScaleX="64059" custScaleY="58288" custLinFactNeighborX="-5350" custLinFactNeighborY="-10428">
        <dgm:presLayoutVars>
          <dgm:chMax val="1"/>
          <dgm:bulletEnabled val="1"/>
        </dgm:presLayoutVars>
      </dgm:prSet>
      <dgm:spPr/>
    </dgm:pt>
    <dgm:pt modelId="{057E247B-6D3E-45E4-B4FA-B56C5106A29D}" type="pres">
      <dgm:prSet presAssocID="{BE76923C-ACD5-4CC9-9A1D-DC49EF1AA2CA}" presName="gear1srcNode" presStyleLbl="node1" presStyleIdx="0" presStyleCnt="3"/>
      <dgm:spPr/>
    </dgm:pt>
    <dgm:pt modelId="{4618175E-7ED7-4935-89A2-5918426E4FDA}" type="pres">
      <dgm:prSet presAssocID="{BE76923C-ACD5-4CC9-9A1D-DC49EF1AA2CA}" presName="gear1dstNode" presStyleLbl="node1" presStyleIdx="0" presStyleCnt="3"/>
      <dgm:spPr/>
    </dgm:pt>
    <dgm:pt modelId="{FB6DEC88-10B1-48CB-819E-E778F3278245}" type="pres">
      <dgm:prSet presAssocID="{2B7D31C1-C298-45E1-9510-B63DAC9EA16E}" presName="gear2" presStyleLbl="node1" presStyleIdx="1" presStyleCnt="3">
        <dgm:presLayoutVars>
          <dgm:chMax val="1"/>
          <dgm:bulletEnabled val="1"/>
        </dgm:presLayoutVars>
      </dgm:prSet>
      <dgm:spPr/>
    </dgm:pt>
    <dgm:pt modelId="{597A363C-D17A-4F3D-B802-9F9E6EE2DB28}" type="pres">
      <dgm:prSet presAssocID="{2B7D31C1-C298-45E1-9510-B63DAC9EA16E}" presName="gear2srcNode" presStyleLbl="node1" presStyleIdx="1" presStyleCnt="3"/>
      <dgm:spPr/>
    </dgm:pt>
    <dgm:pt modelId="{DE337565-B9B4-437C-9EE7-838083D162FF}" type="pres">
      <dgm:prSet presAssocID="{2B7D31C1-C298-45E1-9510-B63DAC9EA16E}" presName="gear2dstNode" presStyleLbl="node1" presStyleIdx="1" presStyleCnt="3"/>
      <dgm:spPr/>
    </dgm:pt>
    <dgm:pt modelId="{AE343521-74AD-4D46-B23E-B9B3D257EAAC}" type="pres">
      <dgm:prSet presAssocID="{74A76129-097E-4FF7-AD00-2C2A8F0F2A0C}" presName="gear3" presStyleLbl="node1" presStyleIdx="2" presStyleCnt="3"/>
      <dgm:spPr/>
    </dgm:pt>
    <dgm:pt modelId="{263294C6-9993-4B5F-B19A-3FB60418760B}" type="pres">
      <dgm:prSet presAssocID="{74A76129-097E-4FF7-AD00-2C2A8F0F2A0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18C0170-5B37-4CF9-B6F1-6206B1DB9371}" type="pres">
      <dgm:prSet presAssocID="{74A76129-097E-4FF7-AD00-2C2A8F0F2A0C}" presName="gear3srcNode" presStyleLbl="node1" presStyleIdx="2" presStyleCnt="3"/>
      <dgm:spPr/>
    </dgm:pt>
    <dgm:pt modelId="{5A8464B7-5947-4093-97AA-CA700FC35858}" type="pres">
      <dgm:prSet presAssocID="{74A76129-097E-4FF7-AD00-2C2A8F0F2A0C}" presName="gear3dstNode" presStyleLbl="node1" presStyleIdx="2" presStyleCnt="3"/>
      <dgm:spPr/>
    </dgm:pt>
    <dgm:pt modelId="{9A54C7E0-217D-44A1-8683-A4180019394B}" type="pres">
      <dgm:prSet presAssocID="{545C53CD-3A6F-43CA-AF2D-B81E5C50FC92}" presName="connector1" presStyleLbl="sibTrans2D1" presStyleIdx="0" presStyleCnt="3" custScaleX="64417" custScaleY="62894" custLinFactNeighborX="-7441" custLinFactNeighborY="-8356"/>
      <dgm:spPr/>
    </dgm:pt>
    <dgm:pt modelId="{3A36DD0C-8244-441D-9DDE-405CDC77DE68}" type="pres">
      <dgm:prSet presAssocID="{7AAB5344-ED8D-4AEA-85BB-2523C949F51C}" presName="connector2" presStyleLbl="sibTrans2D1" presStyleIdx="1" presStyleCnt="3"/>
      <dgm:spPr/>
    </dgm:pt>
    <dgm:pt modelId="{E082D3A3-6EBD-4D7C-91A2-42BE1D2E1A2D}" type="pres">
      <dgm:prSet presAssocID="{655BD733-07D7-4BFE-A9B5-FBB64F6B437D}" presName="connector3" presStyleLbl="sibTrans2D1" presStyleIdx="2" presStyleCnt="3"/>
      <dgm:spPr/>
    </dgm:pt>
  </dgm:ptLst>
  <dgm:cxnLst>
    <dgm:cxn modelId="{B8837D0F-C7DD-4D67-922D-DC6D31512ADD}" type="presOf" srcId="{2B7D31C1-C298-45E1-9510-B63DAC9EA16E}" destId="{FB6DEC88-10B1-48CB-819E-E778F3278245}" srcOrd="0" destOrd="0" presId="urn:microsoft.com/office/officeart/2005/8/layout/gear1"/>
    <dgm:cxn modelId="{BF88F311-2CBB-4038-A7D8-38EE40F97869}" srcId="{351B741D-DE42-4927-BAA0-D187412AAFC3}" destId="{74A76129-097E-4FF7-AD00-2C2A8F0F2A0C}" srcOrd="2" destOrd="0" parTransId="{49CF9F8C-AA07-44AE-9FBE-752A8FE827D9}" sibTransId="{655BD733-07D7-4BFE-A9B5-FBB64F6B437D}"/>
    <dgm:cxn modelId="{EAF9CE2D-0BF9-4EEE-B5DF-112720AED658}" type="presOf" srcId="{74A76129-097E-4FF7-AD00-2C2A8F0F2A0C}" destId="{263294C6-9993-4B5F-B19A-3FB60418760B}" srcOrd="1" destOrd="0" presId="urn:microsoft.com/office/officeart/2005/8/layout/gear1"/>
    <dgm:cxn modelId="{511CD762-54CB-4B68-B8F2-DA3032B29EDB}" type="presOf" srcId="{74A76129-097E-4FF7-AD00-2C2A8F0F2A0C}" destId="{5A8464B7-5947-4093-97AA-CA700FC35858}" srcOrd="3" destOrd="0" presId="urn:microsoft.com/office/officeart/2005/8/layout/gear1"/>
    <dgm:cxn modelId="{27970C66-50DE-401B-8C50-AF39B7E9E6D2}" srcId="{351B741D-DE42-4927-BAA0-D187412AAFC3}" destId="{BE76923C-ACD5-4CC9-9A1D-DC49EF1AA2CA}" srcOrd="0" destOrd="0" parTransId="{64B7BA14-BDFC-41FD-B98E-5D20A8E54C09}" sibTransId="{545C53CD-3A6F-43CA-AF2D-B81E5C50FC92}"/>
    <dgm:cxn modelId="{3F209F6B-F26F-4DC3-812F-743B1C466C0F}" type="presOf" srcId="{74A76129-097E-4FF7-AD00-2C2A8F0F2A0C}" destId="{AE343521-74AD-4D46-B23E-B9B3D257EAAC}" srcOrd="0" destOrd="0" presId="urn:microsoft.com/office/officeart/2005/8/layout/gear1"/>
    <dgm:cxn modelId="{0C36EC74-0CCF-47F8-9247-7C1434AF6EE6}" type="presOf" srcId="{BE76923C-ACD5-4CC9-9A1D-DC49EF1AA2CA}" destId="{057E247B-6D3E-45E4-B4FA-B56C5106A29D}" srcOrd="1" destOrd="0" presId="urn:microsoft.com/office/officeart/2005/8/layout/gear1"/>
    <dgm:cxn modelId="{9835BB87-5FC2-45B9-95BE-D082EEBC0D3E}" type="presOf" srcId="{2B7D31C1-C298-45E1-9510-B63DAC9EA16E}" destId="{DE337565-B9B4-437C-9EE7-838083D162FF}" srcOrd="2" destOrd="0" presId="urn:microsoft.com/office/officeart/2005/8/layout/gear1"/>
    <dgm:cxn modelId="{F96289A0-567B-42C9-8D57-7C3319F33304}" srcId="{351B741D-DE42-4927-BAA0-D187412AAFC3}" destId="{63F6C23F-049D-41AE-B79E-44C49108973C}" srcOrd="3" destOrd="0" parTransId="{4BCB1FE7-3F40-44BD-B5E3-80DD228EBDE3}" sibTransId="{1E96F48F-CE8A-4251-89B5-398EB0A4535B}"/>
    <dgm:cxn modelId="{A97DDDA1-EE40-4772-BF38-1218C84646A4}" type="presOf" srcId="{7AAB5344-ED8D-4AEA-85BB-2523C949F51C}" destId="{3A36DD0C-8244-441D-9DDE-405CDC77DE68}" srcOrd="0" destOrd="0" presId="urn:microsoft.com/office/officeart/2005/8/layout/gear1"/>
    <dgm:cxn modelId="{FCE30DAB-41F1-4627-826F-8F7E0DDCF2AA}" type="presOf" srcId="{BE76923C-ACD5-4CC9-9A1D-DC49EF1AA2CA}" destId="{AECD8A7A-8DAB-4FC4-B714-D5E4EB0DAFBF}" srcOrd="0" destOrd="0" presId="urn:microsoft.com/office/officeart/2005/8/layout/gear1"/>
    <dgm:cxn modelId="{81A3EFC5-F919-43A1-B8CA-0C7C6187FF7E}" type="presOf" srcId="{545C53CD-3A6F-43CA-AF2D-B81E5C50FC92}" destId="{9A54C7E0-217D-44A1-8683-A4180019394B}" srcOrd="0" destOrd="0" presId="urn:microsoft.com/office/officeart/2005/8/layout/gear1"/>
    <dgm:cxn modelId="{F56CDCD0-9AD1-4376-BA27-F2593C8A71D9}" srcId="{351B741D-DE42-4927-BAA0-D187412AAFC3}" destId="{2B7D31C1-C298-45E1-9510-B63DAC9EA16E}" srcOrd="1" destOrd="0" parTransId="{9D2AB3A8-0887-422D-87B3-BAC052656427}" sibTransId="{7AAB5344-ED8D-4AEA-85BB-2523C949F51C}"/>
    <dgm:cxn modelId="{8E106FD5-E8F3-4872-BFB8-697CBDA91623}" type="presOf" srcId="{BE76923C-ACD5-4CC9-9A1D-DC49EF1AA2CA}" destId="{4618175E-7ED7-4935-89A2-5918426E4FDA}" srcOrd="2" destOrd="0" presId="urn:microsoft.com/office/officeart/2005/8/layout/gear1"/>
    <dgm:cxn modelId="{469B10EC-EC66-43FC-9973-BDBF34FBDDB0}" type="presOf" srcId="{351B741D-DE42-4927-BAA0-D187412AAFC3}" destId="{00653B09-A975-4579-A056-0B3606CA47E6}" srcOrd="0" destOrd="0" presId="urn:microsoft.com/office/officeart/2005/8/layout/gear1"/>
    <dgm:cxn modelId="{99323EF9-C5BB-4833-86C0-244AB279379E}" type="presOf" srcId="{74A76129-097E-4FF7-AD00-2C2A8F0F2A0C}" destId="{D18C0170-5B37-4CF9-B6F1-6206B1DB9371}" srcOrd="2" destOrd="0" presId="urn:microsoft.com/office/officeart/2005/8/layout/gear1"/>
    <dgm:cxn modelId="{F51174F9-48DF-4B68-BB66-FA3CD01B3E5E}" type="presOf" srcId="{655BD733-07D7-4BFE-A9B5-FBB64F6B437D}" destId="{E082D3A3-6EBD-4D7C-91A2-42BE1D2E1A2D}" srcOrd="0" destOrd="0" presId="urn:microsoft.com/office/officeart/2005/8/layout/gear1"/>
    <dgm:cxn modelId="{102323FB-ED49-4B95-AB4A-08EA9D85E82D}" type="presOf" srcId="{2B7D31C1-C298-45E1-9510-B63DAC9EA16E}" destId="{597A363C-D17A-4F3D-B802-9F9E6EE2DB28}" srcOrd="1" destOrd="0" presId="urn:microsoft.com/office/officeart/2005/8/layout/gear1"/>
    <dgm:cxn modelId="{DA67C48B-E574-4374-995D-2C878C7B6A3C}" type="presParOf" srcId="{00653B09-A975-4579-A056-0B3606CA47E6}" destId="{AECD8A7A-8DAB-4FC4-B714-D5E4EB0DAFBF}" srcOrd="0" destOrd="0" presId="urn:microsoft.com/office/officeart/2005/8/layout/gear1"/>
    <dgm:cxn modelId="{D99EE915-830D-45A5-A7DF-BA4CFD30CD68}" type="presParOf" srcId="{00653B09-A975-4579-A056-0B3606CA47E6}" destId="{057E247B-6D3E-45E4-B4FA-B56C5106A29D}" srcOrd="1" destOrd="0" presId="urn:microsoft.com/office/officeart/2005/8/layout/gear1"/>
    <dgm:cxn modelId="{23A15FEB-3752-4FA4-A5B4-25A2E339BB89}" type="presParOf" srcId="{00653B09-A975-4579-A056-0B3606CA47E6}" destId="{4618175E-7ED7-4935-89A2-5918426E4FDA}" srcOrd="2" destOrd="0" presId="urn:microsoft.com/office/officeart/2005/8/layout/gear1"/>
    <dgm:cxn modelId="{1157D2FA-A612-4D85-81F7-62B888319ED0}" type="presParOf" srcId="{00653B09-A975-4579-A056-0B3606CA47E6}" destId="{FB6DEC88-10B1-48CB-819E-E778F3278245}" srcOrd="3" destOrd="0" presId="urn:microsoft.com/office/officeart/2005/8/layout/gear1"/>
    <dgm:cxn modelId="{A2017417-88D8-4234-B749-F09BC8AF0BFF}" type="presParOf" srcId="{00653B09-A975-4579-A056-0B3606CA47E6}" destId="{597A363C-D17A-4F3D-B802-9F9E6EE2DB28}" srcOrd="4" destOrd="0" presId="urn:microsoft.com/office/officeart/2005/8/layout/gear1"/>
    <dgm:cxn modelId="{CF920B2A-1707-48B8-9836-27E0E42F81BD}" type="presParOf" srcId="{00653B09-A975-4579-A056-0B3606CA47E6}" destId="{DE337565-B9B4-437C-9EE7-838083D162FF}" srcOrd="5" destOrd="0" presId="urn:microsoft.com/office/officeart/2005/8/layout/gear1"/>
    <dgm:cxn modelId="{1C67F8F6-B5C9-4310-87F4-0FD9A0C57EB7}" type="presParOf" srcId="{00653B09-A975-4579-A056-0B3606CA47E6}" destId="{AE343521-74AD-4D46-B23E-B9B3D257EAAC}" srcOrd="6" destOrd="0" presId="urn:microsoft.com/office/officeart/2005/8/layout/gear1"/>
    <dgm:cxn modelId="{195A73B2-66FF-4604-A873-7291AD49BB3E}" type="presParOf" srcId="{00653B09-A975-4579-A056-0B3606CA47E6}" destId="{263294C6-9993-4B5F-B19A-3FB60418760B}" srcOrd="7" destOrd="0" presId="urn:microsoft.com/office/officeart/2005/8/layout/gear1"/>
    <dgm:cxn modelId="{C7CEF9FB-5F91-4913-989D-2C2273440338}" type="presParOf" srcId="{00653B09-A975-4579-A056-0B3606CA47E6}" destId="{D18C0170-5B37-4CF9-B6F1-6206B1DB9371}" srcOrd="8" destOrd="0" presId="urn:microsoft.com/office/officeart/2005/8/layout/gear1"/>
    <dgm:cxn modelId="{0B8921AC-9E9E-4DAC-A265-2634DB92A1A7}" type="presParOf" srcId="{00653B09-A975-4579-A056-0B3606CA47E6}" destId="{5A8464B7-5947-4093-97AA-CA700FC35858}" srcOrd="9" destOrd="0" presId="urn:microsoft.com/office/officeart/2005/8/layout/gear1"/>
    <dgm:cxn modelId="{2F943192-9FBC-427F-934D-53840E9804DC}" type="presParOf" srcId="{00653B09-A975-4579-A056-0B3606CA47E6}" destId="{9A54C7E0-217D-44A1-8683-A4180019394B}" srcOrd="10" destOrd="0" presId="urn:microsoft.com/office/officeart/2005/8/layout/gear1"/>
    <dgm:cxn modelId="{214B8797-5386-4A78-9AE1-1AFE515FFFEA}" type="presParOf" srcId="{00653B09-A975-4579-A056-0B3606CA47E6}" destId="{3A36DD0C-8244-441D-9DDE-405CDC77DE68}" srcOrd="11" destOrd="0" presId="urn:microsoft.com/office/officeart/2005/8/layout/gear1"/>
    <dgm:cxn modelId="{4F3824AF-61F5-4234-88EB-566E5228A43A}" type="presParOf" srcId="{00653B09-A975-4579-A056-0B3606CA47E6}" destId="{E082D3A3-6EBD-4D7C-91A2-42BE1D2E1A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F24661-CC9E-49E7-89A0-BF702641298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0B5265-015C-4B10-ABAE-537CCFCFEC20}">
      <dgm:prSet phldrT="[Texto]"/>
      <dgm:spPr/>
      <dgm:t>
        <a:bodyPr/>
        <a:lstStyle/>
        <a:p>
          <a:r>
            <a:rPr lang="es-ES" dirty="0"/>
            <a:t>SAT</a:t>
          </a:r>
        </a:p>
      </dgm:t>
    </dgm:pt>
    <dgm:pt modelId="{EC5FA908-5D30-4DB9-9D3B-811C5B26E191}" type="parTrans" cxnId="{E3947CB6-7530-4DDF-ACF7-4014644CB94E}">
      <dgm:prSet/>
      <dgm:spPr/>
      <dgm:t>
        <a:bodyPr/>
        <a:lstStyle/>
        <a:p>
          <a:endParaRPr lang="es-ES"/>
        </a:p>
      </dgm:t>
    </dgm:pt>
    <dgm:pt modelId="{A1478995-7887-4CD7-AF63-52A9B7955302}" type="sibTrans" cxnId="{E3947CB6-7530-4DDF-ACF7-4014644CB94E}">
      <dgm:prSet/>
      <dgm:spPr/>
      <dgm:t>
        <a:bodyPr/>
        <a:lstStyle/>
        <a:p>
          <a:endParaRPr lang="es-ES"/>
        </a:p>
      </dgm:t>
    </dgm:pt>
    <dgm:pt modelId="{5C1A7284-560B-4FEE-8F16-8AE4770F7DE6}">
      <dgm:prSet phldrT="[Texto]"/>
      <dgm:spPr/>
      <dgm:t>
        <a:bodyPr/>
        <a:lstStyle/>
        <a:p>
          <a:r>
            <a:rPr lang="es-ES" dirty="0"/>
            <a:t>Socio</a:t>
          </a:r>
        </a:p>
      </dgm:t>
    </dgm:pt>
    <dgm:pt modelId="{BEB8CDF2-32E1-4944-80B9-F5700EC73BF6}" type="parTrans" cxnId="{AAA63E4B-7734-43B2-A619-4E4E6FF137CA}">
      <dgm:prSet/>
      <dgm:spPr/>
      <dgm:t>
        <a:bodyPr/>
        <a:lstStyle/>
        <a:p>
          <a:endParaRPr lang="es-ES"/>
        </a:p>
      </dgm:t>
    </dgm:pt>
    <dgm:pt modelId="{89FB67B8-84CC-4F20-A54F-A4F84611C2E2}" type="sibTrans" cxnId="{AAA63E4B-7734-43B2-A619-4E4E6FF137CA}">
      <dgm:prSet/>
      <dgm:spPr/>
      <dgm:t>
        <a:bodyPr/>
        <a:lstStyle/>
        <a:p>
          <a:endParaRPr lang="es-ES"/>
        </a:p>
      </dgm:t>
    </dgm:pt>
    <dgm:pt modelId="{CC83A533-AB77-44EA-952B-86574025D013}">
      <dgm:prSet phldrT="[Texto]"/>
      <dgm:spPr/>
      <dgm:t>
        <a:bodyPr/>
        <a:lstStyle/>
        <a:p>
          <a:r>
            <a:rPr lang="es-ES" dirty="0"/>
            <a:t>Socio</a:t>
          </a:r>
        </a:p>
      </dgm:t>
    </dgm:pt>
    <dgm:pt modelId="{3009867B-0BC8-457E-97DA-F617B42946FC}" type="parTrans" cxnId="{0DBB3F87-4D26-47E6-89BD-18F77830821C}">
      <dgm:prSet/>
      <dgm:spPr/>
      <dgm:t>
        <a:bodyPr/>
        <a:lstStyle/>
        <a:p>
          <a:endParaRPr lang="es-ES"/>
        </a:p>
      </dgm:t>
    </dgm:pt>
    <dgm:pt modelId="{FF2C91D0-107D-41A6-9500-EF0F74E3D1FC}" type="sibTrans" cxnId="{0DBB3F87-4D26-47E6-89BD-18F77830821C}">
      <dgm:prSet/>
      <dgm:spPr/>
      <dgm:t>
        <a:bodyPr/>
        <a:lstStyle/>
        <a:p>
          <a:endParaRPr lang="es-ES"/>
        </a:p>
      </dgm:t>
    </dgm:pt>
    <dgm:pt modelId="{6267FCAB-A28F-418B-88F5-C61FE5EB6679}">
      <dgm:prSet phldrT="[Texto]"/>
      <dgm:spPr/>
      <dgm:t>
        <a:bodyPr/>
        <a:lstStyle/>
        <a:p>
          <a:r>
            <a:rPr lang="es-ES" dirty="0"/>
            <a:t>Socio</a:t>
          </a:r>
        </a:p>
      </dgm:t>
    </dgm:pt>
    <dgm:pt modelId="{94C486CB-001F-44B9-8502-B388FF3E307E}" type="parTrans" cxnId="{045BD11C-4FAD-471E-8B02-D8872698EE70}">
      <dgm:prSet/>
      <dgm:spPr/>
      <dgm:t>
        <a:bodyPr/>
        <a:lstStyle/>
        <a:p>
          <a:endParaRPr lang="es-ES"/>
        </a:p>
      </dgm:t>
    </dgm:pt>
    <dgm:pt modelId="{6D8BD440-89E5-4AAF-B3BA-78B4F9A459C5}" type="sibTrans" cxnId="{045BD11C-4FAD-471E-8B02-D8872698EE70}">
      <dgm:prSet/>
      <dgm:spPr/>
      <dgm:t>
        <a:bodyPr/>
        <a:lstStyle/>
        <a:p>
          <a:endParaRPr lang="es-ES"/>
        </a:p>
      </dgm:t>
    </dgm:pt>
    <dgm:pt modelId="{42AAD37A-C34E-40D3-8DF7-E3FAC89E2035}">
      <dgm:prSet/>
      <dgm:spPr/>
      <dgm:t>
        <a:bodyPr/>
        <a:lstStyle/>
        <a:p>
          <a:endParaRPr lang="es-UY"/>
        </a:p>
      </dgm:t>
    </dgm:pt>
    <dgm:pt modelId="{0F2ECEB2-621F-4F1F-B216-F650E51D4AD9}" type="parTrans" cxnId="{02E27C34-DF61-43A2-A0EA-9AC8B551103E}">
      <dgm:prSet/>
      <dgm:spPr/>
      <dgm:t>
        <a:bodyPr/>
        <a:lstStyle/>
        <a:p>
          <a:endParaRPr lang="es-ES"/>
        </a:p>
      </dgm:t>
    </dgm:pt>
    <dgm:pt modelId="{6FFD53CB-73F7-4553-B1A2-3CCC4E3053B4}" type="sibTrans" cxnId="{02E27C34-DF61-43A2-A0EA-9AC8B551103E}">
      <dgm:prSet/>
      <dgm:spPr/>
      <dgm:t>
        <a:bodyPr/>
        <a:lstStyle/>
        <a:p>
          <a:endParaRPr lang="es-ES"/>
        </a:p>
      </dgm:t>
    </dgm:pt>
    <dgm:pt modelId="{B5CFE5F5-0883-44D4-AC9D-25F9C7E2AF4C}" type="pres">
      <dgm:prSet presAssocID="{16F24661-CC9E-49E7-89A0-BF70264129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042F25-0B90-4DAC-9EAA-4114632231B6}" type="pres">
      <dgm:prSet presAssocID="{740B5265-015C-4B10-ABAE-537CCFCFEC20}" presName="centerShape" presStyleLbl="node0" presStyleIdx="0" presStyleCnt="1" custScaleX="118955" custScaleY="109450" custLinFactNeighborX="2403" custLinFactNeighborY="18430"/>
      <dgm:spPr/>
    </dgm:pt>
    <dgm:pt modelId="{C4E4FC9A-81CE-47BA-AC22-1B5EF51B9FD3}" type="pres">
      <dgm:prSet presAssocID="{BEB8CDF2-32E1-4944-80B9-F5700EC73BF6}" presName="parTrans" presStyleLbl="bgSibTrans2D1" presStyleIdx="0" presStyleCnt="3"/>
      <dgm:spPr/>
    </dgm:pt>
    <dgm:pt modelId="{1CF816F0-E8C2-45FA-9D83-D0D614237A7C}" type="pres">
      <dgm:prSet presAssocID="{5C1A7284-560B-4FEE-8F16-8AE4770F7DE6}" presName="node" presStyleLbl="node1" presStyleIdx="0" presStyleCnt="3" custScaleX="76621" custScaleY="80064">
        <dgm:presLayoutVars>
          <dgm:bulletEnabled val="1"/>
        </dgm:presLayoutVars>
      </dgm:prSet>
      <dgm:spPr/>
    </dgm:pt>
    <dgm:pt modelId="{A6A307C9-7E5B-4843-95D9-37F1AF299BF2}" type="pres">
      <dgm:prSet presAssocID="{3009867B-0BC8-457E-97DA-F617B42946FC}" presName="parTrans" presStyleLbl="bgSibTrans2D1" presStyleIdx="1" presStyleCnt="3"/>
      <dgm:spPr/>
    </dgm:pt>
    <dgm:pt modelId="{6FB5FCB6-F374-48BC-BCD7-436F9D9E4FD9}" type="pres">
      <dgm:prSet presAssocID="{CC83A533-AB77-44EA-952B-86574025D013}" presName="node" presStyleLbl="node1" presStyleIdx="1" presStyleCnt="3" custScaleX="73981" custScaleY="70615">
        <dgm:presLayoutVars>
          <dgm:bulletEnabled val="1"/>
        </dgm:presLayoutVars>
      </dgm:prSet>
      <dgm:spPr/>
    </dgm:pt>
    <dgm:pt modelId="{E9B87E38-68AE-47E6-B766-2744A330F045}" type="pres">
      <dgm:prSet presAssocID="{94C486CB-001F-44B9-8502-B388FF3E307E}" presName="parTrans" presStyleLbl="bgSibTrans2D1" presStyleIdx="2" presStyleCnt="3"/>
      <dgm:spPr/>
    </dgm:pt>
    <dgm:pt modelId="{B49DE1A7-C8AA-44FC-9CB4-F37EAD2C7301}" type="pres">
      <dgm:prSet presAssocID="{6267FCAB-A28F-418B-88F5-C61FE5EB6679}" presName="node" presStyleLbl="node1" presStyleIdx="2" presStyleCnt="3" custScaleX="71196" custScaleY="82687">
        <dgm:presLayoutVars>
          <dgm:bulletEnabled val="1"/>
        </dgm:presLayoutVars>
      </dgm:prSet>
      <dgm:spPr/>
    </dgm:pt>
  </dgm:ptLst>
  <dgm:cxnLst>
    <dgm:cxn modelId="{1AF0EB01-1BE8-4F18-AFEA-C62C8C06B03F}" type="presOf" srcId="{CC83A533-AB77-44EA-952B-86574025D013}" destId="{6FB5FCB6-F374-48BC-BCD7-436F9D9E4FD9}" srcOrd="0" destOrd="0" presId="urn:microsoft.com/office/officeart/2005/8/layout/radial4"/>
    <dgm:cxn modelId="{045BD11C-4FAD-471E-8B02-D8872698EE70}" srcId="{740B5265-015C-4B10-ABAE-537CCFCFEC20}" destId="{6267FCAB-A28F-418B-88F5-C61FE5EB6679}" srcOrd="2" destOrd="0" parTransId="{94C486CB-001F-44B9-8502-B388FF3E307E}" sibTransId="{6D8BD440-89E5-4AAF-B3BA-78B4F9A459C5}"/>
    <dgm:cxn modelId="{02E27C34-DF61-43A2-A0EA-9AC8B551103E}" srcId="{16F24661-CC9E-49E7-89A0-BF7026412980}" destId="{42AAD37A-C34E-40D3-8DF7-E3FAC89E2035}" srcOrd="1" destOrd="0" parTransId="{0F2ECEB2-621F-4F1F-B216-F650E51D4AD9}" sibTransId="{6FFD53CB-73F7-4553-B1A2-3CCC4E3053B4}"/>
    <dgm:cxn modelId="{DE76E142-83A9-4785-8300-BAFF8A685D39}" type="presOf" srcId="{740B5265-015C-4B10-ABAE-537CCFCFEC20}" destId="{1B042F25-0B90-4DAC-9EAA-4114632231B6}" srcOrd="0" destOrd="0" presId="urn:microsoft.com/office/officeart/2005/8/layout/radial4"/>
    <dgm:cxn modelId="{AAA63E4B-7734-43B2-A619-4E4E6FF137CA}" srcId="{740B5265-015C-4B10-ABAE-537CCFCFEC20}" destId="{5C1A7284-560B-4FEE-8F16-8AE4770F7DE6}" srcOrd="0" destOrd="0" parTransId="{BEB8CDF2-32E1-4944-80B9-F5700EC73BF6}" sibTransId="{89FB67B8-84CC-4F20-A54F-A4F84611C2E2}"/>
    <dgm:cxn modelId="{C9044B74-6EA0-4E53-A1A2-D12E61793DC9}" type="presOf" srcId="{94C486CB-001F-44B9-8502-B388FF3E307E}" destId="{E9B87E38-68AE-47E6-B766-2744A330F045}" srcOrd="0" destOrd="0" presId="urn:microsoft.com/office/officeart/2005/8/layout/radial4"/>
    <dgm:cxn modelId="{4DE85878-183B-4070-9429-1A7F3F9BF057}" type="presOf" srcId="{BEB8CDF2-32E1-4944-80B9-F5700EC73BF6}" destId="{C4E4FC9A-81CE-47BA-AC22-1B5EF51B9FD3}" srcOrd="0" destOrd="0" presId="urn:microsoft.com/office/officeart/2005/8/layout/radial4"/>
    <dgm:cxn modelId="{2916B658-7A2A-44B5-AE10-FFD357C6621B}" type="presOf" srcId="{6267FCAB-A28F-418B-88F5-C61FE5EB6679}" destId="{B49DE1A7-C8AA-44FC-9CB4-F37EAD2C7301}" srcOrd="0" destOrd="0" presId="urn:microsoft.com/office/officeart/2005/8/layout/radial4"/>
    <dgm:cxn modelId="{0DBB3F87-4D26-47E6-89BD-18F77830821C}" srcId="{740B5265-015C-4B10-ABAE-537CCFCFEC20}" destId="{CC83A533-AB77-44EA-952B-86574025D013}" srcOrd="1" destOrd="0" parTransId="{3009867B-0BC8-457E-97DA-F617B42946FC}" sibTransId="{FF2C91D0-107D-41A6-9500-EF0F74E3D1FC}"/>
    <dgm:cxn modelId="{F214A097-E37A-4610-AD5A-58144A0697C1}" type="presOf" srcId="{3009867B-0BC8-457E-97DA-F617B42946FC}" destId="{A6A307C9-7E5B-4843-95D9-37F1AF299BF2}" srcOrd="0" destOrd="0" presId="urn:microsoft.com/office/officeart/2005/8/layout/radial4"/>
    <dgm:cxn modelId="{3982D2A9-E625-46A8-BCDC-C06009F8A60F}" type="presOf" srcId="{5C1A7284-560B-4FEE-8F16-8AE4770F7DE6}" destId="{1CF816F0-E8C2-45FA-9D83-D0D614237A7C}" srcOrd="0" destOrd="0" presId="urn:microsoft.com/office/officeart/2005/8/layout/radial4"/>
    <dgm:cxn modelId="{E3947CB6-7530-4DDF-ACF7-4014644CB94E}" srcId="{16F24661-CC9E-49E7-89A0-BF7026412980}" destId="{740B5265-015C-4B10-ABAE-537CCFCFEC20}" srcOrd="0" destOrd="0" parTransId="{EC5FA908-5D30-4DB9-9D3B-811C5B26E191}" sibTransId="{A1478995-7887-4CD7-AF63-52A9B7955302}"/>
    <dgm:cxn modelId="{AF5D2EC5-CF07-45D7-98F0-C698728F9043}" type="presOf" srcId="{16F24661-CC9E-49E7-89A0-BF7026412980}" destId="{B5CFE5F5-0883-44D4-AC9D-25F9C7E2AF4C}" srcOrd="0" destOrd="0" presId="urn:microsoft.com/office/officeart/2005/8/layout/radial4"/>
    <dgm:cxn modelId="{B4177BF9-5DF5-4E7A-926F-B328190DE5A9}" type="presParOf" srcId="{B5CFE5F5-0883-44D4-AC9D-25F9C7E2AF4C}" destId="{1B042F25-0B90-4DAC-9EAA-4114632231B6}" srcOrd="0" destOrd="0" presId="urn:microsoft.com/office/officeart/2005/8/layout/radial4"/>
    <dgm:cxn modelId="{A6704960-BB19-46E7-82E1-753E8CC1452F}" type="presParOf" srcId="{B5CFE5F5-0883-44D4-AC9D-25F9C7E2AF4C}" destId="{C4E4FC9A-81CE-47BA-AC22-1B5EF51B9FD3}" srcOrd="1" destOrd="0" presId="urn:microsoft.com/office/officeart/2005/8/layout/radial4"/>
    <dgm:cxn modelId="{C0ADABD0-7C33-4D5A-83C4-6093DEB19BC1}" type="presParOf" srcId="{B5CFE5F5-0883-44D4-AC9D-25F9C7E2AF4C}" destId="{1CF816F0-E8C2-45FA-9D83-D0D614237A7C}" srcOrd="2" destOrd="0" presId="urn:microsoft.com/office/officeart/2005/8/layout/radial4"/>
    <dgm:cxn modelId="{C883E0B6-D67E-4F12-B234-7621EF44F430}" type="presParOf" srcId="{B5CFE5F5-0883-44D4-AC9D-25F9C7E2AF4C}" destId="{A6A307C9-7E5B-4843-95D9-37F1AF299BF2}" srcOrd="3" destOrd="0" presId="urn:microsoft.com/office/officeart/2005/8/layout/radial4"/>
    <dgm:cxn modelId="{DC5ECF92-EA10-4716-9BF5-57473E38E9B4}" type="presParOf" srcId="{B5CFE5F5-0883-44D4-AC9D-25F9C7E2AF4C}" destId="{6FB5FCB6-F374-48BC-BCD7-436F9D9E4FD9}" srcOrd="4" destOrd="0" presId="urn:microsoft.com/office/officeart/2005/8/layout/radial4"/>
    <dgm:cxn modelId="{CDEF5B40-BF4B-4D9F-9942-730F59CDD1E2}" type="presParOf" srcId="{B5CFE5F5-0883-44D4-AC9D-25F9C7E2AF4C}" destId="{E9B87E38-68AE-47E6-B766-2744A330F045}" srcOrd="5" destOrd="0" presId="urn:microsoft.com/office/officeart/2005/8/layout/radial4"/>
    <dgm:cxn modelId="{A6BDFB7C-0D38-40B3-B13C-FE55D3A87C99}" type="presParOf" srcId="{B5CFE5F5-0883-44D4-AC9D-25F9C7E2AF4C}" destId="{B49DE1A7-C8AA-44FC-9CB4-F37EAD2C730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1FE221-BB6B-440C-AF69-96E5B6140E53}" type="doc">
      <dgm:prSet loTypeId="urn:microsoft.com/office/officeart/2005/8/layout/vProcess5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EFB76F34-3994-4A2B-A720-7434A3378148}" type="pres">
      <dgm:prSet presAssocID="{021FE221-BB6B-440C-AF69-96E5B6140E53}" presName="outerComposite" presStyleCnt="0">
        <dgm:presLayoutVars>
          <dgm:chMax val="5"/>
          <dgm:dir/>
          <dgm:resizeHandles val="exact"/>
        </dgm:presLayoutVars>
      </dgm:prSet>
      <dgm:spPr/>
    </dgm:pt>
    <dgm:pt modelId="{754CD1D5-031F-4A1D-9C82-A47E2B76E117}" type="pres">
      <dgm:prSet presAssocID="{021FE221-BB6B-440C-AF69-96E5B6140E53}" presName="dummyMaxCanvas" presStyleCnt="0">
        <dgm:presLayoutVars/>
      </dgm:prSet>
      <dgm:spPr/>
    </dgm:pt>
  </dgm:ptLst>
  <dgm:cxnLst>
    <dgm:cxn modelId="{44C1F2F0-7F3D-4793-BAFE-BE525E5BC974}" type="presOf" srcId="{021FE221-BB6B-440C-AF69-96E5B6140E53}" destId="{EFB76F34-3994-4A2B-A720-7434A3378148}" srcOrd="0" destOrd="0" presId="urn:microsoft.com/office/officeart/2005/8/layout/vProcess5"/>
    <dgm:cxn modelId="{9808F671-21DC-4D7F-916A-4D107BE0BECD}" type="presParOf" srcId="{EFB76F34-3994-4A2B-A720-7434A3378148}" destId="{754CD1D5-031F-4A1D-9C82-A47E2B76E117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84EEA9-E587-4C8C-92C9-4A11BBE271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UY"/>
        </a:p>
      </dgm:t>
    </dgm:pt>
    <dgm:pt modelId="{D7E65BBB-5024-42A7-9DCB-A2364E7FCF49}">
      <dgm:prSet phldrT="[Texto]"/>
      <dgm:spPr/>
      <dgm:t>
        <a:bodyPr/>
        <a:lstStyle/>
        <a:p>
          <a:r>
            <a:rPr lang="es-MX" dirty="0"/>
            <a:t>Claridad de la información</a:t>
          </a:r>
          <a:endParaRPr lang="es-UY" dirty="0"/>
        </a:p>
      </dgm:t>
    </dgm:pt>
    <dgm:pt modelId="{3C214BDA-A5E3-445C-8AE0-7D290139E605}" type="parTrans" cxnId="{3ECFFF79-B405-491E-BDC7-FE3A0522E0AA}">
      <dgm:prSet/>
      <dgm:spPr/>
      <dgm:t>
        <a:bodyPr/>
        <a:lstStyle/>
        <a:p>
          <a:endParaRPr lang="es-UY"/>
        </a:p>
      </dgm:t>
    </dgm:pt>
    <dgm:pt modelId="{2CFE556A-F0C4-4B57-9AA4-0D99747688B5}" type="sibTrans" cxnId="{3ECFFF79-B405-491E-BDC7-FE3A0522E0AA}">
      <dgm:prSet/>
      <dgm:spPr/>
      <dgm:t>
        <a:bodyPr/>
        <a:lstStyle/>
        <a:p>
          <a:endParaRPr lang="es-UY"/>
        </a:p>
      </dgm:t>
    </dgm:pt>
    <dgm:pt modelId="{5B0F6D69-F47A-4731-9C75-10936D2F9742}">
      <dgm:prSet phldrT="[Texto]"/>
      <dgm:spPr/>
      <dgm:t>
        <a:bodyPr/>
        <a:lstStyle/>
        <a:p>
          <a:r>
            <a:rPr lang="es-MX" dirty="0"/>
            <a:t>Completitud de la información</a:t>
          </a:r>
          <a:endParaRPr lang="es-UY" dirty="0"/>
        </a:p>
      </dgm:t>
    </dgm:pt>
    <dgm:pt modelId="{A7103577-3A24-46CF-AB90-E8FD8CDC11FD}" type="parTrans" cxnId="{28A2CEEA-EFC6-42B7-A5EC-FC1ED2EA8519}">
      <dgm:prSet/>
      <dgm:spPr/>
      <dgm:t>
        <a:bodyPr/>
        <a:lstStyle/>
        <a:p>
          <a:endParaRPr lang="es-UY"/>
        </a:p>
      </dgm:t>
    </dgm:pt>
    <dgm:pt modelId="{67C508D8-EB78-48A9-A6A9-D2321CFBDD8E}" type="sibTrans" cxnId="{28A2CEEA-EFC6-42B7-A5EC-FC1ED2EA8519}">
      <dgm:prSet/>
      <dgm:spPr/>
      <dgm:t>
        <a:bodyPr/>
        <a:lstStyle/>
        <a:p>
          <a:endParaRPr lang="es-UY"/>
        </a:p>
      </dgm:t>
    </dgm:pt>
    <dgm:pt modelId="{33219DD9-A281-402B-AB6C-21BAA98AEAC9}">
      <dgm:prSet phldrT="[Texto]"/>
      <dgm:spPr/>
      <dgm:t>
        <a:bodyPr/>
        <a:lstStyle/>
        <a:p>
          <a:r>
            <a:rPr lang="es-MX" dirty="0"/>
            <a:t>Riesgos sanitarios del fenómeno reportado</a:t>
          </a:r>
          <a:endParaRPr lang="es-UY" dirty="0"/>
        </a:p>
      </dgm:t>
    </dgm:pt>
    <dgm:pt modelId="{6B5C4039-8CBA-47A8-9180-F512EB6E5859}" type="parTrans" cxnId="{9EC753FC-1F8F-4108-A806-C645485ED356}">
      <dgm:prSet/>
      <dgm:spPr/>
      <dgm:t>
        <a:bodyPr/>
        <a:lstStyle/>
        <a:p>
          <a:endParaRPr lang="es-UY"/>
        </a:p>
      </dgm:t>
    </dgm:pt>
    <dgm:pt modelId="{C13ACD09-B831-4EF3-B118-31EB9270D6C3}" type="sibTrans" cxnId="{9EC753FC-1F8F-4108-A806-C645485ED356}">
      <dgm:prSet/>
      <dgm:spPr/>
      <dgm:t>
        <a:bodyPr/>
        <a:lstStyle/>
        <a:p>
          <a:endParaRPr lang="es-UY"/>
        </a:p>
      </dgm:t>
    </dgm:pt>
    <dgm:pt modelId="{7C54B8F5-1E8F-4FED-90C3-6C3D9E348C0A}" type="pres">
      <dgm:prSet presAssocID="{4284EEA9-E587-4C8C-92C9-4A11BBE271B8}" presName="Name0" presStyleCnt="0">
        <dgm:presLayoutVars>
          <dgm:chMax val="7"/>
          <dgm:chPref val="7"/>
          <dgm:dir/>
        </dgm:presLayoutVars>
      </dgm:prSet>
      <dgm:spPr/>
    </dgm:pt>
    <dgm:pt modelId="{DAECE7CB-5206-4CAE-A6AD-5F937414D914}" type="pres">
      <dgm:prSet presAssocID="{4284EEA9-E587-4C8C-92C9-4A11BBE271B8}" presName="Name1" presStyleCnt="0"/>
      <dgm:spPr/>
    </dgm:pt>
    <dgm:pt modelId="{4649403D-B4C0-414C-8E5E-5A2FC465EECB}" type="pres">
      <dgm:prSet presAssocID="{4284EEA9-E587-4C8C-92C9-4A11BBE271B8}" presName="cycle" presStyleCnt="0"/>
      <dgm:spPr/>
    </dgm:pt>
    <dgm:pt modelId="{E501D19A-8452-4323-BDB3-7476A7BCDCD8}" type="pres">
      <dgm:prSet presAssocID="{4284EEA9-E587-4C8C-92C9-4A11BBE271B8}" presName="srcNode" presStyleLbl="node1" presStyleIdx="0" presStyleCnt="3"/>
      <dgm:spPr/>
    </dgm:pt>
    <dgm:pt modelId="{0B7CA7DE-EE48-47AF-89F2-536145AF81F1}" type="pres">
      <dgm:prSet presAssocID="{4284EEA9-E587-4C8C-92C9-4A11BBE271B8}" presName="conn" presStyleLbl="parChTrans1D2" presStyleIdx="0" presStyleCnt="1"/>
      <dgm:spPr/>
    </dgm:pt>
    <dgm:pt modelId="{F00E69C7-BA71-4CE9-8420-7D59D857E8B5}" type="pres">
      <dgm:prSet presAssocID="{4284EEA9-E587-4C8C-92C9-4A11BBE271B8}" presName="extraNode" presStyleLbl="node1" presStyleIdx="0" presStyleCnt="3"/>
      <dgm:spPr/>
    </dgm:pt>
    <dgm:pt modelId="{22F1E339-4051-4AD1-9875-424DC2B6B32F}" type="pres">
      <dgm:prSet presAssocID="{4284EEA9-E587-4C8C-92C9-4A11BBE271B8}" presName="dstNode" presStyleLbl="node1" presStyleIdx="0" presStyleCnt="3"/>
      <dgm:spPr/>
    </dgm:pt>
    <dgm:pt modelId="{A1C784C2-6D12-40E6-81C0-584B4436183E}" type="pres">
      <dgm:prSet presAssocID="{D7E65BBB-5024-42A7-9DCB-A2364E7FCF49}" presName="text_1" presStyleLbl="node1" presStyleIdx="0" presStyleCnt="3">
        <dgm:presLayoutVars>
          <dgm:bulletEnabled val="1"/>
        </dgm:presLayoutVars>
      </dgm:prSet>
      <dgm:spPr/>
    </dgm:pt>
    <dgm:pt modelId="{42D0977D-245A-4D5D-9AE6-763778F16E6D}" type="pres">
      <dgm:prSet presAssocID="{D7E65BBB-5024-42A7-9DCB-A2364E7FCF49}" presName="accent_1" presStyleCnt="0"/>
      <dgm:spPr/>
    </dgm:pt>
    <dgm:pt modelId="{79B95FE9-A9D3-471B-B8B5-E5C21F8A976F}" type="pres">
      <dgm:prSet presAssocID="{D7E65BBB-5024-42A7-9DCB-A2364E7FCF49}" presName="accentRepeatNode" presStyleLbl="solidFgAcc1" presStyleIdx="0" presStyleCnt="3"/>
      <dgm:spPr/>
    </dgm:pt>
    <dgm:pt modelId="{3DE97100-D1D1-4F1D-8C3F-C24B33B0F18A}" type="pres">
      <dgm:prSet presAssocID="{5B0F6D69-F47A-4731-9C75-10936D2F9742}" presName="text_2" presStyleLbl="node1" presStyleIdx="1" presStyleCnt="3">
        <dgm:presLayoutVars>
          <dgm:bulletEnabled val="1"/>
        </dgm:presLayoutVars>
      </dgm:prSet>
      <dgm:spPr/>
    </dgm:pt>
    <dgm:pt modelId="{5696DBD8-41BE-4592-939D-8D3003390FE1}" type="pres">
      <dgm:prSet presAssocID="{5B0F6D69-F47A-4731-9C75-10936D2F9742}" presName="accent_2" presStyleCnt="0"/>
      <dgm:spPr/>
    </dgm:pt>
    <dgm:pt modelId="{C9FD402E-36A0-455B-B99F-3D49718D61FF}" type="pres">
      <dgm:prSet presAssocID="{5B0F6D69-F47A-4731-9C75-10936D2F9742}" presName="accentRepeatNode" presStyleLbl="solidFgAcc1" presStyleIdx="1" presStyleCnt="3"/>
      <dgm:spPr/>
    </dgm:pt>
    <dgm:pt modelId="{D99945BA-E6FB-433B-9C3D-8F9A26308407}" type="pres">
      <dgm:prSet presAssocID="{33219DD9-A281-402B-AB6C-21BAA98AEAC9}" presName="text_3" presStyleLbl="node1" presStyleIdx="2" presStyleCnt="3">
        <dgm:presLayoutVars>
          <dgm:bulletEnabled val="1"/>
        </dgm:presLayoutVars>
      </dgm:prSet>
      <dgm:spPr/>
    </dgm:pt>
    <dgm:pt modelId="{D8E521CA-C861-4FE5-84E1-63B837035CB9}" type="pres">
      <dgm:prSet presAssocID="{33219DD9-A281-402B-AB6C-21BAA98AEAC9}" presName="accent_3" presStyleCnt="0"/>
      <dgm:spPr/>
    </dgm:pt>
    <dgm:pt modelId="{1D5167C6-63FE-437E-991C-84CC70103E51}" type="pres">
      <dgm:prSet presAssocID="{33219DD9-A281-402B-AB6C-21BAA98AEAC9}" presName="accentRepeatNode" presStyleLbl="solidFgAcc1" presStyleIdx="2" presStyleCnt="3"/>
      <dgm:spPr/>
    </dgm:pt>
  </dgm:ptLst>
  <dgm:cxnLst>
    <dgm:cxn modelId="{3E6EC622-9F3A-470C-95D1-83A7F6FEDBD0}" type="presOf" srcId="{4284EEA9-E587-4C8C-92C9-4A11BBE271B8}" destId="{7C54B8F5-1E8F-4FED-90C3-6C3D9E348C0A}" srcOrd="0" destOrd="0" presId="urn:microsoft.com/office/officeart/2008/layout/VerticalCurvedList"/>
    <dgm:cxn modelId="{FA8ACF3E-71F6-40DA-BF46-714CA960F732}" type="presOf" srcId="{2CFE556A-F0C4-4B57-9AA4-0D99747688B5}" destId="{0B7CA7DE-EE48-47AF-89F2-536145AF81F1}" srcOrd="0" destOrd="0" presId="urn:microsoft.com/office/officeart/2008/layout/VerticalCurvedList"/>
    <dgm:cxn modelId="{FEC4B564-84E8-4B01-995B-1768737F8FB2}" type="presOf" srcId="{33219DD9-A281-402B-AB6C-21BAA98AEAC9}" destId="{D99945BA-E6FB-433B-9C3D-8F9A26308407}" srcOrd="0" destOrd="0" presId="urn:microsoft.com/office/officeart/2008/layout/VerticalCurvedList"/>
    <dgm:cxn modelId="{3ECFFF79-B405-491E-BDC7-FE3A0522E0AA}" srcId="{4284EEA9-E587-4C8C-92C9-4A11BBE271B8}" destId="{D7E65BBB-5024-42A7-9DCB-A2364E7FCF49}" srcOrd="0" destOrd="0" parTransId="{3C214BDA-A5E3-445C-8AE0-7D290139E605}" sibTransId="{2CFE556A-F0C4-4B57-9AA4-0D99747688B5}"/>
    <dgm:cxn modelId="{D33D5CAA-4DF1-4282-BC04-BA4F0FD125BA}" type="presOf" srcId="{D7E65BBB-5024-42A7-9DCB-A2364E7FCF49}" destId="{A1C784C2-6D12-40E6-81C0-584B4436183E}" srcOrd="0" destOrd="0" presId="urn:microsoft.com/office/officeart/2008/layout/VerticalCurvedList"/>
    <dgm:cxn modelId="{B069F4E9-71D3-4534-B1FD-55C65C35292D}" type="presOf" srcId="{5B0F6D69-F47A-4731-9C75-10936D2F9742}" destId="{3DE97100-D1D1-4F1D-8C3F-C24B33B0F18A}" srcOrd="0" destOrd="0" presId="urn:microsoft.com/office/officeart/2008/layout/VerticalCurvedList"/>
    <dgm:cxn modelId="{28A2CEEA-EFC6-42B7-A5EC-FC1ED2EA8519}" srcId="{4284EEA9-E587-4C8C-92C9-4A11BBE271B8}" destId="{5B0F6D69-F47A-4731-9C75-10936D2F9742}" srcOrd="1" destOrd="0" parTransId="{A7103577-3A24-46CF-AB90-E8FD8CDC11FD}" sibTransId="{67C508D8-EB78-48A9-A6A9-D2321CFBDD8E}"/>
    <dgm:cxn modelId="{9EC753FC-1F8F-4108-A806-C645485ED356}" srcId="{4284EEA9-E587-4C8C-92C9-4A11BBE271B8}" destId="{33219DD9-A281-402B-AB6C-21BAA98AEAC9}" srcOrd="2" destOrd="0" parTransId="{6B5C4039-8CBA-47A8-9180-F512EB6E5859}" sibTransId="{C13ACD09-B831-4EF3-B118-31EB9270D6C3}"/>
    <dgm:cxn modelId="{CE4EDAC1-B4A8-4592-8472-9D697857FC53}" type="presParOf" srcId="{7C54B8F5-1E8F-4FED-90C3-6C3D9E348C0A}" destId="{DAECE7CB-5206-4CAE-A6AD-5F937414D914}" srcOrd="0" destOrd="0" presId="urn:microsoft.com/office/officeart/2008/layout/VerticalCurvedList"/>
    <dgm:cxn modelId="{62402B93-3CD5-4343-8808-437076C4A73A}" type="presParOf" srcId="{DAECE7CB-5206-4CAE-A6AD-5F937414D914}" destId="{4649403D-B4C0-414C-8E5E-5A2FC465EECB}" srcOrd="0" destOrd="0" presId="urn:microsoft.com/office/officeart/2008/layout/VerticalCurvedList"/>
    <dgm:cxn modelId="{006FBA12-BF1B-4F29-819D-5E1BADD05915}" type="presParOf" srcId="{4649403D-B4C0-414C-8E5E-5A2FC465EECB}" destId="{E501D19A-8452-4323-BDB3-7476A7BCDCD8}" srcOrd="0" destOrd="0" presId="urn:microsoft.com/office/officeart/2008/layout/VerticalCurvedList"/>
    <dgm:cxn modelId="{0ADF6EF0-BA2F-4934-817A-0D59BFBCC27C}" type="presParOf" srcId="{4649403D-B4C0-414C-8E5E-5A2FC465EECB}" destId="{0B7CA7DE-EE48-47AF-89F2-536145AF81F1}" srcOrd="1" destOrd="0" presId="urn:microsoft.com/office/officeart/2008/layout/VerticalCurvedList"/>
    <dgm:cxn modelId="{0B5BBF39-E1E3-426A-AC8A-65F24BCE5031}" type="presParOf" srcId="{4649403D-B4C0-414C-8E5E-5A2FC465EECB}" destId="{F00E69C7-BA71-4CE9-8420-7D59D857E8B5}" srcOrd="2" destOrd="0" presId="urn:microsoft.com/office/officeart/2008/layout/VerticalCurvedList"/>
    <dgm:cxn modelId="{E9260F2B-2F38-49AB-9FE1-31191C2630C8}" type="presParOf" srcId="{4649403D-B4C0-414C-8E5E-5A2FC465EECB}" destId="{22F1E339-4051-4AD1-9875-424DC2B6B32F}" srcOrd="3" destOrd="0" presId="urn:microsoft.com/office/officeart/2008/layout/VerticalCurvedList"/>
    <dgm:cxn modelId="{3C6CAFAF-769C-403E-9870-B7DCFF43999D}" type="presParOf" srcId="{DAECE7CB-5206-4CAE-A6AD-5F937414D914}" destId="{A1C784C2-6D12-40E6-81C0-584B4436183E}" srcOrd="1" destOrd="0" presId="urn:microsoft.com/office/officeart/2008/layout/VerticalCurvedList"/>
    <dgm:cxn modelId="{3ED8F96F-384C-4679-B78F-92A2643B7889}" type="presParOf" srcId="{DAECE7CB-5206-4CAE-A6AD-5F937414D914}" destId="{42D0977D-245A-4D5D-9AE6-763778F16E6D}" srcOrd="2" destOrd="0" presId="urn:microsoft.com/office/officeart/2008/layout/VerticalCurvedList"/>
    <dgm:cxn modelId="{E2514F69-1B94-4694-9591-8C093DDF6884}" type="presParOf" srcId="{42D0977D-245A-4D5D-9AE6-763778F16E6D}" destId="{79B95FE9-A9D3-471B-B8B5-E5C21F8A976F}" srcOrd="0" destOrd="0" presId="urn:microsoft.com/office/officeart/2008/layout/VerticalCurvedList"/>
    <dgm:cxn modelId="{743BEE07-C33F-4659-8093-FDAEA0A5F858}" type="presParOf" srcId="{DAECE7CB-5206-4CAE-A6AD-5F937414D914}" destId="{3DE97100-D1D1-4F1D-8C3F-C24B33B0F18A}" srcOrd="3" destOrd="0" presId="urn:microsoft.com/office/officeart/2008/layout/VerticalCurvedList"/>
    <dgm:cxn modelId="{AEDC3895-3A95-4663-8716-37B408A69149}" type="presParOf" srcId="{DAECE7CB-5206-4CAE-A6AD-5F937414D914}" destId="{5696DBD8-41BE-4592-939D-8D3003390FE1}" srcOrd="4" destOrd="0" presId="urn:microsoft.com/office/officeart/2008/layout/VerticalCurvedList"/>
    <dgm:cxn modelId="{BD7CF2CA-9BA0-4096-B0F7-3F495F04F8B2}" type="presParOf" srcId="{5696DBD8-41BE-4592-939D-8D3003390FE1}" destId="{C9FD402E-36A0-455B-B99F-3D49718D61FF}" srcOrd="0" destOrd="0" presId="urn:microsoft.com/office/officeart/2008/layout/VerticalCurvedList"/>
    <dgm:cxn modelId="{65FFFE45-72B6-4741-A709-85BD6FE5230E}" type="presParOf" srcId="{DAECE7CB-5206-4CAE-A6AD-5F937414D914}" destId="{D99945BA-E6FB-433B-9C3D-8F9A26308407}" srcOrd="5" destOrd="0" presId="urn:microsoft.com/office/officeart/2008/layout/VerticalCurvedList"/>
    <dgm:cxn modelId="{2233BA7D-8F2F-4551-A7E0-17ED3F66923B}" type="presParOf" srcId="{DAECE7CB-5206-4CAE-A6AD-5F937414D914}" destId="{D8E521CA-C861-4FE5-84E1-63B837035CB9}" srcOrd="6" destOrd="0" presId="urn:microsoft.com/office/officeart/2008/layout/VerticalCurvedList"/>
    <dgm:cxn modelId="{D46DB0B1-75A5-4F81-A751-EC817E3A4C8B}" type="presParOf" srcId="{D8E521CA-C861-4FE5-84E1-63B837035CB9}" destId="{1D5167C6-63FE-437E-991C-84CC70103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F743-F126-4238-AC34-AC9ACEF98ACC}">
      <dsp:nvSpPr>
        <dsp:cNvPr id="0" name=""/>
        <dsp:cNvSpPr/>
      </dsp:nvSpPr>
      <dsp:spPr>
        <a:xfrm>
          <a:off x="4007197" y="3594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Salud Integral</a:t>
          </a:r>
        </a:p>
      </dsp:txBody>
      <dsp:txXfrm>
        <a:off x="4043040" y="39437"/>
        <a:ext cx="1057919" cy="662557"/>
      </dsp:txXfrm>
    </dsp:sp>
    <dsp:sp modelId="{5D345FDF-6071-40E6-84B0-63FC27490435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3629957" y="53905"/>
              </a:moveTo>
              <a:arcTo wR="3058283" hR="3058283" stAng="16846408" swAng="7720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57C5-66CD-4E1E-B6AB-0F26707CC523}">
      <dsp:nvSpPr>
        <dsp:cNvPr id="0" name=""/>
        <dsp:cNvSpPr/>
      </dsp:nvSpPr>
      <dsp:spPr>
        <a:xfrm>
          <a:off x="5804811" y="587674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/>
              </a:solidFill>
            </a:rPr>
            <a:t>Gestión Territorial</a:t>
          </a:r>
        </a:p>
      </dsp:txBody>
      <dsp:txXfrm>
        <a:off x="5840654" y="623517"/>
        <a:ext cx="1057919" cy="662557"/>
      </dsp:txXfrm>
    </dsp:sp>
    <dsp:sp modelId="{D2EBE3C3-78C2-42D5-891A-69F35CD7B3A0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281514" y="958201"/>
              </a:moveTo>
              <a:arcTo wR="3058283" hR="3058283" stAng="18997897" swAng="10667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48ABF-98CB-4AF6-82A6-6C9BF602AC29}">
      <dsp:nvSpPr>
        <dsp:cNvPr id="0" name=""/>
        <dsp:cNvSpPr/>
      </dsp:nvSpPr>
      <dsp:spPr>
        <a:xfrm>
          <a:off x="6915798" y="2116816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/>
              </a:solidFill>
            </a:rPr>
            <a:t>Relaciones Internacionales y Cooperación</a:t>
          </a:r>
        </a:p>
      </dsp:txBody>
      <dsp:txXfrm>
        <a:off x="6951641" y="2152659"/>
        <a:ext cx="1057919" cy="662557"/>
      </dsp:txXfrm>
    </dsp:sp>
    <dsp:sp modelId="{462BB910-4CB8-4A02-84B9-0B7B6010F013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6063626" y="2491698"/>
              </a:moveTo>
              <a:arcTo wR="3058283" hR="3058283" stAng="20959414" swAng="12811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13B11-1A56-487D-8D7D-06C4242B5F89}">
      <dsp:nvSpPr>
        <dsp:cNvPr id="0" name=""/>
        <dsp:cNvSpPr/>
      </dsp:nvSpPr>
      <dsp:spPr>
        <a:xfrm>
          <a:off x="6915798" y="4006939"/>
          <a:ext cx="1129605" cy="73424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OUD</a:t>
          </a:r>
        </a:p>
      </dsp:txBody>
      <dsp:txXfrm>
        <a:off x="6951641" y="4042782"/>
        <a:ext cx="1057919" cy="662557"/>
      </dsp:txXfrm>
    </dsp:sp>
    <dsp:sp modelId="{1D4EA0FF-60FB-4005-86AF-D37931D0E1A9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816609" y="4379171"/>
              </a:moveTo>
              <a:arcTo wR="3058283" hR="3058283" stAng="1535310" swAng="10667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DFE19-D750-4B9B-8DB0-9AE3E7E0087B}">
      <dsp:nvSpPr>
        <dsp:cNvPr id="0" name=""/>
        <dsp:cNvSpPr/>
      </dsp:nvSpPr>
      <dsp:spPr>
        <a:xfrm>
          <a:off x="5804811" y="5536081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Formación</a:t>
          </a:r>
        </a:p>
      </dsp:txBody>
      <dsp:txXfrm>
        <a:off x="5840654" y="5571924"/>
        <a:ext cx="1057919" cy="662557"/>
      </dsp:txXfrm>
    </dsp:sp>
    <dsp:sp modelId="{7A6BB27C-DF0A-4C45-BCE8-3B4BB04B3DBD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4284692" y="5859894"/>
              </a:moveTo>
              <a:arcTo wR="3058283" hR="3058283" stAng="3981513" swAng="7720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B5207-AD73-4E5B-BD3A-97F65E3EDD79}">
      <dsp:nvSpPr>
        <dsp:cNvPr id="0" name=""/>
        <dsp:cNvSpPr/>
      </dsp:nvSpPr>
      <dsp:spPr>
        <a:xfrm>
          <a:off x="4007197" y="6120162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Evaluación y Monitoreo</a:t>
          </a:r>
        </a:p>
      </dsp:txBody>
      <dsp:txXfrm>
        <a:off x="4043040" y="6156005"/>
        <a:ext cx="1057919" cy="662557"/>
      </dsp:txXfrm>
    </dsp:sp>
    <dsp:sp modelId="{440A0209-8696-443C-8B9E-83395F0B3274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2486609" y="6062662"/>
              </a:moveTo>
              <a:arcTo wR="3058283" hR="3058283" stAng="6046408" swAng="7720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094BA-3F84-42B7-87E0-7F0F105CD3BB}">
      <dsp:nvSpPr>
        <dsp:cNvPr id="0" name=""/>
        <dsp:cNvSpPr/>
      </dsp:nvSpPr>
      <dsp:spPr>
        <a:xfrm>
          <a:off x="2209583" y="5536081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Comunicación y Prensa</a:t>
          </a:r>
        </a:p>
      </dsp:txBody>
      <dsp:txXfrm>
        <a:off x="2245426" y="5571924"/>
        <a:ext cx="1057919" cy="662557"/>
      </dsp:txXfrm>
    </dsp:sp>
    <dsp:sp modelId="{C682E8B9-D42E-44CF-9CC0-CD5F3FC3151D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835053" y="5158366"/>
              </a:moveTo>
              <a:arcTo wR="3058283" hR="3058283" stAng="8197897" swAng="10667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F81DD-F25D-4D6B-B44B-7A68FF8AC0EC}">
      <dsp:nvSpPr>
        <dsp:cNvPr id="0" name=""/>
        <dsp:cNvSpPr/>
      </dsp:nvSpPr>
      <dsp:spPr>
        <a:xfrm>
          <a:off x="1098596" y="4006939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Fondo de Bienes Decomisados</a:t>
          </a:r>
        </a:p>
      </dsp:txBody>
      <dsp:txXfrm>
        <a:off x="1134439" y="4042782"/>
        <a:ext cx="1057919" cy="662557"/>
      </dsp:txXfrm>
    </dsp:sp>
    <dsp:sp modelId="{C92C464F-CCDF-42D3-9AB8-8481509CD0CD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2941" y="3624869"/>
              </a:moveTo>
              <a:arcTo wR="3058283" hR="3058283" stAng="10159414" swAng="12811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BDE60-3C16-4FD2-84C4-38B7B16F11F3}">
      <dsp:nvSpPr>
        <dsp:cNvPr id="0" name=""/>
        <dsp:cNvSpPr/>
      </dsp:nvSpPr>
      <dsp:spPr>
        <a:xfrm>
          <a:off x="1098596" y="2116816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Administración</a:t>
          </a:r>
        </a:p>
      </dsp:txBody>
      <dsp:txXfrm>
        <a:off x="1134439" y="2152659"/>
        <a:ext cx="1057919" cy="662557"/>
      </dsp:txXfrm>
    </dsp:sp>
    <dsp:sp modelId="{D48A78BA-20F8-44AA-BBD1-E091C335B054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299958" y="1737396"/>
              </a:moveTo>
              <a:arcTo wR="3058283" hR="3058283" stAng="12335310" swAng="10667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DB593-8E56-4D58-8E59-30D3B43E8911}">
      <dsp:nvSpPr>
        <dsp:cNvPr id="0" name=""/>
        <dsp:cNvSpPr/>
      </dsp:nvSpPr>
      <dsp:spPr>
        <a:xfrm>
          <a:off x="2209583" y="587674"/>
          <a:ext cx="1129605" cy="734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Control y Regulación de la Oferta</a:t>
          </a:r>
        </a:p>
      </dsp:txBody>
      <dsp:txXfrm>
        <a:off x="2245426" y="623517"/>
        <a:ext cx="1057919" cy="662557"/>
      </dsp:txXfrm>
    </dsp:sp>
    <dsp:sp modelId="{BEA38C43-3A7B-4B0C-9287-4E769970B9D7}">
      <dsp:nvSpPr>
        <dsp:cNvPr id="0" name=""/>
        <dsp:cNvSpPr/>
      </dsp:nvSpPr>
      <dsp:spPr>
        <a:xfrm>
          <a:off x="1513716" y="370716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1831875" y="256673"/>
              </a:moveTo>
              <a:arcTo wR="3058283" hR="3058283" stAng="14781513" swAng="7720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F128-F84E-4EF9-BE1E-EEC5B3BE1CB5}">
      <dsp:nvSpPr>
        <dsp:cNvPr id="0" name=""/>
        <dsp:cNvSpPr/>
      </dsp:nvSpPr>
      <dsp:spPr>
        <a:xfrm>
          <a:off x="2806448" y="278828"/>
          <a:ext cx="4209672" cy="1974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500" kern="1200" dirty="0"/>
            <a:t>Emisión de denuncia interna</a:t>
          </a:r>
          <a:endParaRPr lang="es-UY" sz="3500" kern="1200" dirty="0"/>
        </a:p>
      </dsp:txBody>
      <dsp:txXfrm>
        <a:off x="2806448" y="525648"/>
        <a:ext cx="3469211" cy="1480923"/>
      </dsp:txXfrm>
    </dsp:sp>
    <dsp:sp modelId="{590FC6D5-B0AC-4D83-899A-389EDE376CE0}">
      <dsp:nvSpPr>
        <dsp:cNvPr id="0" name=""/>
        <dsp:cNvSpPr/>
      </dsp:nvSpPr>
      <dsp:spPr>
        <a:xfrm>
          <a:off x="0" y="3679"/>
          <a:ext cx="2806448" cy="252486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Evaluación favorable</a:t>
          </a:r>
          <a:endParaRPr lang="es-UY" sz="3400" kern="1200" dirty="0"/>
        </a:p>
      </dsp:txBody>
      <dsp:txXfrm>
        <a:off x="123254" y="126933"/>
        <a:ext cx="2559940" cy="2278353"/>
      </dsp:txXfrm>
    </dsp:sp>
    <dsp:sp modelId="{E78EB2A9-1C49-4F42-95F4-AE48EB34F5AB}">
      <dsp:nvSpPr>
        <dsp:cNvPr id="0" name=""/>
        <dsp:cNvSpPr/>
      </dsp:nvSpPr>
      <dsp:spPr>
        <a:xfrm>
          <a:off x="2806448" y="3139236"/>
          <a:ext cx="4209672" cy="2043074"/>
        </a:xfrm>
        <a:prstGeom prst="rightArrow">
          <a:avLst>
            <a:gd name="adj1" fmla="val 75000"/>
            <a:gd name="adj2" fmla="val 50000"/>
          </a:avLst>
        </a:prstGeom>
        <a:solidFill>
          <a:srgbClr val="E6A492">
            <a:alpha val="89804"/>
          </a:srgbClr>
        </a:solidFill>
        <a:ln w="12700" cap="flat" cmpd="sng" algn="ctr">
          <a:solidFill>
            <a:srgbClr val="E6A49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Solicitud de información adicional</a:t>
          </a:r>
          <a:endParaRPr lang="es-UY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Convocatoria a otros expertos/socios</a:t>
          </a:r>
          <a:endParaRPr lang="es-UY" sz="2400" kern="1200" dirty="0"/>
        </a:p>
      </dsp:txBody>
      <dsp:txXfrm>
        <a:off x="2806448" y="3394620"/>
        <a:ext cx="3443519" cy="1532306"/>
      </dsp:txXfrm>
    </dsp:sp>
    <dsp:sp modelId="{A10A04B9-D942-49D6-B623-FD20B51E54F4}">
      <dsp:nvSpPr>
        <dsp:cNvPr id="0" name=""/>
        <dsp:cNvSpPr/>
      </dsp:nvSpPr>
      <dsp:spPr>
        <a:xfrm>
          <a:off x="0" y="2844840"/>
          <a:ext cx="2806448" cy="263186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Evaluación desfavorable</a:t>
          </a:r>
          <a:endParaRPr lang="es-UY" sz="3400" kern="1200" dirty="0"/>
        </a:p>
      </dsp:txBody>
      <dsp:txXfrm>
        <a:off x="128477" y="2973317"/>
        <a:ext cx="2549494" cy="2374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38AA-61DA-43D3-AB7C-53B7472FD503}">
      <dsp:nvSpPr>
        <dsp:cNvPr id="0" name=""/>
        <dsp:cNvSpPr/>
      </dsp:nvSpPr>
      <dsp:spPr>
        <a:xfrm rot="16200000">
          <a:off x="-1421739" y="1423900"/>
          <a:ext cx="4968551" cy="212074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Caracterización analítica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ITF</a:t>
          </a:r>
          <a:endParaRPr lang="es-U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DNPC</a:t>
          </a:r>
          <a:endParaRPr lang="es-U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Facultad Química-UDELAR</a:t>
          </a:r>
          <a:endParaRPr lang="es-UY" sz="2000" kern="1200" dirty="0"/>
        </a:p>
      </dsp:txBody>
      <dsp:txXfrm rot="5400000">
        <a:off x="2162" y="993709"/>
        <a:ext cx="2120749" cy="2981131"/>
      </dsp:txXfrm>
    </dsp:sp>
    <dsp:sp modelId="{4E9D5C40-E034-48B7-AC48-B77F5D761768}">
      <dsp:nvSpPr>
        <dsp:cNvPr id="0" name=""/>
        <dsp:cNvSpPr/>
      </dsp:nvSpPr>
      <dsp:spPr>
        <a:xfrm rot="16200000">
          <a:off x="858065" y="1423900"/>
          <a:ext cx="4968551" cy="2120749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23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Investigación preclínica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5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IIBC</a:t>
          </a:r>
          <a:endParaRPr lang="es-UY" sz="2000" kern="1200" dirty="0"/>
        </a:p>
      </dsp:txBody>
      <dsp:txXfrm rot="5400000">
        <a:off x="2281966" y="993709"/>
        <a:ext cx="2120749" cy="2981131"/>
      </dsp:txXfrm>
    </dsp:sp>
    <dsp:sp modelId="{229B9D9F-846C-4454-99DF-9671B3118262}">
      <dsp:nvSpPr>
        <dsp:cNvPr id="0" name=""/>
        <dsp:cNvSpPr/>
      </dsp:nvSpPr>
      <dsp:spPr>
        <a:xfrm rot="16200000">
          <a:off x="3137871" y="1423900"/>
          <a:ext cx="4968551" cy="2120749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Estudios clínicos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CIAT</a:t>
          </a:r>
          <a:endParaRPr lang="es-U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UNITRA</a:t>
          </a:r>
          <a:endParaRPr lang="es-U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Centros de Tratamiento</a:t>
          </a:r>
          <a:endParaRPr lang="es-UY" sz="2000" kern="1200" dirty="0"/>
        </a:p>
      </dsp:txBody>
      <dsp:txXfrm rot="5400000">
        <a:off x="4561772" y="993709"/>
        <a:ext cx="2120749" cy="2981131"/>
      </dsp:txXfrm>
    </dsp:sp>
    <dsp:sp modelId="{D4C594B8-9116-415D-9355-27C7DD536620}">
      <dsp:nvSpPr>
        <dsp:cNvPr id="0" name=""/>
        <dsp:cNvSpPr/>
      </dsp:nvSpPr>
      <dsp:spPr>
        <a:xfrm rot="16200000">
          <a:off x="5417676" y="1423900"/>
          <a:ext cx="4968551" cy="2120749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Otros estudios (OUD)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b="1" kern="1200" dirty="0"/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-</a:t>
          </a:r>
          <a:r>
            <a:rPr lang="es-MX" sz="2000" kern="1200" dirty="0"/>
            <a:t>Epidemiología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-Estudios etnográficos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-Otros estudios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100" kern="1200" dirty="0"/>
        </a:p>
      </dsp:txBody>
      <dsp:txXfrm rot="5400000">
        <a:off x="6841577" y="993709"/>
        <a:ext cx="2120749" cy="29811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6F58F-8537-43CE-B237-88F61D94A0EB}">
      <dsp:nvSpPr>
        <dsp:cNvPr id="0" name=""/>
        <dsp:cNvSpPr/>
      </dsp:nvSpPr>
      <dsp:spPr>
        <a:xfrm rot="5400000">
          <a:off x="1258158" y="1205908"/>
          <a:ext cx="1059049" cy="12056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51D9-F395-4A0B-B7F5-4B7EA3FDD78F}">
      <dsp:nvSpPr>
        <dsp:cNvPr id="0" name=""/>
        <dsp:cNvSpPr/>
      </dsp:nvSpPr>
      <dsp:spPr>
        <a:xfrm>
          <a:off x="977575" y="31930"/>
          <a:ext cx="1782816" cy="1247913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Detección</a:t>
          </a:r>
          <a:endParaRPr lang="es-UY" sz="1900" kern="1200" dirty="0"/>
        </a:p>
      </dsp:txBody>
      <dsp:txXfrm>
        <a:off x="1038504" y="92859"/>
        <a:ext cx="1660958" cy="1126055"/>
      </dsp:txXfrm>
    </dsp:sp>
    <dsp:sp modelId="{DD2FDE36-77C0-4C83-916D-96C6B0FEB3F7}">
      <dsp:nvSpPr>
        <dsp:cNvPr id="0" name=""/>
        <dsp:cNvSpPr/>
      </dsp:nvSpPr>
      <dsp:spPr>
        <a:xfrm>
          <a:off x="2760391" y="150947"/>
          <a:ext cx="1296650" cy="10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5BBD9-8D24-49E6-93BD-2FAA45A4F6F2}">
      <dsp:nvSpPr>
        <dsp:cNvPr id="0" name=""/>
        <dsp:cNvSpPr/>
      </dsp:nvSpPr>
      <dsp:spPr>
        <a:xfrm rot="5400000">
          <a:off x="2736303" y="2607727"/>
          <a:ext cx="1059049" cy="12056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680C6-D48A-4B9A-82B6-E9819112119E}">
      <dsp:nvSpPr>
        <dsp:cNvPr id="0" name=""/>
        <dsp:cNvSpPr/>
      </dsp:nvSpPr>
      <dsp:spPr>
        <a:xfrm>
          <a:off x="2455719" y="1433749"/>
          <a:ext cx="1782816" cy="1247913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Caracterización</a:t>
          </a:r>
          <a:endParaRPr lang="es-UY" sz="1900" kern="1200" dirty="0"/>
        </a:p>
      </dsp:txBody>
      <dsp:txXfrm>
        <a:off x="2516648" y="1494678"/>
        <a:ext cx="1660958" cy="1126055"/>
      </dsp:txXfrm>
    </dsp:sp>
    <dsp:sp modelId="{3C5B4761-E29E-4DDE-BA95-092F6F4E290C}">
      <dsp:nvSpPr>
        <dsp:cNvPr id="0" name=""/>
        <dsp:cNvSpPr/>
      </dsp:nvSpPr>
      <dsp:spPr>
        <a:xfrm>
          <a:off x="4238536" y="1552766"/>
          <a:ext cx="1296650" cy="10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829D8-57EA-4BE4-98AD-C71CC11DE3D3}">
      <dsp:nvSpPr>
        <dsp:cNvPr id="0" name=""/>
        <dsp:cNvSpPr/>
      </dsp:nvSpPr>
      <dsp:spPr>
        <a:xfrm rot="5400000">
          <a:off x="4214447" y="4009546"/>
          <a:ext cx="1059049" cy="12056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D6937-147C-4FA1-BD80-CDF2D7A25670}">
      <dsp:nvSpPr>
        <dsp:cNvPr id="0" name=""/>
        <dsp:cNvSpPr/>
      </dsp:nvSpPr>
      <dsp:spPr>
        <a:xfrm>
          <a:off x="3933863" y="2835568"/>
          <a:ext cx="1782816" cy="1247913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Evaluación de riesgos</a:t>
          </a:r>
          <a:endParaRPr lang="es-UY" sz="1900" kern="1200" dirty="0"/>
        </a:p>
      </dsp:txBody>
      <dsp:txXfrm>
        <a:off x="3994792" y="2896497"/>
        <a:ext cx="1660958" cy="1126055"/>
      </dsp:txXfrm>
    </dsp:sp>
    <dsp:sp modelId="{5FF7E7E7-2061-45EE-9A8F-F9C31F196F23}">
      <dsp:nvSpPr>
        <dsp:cNvPr id="0" name=""/>
        <dsp:cNvSpPr/>
      </dsp:nvSpPr>
      <dsp:spPr>
        <a:xfrm>
          <a:off x="5716680" y="2954585"/>
          <a:ext cx="1296650" cy="10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F6679-B3A7-49C9-8B24-955952E7F503}">
      <dsp:nvSpPr>
        <dsp:cNvPr id="0" name=""/>
        <dsp:cNvSpPr/>
      </dsp:nvSpPr>
      <dsp:spPr>
        <a:xfrm>
          <a:off x="5412008" y="4237387"/>
          <a:ext cx="1782816" cy="1247913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Elaboración de alerta</a:t>
          </a:r>
          <a:endParaRPr lang="es-UY" sz="1900" kern="1200" dirty="0"/>
        </a:p>
      </dsp:txBody>
      <dsp:txXfrm>
        <a:off x="5472937" y="4298316"/>
        <a:ext cx="1660958" cy="11260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35ABD-D583-4A04-866C-D05CD426000E}">
      <dsp:nvSpPr>
        <dsp:cNvPr id="0" name=""/>
        <dsp:cNvSpPr/>
      </dsp:nvSpPr>
      <dsp:spPr>
        <a:xfrm rot="10800000">
          <a:off x="1981832" y="1517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Agosto 2016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cocaína con </a:t>
          </a:r>
          <a:r>
            <a:rPr lang="es-MX" sz="2400" b="1" kern="1200" dirty="0" err="1"/>
            <a:t>levamisol</a:t>
          </a:r>
          <a:endParaRPr lang="es-UY" sz="2400" b="1" kern="1200" dirty="0"/>
        </a:p>
      </dsp:txBody>
      <dsp:txXfrm rot="10800000">
        <a:off x="2432044" y="1517"/>
        <a:ext cx="5630548" cy="1800850"/>
      </dsp:txXfrm>
    </dsp:sp>
    <dsp:sp modelId="{6D697988-00EC-41AB-B051-77184714BE4D}">
      <dsp:nvSpPr>
        <dsp:cNvPr id="0" name=""/>
        <dsp:cNvSpPr/>
      </dsp:nvSpPr>
      <dsp:spPr>
        <a:xfrm>
          <a:off x="1081407" y="1517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52652-0CBC-41AF-8259-FEE3B9B01C8D}">
      <dsp:nvSpPr>
        <dsp:cNvPr id="0" name=""/>
        <dsp:cNvSpPr/>
      </dsp:nvSpPr>
      <dsp:spPr>
        <a:xfrm rot="10800000">
          <a:off x="1981832" y="2339934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Mayo 2017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Sellos con </a:t>
          </a:r>
          <a:r>
            <a:rPr lang="es-MX" sz="2400" b="1" kern="1200" dirty="0" err="1"/>
            <a:t>fentanilo</a:t>
          </a:r>
          <a:endParaRPr lang="es-UY" sz="2400" b="1" kern="1200" dirty="0"/>
        </a:p>
      </dsp:txBody>
      <dsp:txXfrm rot="10800000">
        <a:off x="2432044" y="2339934"/>
        <a:ext cx="5630548" cy="1800850"/>
      </dsp:txXfrm>
    </dsp:sp>
    <dsp:sp modelId="{987E9EA6-CABB-4B98-A94C-6084C14961D2}">
      <dsp:nvSpPr>
        <dsp:cNvPr id="0" name=""/>
        <dsp:cNvSpPr/>
      </dsp:nvSpPr>
      <dsp:spPr>
        <a:xfrm>
          <a:off x="1081407" y="2339934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2B0DC-AEBF-40FC-9357-3BCDE31DED8F}">
      <dsp:nvSpPr>
        <dsp:cNvPr id="0" name=""/>
        <dsp:cNvSpPr/>
      </dsp:nvSpPr>
      <dsp:spPr>
        <a:xfrm rot="10800000">
          <a:off x="1981832" y="4678352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Agosto 2018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cristales y polvos de MDMA de alta dosis</a:t>
          </a:r>
          <a:endParaRPr lang="es-UY" sz="2400" b="1" kern="1200" dirty="0"/>
        </a:p>
      </dsp:txBody>
      <dsp:txXfrm rot="10800000">
        <a:off x="2432044" y="4678352"/>
        <a:ext cx="5630548" cy="1800850"/>
      </dsp:txXfrm>
    </dsp:sp>
    <dsp:sp modelId="{2F31BDBC-9474-499D-9037-587D26E0A115}">
      <dsp:nvSpPr>
        <dsp:cNvPr id="0" name=""/>
        <dsp:cNvSpPr/>
      </dsp:nvSpPr>
      <dsp:spPr>
        <a:xfrm>
          <a:off x="1081407" y="4678352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2652-0CBC-41AF-8259-FEE3B9B01C8D}">
      <dsp:nvSpPr>
        <dsp:cNvPr id="0" name=""/>
        <dsp:cNvSpPr/>
      </dsp:nvSpPr>
      <dsp:spPr>
        <a:xfrm rot="10800000">
          <a:off x="1981832" y="1517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Diciembre 2021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drogas con sustancias combinadas</a:t>
          </a:r>
          <a:endParaRPr lang="es-UY" sz="2400" b="1" kern="1200" dirty="0"/>
        </a:p>
      </dsp:txBody>
      <dsp:txXfrm rot="10800000">
        <a:off x="2432044" y="1517"/>
        <a:ext cx="5630548" cy="1800850"/>
      </dsp:txXfrm>
    </dsp:sp>
    <dsp:sp modelId="{987E9EA6-CABB-4B98-A94C-6084C14961D2}">
      <dsp:nvSpPr>
        <dsp:cNvPr id="0" name=""/>
        <dsp:cNvSpPr/>
      </dsp:nvSpPr>
      <dsp:spPr>
        <a:xfrm>
          <a:off x="1081407" y="1517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70764-AEB0-44E6-A301-5654B9BBCAA0}">
      <dsp:nvSpPr>
        <dsp:cNvPr id="0" name=""/>
        <dsp:cNvSpPr/>
      </dsp:nvSpPr>
      <dsp:spPr>
        <a:xfrm rot="10800000">
          <a:off x="1981832" y="2339934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Agosto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“cocaína rosada” o “</a:t>
          </a:r>
          <a:r>
            <a:rPr lang="es-MX" sz="2400" b="1" kern="1200" dirty="0" err="1"/>
            <a:t>tucibi</a:t>
          </a:r>
          <a:r>
            <a:rPr lang="es-MX" sz="2400" b="1" kern="1200" dirty="0"/>
            <a:t>” </a:t>
          </a:r>
          <a:endParaRPr lang="es-UY" sz="2400" b="1" kern="1200" dirty="0"/>
        </a:p>
      </dsp:txBody>
      <dsp:txXfrm rot="10800000">
        <a:off x="2432044" y="2339934"/>
        <a:ext cx="5630548" cy="1800850"/>
      </dsp:txXfrm>
    </dsp:sp>
    <dsp:sp modelId="{65CF57D3-31D7-40FB-8056-F93CC7409F86}">
      <dsp:nvSpPr>
        <dsp:cNvPr id="0" name=""/>
        <dsp:cNvSpPr/>
      </dsp:nvSpPr>
      <dsp:spPr>
        <a:xfrm>
          <a:off x="1081407" y="2339934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3B5E6-6E4D-4F26-A4DA-F58011C4C9BB}">
      <dsp:nvSpPr>
        <dsp:cNvPr id="0" name=""/>
        <dsp:cNvSpPr/>
      </dsp:nvSpPr>
      <dsp:spPr>
        <a:xfrm rot="10800000">
          <a:off x="1981832" y="4678352"/>
          <a:ext cx="6080760" cy="180085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1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Fecha: Noviembre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Tema: intoxicaciones con comprimidos de logo “EA </a:t>
          </a:r>
          <a:r>
            <a:rPr lang="es-MX" sz="2400" b="1" kern="1200" dirty="0" err="1"/>
            <a:t>Sports</a:t>
          </a:r>
          <a:r>
            <a:rPr lang="es-MX" sz="2400" b="1" kern="1200" dirty="0"/>
            <a:t>”</a:t>
          </a:r>
          <a:endParaRPr lang="es-UY" sz="2400" b="1" kern="1200" dirty="0"/>
        </a:p>
      </dsp:txBody>
      <dsp:txXfrm rot="10800000">
        <a:off x="2432044" y="4678352"/>
        <a:ext cx="5630548" cy="1800850"/>
      </dsp:txXfrm>
    </dsp:sp>
    <dsp:sp modelId="{A41A4D31-5BB4-4A70-83CE-64F3EBFDB511}">
      <dsp:nvSpPr>
        <dsp:cNvPr id="0" name=""/>
        <dsp:cNvSpPr/>
      </dsp:nvSpPr>
      <dsp:spPr>
        <a:xfrm>
          <a:off x="1081407" y="4678352"/>
          <a:ext cx="1800850" cy="18008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589D-E66F-410F-99B4-9BEBD04620B6}">
      <dsp:nvSpPr>
        <dsp:cNvPr id="0" name=""/>
        <dsp:cNvSpPr/>
      </dsp:nvSpPr>
      <dsp:spPr>
        <a:xfrm>
          <a:off x="0" y="12700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72A72-0E9F-4F47-B506-111897E853B4}">
      <dsp:nvSpPr>
        <dsp:cNvPr id="0" name=""/>
        <dsp:cNvSpPr/>
      </dsp:nvSpPr>
      <dsp:spPr>
        <a:xfrm>
          <a:off x="864096" y="2592286"/>
          <a:ext cx="268979" cy="307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39089-7021-4956-B6CF-AEC86419D6B9}">
      <dsp:nvSpPr>
        <dsp:cNvPr id="0" name=""/>
        <dsp:cNvSpPr/>
      </dsp:nvSpPr>
      <dsp:spPr>
        <a:xfrm>
          <a:off x="720083" y="2952314"/>
          <a:ext cx="1161995" cy="30041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2014</a:t>
          </a:r>
        </a:p>
      </dsp:txBody>
      <dsp:txXfrm>
        <a:off x="734748" y="2966979"/>
        <a:ext cx="1132665" cy="271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9DBE-F617-49FC-AE63-019EA41AF174}">
      <dsp:nvSpPr>
        <dsp:cNvPr id="0" name=""/>
        <dsp:cNvSpPr/>
      </dsp:nvSpPr>
      <dsp:spPr>
        <a:xfrm>
          <a:off x="3662038" y="1956947"/>
          <a:ext cx="1642759" cy="16427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/>
            <a:t>SAT</a:t>
          </a:r>
        </a:p>
      </dsp:txBody>
      <dsp:txXfrm>
        <a:off x="3902614" y="2197523"/>
        <a:ext cx="1161607" cy="1161607"/>
      </dsp:txXfrm>
    </dsp:sp>
    <dsp:sp modelId="{EF67ECE6-C6C3-4922-9915-C17C35248EC7}">
      <dsp:nvSpPr>
        <dsp:cNvPr id="0" name=""/>
        <dsp:cNvSpPr/>
      </dsp:nvSpPr>
      <dsp:spPr>
        <a:xfrm rot="12890244">
          <a:off x="3575686" y="1989375"/>
          <a:ext cx="557103" cy="468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5CF2-E904-4DB7-985E-40BBA9C017C5}">
      <dsp:nvSpPr>
        <dsp:cNvPr id="0" name=""/>
        <dsp:cNvSpPr/>
      </dsp:nvSpPr>
      <dsp:spPr>
        <a:xfrm>
          <a:off x="1619670" y="936111"/>
          <a:ext cx="2227522" cy="12484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Red multidisciplinaria</a:t>
          </a:r>
        </a:p>
      </dsp:txBody>
      <dsp:txXfrm>
        <a:off x="1656237" y="972678"/>
        <a:ext cx="2154388" cy="1175363"/>
      </dsp:txXfrm>
    </dsp:sp>
    <dsp:sp modelId="{324D1330-E20D-4DBF-B10B-201E0C6B356D}">
      <dsp:nvSpPr>
        <dsp:cNvPr id="0" name=""/>
        <dsp:cNvSpPr/>
      </dsp:nvSpPr>
      <dsp:spPr>
        <a:xfrm rot="16200000">
          <a:off x="3816685" y="1259375"/>
          <a:ext cx="1258745" cy="468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444A3-0D71-4216-BFC4-4B93EB6643E2}">
      <dsp:nvSpPr>
        <dsp:cNvPr id="0" name=""/>
        <dsp:cNvSpPr/>
      </dsp:nvSpPr>
      <dsp:spPr>
        <a:xfrm>
          <a:off x="3400690" y="692"/>
          <a:ext cx="2165456" cy="124849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Interinstitucional</a:t>
          </a:r>
        </a:p>
      </dsp:txBody>
      <dsp:txXfrm>
        <a:off x="3437257" y="37259"/>
        <a:ext cx="2092322" cy="1175363"/>
      </dsp:txXfrm>
    </dsp:sp>
    <dsp:sp modelId="{001F1B4C-E6D8-4FD5-93CD-037EC3A946E9}">
      <dsp:nvSpPr>
        <dsp:cNvPr id="0" name=""/>
        <dsp:cNvSpPr/>
      </dsp:nvSpPr>
      <dsp:spPr>
        <a:xfrm rot="19596768">
          <a:off x="4698520" y="1865333"/>
          <a:ext cx="900548" cy="468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EA39C-3877-41EF-AC76-09898F5FC189}">
      <dsp:nvSpPr>
        <dsp:cNvPr id="0" name=""/>
        <dsp:cNvSpPr/>
      </dsp:nvSpPr>
      <dsp:spPr>
        <a:xfrm>
          <a:off x="5220077" y="936092"/>
          <a:ext cx="2222825" cy="124849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Actores claves</a:t>
          </a:r>
        </a:p>
      </dsp:txBody>
      <dsp:txXfrm>
        <a:off x="5256644" y="972659"/>
        <a:ext cx="2149691" cy="1175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7CF36-A370-4DB7-BF25-0773BD1D2897}">
      <dsp:nvSpPr>
        <dsp:cNvPr id="0" name=""/>
        <dsp:cNvSpPr/>
      </dsp:nvSpPr>
      <dsp:spPr>
        <a:xfrm>
          <a:off x="732034" y="2705"/>
          <a:ext cx="1993580" cy="1993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NSP</a:t>
          </a:r>
        </a:p>
      </dsp:txBody>
      <dsp:txXfrm>
        <a:off x="1023987" y="294658"/>
        <a:ext cx="1409674" cy="1409674"/>
      </dsp:txXfrm>
    </dsp:sp>
    <dsp:sp modelId="{65BD90EB-79B9-4044-8739-4D5EE9DEA2B3}">
      <dsp:nvSpPr>
        <dsp:cNvPr id="0" name=""/>
        <dsp:cNvSpPr/>
      </dsp:nvSpPr>
      <dsp:spPr>
        <a:xfrm>
          <a:off x="1150686" y="2158165"/>
          <a:ext cx="1156276" cy="1156276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1303950" y="2600325"/>
        <a:ext cx="849748" cy="271956"/>
      </dsp:txXfrm>
    </dsp:sp>
    <dsp:sp modelId="{ACAACC00-E8A9-4146-A5EE-34B5E980EED9}">
      <dsp:nvSpPr>
        <dsp:cNvPr id="0" name=""/>
        <dsp:cNvSpPr/>
      </dsp:nvSpPr>
      <dsp:spPr>
        <a:xfrm>
          <a:off x="561054" y="3476321"/>
          <a:ext cx="2335539" cy="199358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Fenómeno drogas emergentes</a:t>
          </a:r>
        </a:p>
      </dsp:txBody>
      <dsp:txXfrm>
        <a:off x="903086" y="3768274"/>
        <a:ext cx="1651475" cy="1409674"/>
      </dsp:txXfrm>
    </dsp:sp>
    <dsp:sp modelId="{09DAB81F-695E-4F98-8CEC-F3D55CA26A0C}">
      <dsp:nvSpPr>
        <dsp:cNvPr id="0" name=""/>
        <dsp:cNvSpPr/>
      </dsp:nvSpPr>
      <dsp:spPr>
        <a:xfrm>
          <a:off x="3195631" y="2365497"/>
          <a:ext cx="633958" cy="74161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100" kern="1200"/>
        </a:p>
      </dsp:txBody>
      <dsp:txXfrm>
        <a:off x="3195631" y="2513819"/>
        <a:ext cx="443771" cy="444968"/>
      </dsp:txXfrm>
    </dsp:sp>
    <dsp:sp modelId="{45BE7A3B-BB9D-4F5B-A3DB-E5EA65D43823}">
      <dsp:nvSpPr>
        <dsp:cNvPr id="0" name=""/>
        <dsp:cNvSpPr/>
      </dsp:nvSpPr>
      <dsp:spPr>
        <a:xfrm>
          <a:off x="4092743" y="742723"/>
          <a:ext cx="3987161" cy="398716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kern="1200" dirty="0" err="1"/>
            <a:t>SATdrogas</a:t>
          </a:r>
          <a:endParaRPr lang="es-ES" sz="5100" kern="1200" dirty="0"/>
        </a:p>
      </dsp:txBody>
      <dsp:txXfrm>
        <a:off x="4676649" y="1326629"/>
        <a:ext cx="2819349" cy="2819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C4E32-AE63-430F-9A37-E7E47947BB2D}">
      <dsp:nvSpPr>
        <dsp:cNvPr id="0" name=""/>
        <dsp:cNvSpPr/>
      </dsp:nvSpPr>
      <dsp:spPr>
        <a:xfrm>
          <a:off x="0" y="2738020"/>
          <a:ext cx="8496944" cy="17964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b="1" kern="1200" dirty="0"/>
            <a:t>FOCO</a:t>
          </a:r>
          <a:endParaRPr lang="es-UY" sz="3400" b="1" kern="1200" dirty="0"/>
        </a:p>
      </dsp:txBody>
      <dsp:txXfrm>
        <a:off x="0" y="2738020"/>
        <a:ext cx="8496944" cy="970076"/>
      </dsp:txXfrm>
    </dsp:sp>
    <dsp:sp modelId="{DCE8760F-7553-4165-BAF6-1BDB2C699958}">
      <dsp:nvSpPr>
        <dsp:cNvPr id="0" name=""/>
        <dsp:cNvSpPr/>
      </dsp:nvSpPr>
      <dsp:spPr>
        <a:xfrm>
          <a:off x="0" y="3672168"/>
          <a:ext cx="8496944" cy="8263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REDUCCIÓN DE RIESGOS Y DAÑOS</a:t>
          </a:r>
          <a:endParaRPr lang="es-UY" sz="2700" kern="1200" dirty="0"/>
        </a:p>
      </dsp:txBody>
      <dsp:txXfrm>
        <a:off x="0" y="3672168"/>
        <a:ext cx="8496944" cy="826361"/>
      </dsp:txXfrm>
    </dsp:sp>
    <dsp:sp modelId="{DF4D1853-3AB4-433D-9892-231E54CA3441}">
      <dsp:nvSpPr>
        <dsp:cNvPr id="0" name=""/>
        <dsp:cNvSpPr/>
      </dsp:nvSpPr>
      <dsp:spPr>
        <a:xfrm rot="10800000">
          <a:off x="0" y="2045"/>
          <a:ext cx="8496944" cy="2762921"/>
        </a:xfrm>
        <a:prstGeom prst="upArrowCallou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b="1" kern="1200" dirty="0"/>
            <a:t>MISION</a:t>
          </a:r>
          <a:endParaRPr lang="es-UY" sz="3400" b="1" kern="1200" dirty="0"/>
        </a:p>
      </dsp:txBody>
      <dsp:txXfrm rot="-10800000">
        <a:off x="0" y="2045"/>
        <a:ext cx="8496944" cy="969785"/>
      </dsp:txXfrm>
    </dsp:sp>
    <dsp:sp modelId="{2DCF46CF-BC8C-48B7-9F8A-647DFEB5ABD7}">
      <dsp:nvSpPr>
        <dsp:cNvPr id="0" name=""/>
        <dsp:cNvSpPr/>
      </dsp:nvSpPr>
      <dsp:spPr>
        <a:xfrm>
          <a:off x="0" y="971831"/>
          <a:ext cx="8496944" cy="826113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Cuidado de la salud pública y búsqueda del más alto nivel de bienestar en la sociedad.</a:t>
          </a:r>
          <a:endParaRPr lang="es-UY" sz="2700" kern="1200" dirty="0"/>
        </a:p>
      </dsp:txBody>
      <dsp:txXfrm>
        <a:off x="0" y="971831"/>
        <a:ext cx="8496944" cy="826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D8A7A-8DAB-4FC4-B714-D5E4EB0DAFBF}">
      <dsp:nvSpPr>
        <dsp:cNvPr id="0" name=""/>
        <dsp:cNvSpPr/>
      </dsp:nvSpPr>
      <dsp:spPr>
        <a:xfrm>
          <a:off x="4248478" y="3240368"/>
          <a:ext cx="2156465" cy="1962192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b="1" kern="1200" dirty="0"/>
            <a:t>Otros estudios específicos</a:t>
          </a:r>
          <a:endParaRPr lang="es-ES" sz="2200" b="1" kern="1200" dirty="0"/>
        </a:p>
      </dsp:txBody>
      <dsp:txXfrm>
        <a:off x="4667504" y="3700002"/>
        <a:ext cx="1318413" cy="1008607"/>
      </dsp:txXfrm>
    </dsp:sp>
    <dsp:sp modelId="{FB6DEC88-10B1-48CB-819E-E778F3278245}">
      <dsp:nvSpPr>
        <dsp:cNvPr id="0" name=""/>
        <dsp:cNvSpPr/>
      </dsp:nvSpPr>
      <dsp:spPr>
        <a:xfrm>
          <a:off x="1865007" y="2093634"/>
          <a:ext cx="2448272" cy="2448272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Análisis</a:t>
          </a:r>
          <a:r>
            <a:rPr lang="en-US" sz="2000" b="1" kern="1200" dirty="0"/>
            <a:t> de </a:t>
          </a:r>
          <a:r>
            <a:rPr lang="en-US" sz="2000" b="1" kern="1200" dirty="0" err="1"/>
            <a:t>casos</a:t>
          </a:r>
          <a:r>
            <a:rPr lang="en-US" sz="2000" b="1" kern="1200" dirty="0"/>
            <a:t> </a:t>
          </a:r>
          <a:r>
            <a:rPr lang="en-US" sz="2000" b="1" kern="1200" dirty="0" err="1"/>
            <a:t>clínicos</a:t>
          </a:r>
          <a:endParaRPr lang="es-UY" sz="2000" b="1" kern="1200" dirty="0"/>
        </a:p>
      </dsp:txBody>
      <dsp:txXfrm>
        <a:off x="2481367" y="2713719"/>
        <a:ext cx="1215552" cy="1208102"/>
      </dsp:txXfrm>
    </dsp:sp>
    <dsp:sp modelId="{AE343521-74AD-4D46-B23E-B9B3D257EAAC}">
      <dsp:nvSpPr>
        <dsp:cNvPr id="0" name=""/>
        <dsp:cNvSpPr/>
      </dsp:nvSpPr>
      <dsp:spPr>
        <a:xfrm rot="20700000">
          <a:off x="3236289" y="404576"/>
          <a:ext cx="2398806" cy="2398806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Caracteri-zación</a:t>
          </a:r>
          <a:r>
            <a:rPr lang="en-US" sz="2000" b="1" kern="1200" dirty="0"/>
            <a:t> </a:t>
          </a:r>
          <a:r>
            <a:rPr lang="en-US" sz="2000" b="1" kern="1200" dirty="0" err="1"/>
            <a:t>química</a:t>
          </a:r>
          <a:endParaRPr lang="en-US" sz="2000" b="1" kern="1200" dirty="0"/>
        </a:p>
      </dsp:txBody>
      <dsp:txXfrm rot="-20700000">
        <a:off x="3762418" y="930705"/>
        <a:ext cx="1346549" cy="1346549"/>
      </dsp:txXfrm>
    </dsp:sp>
    <dsp:sp modelId="{9A54C7E0-217D-44A1-8683-A4180019394B}">
      <dsp:nvSpPr>
        <dsp:cNvPr id="0" name=""/>
        <dsp:cNvSpPr/>
      </dsp:nvSpPr>
      <dsp:spPr>
        <a:xfrm>
          <a:off x="4032459" y="2808297"/>
          <a:ext cx="2775701" cy="2710076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36DD0C-8244-441D-9DDE-405CDC77DE68}">
      <dsp:nvSpPr>
        <dsp:cNvPr id="0" name=""/>
        <dsp:cNvSpPr/>
      </dsp:nvSpPr>
      <dsp:spPr>
        <a:xfrm>
          <a:off x="1431422" y="1543657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82D3A3-6EBD-4D7C-91A2-42BE1D2E1A2D}">
      <dsp:nvSpPr>
        <dsp:cNvPr id="0" name=""/>
        <dsp:cNvSpPr/>
      </dsp:nvSpPr>
      <dsp:spPr>
        <a:xfrm>
          <a:off x="2681420" y="-129119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2F25-0B90-4DAC-9EAA-4114632231B6}">
      <dsp:nvSpPr>
        <dsp:cNvPr id="0" name=""/>
        <dsp:cNvSpPr/>
      </dsp:nvSpPr>
      <dsp:spPr>
        <a:xfrm>
          <a:off x="2168724" y="1736690"/>
          <a:ext cx="1883294" cy="17328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SAT</a:t>
          </a:r>
        </a:p>
      </dsp:txBody>
      <dsp:txXfrm>
        <a:off x="2444526" y="1990454"/>
        <a:ext cx="1331690" cy="1225283"/>
      </dsp:txXfrm>
    </dsp:sp>
    <dsp:sp modelId="{C4E4FC9A-81CE-47BA-AC22-1B5EF51B9FD3}">
      <dsp:nvSpPr>
        <dsp:cNvPr id="0" name=""/>
        <dsp:cNvSpPr/>
      </dsp:nvSpPr>
      <dsp:spPr>
        <a:xfrm rot="12876625">
          <a:off x="1204705" y="1476805"/>
          <a:ext cx="1201111" cy="4512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816F0-E8C2-45FA-9D83-D0D614237A7C}">
      <dsp:nvSpPr>
        <dsp:cNvPr id="0" name=""/>
        <dsp:cNvSpPr/>
      </dsp:nvSpPr>
      <dsp:spPr>
        <a:xfrm>
          <a:off x="734779" y="879621"/>
          <a:ext cx="1152409" cy="9633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Socio</a:t>
          </a:r>
        </a:p>
      </dsp:txBody>
      <dsp:txXfrm>
        <a:off x="762995" y="907837"/>
        <a:ext cx="1095977" cy="906922"/>
      </dsp:txXfrm>
    </dsp:sp>
    <dsp:sp modelId="{A6A307C9-7E5B-4843-95D9-37F1AF299BF2}">
      <dsp:nvSpPr>
        <dsp:cNvPr id="0" name=""/>
        <dsp:cNvSpPr/>
      </dsp:nvSpPr>
      <dsp:spPr>
        <a:xfrm rot="16038915">
          <a:off x="2442119" y="846719"/>
          <a:ext cx="1192942" cy="4512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5FCB6-F374-48BC-BCD7-436F9D9E4FD9}">
      <dsp:nvSpPr>
        <dsp:cNvPr id="0" name=""/>
        <dsp:cNvSpPr/>
      </dsp:nvSpPr>
      <dsp:spPr>
        <a:xfrm>
          <a:off x="2454300" y="51677"/>
          <a:ext cx="1112702" cy="84966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Socio</a:t>
          </a:r>
        </a:p>
      </dsp:txBody>
      <dsp:txXfrm>
        <a:off x="2479186" y="76563"/>
        <a:ext cx="1062930" cy="799889"/>
      </dsp:txXfrm>
    </dsp:sp>
    <dsp:sp modelId="{E9B87E38-68AE-47E6-B766-2744A330F045}">
      <dsp:nvSpPr>
        <dsp:cNvPr id="0" name=""/>
        <dsp:cNvSpPr/>
      </dsp:nvSpPr>
      <dsp:spPr>
        <a:xfrm rot="19330992">
          <a:off x="3767976" y="1458483"/>
          <a:ext cx="1052911" cy="4512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DE1A7-C8AA-44FC-9CB4-F37EAD2C7301}">
      <dsp:nvSpPr>
        <dsp:cNvPr id="0" name=""/>
        <dsp:cNvSpPr/>
      </dsp:nvSpPr>
      <dsp:spPr>
        <a:xfrm>
          <a:off x="4174910" y="863841"/>
          <a:ext cx="1070815" cy="99491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Socio</a:t>
          </a:r>
        </a:p>
      </dsp:txBody>
      <dsp:txXfrm>
        <a:off x="4204050" y="892981"/>
        <a:ext cx="1012535" cy="936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CA7DE-EE48-47AF-89F2-536145AF81F1}">
      <dsp:nvSpPr>
        <dsp:cNvPr id="0" name=""/>
        <dsp:cNvSpPr/>
      </dsp:nvSpPr>
      <dsp:spPr>
        <a:xfrm>
          <a:off x="-2254776" y="-348732"/>
          <a:ext cx="2693587" cy="2693587"/>
        </a:xfrm>
        <a:prstGeom prst="blockArc">
          <a:avLst>
            <a:gd name="adj1" fmla="val 18900000"/>
            <a:gd name="adj2" fmla="val 2700000"/>
            <a:gd name="adj3" fmla="val 80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784C2-6D12-40E6-81C0-584B4436183E}">
      <dsp:nvSpPr>
        <dsp:cNvPr id="0" name=""/>
        <dsp:cNvSpPr/>
      </dsp:nvSpPr>
      <dsp:spPr>
        <a:xfrm>
          <a:off x="282081" y="199612"/>
          <a:ext cx="4595777" cy="399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8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Claridad de la información</a:t>
          </a:r>
          <a:endParaRPr lang="es-UY" sz="1900" kern="1200" dirty="0"/>
        </a:p>
      </dsp:txBody>
      <dsp:txXfrm>
        <a:off x="282081" y="199612"/>
        <a:ext cx="4595777" cy="399224"/>
      </dsp:txXfrm>
    </dsp:sp>
    <dsp:sp modelId="{79B95FE9-A9D3-471B-B8B5-E5C21F8A976F}">
      <dsp:nvSpPr>
        <dsp:cNvPr id="0" name=""/>
        <dsp:cNvSpPr/>
      </dsp:nvSpPr>
      <dsp:spPr>
        <a:xfrm>
          <a:off x="32566" y="149709"/>
          <a:ext cx="499030" cy="4990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97100-D1D1-4F1D-8C3F-C24B33B0F18A}">
      <dsp:nvSpPr>
        <dsp:cNvPr id="0" name=""/>
        <dsp:cNvSpPr/>
      </dsp:nvSpPr>
      <dsp:spPr>
        <a:xfrm>
          <a:off x="427199" y="798448"/>
          <a:ext cx="4450659" cy="399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8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Completitud de la información</a:t>
          </a:r>
          <a:endParaRPr lang="es-UY" sz="1900" kern="1200" dirty="0"/>
        </a:p>
      </dsp:txBody>
      <dsp:txXfrm>
        <a:off x="427199" y="798448"/>
        <a:ext cx="4450659" cy="399224"/>
      </dsp:txXfrm>
    </dsp:sp>
    <dsp:sp modelId="{C9FD402E-36A0-455B-B99F-3D49718D61FF}">
      <dsp:nvSpPr>
        <dsp:cNvPr id="0" name=""/>
        <dsp:cNvSpPr/>
      </dsp:nvSpPr>
      <dsp:spPr>
        <a:xfrm>
          <a:off x="177684" y="748545"/>
          <a:ext cx="499030" cy="4990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945BA-E6FB-433B-9C3D-8F9A26308407}">
      <dsp:nvSpPr>
        <dsp:cNvPr id="0" name=""/>
        <dsp:cNvSpPr/>
      </dsp:nvSpPr>
      <dsp:spPr>
        <a:xfrm>
          <a:off x="282081" y="1397285"/>
          <a:ext cx="4595777" cy="399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8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Riesgos sanitarios del fenómeno reportado</a:t>
          </a:r>
          <a:endParaRPr lang="es-UY" sz="1900" kern="1200" dirty="0"/>
        </a:p>
      </dsp:txBody>
      <dsp:txXfrm>
        <a:off x="282081" y="1397285"/>
        <a:ext cx="4595777" cy="399224"/>
      </dsp:txXfrm>
    </dsp:sp>
    <dsp:sp modelId="{1D5167C6-63FE-437E-991C-84CC70103E51}">
      <dsp:nvSpPr>
        <dsp:cNvPr id="0" name=""/>
        <dsp:cNvSpPr/>
      </dsp:nvSpPr>
      <dsp:spPr>
        <a:xfrm>
          <a:off x="32566" y="1347382"/>
          <a:ext cx="499030" cy="4990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E678-00F0-477E-AA17-0D7FA7E0FC7D}" type="datetimeFigureOut">
              <a:rPr lang="es-ES" smtClean="0"/>
              <a:pPr/>
              <a:t>27/05/2025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43D94-D248-453F-81D8-1338323438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1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9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81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85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24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37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930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477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82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42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60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62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9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52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70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16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40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98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33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8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10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53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171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938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45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29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33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93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51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0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3D94-D248-453F-81D8-1338323438B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96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378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248" y="4848228"/>
            <a:ext cx="40243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Y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BAB2-C36B-4EAE-94BC-A52A35A47518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8AF1-A1E4-481D-A6B4-EE0575C37BD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DDC7-C06A-4CC5-A94E-76515D79951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897679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F4C9-9146-4AC2-A29A-BC4F317314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06640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8765-3066-4E58-8D16-936DC1AFF7C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995438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547A-3A7B-4354-BACB-176952677D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467363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>
            <a:noAutofit/>
          </a:bodyPr>
          <a:lstStyle>
            <a:lvl1pPr algn="l">
              <a:defRPr sz="3001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1B32-F97A-401C-8C4B-2041FBA3953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427713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>
            <a:noAutofit/>
          </a:bodyPr>
          <a:lstStyle>
            <a:lvl1pPr algn="l">
              <a:defRPr sz="3001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vert="horz" wrap="square" lIns="91440" tIns="9144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1E9E-4D91-4925-A1F4-F46FE30F78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609245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56DE-A645-483E-AB6E-21F0A1A7DB9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079811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EE26-7388-4703-8DB4-49ED77D1142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802933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913448" y="274638"/>
            <a:ext cx="7317105" cy="58975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DEED-D266-4C38-99D2-D3E2D53092A5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8378-6EFE-43AE-B99F-E01C7A9EBC2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3810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320" y="1600201"/>
            <a:ext cx="40575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65" y="1600201"/>
            <a:ext cx="40575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15452" y="6448426"/>
            <a:ext cx="1048023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06302" y="6448426"/>
            <a:ext cx="4980491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73080" y="6448426"/>
            <a:ext cx="857473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7A6E0F-BD7B-4A9B-8CB4-C3A843F8FE3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7572258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contenido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098" y="146050"/>
            <a:ext cx="1413272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Imagen 12" descr="Interfaz de usuario gráfica&#10;&#10;Descripción generada automáticamente con confianza media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553" y="6218241"/>
            <a:ext cx="19954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"/>
          <p:cNvGrpSpPr/>
          <p:nvPr userDrawn="1"/>
        </p:nvGrpSpPr>
        <p:grpSpPr>
          <a:xfrm>
            <a:off x="664541" y="0"/>
            <a:ext cx="302889" cy="352881"/>
            <a:chOff x="5401469" y="1588"/>
            <a:chExt cx="1389063" cy="540239"/>
          </a:xfrm>
          <a:gradFill>
            <a:gsLst>
              <a:gs pos="6000">
                <a:srgbClr val="00A3B9">
                  <a:lumMod val="85000"/>
                  <a:lumOff val="15000"/>
                </a:srgbClr>
              </a:gs>
              <a:gs pos="100000">
                <a:srgbClr val="1B518A">
                  <a:lumMod val="80000"/>
                  <a:lumOff val="20000"/>
                  <a:alpha val="96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2">
                      <a:lumMod val="9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2">
                      <a:lumMod val="9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7365-3173-4BB2-A277-991082488448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D149-3AA2-490A-B885-CF63F2354EB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C3AF-C40F-4FE1-96BB-4989A8B52BB9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E4DF-2E7A-4F5C-B394-3043125FADA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00F0-4DA5-46A4-A8E8-F73901CB5900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0DF5-A40A-466F-BBAD-EABD38E5C0A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A984-69E4-4007-8A76-9DB8116F4E5D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6A8-C1E8-4046-9ECD-A49AC6B5F2C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2" descr="Interfaz de usuario gráfica&#10;&#10;Descripción generada automáticamente con confianza media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342" y="6283328"/>
            <a:ext cx="212050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ap"/>
          <p:cNvGrpSpPr>
            <a:grpSpLocks noChangeAspect="1"/>
          </p:cNvGrpSpPr>
          <p:nvPr/>
        </p:nvGrpSpPr>
        <p:grpSpPr bwMode="auto">
          <a:xfrm>
            <a:off x="1773303" y="0"/>
            <a:ext cx="7041999" cy="6521450"/>
            <a:chOff x="1489" y="0"/>
            <a:chExt cx="5913" cy="4108"/>
          </a:xfrm>
        </p:grpSpPr>
        <p:grpSp>
          <p:nvGrpSpPr>
            <p:cNvPr id="5" name="Gro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7" name="Free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" name="Free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" name="Free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" name="Free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" name="Free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" name="Free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" name="Free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" name="Free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" name="Free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" name="Free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" name="Free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" name="Free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" name="Free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" name="Free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1" name="Free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2" name="Free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3" name="Free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4" name="Free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5" name="Free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6" name="Free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7" name="Free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8" name="Free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9" name="Free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0" name="Free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2" name="Free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3" name="Free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4" name="Free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5" name="Free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6" name="Free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7" name="Free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8" name="Free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9" name="Free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0" name="Free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1" name="Free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2" name="Free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3" name="Free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4" name="Free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5" name="Free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6" name="Free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7" name="Free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8" name="Free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49" name="Free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0" name="Free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1" name="Free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2" name="Free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3" name="Free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4" name="Free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5" name="Free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6" name="Free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7" name="Free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8" name="Free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59" name="Free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0" name="Free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1" name="Free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2" name="Free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3" name="Free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4" name="Free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5" name="Free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6" name="Free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7" name="Free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8" name="Free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69" name="Free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0" name="Free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1" name="Free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2" name="Free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3" name="Free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4" name="Free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5" name="Free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6" name="Free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7" name="Free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8" name="Free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79" name="Free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0" name="Free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1" name="Free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2" name="Free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3" name="Free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4" name="Free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5" name="Free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6" name="Free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7" name="Free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8" name="Free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89" name="Free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0" name="Free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1" name="Free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2" name="Free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3" name="Free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4" name="Free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5" name="Free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6" name="Free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7" name="Free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8" name="Free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99" name="Free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0" name="Free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1" name="Free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2" name="Free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3" name="Free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4" name="Free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5" name="Free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6" name="Free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7" name="Free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8" name="Free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9" name="Free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0" name="Free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1" name="Free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2" name="Free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3" name="Free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4" name="Free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5" name="Free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6" name="Free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7" name="Free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8" name="Free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9" name="Free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0" name="Free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1" name="Free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2" name="Free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3" name="Free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4" name="Free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5" name="Free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6" name="Free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7" name="Free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8" name="Free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29" name="Free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0" name="Free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1" name="Free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6" name="Free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7" name="Free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8" name="Free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9" name="Free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0" name="Free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1" name="Free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2" name="Free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3" name="Free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4" name="Free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5" name="Free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6" name="Free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7" name="Free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8" name="Free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49" name="Free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0" name="Free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1" name="Free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2" name="Free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3" name="Free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4" name="Free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5" name="Free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6" name="Free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7" name="Free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8" name="Free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59" name="Free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0" name="Free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1" name="Free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2" name="Free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3" name="Free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4" name="Free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5" name="Free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6" name="Free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7" name="Free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8" name="Free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69" name="Free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0" name="Free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1" name="Free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2" name="Free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3" name="Free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4" name="Free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5" name="Free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6" name="Free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7" name="Free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8" name="Free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79" name="Free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0" name="Free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1" name="Free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2" name="Free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3" name="Free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4" name="Free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5" name="Free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6" name="Free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7" name="Free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8" name="Free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89" name="Free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0" name="Free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1" name="Free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2" name="Free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3" name="Free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4" name="Free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5" name="Free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6" name="Free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7" name="Free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8" name="Free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9" name="Free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0" name="Free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1" name="Free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2" name="Free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3" name="Free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4" name="Free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5" name="Free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6" name="Free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</p:grpSp>
        <p:sp>
          <p:nvSpPr>
            <p:cNvPr id="6" name="Free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/>
          <a:lstStyle>
            <a:lvl1pPr>
              <a:defRPr sz="3301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6414932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1068-3689-45F4-959D-319CB78FCC0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21065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/>
          <a:lstStyle>
            <a:lvl1pPr algn="l">
              <a:defRPr sz="3301" b="0" cap="all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39FD-E47A-4677-8F45-B17A4D345D7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536059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CAD9DC-5AD2-494E-BB53-047739AB2C70}" type="datetimeFigureOut">
              <a:rPr lang="es-UY"/>
              <a:pPr>
                <a:defRPr/>
              </a:pPr>
              <a:t>27/5/2025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712E1-6645-4535-BCA1-4CF8DEE3E30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pic>
        <p:nvPicPr>
          <p:cNvPr id="1031" name="Imagen 6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6448426"/>
            <a:ext cx="1048023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302" y="6448426"/>
            <a:ext cx="4980491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48426"/>
            <a:ext cx="857473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DB3F4-227B-482F-ADCB-F76EFDC4F7B4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1" name="Imagen 7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6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n 12" descr="Interfaz de usuario gráfica&#10;&#10;Descripción generada automáticamente con confianza media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4401" y="6218239"/>
            <a:ext cx="199600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7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spd="med">
    <p:pull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001">
          <a:solidFill>
            <a:srgbClr val="2A2A2A"/>
          </a:solidFill>
          <a:latin typeface="Century Gothic" pitchFamily="34" charset="0"/>
        </a:defRPr>
      </a:lvl9pPr>
    </p:titleStyle>
    <p:bodyStyle>
      <a:lvl1pPr marL="204842" indent="-171496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6338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834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9329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825" indent="-171496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diagramColors" Target="../diagrams/colors8.xml"/><Relationship Id="rId18" Type="http://schemas.openxmlformats.org/officeDocument/2006/relationships/diagramQuickStyle" Target="../diagrams/quickStyle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17" Type="http://schemas.openxmlformats.org/officeDocument/2006/relationships/diagramLayout" Target="../diagrams/layout9.xml"/><Relationship Id="rId2" Type="http://schemas.openxmlformats.org/officeDocument/2006/relationships/notesSlide" Target="../notesSlides/notesSlide14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2.png"/><Relationship Id="rId10" Type="http://schemas.openxmlformats.org/officeDocument/2006/relationships/diagramData" Target="../diagrams/data8.xml"/><Relationship Id="rId19" Type="http://schemas.openxmlformats.org/officeDocument/2006/relationships/diagramColors" Target="../diagrams/colors9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1.jpeg"/><Relationship Id="rId14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3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7" y="3851377"/>
            <a:ext cx="2600325" cy="771525"/>
          </a:xfrm>
          <a:prstGeom prst="rect">
            <a:avLst/>
          </a:prstGeom>
        </p:spPr>
      </p:pic>
      <p:pic>
        <p:nvPicPr>
          <p:cNvPr id="7" name="Imagen 10"/>
          <p:cNvPicPr/>
          <p:nvPr/>
        </p:nvPicPr>
        <p:blipFill>
          <a:blip r:embed="rId4" cstate="print"/>
          <a:stretch/>
        </p:blipFill>
        <p:spPr>
          <a:xfrm>
            <a:off x="2627784" y="2204864"/>
            <a:ext cx="3481200" cy="86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5180"/>
            <a:ext cx="9144000" cy="51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51" y="364868"/>
            <a:ext cx="687569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00014"/>
            <a:ext cx="5472608" cy="2408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42" y="3501008"/>
            <a:ext cx="5794164" cy="3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-1"/>
            <a:ext cx="7399734" cy="68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880029840"/>
              </p:ext>
            </p:extLst>
          </p:nvPr>
        </p:nvGraphicFramePr>
        <p:xfrm>
          <a:off x="1187624" y="3143"/>
          <a:ext cx="5980506" cy="346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" name="Picture 2"/>
          <p:cNvPicPr/>
          <p:nvPr/>
        </p:nvPicPr>
        <p:blipFill>
          <a:blip r:embed="rId8" cstate="print"/>
          <a:stretch/>
        </p:blipFill>
        <p:spPr>
          <a:xfrm>
            <a:off x="7524328" y="188640"/>
            <a:ext cx="1254972" cy="1008112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2" descr="Flechas Tumblr Transparent &amp; PNG Clipart Free Download - YAWD"/>
          <p:cNvPicPr/>
          <p:nvPr/>
        </p:nvPicPr>
        <p:blipFill>
          <a:blip r:embed="rId9" cstate="print"/>
          <a:stretch/>
        </p:blipFill>
        <p:spPr>
          <a:xfrm rot="15995738">
            <a:off x="3011356" y="3432193"/>
            <a:ext cx="908576" cy="760397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055620885"/>
              </p:ext>
            </p:extLst>
          </p:nvPr>
        </p:nvGraphicFramePr>
        <p:xfrm>
          <a:off x="1691680" y="4809708"/>
          <a:ext cx="2734920" cy="15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Picture 3"/>
          <p:cNvPicPr/>
          <p:nvPr/>
        </p:nvPicPr>
        <p:blipFill>
          <a:blip r:embed="rId15" cstate="print"/>
          <a:stretch/>
        </p:blipFill>
        <p:spPr>
          <a:xfrm>
            <a:off x="3872149" y="4105863"/>
            <a:ext cx="1582560" cy="6156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75940383"/>
              </p:ext>
            </p:extLst>
          </p:nvPr>
        </p:nvGraphicFramePr>
        <p:xfrm>
          <a:off x="2267744" y="4809708"/>
          <a:ext cx="4900386" cy="199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39552" y="551538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EVALÚA</a:t>
            </a:r>
            <a:endParaRPr lang="es-UY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7283011" y="589006"/>
            <a:ext cx="1809684" cy="21434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Nueva denuncia disponible</a:t>
            </a:r>
            <a:endParaRPr lang="es-UY" sz="1800" b="0" strike="noStrike" spc="-1">
              <a:latin typeface="Arial"/>
            </a:endParaRPr>
          </a:p>
        </p:txBody>
      </p:sp>
      <p:pic>
        <p:nvPicPr>
          <p:cNvPr id="6" name="Imagen 10"/>
          <p:cNvPicPr/>
          <p:nvPr/>
        </p:nvPicPr>
        <p:blipFill>
          <a:blip r:embed="rId3" cstate="print"/>
          <a:stretch/>
        </p:blipFill>
        <p:spPr>
          <a:xfrm>
            <a:off x="7358164" y="764704"/>
            <a:ext cx="1159560" cy="286560"/>
          </a:xfrm>
          <a:prstGeom prst="rect">
            <a:avLst/>
          </a:prstGeom>
          <a:ln>
            <a:noFill/>
          </a:ln>
        </p:spPr>
      </p:pic>
      <p:pic>
        <p:nvPicPr>
          <p:cNvPr id="7" name="Picture 5" descr="ImÃ¡genes De Ok Ko Png â samyysandra.com"/>
          <p:cNvPicPr/>
          <p:nvPr/>
        </p:nvPicPr>
        <p:blipFill>
          <a:blip r:embed="rId4" cstate="print"/>
          <a:stretch/>
        </p:blipFill>
        <p:spPr>
          <a:xfrm>
            <a:off x="8644809" y="2505522"/>
            <a:ext cx="460564" cy="453942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70380233"/>
              </p:ext>
            </p:extLst>
          </p:nvPr>
        </p:nvGraphicFramePr>
        <p:xfrm>
          <a:off x="179512" y="612910"/>
          <a:ext cx="7016121" cy="5480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7054606" y="3806207"/>
            <a:ext cx="1033161" cy="675322"/>
            <a:chOff x="734779" y="879621"/>
            <a:chExt cx="1152409" cy="9633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734779" y="879621"/>
              <a:ext cx="1152409" cy="9633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762995" y="907837"/>
              <a:ext cx="1095977" cy="9069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/>
                <a:t>Socio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858402" y="4538319"/>
            <a:ext cx="1033161" cy="675322"/>
            <a:chOff x="734779" y="879621"/>
            <a:chExt cx="1152409" cy="9633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734779" y="879621"/>
              <a:ext cx="1152409" cy="9633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762995" y="907837"/>
              <a:ext cx="1095977" cy="9069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/>
                <a:t>Socio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938875" y="5366782"/>
            <a:ext cx="1033161" cy="675322"/>
            <a:chOff x="734779" y="879621"/>
            <a:chExt cx="1152409" cy="963354"/>
          </a:xfrm>
        </p:grpSpPr>
        <p:sp>
          <p:nvSpPr>
            <p:cNvPr id="36" name="Rectángulo redondeado 35"/>
            <p:cNvSpPr/>
            <p:nvPr/>
          </p:nvSpPr>
          <p:spPr>
            <a:xfrm>
              <a:off x="734779" y="879621"/>
              <a:ext cx="1152409" cy="9633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762995" y="907837"/>
              <a:ext cx="1095977" cy="90692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/>
                <a:t>Socio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4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547540"/>
            <a:ext cx="7886700" cy="656430"/>
          </a:xfrm>
        </p:spPr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Denuncias nacionales</a:t>
            </a:r>
            <a:endParaRPr lang="es-UY" b="1" dirty="0">
              <a:latin typeface="Arial Black" panose="020B0A040201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021556"/>
            <a:ext cx="7886700" cy="4351338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UY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2169356" cy="196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CuadroTexto"/>
          <p:cNvSpPr txBox="1"/>
          <p:nvPr/>
        </p:nvSpPr>
        <p:spPr>
          <a:xfrm>
            <a:off x="3664521" y="216273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135</a:t>
            </a:r>
            <a:r>
              <a:rPr lang="es-ES" sz="2400" dirty="0"/>
              <a:t> </a:t>
            </a:r>
            <a:r>
              <a:rPr lang="es-ES" sz="2400" b="1" dirty="0"/>
              <a:t>notificaciones nacionales</a:t>
            </a:r>
            <a:endParaRPr lang="es-ES"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71475"/>
              </p:ext>
            </p:extLst>
          </p:nvPr>
        </p:nvGraphicFramePr>
        <p:xfrm>
          <a:off x="1835696" y="3610276"/>
          <a:ext cx="4968552" cy="29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03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20227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cono Microscopio, anÃ¡lisis de laboratorio Gratis de Minimal dise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44" y="4725144"/>
            <a:ext cx="1224136" cy="1224136"/>
          </a:xfrm>
          <a:prstGeom prst="rect">
            <a:avLst/>
          </a:prstGeom>
          <a:noFill/>
        </p:spPr>
      </p:pic>
      <p:sp>
        <p:nvSpPr>
          <p:cNvPr id="9" name="11 CuadroTexto"/>
          <p:cNvSpPr txBox="1"/>
          <p:nvPr/>
        </p:nvSpPr>
        <p:spPr>
          <a:xfrm>
            <a:off x="5940151" y="566529"/>
            <a:ext cx="29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27 </a:t>
            </a:r>
            <a:r>
              <a:rPr lang="en-US" sz="2000" b="1" dirty="0" err="1"/>
              <a:t>notificaciones</a:t>
            </a:r>
            <a:r>
              <a:rPr lang="es-UY" sz="2000" b="1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casos</a:t>
            </a:r>
            <a:r>
              <a:rPr lang="en-US" sz="2000" dirty="0"/>
              <a:t> de </a:t>
            </a:r>
            <a:r>
              <a:rPr lang="en-US" sz="2000" dirty="0" err="1"/>
              <a:t>intoxicaciones</a:t>
            </a:r>
            <a:endParaRPr lang="es-ES" sz="2000" dirty="0"/>
          </a:p>
        </p:txBody>
      </p:sp>
      <p:sp>
        <p:nvSpPr>
          <p:cNvPr id="10" name="17 Rectángulo"/>
          <p:cNvSpPr/>
          <p:nvPr/>
        </p:nvSpPr>
        <p:spPr>
          <a:xfrm>
            <a:off x="1402785" y="4725144"/>
            <a:ext cx="2619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95 notificaciones relacionadas con análisis de laboratorios de droga incautada</a:t>
            </a:r>
            <a:endParaRPr lang="es-ES" sz="2000" dirty="0"/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23546"/>
              </p:ext>
            </p:extLst>
          </p:nvPr>
        </p:nvGraphicFramePr>
        <p:xfrm>
          <a:off x="5004048" y="2139218"/>
          <a:ext cx="3833313" cy="3868856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17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441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 err="1">
                          <a:effectLst/>
                        </a:rPr>
                        <a:t>Metoclopramida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3 pentil nitrito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efedrina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MDMA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2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25B NBOME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ADB-BUTINACA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eutilona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metanfetamina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41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25B-NBOH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alcohol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fenacetina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nitrito de isobutilo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41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25C NBOME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anfetaminas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 heroína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pasta base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40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25E-NBOH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catinonas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 </a:t>
                      </a:r>
                      <a:r>
                        <a:rPr lang="es-UY" sz="1200" u="none" strike="noStrike" dirty="0" err="1">
                          <a:effectLst/>
                        </a:rPr>
                        <a:t>ketamina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PMK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40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25I NBOME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Cocaína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 </a:t>
                      </a:r>
                      <a:r>
                        <a:rPr lang="es-UY" sz="1200" u="none" strike="noStrike" dirty="0" err="1">
                          <a:effectLst/>
                        </a:rPr>
                        <a:t>levamisol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sertralina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41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2C-B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cocaina cocinada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 LSD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 </a:t>
                      </a:r>
                      <a:r>
                        <a:rPr lang="es-UY" sz="1200" u="none" strike="noStrike" dirty="0" err="1">
                          <a:effectLst/>
                        </a:rPr>
                        <a:t>tramadol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40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2-C-C-Nbome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DMT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MDA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4-butanediol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40"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2C-E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DOC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>
                          <a:effectLst/>
                        </a:rPr>
                        <a:t> MDEA</a:t>
                      </a:r>
                      <a:endParaRPr lang="es-U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MDEA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90"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u="none" strike="noStrike">
                          <a:effectLst/>
                        </a:rPr>
                        <a:t> </a:t>
                      </a:r>
                      <a:endParaRPr lang="es-U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u="none" strike="noStrike">
                          <a:effectLst/>
                        </a:rPr>
                        <a:t> </a:t>
                      </a:r>
                      <a:endParaRPr lang="es-U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UY" sz="1200" u="none" strike="noStrike" dirty="0">
                          <a:effectLst/>
                        </a:rPr>
                        <a:t>THC</a:t>
                      </a:r>
                      <a:endParaRPr lang="es-U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44069"/>
              </p:ext>
            </p:extLst>
          </p:nvPr>
        </p:nvGraphicFramePr>
        <p:xfrm>
          <a:off x="189587" y="1628800"/>
          <a:ext cx="4323754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23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1600" y="270892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BANCO DE DATOS</a:t>
            </a:r>
            <a:endParaRPr lang="es-UY" sz="4000" b="1" dirty="0"/>
          </a:p>
        </p:txBody>
      </p:sp>
    </p:spTree>
    <p:extLst>
      <p:ext uri="{BB962C8B-B14F-4D97-AF65-F5344CB8AC3E}">
        <p14:creationId xmlns:p14="http://schemas.microsoft.com/office/powerpoint/2010/main" val="350464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204" y="0"/>
            <a:ext cx="8300244" cy="49465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946515"/>
            <a:ext cx="2664296" cy="16788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37317"/>
            <a:ext cx="3029373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2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491880" y="22048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59832" y="234888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Secretaría Nacional de Drogas</a:t>
            </a:r>
          </a:p>
        </p:txBody>
      </p:sp>
    </p:spTree>
    <p:extLst>
      <p:ext uri="{BB962C8B-B14F-4D97-AF65-F5344CB8AC3E}">
        <p14:creationId xmlns:p14="http://schemas.microsoft.com/office/powerpoint/2010/main" val="257088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48680"/>
            <a:ext cx="5887272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pPr algn="ctr"/>
            <a:r>
              <a:rPr lang="es-MX" b="1" dirty="0"/>
              <a:t>Otros productos y publicaciones</a:t>
            </a:r>
            <a:endParaRPr lang="es-UY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4" y="1626206"/>
            <a:ext cx="5400600" cy="36004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2429"/>
            <a:ext cx="2456803" cy="28855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493" y="1376338"/>
            <a:ext cx="4067944" cy="205006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68546"/>
            <a:ext cx="2520656" cy="32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39552" y="76415"/>
            <a:ext cx="824292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UY" sz="3600" b="1" strike="noStrike" spc="-1" dirty="0">
                <a:latin typeface="Calibri"/>
                <a:ea typeface="DejaVu Sans"/>
              </a:rPr>
              <a:t>INVESTIGACIÓN: </a:t>
            </a:r>
            <a:endParaRPr lang="es-UY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3600" b="1" strike="noStrike" spc="-1" dirty="0">
                <a:latin typeface="Calibri"/>
                <a:ea typeface="DejaVu Sans"/>
              </a:rPr>
              <a:t>pilar fundamental del SAT</a:t>
            </a:r>
            <a:endParaRPr lang="es-UY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UY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UY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UY" sz="3600" b="0" strike="noStrike" spc="-1" dirty="0">
              <a:latin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4263704"/>
              </p:ext>
            </p:extLst>
          </p:nvPr>
        </p:nvGraphicFramePr>
        <p:xfrm>
          <a:off x="0" y="1700808"/>
          <a:ext cx="8964488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870">
            <a:off x="5977588" y="3480653"/>
            <a:ext cx="2722065" cy="3227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79512" y="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Generación de evidencia científica</a:t>
            </a:r>
          </a:p>
          <a:p>
            <a:r>
              <a:rPr lang="es-ES" sz="2800" b="1" dirty="0"/>
              <a:t> con apoyo del OUD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0156">
            <a:off x="509036" y="2173186"/>
            <a:ext cx="2590815" cy="344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836712"/>
            <a:ext cx="4446997" cy="22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5102">
            <a:off x="4612483" y="3508946"/>
            <a:ext cx="2524150" cy="31524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7071">
            <a:off x="3690234" y="3498011"/>
            <a:ext cx="2419832" cy="32166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8278639"/>
              </p:ext>
            </p:extLst>
          </p:nvPr>
        </p:nvGraphicFramePr>
        <p:xfrm>
          <a:off x="107504" y="836712"/>
          <a:ext cx="81724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00503" y="260648"/>
            <a:ext cx="2949178" cy="1600200"/>
          </a:xfrm>
        </p:spPr>
        <p:txBody>
          <a:bodyPr/>
          <a:lstStyle/>
          <a:p>
            <a:pPr algn="ctr"/>
            <a:r>
              <a:rPr lang="es-MX" b="1" dirty="0"/>
              <a:t>Procedimiento para Alerta</a:t>
            </a:r>
            <a:endParaRPr lang="es-UY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187624" y="332656"/>
            <a:ext cx="6912769" cy="50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s-MX" sz="4400" b="1" dirty="0"/>
              <a:t>Alertas públicas</a:t>
            </a:r>
            <a:endParaRPr lang="es-UY" sz="4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41" y="837153"/>
            <a:ext cx="7784826" cy="58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3172846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2683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1840493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531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52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763688" y="620688"/>
            <a:ext cx="6012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UY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UY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es-UY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istema de </a:t>
            </a:r>
            <a:r>
              <a:rPr lang="es-UY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es-UY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lerta </a:t>
            </a:r>
            <a:r>
              <a:rPr lang="es-UY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s-UY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emprana</a:t>
            </a:r>
            <a:endParaRPr lang="es-UY" sz="3600" b="0" strike="noStrike" spc="-1" dirty="0">
              <a:latin typeface="Arial"/>
            </a:endParaRPr>
          </a:p>
        </p:txBody>
      </p:sp>
      <p:pic>
        <p:nvPicPr>
          <p:cNvPr id="5" name="Imagen 10"/>
          <p:cNvPicPr/>
          <p:nvPr/>
        </p:nvPicPr>
        <p:blipFill>
          <a:blip r:embed="rId3" cstate="print"/>
          <a:stretch/>
        </p:blipFill>
        <p:spPr>
          <a:xfrm>
            <a:off x="2987824" y="1412776"/>
            <a:ext cx="3481200" cy="86256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5 Diagrama"/>
          <p:cNvGraphicFramePr/>
          <p:nvPr/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24128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OUD-JND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65021" cy="728903"/>
          </a:xfrm>
        </p:spPr>
        <p:txBody>
          <a:bodyPr/>
          <a:lstStyle/>
          <a:p>
            <a:r>
              <a:rPr lang="es-MX" b="1" dirty="0"/>
              <a:t>Ejemplo: detección de cocaína con </a:t>
            </a:r>
            <a:r>
              <a:rPr lang="es-MX" b="1" dirty="0" err="1"/>
              <a:t>levamisol</a:t>
            </a:r>
            <a:endParaRPr lang="es-UY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512" y="987427"/>
            <a:ext cx="3744416" cy="533923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Reporte de casos clínicos con consecuencias por uso de cocaína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Revisión de investigaciones y literatura especializada que informa presencia de </a:t>
            </a:r>
            <a:r>
              <a:rPr lang="es-MX" sz="2000" dirty="0" err="1"/>
              <a:t>levamisol</a:t>
            </a:r>
            <a:r>
              <a:rPr lang="es-MX" sz="2000" dirty="0"/>
              <a:t> en cocaína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Monitoreo de la composición de cocaína incautada en el país mediante el análisis de adulterantes presentes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Se identifica hasta 73% de las muestras incautadas con presencia de </a:t>
            </a:r>
            <a:r>
              <a:rPr lang="es-MX" sz="2000" dirty="0" err="1"/>
              <a:t>levamisol</a:t>
            </a:r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Evaluación de riesgos e intercambio en la red </a:t>
            </a:r>
            <a:r>
              <a:rPr lang="es-MX" sz="2000" dirty="0" err="1"/>
              <a:t>SATdrogas</a:t>
            </a:r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/>
              <a:t>Decisión de emitir Alerta pública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UY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539" r="14539"/>
          <a:stretch>
            <a:fillRect/>
          </a:stretch>
        </p:blipFill>
        <p:spPr>
          <a:xfrm>
            <a:off x="4077171" y="987427"/>
            <a:ext cx="4439370" cy="46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44272" y="995363"/>
            <a:ext cx="4629150" cy="4873625"/>
          </a:xfrm>
        </p:spPr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91" y="80143"/>
            <a:ext cx="2321673" cy="28653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991" y="2925014"/>
            <a:ext cx="2321673" cy="9081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5869" y="2614471"/>
            <a:ext cx="2146257" cy="2595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5869" y="5216450"/>
            <a:ext cx="2146258" cy="8841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2270" y="80143"/>
            <a:ext cx="3451880" cy="25985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9490" y="2086510"/>
            <a:ext cx="3174510" cy="3493347"/>
          </a:xfrm>
          <a:prstGeom prst="rect">
            <a:avLst/>
          </a:prstGeom>
        </p:spPr>
      </p:pic>
      <p:sp>
        <p:nvSpPr>
          <p:cNvPr id="12" name="AutoShape 2" descr="blob:https://web.whatsapp.com/d038f9fd-cc85-4214-81a5-b15391386c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371" y="4131461"/>
            <a:ext cx="2491896" cy="25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2222" y="2780928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Gracias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atención</a:t>
            </a:r>
            <a:b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UY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oud-jnd@presidencia.gub.uy</a:t>
            </a:r>
            <a:br>
              <a:rPr lang="en-U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UY" dirty="0">
                <a:solidFill>
                  <a:srgbClr val="002060"/>
                </a:solidFill>
              </a:rPr>
            </a:b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7" y="3851377"/>
            <a:ext cx="26003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C:\LETI\iamgen in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97152"/>
            <a:ext cx="1656184" cy="1656184"/>
          </a:xfrm>
          <a:prstGeom prst="rect">
            <a:avLst/>
          </a:prstGeom>
          <a:noFill/>
        </p:spPr>
      </p:pic>
      <p:sp>
        <p:nvSpPr>
          <p:cNvPr id="10" name="9 Flecha abajo"/>
          <p:cNvSpPr/>
          <p:nvPr/>
        </p:nvSpPr>
        <p:spPr>
          <a:xfrm>
            <a:off x="971600" y="902759"/>
            <a:ext cx="7272808" cy="42484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738810"/>
            <a:ext cx="2267744" cy="4673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¿QUE ES?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0" y="908720"/>
          <a:ext cx="89644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110" name="AutoShape 6" descr="Resultado de imagen para imagen inform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Flecha curvada hacia arriba"/>
          <p:cNvSpPr/>
          <p:nvPr/>
        </p:nvSpPr>
        <p:spPr>
          <a:xfrm rot="20120514">
            <a:off x="3676949" y="5669347"/>
            <a:ext cx="2580168" cy="987505"/>
          </a:xfrm>
          <a:prstGeom prst="curvedUpArrow">
            <a:avLst>
              <a:gd name="adj1" fmla="val 28679"/>
              <a:gd name="adj2" fmla="val 62309"/>
              <a:gd name="adj3" fmla="val 380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Flecha curvada hacia arriba"/>
          <p:cNvSpPr/>
          <p:nvPr/>
        </p:nvSpPr>
        <p:spPr>
          <a:xfrm rot="9346526">
            <a:off x="2946557" y="4755968"/>
            <a:ext cx="2705422" cy="1014469"/>
          </a:xfrm>
          <a:prstGeom prst="curvedUpArrow">
            <a:avLst>
              <a:gd name="adj1" fmla="val 25000"/>
              <a:gd name="adj2" fmla="val 77232"/>
              <a:gd name="adj3" fmla="val 232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heurón 1"/>
          <p:cNvSpPr/>
          <p:nvPr/>
        </p:nvSpPr>
        <p:spPr>
          <a:xfrm>
            <a:off x="258264" y="5243893"/>
            <a:ext cx="2397170" cy="1008112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rápido</a:t>
            </a:r>
            <a:endParaRPr lang="es-UY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-1541"/>
            <a:ext cx="2906665" cy="7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2"/>
          <p:cNvSpPr/>
          <p:nvPr/>
        </p:nvSpPr>
        <p:spPr>
          <a:xfrm>
            <a:off x="0" y="0"/>
            <a:ext cx="3814920" cy="50256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9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OBJETIVOS</a:t>
            </a:r>
            <a:endParaRPr lang="es-UY" sz="44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717730591"/>
              </p:ext>
            </p:extLst>
          </p:nvPr>
        </p:nvGraphicFramePr>
        <p:xfrm>
          <a:off x="307260" y="98072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0"/>
          <p:cNvPicPr/>
          <p:nvPr/>
        </p:nvPicPr>
        <p:blipFill>
          <a:blip r:embed="rId8" cstate="print"/>
          <a:stretch/>
        </p:blipFill>
        <p:spPr>
          <a:xfrm>
            <a:off x="4572000" y="3285752"/>
            <a:ext cx="3481200" cy="862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36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/>
          <p:cNvPicPr/>
          <p:nvPr/>
        </p:nvPicPr>
        <p:blipFill>
          <a:blip r:embed="rId3" cstate="print"/>
          <a:stretch/>
        </p:blipFill>
        <p:spPr>
          <a:xfrm>
            <a:off x="2831400" y="260648"/>
            <a:ext cx="3481200" cy="86256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7171373"/>
              </p:ext>
            </p:extLst>
          </p:nvPr>
        </p:nvGraphicFramePr>
        <p:xfrm>
          <a:off x="251520" y="1484784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091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9373195"/>
              </p:ext>
            </p:extLst>
          </p:nvPr>
        </p:nvGraphicFramePr>
        <p:xfrm>
          <a:off x="323528" y="620688"/>
          <a:ext cx="813690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32656"/>
            <a:ext cx="7200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DIMENSIONES DE ANALISIS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68555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75" y="4927738"/>
            <a:ext cx="2159807" cy="14398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574" y="1873900"/>
            <a:ext cx="2107919" cy="10345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168" y="6142181"/>
            <a:ext cx="2192695" cy="51480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1" y="6043314"/>
            <a:ext cx="1488768" cy="58036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52" y="2970389"/>
            <a:ext cx="1280385" cy="12646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316" y="3046536"/>
            <a:ext cx="1707097" cy="13886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938" y="4395906"/>
            <a:ext cx="1338655" cy="148144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4743" y="5977225"/>
            <a:ext cx="1502816" cy="712543"/>
          </a:xfrm>
          <a:prstGeom prst="rect">
            <a:avLst/>
          </a:prstGeom>
        </p:spPr>
      </p:pic>
      <p:sp>
        <p:nvSpPr>
          <p:cNvPr id="25" name="CustomShape 5"/>
          <p:cNvSpPr/>
          <p:nvPr/>
        </p:nvSpPr>
        <p:spPr>
          <a:xfrm>
            <a:off x="4159657" y="3103033"/>
            <a:ext cx="1331640" cy="565456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Pob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General</a:t>
            </a:r>
            <a:endParaRPr lang="es-UY" sz="1800" b="0" strike="noStrike" spc="-1" dirty="0">
              <a:latin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3388" y="4470736"/>
            <a:ext cx="1656184" cy="1080120"/>
          </a:xfrm>
          <a:prstGeom prst="rect">
            <a:avLst/>
          </a:prstGeom>
        </p:spPr>
      </p:pic>
      <p:sp>
        <p:nvSpPr>
          <p:cNvPr id="48" name="Elipse 6"/>
          <p:cNvSpPr/>
          <p:nvPr/>
        </p:nvSpPr>
        <p:spPr>
          <a:xfrm>
            <a:off x="2596548" y="2158821"/>
            <a:ext cx="1310734" cy="81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/>
          </a:p>
        </p:txBody>
      </p:sp>
      <p:sp>
        <p:nvSpPr>
          <p:cNvPr id="44" name="Elipse 10"/>
          <p:cNvSpPr/>
          <p:nvPr/>
        </p:nvSpPr>
        <p:spPr>
          <a:xfrm>
            <a:off x="5297238" y="4702485"/>
            <a:ext cx="1220427" cy="810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1338" y="4368943"/>
            <a:ext cx="1884751" cy="767459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3529" y="99941"/>
            <a:ext cx="2259066" cy="926217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3714" y="1096510"/>
            <a:ext cx="1676503" cy="70549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6061" y="2592191"/>
            <a:ext cx="2064998" cy="94747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4743" y="1142005"/>
            <a:ext cx="1661469" cy="65500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1022" y="0"/>
            <a:ext cx="1299052" cy="189861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69878" y="3863061"/>
            <a:ext cx="3038899" cy="523948"/>
          </a:xfrm>
          <a:prstGeom prst="rect">
            <a:avLst/>
          </a:prstGeom>
        </p:spPr>
      </p:pic>
      <p:sp>
        <p:nvSpPr>
          <p:cNvPr id="58" name="CustomShape 5"/>
          <p:cNvSpPr/>
          <p:nvPr/>
        </p:nvSpPr>
        <p:spPr>
          <a:xfrm>
            <a:off x="7380636" y="3104016"/>
            <a:ext cx="1553260" cy="855949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Otros centros de tratamiento</a:t>
            </a:r>
            <a:endParaRPr lang="es-UY" sz="1800" b="0" strike="noStrike" spc="-1" dirty="0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7594832" y="1960144"/>
            <a:ext cx="1430867" cy="686503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Hospital Policial</a:t>
            </a:r>
            <a:endParaRPr lang="es-UY" sz="1800" b="0" strike="noStrike" spc="-1" dirty="0">
              <a:latin typeface="Arial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5601" y="1115437"/>
            <a:ext cx="1694801" cy="714814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61" y="65748"/>
            <a:ext cx="2707518" cy="86360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08656" y="5526979"/>
            <a:ext cx="1312913" cy="1182554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3714" y="115008"/>
            <a:ext cx="1933845" cy="943107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22" y="4403790"/>
            <a:ext cx="3035025" cy="81712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398" y="5201255"/>
            <a:ext cx="1775913" cy="815525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5543" y="2051561"/>
            <a:ext cx="3391458" cy="421215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79833" y="1918141"/>
            <a:ext cx="1923184" cy="10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1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" y="365126"/>
            <a:ext cx="91440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48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Institucional SND" id="{B834EB36-B4F4-4D54-8B5E-4A0819C255D7}" vid="{0A66577C-5514-48F1-B138-5D017C365A24}"/>
    </a:ext>
  </a:extLst>
</a:theme>
</file>

<file path=ppt/theme/theme2.xml><?xml version="1.0" encoding="utf-8"?>
<a:theme xmlns:a="http://schemas.openxmlformats.org/drawingml/2006/main" name="tf02804885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9EA3-8FFB-40EF-BE4E-BB580FC5F5CC}">
  <ds:schemaRefs>
    <ds:schemaRef ds:uri="http://schemas.microsoft.com/office/2006/metadata/properties"/>
    <ds:schemaRef ds:uri="http://schemas.microsoft.com/office/infopath/2007/PartnerControls"/>
    <ds:schemaRef ds:uri="14feb837-75b8-4da0-839f-eb1c5ea2152d"/>
    <ds:schemaRef ds:uri="33d2ceeb-fd15-4065-892e-5be14dece4ff"/>
  </ds:schemaRefs>
</ds:datastoreItem>
</file>

<file path=customXml/itemProps2.xml><?xml version="1.0" encoding="utf-8"?>
<ds:datastoreItem xmlns:ds="http://schemas.openxmlformats.org/officeDocument/2006/customXml" ds:itemID="{5F27C23C-C0D9-48D2-BD95-9093C7780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69DF8B-2BAB-40EA-ABBA-5ACC8FBAD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475</Words>
  <Application>Microsoft Office PowerPoint</Application>
  <PresentationFormat>On-screen Show (4:3)</PresentationFormat>
  <Paragraphs>177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1_Tema de Office</vt:lpstr>
      <vt:lpstr>tf02804885</vt:lpstr>
      <vt:lpstr>PowerPoint Presentation</vt:lpstr>
      <vt:lpstr>PowerPoint Presentation</vt:lpstr>
      <vt:lpstr>PowerPoint Presentation</vt:lpstr>
      <vt:lpstr>¿QUE 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Denuncias nacionales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Otros productos y publicaciones</vt:lpstr>
      <vt:lpstr>PowerPoint Presentation</vt:lpstr>
      <vt:lpstr>PowerPoint Presentation</vt:lpstr>
      <vt:lpstr>Procedimiento para Alerta</vt:lpstr>
      <vt:lpstr>PowerPoint Presentation</vt:lpstr>
      <vt:lpstr>PowerPoint Presentation</vt:lpstr>
      <vt:lpstr>PowerPoint Presentation</vt:lpstr>
      <vt:lpstr>PowerPoint Presentation</vt:lpstr>
      <vt:lpstr>Ejemplo: detección de cocaína con levamisol</vt:lpstr>
      <vt:lpstr>PowerPoint Presentation</vt:lpstr>
      <vt:lpstr>Gracias por su atención  oud-jnd@presidencia.gub.uy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lkeuroglian</dc:creator>
  <cp:lastModifiedBy>Leticia Keuroglian</cp:lastModifiedBy>
  <cp:revision>122</cp:revision>
  <cp:lastPrinted>2023-05-29T19:31:33Z</cp:lastPrinted>
  <dcterms:created xsi:type="dcterms:W3CDTF">2022-01-26T15:17:02Z</dcterms:created>
  <dcterms:modified xsi:type="dcterms:W3CDTF">2025-05-27T15:52:58Z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</Properties>
</file>