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96" r:id="rId6"/>
    <p:sldId id="272" r:id="rId7"/>
    <p:sldId id="297" r:id="rId8"/>
    <p:sldId id="289" r:id="rId9"/>
    <p:sldId id="280" r:id="rId10"/>
    <p:sldId id="293" r:id="rId11"/>
    <p:sldId id="284" r:id="rId12"/>
    <p:sldId id="294" r:id="rId13"/>
    <p:sldId id="285" r:id="rId14"/>
    <p:sldId id="283" r:id="rId15"/>
    <p:sldId id="282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D3A2A86-B18E-459B-85DA-E233CAC27A77}">
          <p14:sldIdLst>
            <p14:sldId id="256"/>
            <p14:sldId id="296"/>
            <p14:sldId id="272"/>
            <p14:sldId id="297"/>
            <p14:sldId id="289"/>
            <p14:sldId id="280"/>
            <p14:sldId id="293"/>
            <p14:sldId id="284"/>
            <p14:sldId id="294"/>
            <p14:sldId id="285"/>
            <p14:sldId id="283"/>
            <p14:sldId id="282"/>
          </p14:sldIdLst>
        </p14:section>
        <p14:section name="Sección sin título" id="{066E8A1B-0EB2-4C8E-B199-55D480423CE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fsQybd2hes5qMfd625ajkgi9x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99"/>
    <a:srgbClr val="FBBC13"/>
    <a:srgbClr val="FF9900"/>
    <a:srgbClr val="FF3300"/>
    <a:srgbClr val="FF5050"/>
    <a:srgbClr val="CC0099"/>
    <a:srgbClr val="2CB5E0"/>
    <a:srgbClr val="287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90"/>
    <p:restoredTop sz="94674"/>
  </p:normalViewPr>
  <p:slideViewPr>
    <p:cSldViewPr snapToGrid="0">
      <p:cViewPr varScale="1">
        <p:scale>
          <a:sx n="81" d="100"/>
          <a:sy n="81" d="100"/>
        </p:scale>
        <p:origin x="25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customschemas.google.com/relationships/presentationmetadata" Target="metadata"/><Relationship Id="rId10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FB8EF-336A-48E8-A370-D9EFE7EF61AE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CD0372C2-6268-4B3F-A2AA-75769682224A}">
      <dgm:prSet phldrT="[Texto]"/>
      <dgm:spPr/>
      <dgm:t>
        <a:bodyPr/>
        <a:lstStyle/>
        <a:p>
          <a:r>
            <a:rPr lang="es-MX" dirty="0"/>
            <a:t>Ley de Drogas</a:t>
          </a:r>
        </a:p>
        <a:p>
          <a:r>
            <a:rPr lang="es-MX" dirty="0"/>
            <a:t>2015 - 2016</a:t>
          </a:r>
          <a:endParaRPr lang="es-EC" dirty="0"/>
        </a:p>
      </dgm:t>
    </dgm:pt>
    <dgm:pt modelId="{4FCA0D7B-90DC-4878-9515-777351D72D68}" type="parTrans" cxnId="{3B540EAF-449A-473F-B080-93085440F41A}">
      <dgm:prSet/>
      <dgm:spPr/>
      <dgm:t>
        <a:bodyPr/>
        <a:lstStyle/>
        <a:p>
          <a:endParaRPr lang="es-EC"/>
        </a:p>
      </dgm:t>
    </dgm:pt>
    <dgm:pt modelId="{B002CA1B-6844-4F92-BCC5-593FA39986D9}" type="sibTrans" cxnId="{3B540EAF-449A-473F-B080-93085440F41A}">
      <dgm:prSet/>
      <dgm:spPr/>
      <dgm:t>
        <a:bodyPr/>
        <a:lstStyle/>
        <a:p>
          <a:endParaRPr lang="es-EC"/>
        </a:p>
      </dgm:t>
    </dgm:pt>
    <dgm:pt modelId="{F4FEF2DA-2E15-4F8D-AC3C-620F35BC5B83}">
      <dgm:prSet phldrT="[Texto]"/>
      <dgm:spPr/>
      <dgm:t>
        <a:bodyPr/>
        <a:lstStyle/>
        <a:p>
          <a:r>
            <a:rPr lang="es-MX" dirty="0"/>
            <a:t>Pacto ético</a:t>
          </a:r>
        </a:p>
        <a:p>
          <a:r>
            <a:rPr lang="es-MX" dirty="0"/>
            <a:t>2018</a:t>
          </a:r>
        </a:p>
        <a:p>
          <a:endParaRPr lang="es-EC" dirty="0"/>
        </a:p>
      </dgm:t>
    </dgm:pt>
    <dgm:pt modelId="{820F332C-F691-421E-8FFA-AE2C2600D144}" type="parTrans" cxnId="{5B8BEC9C-4D04-4735-8D99-14F2CCAD3785}">
      <dgm:prSet/>
      <dgm:spPr/>
      <dgm:t>
        <a:bodyPr/>
        <a:lstStyle/>
        <a:p>
          <a:endParaRPr lang="es-EC"/>
        </a:p>
      </dgm:t>
    </dgm:pt>
    <dgm:pt modelId="{701573D9-26E7-401C-9E01-AABF9BD0A14E}" type="sibTrans" cxnId="{5B8BEC9C-4D04-4735-8D99-14F2CCAD3785}">
      <dgm:prSet/>
      <dgm:spPr/>
      <dgm:t>
        <a:bodyPr/>
        <a:lstStyle/>
        <a:p>
          <a:endParaRPr lang="es-EC"/>
        </a:p>
      </dgm:t>
    </dgm:pt>
    <dgm:pt modelId="{00C53A17-2A17-4AEE-B7F7-A028B4488E21}">
      <dgm:prSet phldrT="[Texto]"/>
      <dgm:spPr/>
      <dgm:t>
        <a:bodyPr/>
        <a:lstStyle/>
        <a:p>
          <a:r>
            <a:rPr lang="es-MX" dirty="0"/>
            <a:t>Código de Conducta</a:t>
          </a:r>
        </a:p>
        <a:p>
          <a:r>
            <a:rPr lang="es-MX" dirty="0"/>
            <a:t>2018</a:t>
          </a:r>
          <a:endParaRPr lang="es-EC" dirty="0"/>
        </a:p>
      </dgm:t>
    </dgm:pt>
    <dgm:pt modelId="{07F33041-C03C-43DF-B976-4455062872E1}" type="parTrans" cxnId="{D995F822-55A7-4BE5-9BD2-DFE62E592173}">
      <dgm:prSet/>
      <dgm:spPr/>
      <dgm:t>
        <a:bodyPr/>
        <a:lstStyle/>
        <a:p>
          <a:endParaRPr lang="es-EC"/>
        </a:p>
      </dgm:t>
    </dgm:pt>
    <dgm:pt modelId="{D93099BF-4652-4572-8627-8EC5CCE61E0D}" type="sibTrans" cxnId="{D995F822-55A7-4BE5-9BD2-DFE62E592173}">
      <dgm:prSet/>
      <dgm:spPr/>
      <dgm:t>
        <a:bodyPr/>
        <a:lstStyle/>
        <a:p>
          <a:endParaRPr lang="es-EC"/>
        </a:p>
      </dgm:t>
    </dgm:pt>
    <dgm:pt modelId="{1FC93EF5-D04E-48C4-806F-6587FB85194C}">
      <dgm:prSet phldrT="[Texto]"/>
      <dgm:spPr/>
      <dgm:t>
        <a:bodyPr/>
        <a:lstStyle/>
        <a:p>
          <a:r>
            <a:rPr lang="es-MX" dirty="0"/>
            <a:t>Reglamento de Control</a:t>
          </a:r>
        </a:p>
        <a:p>
          <a:r>
            <a:rPr lang="es-MX" dirty="0"/>
            <a:t>2019</a:t>
          </a:r>
          <a:endParaRPr lang="es-EC" dirty="0"/>
        </a:p>
      </dgm:t>
    </dgm:pt>
    <dgm:pt modelId="{7DF871E8-915D-4F6F-ADB5-A3635C2E01D9}" type="parTrans" cxnId="{53CDFB80-7F1F-4436-9512-6F9DC3CF07AD}">
      <dgm:prSet/>
      <dgm:spPr/>
      <dgm:t>
        <a:bodyPr/>
        <a:lstStyle/>
        <a:p>
          <a:endParaRPr lang="es-EC"/>
        </a:p>
      </dgm:t>
    </dgm:pt>
    <dgm:pt modelId="{297A25AD-579D-4A62-A399-EA471A05F2CD}" type="sibTrans" cxnId="{53CDFB80-7F1F-4436-9512-6F9DC3CF07AD}">
      <dgm:prSet/>
      <dgm:spPr/>
      <dgm:t>
        <a:bodyPr/>
        <a:lstStyle/>
        <a:p>
          <a:endParaRPr lang="es-EC"/>
        </a:p>
      </dgm:t>
    </dgm:pt>
    <dgm:pt modelId="{17C5EFA2-1D4B-4F78-B7E0-404D6F9AA452}">
      <dgm:prSet phldrT="[Texto]"/>
      <dgm:spPr/>
      <dgm:t>
        <a:bodyPr/>
        <a:lstStyle/>
        <a:p>
          <a:r>
            <a:rPr lang="es-MX" dirty="0"/>
            <a:t>Lineamientos</a:t>
          </a:r>
        </a:p>
        <a:p>
          <a:r>
            <a:rPr lang="es-MX" dirty="0"/>
            <a:t>Versión 1</a:t>
          </a:r>
        </a:p>
        <a:p>
          <a:r>
            <a:rPr lang="es-MX" dirty="0"/>
            <a:t>2020</a:t>
          </a:r>
        </a:p>
        <a:p>
          <a:r>
            <a:rPr lang="es-MX" dirty="0"/>
            <a:t>Versión 2</a:t>
          </a:r>
        </a:p>
        <a:p>
          <a:r>
            <a:rPr lang="es-MX" dirty="0"/>
            <a:t>Versión 3</a:t>
          </a:r>
        </a:p>
        <a:p>
          <a:r>
            <a:rPr lang="es-MX" dirty="0"/>
            <a:t>2021</a:t>
          </a:r>
          <a:endParaRPr lang="es-EC" dirty="0"/>
        </a:p>
      </dgm:t>
    </dgm:pt>
    <dgm:pt modelId="{2145E112-B560-4BCE-B449-A5602B533EF6}" type="parTrans" cxnId="{C21AD957-D04E-4F48-B3EA-F996F4742EE3}">
      <dgm:prSet/>
      <dgm:spPr/>
      <dgm:t>
        <a:bodyPr/>
        <a:lstStyle/>
        <a:p>
          <a:endParaRPr lang="es-EC"/>
        </a:p>
      </dgm:t>
    </dgm:pt>
    <dgm:pt modelId="{496BA7D9-EE4E-441B-BD94-43DF3E916CC3}" type="sibTrans" cxnId="{C21AD957-D04E-4F48-B3EA-F996F4742EE3}">
      <dgm:prSet/>
      <dgm:spPr/>
      <dgm:t>
        <a:bodyPr/>
        <a:lstStyle/>
        <a:p>
          <a:endParaRPr lang="es-EC"/>
        </a:p>
      </dgm:t>
    </dgm:pt>
    <dgm:pt modelId="{6280225D-2AED-4D2F-BAE2-F309F17D1C72}" type="pres">
      <dgm:prSet presAssocID="{5ECFB8EF-336A-48E8-A370-D9EFE7EF61AE}" presName="arrowDiagram" presStyleCnt="0">
        <dgm:presLayoutVars>
          <dgm:chMax val="5"/>
          <dgm:dir/>
          <dgm:resizeHandles val="exact"/>
        </dgm:presLayoutVars>
      </dgm:prSet>
      <dgm:spPr/>
    </dgm:pt>
    <dgm:pt modelId="{DE136C06-9AA7-4B4B-B2FA-069B4B12D8AC}" type="pres">
      <dgm:prSet presAssocID="{5ECFB8EF-336A-48E8-A370-D9EFE7EF61AE}" presName="arrow" presStyleLbl="bgShp" presStyleIdx="0" presStyleCnt="1" custLinFactNeighborX="7315"/>
      <dgm:spPr/>
    </dgm:pt>
    <dgm:pt modelId="{4029F149-E2A0-4108-B57B-DC07DC7D8596}" type="pres">
      <dgm:prSet presAssocID="{5ECFB8EF-336A-48E8-A370-D9EFE7EF61AE}" presName="arrowDiagram5" presStyleCnt="0"/>
      <dgm:spPr/>
    </dgm:pt>
    <dgm:pt modelId="{986EB673-CDC7-433B-B907-B053582863CB}" type="pres">
      <dgm:prSet presAssocID="{CD0372C2-6268-4B3F-A2AA-75769682224A}" presName="bullet5a" presStyleLbl="node1" presStyleIdx="0" presStyleCnt="5"/>
      <dgm:spPr/>
    </dgm:pt>
    <dgm:pt modelId="{23907450-DFB3-4D4C-BAF1-FEB101E99856}" type="pres">
      <dgm:prSet presAssocID="{CD0372C2-6268-4B3F-A2AA-75769682224A}" presName="textBox5a" presStyleLbl="revTx" presStyleIdx="0" presStyleCnt="5">
        <dgm:presLayoutVars>
          <dgm:bulletEnabled val="1"/>
        </dgm:presLayoutVars>
      </dgm:prSet>
      <dgm:spPr/>
    </dgm:pt>
    <dgm:pt modelId="{EFCDCA39-138E-49E7-AFA1-B668B5F619CB}" type="pres">
      <dgm:prSet presAssocID="{F4FEF2DA-2E15-4F8D-AC3C-620F35BC5B83}" presName="bullet5b" presStyleLbl="node1" presStyleIdx="1" presStyleCnt="5"/>
      <dgm:spPr/>
    </dgm:pt>
    <dgm:pt modelId="{D3839ACC-7D43-4656-9AB4-C1858AF1A618}" type="pres">
      <dgm:prSet presAssocID="{F4FEF2DA-2E15-4F8D-AC3C-620F35BC5B83}" presName="textBox5b" presStyleLbl="revTx" presStyleIdx="1" presStyleCnt="5">
        <dgm:presLayoutVars>
          <dgm:bulletEnabled val="1"/>
        </dgm:presLayoutVars>
      </dgm:prSet>
      <dgm:spPr/>
    </dgm:pt>
    <dgm:pt modelId="{4E474F8C-2663-4825-966F-1082D3ED39DA}" type="pres">
      <dgm:prSet presAssocID="{00C53A17-2A17-4AEE-B7F7-A028B4488E21}" presName="bullet5c" presStyleLbl="node1" presStyleIdx="2" presStyleCnt="5"/>
      <dgm:spPr/>
    </dgm:pt>
    <dgm:pt modelId="{D7BD9B26-8B2C-44FB-A765-B6C4B17B24DC}" type="pres">
      <dgm:prSet presAssocID="{00C53A17-2A17-4AEE-B7F7-A028B4488E21}" presName="textBox5c" presStyleLbl="revTx" presStyleIdx="2" presStyleCnt="5">
        <dgm:presLayoutVars>
          <dgm:bulletEnabled val="1"/>
        </dgm:presLayoutVars>
      </dgm:prSet>
      <dgm:spPr/>
    </dgm:pt>
    <dgm:pt modelId="{2365A6FF-B43F-4395-AD75-4CC996876C55}" type="pres">
      <dgm:prSet presAssocID="{1FC93EF5-D04E-48C4-806F-6587FB85194C}" presName="bullet5d" presStyleLbl="node1" presStyleIdx="3" presStyleCnt="5"/>
      <dgm:spPr/>
    </dgm:pt>
    <dgm:pt modelId="{9E2D458D-51E8-4A39-9B4C-E71EBBABF1FE}" type="pres">
      <dgm:prSet presAssocID="{1FC93EF5-D04E-48C4-806F-6587FB85194C}" presName="textBox5d" presStyleLbl="revTx" presStyleIdx="3" presStyleCnt="5">
        <dgm:presLayoutVars>
          <dgm:bulletEnabled val="1"/>
        </dgm:presLayoutVars>
      </dgm:prSet>
      <dgm:spPr/>
    </dgm:pt>
    <dgm:pt modelId="{C164373B-8F8C-4466-B98B-69A431B87E65}" type="pres">
      <dgm:prSet presAssocID="{17C5EFA2-1D4B-4F78-B7E0-404D6F9AA452}" presName="bullet5e" presStyleLbl="node1" presStyleIdx="4" presStyleCnt="5"/>
      <dgm:spPr/>
    </dgm:pt>
    <dgm:pt modelId="{83813E33-25FE-4547-BFFF-A71C07FB4903}" type="pres">
      <dgm:prSet presAssocID="{17C5EFA2-1D4B-4F78-B7E0-404D6F9AA452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D995F822-55A7-4BE5-9BD2-DFE62E592173}" srcId="{5ECFB8EF-336A-48E8-A370-D9EFE7EF61AE}" destId="{00C53A17-2A17-4AEE-B7F7-A028B4488E21}" srcOrd="2" destOrd="0" parTransId="{07F33041-C03C-43DF-B976-4455062872E1}" sibTransId="{D93099BF-4652-4572-8627-8EC5CCE61E0D}"/>
    <dgm:cxn modelId="{6A428728-8D06-4A9F-B7D5-FCB84E3C65B7}" type="presOf" srcId="{00C53A17-2A17-4AEE-B7F7-A028B4488E21}" destId="{D7BD9B26-8B2C-44FB-A765-B6C4B17B24DC}" srcOrd="0" destOrd="0" presId="urn:microsoft.com/office/officeart/2005/8/layout/arrow2"/>
    <dgm:cxn modelId="{D2BC0464-A086-4B09-8F00-234328A63518}" type="presOf" srcId="{17C5EFA2-1D4B-4F78-B7E0-404D6F9AA452}" destId="{83813E33-25FE-4547-BFFF-A71C07FB4903}" srcOrd="0" destOrd="0" presId="urn:microsoft.com/office/officeart/2005/8/layout/arrow2"/>
    <dgm:cxn modelId="{1F29DB52-64CC-4EF2-9CB4-20F334EE0922}" type="presOf" srcId="{1FC93EF5-D04E-48C4-806F-6587FB85194C}" destId="{9E2D458D-51E8-4A39-9B4C-E71EBBABF1FE}" srcOrd="0" destOrd="0" presId="urn:microsoft.com/office/officeart/2005/8/layout/arrow2"/>
    <dgm:cxn modelId="{C21AD957-D04E-4F48-B3EA-F996F4742EE3}" srcId="{5ECFB8EF-336A-48E8-A370-D9EFE7EF61AE}" destId="{17C5EFA2-1D4B-4F78-B7E0-404D6F9AA452}" srcOrd="4" destOrd="0" parTransId="{2145E112-B560-4BCE-B449-A5602B533EF6}" sibTransId="{496BA7D9-EE4E-441B-BD94-43DF3E916CC3}"/>
    <dgm:cxn modelId="{53CDFB80-7F1F-4436-9512-6F9DC3CF07AD}" srcId="{5ECFB8EF-336A-48E8-A370-D9EFE7EF61AE}" destId="{1FC93EF5-D04E-48C4-806F-6587FB85194C}" srcOrd="3" destOrd="0" parTransId="{7DF871E8-915D-4F6F-ADB5-A3635C2E01D9}" sibTransId="{297A25AD-579D-4A62-A399-EA471A05F2CD}"/>
    <dgm:cxn modelId="{746C5B89-7198-4C27-AD12-5887B1018818}" type="presOf" srcId="{CD0372C2-6268-4B3F-A2AA-75769682224A}" destId="{23907450-DFB3-4D4C-BAF1-FEB101E99856}" srcOrd="0" destOrd="0" presId="urn:microsoft.com/office/officeart/2005/8/layout/arrow2"/>
    <dgm:cxn modelId="{5B8BEC9C-4D04-4735-8D99-14F2CCAD3785}" srcId="{5ECFB8EF-336A-48E8-A370-D9EFE7EF61AE}" destId="{F4FEF2DA-2E15-4F8D-AC3C-620F35BC5B83}" srcOrd="1" destOrd="0" parTransId="{820F332C-F691-421E-8FFA-AE2C2600D144}" sibTransId="{701573D9-26E7-401C-9E01-AABF9BD0A14E}"/>
    <dgm:cxn modelId="{740C55A8-92B1-45A6-A4B5-DAAFFF0F24E4}" type="presOf" srcId="{F4FEF2DA-2E15-4F8D-AC3C-620F35BC5B83}" destId="{D3839ACC-7D43-4656-9AB4-C1858AF1A618}" srcOrd="0" destOrd="0" presId="urn:microsoft.com/office/officeart/2005/8/layout/arrow2"/>
    <dgm:cxn modelId="{3B540EAF-449A-473F-B080-93085440F41A}" srcId="{5ECFB8EF-336A-48E8-A370-D9EFE7EF61AE}" destId="{CD0372C2-6268-4B3F-A2AA-75769682224A}" srcOrd="0" destOrd="0" parTransId="{4FCA0D7B-90DC-4878-9515-777351D72D68}" sibTransId="{B002CA1B-6844-4F92-BCC5-593FA39986D9}"/>
    <dgm:cxn modelId="{55BEB3C9-F77F-4ABE-8E1D-A1AE24B5DA77}" type="presOf" srcId="{5ECFB8EF-336A-48E8-A370-D9EFE7EF61AE}" destId="{6280225D-2AED-4D2F-BAE2-F309F17D1C72}" srcOrd="0" destOrd="0" presId="urn:microsoft.com/office/officeart/2005/8/layout/arrow2"/>
    <dgm:cxn modelId="{625DB3AF-6A2C-4D36-8333-D51977F1328D}" type="presParOf" srcId="{6280225D-2AED-4D2F-BAE2-F309F17D1C72}" destId="{DE136C06-9AA7-4B4B-B2FA-069B4B12D8AC}" srcOrd="0" destOrd="0" presId="urn:microsoft.com/office/officeart/2005/8/layout/arrow2"/>
    <dgm:cxn modelId="{7A2F745B-D94C-439B-9299-2B800832F7D2}" type="presParOf" srcId="{6280225D-2AED-4D2F-BAE2-F309F17D1C72}" destId="{4029F149-E2A0-4108-B57B-DC07DC7D8596}" srcOrd="1" destOrd="0" presId="urn:microsoft.com/office/officeart/2005/8/layout/arrow2"/>
    <dgm:cxn modelId="{0C906159-DF32-496E-A877-345B51884C2C}" type="presParOf" srcId="{4029F149-E2A0-4108-B57B-DC07DC7D8596}" destId="{986EB673-CDC7-433B-B907-B053582863CB}" srcOrd="0" destOrd="0" presId="urn:microsoft.com/office/officeart/2005/8/layout/arrow2"/>
    <dgm:cxn modelId="{32CA8F15-8C0C-4F34-B389-EDEC19CA9588}" type="presParOf" srcId="{4029F149-E2A0-4108-B57B-DC07DC7D8596}" destId="{23907450-DFB3-4D4C-BAF1-FEB101E99856}" srcOrd="1" destOrd="0" presId="urn:microsoft.com/office/officeart/2005/8/layout/arrow2"/>
    <dgm:cxn modelId="{C08DCA67-4171-4E8B-A074-7727DCF4092C}" type="presParOf" srcId="{4029F149-E2A0-4108-B57B-DC07DC7D8596}" destId="{EFCDCA39-138E-49E7-AFA1-B668B5F619CB}" srcOrd="2" destOrd="0" presId="urn:microsoft.com/office/officeart/2005/8/layout/arrow2"/>
    <dgm:cxn modelId="{0549FA34-EA90-4E80-A44C-C94F6E6736F5}" type="presParOf" srcId="{4029F149-E2A0-4108-B57B-DC07DC7D8596}" destId="{D3839ACC-7D43-4656-9AB4-C1858AF1A618}" srcOrd="3" destOrd="0" presId="urn:microsoft.com/office/officeart/2005/8/layout/arrow2"/>
    <dgm:cxn modelId="{16F24197-0DF9-4128-AB4B-9A81F9AC17D5}" type="presParOf" srcId="{4029F149-E2A0-4108-B57B-DC07DC7D8596}" destId="{4E474F8C-2663-4825-966F-1082D3ED39DA}" srcOrd="4" destOrd="0" presId="urn:microsoft.com/office/officeart/2005/8/layout/arrow2"/>
    <dgm:cxn modelId="{50E8A5AE-C766-4F25-A06B-F12D81F27531}" type="presParOf" srcId="{4029F149-E2A0-4108-B57B-DC07DC7D8596}" destId="{D7BD9B26-8B2C-44FB-A765-B6C4B17B24DC}" srcOrd="5" destOrd="0" presId="urn:microsoft.com/office/officeart/2005/8/layout/arrow2"/>
    <dgm:cxn modelId="{B37A0455-A28C-4D7D-8255-F415201A7820}" type="presParOf" srcId="{4029F149-E2A0-4108-B57B-DC07DC7D8596}" destId="{2365A6FF-B43F-4395-AD75-4CC996876C55}" srcOrd="6" destOrd="0" presId="urn:microsoft.com/office/officeart/2005/8/layout/arrow2"/>
    <dgm:cxn modelId="{DB9E4E97-B0E6-452A-B3CC-656BE55DAF86}" type="presParOf" srcId="{4029F149-E2A0-4108-B57B-DC07DC7D8596}" destId="{9E2D458D-51E8-4A39-9B4C-E71EBBABF1FE}" srcOrd="7" destOrd="0" presId="urn:microsoft.com/office/officeart/2005/8/layout/arrow2"/>
    <dgm:cxn modelId="{A36C1F48-9E99-4AC1-BD2C-2BB4FD256893}" type="presParOf" srcId="{4029F149-E2A0-4108-B57B-DC07DC7D8596}" destId="{C164373B-8F8C-4466-B98B-69A431B87E65}" srcOrd="8" destOrd="0" presId="urn:microsoft.com/office/officeart/2005/8/layout/arrow2"/>
    <dgm:cxn modelId="{CF2AE58C-E101-4D4B-A3C4-8834BDDD59BE}" type="presParOf" srcId="{4029F149-E2A0-4108-B57B-DC07DC7D8596}" destId="{83813E33-25FE-4547-BFFF-A71C07FB490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E579C9-9B30-418B-BAC2-6D78CEDD738A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C916760-D86C-46ED-9F44-86FCF40F0B72}">
      <dgm:prSet phldrT="[Texto]"/>
      <dgm:spPr/>
      <dgm:t>
        <a:bodyPr/>
        <a:lstStyle/>
        <a:p>
          <a:r>
            <a:rPr lang="es-MX" dirty="0"/>
            <a:t>SI</a:t>
          </a:r>
          <a:endParaRPr lang="es-EC" dirty="0"/>
        </a:p>
      </dgm:t>
    </dgm:pt>
    <dgm:pt modelId="{726C39F5-3871-4D20-A02F-CC5B6F812D19}" type="parTrans" cxnId="{AFAAAED0-BB28-41D2-B258-DAE27775F6F3}">
      <dgm:prSet/>
      <dgm:spPr/>
      <dgm:t>
        <a:bodyPr/>
        <a:lstStyle/>
        <a:p>
          <a:endParaRPr lang="es-EC"/>
        </a:p>
      </dgm:t>
    </dgm:pt>
    <dgm:pt modelId="{AF2578E3-BBB9-4CA2-9A47-AF634716C997}" type="sibTrans" cxnId="{AFAAAED0-BB28-41D2-B258-DAE27775F6F3}">
      <dgm:prSet/>
      <dgm:spPr/>
      <dgm:t>
        <a:bodyPr/>
        <a:lstStyle/>
        <a:p>
          <a:endParaRPr lang="es-EC"/>
        </a:p>
      </dgm:t>
    </dgm:pt>
    <dgm:pt modelId="{D9675684-AD8B-4FED-A282-7B761EA3190D}">
      <dgm:prSet phldrT="[Texto]"/>
      <dgm:spPr/>
      <dgm:t>
        <a:bodyPr/>
        <a:lstStyle/>
        <a:p>
          <a:r>
            <a:rPr lang="es-MX" dirty="0"/>
            <a:t>Envases para líquidos (taques, canecas, </a:t>
          </a:r>
          <a:r>
            <a:rPr lang="es-MX" dirty="0" err="1"/>
            <a:t>IBCs</a:t>
          </a:r>
          <a:r>
            <a:rPr lang="es-MX" dirty="0"/>
            <a:t>, etc.)</a:t>
          </a:r>
          <a:endParaRPr lang="es-EC" dirty="0"/>
        </a:p>
      </dgm:t>
    </dgm:pt>
    <dgm:pt modelId="{39316BA5-107D-494B-A276-2A529733B4AE}" type="parTrans" cxnId="{8C041D5D-6D4B-4C26-83C8-C3BEA637B7E7}">
      <dgm:prSet/>
      <dgm:spPr/>
      <dgm:t>
        <a:bodyPr/>
        <a:lstStyle/>
        <a:p>
          <a:endParaRPr lang="es-EC"/>
        </a:p>
      </dgm:t>
    </dgm:pt>
    <dgm:pt modelId="{1E899A30-5B4C-41B4-B554-CCCCDFF479FB}" type="sibTrans" cxnId="{8C041D5D-6D4B-4C26-83C8-C3BEA637B7E7}">
      <dgm:prSet/>
      <dgm:spPr/>
      <dgm:t>
        <a:bodyPr/>
        <a:lstStyle/>
        <a:p>
          <a:endParaRPr lang="es-EC"/>
        </a:p>
      </dgm:t>
    </dgm:pt>
    <dgm:pt modelId="{F2039608-EDBD-4E62-94E4-32CA56510726}">
      <dgm:prSet phldrT="[Texto]"/>
      <dgm:spPr/>
      <dgm:t>
        <a:bodyPr/>
        <a:lstStyle/>
        <a:p>
          <a:r>
            <a:rPr lang="es-MX" dirty="0"/>
            <a:t>Envases para sólidos (sacos, </a:t>
          </a:r>
          <a:r>
            <a:rPr lang="es-MX" dirty="0" err="1"/>
            <a:t>big</a:t>
          </a:r>
          <a:r>
            <a:rPr lang="es-MX" dirty="0"/>
            <a:t> bag, fundas, etc.)</a:t>
          </a:r>
          <a:endParaRPr lang="es-EC" dirty="0"/>
        </a:p>
      </dgm:t>
    </dgm:pt>
    <dgm:pt modelId="{3AC9A59D-DE15-4BF9-9D51-9CB5B0913EAD}" type="parTrans" cxnId="{2AD87AEF-2667-4C65-B102-CB42C9938620}">
      <dgm:prSet/>
      <dgm:spPr/>
      <dgm:t>
        <a:bodyPr/>
        <a:lstStyle/>
        <a:p>
          <a:endParaRPr lang="es-EC"/>
        </a:p>
      </dgm:t>
    </dgm:pt>
    <dgm:pt modelId="{9A77AB56-8A93-4BDA-999A-2FF25E6474E0}" type="sibTrans" cxnId="{2AD87AEF-2667-4C65-B102-CB42C9938620}">
      <dgm:prSet/>
      <dgm:spPr/>
      <dgm:t>
        <a:bodyPr/>
        <a:lstStyle/>
        <a:p>
          <a:endParaRPr lang="es-EC"/>
        </a:p>
      </dgm:t>
    </dgm:pt>
    <dgm:pt modelId="{902E3645-E64F-464D-9DAC-9E99F9FD535B}">
      <dgm:prSet phldrT="[Texto]"/>
      <dgm:spPr>
        <a:solidFill>
          <a:srgbClr val="00B050"/>
        </a:solidFill>
      </dgm:spPr>
      <dgm:t>
        <a:bodyPr/>
        <a:lstStyle/>
        <a:p>
          <a:r>
            <a:rPr lang="es-MX" dirty="0"/>
            <a:t>NO</a:t>
          </a:r>
          <a:endParaRPr lang="es-EC" dirty="0"/>
        </a:p>
      </dgm:t>
    </dgm:pt>
    <dgm:pt modelId="{742FC111-EEAB-4025-849D-603BB0537524}" type="parTrans" cxnId="{E6D9412B-83C7-428D-9047-0FCD92D82530}">
      <dgm:prSet/>
      <dgm:spPr/>
      <dgm:t>
        <a:bodyPr/>
        <a:lstStyle/>
        <a:p>
          <a:endParaRPr lang="es-EC"/>
        </a:p>
      </dgm:t>
    </dgm:pt>
    <dgm:pt modelId="{8B0649E7-F0E0-4ECB-A36A-CD5B260AF8CD}" type="sibTrans" cxnId="{E6D9412B-83C7-428D-9047-0FCD92D82530}">
      <dgm:prSet/>
      <dgm:spPr/>
      <dgm:t>
        <a:bodyPr/>
        <a:lstStyle/>
        <a:p>
          <a:endParaRPr lang="es-EC"/>
        </a:p>
      </dgm:t>
    </dgm:pt>
    <dgm:pt modelId="{3F65F8A6-5B13-4FF6-8FF1-E8588BECCE6A}">
      <dgm:prSet phldrT="[Texto]"/>
      <dgm:spPr/>
      <dgm:t>
        <a:bodyPr/>
        <a:lstStyle/>
        <a:p>
          <a:r>
            <a:rPr lang="es-MX" dirty="0" err="1"/>
            <a:t>Graneles</a:t>
          </a:r>
          <a:r>
            <a:rPr lang="es-MX" dirty="0"/>
            <a:t> (tanqueros, </a:t>
          </a:r>
          <a:r>
            <a:rPr lang="es-MX" dirty="0" err="1"/>
            <a:t>isotanques</a:t>
          </a:r>
          <a:r>
            <a:rPr lang="es-MX" dirty="0"/>
            <a:t>, volquetas, etc.) </a:t>
          </a:r>
          <a:endParaRPr lang="es-EC" dirty="0"/>
        </a:p>
      </dgm:t>
    </dgm:pt>
    <dgm:pt modelId="{BDD36F9A-E076-4EC6-ABDC-2F9905B3F3B7}" type="parTrans" cxnId="{7DAB2F6B-3776-4A4E-8BC3-A77C963452BC}">
      <dgm:prSet/>
      <dgm:spPr/>
      <dgm:t>
        <a:bodyPr/>
        <a:lstStyle/>
        <a:p>
          <a:endParaRPr lang="es-EC"/>
        </a:p>
      </dgm:t>
    </dgm:pt>
    <dgm:pt modelId="{D8D209C2-EE30-4E73-9686-305E2447C1E2}" type="sibTrans" cxnId="{7DAB2F6B-3776-4A4E-8BC3-A77C963452BC}">
      <dgm:prSet/>
      <dgm:spPr/>
      <dgm:t>
        <a:bodyPr/>
        <a:lstStyle/>
        <a:p>
          <a:endParaRPr lang="es-EC"/>
        </a:p>
      </dgm:t>
    </dgm:pt>
    <dgm:pt modelId="{9F200A6D-17A5-44E2-80FC-C42A33A3292F}">
      <dgm:prSet phldrT="[Texto]"/>
      <dgm:spPr/>
      <dgm:t>
        <a:bodyPr/>
        <a:lstStyle/>
        <a:p>
          <a:r>
            <a:rPr lang="es-MX" dirty="0"/>
            <a:t>Importación para consumo</a:t>
          </a:r>
          <a:endParaRPr lang="es-EC" dirty="0"/>
        </a:p>
      </dgm:t>
    </dgm:pt>
    <dgm:pt modelId="{87CB6166-2B3D-46FA-A368-B37EB2F99AB3}" type="parTrans" cxnId="{F7FE598E-4C53-4169-806A-1B9AAACBD140}">
      <dgm:prSet/>
      <dgm:spPr/>
      <dgm:t>
        <a:bodyPr/>
        <a:lstStyle/>
        <a:p>
          <a:endParaRPr lang="es-EC"/>
        </a:p>
      </dgm:t>
    </dgm:pt>
    <dgm:pt modelId="{287E31C0-F038-423C-99E0-A059CD4E741E}" type="sibTrans" cxnId="{F7FE598E-4C53-4169-806A-1B9AAACBD140}">
      <dgm:prSet/>
      <dgm:spPr/>
      <dgm:t>
        <a:bodyPr/>
        <a:lstStyle/>
        <a:p>
          <a:endParaRPr lang="es-EC"/>
        </a:p>
      </dgm:t>
    </dgm:pt>
    <dgm:pt modelId="{0B09AD65-A0AD-4E86-94F6-F800AE6FABD9}">
      <dgm:prSet phldrT="[Texto]"/>
      <dgm:spPr>
        <a:solidFill>
          <a:srgbClr val="002060"/>
        </a:solidFill>
      </dgm:spPr>
      <dgm:t>
        <a:bodyPr/>
        <a:lstStyle/>
        <a:p>
          <a:r>
            <a:rPr lang="es-MX" dirty="0"/>
            <a:t>N/A</a:t>
          </a:r>
          <a:endParaRPr lang="es-EC" dirty="0"/>
        </a:p>
      </dgm:t>
    </dgm:pt>
    <dgm:pt modelId="{622306A9-CE94-40F6-A19B-9F28BF47DD44}" type="parTrans" cxnId="{F62A74E5-92D2-4C76-AB88-18B05B741D33}">
      <dgm:prSet/>
      <dgm:spPr/>
      <dgm:t>
        <a:bodyPr/>
        <a:lstStyle/>
        <a:p>
          <a:endParaRPr lang="es-EC"/>
        </a:p>
      </dgm:t>
    </dgm:pt>
    <dgm:pt modelId="{B5E0C793-3495-4393-827B-4BB589FDE64B}" type="sibTrans" cxnId="{F62A74E5-92D2-4C76-AB88-18B05B741D33}">
      <dgm:prSet/>
      <dgm:spPr/>
      <dgm:t>
        <a:bodyPr/>
        <a:lstStyle/>
        <a:p>
          <a:endParaRPr lang="es-EC"/>
        </a:p>
      </dgm:t>
    </dgm:pt>
    <dgm:pt modelId="{DDD526F5-EFC0-4E02-A1A1-281096C57BCF}">
      <dgm:prSet phldrT="[Texto]"/>
      <dgm:spPr/>
      <dgm:t>
        <a:bodyPr/>
        <a:lstStyle/>
        <a:p>
          <a:r>
            <a:rPr lang="es-MX" dirty="0"/>
            <a:t>Cilindros de amoniaco gas</a:t>
          </a:r>
          <a:endParaRPr lang="es-EC" dirty="0"/>
        </a:p>
      </dgm:t>
    </dgm:pt>
    <dgm:pt modelId="{6B9A8F8A-D683-48ED-9C58-51E91A89C08E}" type="parTrans" cxnId="{B921EE7C-617D-4279-B068-8874EB5E56F9}">
      <dgm:prSet/>
      <dgm:spPr/>
      <dgm:t>
        <a:bodyPr/>
        <a:lstStyle/>
        <a:p>
          <a:endParaRPr lang="es-EC"/>
        </a:p>
      </dgm:t>
    </dgm:pt>
    <dgm:pt modelId="{AC0EF2BD-3E11-4547-AEAE-979D162CC72D}" type="sibTrans" cxnId="{B921EE7C-617D-4279-B068-8874EB5E56F9}">
      <dgm:prSet/>
      <dgm:spPr/>
      <dgm:t>
        <a:bodyPr/>
        <a:lstStyle/>
        <a:p>
          <a:endParaRPr lang="es-EC"/>
        </a:p>
      </dgm:t>
    </dgm:pt>
    <dgm:pt modelId="{16D5BD7C-E44D-4706-8D02-BEB07D82EA4D}">
      <dgm:prSet phldrT="[Texto]"/>
      <dgm:spPr/>
      <dgm:t>
        <a:bodyPr/>
        <a:lstStyle/>
        <a:p>
          <a:r>
            <a:rPr lang="es-MX" dirty="0"/>
            <a:t>Dispositivos médicos con registro sanitario</a:t>
          </a:r>
          <a:endParaRPr lang="es-EC" dirty="0"/>
        </a:p>
      </dgm:t>
    </dgm:pt>
    <dgm:pt modelId="{522D7245-7EC3-4CD4-9ABB-FE62D4E6DEF9}" type="parTrans" cxnId="{3BA3D5B8-E795-44A3-9DB7-51F01AFA8281}">
      <dgm:prSet/>
      <dgm:spPr/>
      <dgm:t>
        <a:bodyPr/>
        <a:lstStyle/>
        <a:p>
          <a:endParaRPr lang="es-EC"/>
        </a:p>
      </dgm:t>
    </dgm:pt>
    <dgm:pt modelId="{4AC9D60E-E199-4ACB-B757-7620DFF294D2}" type="sibTrans" cxnId="{3BA3D5B8-E795-44A3-9DB7-51F01AFA8281}">
      <dgm:prSet/>
      <dgm:spPr/>
      <dgm:t>
        <a:bodyPr/>
        <a:lstStyle/>
        <a:p>
          <a:endParaRPr lang="es-EC"/>
        </a:p>
      </dgm:t>
    </dgm:pt>
    <dgm:pt modelId="{B7E8276F-DDB7-4981-AAEB-89F05138866D}">
      <dgm:prSet phldrT="[Texto]"/>
      <dgm:spPr/>
      <dgm:t>
        <a:bodyPr/>
        <a:lstStyle/>
        <a:p>
          <a:r>
            <a:rPr lang="es-MX" dirty="0"/>
            <a:t>Cartuchos de impresión </a:t>
          </a:r>
          <a:r>
            <a:rPr lang="es-MX" dirty="0" err="1"/>
            <a:t>MEK</a:t>
          </a:r>
          <a:r>
            <a:rPr lang="es-MX" dirty="0"/>
            <a:t>, </a:t>
          </a:r>
          <a:r>
            <a:rPr lang="es-MX" dirty="0" err="1"/>
            <a:t>MIBK</a:t>
          </a:r>
          <a:r>
            <a:rPr lang="es-MX" dirty="0"/>
            <a:t>, ACETONA</a:t>
          </a:r>
          <a:endParaRPr lang="es-EC" dirty="0"/>
        </a:p>
      </dgm:t>
    </dgm:pt>
    <dgm:pt modelId="{C84A8DA2-241B-4EDC-B24C-09B693824520}" type="parTrans" cxnId="{29A64BF1-86E4-4B97-AB60-B9FBD35055A4}">
      <dgm:prSet/>
      <dgm:spPr/>
      <dgm:t>
        <a:bodyPr/>
        <a:lstStyle/>
        <a:p>
          <a:endParaRPr lang="es-EC"/>
        </a:p>
      </dgm:t>
    </dgm:pt>
    <dgm:pt modelId="{7E5BF6E9-9669-4D84-A3CC-762ACF6AEFD9}" type="sibTrans" cxnId="{29A64BF1-86E4-4B97-AB60-B9FBD35055A4}">
      <dgm:prSet/>
      <dgm:spPr/>
      <dgm:t>
        <a:bodyPr/>
        <a:lstStyle/>
        <a:p>
          <a:endParaRPr lang="es-EC"/>
        </a:p>
      </dgm:t>
    </dgm:pt>
    <dgm:pt modelId="{69B11E50-A14F-4058-88BA-5E71412C0F0C}">
      <dgm:prSet phldrT="[Texto]"/>
      <dgm:spPr/>
      <dgm:t>
        <a:bodyPr/>
        <a:lstStyle/>
        <a:p>
          <a:r>
            <a:rPr lang="es-MX" dirty="0"/>
            <a:t>Fraccionamiento</a:t>
          </a:r>
          <a:endParaRPr lang="es-EC" dirty="0"/>
        </a:p>
      </dgm:t>
    </dgm:pt>
    <dgm:pt modelId="{FBC7E88F-0AF5-457B-85F5-7E651088210A}" type="parTrans" cxnId="{9AF9283D-3022-4A16-85E3-74D76072656E}">
      <dgm:prSet/>
      <dgm:spPr/>
      <dgm:t>
        <a:bodyPr/>
        <a:lstStyle/>
        <a:p>
          <a:endParaRPr lang="es-EC"/>
        </a:p>
      </dgm:t>
    </dgm:pt>
    <dgm:pt modelId="{806B7D15-F9AC-4312-A79E-37E6B9BFFAF0}" type="sibTrans" cxnId="{9AF9283D-3022-4A16-85E3-74D76072656E}">
      <dgm:prSet/>
      <dgm:spPr/>
      <dgm:t>
        <a:bodyPr/>
        <a:lstStyle/>
        <a:p>
          <a:endParaRPr lang="es-EC"/>
        </a:p>
      </dgm:t>
    </dgm:pt>
    <dgm:pt modelId="{FE5688D0-85CF-4AA4-BA93-50D1B70A1CDD}" type="pres">
      <dgm:prSet presAssocID="{F0E579C9-9B30-418B-BAC2-6D78CEDD738A}" presName="linearFlow" presStyleCnt="0">
        <dgm:presLayoutVars>
          <dgm:dir/>
          <dgm:animLvl val="lvl"/>
          <dgm:resizeHandles val="exact"/>
        </dgm:presLayoutVars>
      </dgm:prSet>
      <dgm:spPr/>
    </dgm:pt>
    <dgm:pt modelId="{769F72CF-E828-41CB-B86C-D3A1F8F88C45}" type="pres">
      <dgm:prSet presAssocID="{5C916760-D86C-46ED-9F44-86FCF40F0B72}" presName="composite" presStyleCnt="0"/>
      <dgm:spPr/>
    </dgm:pt>
    <dgm:pt modelId="{12085FE9-F066-44A1-AFC3-4405EEB63F14}" type="pres">
      <dgm:prSet presAssocID="{5C916760-D86C-46ED-9F44-86FCF40F0B7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A6DEEFD-1751-4524-BC13-F48E07D075DA}" type="pres">
      <dgm:prSet presAssocID="{5C916760-D86C-46ED-9F44-86FCF40F0B72}" presName="descendantText" presStyleLbl="alignAcc1" presStyleIdx="0" presStyleCnt="3">
        <dgm:presLayoutVars>
          <dgm:bulletEnabled val="1"/>
        </dgm:presLayoutVars>
      </dgm:prSet>
      <dgm:spPr/>
    </dgm:pt>
    <dgm:pt modelId="{C8335544-E2B9-4A33-8B1F-F3A8E2D19052}" type="pres">
      <dgm:prSet presAssocID="{AF2578E3-BBB9-4CA2-9A47-AF634716C997}" presName="sp" presStyleCnt="0"/>
      <dgm:spPr/>
    </dgm:pt>
    <dgm:pt modelId="{257FB864-87AE-4D1B-AEEE-55C27335BE72}" type="pres">
      <dgm:prSet presAssocID="{902E3645-E64F-464D-9DAC-9E99F9FD535B}" presName="composite" presStyleCnt="0"/>
      <dgm:spPr/>
    </dgm:pt>
    <dgm:pt modelId="{D6E24A4A-E7FD-4AC0-8057-3BE345B0BE2F}" type="pres">
      <dgm:prSet presAssocID="{902E3645-E64F-464D-9DAC-9E99F9FD535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AA4E7BD-A391-461C-AAFF-39F1954CB5C0}" type="pres">
      <dgm:prSet presAssocID="{902E3645-E64F-464D-9DAC-9E99F9FD535B}" presName="descendantText" presStyleLbl="alignAcc1" presStyleIdx="1" presStyleCnt="3">
        <dgm:presLayoutVars>
          <dgm:bulletEnabled val="1"/>
        </dgm:presLayoutVars>
      </dgm:prSet>
      <dgm:spPr/>
    </dgm:pt>
    <dgm:pt modelId="{2EB933E3-6148-4E05-8489-17FCCE3F3EFF}" type="pres">
      <dgm:prSet presAssocID="{8B0649E7-F0E0-4ECB-A36A-CD5B260AF8CD}" presName="sp" presStyleCnt="0"/>
      <dgm:spPr/>
    </dgm:pt>
    <dgm:pt modelId="{0686EBFD-4A7A-4920-9815-D59301E35422}" type="pres">
      <dgm:prSet presAssocID="{0B09AD65-A0AD-4E86-94F6-F800AE6FABD9}" presName="composite" presStyleCnt="0"/>
      <dgm:spPr/>
    </dgm:pt>
    <dgm:pt modelId="{582EC040-38AD-41D5-9B5F-7D7926FFBBF6}" type="pres">
      <dgm:prSet presAssocID="{0B09AD65-A0AD-4E86-94F6-F800AE6FABD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C423F75-2142-45E1-9F87-7DE6455104E4}" type="pres">
      <dgm:prSet presAssocID="{0B09AD65-A0AD-4E86-94F6-F800AE6FABD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6FA2310-3247-4B69-9E90-B616F2DAC8FE}" type="presOf" srcId="{F2039608-EDBD-4E62-94E4-32CA56510726}" destId="{9A6DEEFD-1751-4524-BC13-F48E07D075DA}" srcOrd="0" destOrd="1" presId="urn:microsoft.com/office/officeart/2005/8/layout/chevron2"/>
    <dgm:cxn modelId="{61A99B21-4D5C-42AF-AA8F-504F4BD45369}" type="presOf" srcId="{5C916760-D86C-46ED-9F44-86FCF40F0B72}" destId="{12085FE9-F066-44A1-AFC3-4405EEB63F14}" srcOrd="0" destOrd="0" presId="urn:microsoft.com/office/officeart/2005/8/layout/chevron2"/>
    <dgm:cxn modelId="{E6D9412B-83C7-428D-9047-0FCD92D82530}" srcId="{F0E579C9-9B30-418B-BAC2-6D78CEDD738A}" destId="{902E3645-E64F-464D-9DAC-9E99F9FD535B}" srcOrd="1" destOrd="0" parTransId="{742FC111-EEAB-4025-849D-603BB0537524}" sibTransId="{8B0649E7-F0E0-4ECB-A36A-CD5B260AF8CD}"/>
    <dgm:cxn modelId="{9AF9283D-3022-4A16-85E3-74D76072656E}" srcId="{5C916760-D86C-46ED-9F44-86FCF40F0B72}" destId="{69B11E50-A14F-4058-88BA-5E71412C0F0C}" srcOrd="2" destOrd="0" parTransId="{FBC7E88F-0AF5-457B-85F5-7E651088210A}" sibTransId="{806B7D15-F9AC-4312-A79E-37E6B9BFFAF0}"/>
    <dgm:cxn modelId="{8C041D5D-6D4B-4C26-83C8-C3BEA637B7E7}" srcId="{5C916760-D86C-46ED-9F44-86FCF40F0B72}" destId="{D9675684-AD8B-4FED-A282-7B761EA3190D}" srcOrd="0" destOrd="0" parTransId="{39316BA5-107D-494B-A276-2A529733B4AE}" sibTransId="{1E899A30-5B4C-41B4-B554-CCCCDFF479FB}"/>
    <dgm:cxn modelId="{786AC444-62D5-4292-9034-920D209A93B7}" type="presOf" srcId="{F0E579C9-9B30-418B-BAC2-6D78CEDD738A}" destId="{FE5688D0-85CF-4AA4-BA93-50D1B70A1CDD}" srcOrd="0" destOrd="0" presId="urn:microsoft.com/office/officeart/2005/8/layout/chevron2"/>
    <dgm:cxn modelId="{D0FC0F66-2518-454E-9D72-2140866D760C}" type="presOf" srcId="{D9675684-AD8B-4FED-A282-7B761EA3190D}" destId="{9A6DEEFD-1751-4524-BC13-F48E07D075DA}" srcOrd="0" destOrd="0" presId="urn:microsoft.com/office/officeart/2005/8/layout/chevron2"/>
    <dgm:cxn modelId="{C4B6E348-8E4F-48AF-B935-F87666667C29}" type="presOf" srcId="{9F200A6D-17A5-44E2-80FC-C42A33A3292F}" destId="{8AA4E7BD-A391-461C-AAFF-39F1954CB5C0}" srcOrd="0" destOrd="1" presId="urn:microsoft.com/office/officeart/2005/8/layout/chevron2"/>
    <dgm:cxn modelId="{7DAB2F6B-3776-4A4E-8BC3-A77C963452BC}" srcId="{902E3645-E64F-464D-9DAC-9E99F9FD535B}" destId="{3F65F8A6-5B13-4FF6-8FF1-E8588BECCE6A}" srcOrd="0" destOrd="0" parTransId="{BDD36F9A-E076-4EC6-ABDC-2F9905B3F3B7}" sibTransId="{D8D209C2-EE30-4E73-9686-305E2447C1E2}"/>
    <dgm:cxn modelId="{A862464C-4B6B-48A0-B55F-E8BCCD7082CC}" type="presOf" srcId="{902E3645-E64F-464D-9DAC-9E99F9FD535B}" destId="{D6E24A4A-E7FD-4AC0-8057-3BE345B0BE2F}" srcOrd="0" destOrd="0" presId="urn:microsoft.com/office/officeart/2005/8/layout/chevron2"/>
    <dgm:cxn modelId="{B921EE7C-617D-4279-B068-8874EB5E56F9}" srcId="{0B09AD65-A0AD-4E86-94F6-F800AE6FABD9}" destId="{DDD526F5-EFC0-4E02-A1A1-281096C57BCF}" srcOrd="0" destOrd="0" parTransId="{6B9A8F8A-D683-48ED-9C58-51E91A89C08E}" sibTransId="{AC0EF2BD-3E11-4547-AEAE-979D162CC72D}"/>
    <dgm:cxn modelId="{27CEB684-DA1B-4374-B765-285FDEF99312}" type="presOf" srcId="{0B09AD65-A0AD-4E86-94F6-F800AE6FABD9}" destId="{582EC040-38AD-41D5-9B5F-7D7926FFBBF6}" srcOrd="0" destOrd="0" presId="urn:microsoft.com/office/officeart/2005/8/layout/chevron2"/>
    <dgm:cxn modelId="{F7FE598E-4C53-4169-806A-1B9AAACBD140}" srcId="{902E3645-E64F-464D-9DAC-9E99F9FD535B}" destId="{9F200A6D-17A5-44E2-80FC-C42A33A3292F}" srcOrd="1" destOrd="0" parTransId="{87CB6166-2B3D-46FA-A368-B37EB2F99AB3}" sibTransId="{287E31C0-F038-423C-99E0-A059CD4E741E}"/>
    <dgm:cxn modelId="{3BA3D5B8-E795-44A3-9DB7-51F01AFA8281}" srcId="{0B09AD65-A0AD-4E86-94F6-F800AE6FABD9}" destId="{16D5BD7C-E44D-4706-8D02-BEB07D82EA4D}" srcOrd="1" destOrd="0" parTransId="{522D7245-7EC3-4CD4-9ABB-FE62D4E6DEF9}" sibTransId="{4AC9D60E-E199-4ACB-B757-7620DFF294D2}"/>
    <dgm:cxn modelId="{52CFF6C8-FAA5-49CA-9466-7559A4163300}" type="presOf" srcId="{69B11E50-A14F-4058-88BA-5E71412C0F0C}" destId="{9A6DEEFD-1751-4524-BC13-F48E07D075DA}" srcOrd="0" destOrd="2" presId="urn:microsoft.com/office/officeart/2005/8/layout/chevron2"/>
    <dgm:cxn modelId="{D9E1F6CD-8BC5-4CF2-BB45-ED065E07AA9F}" type="presOf" srcId="{3F65F8A6-5B13-4FF6-8FF1-E8588BECCE6A}" destId="{8AA4E7BD-A391-461C-AAFF-39F1954CB5C0}" srcOrd="0" destOrd="0" presId="urn:microsoft.com/office/officeart/2005/8/layout/chevron2"/>
    <dgm:cxn modelId="{AFAAAED0-BB28-41D2-B258-DAE27775F6F3}" srcId="{F0E579C9-9B30-418B-BAC2-6D78CEDD738A}" destId="{5C916760-D86C-46ED-9F44-86FCF40F0B72}" srcOrd="0" destOrd="0" parTransId="{726C39F5-3871-4D20-A02F-CC5B6F812D19}" sibTransId="{AF2578E3-BBB9-4CA2-9A47-AF634716C997}"/>
    <dgm:cxn modelId="{DE0FBADA-84C3-4D05-A61D-2714CE5B80B9}" type="presOf" srcId="{DDD526F5-EFC0-4E02-A1A1-281096C57BCF}" destId="{3C423F75-2142-45E1-9F87-7DE6455104E4}" srcOrd="0" destOrd="0" presId="urn:microsoft.com/office/officeart/2005/8/layout/chevron2"/>
    <dgm:cxn modelId="{F605F4DC-747C-4A5B-82C6-01B74B3C5037}" type="presOf" srcId="{16D5BD7C-E44D-4706-8D02-BEB07D82EA4D}" destId="{3C423F75-2142-45E1-9F87-7DE6455104E4}" srcOrd="0" destOrd="1" presId="urn:microsoft.com/office/officeart/2005/8/layout/chevron2"/>
    <dgm:cxn modelId="{F62A74E5-92D2-4C76-AB88-18B05B741D33}" srcId="{F0E579C9-9B30-418B-BAC2-6D78CEDD738A}" destId="{0B09AD65-A0AD-4E86-94F6-F800AE6FABD9}" srcOrd="2" destOrd="0" parTransId="{622306A9-CE94-40F6-A19B-9F28BF47DD44}" sibTransId="{B5E0C793-3495-4393-827B-4BB589FDE64B}"/>
    <dgm:cxn modelId="{2AD87AEF-2667-4C65-B102-CB42C9938620}" srcId="{5C916760-D86C-46ED-9F44-86FCF40F0B72}" destId="{F2039608-EDBD-4E62-94E4-32CA56510726}" srcOrd="1" destOrd="0" parTransId="{3AC9A59D-DE15-4BF9-9D51-9CB5B0913EAD}" sibTransId="{9A77AB56-8A93-4BDA-999A-2FF25E6474E0}"/>
    <dgm:cxn modelId="{29A64BF1-86E4-4B97-AB60-B9FBD35055A4}" srcId="{0B09AD65-A0AD-4E86-94F6-F800AE6FABD9}" destId="{B7E8276F-DDB7-4981-AAEB-89F05138866D}" srcOrd="2" destOrd="0" parTransId="{C84A8DA2-241B-4EDC-B24C-09B693824520}" sibTransId="{7E5BF6E9-9669-4D84-A3CC-762ACF6AEFD9}"/>
    <dgm:cxn modelId="{502815FD-5B69-4AC6-BF23-C1B9E034005D}" type="presOf" srcId="{B7E8276F-DDB7-4981-AAEB-89F05138866D}" destId="{3C423F75-2142-45E1-9F87-7DE6455104E4}" srcOrd="0" destOrd="2" presId="urn:microsoft.com/office/officeart/2005/8/layout/chevron2"/>
    <dgm:cxn modelId="{043116FB-233E-4FDD-88F5-8346B29CED4C}" type="presParOf" srcId="{FE5688D0-85CF-4AA4-BA93-50D1B70A1CDD}" destId="{769F72CF-E828-41CB-B86C-D3A1F8F88C45}" srcOrd="0" destOrd="0" presId="urn:microsoft.com/office/officeart/2005/8/layout/chevron2"/>
    <dgm:cxn modelId="{2D5CF172-E772-4DD1-A22B-CD05D961B428}" type="presParOf" srcId="{769F72CF-E828-41CB-B86C-D3A1F8F88C45}" destId="{12085FE9-F066-44A1-AFC3-4405EEB63F14}" srcOrd="0" destOrd="0" presId="urn:microsoft.com/office/officeart/2005/8/layout/chevron2"/>
    <dgm:cxn modelId="{33B8696B-2A91-43A6-B7E5-9F07728B3FBB}" type="presParOf" srcId="{769F72CF-E828-41CB-B86C-D3A1F8F88C45}" destId="{9A6DEEFD-1751-4524-BC13-F48E07D075DA}" srcOrd="1" destOrd="0" presId="urn:microsoft.com/office/officeart/2005/8/layout/chevron2"/>
    <dgm:cxn modelId="{245D5EA2-C8E6-4423-9CC7-CA36C2D3D745}" type="presParOf" srcId="{FE5688D0-85CF-4AA4-BA93-50D1B70A1CDD}" destId="{C8335544-E2B9-4A33-8B1F-F3A8E2D19052}" srcOrd="1" destOrd="0" presId="urn:microsoft.com/office/officeart/2005/8/layout/chevron2"/>
    <dgm:cxn modelId="{CC1EDAA0-1F09-473E-857C-35E7FCAD41D4}" type="presParOf" srcId="{FE5688D0-85CF-4AA4-BA93-50D1B70A1CDD}" destId="{257FB864-87AE-4D1B-AEEE-55C27335BE72}" srcOrd="2" destOrd="0" presId="urn:microsoft.com/office/officeart/2005/8/layout/chevron2"/>
    <dgm:cxn modelId="{17C0A89D-4222-4D68-8A5C-41048354D789}" type="presParOf" srcId="{257FB864-87AE-4D1B-AEEE-55C27335BE72}" destId="{D6E24A4A-E7FD-4AC0-8057-3BE345B0BE2F}" srcOrd="0" destOrd="0" presId="urn:microsoft.com/office/officeart/2005/8/layout/chevron2"/>
    <dgm:cxn modelId="{F28E9968-A15F-451D-85B6-1E1F4CF19962}" type="presParOf" srcId="{257FB864-87AE-4D1B-AEEE-55C27335BE72}" destId="{8AA4E7BD-A391-461C-AAFF-39F1954CB5C0}" srcOrd="1" destOrd="0" presId="urn:microsoft.com/office/officeart/2005/8/layout/chevron2"/>
    <dgm:cxn modelId="{E55EFDDB-513F-4532-88FF-58D78256AF6B}" type="presParOf" srcId="{FE5688D0-85CF-4AA4-BA93-50D1B70A1CDD}" destId="{2EB933E3-6148-4E05-8489-17FCCE3F3EFF}" srcOrd="3" destOrd="0" presId="urn:microsoft.com/office/officeart/2005/8/layout/chevron2"/>
    <dgm:cxn modelId="{4CBF4A55-F5B7-4AB5-9012-B59DD864C46F}" type="presParOf" srcId="{FE5688D0-85CF-4AA4-BA93-50D1B70A1CDD}" destId="{0686EBFD-4A7A-4920-9815-D59301E35422}" srcOrd="4" destOrd="0" presId="urn:microsoft.com/office/officeart/2005/8/layout/chevron2"/>
    <dgm:cxn modelId="{C6644E5B-EFE1-4C0A-9FC3-800D59F10AB3}" type="presParOf" srcId="{0686EBFD-4A7A-4920-9815-D59301E35422}" destId="{582EC040-38AD-41D5-9B5F-7D7926FFBBF6}" srcOrd="0" destOrd="0" presId="urn:microsoft.com/office/officeart/2005/8/layout/chevron2"/>
    <dgm:cxn modelId="{62234580-7E6C-4943-91E1-166582B63191}" type="presParOf" srcId="{0686EBFD-4A7A-4920-9815-D59301E35422}" destId="{3C423F75-2142-45E1-9F87-7DE6455104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36C06-9AA7-4B4B-B2FA-069B4B12D8AC}">
      <dsp:nvSpPr>
        <dsp:cNvPr id="0" name=""/>
        <dsp:cNvSpPr/>
      </dsp:nvSpPr>
      <dsp:spPr>
        <a:xfrm>
          <a:off x="388919" y="0"/>
          <a:ext cx="8669867" cy="541866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EB673-CDC7-433B-B907-B053582863CB}">
      <dsp:nvSpPr>
        <dsp:cNvPr id="0" name=""/>
        <dsp:cNvSpPr/>
      </dsp:nvSpPr>
      <dsp:spPr>
        <a:xfrm>
          <a:off x="1048441" y="4029320"/>
          <a:ext cx="199406" cy="1994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07450-DFB3-4D4C-BAF1-FEB101E99856}">
      <dsp:nvSpPr>
        <dsp:cNvPr id="0" name=""/>
        <dsp:cNvSpPr/>
      </dsp:nvSpPr>
      <dsp:spPr>
        <a:xfrm>
          <a:off x="1148145" y="4129024"/>
          <a:ext cx="1135752" cy="1289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6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Ley de Drogas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2015 - 2016</a:t>
          </a:r>
          <a:endParaRPr lang="es-EC" sz="1800" kern="1200" dirty="0"/>
        </a:p>
      </dsp:txBody>
      <dsp:txXfrm>
        <a:off x="1148145" y="4129024"/>
        <a:ext cx="1135752" cy="1289642"/>
      </dsp:txXfrm>
    </dsp:sp>
    <dsp:sp modelId="{EFCDCA39-138E-49E7-AFA1-B668B5F619CB}">
      <dsp:nvSpPr>
        <dsp:cNvPr id="0" name=""/>
        <dsp:cNvSpPr/>
      </dsp:nvSpPr>
      <dsp:spPr>
        <a:xfrm>
          <a:off x="2127840" y="2992187"/>
          <a:ext cx="312115" cy="312115"/>
        </a:xfrm>
        <a:prstGeom prst="ellipse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39ACC-7D43-4656-9AB4-C1858AF1A618}">
      <dsp:nvSpPr>
        <dsp:cNvPr id="0" name=""/>
        <dsp:cNvSpPr/>
      </dsp:nvSpPr>
      <dsp:spPr>
        <a:xfrm>
          <a:off x="2283897" y="3148245"/>
          <a:ext cx="1439197" cy="227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83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Pacto ético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2018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 dirty="0"/>
        </a:p>
      </dsp:txBody>
      <dsp:txXfrm>
        <a:off x="2283897" y="3148245"/>
        <a:ext cx="1439197" cy="2270421"/>
      </dsp:txXfrm>
    </dsp:sp>
    <dsp:sp modelId="{4E474F8C-2663-4825-966F-1082D3ED39DA}">
      <dsp:nvSpPr>
        <dsp:cNvPr id="0" name=""/>
        <dsp:cNvSpPr/>
      </dsp:nvSpPr>
      <dsp:spPr>
        <a:xfrm>
          <a:off x="3515019" y="2165299"/>
          <a:ext cx="416153" cy="416153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D9B26-8B2C-44FB-A765-B6C4B17B24DC}">
      <dsp:nvSpPr>
        <dsp:cNvPr id="0" name=""/>
        <dsp:cNvSpPr/>
      </dsp:nvSpPr>
      <dsp:spPr>
        <a:xfrm>
          <a:off x="3723095" y="2373376"/>
          <a:ext cx="1673284" cy="3045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511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Código de Conducta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2018</a:t>
          </a:r>
          <a:endParaRPr lang="es-EC" sz="1800" kern="1200" dirty="0"/>
        </a:p>
      </dsp:txBody>
      <dsp:txXfrm>
        <a:off x="3723095" y="2373376"/>
        <a:ext cx="1673284" cy="3045290"/>
      </dsp:txXfrm>
    </dsp:sp>
    <dsp:sp modelId="{2365A6FF-B43F-4395-AD75-4CC996876C55}">
      <dsp:nvSpPr>
        <dsp:cNvPr id="0" name=""/>
        <dsp:cNvSpPr/>
      </dsp:nvSpPr>
      <dsp:spPr>
        <a:xfrm>
          <a:off x="5127614" y="1519394"/>
          <a:ext cx="537531" cy="537531"/>
        </a:xfrm>
        <a:prstGeom prst="ellipse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D458D-51E8-4A39-9B4C-E71EBBABF1FE}">
      <dsp:nvSpPr>
        <dsp:cNvPr id="0" name=""/>
        <dsp:cNvSpPr/>
      </dsp:nvSpPr>
      <dsp:spPr>
        <a:xfrm>
          <a:off x="5396380" y="1788160"/>
          <a:ext cx="1733973" cy="3630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82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Reglamento de Control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2019</a:t>
          </a:r>
          <a:endParaRPr lang="es-EC" sz="1800" kern="1200" dirty="0"/>
        </a:p>
      </dsp:txBody>
      <dsp:txXfrm>
        <a:off x="5396380" y="1788160"/>
        <a:ext cx="1733973" cy="3630506"/>
      </dsp:txXfrm>
    </dsp:sp>
    <dsp:sp modelId="{C164373B-8F8C-4466-B98B-69A431B87E65}">
      <dsp:nvSpPr>
        <dsp:cNvPr id="0" name=""/>
        <dsp:cNvSpPr/>
      </dsp:nvSpPr>
      <dsp:spPr>
        <a:xfrm>
          <a:off x="6787893" y="1088068"/>
          <a:ext cx="684919" cy="684919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13E33-25FE-4547-BFFF-A71C07FB4903}">
      <dsp:nvSpPr>
        <dsp:cNvPr id="0" name=""/>
        <dsp:cNvSpPr/>
      </dsp:nvSpPr>
      <dsp:spPr>
        <a:xfrm>
          <a:off x="7130353" y="1430528"/>
          <a:ext cx="1733973" cy="398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925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Lineamientos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Versión 1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2020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Versión 2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Versión 3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2021</a:t>
          </a:r>
          <a:endParaRPr lang="es-EC" sz="1800" kern="1200" dirty="0"/>
        </a:p>
      </dsp:txBody>
      <dsp:txXfrm>
        <a:off x="7130353" y="1430528"/>
        <a:ext cx="1733973" cy="3988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85FE9-F066-44A1-AFC3-4405EEB63F14}">
      <dsp:nvSpPr>
        <dsp:cNvPr id="0" name=""/>
        <dsp:cNvSpPr/>
      </dsp:nvSpPr>
      <dsp:spPr>
        <a:xfrm rot="5400000">
          <a:off x="-243565" y="245642"/>
          <a:ext cx="1623772" cy="113664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SI</a:t>
          </a:r>
          <a:endParaRPr lang="es-EC" sz="3400" kern="1200" dirty="0"/>
        </a:p>
      </dsp:txBody>
      <dsp:txXfrm rot="-5400000">
        <a:off x="1" y="570396"/>
        <a:ext cx="1136640" cy="487132"/>
      </dsp:txXfrm>
    </dsp:sp>
    <dsp:sp modelId="{9A6DEEFD-1751-4524-BC13-F48E07D075DA}">
      <dsp:nvSpPr>
        <dsp:cNvPr id="0" name=""/>
        <dsp:cNvSpPr/>
      </dsp:nvSpPr>
      <dsp:spPr>
        <a:xfrm rot="5400000">
          <a:off x="3696003" y="-2557286"/>
          <a:ext cx="1055452" cy="6174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Envases para líquidos (taques, canecas, </a:t>
          </a:r>
          <a:r>
            <a:rPr lang="es-MX" sz="1900" kern="1200" dirty="0" err="1"/>
            <a:t>IBCs</a:t>
          </a:r>
          <a:r>
            <a:rPr lang="es-MX" sz="1900" kern="1200" dirty="0"/>
            <a:t>, etc.)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Envases para sólidos (sacos, </a:t>
          </a:r>
          <a:r>
            <a:rPr lang="es-MX" sz="1900" kern="1200" dirty="0" err="1"/>
            <a:t>big</a:t>
          </a:r>
          <a:r>
            <a:rPr lang="es-MX" sz="1900" kern="1200" dirty="0"/>
            <a:t> bag, fundas, etc.)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Fraccionamiento</a:t>
          </a:r>
          <a:endParaRPr lang="es-EC" sz="1900" kern="1200" dirty="0"/>
        </a:p>
      </dsp:txBody>
      <dsp:txXfrm rot="-5400000">
        <a:off x="1136641" y="53599"/>
        <a:ext cx="6122655" cy="952406"/>
      </dsp:txXfrm>
    </dsp:sp>
    <dsp:sp modelId="{D6E24A4A-E7FD-4AC0-8057-3BE345B0BE2F}">
      <dsp:nvSpPr>
        <dsp:cNvPr id="0" name=""/>
        <dsp:cNvSpPr/>
      </dsp:nvSpPr>
      <dsp:spPr>
        <a:xfrm rot="5400000">
          <a:off x="-243565" y="1675597"/>
          <a:ext cx="1623772" cy="1136640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NO</a:t>
          </a:r>
          <a:endParaRPr lang="es-EC" sz="3400" kern="1200" dirty="0"/>
        </a:p>
      </dsp:txBody>
      <dsp:txXfrm rot="-5400000">
        <a:off x="1" y="2000351"/>
        <a:ext cx="1136640" cy="487132"/>
      </dsp:txXfrm>
    </dsp:sp>
    <dsp:sp modelId="{8AA4E7BD-A391-461C-AAFF-39F1954CB5C0}">
      <dsp:nvSpPr>
        <dsp:cNvPr id="0" name=""/>
        <dsp:cNvSpPr/>
      </dsp:nvSpPr>
      <dsp:spPr>
        <a:xfrm rot="5400000">
          <a:off x="3696003" y="-1127331"/>
          <a:ext cx="1055452" cy="6174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 err="1"/>
            <a:t>Graneles</a:t>
          </a:r>
          <a:r>
            <a:rPr lang="es-MX" sz="1900" kern="1200" dirty="0"/>
            <a:t> (tanqueros, </a:t>
          </a:r>
          <a:r>
            <a:rPr lang="es-MX" sz="1900" kern="1200" dirty="0" err="1"/>
            <a:t>isotanques</a:t>
          </a:r>
          <a:r>
            <a:rPr lang="es-MX" sz="1900" kern="1200" dirty="0"/>
            <a:t>, volquetas, etc.) 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Importación para consumo</a:t>
          </a:r>
          <a:endParaRPr lang="es-EC" sz="1900" kern="1200" dirty="0"/>
        </a:p>
      </dsp:txBody>
      <dsp:txXfrm rot="-5400000">
        <a:off x="1136641" y="1483554"/>
        <a:ext cx="6122655" cy="952406"/>
      </dsp:txXfrm>
    </dsp:sp>
    <dsp:sp modelId="{582EC040-38AD-41D5-9B5F-7D7926FFBBF6}">
      <dsp:nvSpPr>
        <dsp:cNvPr id="0" name=""/>
        <dsp:cNvSpPr/>
      </dsp:nvSpPr>
      <dsp:spPr>
        <a:xfrm rot="5400000">
          <a:off x="-243565" y="3105551"/>
          <a:ext cx="1623772" cy="1136640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N/A</a:t>
          </a:r>
          <a:endParaRPr lang="es-EC" sz="3400" kern="1200" dirty="0"/>
        </a:p>
      </dsp:txBody>
      <dsp:txXfrm rot="-5400000">
        <a:off x="1" y="3430305"/>
        <a:ext cx="1136640" cy="487132"/>
      </dsp:txXfrm>
    </dsp:sp>
    <dsp:sp modelId="{3C423F75-2142-45E1-9F87-7DE6455104E4}">
      <dsp:nvSpPr>
        <dsp:cNvPr id="0" name=""/>
        <dsp:cNvSpPr/>
      </dsp:nvSpPr>
      <dsp:spPr>
        <a:xfrm rot="5400000">
          <a:off x="3696003" y="302622"/>
          <a:ext cx="1055452" cy="6174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Cilindros de amoniaco gas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Dispositivos médicos con registro sanitario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Cartuchos de impresión </a:t>
          </a:r>
          <a:r>
            <a:rPr lang="es-MX" sz="1900" kern="1200" dirty="0" err="1"/>
            <a:t>MEK</a:t>
          </a:r>
          <a:r>
            <a:rPr lang="es-MX" sz="1900" kern="1200" dirty="0"/>
            <a:t>, </a:t>
          </a:r>
          <a:r>
            <a:rPr lang="es-MX" sz="1900" kern="1200" dirty="0" err="1"/>
            <a:t>MIBK</a:t>
          </a:r>
          <a:r>
            <a:rPr lang="es-MX" sz="1900" kern="1200" dirty="0"/>
            <a:t>, ACETONA</a:t>
          </a:r>
          <a:endParaRPr lang="es-EC" sz="1900" kern="1200" dirty="0"/>
        </a:p>
      </dsp:txBody>
      <dsp:txXfrm rot="-5400000">
        <a:off x="1136641" y="2913508"/>
        <a:ext cx="6122655" cy="952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3093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PORTADA 1: SOLO AGREGAR EL TÍTULO DE LA PRESENTACIÓN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151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444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CONTENIDO: DIAGRAMACIÓN DE DIAPOSITIVA LIBRE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4366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CONTENIDO: DIAGRAMACIÓN DE DIAPOSITIVA LIBRE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66704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CONTENIDO: DIAGRAMACIÓN DE DIAPOSITIVA LIBRE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55254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CONTENIDO: DIAGRAMACIÓN DE DIAPOSITIVA LIBRE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8577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CONTENIDO: DIAGRAMACIÓN DE DIAPOSITIVA LIBRE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64329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CONTENIDO: DIAGRAMACIÓN DE DIAPOSITIVA LIBRE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9483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71E7A-BF9A-489E-9BEF-6F54C3D4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AED223-D12F-4B00-8A7F-F754178FA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36FC70-9550-4AB8-B889-0BCDDCEF5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84C7-4B7D-4F69-A779-800AB7D099A7}" type="datetimeFigureOut">
              <a:rPr lang="es-MX" smtClean="0"/>
              <a:t>27/05/2025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1AF28D-5611-43A6-AB50-086B92EF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883425-C23C-455F-885A-AE0B3B6E7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1FCD-4647-49D8-B25B-A0CB57789402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609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emf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emf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em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12.jp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6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emf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emf"/><Relationship Id="rId10" Type="http://schemas.openxmlformats.org/officeDocument/2006/relationships/image" Target="../media/image18.jpg"/><Relationship Id="rId4" Type="http://schemas.openxmlformats.org/officeDocument/2006/relationships/image" Target="../media/image5.pn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3.emf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5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4.jpeg"/><Relationship Id="rId4" Type="http://schemas.openxmlformats.org/officeDocument/2006/relationships/diagramData" Target="../diagrams/data2.xml"/><Relationship Id="rId9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7;p5">
            <a:extLst>
              <a:ext uri="{FF2B5EF4-FFF2-40B4-BE49-F238E27FC236}">
                <a16:creationId xmlns:a16="http://schemas.microsoft.com/office/drawing/2014/main" id="{3445F9BB-A9B0-0D9C-B893-A9C2EE6004BB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235925" y="157798"/>
            <a:ext cx="57333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C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Ministerio del Interior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93F0D9D1-5191-214F-9D04-C7A7DFDD6B75}"/>
              </a:ext>
            </a:extLst>
          </p:cNvPr>
          <p:cNvSpPr txBox="1"/>
          <p:nvPr/>
        </p:nvSpPr>
        <p:spPr>
          <a:xfrm>
            <a:off x="1467729" y="1189680"/>
            <a:ext cx="9256542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C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SUBSECRETARIA DE CONTROL Y  ADMINISTRACIÓN DE SUSTANCIAS CATALOGADAS SUJETAS A FISCALIZACIÓN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090057" y="3989193"/>
            <a:ext cx="7939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CONTROL  DE SUSTANCIAS CATALOGADAS SUJETAS A FISCALIZACIÓN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.png">
            <a:extLst>
              <a:ext uri="{FF2B5EF4-FFF2-40B4-BE49-F238E27FC236}">
                <a16:creationId xmlns:a16="http://schemas.microsoft.com/office/drawing/2014/main" id="{2DB5B38B-C851-9411-AE3F-55FB38907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89"/>
          <a:stretch/>
        </p:blipFill>
        <p:spPr>
          <a:xfrm>
            <a:off x="0" y="40037"/>
            <a:ext cx="12192000" cy="96089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48927" y="243023"/>
            <a:ext cx="7849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FFC000"/>
                </a:solidFill>
              </a:rPr>
              <a:t>Modelos de etiqueta adicional</a:t>
            </a:r>
            <a:endParaRPr lang="es-EC" sz="3200" dirty="0">
              <a:solidFill>
                <a:srgbClr val="FFC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30141" t="36189" r="26008" b="26714"/>
          <a:stretch/>
        </p:blipFill>
        <p:spPr>
          <a:xfrm>
            <a:off x="474886" y="1651818"/>
            <a:ext cx="5067354" cy="32151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9083" t="34778" r="24496" b="24093"/>
          <a:stretch/>
        </p:blipFill>
        <p:spPr>
          <a:xfrm>
            <a:off x="6334726" y="1651818"/>
            <a:ext cx="5064788" cy="336552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F01C523-0FDA-9141-952E-A6E3ABA8A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956249" y="767401"/>
            <a:ext cx="279497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2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6.png">
            <a:extLst>
              <a:ext uri="{FF2B5EF4-FFF2-40B4-BE49-F238E27FC236}">
                <a16:creationId xmlns:a16="http://schemas.microsoft.com/office/drawing/2014/main" id="{2FDE8720-21FB-2295-6D4D-2820F0943B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89"/>
          <a:stretch/>
        </p:blipFill>
        <p:spPr>
          <a:xfrm>
            <a:off x="0" y="40037"/>
            <a:ext cx="12192000" cy="96089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9655" r="-3621" b="7625"/>
          <a:stretch/>
        </p:blipFill>
        <p:spPr>
          <a:xfrm>
            <a:off x="6380336" y="1913147"/>
            <a:ext cx="5811665" cy="37986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t="275" r="33441" b="26625"/>
          <a:stretch/>
        </p:blipFill>
        <p:spPr>
          <a:xfrm>
            <a:off x="336766" y="1913147"/>
            <a:ext cx="5697930" cy="379862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48929" y="287267"/>
            <a:ext cx="3908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FFC000"/>
                </a:solidFill>
              </a:rPr>
              <a:t>Etiquetas reales</a:t>
            </a:r>
            <a:endParaRPr lang="es-EC" sz="3200" dirty="0">
              <a:solidFill>
                <a:srgbClr val="FFC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DBF6D2E-397A-43EE-A20D-08DCB2619EAB}"/>
              </a:ext>
            </a:extLst>
          </p:cNvPr>
          <p:cNvSpPr txBox="1"/>
          <p:nvPr/>
        </p:nvSpPr>
        <p:spPr>
          <a:xfrm>
            <a:off x="678424" y="1062699"/>
            <a:ext cx="47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Tanque plástico:</a:t>
            </a:r>
            <a:endParaRPr lang="es-EC" sz="2800" dirty="0">
              <a:solidFill>
                <a:srgbClr val="212D5A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DBF6D2E-397A-43EE-A20D-08DCB2619EAB}"/>
              </a:ext>
            </a:extLst>
          </p:cNvPr>
          <p:cNvSpPr txBox="1"/>
          <p:nvPr/>
        </p:nvSpPr>
        <p:spPr>
          <a:xfrm>
            <a:off x="6932111" y="1062698"/>
            <a:ext cx="47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Saco plástico:</a:t>
            </a:r>
            <a:endParaRPr lang="es-EC" sz="2800" dirty="0">
              <a:solidFill>
                <a:srgbClr val="212D5A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B4A5D8E-472A-225F-2CD3-B3C81B7DD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956249" y="767401"/>
            <a:ext cx="279497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1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.png">
            <a:extLst>
              <a:ext uri="{FF2B5EF4-FFF2-40B4-BE49-F238E27FC236}">
                <a16:creationId xmlns:a16="http://schemas.microsoft.com/office/drawing/2014/main" id="{D9C46093-3612-69A1-F938-A6DCB7A0F1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89"/>
          <a:stretch/>
        </p:blipFill>
        <p:spPr>
          <a:xfrm>
            <a:off x="0" y="40037"/>
            <a:ext cx="12192000" cy="96089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28038" y="294122"/>
            <a:ext cx="3908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FFC000"/>
                </a:solidFill>
              </a:rPr>
              <a:t>Guías emitidas</a:t>
            </a:r>
            <a:endParaRPr lang="es-EC" sz="3200" dirty="0">
              <a:solidFill>
                <a:srgbClr val="FFC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36522" y="3428999"/>
            <a:ext cx="333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7006" t="28595" r="2117" b="15222"/>
          <a:stretch/>
        </p:blipFill>
        <p:spPr>
          <a:xfrm>
            <a:off x="494852" y="1534006"/>
            <a:ext cx="7869594" cy="3484416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6304747" y="4041861"/>
            <a:ext cx="2059699" cy="1013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116" y="2635738"/>
            <a:ext cx="3238242" cy="15865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9CAA50-3200-DB16-5255-0050AF141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956249" y="767401"/>
            <a:ext cx="279497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0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47CD35-E1B8-998E-58AC-694D4A15B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1"/>
            <a:ext cx="12192000" cy="6730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6AE601-1E43-0854-9C84-29ED0598F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56249" y="767401"/>
            <a:ext cx="279497" cy="12191999"/>
          </a:xfrm>
          <a:prstGeom prst="rect">
            <a:avLst/>
          </a:prstGeom>
        </p:spPr>
      </p:pic>
      <p:sp>
        <p:nvSpPr>
          <p:cNvPr id="110" name="Google Shape;110;p3"/>
          <p:cNvSpPr txBox="1"/>
          <p:nvPr/>
        </p:nvSpPr>
        <p:spPr>
          <a:xfrm>
            <a:off x="1538514" y="1325533"/>
            <a:ext cx="95504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5400" dirty="0">
                <a:solidFill>
                  <a:schemeClr val="bg1"/>
                </a:solidFill>
              </a:rPr>
              <a:t>Trazabilidad de las sustancias fiscalizadas y no fiscalizadas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BBA91-6C3F-317E-BF86-A57E1ABD8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394" y="5625883"/>
            <a:ext cx="3113494" cy="72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5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.png">
            <a:extLst>
              <a:ext uri="{FF2B5EF4-FFF2-40B4-BE49-F238E27FC236}">
                <a16:creationId xmlns:a16="http://schemas.microsoft.com/office/drawing/2014/main" id="{20417FA4-05CE-F5F1-B299-0E623C85EE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89"/>
          <a:stretch/>
        </p:blipFill>
        <p:spPr>
          <a:xfrm>
            <a:off x="0" y="40037"/>
            <a:ext cx="12192000" cy="9608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527564" y="227718"/>
            <a:ext cx="983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C000"/>
                </a:solidFill>
              </a:rPr>
              <a:t>Trazabilidad de las sustancias fiscalizadas y no fiscalizadas</a:t>
            </a:r>
            <a:r>
              <a:rPr lang="es-MX" sz="3200" dirty="0">
                <a:solidFill>
                  <a:schemeClr val="tx2"/>
                </a:solidFill>
              </a:rPr>
              <a:t>:</a:t>
            </a:r>
            <a:endParaRPr lang="es-EC" sz="3200" dirty="0">
              <a:solidFill>
                <a:schemeClr val="tx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923" y="1675038"/>
            <a:ext cx="3425155" cy="2219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021" y="1839436"/>
            <a:ext cx="3425155" cy="20550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63F5A6C-6812-AE78-AF03-4C1B2D96CA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956249" y="767401"/>
            <a:ext cx="279497" cy="12191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9AF135-6F46-96E8-ECB9-33BBD2B654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119" y="4169468"/>
            <a:ext cx="1858381" cy="23271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9BAF48-986B-2E8B-DA43-EE916A8A68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5228" y="4145510"/>
            <a:ext cx="1712578" cy="22834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387C1FC-F2A6-1343-F06A-27AD0A6586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3278" y="4099334"/>
            <a:ext cx="1745370" cy="23271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9E155F0-CDB1-2E12-2703-472B14AC97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2596" b="33471"/>
          <a:stretch/>
        </p:blipFill>
        <p:spPr>
          <a:xfrm>
            <a:off x="8954120" y="1772174"/>
            <a:ext cx="2992150" cy="220466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E6C6165-4E10-7C57-5684-263F915A7A1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2526" t="2313" r="29380" b="6270"/>
          <a:stretch/>
        </p:blipFill>
        <p:spPr>
          <a:xfrm>
            <a:off x="8954120" y="4182040"/>
            <a:ext cx="1330523" cy="224445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29067E8-5D1B-45AE-BC2A-9C87C35C1F0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0000" t="24424" r="9848" b="14914"/>
          <a:stretch/>
        </p:blipFill>
        <p:spPr>
          <a:xfrm>
            <a:off x="10485491" y="4161715"/>
            <a:ext cx="1460779" cy="224559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822F5DA-9ECB-5FB1-87CD-D5F97201328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7272" r="10736"/>
          <a:stretch/>
        </p:blipFill>
        <p:spPr>
          <a:xfrm>
            <a:off x="2891649" y="4145509"/>
            <a:ext cx="1923571" cy="232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9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28F2915E-37DB-604E-4D84-06626027E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71241" y="1037694"/>
            <a:ext cx="6501690" cy="5331436"/>
          </a:xfrm>
          <a:prstGeom prst="rect">
            <a:avLst/>
          </a:prstGeom>
        </p:spPr>
      </p:pic>
      <p:pic>
        <p:nvPicPr>
          <p:cNvPr id="2" name="Imagen 1" descr="6.png">
            <a:extLst>
              <a:ext uri="{FF2B5EF4-FFF2-40B4-BE49-F238E27FC236}">
                <a16:creationId xmlns:a16="http://schemas.microsoft.com/office/drawing/2014/main" id="{20417FA4-05CE-F5F1-B299-0E623C85EE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89"/>
          <a:stretch/>
        </p:blipFill>
        <p:spPr>
          <a:xfrm>
            <a:off x="0" y="40037"/>
            <a:ext cx="12192000" cy="9608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527564" y="227718"/>
            <a:ext cx="11105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FFC000"/>
                </a:solidFill>
              </a:rPr>
              <a:t>Trazabilidad de las sustancias fiscalizadas y no fiscalizadas</a:t>
            </a:r>
            <a:endParaRPr lang="es-EC" sz="3200" dirty="0">
              <a:solidFill>
                <a:schemeClr val="tx2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63F5A6C-6812-AE78-AF03-4C1B2D96C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956249" y="767401"/>
            <a:ext cx="279497" cy="1219199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2CD6CB3-3843-77B1-5191-71D67D554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69" y="1113152"/>
            <a:ext cx="5322347" cy="5180517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EC86217D-0F20-2AC9-E63C-180EEA358793}"/>
              </a:ext>
            </a:extLst>
          </p:cNvPr>
          <p:cNvSpPr/>
          <p:nvPr/>
        </p:nvSpPr>
        <p:spPr>
          <a:xfrm>
            <a:off x="1894122" y="2422687"/>
            <a:ext cx="1772239" cy="1725105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DCB2123-AB27-BB25-439A-8407CF1A82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521" b="10285"/>
          <a:stretch/>
        </p:blipFill>
        <p:spPr>
          <a:xfrm>
            <a:off x="8886825" y="1061883"/>
            <a:ext cx="3086100" cy="525072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F2E9CEA-355F-5BB7-0700-B02FDD026B8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22" t="31166" r="-1022" b="6009"/>
          <a:stretch/>
        </p:blipFill>
        <p:spPr>
          <a:xfrm>
            <a:off x="5634577" y="3588266"/>
            <a:ext cx="3252248" cy="272434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D80A345-71FF-AF9D-5C37-41B44DB9E61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4584" r="13467" b="41168"/>
          <a:stretch/>
        </p:blipFill>
        <p:spPr>
          <a:xfrm>
            <a:off x="5606146" y="1188613"/>
            <a:ext cx="3180673" cy="216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3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.png">
            <a:extLst>
              <a:ext uri="{FF2B5EF4-FFF2-40B4-BE49-F238E27FC236}">
                <a16:creationId xmlns:a16="http://schemas.microsoft.com/office/drawing/2014/main" id="{6B5F65A8-E83C-389E-7A17-CF22DBA01E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89"/>
          <a:stretch/>
        </p:blipFill>
        <p:spPr>
          <a:xfrm>
            <a:off x="0" y="40037"/>
            <a:ext cx="12192000" cy="96089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DBF6D2E-397A-43EE-A20D-08DCB2619EAB}"/>
              </a:ext>
            </a:extLst>
          </p:cNvPr>
          <p:cNvSpPr txBox="1"/>
          <p:nvPr/>
        </p:nvSpPr>
        <p:spPr>
          <a:xfrm>
            <a:off x="527564" y="1011704"/>
            <a:ext cx="3904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Necesidad:</a:t>
            </a:r>
            <a:endParaRPr lang="es-EC" sz="2800" dirty="0">
              <a:solidFill>
                <a:srgbClr val="212D5A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B3FB14-0363-48B7-9D1D-2451A8B87D15}"/>
              </a:ext>
            </a:extLst>
          </p:cNvPr>
          <p:cNvSpPr txBox="1"/>
          <p:nvPr/>
        </p:nvSpPr>
        <p:spPr>
          <a:xfrm>
            <a:off x="527564" y="1755571"/>
            <a:ext cx="1105164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000000"/>
                </a:solidFill>
              </a:rPr>
              <a:t>Asegurar la trazabilidad de las sustancias catalogadas sujetas a fiscalización que se comercializan en territorio nacional.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000000"/>
                </a:solidFill>
              </a:rPr>
              <a:t>Proteger a la industria nacional.</a:t>
            </a:r>
            <a:endParaRPr lang="es-MX" sz="2800" dirty="0">
              <a:solidFill>
                <a:srgbClr val="6D6A6C"/>
              </a:solidFill>
              <a:cs typeface="Arial" panose="020B0604020202020204" pitchFamily="34" charset="0"/>
            </a:endParaRPr>
          </a:p>
          <a:p>
            <a:endParaRPr lang="es-MX" sz="2400" dirty="0">
              <a:solidFill>
                <a:srgbClr val="6D6A6C"/>
              </a:solidFill>
              <a:latin typeface="Gotham Medium" panose="02000604030000020004" pitchFamily="50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800" dirty="0">
              <a:solidFill>
                <a:srgbClr val="6D6A6C"/>
              </a:solidFill>
              <a:latin typeface="Gotham Medium" panose="02000604030000020004" pitchFamily="50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64" y="3682797"/>
            <a:ext cx="3366010" cy="217388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11" y="3678383"/>
            <a:ext cx="3875309" cy="217252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616" y="3682797"/>
            <a:ext cx="3318597" cy="216810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527563" y="227718"/>
            <a:ext cx="11255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FFC000"/>
                </a:solidFill>
              </a:rPr>
              <a:t>Trazabilidad de las sustancias fiscalizadas y no fiscalizadas </a:t>
            </a:r>
            <a:r>
              <a:rPr lang="es-MX" sz="3200" dirty="0">
                <a:solidFill>
                  <a:schemeClr val="tx2"/>
                </a:solidFill>
              </a:rPr>
              <a:t>:</a:t>
            </a:r>
            <a:endParaRPr lang="es-EC" sz="3200" dirty="0">
              <a:solidFill>
                <a:schemeClr val="tx2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767C27E-AAEB-2FFE-C045-B43B60941F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956249" y="767401"/>
            <a:ext cx="279497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5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6.png">
            <a:extLst>
              <a:ext uri="{FF2B5EF4-FFF2-40B4-BE49-F238E27FC236}">
                <a16:creationId xmlns:a16="http://schemas.microsoft.com/office/drawing/2014/main" id="{BED111D2-49BE-4A75-1F29-A3D0E8415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89"/>
          <a:stretch/>
        </p:blipFill>
        <p:spPr>
          <a:xfrm>
            <a:off x="0" y="40037"/>
            <a:ext cx="12192000" cy="96089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78423" y="241956"/>
            <a:ext cx="9660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FFC000"/>
                </a:solidFill>
              </a:rPr>
              <a:t>Camino a la identificación </a:t>
            </a:r>
            <a:r>
              <a:rPr lang="es-MX" sz="3200" dirty="0" err="1">
                <a:solidFill>
                  <a:srgbClr val="FFC000"/>
                </a:solidFill>
              </a:rPr>
              <a:t>intra</a:t>
            </a:r>
            <a:r>
              <a:rPr lang="es-MX" sz="3200" dirty="0">
                <a:solidFill>
                  <a:srgbClr val="FFC000"/>
                </a:solidFill>
              </a:rPr>
              <a:t> lote:</a:t>
            </a:r>
            <a:endParaRPr lang="es-EC" sz="3200" dirty="0">
              <a:solidFill>
                <a:srgbClr val="FFC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0" y="1488457"/>
            <a:ext cx="4993175" cy="2537853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/>
        </p:nvGraphicFramePr>
        <p:xfrm>
          <a:off x="3133213" y="945871"/>
          <a:ext cx="90587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7138220" y="5088194"/>
            <a:ext cx="293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Clave: La corresponsabilidad</a:t>
            </a:r>
            <a:endParaRPr lang="es-EC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748A927-4A1F-AE1B-2F38-ED54CB31A3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5956249" y="767401"/>
            <a:ext cx="279497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2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.png">
            <a:extLst>
              <a:ext uri="{FF2B5EF4-FFF2-40B4-BE49-F238E27FC236}">
                <a16:creationId xmlns:a16="http://schemas.microsoft.com/office/drawing/2014/main" id="{BB957E8B-609E-25A3-4E48-EDFD42AC8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89"/>
          <a:stretch/>
        </p:blipFill>
        <p:spPr>
          <a:xfrm>
            <a:off x="0" y="40037"/>
            <a:ext cx="12192000" cy="9608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527564" y="227718"/>
            <a:ext cx="10940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FFC000"/>
                </a:solidFill>
              </a:rPr>
              <a:t>Codificación de lotes e identificación unitaria de envases:</a:t>
            </a:r>
            <a:endParaRPr lang="es-EC" sz="3200" dirty="0">
              <a:solidFill>
                <a:srgbClr val="FFC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DBF6D2E-397A-43EE-A20D-08DCB2619EAB}"/>
              </a:ext>
            </a:extLst>
          </p:cNvPr>
          <p:cNvSpPr txBox="1"/>
          <p:nvPr/>
        </p:nvSpPr>
        <p:spPr>
          <a:xfrm>
            <a:off x="527564" y="1203430"/>
            <a:ext cx="47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Reglamento de control:</a:t>
            </a:r>
            <a:endParaRPr lang="es-EC" sz="2800" dirty="0">
              <a:solidFill>
                <a:srgbClr val="212D5A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B3FB14-0363-48B7-9D1D-2451A8B87D15}"/>
              </a:ext>
            </a:extLst>
          </p:cNvPr>
          <p:cNvSpPr txBox="1"/>
          <p:nvPr/>
        </p:nvSpPr>
        <p:spPr>
          <a:xfrm>
            <a:off x="527564" y="2147083"/>
            <a:ext cx="102682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/>
              <a:t>Disposición General Segunda.- </a:t>
            </a:r>
            <a:r>
              <a:rPr lang="es-EC" sz="2000" dirty="0"/>
              <a:t>Las personas naturales y jurídicas calificadas como importadoras y productoras de sustancias catalogadas sujetas a fiscalización y vigilancia, deberán etiquetar los envases que las contienen de acuerdo con la Norma Técnica Ecuatoriana para etiquetado de sustancias químicas, que garantice la correcta identificación de las mismas; y colocar un sello de seguridad.</a:t>
            </a:r>
          </a:p>
          <a:p>
            <a:pPr algn="just"/>
            <a:r>
              <a:rPr lang="es-EC" sz="2000" dirty="0"/>
              <a:t> </a:t>
            </a:r>
          </a:p>
          <a:p>
            <a:pPr algn="just"/>
            <a:r>
              <a:rPr lang="es-EC" sz="2000" dirty="0"/>
              <a:t>Las empresas comercializadoras, deberán identificar en las guías de remisión y de transporte, el número de lote </a:t>
            </a:r>
            <a:r>
              <a:rPr lang="es-EC" sz="2000" b="1" dirty="0"/>
              <a:t>y de envase que se comercializa.</a:t>
            </a:r>
          </a:p>
          <a:p>
            <a:pPr algn="just"/>
            <a:r>
              <a:rPr lang="es-EC" sz="2000" dirty="0"/>
              <a:t> </a:t>
            </a:r>
          </a:p>
          <a:p>
            <a:pPr algn="just"/>
            <a:r>
              <a:rPr lang="es-EC" sz="2000" dirty="0"/>
              <a:t>En caso de reutilizar envases para la comercialización, se deberá retirar la etiqueta anterior y etiquetar adecuadamente, guardando registros de los cambios realizados.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D9026BE-277F-E17F-98F8-EC1FF868A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56249" y="767401"/>
            <a:ext cx="279497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50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.png">
            <a:extLst>
              <a:ext uri="{FF2B5EF4-FFF2-40B4-BE49-F238E27FC236}">
                <a16:creationId xmlns:a16="http://schemas.microsoft.com/office/drawing/2014/main" id="{8F37ADC2-A70B-57B0-E8AB-6ABEE87A0D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89"/>
          <a:stretch/>
        </p:blipFill>
        <p:spPr>
          <a:xfrm>
            <a:off x="0" y="40037"/>
            <a:ext cx="12192000" cy="96089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DBF6D2E-397A-43EE-A20D-08DCB2619EAB}"/>
              </a:ext>
            </a:extLst>
          </p:cNvPr>
          <p:cNvSpPr txBox="1"/>
          <p:nvPr/>
        </p:nvSpPr>
        <p:spPr>
          <a:xfrm>
            <a:off x="527564" y="1232928"/>
            <a:ext cx="47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Lineamientos generales:</a:t>
            </a:r>
            <a:endParaRPr lang="es-EC" sz="2800" dirty="0">
              <a:solidFill>
                <a:srgbClr val="212D5A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B3FB14-0363-48B7-9D1D-2451A8B87D15}"/>
              </a:ext>
            </a:extLst>
          </p:cNvPr>
          <p:cNvSpPr txBox="1"/>
          <p:nvPr/>
        </p:nvSpPr>
        <p:spPr>
          <a:xfrm>
            <a:off x="527564" y="2102837"/>
            <a:ext cx="102682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La </a:t>
            </a:r>
            <a:r>
              <a:rPr lang="es-MX" sz="2000" dirty="0" err="1"/>
              <a:t>DG2RC</a:t>
            </a:r>
            <a:r>
              <a:rPr lang="es-MX" sz="2000" dirty="0"/>
              <a:t> aplica para sustancias catalogadas sujetas a fiscalización y productos químicos terminados </a:t>
            </a:r>
            <a:r>
              <a:rPr lang="es-MX" sz="2000" dirty="0" err="1"/>
              <a:t>PQT</a:t>
            </a:r>
            <a:r>
              <a:rPr lang="es-MX" sz="2000" dirty="0"/>
              <a:t>, locales e importados.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Para sustancias catalogadas sujetas a fiscalización y productos químicos terminados </a:t>
            </a:r>
            <a:r>
              <a:rPr lang="es-MX" sz="2000" dirty="0" err="1"/>
              <a:t>PQT</a:t>
            </a:r>
            <a:r>
              <a:rPr lang="es-MX" sz="2000" dirty="0"/>
              <a:t>, proveniente de importación, el comercializador local debe asegurar que el etiquetado o identificación (serigrafía, impresión, etiqueta, etc.) cumpla con la normativa local o esté acorde con el Sistema Globalmente Armonizado de Clasificación y Etiquetado de Productos Químicos.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La etiqueta de origen no puede ser alterada. </a:t>
            </a:r>
          </a:p>
          <a:p>
            <a:pPr algn="just"/>
            <a:endParaRPr lang="es-MX" sz="2000" dirty="0">
              <a:solidFill>
                <a:srgbClr val="6D6A6C"/>
              </a:solidFill>
              <a:cs typeface="Arial" panose="020B0604020202020204" pitchFamily="34" charset="0"/>
            </a:endParaRPr>
          </a:p>
          <a:p>
            <a:pPr algn="just"/>
            <a:r>
              <a:rPr lang="es-MX" sz="2000" b="1" dirty="0">
                <a:solidFill>
                  <a:srgbClr val="000000"/>
                </a:solidFill>
              </a:rPr>
              <a:t>En una etiqueta o identificación adicional se colocará la codificación unitaria y fracción, de ser necesario</a:t>
            </a:r>
            <a:r>
              <a:rPr lang="es-MX" sz="2000" dirty="0">
                <a:solidFill>
                  <a:srgbClr val="000000"/>
                </a:solidFill>
              </a:rPr>
              <a:t>. </a:t>
            </a:r>
            <a:endParaRPr lang="es-MX" sz="2000" dirty="0">
              <a:solidFill>
                <a:srgbClr val="6D6A6C"/>
              </a:solidFill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527563" y="227718"/>
            <a:ext cx="11391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FFC000"/>
                </a:solidFill>
              </a:rPr>
              <a:t>Codificación de lotes e identificación unitaria de envases</a:t>
            </a:r>
            <a:r>
              <a:rPr lang="es-MX" sz="3200" dirty="0">
                <a:solidFill>
                  <a:schemeClr val="tx2"/>
                </a:solidFill>
              </a:rPr>
              <a:t>:</a:t>
            </a:r>
            <a:endParaRPr lang="es-EC" sz="3200" dirty="0">
              <a:solidFill>
                <a:schemeClr val="tx2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BD86F83-E2FC-D743-5355-B16588CDF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56249" y="767401"/>
            <a:ext cx="279497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7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.png">
            <a:extLst>
              <a:ext uri="{FF2B5EF4-FFF2-40B4-BE49-F238E27FC236}">
                <a16:creationId xmlns:a16="http://schemas.microsoft.com/office/drawing/2014/main" id="{10B317E1-8605-8C44-8C22-14D1AA803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89"/>
          <a:stretch/>
        </p:blipFill>
        <p:spPr>
          <a:xfrm>
            <a:off x="0" y="40037"/>
            <a:ext cx="12192000" cy="960895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01134175"/>
              </p:ext>
            </p:extLst>
          </p:nvPr>
        </p:nvGraphicFramePr>
        <p:xfrm>
          <a:off x="678424" y="1817703"/>
          <a:ext cx="7310819" cy="4487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78424" y="241956"/>
            <a:ext cx="8524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FFC000"/>
                </a:solidFill>
              </a:rPr>
              <a:t>¿A quién aplica la medida?</a:t>
            </a:r>
            <a:endParaRPr lang="es-EC" sz="3200" dirty="0">
              <a:solidFill>
                <a:srgbClr val="FFC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72" y="1062699"/>
            <a:ext cx="1219708" cy="1633670"/>
          </a:xfrm>
          <a:prstGeom prst="rect">
            <a:avLst/>
          </a:prstGeom>
        </p:spPr>
      </p:pic>
      <p:pic>
        <p:nvPicPr>
          <p:cNvPr id="1032" name="Picture 8" descr="Amazon.com: 14 x 26 Sacos de polipropileno tela (500/caja) : Herramientas y  Mejoras del Hog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255" y="906335"/>
            <a:ext cx="2418115" cy="179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ansporte en cisterna - Transporte terrestre de mercancías | Transrey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91" y="2852733"/>
            <a:ext cx="3718259" cy="134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as anhidro líquido del amoníaco del grado refrigerante R71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0"/>
          <a:stretch/>
        </p:blipFill>
        <p:spPr bwMode="auto">
          <a:xfrm>
            <a:off x="8563331" y="4353198"/>
            <a:ext cx="3028577" cy="157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DBF6D2E-397A-43EE-A20D-08DCB2619EAB}"/>
              </a:ext>
            </a:extLst>
          </p:cNvPr>
          <p:cNvSpPr txBox="1"/>
          <p:nvPr/>
        </p:nvSpPr>
        <p:spPr>
          <a:xfrm>
            <a:off x="678424" y="1062699"/>
            <a:ext cx="47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Identificación unitaria:</a:t>
            </a:r>
            <a:endParaRPr lang="es-EC" sz="2800" dirty="0">
              <a:solidFill>
                <a:srgbClr val="212D5A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6BB227C-543D-F36C-2A7B-53C0352ABC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5956249" y="767401"/>
            <a:ext cx="279497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590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fbbdc731cb5e863fb162c96bca32bf01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eedea1f3a0536bbb4199cfb10e6bba5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feb837-75b8-4da0-839f-eb1c5ea2152d" xsi:nil="true"/>
    <n72767502c1c4e9bae8ce013fdee11cf xmlns="33d2ceeb-fd15-4065-892e-5be14dece4ff">
      <Terms xmlns="http://schemas.microsoft.com/office/infopath/2007/PartnerControls"/>
    </n72767502c1c4e9bae8ce013fdee11cf>
    <n4242925c0c540b099bbef476ae0347d xmlns="33d2ceeb-fd15-4065-892e-5be14dece4ff">
      <Terms xmlns="http://schemas.microsoft.com/office/infopath/2007/PartnerControls"/>
    </n4242925c0c540b099bbef476ae0347d>
    <lcf76f155ced4ddcb4097134ff3c332f xmlns="33d2ceeb-fd15-4065-892e-5be14dece4f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A138FA-3B07-44BC-837E-13F4A05024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2ceeb-fd15-4065-892e-5be14dece4ff"/>
    <ds:schemaRef ds:uri="14feb837-75b8-4da0-839f-eb1c5ea2152d"/>
    <ds:schemaRef ds:uri="61c22d5d-bdf7-4cb5-8a9c-6c2807347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CD8CC8-32E2-43B8-8272-37A19A918D25}">
  <ds:schemaRefs>
    <ds:schemaRef ds:uri="http://schemas.microsoft.com/office/2006/metadata/properties"/>
    <ds:schemaRef ds:uri="http://schemas.microsoft.com/office/infopath/2007/PartnerControls"/>
    <ds:schemaRef ds:uri="14feb837-75b8-4da0-839f-eb1c5ea2152d"/>
    <ds:schemaRef ds:uri="33d2ceeb-fd15-4065-892e-5be14dece4ff"/>
  </ds:schemaRefs>
</ds:datastoreItem>
</file>

<file path=customXml/itemProps3.xml><?xml version="1.0" encoding="utf-8"?>
<ds:datastoreItem xmlns:ds="http://schemas.openxmlformats.org/officeDocument/2006/customXml" ds:itemID="{41C12564-CF36-4E05-A5AE-9009729E6A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1809</TotalTime>
  <Words>499</Words>
  <Application>Microsoft Office PowerPoint</Application>
  <PresentationFormat>Widescreen</PresentationFormat>
  <Paragraphs>76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cajasmarcia@gmail.com</dc:creator>
  <cp:lastModifiedBy>Trotsky Gustavo Santamaria Lucero</cp:lastModifiedBy>
  <cp:revision>55</cp:revision>
  <dcterms:created xsi:type="dcterms:W3CDTF">2021-05-27T23:45:58Z</dcterms:created>
  <dcterms:modified xsi:type="dcterms:W3CDTF">2025-05-27T15:48:29Z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0x01010041DA512BF9E793498E3011D39B1824AC</vt:lpwstr>
  </property>
</Properties>
</file>