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6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rawing1.xml" ContentType="application/vnd.ms-office.drawingml.diagramDrawing+xml"/>
  <Override PartName="/ppt/webextensions/taskpanes.xml" ContentType="application/vnd.ms-office.webextensiontaskpanes+xml"/>
  <Override PartName="/ppt/webextensions/webextension1.xml" ContentType="application/vnd.ms-office.webextension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469" r:id="rId2"/>
    <p:sldId id="256" r:id="rId3"/>
    <p:sldId id="487" r:id="rId4"/>
    <p:sldId id="257" r:id="rId5"/>
    <p:sldId id="459" r:id="rId6"/>
    <p:sldId id="465" r:id="rId7"/>
    <p:sldId id="468" r:id="rId8"/>
    <p:sldId id="470" r:id="rId9"/>
    <p:sldId id="472" r:id="rId10"/>
    <p:sldId id="483" r:id="rId11"/>
    <p:sldId id="481" r:id="rId12"/>
    <p:sldId id="477" r:id="rId13"/>
    <p:sldId id="486" r:id="rId14"/>
    <p:sldId id="262" r:id="rId15"/>
    <p:sldId id="263" r:id="rId16"/>
    <p:sldId id="429" r:id="rId17"/>
    <p:sldId id="3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ser Guide (DELETE AT THE END)" id="{213FAEF2-59FF-4147-88B3-ADAB208AA766}">
          <p14:sldIdLst/>
        </p14:section>
        <p14:section name="Template" id="{27667EF5-1ACE-4BD6-B7AA-29866B3CA085}">
          <p14:sldIdLst>
            <p14:sldId id="469"/>
            <p14:sldId id="256"/>
            <p14:sldId id="487"/>
            <p14:sldId id="257"/>
            <p14:sldId id="459"/>
            <p14:sldId id="465"/>
            <p14:sldId id="468"/>
            <p14:sldId id="470"/>
            <p14:sldId id="472"/>
            <p14:sldId id="483"/>
            <p14:sldId id="481"/>
            <p14:sldId id="477"/>
            <p14:sldId id="486"/>
            <p14:sldId id="262"/>
            <p14:sldId id="263"/>
            <p14:sldId id="429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orient="horz" pos="37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ke Vitt" initials="SV" lastIdx="24" clrIdx="0">
    <p:extLst>
      <p:ext uri="{19B8F6BF-5375-455C-9EA6-DF929625EA0E}">
        <p15:presenceInfo xmlns:p15="http://schemas.microsoft.com/office/powerpoint/2012/main" userId="S::Silke.Vitt@emcdda.europa.eu::d631802e-10fd-4f80-8e8a-6f853a7cf7b5" providerId="AD"/>
      </p:ext>
    </p:extLst>
  </p:cmAuthor>
  <p:cmAuthor id="2" name="Katarzyna Natoniewska" initials="KN" lastIdx="4" clrIdx="1">
    <p:extLst>
      <p:ext uri="{19B8F6BF-5375-455C-9EA6-DF929625EA0E}">
        <p15:presenceInfo xmlns:p15="http://schemas.microsoft.com/office/powerpoint/2012/main" userId="S::Katarzyna.Natoniewska@emcdda.europa.eu::fffc436e-dd55-472b-b66a-b7c7b659bda6" providerId="AD"/>
      </p:ext>
    </p:extLst>
  </p:cmAuthor>
  <p:cmAuthor id="3" name="Ana Araujo" initials="AA" lastIdx="1" clrIdx="2">
    <p:extLst>
      <p:ext uri="{19B8F6BF-5375-455C-9EA6-DF929625EA0E}">
        <p15:presenceInfo xmlns:p15="http://schemas.microsoft.com/office/powerpoint/2012/main" userId="S::ana.a@articleten.com::f4c9af55-4f13-47b9-88ae-31bc877343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2FF"/>
    <a:srgbClr val="00BCAD"/>
    <a:srgbClr val="191919"/>
    <a:srgbClr val="E6E7E8"/>
    <a:srgbClr val="00005A"/>
    <a:srgbClr val="8C67FF"/>
    <a:srgbClr val="FF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03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36" y="668"/>
      </p:cViewPr>
      <p:guideLst>
        <p:guide orient="horz" pos="2160"/>
        <p:guide pos="3840"/>
        <p:guide orient="horz" pos="867"/>
        <p:guide orient="horz" pos="37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3DC0D7-BE2C-4D1A-93BD-5DBF6F9EA657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BB0339D-A4BB-4E42-B4F2-E6EC08595CC8}">
      <dgm:prSet/>
      <dgm:spPr>
        <a:solidFill>
          <a:schemeClr val="accent1"/>
        </a:solidFill>
      </dgm:spPr>
      <dgm:t>
        <a:bodyPr/>
        <a:lstStyle/>
        <a:p>
          <a:r>
            <a:rPr lang="en-IE" b="1" dirty="0"/>
            <a:t>Prevention and health promotion</a:t>
          </a:r>
          <a:br>
            <a:rPr lang="en-IE" dirty="0"/>
          </a:br>
          <a:r>
            <a:rPr lang="en-IE" b="0" dirty="0"/>
            <a:t>Guidance on preventing drug use and promoting safer communities.</a:t>
          </a:r>
          <a:endParaRPr lang="en-US" dirty="0"/>
        </a:p>
      </dgm:t>
    </dgm:pt>
    <dgm:pt modelId="{9C5B0106-0CB5-4AAB-B2A2-A887C471A0DC}" type="parTrans" cxnId="{BB87FC56-1130-48A4-9245-525AF1801D3B}">
      <dgm:prSet/>
      <dgm:spPr/>
      <dgm:t>
        <a:bodyPr/>
        <a:lstStyle/>
        <a:p>
          <a:endParaRPr lang="en-US"/>
        </a:p>
      </dgm:t>
    </dgm:pt>
    <dgm:pt modelId="{278412A5-8AE0-4D8E-976B-AB352C401B64}" type="sibTrans" cxnId="{BB87FC56-1130-48A4-9245-525AF1801D3B}">
      <dgm:prSet/>
      <dgm:spPr/>
      <dgm:t>
        <a:bodyPr/>
        <a:lstStyle/>
        <a:p>
          <a:endParaRPr lang="en-US"/>
        </a:p>
      </dgm:t>
    </dgm:pt>
    <dgm:pt modelId="{17CAACE1-AE67-4641-8758-38D0176FEA0D}">
      <dgm:prSet/>
      <dgm:spPr>
        <a:solidFill>
          <a:schemeClr val="accent2"/>
        </a:solidFill>
      </dgm:spPr>
      <dgm:t>
        <a:bodyPr/>
        <a:lstStyle/>
        <a:p>
          <a:r>
            <a:rPr lang="en-IE" b="1" dirty="0"/>
            <a:t>Treatment and reintegration</a:t>
          </a:r>
          <a:br>
            <a:rPr lang="en-IE" dirty="0"/>
          </a:br>
          <a:r>
            <a:rPr lang="en-IE" dirty="0"/>
            <a:t>Evidence synthesis </a:t>
          </a:r>
          <a:r>
            <a:rPr lang="en-IE" b="0" dirty="0"/>
            <a:t>for effective care, recovery, and social reintegration.</a:t>
          </a:r>
          <a:endParaRPr lang="en-US" dirty="0"/>
        </a:p>
      </dgm:t>
    </dgm:pt>
    <dgm:pt modelId="{69B0B27E-F285-4D41-BB44-9BF69147C55C}" type="parTrans" cxnId="{7DBFAB90-6E96-4592-8CC4-C52AF09F3999}">
      <dgm:prSet/>
      <dgm:spPr/>
      <dgm:t>
        <a:bodyPr/>
        <a:lstStyle/>
        <a:p>
          <a:endParaRPr lang="en-US"/>
        </a:p>
      </dgm:t>
    </dgm:pt>
    <dgm:pt modelId="{13DA51C4-3C4B-4AC1-B48A-AD1FFC4A59DE}" type="sibTrans" cxnId="{7DBFAB90-6E96-4592-8CC4-C52AF09F3999}">
      <dgm:prSet/>
      <dgm:spPr/>
      <dgm:t>
        <a:bodyPr/>
        <a:lstStyle/>
        <a:p>
          <a:endParaRPr lang="en-US"/>
        </a:p>
      </dgm:t>
    </dgm:pt>
    <dgm:pt modelId="{90BF78D1-A796-4ED8-A662-0B4CD0CE5D2E}">
      <dgm:prSet/>
      <dgm:spPr>
        <a:solidFill>
          <a:schemeClr val="accent3"/>
        </a:solidFill>
      </dgm:spPr>
      <dgm:t>
        <a:bodyPr/>
        <a:lstStyle/>
        <a:p>
          <a:r>
            <a:rPr lang="en-IE" b="1" dirty="0"/>
            <a:t>Harm reduction</a:t>
          </a:r>
          <a:br>
            <a:rPr lang="en-IE" dirty="0"/>
          </a:br>
          <a:r>
            <a:rPr lang="en-IE" dirty="0"/>
            <a:t>Supports interventions </a:t>
          </a:r>
          <a:r>
            <a:rPr lang="en-IE" b="0" dirty="0"/>
            <a:t>to reduce the adverse consequences of drug use.</a:t>
          </a:r>
          <a:endParaRPr lang="en-US" dirty="0"/>
        </a:p>
      </dgm:t>
    </dgm:pt>
    <dgm:pt modelId="{B7DAD863-3BE4-4837-BC88-5CA6B7EF5798}" type="parTrans" cxnId="{AB9ACAE0-B5F1-4BC5-B66C-654D3F188D99}">
      <dgm:prSet/>
      <dgm:spPr/>
      <dgm:t>
        <a:bodyPr/>
        <a:lstStyle/>
        <a:p>
          <a:endParaRPr lang="en-US"/>
        </a:p>
      </dgm:t>
    </dgm:pt>
    <dgm:pt modelId="{5FD6B1B5-59B4-400D-9CA9-CBC8124393AF}" type="sibTrans" cxnId="{AB9ACAE0-B5F1-4BC5-B66C-654D3F188D99}">
      <dgm:prSet/>
      <dgm:spPr/>
      <dgm:t>
        <a:bodyPr/>
        <a:lstStyle/>
        <a:p>
          <a:endParaRPr lang="en-US"/>
        </a:p>
      </dgm:t>
    </dgm:pt>
    <dgm:pt modelId="{8285A713-BFC7-4938-8061-0A04B275CF50}">
      <dgm:prSet/>
      <dgm:spPr>
        <a:solidFill>
          <a:schemeClr val="accent1"/>
        </a:solidFill>
      </dgm:spPr>
      <dgm:t>
        <a:bodyPr/>
        <a:lstStyle/>
        <a:p>
          <a:r>
            <a:rPr lang="en-IE" b="1" dirty="0"/>
            <a:t>Training and capacity building</a:t>
          </a:r>
          <a:br>
            <a:rPr lang="en-IE" dirty="0"/>
          </a:br>
          <a:r>
            <a:rPr lang="en-IE" b="0" dirty="0"/>
            <a:t>Webinars, expert exchange, and professional </a:t>
          </a:r>
          <a:r>
            <a:rPr lang="en-IE" b="1" dirty="0"/>
            <a:t>Knowledge sharing</a:t>
          </a:r>
          <a:br>
            <a:rPr lang="en-IE" dirty="0"/>
          </a:br>
          <a:r>
            <a:rPr lang="en-IE" b="0" dirty="0"/>
            <a:t>Reports, digital publications, and expert insights.</a:t>
          </a:r>
          <a:endParaRPr lang="en-US" dirty="0"/>
        </a:p>
      </dgm:t>
    </dgm:pt>
    <dgm:pt modelId="{D0E6471F-A27D-412F-9151-37240EAE39F5}" type="parTrans" cxnId="{EE0F4962-E546-478C-A2B0-422DDD8E2D0F}">
      <dgm:prSet/>
      <dgm:spPr/>
      <dgm:t>
        <a:bodyPr/>
        <a:lstStyle/>
        <a:p>
          <a:endParaRPr lang="en-US"/>
        </a:p>
      </dgm:t>
    </dgm:pt>
    <dgm:pt modelId="{505E0506-D492-48F0-8C9D-5303F4645A08}" type="sibTrans" cxnId="{EE0F4962-E546-478C-A2B0-422DDD8E2D0F}">
      <dgm:prSet/>
      <dgm:spPr/>
      <dgm:t>
        <a:bodyPr/>
        <a:lstStyle/>
        <a:p>
          <a:endParaRPr lang="en-US"/>
        </a:p>
      </dgm:t>
    </dgm:pt>
    <dgm:pt modelId="{544FE759-7245-43D9-A8AC-D3AF2FD78EB4}">
      <dgm:prSet/>
      <dgm:spPr>
        <a:solidFill>
          <a:schemeClr val="accent3"/>
        </a:solidFill>
      </dgm:spPr>
      <dgm:t>
        <a:bodyPr/>
        <a:lstStyle/>
        <a:p>
          <a:r>
            <a:rPr lang="en-IE" b="1" dirty="0"/>
            <a:t>International cooperation</a:t>
          </a:r>
          <a:br>
            <a:rPr lang="en-IE" dirty="0"/>
          </a:br>
          <a:r>
            <a:rPr lang="en-IE" dirty="0"/>
            <a:t>Support for global health efforts and EU strategies.</a:t>
          </a:r>
          <a:endParaRPr lang="en-US" dirty="0"/>
        </a:p>
      </dgm:t>
    </dgm:pt>
    <dgm:pt modelId="{E2B5C778-9ACB-4AC0-BDFA-450EC1A7055F}" type="parTrans" cxnId="{81297C4F-963C-4C4A-87E7-8CDAB7D05613}">
      <dgm:prSet/>
      <dgm:spPr/>
      <dgm:t>
        <a:bodyPr/>
        <a:lstStyle/>
        <a:p>
          <a:endParaRPr lang="en-US"/>
        </a:p>
      </dgm:t>
    </dgm:pt>
    <dgm:pt modelId="{0DA3F0CC-512F-4E31-9872-2AB60E05A6C8}" type="sibTrans" cxnId="{81297C4F-963C-4C4A-87E7-8CDAB7D05613}">
      <dgm:prSet/>
      <dgm:spPr/>
      <dgm:t>
        <a:bodyPr/>
        <a:lstStyle/>
        <a:p>
          <a:endParaRPr lang="en-US"/>
        </a:p>
      </dgm:t>
    </dgm:pt>
    <dgm:pt modelId="{ACED119E-3C60-46B9-98F5-9C0F5D851411}">
      <dgm:prSet/>
      <dgm:spPr>
        <a:solidFill>
          <a:schemeClr val="accent4"/>
        </a:solidFill>
      </dgm:spPr>
      <dgm:t>
        <a:bodyPr/>
        <a:lstStyle/>
        <a:p>
          <a:r>
            <a:rPr lang="en-GB" b="1" dirty="0"/>
            <a:t>Social Reintegration</a:t>
          </a:r>
          <a:br>
            <a:rPr lang="en-GB" b="1" dirty="0"/>
          </a:br>
          <a:r>
            <a:rPr lang="en-GB" dirty="0"/>
            <a:t>Providing opportunities for all individuals to fully realise their potential and contribute to society, regardless of their starting point or life circumstances.</a:t>
          </a:r>
        </a:p>
      </dgm:t>
    </dgm:pt>
    <dgm:pt modelId="{B66FA05D-F060-4A01-AA37-8585015BECFC}" type="parTrans" cxnId="{35D32568-EC2A-440E-B279-93AB2765062B}">
      <dgm:prSet/>
      <dgm:spPr/>
      <dgm:t>
        <a:bodyPr/>
        <a:lstStyle/>
        <a:p>
          <a:endParaRPr lang="en-GB"/>
        </a:p>
      </dgm:t>
    </dgm:pt>
    <dgm:pt modelId="{CED61B8D-168E-407D-BE9D-5BC9B160B7E4}" type="sibTrans" cxnId="{35D32568-EC2A-440E-B279-93AB2765062B}">
      <dgm:prSet/>
      <dgm:spPr/>
      <dgm:t>
        <a:bodyPr/>
        <a:lstStyle/>
        <a:p>
          <a:endParaRPr lang="en-GB"/>
        </a:p>
      </dgm:t>
    </dgm:pt>
    <dgm:pt modelId="{4F736EF6-D7C7-487D-9D0D-BCF4E580E61B}">
      <dgm:prSet/>
      <dgm:spPr>
        <a:solidFill>
          <a:schemeClr val="accent2"/>
        </a:solidFill>
      </dgm:spPr>
      <dgm:t>
        <a:bodyPr/>
        <a:lstStyle/>
        <a:p>
          <a:r>
            <a:rPr lang="en-GB" b="1" dirty="0"/>
            <a:t>Implementation Support:</a:t>
          </a:r>
          <a:br>
            <a:rPr lang="en-GB" dirty="0"/>
          </a:br>
          <a:r>
            <a:rPr lang="en-IE" b="0" dirty="0"/>
            <a:t>Support in setting objectives </a:t>
          </a:r>
          <a:r>
            <a:rPr lang="en-IE" b="1" dirty="0"/>
            <a:t>and implementing improvement for quality of interventions and settings</a:t>
          </a:r>
          <a:r>
            <a:rPr lang="en-IE" b="0" dirty="0"/>
            <a:t>.</a:t>
          </a:r>
          <a:endParaRPr lang="en-US" dirty="0"/>
        </a:p>
      </dgm:t>
    </dgm:pt>
    <dgm:pt modelId="{57AD85A2-1F1F-4361-9CC0-EE7B1A77E522}" type="sibTrans" cxnId="{F6D9809A-44BF-4603-872E-DE3C0EBD242E}">
      <dgm:prSet/>
      <dgm:spPr/>
      <dgm:t>
        <a:bodyPr/>
        <a:lstStyle/>
        <a:p>
          <a:endParaRPr lang="en-GB"/>
        </a:p>
      </dgm:t>
    </dgm:pt>
    <dgm:pt modelId="{2C150C35-A2B0-4E86-A9F1-B8CE42CF406A}" type="parTrans" cxnId="{F6D9809A-44BF-4603-872E-DE3C0EBD242E}">
      <dgm:prSet/>
      <dgm:spPr/>
      <dgm:t>
        <a:bodyPr/>
        <a:lstStyle/>
        <a:p>
          <a:endParaRPr lang="en-GB"/>
        </a:p>
      </dgm:t>
    </dgm:pt>
    <dgm:pt modelId="{E5B048BE-F7F3-4E27-ACC4-F71BDDD5BA72}" type="pres">
      <dgm:prSet presAssocID="{EB3DC0D7-BE2C-4D1A-93BD-5DBF6F9EA657}" presName="linear" presStyleCnt="0">
        <dgm:presLayoutVars>
          <dgm:animLvl val="lvl"/>
          <dgm:resizeHandles val="exact"/>
        </dgm:presLayoutVars>
      </dgm:prSet>
      <dgm:spPr/>
    </dgm:pt>
    <dgm:pt modelId="{9CEF0C08-E3C3-4614-A892-A4B10A62D7B2}" type="pres">
      <dgm:prSet presAssocID="{3BB0339D-A4BB-4E42-B4F2-E6EC08595CC8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3966B44-3020-4910-80E6-96CBBC81750C}" type="pres">
      <dgm:prSet presAssocID="{278412A5-8AE0-4D8E-976B-AB352C401B64}" presName="spacer" presStyleCnt="0"/>
      <dgm:spPr/>
    </dgm:pt>
    <dgm:pt modelId="{0E580AB5-A30A-4E81-AE0E-37690A1D9436}" type="pres">
      <dgm:prSet presAssocID="{17CAACE1-AE67-4641-8758-38D0176FEA0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E67E78A-C27A-4F2A-935A-B2AC2BB1E8A7}" type="pres">
      <dgm:prSet presAssocID="{13DA51C4-3C4B-4AC1-B48A-AD1FFC4A59DE}" presName="spacer" presStyleCnt="0"/>
      <dgm:spPr/>
    </dgm:pt>
    <dgm:pt modelId="{8A491FA7-2ACD-41C8-9800-6D6580D968DE}" type="pres">
      <dgm:prSet presAssocID="{90BF78D1-A796-4ED8-A662-0B4CD0CE5D2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E5A9162-1A79-4F01-AFBB-D2A153F75C90}" type="pres">
      <dgm:prSet presAssocID="{5FD6B1B5-59B4-400D-9CA9-CBC8124393AF}" presName="spacer" presStyleCnt="0"/>
      <dgm:spPr/>
    </dgm:pt>
    <dgm:pt modelId="{C16240B8-F41E-4B8A-8ED7-C4CFF95092A5}" type="pres">
      <dgm:prSet presAssocID="{ACED119E-3C60-46B9-98F5-9C0F5D85141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E7FF322-95BE-415B-88EB-000CD625E003}" type="pres">
      <dgm:prSet presAssocID="{CED61B8D-168E-407D-BE9D-5BC9B160B7E4}" presName="spacer" presStyleCnt="0"/>
      <dgm:spPr/>
    </dgm:pt>
    <dgm:pt modelId="{1EEFB470-6C9F-4795-9987-7F5A13EC6DA1}" type="pres">
      <dgm:prSet presAssocID="{8285A713-BFC7-4938-8061-0A04B275CF5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E1F7BED-CFCE-4459-9865-F9A74B4B1A4F}" type="pres">
      <dgm:prSet presAssocID="{505E0506-D492-48F0-8C9D-5303F4645A08}" presName="spacer" presStyleCnt="0"/>
      <dgm:spPr/>
    </dgm:pt>
    <dgm:pt modelId="{C48F9510-A9BB-4867-8EE8-6423D06FD69A}" type="pres">
      <dgm:prSet presAssocID="{4F736EF6-D7C7-487D-9D0D-BCF4E580E61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B95017C-9B7C-4072-BC91-6A4B9F7993FD}" type="pres">
      <dgm:prSet presAssocID="{57AD85A2-1F1F-4361-9CC0-EE7B1A77E522}" presName="spacer" presStyleCnt="0"/>
      <dgm:spPr/>
    </dgm:pt>
    <dgm:pt modelId="{02F58472-AD21-4450-A2BB-27011E3A2D36}" type="pres">
      <dgm:prSet presAssocID="{544FE759-7245-43D9-A8AC-D3AF2FD78EB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AB65A22B-F8A8-461E-BD22-54F742B7A8B5}" type="presOf" srcId="{4F736EF6-D7C7-487D-9D0D-BCF4E580E61B}" destId="{C48F9510-A9BB-4867-8EE8-6423D06FD69A}" srcOrd="0" destOrd="0" presId="urn:microsoft.com/office/officeart/2005/8/layout/vList2"/>
    <dgm:cxn modelId="{677E7C33-D8CD-4F42-A5FE-7E2CCB965D0F}" type="presOf" srcId="{EB3DC0D7-BE2C-4D1A-93BD-5DBF6F9EA657}" destId="{E5B048BE-F7F3-4E27-ACC4-F71BDDD5BA72}" srcOrd="0" destOrd="0" presId="urn:microsoft.com/office/officeart/2005/8/layout/vList2"/>
    <dgm:cxn modelId="{EE0F4962-E546-478C-A2B0-422DDD8E2D0F}" srcId="{EB3DC0D7-BE2C-4D1A-93BD-5DBF6F9EA657}" destId="{8285A713-BFC7-4938-8061-0A04B275CF50}" srcOrd="4" destOrd="0" parTransId="{D0E6471F-A27D-412F-9151-37240EAE39F5}" sibTransId="{505E0506-D492-48F0-8C9D-5303F4645A08}"/>
    <dgm:cxn modelId="{35D32568-EC2A-440E-B279-93AB2765062B}" srcId="{EB3DC0D7-BE2C-4D1A-93BD-5DBF6F9EA657}" destId="{ACED119E-3C60-46B9-98F5-9C0F5D851411}" srcOrd="3" destOrd="0" parTransId="{B66FA05D-F060-4A01-AA37-8585015BECFC}" sibTransId="{CED61B8D-168E-407D-BE9D-5BC9B160B7E4}"/>
    <dgm:cxn modelId="{81297C4F-963C-4C4A-87E7-8CDAB7D05613}" srcId="{EB3DC0D7-BE2C-4D1A-93BD-5DBF6F9EA657}" destId="{544FE759-7245-43D9-A8AC-D3AF2FD78EB4}" srcOrd="6" destOrd="0" parTransId="{E2B5C778-9ACB-4AC0-BDFA-450EC1A7055F}" sibTransId="{0DA3F0CC-512F-4E31-9872-2AB60E05A6C8}"/>
    <dgm:cxn modelId="{A2D04A53-3F6B-49D7-9140-472A346C2FC5}" type="presOf" srcId="{8285A713-BFC7-4938-8061-0A04B275CF50}" destId="{1EEFB470-6C9F-4795-9987-7F5A13EC6DA1}" srcOrd="0" destOrd="0" presId="urn:microsoft.com/office/officeart/2005/8/layout/vList2"/>
    <dgm:cxn modelId="{BC911F55-2DC7-404F-826E-B0C4ECC3B43D}" type="presOf" srcId="{90BF78D1-A796-4ED8-A662-0B4CD0CE5D2E}" destId="{8A491FA7-2ACD-41C8-9800-6D6580D968DE}" srcOrd="0" destOrd="0" presId="urn:microsoft.com/office/officeart/2005/8/layout/vList2"/>
    <dgm:cxn modelId="{BB87FC56-1130-48A4-9245-525AF1801D3B}" srcId="{EB3DC0D7-BE2C-4D1A-93BD-5DBF6F9EA657}" destId="{3BB0339D-A4BB-4E42-B4F2-E6EC08595CC8}" srcOrd="0" destOrd="0" parTransId="{9C5B0106-0CB5-4AAB-B2A2-A887C471A0DC}" sibTransId="{278412A5-8AE0-4D8E-976B-AB352C401B64}"/>
    <dgm:cxn modelId="{7DBFAB90-6E96-4592-8CC4-C52AF09F3999}" srcId="{EB3DC0D7-BE2C-4D1A-93BD-5DBF6F9EA657}" destId="{17CAACE1-AE67-4641-8758-38D0176FEA0D}" srcOrd="1" destOrd="0" parTransId="{69B0B27E-F285-4D41-BB44-9BF69147C55C}" sibTransId="{13DA51C4-3C4B-4AC1-B48A-AD1FFC4A59DE}"/>
    <dgm:cxn modelId="{F6D9809A-44BF-4603-872E-DE3C0EBD242E}" srcId="{EB3DC0D7-BE2C-4D1A-93BD-5DBF6F9EA657}" destId="{4F736EF6-D7C7-487D-9D0D-BCF4E580E61B}" srcOrd="5" destOrd="0" parTransId="{2C150C35-A2B0-4E86-A9F1-B8CE42CF406A}" sibTransId="{57AD85A2-1F1F-4361-9CC0-EE7B1A77E522}"/>
    <dgm:cxn modelId="{18769CA3-EE49-4F09-8B88-B870667A4250}" type="presOf" srcId="{3BB0339D-A4BB-4E42-B4F2-E6EC08595CC8}" destId="{9CEF0C08-E3C3-4614-A892-A4B10A62D7B2}" srcOrd="0" destOrd="0" presId="urn:microsoft.com/office/officeart/2005/8/layout/vList2"/>
    <dgm:cxn modelId="{7E86ABB5-18A5-4295-9127-9B7702171F6C}" type="presOf" srcId="{544FE759-7245-43D9-A8AC-D3AF2FD78EB4}" destId="{02F58472-AD21-4450-A2BB-27011E3A2D36}" srcOrd="0" destOrd="0" presId="urn:microsoft.com/office/officeart/2005/8/layout/vList2"/>
    <dgm:cxn modelId="{AB9ACAE0-B5F1-4BC5-B66C-654D3F188D99}" srcId="{EB3DC0D7-BE2C-4D1A-93BD-5DBF6F9EA657}" destId="{90BF78D1-A796-4ED8-A662-0B4CD0CE5D2E}" srcOrd="2" destOrd="0" parTransId="{B7DAD863-3BE4-4837-BC88-5CA6B7EF5798}" sibTransId="{5FD6B1B5-59B4-400D-9CA9-CBC8124393AF}"/>
    <dgm:cxn modelId="{64A8E8F2-5304-4EE0-80CF-14041C92A271}" type="presOf" srcId="{17CAACE1-AE67-4641-8758-38D0176FEA0D}" destId="{0E580AB5-A30A-4E81-AE0E-37690A1D9436}" srcOrd="0" destOrd="0" presId="urn:microsoft.com/office/officeart/2005/8/layout/vList2"/>
    <dgm:cxn modelId="{10D505F5-1A53-4177-9D96-2F0CB3FC3CBA}" type="presOf" srcId="{ACED119E-3C60-46B9-98F5-9C0F5D851411}" destId="{C16240B8-F41E-4B8A-8ED7-C4CFF95092A5}" srcOrd="0" destOrd="0" presId="urn:microsoft.com/office/officeart/2005/8/layout/vList2"/>
    <dgm:cxn modelId="{8C5DDE03-624A-4514-BAD8-4A4AADBF3FDC}" type="presParOf" srcId="{E5B048BE-F7F3-4E27-ACC4-F71BDDD5BA72}" destId="{9CEF0C08-E3C3-4614-A892-A4B10A62D7B2}" srcOrd="0" destOrd="0" presId="urn:microsoft.com/office/officeart/2005/8/layout/vList2"/>
    <dgm:cxn modelId="{1389813B-C2B9-4748-A1F2-20C1106E0979}" type="presParOf" srcId="{E5B048BE-F7F3-4E27-ACC4-F71BDDD5BA72}" destId="{13966B44-3020-4910-80E6-96CBBC81750C}" srcOrd="1" destOrd="0" presId="urn:microsoft.com/office/officeart/2005/8/layout/vList2"/>
    <dgm:cxn modelId="{6894D663-628D-4D65-B973-6F8814774F85}" type="presParOf" srcId="{E5B048BE-F7F3-4E27-ACC4-F71BDDD5BA72}" destId="{0E580AB5-A30A-4E81-AE0E-37690A1D9436}" srcOrd="2" destOrd="0" presId="urn:microsoft.com/office/officeart/2005/8/layout/vList2"/>
    <dgm:cxn modelId="{C400E507-AA95-4730-927D-C26065B41F49}" type="presParOf" srcId="{E5B048BE-F7F3-4E27-ACC4-F71BDDD5BA72}" destId="{7E67E78A-C27A-4F2A-935A-B2AC2BB1E8A7}" srcOrd="3" destOrd="0" presId="urn:microsoft.com/office/officeart/2005/8/layout/vList2"/>
    <dgm:cxn modelId="{B49205B2-0190-4089-AE9B-5290C7AEC3EB}" type="presParOf" srcId="{E5B048BE-F7F3-4E27-ACC4-F71BDDD5BA72}" destId="{8A491FA7-2ACD-41C8-9800-6D6580D968DE}" srcOrd="4" destOrd="0" presId="urn:microsoft.com/office/officeart/2005/8/layout/vList2"/>
    <dgm:cxn modelId="{FD09A9E9-4362-47D9-A3A4-33DBEE249FAB}" type="presParOf" srcId="{E5B048BE-F7F3-4E27-ACC4-F71BDDD5BA72}" destId="{1E5A9162-1A79-4F01-AFBB-D2A153F75C90}" srcOrd="5" destOrd="0" presId="urn:microsoft.com/office/officeart/2005/8/layout/vList2"/>
    <dgm:cxn modelId="{082368C6-47C8-4EDC-ADB0-1DF91E926FC5}" type="presParOf" srcId="{E5B048BE-F7F3-4E27-ACC4-F71BDDD5BA72}" destId="{C16240B8-F41E-4B8A-8ED7-C4CFF95092A5}" srcOrd="6" destOrd="0" presId="urn:microsoft.com/office/officeart/2005/8/layout/vList2"/>
    <dgm:cxn modelId="{8016BA69-D66A-4C42-8861-1CC52333B427}" type="presParOf" srcId="{E5B048BE-F7F3-4E27-ACC4-F71BDDD5BA72}" destId="{1E7FF322-95BE-415B-88EB-000CD625E003}" srcOrd="7" destOrd="0" presId="urn:microsoft.com/office/officeart/2005/8/layout/vList2"/>
    <dgm:cxn modelId="{4BBA803F-5054-476C-B1EC-F48EE777F3D8}" type="presParOf" srcId="{E5B048BE-F7F3-4E27-ACC4-F71BDDD5BA72}" destId="{1EEFB470-6C9F-4795-9987-7F5A13EC6DA1}" srcOrd="8" destOrd="0" presId="urn:microsoft.com/office/officeart/2005/8/layout/vList2"/>
    <dgm:cxn modelId="{0E7A181D-846F-44B1-B78A-8E40D242182A}" type="presParOf" srcId="{E5B048BE-F7F3-4E27-ACC4-F71BDDD5BA72}" destId="{7E1F7BED-CFCE-4459-9865-F9A74B4B1A4F}" srcOrd="9" destOrd="0" presId="urn:microsoft.com/office/officeart/2005/8/layout/vList2"/>
    <dgm:cxn modelId="{1C0CDDBC-8D69-471D-8398-2ED545A5B364}" type="presParOf" srcId="{E5B048BE-F7F3-4E27-ACC4-F71BDDD5BA72}" destId="{C48F9510-A9BB-4867-8EE8-6423D06FD69A}" srcOrd="10" destOrd="0" presId="urn:microsoft.com/office/officeart/2005/8/layout/vList2"/>
    <dgm:cxn modelId="{623D3532-00F4-45AA-A6A1-1EDCE24B73F3}" type="presParOf" srcId="{E5B048BE-F7F3-4E27-ACC4-F71BDDD5BA72}" destId="{AB95017C-9B7C-4072-BC91-6A4B9F7993FD}" srcOrd="11" destOrd="0" presId="urn:microsoft.com/office/officeart/2005/8/layout/vList2"/>
    <dgm:cxn modelId="{BB39DDD7-3AC1-445C-97A6-E2E1767E8053}" type="presParOf" srcId="{E5B048BE-F7F3-4E27-ACC4-F71BDDD5BA72}" destId="{02F58472-AD21-4450-A2BB-27011E3A2D3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F0C08-E3C3-4614-A892-A4B10A62D7B2}">
      <dsp:nvSpPr>
        <dsp:cNvPr id="0" name=""/>
        <dsp:cNvSpPr/>
      </dsp:nvSpPr>
      <dsp:spPr>
        <a:xfrm>
          <a:off x="0" y="84372"/>
          <a:ext cx="4255343" cy="742035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/>
            <a:t>Prevention and health promotion</a:t>
          </a:r>
          <a:br>
            <a:rPr lang="en-IE" sz="1100" kern="1200" dirty="0"/>
          </a:br>
          <a:r>
            <a:rPr lang="en-IE" sz="1100" b="0" kern="1200" dirty="0"/>
            <a:t>Guidance on preventing drug use and promoting safer communities.</a:t>
          </a:r>
          <a:endParaRPr lang="en-US" sz="1100" kern="1200" dirty="0"/>
        </a:p>
      </dsp:txBody>
      <dsp:txXfrm>
        <a:off x="36223" y="120595"/>
        <a:ext cx="4182897" cy="669589"/>
      </dsp:txXfrm>
    </dsp:sp>
    <dsp:sp modelId="{0E580AB5-A30A-4E81-AE0E-37690A1D9436}">
      <dsp:nvSpPr>
        <dsp:cNvPr id="0" name=""/>
        <dsp:cNvSpPr/>
      </dsp:nvSpPr>
      <dsp:spPr>
        <a:xfrm>
          <a:off x="0" y="858088"/>
          <a:ext cx="4255343" cy="742035"/>
        </a:xfrm>
        <a:prstGeom prst="round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/>
            <a:t>Treatment and reintegration</a:t>
          </a:r>
          <a:br>
            <a:rPr lang="en-IE" sz="1100" kern="1200" dirty="0"/>
          </a:br>
          <a:r>
            <a:rPr lang="en-IE" sz="1100" kern="1200" dirty="0"/>
            <a:t>Evidence synthesis </a:t>
          </a:r>
          <a:r>
            <a:rPr lang="en-IE" sz="1100" b="0" kern="1200" dirty="0"/>
            <a:t>for effective care, recovery, and social reintegration.</a:t>
          </a:r>
          <a:endParaRPr lang="en-US" sz="1100" kern="1200" dirty="0"/>
        </a:p>
      </dsp:txBody>
      <dsp:txXfrm>
        <a:off x="36223" y="894311"/>
        <a:ext cx="4182897" cy="669589"/>
      </dsp:txXfrm>
    </dsp:sp>
    <dsp:sp modelId="{8A491FA7-2ACD-41C8-9800-6D6580D968DE}">
      <dsp:nvSpPr>
        <dsp:cNvPr id="0" name=""/>
        <dsp:cNvSpPr/>
      </dsp:nvSpPr>
      <dsp:spPr>
        <a:xfrm>
          <a:off x="0" y="1631804"/>
          <a:ext cx="4255343" cy="742035"/>
        </a:xfrm>
        <a:prstGeom prst="round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/>
            <a:t>Harm reduction</a:t>
          </a:r>
          <a:br>
            <a:rPr lang="en-IE" sz="1100" kern="1200" dirty="0"/>
          </a:br>
          <a:r>
            <a:rPr lang="en-IE" sz="1100" kern="1200" dirty="0"/>
            <a:t>Supports interventions </a:t>
          </a:r>
          <a:r>
            <a:rPr lang="en-IE" sz="1100" b="0" kern="1200" dirty="0"/>
            <a:t>to reduce the adverse consequences of drug use.</a:t>
          </a:r>
          <a:endParaRPr lang="en-US" sz="1100" kern="1200" dirty="0"/>
        </a:p>
      </dsp:txBody>
      <dsp:txXfrm>
        <a:off x="36223" y="1668027"/>
        <a:ext cx="4182897" cy="669589"/>
      </dsp:txXfrm>
    </dsp:sp>
    <dsp:sp modelId="{C16240B8-F41E-4B8A-8ED7-C4CFF95092A5}">
      <dsp:nvSpPr>
        <dsp:cNvPr id="0" name=""/>
        <dsp:cNvSpPr/>
      </dsp:nvSpPr>
      <dsp:spPr>
        <a:xfrm>
          <a:off x="0" y="2405520"/>
          <a:ext cx="4255343" cy="742035"/>
        </a:xfrm>
        <a:prstGeom prst="roundRect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Social Reintegration</a:t>
          </a:r>
          <a:br>
            <a:rPr lang="en-GB" sz="1100" b="1" kern="1200" dirty="0"/>
          </a:br>
          <a:r>
            <a:rPr lang="en-GB" sz="1100" kern="1200" dirty="0"/>
            <a:t>Providing opportunities for all individuals to fully realise their potential and contribute to society, regardless of their starting point or life circumstances.</a:t>
          </a:r>
        </a:p>
      </dsp:txBody>
      <dsp:txXfrm>
        <a:off x="36223" y="2441743"/>
        <a:ext cx="4182897" cy="669589"/>
      </dsp:txXfrm>
    </dsp:sp>
    <dsp:sp modelId="{1EEFB470-6C9F-4795-9987-7F5A13EC6DA1}">
      <dsp:nvSpPr>
        <dsp:cNvPr id="0" name=""/>
        <dsp:cNvSpPr/>
      </dsp:nvSpPr>
      <dsp:spPr>
        <a:xfrm>
          <a:off x="0" y="3179235"/>
          <a:ext cx="4255343" cy="742035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/>
            <a:t>Training and capacity building</a:t>
          </a:r>
          <a:br>
            <a:rPr lang="en-IE" sz="1100" kern="1200" dirty="0"/>
          </a:br>
          <a:r>
            <a:rPr lang="en-IE" sz="1100" b="0" kern="1200" dirty="0"/>
            <a:t>Webinars, expert exchange, and professional </a:t>
          </a:r>
          <a:r>
            <a:rPr lang="en-IE" sz="1100" b="1" kern="1200" dirty="0"/>
            <a:t>Knowledge sharing</a:t>
          </a:r>
          <a:br>
            <a:rPr lang="en-IE" sz="1100" kern="1200" dirty="0"/>
          </a:br>
          <a:r>
            <a:rPr lang="en-IE" sz="1100" b="0" kern="1200" dirty="0"/>
            <a:t>Reports, digital publications, and expert insights.</a:t>
          </a:r>
          <a:endParaRPr lang="en-US" sz="1100" kern="1200" dirty="0"/>
        </a:p>
      </dsp:txBody>
      <dsp:txXfrm>
        <a:off x="36223" y="3215458"/>
        <a:ext cx="4182897" cy="669589"/>
      </dsp:txXfrm>
    </dsp:sp>
    <dsp:sp modelId="{C48F9510-A9BB-4867-8EE8-6423D06FD69A}">
      <dsp:nvSpPr>
        <dsp:cNvPr id="0" name=""/>
        <dsp:cNvSpPr/>
      </dsp:nvSpPr>
      <dsp:spPr>
        <a:xfrm>
          <a:off x="0" y="3952951"/>
          <a:ext cx="4255343" cy="742035"/>
        </a:xfrm>
        <a:prstGeom prst="round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Implementation Support:</a:t>
          </a:r>
          <a:br>
            <a:rPr lang="en-GB" sz="1100" kern="1200" dirty="0"/>
          </a:br>
          <a:r>
            <a:rPr lang="en-IE" sz="1100" b="0" kern="1200" dirty="0"/>
            <a:t>Support in setting objectives </a:t>
          </a:r>
          <a:r>
            <a:rPr lang="en-IE" sz="1100" b="1" kern="1200" dirty="0"/>
            <a:t>and implementing improvement for quality of interventions and settings</a:t>
          </a:r>
          <a:r>
            <a:rPr lang="en-IE" sz="1100" b="0" kern="1200" dirty="0"/>
            <a:t>.</a:t>
          </a:r>
          <a:endParaRPr lang="en-US" sz="1100" kern="1200" dirty="0"/>
        </a:p>
      </dsp:txBody>
      <dsp:txXfrm>
        <a:off x="36223" y="3989174"/>
        <a:ext cx="4182897" cy="669589"/>
      </dsp:txXfrm>
    </dsp:sp>
    <dsp:sp modelId="{02F58472-AD21-4450-A2BB-27011E3A2D36}">
      <dsp:nvSpPr>
        <dsp:cNvPr id="0" name=""/>
        <dsp:cNvSpPr/>
      </dsp:nvSpPr>
      <dsp:spPr>
        <a:xfrm>
          <a:off x="0" y="4726667"/>
          <a:ext cx="4255343" cy="742035"/>
        </a:xfrm>
        <a:prstGeom prst="round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/>
            <a:t>International cooperation</a:t>
          </a:r>
          <a:br>
            <a:rPr lang="en-IE" sz="1100" kern="1200" dirty="0"/>
          </a:br>
          <a:r>
            <a:rPr lang="en-IE" sz="1100" kern="1200" dirty="0"/>
            <a:t>Support for global health efforts and EU strategies.</a:t>
          </a:r>
          <a:endParaRPr lang="en-US" sz="1100" kern="1200" dirty="0"/>
        </a:p>
      </dsp:txBody>
      <dsp:txXfrm>
        <a:off x="36223" y="4762890"/>
        <a:ext cx="4182897" cy="669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5C6BE-B966-4688-A1D1-4CD20FBE6C1B}" type="datetimeFigureOut">
              <a:rPr lang="en-GB" smtClean="0"/>
              <a:t>05/12/2025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3D685-0179-4F3A-81DC-2BAF81017B1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52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22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Trainings: </a:t>
            </a:r>
          </a:p>
          <a:p>
            <a:endParaRPr lang="en-I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 #6: 01/07 - 14/10</a:t>
            </a:r>
          </a:p>
          <a:p>
            <a:endParaRPr lang="en-I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 #7: 08/09 – 21/11</a:t>
            </a:r>
          </a:p>
          <a:p>
            <a:endParaRPr lang="en-I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 #8: 29/09 – 03/12</a:t>
            </a:r>
            <a:endParaRPr lang="en-IE" sz="1200"/>
          </a:p>
          <a:p>
            <a:endParaRPr lang="en-IE" sz="1200"/>
          </a:p>
          <a:p>
            <a:endParaRPr lang="en-IE" sz="1200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3D685-0179-4F3A-81DC-2BAF81017B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169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A5177-F2CA-F6ED-8E40-04E94DE2D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57C57D-C646-F8A8-7433-F56EF322E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80B62A-C941-99B1-71FF-9E1987E65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Trainings: </a:t>
            </a:r>
          </a:p>
          <a:p>
            <a:endParaRPr lang="en-I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 #6: 01/07 - 14/10</a:t>
            </a:r>
          </a:p>
          <a:p>
            <a:endParaRPr lang="en-I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 #7: 08/09 – 21/11</a:t>
            </a:r>
          </a:p>
          <a:p>
            <a:endParaRPr lang="en-I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 #8: 29/09 – 03/12</a:t>
            </a:r>
            <a:endParaRPr lang="en-IE" sz="1200"/>
          </a:p>
          <a:p>
            <a:endParaRPr lang="en-IE" sz="1200"/>
          </a:p>
          <a:p>
            <a:endParaRPr lang="en-IE" sz="1200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EE277-B29F-93AB-165F-D986DC0AE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3D685-0179-4F3A-81DC-2BAF81017B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09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Graphics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Placeholder 83">
            <a:extLst>
              <a:ext uri="{FF2B5EF4-FFF2-40B4-BE49-F238E27FC236}">
                <a16:creationId xmlns:a16="http://schemas.microsoft.com/office/drawing/2014/main" id="{E319FCE3-CB95-9D40-60DD-99D729FAE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9E2EFDE-8DB0-9017-7266-845F76E85342}"/>
              </a:ext>
            </a:extLst>
          </p:cNvPr>
          <p:cNvGrpSpPr/>
          <p:nvPr userDrawn="1"/>
        </p:nvGrpSpPr>
        <p:grpSpPr>
          <a:xfrm>
            <a:off x="3371850" y="4709989"/>
            <a:ext cx="8820149" cy="2148012"/>
            <a:chOff x="3389310" y="4714241"/>
            <a:chExt cx="8802689" cy="214376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5973B2-E00C-2A62-EC32-B5F171015764}"/>
                </a:ext>
              </a:extLst>
            </p:cNvPr>
            <p:cNvSpPr/>
            <p:nvPr userDrawn="1"/>
          </p:nvSpPr>
          <p:spPr>
            <a:xfrm>
              <a:off x="338931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8189902-AB52-310D-3638-5BB3A8166D27}"/>
                </a:ext>
              </a:extLst>
            </p:cNvPr>
            <p:cNvSpPr/>
            <p:nvPr userDrawn="1"/>
          </p:nvSpPr>
          <p:spPr>
            <a:xfrm rot="16200000">
              <a:off x="5608954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30BE99F-402B-0E6F-8384-6BEC0FBF1115}"/>
                </a:ext>
              </a:extLst>
            </p:cNvPr>
            <p:cNvSpPr/>
            <p:nvPr userDrawn="1"/>
          </p:nvSpPr>
          <p:spPr>
            <a:xfrm rot="10800000">
              <a:off x="7828597" y="4714241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4AAB2A-FC23-9043-CF2B-C5D98591D762}"/>
                </a:ext>
              </a:extLst>
            </p:cNvPr>
            <p:cNvSpPr/>
            <p:nvPr userDrawn="1"/>
          </p:nvSpPr>
          <p:spPr>
            <a:xfrm rot="5400000">
              <a:off x="1004824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Date Placeholder 78">
            <a:extLst>
              <a:ext uri="{FF2B5EF4-FFF2-40B4-BE49-F238E27FC236}">
                <a16:creationId xmlns:a16="http://schemas.microsoft.com/office/drawing/2014/main" id="{06924495-DE6C-3B99-6ED0-819B6F0E3D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C07FE07-BC03-46E4-85B1-6FDF19231763}" type="datetime3">
              <a:rPr lang="en-US" smtClean="0"/>
              <a:t>5 December 2025</a:t>
            </a:fld>
            <a:endParaRPr lang="en-GB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159895C-35F8-3118-2F53-10F0D4CA9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72" name="Text Placeholder 81">
            <a:extLst>
              <a:ext uri="{FF2B5EF4-FFF2-40B4-BE49-F238E27FC236}">
                <a16:creationId xmlns:a16="http://schemas.microsoft.com/office/drawing/2014/main" id="{1D024D66-127A-FB2D-89B6-C8B096F61E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3" name="Text Placeholder 81">
            <a:extLst>
              <a:ext uri="{FF2B5EF4-FFF2-40B4-BE49-F238E27FC236}">
                <a16:creationId xmlns:a16="http://schemas.microsoft.com/office/drawing/2014/main" id="{20C7066D-A9E7-2C03-0495-4695B27E5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56427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ink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480C92D-B1DB-B2F5-34EB-438DB3E52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8840" y="0"/>
            <a:ext cx="8763160" cy="6858000"/>
          </a:xfrm>
          <a:custGeom>
            <a:avLst/>
            <a:gdLst>
              <a:gd name="connsiteX0" fmla="*/ 0 w 8763160"/>
              <a:gd name="connsiteY0" fmla="*/ 0 h 6858000"/>
              <a:gd name="connsiteX1" fmla="*/ 8763160 w 8763160"/>
              <a:gd name="connsiteY1" fmla="*/ 0 h 6858000"/>
              <a:gd name="connsiteX2" fmla="*/ 8763160 w 8763160"/>
              <a:gd name="connsiteY2" fmla="*/ 6858000 h 6858000"/>
              <a:gd name="connsiteX3" fmla="*/ 375 w 8763160"/>
              <a:gd name="connsiteY3" fmla="*/ 6858000 h 6858000"/>
              <a:gd name="connsiteX4" fmla="*/ 176770 w 8763160"/>
              <a:gd name="connsiteY4" fmla="*/ 6853540 h 6858000"/>
              <a:gd name="connsiteX5" fmla="*/ 3429161 w 8763160"/>
              <a:gd name="connsiteY5" fmla="*/ 3429174 h 6858000"/>
              <a:gd name="connsiteX6" fmla="*/ 0 w 876316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160" h="6858000">
                <a:moveTo>
                  <a:pt x="0" y="0"/>
                </a:moveTo>
                <a:lnTo>
                  <a:pt x="8763160" y="0"/>
                </a:lnTo>
                <a:lnTo>
                  <a:pt x="8763160" y="6858000"/>
                </a:lnTo>
                <a:lnTo>
                  <a:pt x="375" y="6858000"/>
                </a:lnTo>
                <a:lnTo>
                  <a:pt x="176770" y="6853540"/>
                </a:lnTo>
                <a:cubicBezTo>
                  <a:pt x="1988348" y="6761717"/>
                  <a:pt x="3429161" y="5263883"/>
                  <a:pt x="3429161" y="3429174"/>
                </a:cubicBezTo>
                <a:cubicBezTo>
                  <a:pt x="3429161" y="1535281"/>
                  <a:pt x="1893893" y="0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 rIns="72000">
            <a:noAutofit/>
          </a:bodyPr>
          <a:lstStyle>
            <a:lvl1pPr algn="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AF3658-5A89-31C5-A596-50B58675ADF8}"/>
              </a:ext>
            </a:extLst>
          </p:cNvPr>
          <p:cNvSpPr/>
          <p:nvPr userDrawn="1"/>
        </p:nvSpPr>
        <p:spPr>
          <a:xfrm rot="108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73375"/>
            <a:ext cx="5880100" cy="163829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916486"/>
            <a:ext cx="5446713" cy="827089"/>
          </a:xfrm>
        </p:spPr>
        <p:txBody>
          <a:bodyPr/>
          <a:lstStyle>
            <a:lvl1pPr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9712C7-A7A4-445B-5F7F-620DA8199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39023"/>
            <a:ext cx="3263900" cy="2339102"/>
          </a:xfrm>
        </p:spPr>
        <p:txBody>
          <a:bodyPr wrap="square">
            <a:spAutoFit/>
          </a:bodyPr>
          <a:lstStyle>
            <a:lvl1pPr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  <p:grpSp>
        <p:nvGrpSpPr>
          <p:cNvPr id="16" name="Graphic 6">
            <a:extLst>
              <a:ext uri="{FF2B5EF4-FFF2-40B4-BE49-F238E27FC236}">
                <a16:creationId xmlns:a16="http://schemas.microsoft.com/office/drawing/2014/main" id="{1BD7E3E2-C99D-139C-EC12-7494907876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2DC9DCC-CAEC-7975-4DF2-3F4728B22213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BC25180-A645-F672-2299-1C3E9D04366D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414B3F6-9D68-0EBF-E794-914857FB1964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565A84-4D86-749B-D539-205B60648716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958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C7009-89F5-26AD-CA02-C839EAB928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42917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858001 w 12192000"/>
              <a:gd name="connsiteY3" fmla="*/ 6858000 h 6858000"/>
              <a:gd name="connsiteX4" fmla="*/ 6858001 w 12192000"/>
              <a:gd name="connsiteY4" fmla="*/ 3428827 h 6858000"/>
              <a:gd name="connsiteX5" fmla="*/ 3429174 w 12192000"/>
              <a:gd name="connsiteY5" fmla="*/ 0 h 6858000"/>
              <a:gd name="connsiteX6" fmla="*/ 0 w 12192000"/>
              <a:gd name="connsiteY6" fmla="*/ 0 h 6858000"/>
              <a:gd name="connsiteX7" fmla="*/ 3429174 w 12192000"/>
              <a:gd name="connsiteY7" fmla="*/ 0 h 6858000"/>
              <a:gd name="connsiteX8" fmla="*/ 0 w 12192000"/>
              <a:gd name="connsiteY8" fmla="*/ 34291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42917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858001" y="6858000"/>
                </a:lnTo>
                <a:lnTo>
                  <a:pt x="6858001" y="3428827"/>
                </a:lnTo>
                <a:cubicBezTo>
                  <a:pt x="6858001" y="1535268"/>
                  <a:pt x="5323067" y="0"/>
                  <a:pt x="3429174" y="0"/>
                </a:cubicBezTo>
                <a:close/>
                <a:moveTo>
                  <a:pt x="0" y="0"/>
                </a:moveTo>
                <a:lnTo>
                  <a:pt x="3429174" y="0"/>
                </a:lnTo>
                <a:cubicBezTo>
                  <a:pt x="1535281" y="0"/>
                  <a:pt x="0" y="1535268"/>
                  <a:pt x="0" y="342916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 rIns="72000">
            <a:noAutofit/>
          </a:bodyPr>
          <a:lstStyle>
            <a:lvl1pPr algn="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957D976-6526-4C35-7F8B-B2D00D62077E}"/>
              </a:ext>
            </a:extLst>
          </p:cNvPr>
          <p:cNvSpPr/>
          <p:nvPr userDrawn="1"/>
        </p:nvSpPr>
        <p:spPr>
          <a:xfrm rot="54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4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2873375"/>
            <a:ext cx="5880100" cy="163829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5644" y="4916486"/>
            <a:ext cx="5446713" cy="827089"/>
          </a:xfrm>
        </p:spPr>
        <p:txBody>
          <a:bodyPr/>
          <a:lstStyle>
            <a:lvl1pPr algn="ctr"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9712C7-A7A4-445B-5F7F-620DA8199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7050" y="439023"/>
            <a:ext cx="3263900" cy="2339102"/>
          </a:xfrm>
        </p:spPr>
        <p:txBody>
          <a:bodyPr wrap="square">
            <a:spAutoFit/>
          </a:bodyPr>
          <a:lstStyle>
            <a:lvl1pPr algn="ctr"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  <p:grpSp>
        <p:nvGrpSpPr>
          <p:cNvPr id="16" name="Graphic 6">
            <a:extLst>
              <a:ext uri="{FF2B5EF4-FFF2-40B4-BE49-F238E27FC236}">
                <a16:creationId xmlns:a16="http://schemas.microsoft.com/office/drawing/2014/main" id="{1BD7E3E2-C99D-139C-EC12-7494907876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2DC9DCC-CAEC-7975-4DF2-3F4728B22213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BC25180-A645-F672-2299-1C3E9D04366D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414B3F6-9D68-0EBF-E794-914857FB1964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565A84-4D86-749B-D539-205B60648716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22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 Blu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480C92D-B1DB-B2F5-34EB-438DB3E52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8840" y="0"/>
            <a:ext cx="8763160" cy="6858000"/>
          </a:xfrm>
          <a:custGeom>
            <a:avLst/>
            <a:gdLst>
              <a:gd name="connsiteX0" fmla="*/ 0 w 8763160"/>
              <a:gd name="connsiteY0" fmla="*/ 0 h 6858000"/>
              <a:gd name="connsiteX1" fmla="*/ 8763160 w 8763160"/>
              <a:gd name="connsiteY1" fmla="*/ 0 h 6858000"/>
              <a:gd name="connsiteX2" fmla="*/ 8763160 w 8763160"/>
              <a:gd name="connsiteY2" fmla="*/ 6858000 h 6858000"/>
              <a:gd name="connsiteX3" fmla="*/ 375 w 8763160"/>
              <a:gd name="connsiteY3" fmla="*/ 6858000 h 6858000"/>
              <a:gd name="connsiteX4" fmla="*/ 176770 w 8763160"/>
              <a:gd name="connsiteY4" fmla="*/ 6853540 h 6858000"/>
              <a:gd name="connsiteX5" fmla="*/ 3429161 w 8763160"/>
              <a:gd name="connsiteY5" fmla="*/ 3429174 h 6858000"/>
              <a:gd name="connsiteX6" fmla="*/ 0 w 876316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160" h="6858000">
                <a:moveTo>
                  <a:pt x="0" y="0"/>
                </a:moveTo>
                <a:lnTo>
                  <a:pt x="8763160" y="0"/>
                </a:lnTo>
                <a:lnTo>
                  <a:pt x="8763160" y="6858000"/>
                </a:lnTo>
                <a:lnTo>
                  <a:pt x="375" y="6858000"/>
                </a:lnTo>
                <a:lnTo>
                  <a:pt x="176770" y="6853540"/>
                </a:lnTo>
                <a:cubicBezTo>
                  <a:pt x="1988348" y="6761717"/>
                  <a:pt x="3429161" y="5263883"/>
                  <a:pt x="3429161" y="3429174"/>
                </a:cubicBezTo>
                <a:cubicBezTo>
                  <a:pt x="3429161" y="1535281"/>
                  <a:pt x="1893893" y="0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 rIns="72000">
            <a:noAutofit/>
          </a:bodyPr>
          <a:lstStyle>
            <a:lvl1pPr algn="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AF3658-5A89-31C5-A596-50B58675ADF8}"/>
              </a:ext>
            </a:extLst>
          </p:cNvPr>
          <p:cNvSpPr/>
          <p:nvPr userDrawn="1"/>
        </p:nvSpPr>
        <p:spPr>
          <a:xfrm rot="108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tx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73375"/>
            <a:ext cx="5880100" cy="16382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916486"/>
            <a:ext cx="5446713" cy="827089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25A42D6A-F984-AED3-379C-1274C9F735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5C1010-894D-F45C-C339-6E7CB5AE5A78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7E359D7-8DD3-4C01-08F5-C29993B5B71D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720F1B8-43EA-1335-AA6E-099687FAECD6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85F72DF-14B3-2DB2-C92E-9ED8D1C687D9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F906006-B41F-5537-A729-B0CA001E28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39023"/>
            <a:ext cx="3263900" cy="2339102"/>
          </a:xfrm>
        </p:spPr>
        <p:txBody>
          <a:bodyPr wrap="square">
            <a:spAutoFit/>
          </a:bodyPr>
          <a:lstStyle>
            <a:lvl1pPr>
              <a:defRPr sz="15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2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adient + Image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AF3658-5A89-31C5-A596-50B58675ADF8}"/>
              </a:ext>
            </a:extLst>
          </p:cNvPr>
          <p:cNvSpPr/>
          <p:nvPr userDrawn="1"/>
        </p:nvSpPr>
        <p:spPr>
          <a:xfrm rot="108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bg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73375"/>
            <a:ext cx="5880100" cy="163829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916486"/>
            <a:ext cx="5446713" cy="82708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40B4A252-22DA-5782-42B1-5C8DD41504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DC18308-20A2-3A18-F1F0-F3DCED74CFB5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A293C22-5D75-3F66-5B36-0CE29E717235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FCD6FAC-CD40-2652-E630-0661F797D6D4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135A27E-C2DB-DA29-9AB0-C18C322582E0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2C2F20F-9A4D-13A2-C4CD-7AFF4A1F7C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39023"/>
            <a:ext cx="3263900" cy="2339102"/>
          </a:xfrm>
        </p:spPr>
        <p:txBody>
          <a:bodyPr wrap="square">
            <a:spAutoFit/>
          </a:bodyPr>
          <a:lstStyle>
            <a:lvl1pPr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8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DBF06D5-5AC3-13C1-3D9A-C65125B0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35181-0458-5032-C39C-7393E3D0CA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A1E11E-B140-A456-DEA3-CAB9F1FBD8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1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3D16F6-FED7-16A8-0739-ECC247F7B2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13487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94331-AA51-B53E-9FDD-43D23BFEFD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930400"/>
            <a:ext cx="3487738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B2536F-35F7-0A32-67C1-DEBA22A6EA1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52131" y="1930400"/>
            <a:ext cx="3487738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347280-344C-48AA-04BC-6963AAA7F2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72462" y="1930400"/>
            <a:ext cx="3487738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B080FF-6E80-C984-A1CE-6B8DED05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E249B-6962-1FC5-9BC5-1FB4C1A4E7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3D16F6-FED7-16A8-0739-ECC247F7B2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372379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B8C7F2-419A-EA4B-80C1-D463D00EB1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2958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D03A0F-2DE3-49B5-F975-A2A42B6EE7F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253537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EA03DCB-C241-A10F-BD3B-B7C708C3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606EC6-3999-43CA-40C4-37F7C57377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B7FDB9-4D38-7ABB-29D7-A16BD2F505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211" y="5308711"/>
            <a:ext cx="11331578" cy="676165"/>
          </a:xfrm>
          <a:custGeom>
            <a:avLst/>
            <a:gdLst>
              <a:gd name="connsiteX0" fmla="*/ 0 w 11331578"/>
              <a:gd name="connsiteY0" fmla="*/ 0 h 676165"/>
              <a:gd name="connsiteX1" fmla="*/ 292102 w 11331578"/>
              <a:gd name="connsiteY1" fmla="*/ 0 h 676165"/>
              <a:gd name="connsiteX2" fmla="*/ 1783480 w 11331578"/>
              <a:gd name="connsiteY2" fmla="*/ 0 h 676165"/>
              <a:gd name="connsiteX3" fmla="*/ 2075582 w 11331578"/>
              <a:gd name="connsiteY3" fmla="*/ 0 h 676165"/>
              <a:gd name="connsiteX4" fmla="*/ 8579831 w 11331578"/>
              <a:gd name="connsiteY4" fmla="*/ 0 h 676165"/>
              <a:gd name="connsiteX5" fmla="*/ 8716928 w 11331578"/>
              <a:gd name="connsiteY5" fmla="*/ 0 h 676165"/>
              <a:gd name="connsiteX6" fmla="*/ 8871933 w 11331578"/>
              <a:gd name="connsiteY6" fmla="*/ 0 h 676165"/>
              <a:gd name="connsiteX7" fmla="*/ 8917898 w 11331578"/>
              <a:gd name="connsiteY7" fmla="*/ 0 h 676165"/>
              <a:gd name="connsiteX8" fmla="*/ 9009030 w 11331578"/>
              <a:gd name="connsiteY8" fmla="*/ 0 h 676165"/>
              <a:gd name="connsiteX9" fmla="*/ 9210000 w 11331578"/>
              <a:gd name="connsiteY9" fmla="*/ 0 h 676165"/>
              <a:gd name="connsiteX10" fmla="*/ 10363311 w 11331578"/>
              <a:gd name="connsiteY10" fmla="*/ 0 h 676165"/>
              <a:gd name="connsiteX11" fmla="*/ 10500408 w 11331578"/>
              <a:gd name="connsiteY11" fmla="*/ 0 h 676165"/>
              <a:gd name="connsiteX12" fmla="*/ 10655413 w 11331578"/>
              <a:gd name="connsiteY12" fmla="*/ 0 h 676165"/>
              <a:gd name="connsiteX13" fmla="*/ 10701378 w 11331578"/>
              <a:gd name="connsiteY13" fmla="*/ 0 h 676165"/>
              <a:gd name="connsiteX14" fmla="*/ 10792510 w 11331578"/>
              <a:gd name="connsiteY14" fmla="*/ 0 h 676165"/>
              <a:gd name="connsiteX15" fmla="*/ 10993480 w 11331578"/>
              <a:gd name="connsiteY15" fmla="*/ 0 h 676165"/>
              <a:gd name="connsiteX16" fmla="*/ 11331578 w 11331578"/>
              <a:gd name="connsiteY16" fmla="*/ 338100 h 676165"/>
              <a:gd name="connsiteX17" fmla="*/ 10993513 w 11331578"/>
              <a:gd name="connsiteY17" fmla="*/ 676165 h 676165"/>
              <a:gd name="connsiteX18" fmla="*/ 10701411 w 11331578"/>
              <a:gd name="connsiteY18" fmla="*/ 676165 h 676165"/>
              <a:gd name="connsiteX19" fmla="*/ 10655413 w 11331578"/>
              <a:gd name="connsiteY19" fmla="*/ 676165 h 676165"/>
              <a:gd name="connsiteX20" fmla="*/ 10363311 w 11331578"/>
              <a:gd name="connsiteY20" fmla="*/ 676165 h 676165"/>
              <a:gd name="connsiteX21" fmla="*/ 10363311 w 11331578"/>
              <a:gd name="connsiteY21" fmla="*/ 676122 h 676165"/>
              <a:gd name="connsiteX22" fmla="*/ 9210460 w 11331578"/>
              <a:gd name="connsiteY22" fmla="*/ 676122 h 676165"/>
              <a:gd name="connsiteX23" fmla="*/ 9210033 w 11331578"/>
              <a:gd name="connsiteY23" fmla="*/ 676165 h 676165"/>
              <a:gd name="connsiteX24" fmla="*/ 8917931 w 11331578"/>
              <a:gd name="connsiteY24" fmla="*/ 676165 h 676165"/>
              <a:gd name="connsiteX25" fmla="*/ 8871933 w 11331578"/>
              <a:gd name="connsiteY25" fmla="*/ 676165 h 676165"/>
              <a:gd name="connsiteX26" fmla="*/ 8579831 w 11331578"/>
              <a:gd name="connsiteY26" fmla="*/ 676165 h 676165"/>
              <a:gd name="connsiteX27" fmla="*/ 8579831 w 11331578"/>
              <a:gd name="connsiteY27" fmla="*/ 676122 h 676165"/>
              <a:gd name="connsiteX28" fmla="*/ 2075582 w 11331578"/>
              <a:gd name="connsiteY28" fmla="*/ 676122 h 676165"/>
              <a:gd name="connsiteX29" fmla="*/ 1783480 w 11331578"/>
              <a:gd name="connsiteY29" fmla="*/ 676122 h 676165"/>
              <a:gd name="connsiteX30" fmla="*/ 292102 w 11331578"/>
              <a:gd name="connsiteY30" fmla="*/ 676122 h 676165"/>
              <a:gd name="connsiteX31" fmla="*/ 0 w 11331578"/>
              <a:gd name="connsiteY31" fmla="*/ 676122 h 67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1578" h="676165">
                <a:moveTo>
                  <a:pt x="0" y="0"/>
                </a:moveTo>
                <a:lnTo>
                  <a:pt x="292102" y="0"/>
                </a:lnTo>
                <a:lnTo>
                  <a:pt x="1783480" y="0"/>
                </a:lnTo>
                <a:lnTo>
                  <a:pt x="2075582" y="0"/>
                </a:lnTo>
                <a:lnTo>
                  <a:pt x="8579831" y="0"/>
                </a:lnTo>
                <a:lnTo>
                  <a:pt x="8716928" y="0"/>
                </a:lnTo>
                <a:lnTo>
                  <a:pt x="8871933" y="0"/>
                </a:lnTo>
                <a:lnTo>
                  <a:pt x="8917898" y="0"/>
                </a:lnTo>
                <a:lnTo>
                  <a:pt x="9009030" y="0"/>
                </a:lnTo>
                <a:lnTo>
                  <a:pt x="9210000" y="0"/>
                </a:lnTo>
                <a:lnTo>
                  <a:pt x="10363311" y="0"/>
                </a:lnTo>
                <a:lnTo>
                  <a:pt x="10500408" y="0"/>
                </a:lnTo>
                <a:lnTo>
                  <a:pt x="10655413" y="0"/>
                </a:lnTo>
                <a:lnTo>
                  <a:pt x="10701378" y="0"/>
                </a:lnTo>
                <a:lnTo>
                  <a:pt x="10792510" y="0"/>
                </a:lnTo>
                <a:lnTo>
                  <a:pt x="10993480" y="0"/>
                </a:lnTo>
                <a:cubicBezTo>
                  <a:pt x="11180208" y="0"/>
                  <a:pt x="11331578" y="151371"/>
                  <a:pt x="11331578" y="338100"/>
                </a:cubicBezTo>
                <a:cubicBezTo>
                  <a:pt x="11331578" y="524828"/>
                  <a:pt x="11180208" y="676165"/>
                  <a:pt x="10993513" y="676165"/>
                </a:cubicBezTo>
                <a:lnTo>
                  <a:pt x="10701411" y="676165"/>
                </a:lnTo>
                <a:lnTo>
                  <a:pt x="10655413" y="676165"/>
                </a:lnTo>
                <a:lnTo>
                  <a:pt x="10363311" y="676165"/>
                </a:lnTo>
                <a:lnTo>
                  <a:pt x="10363311" y="676122"/>
                </a:lnTo>
                <a:lnTo>
                  <a:pt x="9210460" y="676122"/>
                </a:lnTo>
                <a:lnTo>
                  <a:pt x="9210033" y="676165"/>
                </a:lnTo>
                <a:lnTo>
                  <a:pt x="8917931" y="676165"/>
                </a:lnTo>
                <a:lnTo>
                  <a:pt x="8871933" y="676165"/>
                </a:lnTo>
                <a:lnTo>
                  <a:pt x="8579831" y="676165"/>
                </a:lnTo>
                <a:lnTo>
                  <a:pt x="8579831" y="676122"/>
                </a:lnTo>
                <a:lnTo>
                  <a:pt x="2075582" y="676122"/>
                </a:lnTo>
                <a:lnTo>
                  <a:pt x="1783480" y="676122"/>
                </a:lnTo>
                <a:lnTo>
                  <a:pt x="292102" y="676122"/>
                </a:lnTo>
                <a:lnTo>
                  <a:pt x="0" y="67612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72000" rIns="72000" bIns="72000"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11328400" cy="299561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DBF06D5-5AC3-13C1-3D9A-C65125B0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606FE-B956-A668-1C3B-B017182222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+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B7FDB9-4D38-7ABB-29D7-A16BD2F505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211" y="5308711"/>
            <a:ext cx="11331578" cy="676165"/>
          </a:xfrm>
          <a:custGeom>
            <a:avLst/>
            <a:gdLst>
              <a:gd name="connsiteX0" fmla="*/ 0 w 11331578"/>
              <a:gd name="connsiteY0" fmla="*/ 0 h 676165"/>
              <a:gd name="connsiteX1" fmla="*/ 292102 w 11331578"/>
              <a:gd name="connsiteY1" fmla="*/ 0 h 676165"/>
              <a:gd name="connsiteX2" fmla="*/ 1783480 w 11331578"/>
              <a:gd name="connsiteY2" fmla="*/ 0 h 676165"/>
              <a:gd name="connsiteX3" fmla="*/ 2075582 w 11331578"/>
              <a:gd name="connsiteY3" fmla="*/ 0 h 676165"/>
              <a:gd name="connsiteX4" fmla="*/ 8579831 w 11331578"/>
              <a:gd name="connsiteY4" fmla="*/ 0 h 676165"/>
              <a:gd name="connsiteX5" fmla="*/ 8716928 w 11331578"/>
              <a:gd name="connsiteY5" fmla="*/ 0 h 676165"/>
              <a:gd name="connsiteX6" fmla="*/ 8871933 w 11331578"/>
              <a:gd name="connsiteY6" fmla="*/ 0 h 676165"/>
              <a:gd name="connsiteX7" fmla="*/ 8917898 w 11331578"/>
              <a:gd name="connsiteY7" fmla="*/ 0 h 676165"/>
              <a:gd name="connsiteX8" fmla="*/ 9009030 w 11331578"/>
              <a:gd name="connsiteY8" fmla="*/ 0 h 676165"/>
              <a:gd name="connsiteX9" fmla="*/ 9210000 w 11331578"/>
              <a:gd name="connsiteY9" fmla="*/ 0 h 676165"/>
              <a:gd name="connsiteX10" fmla="*/ 10363311 w 11331578"/>
              <a:gd name="connsiteY10" fmla="*/ 0 h 676165"/>
              <a:gd name="connsiteX11" fmla="*/ 10500408 w 11331578"/>
              <a:gd name="connsiteY11" fmla="*/ 0 h 676165"/>
              <a:gd name="connsiteX12" fmla="*/ 10655413 w 11331578"/>
              <a:gd name="connsiteY12" fmla="*/ 0 h 676165"/>
              <a:gd name="connsiteX13" fmla="*/ 10701378 w 11331578"/>
              <a:gd name="connsiteY13" fmla="*/ 0 h 676165"/>
              <a:gd name="connsiteX14" fmla="*/ 10792510 w 11331578"/>
              <a:gd name="connsiteY14" fmla="*/ 0 h 676165"/>
              <a:gd name="connsiteX15" fmla="*/ 10993480 w 11331578"/>
              <a:gd name="connsiteY15" fmla="*/ 0 h 676165"/>
              <a:gd name="connsiteX16" fmla="*/ 11331578 w 11331578"/>
              <a:gd name="connsiteY16" fmla="*/ 338100 h 676165"/>
              <a:gd name="connsiteX17" fmla="*/ 10993513 w 11331578"/>
              <a:gd name="connsiteY17" fmla="*/ 676165 h 676165"/>
              <a:gd name="connsiteX18" fmla="*/ 10701411 w 11331578"/>
              <a:gd name="connsiteY18" fmla="*/ 676165 h 676165"/>
              <a:gd name="connsiteX19" fmla="*/ 10655413 w 11331578"/>
              <a:gd name="connsiteY19" fmla="*/ 676165 h 676165"/>
              <a:gd name="connsiteX20" fmla="*/ 10363311 w 11331578"/>
              <a:gd name="connsiteY20" fmla="*/ 676165 h 676165"/>
              <a:gd name="connsiteX21" fmla="*/ 10363311 w 11331578"/>
              <a:gd name="connsiteY21" fmla="*/ 676122 h 676165"/>
              <a:gd name="connsiteX22" fmla="*/ 9210460 w 11331578"/>
              <a:gd name="connsiteY22" fmla="*/ 676122 h 676165"/>
              <a:gd name="connsiteX23" fmla="*/ 9210033 w 11331578"/>
              <a:gd name="connsiteY23" fmla="*/ 676165 h 676165"/>
              <a:gd name="connsiteX24" fmla="*/ 8917931 w 11331578"/>
              <a:gd name="connsiteY24" fmla="*/ 676165 h 676165"/>
              <a:gd name="connsiteX25" fmla="*/ 8871933 w 11331578"/>
              <a:gd name="connsiteY25" fmla="*/ 676165 h 676165"/>
              <a:gd name="connsiteX26" fmla="*/ 8579831 w 11331578"/>
              <a:gd name="connsiteY26" fmla="*/ 676165 h 676165"/>
              <a:gd name="connsiteX27" fmla="*/ 8579831 w 11331578"/>
              <a:gd name="connsiteY27" fmla="*/ 676122 h 676165"/>
              <a:gd name="connsiteX28" fmla="*/ 2075582 w 11331578"/>
              <a:gd name="connsiteY28" fmla="*/ 676122 h 676165"/>
              <a:gd name="connsiteX29" fmla="*/ 1783480 w 11331578"/>
              <a:gd name="connsiteY29" fmla="*/ 676122 h 676165"/>
              <a:gd name="connsiteX30" fmla="*/ 292102 w 11331578"/>
              <a:gd name="connsiteY30" fmla="*/ 676122 h 676165"/>
              <a:gd name="connsiteX31" fmla="*/ 0 w 11331578"/>
              <a:gd name="connsiteY31" fmla="*/ 676122 h 67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1578" h="676165">
                <a:moveTo>
                  <a:pt x="0" y="0"/>
                </a:moveTo>
                <a:lnTo>
                  <a:pt x="292102" y="0"/>
                </a:lnTo>
                <a:lnTo>
                  <a:pt x="1783480" y="0"/>
                </a:lnTo>
                <a:lnTo>
                  <a:pt x="2075582" y="0"/>
                </a:lnTo>
                <a:lnTo>
                  <a:pt x="8579831" y="0"/>
                </a:lnTo>
                <a:lnTo>
                  <a:pt x="8716928" y="0"/>
                </a:lnTo>
                <a:lnTo>
                  <a:pt x="8871933" y="0"/>
                </a:lnTo>
                <a:lnTo>
                  <a:pt x="8917898" y="0"/>
                </a:lnTo>
                <a:lnTo>
                  <a:pt x="9009030" y="0"/>
                </a:lnTo>
                <a:lnTo>
                  <a:pt x="9210000" y="0"/>
                </a:lnTo>
                <a:lnTo>
                  <a:pt x="10363311" y="0"/>
                </a:lnTo>
                <a:lnTo>
                  <a:pt x="10500408" y="0"/>
                </a:lnTo>
                <a:lnTo>
                  <a:pt x="10655413" y="0"/>
                </a:lnTo>
                <a:lnTo>
                  <a:pt x="10701378" y="0"/>
                </a:lnTo>
                <a:lnTo>
                  <a:pt x="10792510" y="0"/>
                </a:lnTo>
                <a:lnTo>
                  <a:pt x="10993480" y="0"/>
                </a:lnTo>
                <a:cubicBezTo>
                  <a:pt x="11180208" y="0"/>
                  <a:pt x="11331578" y="151371"/>
                  <a:pt x="11331578" y="338100"/>
                </a:cubicBezTo>
                <a:cubicBezTo>
                  <a:pt x="11331578" y="524828"/>
                  <a:pt x="11180208" y="676165"/>
                  <a:pt x="10993513" y="676165"/>
                </a:cubicBezTo>
                <a:lnTo>
                  <a:pt x="10701411" y="676165"/>
                </a:lnTo>
                <a:lnTo>
                  <a:pt x="10655413" y="676165"/>
                </a:lnTo>
                <a:lnTo>
                  <a:pt x="10363311" y="676165"/>
                </a:lnTo>
                <a:lnTo>
                  <a:pt x="10363311" y="676122"/>
                </a:lnTo>
                <a:lnTo>
                  <a:pt x="9210460" y="676122"/>
                </a:lnTo>
                <a:lnTo>
                  <a:pt x="9210033" y="676165"/>
                </a:lnTo>
                <a:lnTo>
                  <a:pt x="8917931" y="676165"/>
                </a:lnTo>
                <a:lnTo>
                  <a:pt x="8871933" y="676165"/>
                </a:lnTo>
                <a:lnTo>
                  <a:pt x="8579831" y="676165"/>
                </a:lnTo>
                <a:lnTo>
                  <a:pt x="8579831" y="676122"/>
                </a:lnTo>
                <a:lnTo>
                  <a:pt x="2075582" y="676122"/>
                </a:lnTo>
                <a:lnTo>
                  <a:pt x="1783480" y="676122"/>
                </a:lnTo>
                <a:lnTo>
                  <a:pt x="292102" y="676122"/>
                </a:lnTo>
                <a:lnTo>
                  <a:pt x="0" y="67612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72000" rIns="72000" bIns="72000"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DBF06D5-5AC3-13C1-3D9A-C65125B0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2DDAB10-43A2-073B-3B3F-B5A51BB12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299561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7F9537-1643-9D0D-A6FC-0E629D3BF0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3487" y="1930400"/>
            <a:ext cx="5446713" cy="299561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95984-B3D1-0C98-CE78-D59E010067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75973B2-E00C-2A62-EC32-B5F171015764}"/>
              </a:ext>
            </a:extLst>
          </p:cNvPr>
          <p:cNvSpPr/>
          <p:nvPr userDrawn="1"/>
        </p:nvSpPr>
        <p:spPr>
          <a:xfrm>
            <a:off x="3371850" y="4709990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8C6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8189902-AB52-310D-3638-5BB3A8166D27}"/>
              </a:ext>
            </a:extLst>
          </p:cNvPr>
          <p:cNvSpPr/>
          <p:nvPr userDrawn="1"/>
        </p:nvSpPr>
        <p:spPr>
          <a:xfrm rot="16200000">
            <a:off x="5595897" y="4709990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230BE99F-402B-0E6F-8384-6BEC0FBF1115}"/>
              </a:ext>
            </a:extLst>
          </p:cNvPr>
          <p:cNvSpPr/>
          <p:nvPr userDrawn="1"/>
        </p:nvSpPr>
        <p:spPr>
          <a:xfrm rot="10800000">
            <a:off x="7819942" y="4709989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F4AAB2A-FC23-9043-CF2B-C5D98591D762}"/>
              </a:ext>
            </a:extLst>
          </p:cNvPr>
          <p:cNvSpPr/>
          <p:nvPr userDrawn="1"/>
        </p:nvSpPr>
        <p:spPr>
          <a:xfrm rot="5400000">
            <a:off x="10043988" y="4709990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0EA09-8870-857B-FD3C-1D21C7684560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E8F4BCA6-0806-649E-1BCF-85255E33BECF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B12D03C-2E96-48E0-4BEC-86D9C0FB3E4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D453448-59E4-6CEB-C924-DAE50D30DF8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FE3DE98-F4E9-093D-1F8A-FEED19DD20FC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0EAA435-CA79-ADBE-1BE4-314CDB8735D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2" name="Graphic 6">
              <a:extLst>
                <a:ext uri="{FF2B5EF4-FFF2-40B4-BE49-F238E27FC236}">
                  <a16:creationId xmlns:a16="http://schemas.microsoft.com/office/drawing/2014/main" id="{0486B913-8DCF-47ED-F1DD-24E0C81F606E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3" name="Graphic 6">
                <a:extLst>
                  <a:ext uri="{FF2B5EF4-FFF2-40B4-BE49-F238E27FC236}">
                    <a16:creationId xmlns:a16="http://schemas.microsoft.com/office/drawing/2014/main" id="{184C59F6-D85C-362D-D887-6C2FE6FB8B13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D518CD4-4203-506A-60A0-FADBC140B211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1AF6B584-27D7-855E-5D1A-351FE292BB8B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E414242-D1BB-04D5-F312-F2362C2CA2AB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D0AC4EF2-4B78-10EB-721E-AFC7E121645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4" name="Graphic 6">
                <a:extLst>
                  <a:ext uri="{FF2B5EF4-FFF2-40B4-BE49-F238E27FC236}">
                    <a16:creationId xmlns:a16="http://schemas.microsoft.com/office/drawing/2014/main" id="{1C36D30C-2438-F097-5152-1E66889148B1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184453A-53CE-9245-4D2E-DBB8A42CC617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3E50A1-1A63-5204-37FA-27763A345416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8AF1B40-7F77-EA2E-8DDE-C9A94A02E8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3D08342-C6B8-131F-764F-69C6DC9BBC87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3861518-DACB-F350-D1DA-39A061C1C09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270251-C320-EF64-9729-825E84124C0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152B7197-78E6-409F-E7D4-70045B004C4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305CD592-2769-339A-1327-1FDB3B6118C0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BDAB27B-47DB-7F64-AE83-5AAAF1A7990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024F5A11-BD5E-849D-01ED-795A7B9BAA1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624DA0FB-3E02-ADAF-016F-19F7ECD7170D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82620E4-69DA-E6CD-F63A-6BF48724675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799EA61-E9B0-B713-2640-E0BA24A3C6E4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5" name="Graphic 6">
                <a:extLst>
                  <a:ext uri="{FF2B5EF4-FFF2-40B4-BE49-F238E27FC236}">
                    <a16:creationId xmlns:a16="http://schemas.microsoft.com/office/drawing/2014/main" id="{E5833B3D-F999-1C0B-EC32-9E151C35AAF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C26FFDA-A5B4-CCCA-DD52-D3C0A2BBDF8B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90ED335-123D-83B2-AB62-DCCEF75277C3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BD9847A-1220-985B-893B-80F6A173902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50EDB07-EC2D-F389-1590-C6F220E7BCDD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ABDAD68-C131-C40C-D49B-31CDE91243D7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34E41CB-C4ED-CC42-4826-D4F8D0224A1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A913BC53-BD58-0B3D-87C9-EE670BF9AE3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8C2A504-514E-33CD-A61C-811A4D34668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F5610F2-1572-450B-DAE1-3A3E3369BF4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2BFD5E5-C6D0-F625-4368-443A23B20EB5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DC1135D-68F9-32BE-C05E-9FACD2998BE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6" name="Graphic 6">
                <a:extLst>
                  <a:ext uri="{FF2B5EF4-FFF2-40B4-BE49-F238E27FC236}">
                    <a16:creationId xmlns:a16="http://schemas.microsoft.com/office/drawing/2014/main" id="{CCEDFE11-019B-0005-3EC2-3E0BA36EF735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4D73E669-774D-C7E1-C27E-D4B2B5A5413F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EB63BD9-5B9C-567C-9607-D2CFDA97B70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35F9C95-F0BF-CF46-5720-117AB89C359B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FBF3B8C-7386-EB55-72C0-FCDDBB1DB9D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748208D-FAC3-C10F-7A54-2341CADA8D7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02BDD67-5A90-A312-DC01-DE9E16DB6811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B0E97C-3FFA-54F0-C6D1-6EA879046C1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2B6A652-7A8E-6257-1A87-94BC5984BCB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41176B8-AD61-12A8-5BCB-4661A3929A8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E0170A4-1D08-2EB2-41C7-75EC707E077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9A45E39C-CA1D-A06F-B2AF-0D389FB159F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2153932-849A-566E-DA9E-79E4D495E2BC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EE13871E-4D5F-0E1D-D1D9-ABD1856F2031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7" name="Graphic 6">
                <a:extLst>
                  <a:ext uri="{FF2B5EF4-FFF2-40B4-BE49-F238E27FC236}">
                    <a16:creationId xmlns:a16="http://schemas.microsoft.com/office/drawing/2014/main" id="{1813E4F9-B4C8-A336-7785-1AC6093BC73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29057DC-6EEE-E4F0-E0FB-053794D8A14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B892321-7A24-DE10-B703-59C74E43CEE2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105AEA0-A026-0C5D-198A-CB21A98FB73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514F157-4D27-641A-B861-CC5812F5DB94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C5A8C8E-6953-5692-3851-A65FE9AD1FD9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7830E9C-DD88-9D5D-484C-DB4563CFCD8A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6B279B2-BAFA-61AA-2C89-B81729C1ED2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955CE098-6F1B-1459-00A9-E1DD1D96DDB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5D6830B-22F1-ED43-D644-D514AA78008A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867CE5D-4951-22D4-8BCB-C6982EECA6C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C166A00-F869-D203-8AB2-1D1D4D5B2494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4" name="Text Placeholder 83">
            <a:extLst>
              <a:ext uri="{FF2B5EF4-FFF2-40B4-BE49-F238E27FC236}">
                <a16:creationId xmlns:a16="http://schemas.microsoft.com/office/drawing/2014/main" id="{0B0793DD-5489-F3EF-2DFB-A5288F1D5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5" name="Text Placeholder 83">
            <a:extLst>
              <a:ext uri="{FF2B5EF4-FFF2-40B4-BE49-F238E27FC236}">
                <a16:creationId xmlns:a16="http://schemas.microsoft.com/office/drawing/2014/main" id="{69989582-76FD-F2DA-57ED-F393CB622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Date Placeholder 78">
            <a:extLst>
              <a:ext uri="{FF2B5EF4-FFF2-40B4-BE49-F238E27FC236}">
                <a16:creationId xmlns:a16="http://schemas.microsoft.com/office/drawing/2014/main" id="{D0083783-66D0-0106-E65A-62B5CEFACAD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1669D24-8EA0-4B0F-AF19-9D4775FDE954}" type="datetime3">
              <a:rPr lang="en-US" smtClean="0"/>
              <a:t>5 December 2025</a:t>
            </a:fld>
            <a:endParaRPr lang="en-GB" dirty="0"/>
          </a:p>
        </p:txBody>
      </p:sp>
      <p:sp>
        <p:nvSpPr>
          <p:cNvPr id="13" name="Text Placeholder 81">
            <a:extLst>
              <a:ext uri="{FF2B5EF4-FFF2-40B4-BE49-F238E27FC236}">
                <a16:creationId xmlns:a16="http://schemas.microsoft.com/office/drawing/2014/main" id="{4287E586-A4F0-B2E2-1AD1-368F89DC54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4" name="Text Placeholder 81">
            <a:extLst>
              <a:ext uri="{FF2B5EF4-FFF2-40B4-BE49-F238E27FC236}">
                <a16:creationId xmlns:a16="http://schemas.microsoft.com/office/drawing/2014/main" id="{7C70BDDB-5C5E-D888-650E-060A4F5B27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8054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our Block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8A21AE-66F8-DA09-F01F-BE5738E0ECC8}"/>
              </a:ext>
            </a:extLst>
          </p:cNvPr>
          <p:cNvSpPr/>
          <p:nvPr userDrawn="1"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DC55739B-B6A1-7104-2079-B57B7AF1A7C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rgbClr val="191919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1716D5-7165-FB35-FABF-C530D6100AF0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D0F22E-C2D4-354E-6C47-BB0FDE5874F1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D8E392-91E0-AF46-4686-F1AF13C93866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38029F-ABE7-91A4-0869-AB6C9B36D33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98BF81-13B0-86E6-4DEC-DCDDF637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292725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A60036-9684-D381-C280-47B26ECC2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FBDD211-8621-2EF6-6D31-201F100EA7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27800" y="431800"/>
            <a:ext cx="5232400" cy="55530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462F-020A-3AA7-82E8-745F344FBB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6AE84FF-8EB6-4603-B73D-C39BA67870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7800" y="6327696"/>
            <a:ext cx="4320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080328-A518-7A2C-78EA-1787ED7A1D72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800" y="1930401"/>
            <a:ext cx="5232400" cy="4054476"/>
          </a:xfrm>
        </p:spPr>
        <p:txBody>
          <a:bodyPr/>
          <a:lstStyle>
            <a:lvl3pPr marL="288000" indent="-288000">
              <a:buFontTx/>
              <a:buBlip>
                <a:blip r:embed="rId2"/>
              </a:buBlip>
              <a:defRPr/>
            </a:lvl3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0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our Block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274471-E3AF-18B8-AD35-100AB11682AF}"/>
              </a:ext>
            </a:extLst>
          </p:cNvPr>
          <p:cNvSpPr/>
          <p:nvPr userDrawn="1"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DC55739B-B6A1-7104-2079-B57B7AF1A7C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1716D5-7165-FB35-FABF-C530D6100AF0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D0F22E-C2D4-354E-6C47-BB0FDE5874F1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D8E392-91E0-AF46-4686-F1AF13C93866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38029F-ABE7-91A4-0869-AB6C9B36D33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98BF81-13B0-86E6-4DEC-DCDDF637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292725" cy="1111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A60036-9684-D381-C280-47B26ECC2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AAC065-3584-22B4-F074-CF7EC01F06B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27800" y="431800"/>
            <a:ext cx="5232400" cy="55530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777A18-6F4D-C5A1-D649-6A137B1912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FF516F5-71D8-4F78-4362-6EFA853847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7800" y="6327696"/>
            <a:ext cx="4320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6D9F00-358B-60F3-02B7-79493969B5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800" y="1930401"/>
            <a:ext cx="5232400" cy="40544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288000" indent="-288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0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CB1195-EED5-822C-A2DC-BE2C8380A6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>
            <a:off x="6313489" y="436203"/>
            <a:ext cx="5878511" cy="1818000"/>
          </a:xfrm>
          <a:custGeom>
            <a:avLst/>
            <a:gdLst>
              <a:gd name="connsiteX0" fmla="*/ 4970213 w 5878511"/>
              <a:gd name="connsiteY0" fmla="*/ 1818000 h 1818000"/>
              <a:gd name="connsiteX1" fmla="*/ 4112517 w 5878511"/>
              <a:gd name="connsiteY1" fmla="*/ 1818000 h 1818000"/>
              <a:gd name="connsiteX2" fmla="*/ 4061914 w 5878511"/>
              <a:gd name="connsiteY2" fmla="*/ 1818000 h 1818000"/>
              <a:gd name="connsiteX3" fmla="*/ 0 w 5878511"/>
              <a:gd name="connsiteY3" fmla="*/ 1818000 h 1818000"/>
              <a:gd name="connsiteX4" fmla="*/ 0 w 5878511"/>
              <a:gd name="connsiteY4" fmla="*/ 0 h 1818000"/>
              <a:gd name="connsiteX5" fmla="*/ 4112517 w 5878511"/>
              <a:gd name="connsiteY5" fmla="*/ 0 h 1818000"/>
              <a:gd name="connsiteX6" fmla="*/ 4112517 w 5878511"/>
              <a:gd name="connsiteY6" fmla="*/ 1100 h 1818000"/>
              <a:gd name="connsiteX7" fmla="*/ 4970213 w 5878511"/>
              <a:gd name="connsiteY7" fmla="*/ 1100 h 1818000"/>
              <a:gd name="connsiteX8" fmla="*/ 5878511 w 5878511"/>
              <a:gd name="connsiteY8" fmla="*/ 909549 h 1818000"/>
              <a:gd name="connsiteX9" fmla="*/ 4970213 w 5878511"/>
              <a:gd name="connsiteY9" fmla="*/ 1818000 h 18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511" h="1818000">
                <a:moveTo>
                  <a:pt x="4970213" y="1818000"/>
                </a:moveTo>
                <a:lnTo>
                  <a:pt x="4112517" y="1818000"/>
                </a:lnTo>
                <a:lnTo>
                  <a:pt x="4061914" y="1818000"/>
                </a:lnTo>
                <a:lnTo>
                  <a:pt x="0" y="1818000"/>
                </a:lnTo>
                <a:lnTo>
                  <a:pt x="0" y="0"/>
                </a:lnTo>
                <a:lnTo>
                  <a:pt x="4112517" y="0"/>
                </a:lnTo>
                <a:lnTo>
                  <a:pt x="4112517" y="1100"/>
                </a:lnTo>
                <a:lnTo>
                  <a:pt x="4970213" y="1100"/>
                </a:lnTo>
                <a:cubicBezTo>
                  <a:pt x="5471999" y="1100"/>
                  <a:pt x="5878511" y="408391"/>
                  <a:pt x="5878511" y="909549"/>
                </a:cubicBezTo>
                <a:cubicBezTo>
                  <a:pt x="5878511" y="1410708"/>
                  <a:pt x="5471999" y="1818000"/>
                  <a:pt x="4970213" y="181800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54F200-D506-0BB7-2BBD-AE97C959DA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0800000">
            <a:off x="6313489" y="2304013"/>
            <a:ext cx="5878511" cy="1818000"/>
          </a:xfrm>
          <a:custGeom>
            <a:avLst/>
            <a:gdLst>
              <a:gd name="connsiteX0" fmla="*/ 4970213 w 5878511"/>
              <a:gd name="connsiteY0" fmla="*/ 1818000 h 1818000"/>
              <a:gd name="connsiteX1" fmla="*/ 4112517 w 5878511"/>
              <a:gd name="connsiteY1" fmla="*/ 1818000 h 1818000"/>
              <a:gd name="connsiteX2" fmla="*/ 4061914 w 5878511"/>
              <a:gd name="connsiteY2" fmla="*/ 1818000 h 1818000"/>
              <a:gd name="connsiteX3" fmla="*/ 0 w 5878511"/>
              <a:gd name="connsiteY3" fmla="*/ 1818000 h 1818000"/>
              <a:gd name="connsiteX4" fmla="*/ 0 w 5878511"/>
              <a:gd name="connsiteY4" fmla="*/ 0 h 1818000"/>
              <a:gd name="connsiteX5" fmla="*/ 4112517 w 5878511"/>
              <a:gd name="connsiteY5" fmla="*/ 0 h 1818000"/>
              <a:gd name="connsiteX6" fmla="*/ 4112517 w 5878511"/>
              <a:gd name="connsiteY6" fmla="*/ 1100 h 1818000"/>
              <a:gd name="connsiteX7" fmla="*/ 4970213 w 5878511"/>
              <a:gd name="connsiteY7" fmla="*/ 1100 h 1818000"/>
              <a:gd name="connsiteX8" fmla="*/ 5878511 w 5878511"/>
              <a:gd name="connsiteY8" fmla="*/ 909549 h 1818000"/>
              <a:gd name="connsiteX9" fmla="*/ 4970213 w 5878511"/>
              <a:gd name="connsiteY9" fmla="*/ 1818000 h 18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511" h="1818000">
                <a:moveTo>
                  <a:pt x="4970213" y="1818000"/>
                </a:moveTo>
                <a:lnTo>
                  <a:pt x="4112517" y="1818000"/>
                </a:lnTo>
                <a:lnTo>
                  <a:pt x="4061914" y="1818000"/>
                </a:lnTo>
                <a:lnTo>
                  <a:pt x="0" y="1818000"/>
                </a:lnTo>
                <a:lnTo>
                  <a:pt x="0" y="0"/>
                </a:lnTo>
                <a:lnTo>
                  <a:pt x="4112517" y="0"/>
                </a:lnTo>
                <a:lnTo>
                  <a:pt x="4112517" y="1100"/>
                </a:lnTo>
                <a:lnTo>
                  <a:pt x="4970213" y="1100"/>
                </a:lnTo>
                <a:cubicBezTo>
                  <a:pt x="5471999" y="1100"/>
                  <a:pt x="5878511" y="408391"/>
                  <a:pt x="5878511" y="909549"/>
                </a:cubicBezTo>
                <a:cubicBezTo>
                  <a:pt x="5878511" y="1410708"/>
                  <a:pt x="5471999" y="1818000"/>
                  <a:pt x="4970213" y="181800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7249B67-C9CC-160C-DFFE-DA5DA282E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6313489" y="4172925"/>
            <a:ext cx="5878511" cy="1818000"/>
          </a:xfrm>
          <a:custGeom>
            <a:avLst/>
            <a:gdLst>
              <a:gd name="connsiteX0" fmla="*/ 4970213 w 5878511"/>
              <a:gd name="connsiteY0" fmla="*/ 1818000 h 1818000"/>
              <a:gd name="connsiteX1" fmla="*/ 4112517 w 5878511"/>
              <a:gd name="connsiteY1" fmla="*/ 1818000 h 1818000"/>
              <a:gd name="connsiteX2" fmla="*/ 4061914 w 5878511"/>
              <a:gd name="connsiteY2" fmla="*/ 1818000 h 1818000"/>
              <a:gd name="connsiteX3" fmla="*/ 0 w 5878511"/>
              <a:gd name="connsiteY3" fmla="*/ 1818000 h 1818000"/>
              <a:gd name="connsiteX4" fmla="*/ 0 w 5878511"/>
              <a:gd name="connsiteY4" fmla="*/ 0 h 1818000"/>
              <a:gd name="connsiteX5" fmla="*/ 4112517 w 5878511"/>
              <a:gd name="connsiteY5" fmla="*/ 0 h 1818000"/>
              <a:gd name="connsiteX6" fmla="*/ 4112517 w 5878511"/>
              <a:gd name="connsiteY6" fmla="*/ 1100 h 1818000"/>
              <a:gd name="connsiteX7" fmla="*/ 4970213 w 5878511"/>
              <a:gd name="connsiteY7" fmla="*/ 1100 h 1818000"/>
              <a:gd name="connsiteX8" fmla="*/ 5878511 w 5878511"/>
              <a:gd name="connsiteY8" fmla="*/ 909549 h 1818000"/>
              <a:gd name="connsiteX9" fmla="*/ 4970213 w 5878511"/>
              <a:gd name="connsiteY9" fmla="*/ 1818000 h 18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511" h="1818000">
                <a:moveTo>
                  <a:pt x="4970213" y="1818000"/>
                </a:moveTo>
                <a:lnTo>
                  <a:pt x="4112517" y="1818000"/>
                </a:lnTo>
                <a:lnTo>
                  <a:pt x="4061914" y="1818000"/>
                </a:lnTo>
                <a:lnTo>
                  <a:pt x="0" y="1818000"/>
                </a:lnTo>
                <a:lnTo>
                  <a:pt x="0" y="0"/>
                </a:lnTo>
                <a:lnTo>
                  <a:pt x="4112517" y="0"/>
                </a:lnTo>
                <a:lnTo>
                  <a:pt x="4112517" y="1100"/>
                </a:lnTo>
                <a:lnTo>
                  <a:pt x="4970213" y="1100"/>
                </a:lnTo>
                <a:cubicBezTo>
                  <a:pt x="5471999" y="1100"/>
                  <a:pt x="5878511" y="408391"/>
                  <a:pt x="5878511" y="909549"/>
                </a:cubicBezTo>
                <a:cubicBezTo>
                  <a:pt x="5878511" y="1410708"/>
                  <a:pt x="5471999" y="1818000"/>
                  <a:pt x="4970213" y="181800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84811-94A0-D54B-E6DB-618928235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2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B313E5-3ABB-3DF1-9691-79BAF6BF7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8AE8BAC-82CC-6B02-F8D8-4D6686805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089F8872-FEA8-3709-903E-C9596D90033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80157" y="798900"/>
            <a:ext cx="3978456" cy="1092607"/>
          </a:xfrm>
        </p:spPr>
        <p:txBody>
          <a:bodyPr wrap="square" anchor="ctr">
            <a:spAutoFit/>
          </a:bodyPr>
          <a:lstStyle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4C73F300-1E77-626F-CC95-DBAAEFC6A4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80157" y="2666710"/>
            <a:ext cx="3978456" cy="1092607"/>
          </a:xfrm>
        </p:spPr>
        <p:txBody>
          <a:bodyPr wrap="square" anchor="ctr">
            <a:spAutoFit/>
          </a:bodyPr>
          <a:lstStyle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C39A2ACC-A2F7-E928-E1AC-8818C980D6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80157" y="4535622"/>
            <a:ext cx="3978456" cy="1092607"/>
          </a:xfrm>
        </p:spPr>
        <p:txBody>
          <a:bodyPr wrap="square" anchor="ctr">
            <a:spAutoFit/>
          </a:bodyPr>
          <a:lstStyle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33D6AF55-2A9F-DCCF-4F13-D0DD4337876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03781" y="975871"/>
            <a:ext cx="686085" cy="738664"/>
          </a:xfrm>
        </p:spPr>
        <p:txBody>
          <a:bodyPr wrap="none" anchor="ctr">
            <a:spAutoFit/>
          </a:bodyPr>
          <a:lstStyle>
            <a:lvl1pPr>
              <a:defRPr sz="48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1EAF691D-8617-7B6D-ED34-68BE9CDD4A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3781" y="2843681"/>
            <a:ext cx="686085" cy="738664"/>
          </a:xfrm>
        </p:spPr>
        <p:txBody>
          <a:bodyPr wrap="none" anchor="ctr">
            <a:spAutoFit/>
          </a:bodyPr>
          <a:lstStyle>
            <a:lvl1pPr>
              <a:defRPr sz="48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BAD2EC5-8391-86FE-2013-2A8752B03D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03781" y="4712593"/>
            <a:ext cx="686085" cy="738664"/>
          </a:xfrm>
        </p:spPr>
        <p:txBody>
          <a:bodyPr wrap="none" anchor="ctr">
            <a:spAutoFit/>
          </a:bodyPr>
          <a:lstStyle>
            <a:lvl1pPr>
              <a:defRPr sz="48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0EB1DF4B-70B8-AD65-BA58-14D267FA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C883A-8464-F038-6C3A-E9C1330641F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A536E-C75D-99AE-6B2D-E15380D26E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1900" y="431800"/>
            <a:ext cx="5449888" cy="55530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16001-EB54-CDA1-4D0C-3D65D5DC024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A536E-C75D-99AE-6B2D-E15380D26E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1900" y="431800"/>
            <a:ext cx="5449888" cy="255391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F815FAA-FF35-2002-B634-60DBF9B97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1900" y="3430959"/>
            <a:ext cx="5449888" cy="255391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45866F-404E-5499-2F25-26A13CC9BF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11328400" cy="1577665"/>
          </a:xfrm>
        </p:spPr>
        <p:txBody>
          <a:bodyPr/>
          <a:lstStyle>
            <a:lvl5pPr>
              <a:defRPr/>
            </a:lvl5pPr>
            <a:lvl6pPr marL="576000" indent="0">
              <a:buNone/>
              <a:defRPr/>
            </a:lvl6pPr>
            <a:lvl8pPr marL="11520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F815FAA-FF35-2002-B634-60DBF9B97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800" y="3930881"/>
            <a:ext cx="3488400" cy="20450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7D0CC4-967B-E84A-1FA8-D76427496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9E9F64B-26EF-7673-19DD-2A18E77378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1800" y="3930881"/>
            <a:ext cx="3488400" cy="20450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DC9297F-677C-C5B4-463E-6D8404E62F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71800" y="3930881"/>
            <a:ext cx="3488400" cy="20450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E6003-7313-406C-0421-DBE9C5F57B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E74A31F-1939-F575-78A1-E9BE571208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" y="3871676"/>
            <a:ext cx="5446713" cy="2113200"/>
          </a:xfrm>
          <a:custGeom>
            <a:avLst/>
            <a:gdLst>
              <a:gd name="connsiteX0" fmla="*/ 0 w 5446713"/>
              <a:gd name="connsiteY0" fmla="*/ 0 h 2113200"/>
              <a:gd name="connsiteX1" fmla="*/ 666750 w 5446713"/>
              <a:gd name="connsiteY1" fmla="*/ 0 h 2113200"/>
              <a:gd name="connsiteX2" fmla="*/ 666750 w 5446713"/>
              <a:gd name="connsiteY2" fmla="*/ 1961 h 2113200"/>
              <a:gd name="connsiteX3" fmla="*/ 768069 w 5446713"/>
              <a:gd name="connsiteY3" fmla="*/ 1961 h 2113200"/>
              <a:gd name="connsiteX4" fmla="*/ 1265992 w 5446713"/>
              <a:gd name="connsiteY4" fmla="*/ 1961 h 2113200"/>
              <a:gd name="connsiteX5" fmla="*/ 1569488 w 5446713"/>
              <a:gd name="connsiteY5" fmla="*/ 1961 h 2113200"/>
              <a:gd name="connsiteX6" fmla="*/ 1924696 w 5446713"/>
              <a:gd name="connsiteY6" fmla="*/ 1961 h 2113200"/>
              <a:gd name="connsiteX7" fmla="*/ 2178847 w 5446713"/>
              <a:gd name="connsiteY7" fmla="*/ 1961 h 2113200"/>
              <a:gd name="connsiteX8" fmla="*/ 2676771 w 5446713"/>
              <a:gd name="connsiteY8" fmla="*/ 1961 h 2113200"/>
              <a:gd name="connsiteX9" fmla="*/ 2980266 w 5446713"/>
              <a:gd name="connsiteY9" fmla="*/ 1961 h 2113200"/>
              <a:gd name="connsiteX10" fmla="*/ 3335473 w 5446713"/>
              <a:gd name="connsiteY10" fmla="*/ 1961 h 2113200"/>
              <a:gd name="connsiteX11" fmla="*/ 3589623 w 5446713"/>
              <a:gd name="connsiteY11" fmla="*/ 1961 h 2113200"/>
              <a:gd name="connsiteX12" fmla="*/ 4391043 w 5446713"/>
              <a:gd name="connsiteY12" fmla="*/ 1961 h 2113200"/>
              <a:gd name="connsiteX13" fmla="*/ 5446713 w 5446713"/>
              <a:gd name="connsiteY13" fmla="*/ 1057634 h 2113200"/>
              <a:gd name="connsiteX14" fmla="*/ 4391147 w 5446713"/>
              <a:gd name="connsiteY14" fmla="*/ 2113200 h 2113200"/>
              <a:gd name="connsiteX15" fmla="*/ 3589728 w 5446713"/>
              <a:gd name="connsiteY15" fmla="*/ 2113200 h 2113200"/>
              <a:gd name="connsiteX16" fmla="*/ 3335473 w 5446713"/>
              <a:gd name="connsiteY16" fmla="*/ 2113200 h 2113200"/>
              <a:gd name="connsiteX17" fmla="*/ 2980368 w 5446713"/>
              <a:gd name="connsiteY17" fmla="*/ 2113200 h 2113200"/>
              <a:gd name="connsiteX18" fmla="*/ 2676771 w 5446713"/>
              <a:gd name="connsiteY18" fmla="*/ 2113200 h 2113200"/>
              <a:gd name="connsiteX19" fmla="*/ 2178949 w 5446713"/>
              <a:gd name="connsiteY19" fmla="*/ 2113200 h 2113200"/>
              <a:gd name="connsiteX20" fmla="*/ 1924696 w 5446713"/>
              <a:gd name="connsiteY20" fmla="*/ 2113200 h 2113200"/>
              <a:gd name="connsiteX21" fmla="*/ 1569591 w 5446713"/>
              <a:gd name="connsiteY21" fmla="*/ 2113200 h 2113200"/>
              <a:gd name="connsiteX22" fmla="*/ 1265992 w 5446713"/>
              <a:gd name="connsiteY22" fmla="*/ 2113200 h 2113200"/>
              <a:gd name="connsiteX23" fmla="*/ 768172 w 5446713"/>
              <a:gd name="connsiteY23" fmla="*/ 2113200 h 2113200"/>
              <a:gd name="connsiteX24" fmla="*/ 666750 w 5446713"/>
              <a:gd name="connsiteY24" fmla="*/ 2113200 h 2113200"/>
              <a:gd name="connsiteX25" fmla="*/ 513917 w 5446713"/>
              <a:gd name="connsiteY25" fmla="*/ 2113200 h 2113200"/>
              <a:gd name="connsiteX26" fmla="*/ 158815 w 5446713"/>
              <a:gd name="connsiteY26" fmla="*/ 2113200 h 2113200"/>
              <a:gd name="connsiteX27" fmla="*/ 34925 w 5446713"/>
              <a:gd name="connsiteY27" fmla="*/ 2113200 h 2113200"/>
              <a:gd name="connsiteX28" fmla="*/ 0 w 5446713"/>
              <a:gd name="connsiteY28" fmla="*/ 2113200 h 21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46713" h="2113200">
                <a:moveTo>
                  <a:pt x="0" y="0"/>
                </a:moveTo>
                <a:lnTo>
                  <a:pt x="666750" y="0"/>
                </a:lnTo>
                <a:lnTo>
                  <a:pt x="666750" y="1961"/>
                </a:lnTo>
                <a:lnTo>
                  <a:pt x="768069" y="1961"/>
                </a:lnTo>
                <a:lnTo>
                  <a:pt x="1265992" y="1961"/>
                </a:lnTo>
                <a:lnTo>
                  <a:pt x="1569488" y="1961"/>
                </a:lnTo>
                <a:lnTo>
                  <a:pt x="1924696" y="1961"/>
                </a:lnTo>
                <a:lnTo>
                  <a:pt x="2178847" y="1961"/>
                </a:lnTo>
                <a:lnTo>
                  <a:pt x="2676771" y="1961"/>
                </a:lnTo>
                <a:lnTo>
                  <a:pt x="2980266" y="1961"/>
                </a:lnTo>
                <a:lnTo>
                  <a:pt x="3335473" y="1961"/>
                </a:lnTo>
                <a:lnTo>
                  <a:pt x="3589623" y="1961"/>
                </a:lnTo>
                <a:lnTo>
                  <a:pt x="4391043" y="1961"/>
                </a:lnTo>
                <a:cubicBezTo>
                  <a:pt x="4974079" y="1961"/>
                  <a:pt x="5446713" y="474599"/>
                  <a:pt x="5446713" y="1057634"/>
                </a:cubicBezTo>
                <a:cubicBezTo>
                  <a:pt x="5446713" y="1640670"/>
                  <a:pt x="4974079" y="2113200"/>
                  <a:pt x="4391147" y="2113200"/>
                </a:cubicBezTo>
                <a:lnTo>
                  <a:pt x="3589728" y="2113200"/>
                </a:lnTo>
                <a:lnTo>
                  <a:pt x="3335473" y="2113200"/>
                </a:lnTo>
                <a:lnTo>
                  <a:pt x="2980368" y="2113200"/>
                </a:lnTo>
                <a:lnTo>
                  <a:pt x="2676771" y="2113200"/>
                </a:lnTo>
                <a:lnTo>
                  <a:pt x="2178949" y="2113200"/>
                </a:lnTo>
                <a:lnTo>
                  <a:pt x="1924696" y="2113200"/>
                </a:lnTo>
                <a:lnTo>
                  <a:pt x="1569591" y="2113200"/>
                </a:lnTo>
                <a:lnTo>
                  <a:pt x="1265992" y="2113200"/>
                </a:lnTo>
                <a:lnTo>
                  <a:pt x="768172" y="2113200"/>
                </a:lnTo>
                <a:lnTo>
                  <a:pt x="666750" y="2113200"/>
                </a:lnTo>
                <a:lnTo>
                  <a:pt x="513917" y="2113200"/>
                </a:lnTo>
                <a:lnTo>
                  <a:pt x="158815" y="2113200"/>
                </a:lnTo>
                <a:lnTo>
                  <a:pt x="34925" y="2113200"/>
                </a:lnTo>
                <a:lnTo>
                  <a:pt x="0" y="2113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3D16F6-FED7-16A8-0739-ECC247F7B2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13487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AE4CAC-8265-2A52-96B0-4095CD99B8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930400"/>
            <a:ext cx="5446713" cy="1800000"/>
          </a:xfrm>
        </p:spPr>
        <p:txBody>
          <a:bodyPr/>
          <a:lstStyle>
            <a:lvl2pPr>
              <a:defRPr/>
            </a:lvl2pPr>
            <a:lvl4pPr>
              <a:defRPr/>
            </a:lvl4pPr>
            <a:lvl5pPr>
              <a:defRPr/>
            </a:lvl5pPr>
            <a:lvl6pPr marL="0" indent="0">
              <a:buNone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6BAF5-9E81-FACF-7995-F9BB66CBE4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2B7395-897E-439B-8BCD-BA03162904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3715" y="431799"/>
            <a:ext cx="5446487" cy="5446487"/>
          </a:xfrm>
          <a:custGeom>
            <a:avLst/>
            <a:gdLst>
              <a:gd name="connsiteX0" fmla="*/ 2723106 w 5446487"/>
              <a:gd name="connsiteY0" fmla="*/ 0 h 5446487"/>
              <a:gd name="connsiteX1" fmla="*/ 5446487 w 5446487"/>
              <a:gd name="connsiteY1" fmla="*/ 0 h 5446487"/>
              <a:gd name="connsiteX2" fmla="*/ 5446487 w 5446487"/>
              <a:gd name="connsiteY2" fmla="*/ 5446487 h 5446487"/>
              <a:gd name="connsiteX3" fmla="*/ 2723371 w 5446487"/>
              <a:gd name="connsiteY3" fmla="*/ 5446487 h 5446487"/>
              <a:gd name="connsiteX4" fmla="*/ 0 w 5446487"/>
              <a:gd name="connsiteY4" fmla="*/ 2723106 h 5446487"/>
              <a:gd name="connsiteX5" fmla="*/ 2723106 w 5446487"/>
              <a:gd name="connsiteY5" fmla="*/ 0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6487" h="5446487">
                <a:moveTo>
                  <a:pt x="2723106" y="0"/>
                </a:moveTo>
                <a:lnTo>
                  <a:pt x="5446487" y="0"/>
                </a:lnTo>
                <a:lnTo>
                  <a:pt x="5446487" y="5446487"/>
                </a:lnTo>
                <a:lnTo>
                  <a:pt x="2723371" y="5446487"/>
                </a:lnTo>
                <a:cubicBezTo>
                  <a:pt x="1219279" y="5446487"/>
                  <a:pt x="0" y="4227197"/>
                  <a:pt x="0" y="2723106"/>
                </a:cubicBezTo>
                <a:cubicBezTo>
                  <a:pt x="0" y="1219014"/>
                  <a:pt x="1219279" y="0"/>
                  <a:pt x="272310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5" y="6327696"/>
            <a:ext cx="4522085" cy="123111"/>
          </a:xfrm>
        </p:spPr>
        <p:txBody>
          <a:bodyPr wrap="square"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DE12A-10FB-3672-E22F-00F4585B24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19E55D-65F9-A088-80C4-6BDFA43074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3714" y="431798"/>
            <a:ext cx="5446487" cy="5446487"/>
          </a:xfrm>
          <a:custGeom>
            <a:avLst/>
            <a:gdLst>
              <a:gd name="connsiteX0" fmla="*/ 0 w 5446487"/>
              <a:gd name="connsiteY0" fmla="*/ 0 h 5446487"/>
              <a:gd name="connsiteX1" fmla="*/ 5446487 w 5446487"/>
              <a:gd name="connsiteY1" fmla="*/ 0 h 5446487"/>
              <a:gd name="connsiteX2" fmla="*/ 5446487 w 5446487"/>
              <a:gd name="connsiteY2" fmla="*/ 2723116 h 5446487"/>
              <a:gd name="connsiteX3" fmla="*/ 2723106 w 5446487"/>
              <a:gd name="connsiteY3" fmla="*/ 5446487 h 5446487"/>
              <a:gd name="connsiteX4" fmla="*/ 0 w 5446487"/>
              <a:gd name="connsiteY4" fmla="*/ 2723381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6487" h="5446487">
                <a:moveTo>
                  <a:pt x="0" y="0"/>
                </a:moveTo>
                <a:lnTo>
                  <a:pt x="5446487" y="0"/>
                </a:lnTo>
                <a:lnTo>
                  <a:pt x="5446487" y="2723116"/>
                </a:lnTo>
                <a:cubicBezTo>
                  <a:pt x="5446487" y="4227208"/>
                  <a:pt x="4227197" y="5446487"/>
                  <a:pt x="2723106" y="5446487"/>
                </a:cubicBezTo>
                <a:cubicBezTo>
                  <a:pt x="1219014" y="5446487"/>
                  <a:pt x="0" y="4227208"/>
                  <a:pt x="0" y="272338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4" y="6327696"/>
            <a:ext cx="45216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AF4CC-E795-5D0E-0147-5EB9A60884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AB0A3E-036A-A9A2-2BD2-98F0EFB780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3714" y="431798"/>
            <a:ext cx="5446487" cy="5446487"/>
          </a:xfrm>
          <a:custGeom>
            <a:avLst/>
            <a:gdLst>
              <a:gd name="connsiteX0" fmla="*/ 0 w 5446487"/>
              <a:gd name="connsiteY0" fmla="*/ 0 h 5446487"/>
              <a:gd name="connsiteX1" fmla="*/ 2723116 w 5446487"/>
              <a:gd name="connsiteY1" fmla="*/ 0 h 5446487"/>
              <a:gd name="connsiteX2" fmla="*/ 5446487 w 5446487"/>
              <a:gd name="connsiteY2" fmla="*/ 2723381 h 5446487"/>
              <a:gd name="connsiteX3" fmla="*/ 2723381 w 5446487"/>
              <a:gd name="connsiteY3" fmla="*/ 5446487 h 5446487"/>
              <a:gd name="connsiteX4" fmla="*/ 0 w 5446487"/>
              <a:gd name="connsiteY4" fmla="*/ 5446487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6487" h="5446487">
                <a:moveTo>
                  <a:pt x="0" y="0"/>
                </a:moveTo>
                <a:lnTo>
                  <a:pt x="2723116" y="0"/>
                </a:lnTo>
                <a:cubicBezTo>
                  <a:pt x="4227208" y="0"/>
                  <a:pt x="5446487" y="1219290"/>
                  <a:pt x="5446487" y="2723381"/>
                </a:cubicBezTo>
                <a:cubicBezTo>
                  <a:pt x="5446487" y="4227473"/>
                  <a:pt x="4227208" y="5446487"/>
                  <a:pt x="2723381" y="5446487"/>
                </a:cubicBezTo>
                <a:lnTo>
                  <a:pt x="0" y="544648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4" y="6327696"/>
            <a:ext cx="45216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D0EB8-2072-DD31-C7B9-BA37E098D5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7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Images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59A32B42-6A75-35F3-4FBE-F28BCF84F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71850" y="4709991"/>
            <a:ext cx="2148011" cy="2148011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72000" tIns="72000" rIns="72000" bIns="72000" rtlCol="0">
            <a:noAutofit/>
          </a:bodyPr>
          <a:lstStyle>
            <a:lvl1pPr algn="r">
              <a:defRPr lang="en-GB" sz="1600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021BDC13-ECE0-9C58-7F98-E468302FBB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5898" y="4709990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1073955 h 2148011"/>
              <a:gd name="connsiteX3" fmla="*/ 1073951 w 2148011"/>
              <a:gd name="connsiteY3" fmla="*/ 2148011 h 2148011"/>
              <a:gd name="connsiteX4" fmla="*/ 0 w 2148011"/>
              <a:gd name="connsiteY4" fmla="*/ 107406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2148011" y="0"/>
                </a:lnTo>
                <a:lnTo>
                  <a:pt x="2148011" y="1073955"/>
                </a:lnTo>
                <a:cubicBezTo>
                  <a:pt x="2148011" y="1667146"/>
                  <a:pt x="1667142" y="2148011"/>
                  <a:pt x="1073951" y="2148011"/>
                </a:cubicBezTo>
                <a:cubicBezTo>
                  <a:pt x="480761" y="2148011"/>
                  <a:pt x="0" y="1667146"/>
                  <a:pt x="0" y="107406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5E6F0C22-3F9B-C4CF-7286-167382C9FA9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43989" y="4709991"/>
            <a:ext cx="2148011" cy="2148011"/>
          </a:xfrm>
          <a:custGeom>
            <a:avLst/>
            <a:gdLst>
              <a:gd name="connsiteX0" fmla="*/ 1074060 w 2148011"/>
              <a:gd name="connsiteY0" fmla="*/ 0 h 2148011"/>
              <a:gd name="connsiteX1" fmla="*/ 2148011 w 2148011"/>
              <a:gd name="connsiteY1" fmla="*/ 1073951 h 2148011"/>
              <a:gd name="connsiteX2" fmla="*/ 2148011 w 2148011"/>
              <a:gd name="connsiteY2" fmla="*/ 2148011 h 2148011"/>
              <a:gd name="connsiteX3" fmla="*/ 0 w 2148011"/>
              <a:gd name="connsiteY3" fmla="*/ 2148011 h 2148011"/>
              <a:gd name="connsiteX4" fmla="*/ 0 w 2148011"/>
              <a:gd name="connsiteY4" fmla="*/ 1074056 h 2148011"/>
              <a:gd name="connsiteX5" fmla="*/ 1074060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4060" y="0"/>
                </a:moveTo>
                <a:cubicBezTo>
                  <a:pt x="1667251" y="0"/>
                  <a:pt x="2148011" y="480865"/>
                  <a:pt x="2148011" y="1073951"/>
                </a:cubicBezTo>
                <a:lnTo>
                  <a:pt x="2148011" y="2148011"/>
                </a:lnTo>
                <a:lnTo>
                  <a:pt x="0" y="2148011"/>
                </a:lnTo>
                <a:lnTo>
                  <a:pt x="0" y="1074056"/>
                </a:lnTo>
                <a:cubicBezTo>
                  <a:pt x="0" y="480865"/>
                  <a:pt x="480869" y="0"/>
                  <a:pt x="107406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b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3E81167F-3DB1-2974-A9C3-C9783563F3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9943" y="4709990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1073955 w 2148011"/>
              <a:gd name="connsiteY1" fmla="*/ 0 h 2148011"/>
              <a:gd name="connsiteX2" fmla="*/ 2148011 w 2148011"/>
              <a:gd name="connsiteY2" fmla="*/ 1074060 h 2148011"/>
              <a:gd name="connsiteX3" fmla="*/ 1074060 w 2148011"/>
              <a:gd name="connsiteY3" fmla="*/ 2148011 h 2148011"/>
              <a:gd name="connsiteX4" fmla="*/ 0 w 2148011"/>
              <a:gd name="connsiteY4" fmla="*/ 2148011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1073955" y="0"/>
                </a:lnTo>
                <a:cubicBezTo>
                  <a:pt x="1667146" y="0"/>
                  <a:pt x="2148011" y="480869"/>
                  <a:pt x="2148011" y="1074060"/>
                </a:cubicBezTo>
                <a:cubicBezTo>
                  <a:pt x="2148011" y="1667251"/>
                  <a:pt x="1667146" y="2148011"/>
                  <a:pt x="1074060" y="2148011"/>
                </a:cubicBezTo>
                <a:lnTo>
                  <a:pt x="0" y="21480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8" name="Text Placeholder 83">
            <a:extLst>
              <a:ext uri="{FF2B5EF4-FFF2-40B4-BE49-F238E27FC236}">
                <a16:creationId xmlns:a16="http://schemas.microsoft.com/office/drawing/2014/main" id="{4CD369FE-D5AC-FE81-1A8B-E210B5C664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89" name="Text Placeholder 83">
            <a:extLst>
              <a:ext uri="{FF2B5EF4-FFF2-40B4-BE49-F238E27FC236}">
                <a16:creationId xmlns:a16="http://schemas.microsoft.com/office/drawing/2014/main" id="{212E1FE0-F309-330C-D071-9A1DED31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" name="Date Placeholder 78">
            <a:extLst>
              <a:ext uri="{FF2B5EF4-FFF2-40B4-BE49-F238E27FC236}">
                <a16:creationId xmlns:a16="http://schemas.microsoft.com/office/drawing/2014/main" id="{BE259979-6E51-7BE1-28BB-5D04B4080B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DA4B87C-87D3-4550-9A9B-F0191A125450}" type="datetime3">
              <a:rPr lang="en-US" smtClean="0"/>
              <a:t>5 December 2025</a:t>
            </a:fld>
            <a:endParaRPr lang="en-GB" dirty="0"/>
          </a:p>
        </p:txBody>
      </p:sp>
      <p:sp>
        <p:nvSpPr>
          <p:cNvPr id="72" name="Text Placeholder 81">
            <a:extLst>
              <a:ext uri="{FF2B5EF4-FFF2-40B4-BE49-F238E27FC236}">
                <a16:creationId xmlns:a16="http://schemas.microsoft.com/office/drawing/2014/main" id="{FCD81622-3F71-3CF2-A372-5B30ED7F2D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3" name="Text Placeholder 81">
            <a:extLst>
              <a:ext uri="{FF2B5EF4-FFF2-40B4-BE49-F238E27FC236}">
                <a16:creationId xmlns:a16="http://schemas.microsoft.com/office/drawing/2014/main" id="{FCC0778A-E7F0-FF7C-033D-64D0FB67DB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4447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C6B491-1C01-21CE-E865-62DCF63257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3714" y="431798"/>
            <a:ext cx="5446487" cy="5446487"/>
          </a:xfrm>
          <a:custGeom>
            <a:avLst/>
            <a:gdLst>
              <a:gd name="connsiteX0" fmla="*/ 2723381 w 5446487"/>
              <a:gd name="connsiteY0" fmla="*/ 0 h 5446487"/>
              <a:gd name="connsiteX1" fmla="*/ 5446487 w 5446487"/>
              <a:gd name="connsiteY1" fmla="*/ 2723106 h 5446487"/>
              <a:gd name="connsiteX2" fmla="*/ 5446487 w 5446487"/>
              <a:gd name="connsiteY2" fmla="*/ 5446487 h 5446487"/>
              <a:gd name="connsiteX3" fmla="*/ 0 w 5446487"/>
              <a:gd name="connsiteY3" fmla="*/ 5446487 h 5446487"/>
              <a:gd name="connsiteX4" fmla="*/ 0 w 5446487"/>
              <a:gd name="connsiteY4" fmla="*/ 2723371 h 5446487"/>
              <a:gd name="connsiteX5" fmla="*/ 2723381 w 5446487"/>
              <a:gd name="connsiteY5" fmla="*/ 0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6487" h="5446487">
                <a:moveTo>
                  <a:pt x="2723381" y="0"/>
                </a:moveTo>
                <a:cubicBezTo>
                  <a:pt x="4227473" y="0"/>
                  <a:pt x="5446487" y="1219279"/>
                  <a:pt x="5446487" y="2723106"/>
                </a:cubicBezTo>
                <a:lnTo>
                  <a:pt x="5446487" y="5446487"/>
                </a:lnTo>
                <a:lnTo>
                  <a:pt x="0" y="5446487"/>
                </a:lnTo>
                <a:lnTo>
                  <a:pt x="0" y="2723371"/>
                </a:lnTo>
                <a:cubicBezTo>
                  <a:pt x="0" y="1219279"/>
                  <a:pt x="1219290" y="0"/>
                  <a:pt x="272338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b">
            <a:noAutofit/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4" y="6327696"/>
            <a:ext cx="45216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4822-E20D-0B5F-E2C7-504D815FC7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6">
            <a:extLst>
              <a:ext uri="{FF2B5EF4-FFF2-40B4-BE49-F238E27FC236}">
                <a16:creationId xmlns:a16="http://schemas.microsoft.com/office/drawing/2014/main" id="{DA539F14-E262-9DDF-2737-DBBE37A23F8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428BE31-55B4-1AEF-470F-17D8716186EA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304FA0-82AF-24E8-2761-F2BADCF247E7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371A72-6647-31CC-085E-B96A79C474CF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C60EB7-FD71-AC92-E840-ECD7B4561B82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3B8633-6E7D-C2AA-8CFF-2287F0DCCC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5878513" cy="6858000"/>
          </a:xfrm>
          <a:custGeom>
            <a:avLst/>
            <a:gdLst>
              <a:gd name="connsiteX0" fmla="*/ 521194 w 5878513"/>
              <a:gd name="connsiteY0" fmla="*/ 6344112 h 6858000"/>
              <a:gd name="connsiteX1" fmla="*/ 526649 w 5878513"/>
              <a:gd name="connsiteY1" fmla="*/ 6361154 h 6858000"/>
              <a:gd name="connsiteX2" fmla="*/ 544475 w 5878513"/>
              <a:gd name="connsiteY2" fmla="*/ 6361154 h 6858000"/>
              <a:gd name="connsiteX3" fmla="*/ 544495 w 5878513"/>
              <a:gd name="connsiteY3" fmla="*/ 6361154 h 6858000"/>
              <a:gd name="connsiteX4" fmla="*/ 530030 w 5878513"/>
              <a:gd name="connsiteY4" fmla="*/ 6371550 h 6858000"/>
              <a:gd name="connsiteX5" fmla="*/ 535456 w 5878513"/>
              <a:gd name="connsiteY5" fmla="*/ 6388369 h 6858000"/>
              <a:gd name="connsiteX6" fmla="*/ 521204 w 5878513"/>
              <a:gd name="connsiteY6" fmla="*/ 6377973 h 6858000"/>
              <a:gd name="connsiteX7" fmla="*/ 506953 w 5878513"/>
              <a:gd name="connsiteY7" fmla="*/ 6388369 h 6858000"/>
              <a:gd name="connsiteX8" fmla="*/ 512378 w 5878513"/>
              <a:gd name="connsiteY8" fmla="*/ 6371550 h 6858000"/>
              <a:gd name="connsiteX9" fmla="*/ 497913 w 5878513"/>
              <a:gd name="connsiteY9" fmla="*/ 6361154 h 6858000"/>
              <a:gd name="connsiteX10" fmla="*/ 515740 w 5878513"/>
              <a:gd name="connsiteY10" fmla="*/ 6361174 h 6858000"/>
              <a:gd name="connsiteX11" fmla="*/ 776751 w 5878513"/>
              <a:gd name="connsiteY11" fmla="*/ 6343899 h 6858000"/>
              <a:gd name="connsiteX12" fmla="*/ 782215 w 5878513"/>
              <a:gd name="connsiteY12" fmla="*/ 6360941 h 6858000"/>
              <a:gd name="connsiteX13" fmla="*/ 800013 w 5878513"/>
              <a:gd name="connsiteY13" fmla="*/ 6360941 h 6858000"/>
              <a:gd name="connsiteX14" fmla="*/ 785548 w 5878513"/>
              <a:gd name="connsiteY14" fmla="*/ 6371317 h 6858000"/>
              <a:gd name="connsiteX15" fmla="*/ 790983 w 5878513"/>
              <a:gd name="connsiteY15" fmla="*/ 6388136 h 6858000"/>
              <a:gd name="connsiteX16" fmla="*/ 776741 w 5878513"/>
              <a:gd name="connsiteY16" fmla="*/ 6377740 h 6858000"/>
              <a:gd name="connsiteX17" fmla="*/ 762490 w 5878513"/>
              <a:gd name="connsiteY17" fmla="*/ 6388136 h 6858000"/>
              <a:gd name="connsiteX18" fmla="*/ 767925 w 5878513"/>
              <a:gd name="connsiteY18" fmla="*/ 6371317 h 6858000"/>
              <a:gd name="connsiteX19" fmla="*/ 753460 w 5878513"/>
              <a:gd name="connsiteY19" fmla="*/ 6360941 h 6858000"/>
              <a:gd name="connsiteX20" fmla="*/ 771277 w 5878513"/>
              <a:gd name="connsiteY20" fmla="*/ 6360960 h 6858000"/>
              <a:gd name="connsiteX21" fmla="*/ 1195612 w 5878513"/>
              <a:gd name="connsiteY21" fmla="*/ 6310814 h 6858000"/>
              <a:gd name="connsiteX22" fmla="*/ 1201057 w 5878513"/>
              <a:gd name="connsiteY22" fmla="*/ 6327827 h 6858000"/>
              <a:gd name="connsiteX23" fmla="*/ 1218893 w 5878513"/>
              <a:gd name="connsiteY23" fmla="*/ 6327827 h 6858000"/>
              <a:gd name="connsiteX24" fmla="*/ 1204419 w 5878513"/>
              <a:gd name="connsiteY24" fmla="*/ 6338222 h 6858000"/>
              <a:gd name="connsiteX25" fmla="*/ 1209854 w 5878513"/>
              <a:gd name="connsiteY25" fmla="*/ 6355031 h 6858000"/>
              <a:gd name="connsiteX26" fmla="*/ 1195612 w 5878513"/>
              <a:gd name="connsiteY26" fmla="*/ 6344636 h 6858000"/>
              <a:gd name="connsiteX27" fmla="*/ 1181361 w 5878513"/>
              <a:gd name="connsiteY27" fmla="*/ 6355031 h 6858000"/>
              <a:gd name="connsiteX28" fmla="*/ 1186777 w 5878513"/>
              <a:gd name="connsiteY28" fmla="*/ 6338222 h 6858000"/>
              <a:gd name="connsiteX29" fmla="*/ 1172332 w 5878513"/>
              <a:gd name="connsiteY29" fmla="*/ 6327827 h 6858000"/>
              <a:gd name="connsiteX30" fmla="*/ 1190148 w 5878513"/>
              <a:gd name="connsiteY30" fmla="*/ 6327846 h 6858000"/>
              <a:gd name="connsiteX31" fmla="*/ 1048196 w 5878513"/>
              <a:gd name="connsiteY31" fmla="*/ 6310814 h 6858000"/>
              <a:gd name="connsiteX32" fmla="*/ 1053651 w 5878513"/>
              <a:gd name="connsiteY32" fmla="*/ 6327826 h 6858000"/>
              <a:gd name="connsiteX33" fmla="*/ 1071477 w 5878513"/>
              <a:gd name="connsiteY33" fmla="*/ 6327826 h 6858000"/>
              <a:gd name="connsiteX34" fmla="*/ 1057013 w 5878513"/>
              <a:gd name="connsiteY34" fmla="*/ 6338222 h 6858000"/>
              <a:gd name="connsiteX35" fmla="*/ 1062429 w 5878513"/>
              <a:gd name="connsiteY35" fmla="*/ 6355031 h 6858000"/>
              <a:gd name="connsiteX36" fmla="*/ 1048196 w 5878513"/>
              <a:gd name="connsiteY36" fmla="*/ 6344635 h 6858000"/>
              <a:gd name="connsiteX37" fmla="*/ 1033945 w 5878513"/>
              <a:gd name="connsiteY37" fmla="*/ 6355031 h 6858000"/>
              <a:gd name="connsiteX38" fmla="*/ 1039361 w 5878513"/>
              <a:gd name="connsiteY38" fmla="*/ 6338222 h 6858000"/>
              <a:gd name="connsiteX39" fmla="*/ 1024906 w 5878513"/>
              <a:gd name="connsiteY39" fmla="*/ 6327826 h 6858000"/>
              <a:gd name="connsiteX40" fmla="*/ 1042742 w 5878513"/>
              <a:gd name="connsiteY40" fmla="*/ 6327846 h 6858000"/>
              <a:gd name="connsiteX41" fmla="*/ 722874 w 5878513"/>
              <a:gd name="connsiteY41" fmla="*/ 6290052 h 6858000"/>
              <a:gd name="connsiteX42" fmla="*/ 728319 w 5878513"/>
              <a:gd name="connsiteY42" fmla="*/ 6307064 h 6858000"/>
              <a:gd name="connsiteX43" fmla="*/ 746175 w 5878513"/>
              <a:gd name="connsiteY43" fmla="*/ 6307064 h 6858000"/>
              <a:gd name="connsiteX44" fmla="*/ 746184 w 5878513"/>
              <a:gd name="connsiteY44" fmla="*/ 6307074 h 6858000"/>
              <a:gd name="connsiteX45" fmla="*/ 731710 w 5878513"/>
              <a:gd name="connsiteY45" fmla="*/ 6317489 h 6858000"/>
              <a:gd name="connsiteX46" fmla="*/ 737126 w 5878513"/>
              <a:gd name="connsiteY46" fmla="*/ 6334308 h 6858000"/>
              <a:gd name="connsiteX47" fmla="*/ 722894 w 5878513"/>
              <a:gd name="connsiteY47" fmla="*/ 6323893 h 6858000"/>
              <a:gd name="connsiteX48" fmla="*/ 708633 w 5878513"/>
              <a:gd name="connsiteY48" fmla="*/ 6334308 h 6858000"/>
              <a:gd name="connsiteX49" fmla="*/ 714048 w 5878513"/>
              <a:gd name="connsiteY49" fmla="*/ 6317489 h 6858000"/>
              <a:gd name="connsiteX50" fmla="*/ 699594 w 5878513"/>
              <a:gd name="connsiteY50" fmla="*/ 6307074 h 6858000"/>
              <a:gd name="connsiteX51" fmla="*/ 717430 w 5878513"/>
              <a:gd name="connsiteY51" fmla="*/ 6307113 h 6858000"/>
              <a:gd name="connsiteX52" fmla="*/ 575168 w 5878513"/>
              <a:gd name="connsiteY52" fmla="*/ 6290052 h 6858000"/>
              <a:gd name="connsiteX53" fmla="*/ 580623 w 5878513"/>
              <a:gd name="connsiteY53" fmla="*/ 6307093 h 6858000"/>
              <a:gd name="connsiteX54" fmla="*/ 598439 w 5878513"/>
              <a:gd name="connsiteY54" fmla="*/ 6307093 h 6858000"/>
              <a:gd name="connsiteX55" fmla="*/ 583984 w 5878513"/>
              <a:gd name="connsiteY55" fmla="*/ 6317489 h 6858000"/>
              <a:gd name="connsiteX56" fmla="*/ 589400 w 5878513"/>
              <a:gd name="connsiteY56" fmla="*/ 6334308 h 6858000"/>
              <a:gd name="connsiteX57" fmla="*/ 575168 w 5878513"/>
              <a:gd name="connsiteY57" fmla="*/ 6323912 h 6858000"/>
              <a:gd name="connsiteX58" fmla="*/ 560916 w 5878513"/>
              <a:gd name="connsiteY58" fmla="*/ 6334308 h 6858000"/>
              <a:gd name="connsiteX59" fmla="*/ 566332 w 5878513"/>
              <a:gd name="connsiteY59" fmla="*/ 6317489 h 6858000"/>
              <a:gd name="connsiteX60" fmla="*/ 551877 w 5878513"/>
              <a:gd name="connsiteY60" fmla="*/ 6307093 h 6858000"/>
              <a:gd name="connsiteX61" fmla="*/ 569704 w 5878513"/>
              <a:gd name="connsiteY61" fmla="*/ 6307113 h 6858000"/>
              <a:gd name="connsiteX62" fmla="*/ 1249673 w 5878513"/>
              <a:gd name="connsiteY62" fmla="*/ 6256744 h 6858000"/>
              <a:gd name="connsiteX63" fmla="*/ 1255137 w 5878513"/>
              <a:gd name="connsiteY63" fmla="*/ 6273776 h 6858000"/>
              <a:gd name="connsiteX64" fmla="*/ 1272944 w 5878513"/>
              <a:gd name="connsiteY64" fmla="*/ 6273776 h 6858000"/>
              <a:gd name="connsiteX65" fmla="*/ 1258470 w 5878513"/>
              <a:gd name="connsiteY65" fmla="*/ 6284171 h 6858000"/>
              <a:gd name="connsiteX66" fmla="*/ 1263905 w 5878513"/>
              <a:gd name="connsiteY66" fmla="*/ 6300980 h 6858000"/>
              <a:gd name="connsiteX67" fmla="*/ 1249663 w 5878513"/>
              <a:gd name="connsiteY67" fmla="*/ 6290565 h 6858000"/>
              <a:gd name="connsiteX68" fmla="*/ 1235412 w 5878513"/>
              <a:gd name="connsiteY68" fmla="*/ 6300980 h 6858000"/>
              <a:gd name="connsiteX69" fmla="*/ 1240847 w 5878513"/>
              <a:gd name="connsiteY69" fmla="*/ 6284171 h 6858000"/>
              <a:gd name="connsiteX70" fmla="*/ 1226382 w 5878513"/>
              <a:gd name="connsiteY70" fmla="*/ 6273776 h 6858000"/>
              <a:gd name="connsiteX71" fmla="*/ 1244199 w 5878513"/>
              <a:gd name="connsiteY71" fmla="*/ 6273795 h 6858000"/>
              <a:gd name="connsiteX72" fmla="*/ 994146 w 5878513"/>
              <a:gd name="connsiteY72" fmla="*/ 6256743 h 6858000"/>
              <a:gd name="connsiteX73" fmla="*/ 999600 w 5878513"/>
              <a:gd name="connsiteY73" fmla="*/ 6273776 h 6858000"/>
              <a:gd name="connsiteX74" fmla="*/ 1017417 w 5878513"/>
              <a:gd name="connsiteY74" fmla="*/ 6273776 h 6858000"/>
              <a:gd name="connsiteX75" fmla="*/ 1002952 w 5878513"/>
              <a:gd name="connsiteY75" fmla="*/ 6284171 h 6858000"/>
              <a:gd name="connsiteX76" fmla="*/ 1008378 w 5878513"/>
              <a:gd name="connsiteY76" fmla="*/ 6300980 h 6858000"/>
              <a:gd name="connsiteX77" fmla="*/ 994136 w 5878513"/>
              <a:gd name="connsiteY77" fmla="*/ 6290565 h 6858000"/>
              <a:gd name="connsiteX78" fmla="*/ 979884 w 5878513"/>
              <a:gd name="connsiteY78" fmla="*/ 6300980 h 6858000"/>
              <a:gd name="connsiteX79" fmla="*/ 985310 w 5878513"/>
              <a:gd name="connsiteY79" fmla="*/ 6284171 h 6858000"/>
              <a:gd name="connsiteX80" fmla="*/ 970855 w 5878513"/>
              <a:gd name="connsiteY80" fmla="*/ 6273776 h 6858000"/>
              <a:gd name="connsiteX81" fmla="*/ 988681 w 5878513"/>
              <a:gd name="connsiteY81" fmla="*/ 6273795 h 6858000"/>
              <a:gd name="connsiteX82" fmla="*/ 1241477 w 5878513"/>
              <a:gd name="connsiteY82" fmla="*/ 6227475 h 6858000"/>
              <a:gd name="connsiteX83" fmla="*/ 1142908 w 5878513"/>
              <a:gd name="connsiteY83" fmla="*/ 6326044 h 6858000"/>
              <a:gd name="connsiteX84" fmla="*/ 1142908 w 5878513"/>
              <a:gd name="connsiteY84" fmla="*/ 6424613 h 6858000"/>
              <a:gd name="connsiteX85" fmla="*/ 1340036 w 5878513"/>
              <a:gd name="connsiteY85" fmla="*/ 6424613 h 6858000"/>
              <a:gd name="connsiteX86" fmla="*/ 1340045 w 5878513"/>
              <a:gd name="connsiteY86" fmla="*/ 6424613 h 6858000"/>
              <a:gd name="connsiteX87" fmla="*/ 1340045 w 5878513"/>
              <a:gd name="connsiteY87" fmla="*/ 6326044 h 6858000"/>
              <a:gd name="connsiteX88" fmla="*/ 1241477 w 5878513"/>
              <a:gd name="connsiteY88" fmla="*/ 6227475 h 6858000"/>
              <a:gd name="connsiteX89" fmla="*/ 906447 w 5878513"/>
              <a:gd name="connsiteY89" fmla="*/ 6227475 h 6858000"/>
              <a:gd name="connsiteX90" fmla="*/ 906447 w 5878513"/>
              <a:gd name="connsiteY90" fmla="*/ 6424603 h 6858000"/>
              <a:gd name="connsiteX91" fmla="*/ 1005016 w 5878513"/>
              <a:gd name="connsiteY91" fmla="*/ 6424603 h 6858000"/>
              <a:gd name="connsiteX92" fmla="*/ 1103584 w 5878513"/>
              <a:gd name="connsiteY92" fmla="*/ 6326034 h 6858000"/>
              <a:gd name="connsiteX93" fmla="*/ 1103575 w 5878513"/>
              <a:gd name="connsiteY93" fmla="*/ 6326044 h 6858000"/>
              <a:gd name="connsiteX94" fmla="*/ 1005006 w 5878513"/>
              <a:gd name="connsiteY94" fmla="*/ 6227475 h 6858000"/>
              <a:gd name="connsiteX95" fmla="*/ 532084 w 5878513"/>
              <a:gd name="connsiteY95" fmla="*/ 6227475 h 6858000"/>
              <a:gd name="connsiteX96" fmla="*/ 433525 w 5878513"/>
              <a:gd name="connsiteY96" fmla="*/ 6326034 h 6858000"/>
              <a:gd name="connsiteX97" fmla="*/ 532094 w 5878513"/>
              <a:gd name="connsiteY97" fmla="*/ 6424603 h 6858000"/>
              <a:gd name="connsiteX98" fmla="*/ 630653 w 5878513"/>
              <a:gd name="connsiteY98" fmla="*/ 6424603 h 6858000"/>
              <a:gd name="connsiteX99" fmla="*/ 630653 w 5878513"/>
              <a:gd name="connsiteY99" fmla="*/ 6227475 h 6858000"/>
              <a:gd name="connsiteX100" fmla="*/ 669986 w 5878513"/>
              <a:gd name="connsiteY100" fmla="*/ 6227465 h 6858000"/>
              <a:gd name="connsiteX101" fmla="*/ 669986 w 5878513"/>
              <a:gd name="connsiteY101" fmla="*/ 6326034 h 6858000"/>
              <a:gd name="connsiteX102" fmla="*/ 768555 w 5878513"/>
              <a:gd name="connsiteY102" fmla="*/ 6424603 h 6858000"/>
              <a:gd name="connsiteX103" fmla="*/ 867123 w 5878513"/>
              <a:gd name="connsiteY103" fmla="*/ 6326034 h 6858000"/>
              <a:gd name="connsiteX104" fmla="*/ 867114 w 5878513"/>
              <a:gd name="connsiteY104" fmla="*/ 6326024 h 6858000"/>
              <a:gd name="connsiteX105" fmla="*/ 867114 w 5878513"/>
              <a:gd name="connsiteY105" fmla="*/ 6227465 h 6858000"/>
              <a:gd name="connsiteX106" fmla="*/ 0 w 5878513"/>
              <a:gd name="connsiteY106" fmla="*/ 0 h 6858000"/>
              <a:gd name="connsiteX107" fmla="*/ 5878513 w 5878513"/>
              <a:gd name="connsiteY107" fmla="*/ 0 h 6858000"/>
              <a:gd name="connsiteX108" fmla="*/ 5878513 w 5878513"/>
              <a:gd name="connsiteY108" fmla="*/ 6858000 h 6858000"/>
              <a:gd name="connsiteX109" fmla="*/ 0 w 5878513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878513" h="6858000">
                <a:moveTo>
                  <a:pt x="521194" y="6344112"/>
                </a:moveTo>
                <a:lnTo>
                  <a:pt x="526649" y="6361154"/>
                </a:lnTo>
                <a:lnTo>
                  <a:pt x="544475" y="6361154"/>
                </a:lnTo>
                <a:lnTo>
                  <a:pt x="544495" y="6361154"/>
                </a:lnTo>
                <a:lnTo>
                  <a:pt x="530030" y="6371550"/>
                </a:lnTo>
                <a:lnTo>
                  <a:pt x="535456" y="6388369"/>
                </a:lnTo>
                <a:lnTo>
                  <a:pt x="521204" y="6377973"/>
                </a:lnTo>
                <a:lnTo>
                  <a:pt x="506953" y="6388369"/>
                </a:lnTo>
                <a:lnTo>
                  <a:pt x="512378" y="6371550"/>
                </a:lnTo>
                <a:lnTo>
                  <a:pt x="497913" y="6361154"/>
                </a:lnTo>
                <a:lnTo>
                  <a:pt x="515740" y="6361174"/>
                </a:lnTo>
                <a:close/>
                <a:moveTo>
                  <a:pt x="776751" y="6343899"/>
                </a:moveTo>
                <a:lnTo>
                  <a:pt x="782215" y="6360941"/>
                </a:lnTo>
                <a:lnTo>
                  <a:pt x="800013" y="6360941"/>
                </a:lnTo>
                <a:lnTo>
                  <a:pt x="785548" y="6371317"/>
                </a:lnTo>
                <a:lnTo>
                  <a:pt x="790983" y="6388136"/>
                </a:lnTo>
                <a:lnTo>
                  <a:pt x="776741" y="6377740"/>
                </a:lnTo>
                <a:lnTo>
                  <a:pt x="762490" y="6388136"/>
                </a:lnTo>
                <a:lnTo>
                  <a:pt x="767925" y="6371317"/>
                </a:lnTo>
                <a:lnTo>
                  <a:pt x="753460" y="6360941"/>
                </a:lnTo>
                <a:lnTo>
                  <a:pt x="771277" y="6360960"/>
                </a:lnTo>
                <a:close/>
                <a:moveTo>
                  <a:pt x="1195612" y="6310814"/>
                </a:moveTo>
                <a:lnTo>
                  <a:pt x="1201057" y="6327827"/>
                </a:lnTo>
                <a:lnTo>
                  <a:pt x="1218893" y="6327827"/>
                </a:lnTo>
                <a:lnTo>
                  <a:pt x="1204419" y="6338222"/>
                </a:lnTo>
                <a:lnTo>
                  <a:pt x="1209854" y="6355031"/>
                </a:lnTo>
                <a:lnTo>
                  <a:pt x="1195612" y="6344636"/>
                </a:lnTo>
                <a:lnTo>
                  <a:pt x="1181361" y="6355031"/>
                </a:lnTo>
                <a:lnTo>
                  <a:pt x="1186777" y="6338222"/>
                </a:lnTo>
                <a:lnTo>
                  <a:pt x="1172332" y="6327827"/>
                </a:lnTo>
                <a:lnTo>
                  <a:pt x="1190148" y="6327846"/>
                </a:lnTo>
                <a:close/>
                <a:moveTo>
                  <a:pt x="1048196" y="6310814"/>
                </a:moveTo>
                <a:lnTo>
                  <a:pt x="1053651" y="6327826"/>
                </a:lnTo>
                <a:lnTo>
                  <a:pt x="1071477" y="6327826"/>
                </a:lnTo>
                <a:lnTo>
                  <a:pt x="1057013" y="6338222"/>
                </a:lnTo>
                <a:lnTo>
                  <a:pt x="1062429" y="6355031"/>
                </a:lnTo>
                <a:lnTo>
                  <a:pt x="1048196" y="6344635"/>
                </a:lnTo>
                <a:lnTo>
                  <a:pt x="1033945" y="6355031"/>
                </a:lnTo>
                <a:lnTo>
                  <a:pt x="1039361" y="6338222"/>
                </a:lnTo>
                <a:lnTo>
                  <a:pt x="1024906" y="6327826"/>
                </a:lnTo>
                <a:lnTo>
                  <a:pt x="1042742" y="6327846"/>
                </a:lnTo>
                <a:close/>
                <a:moveTo>
                  <a:pt x="722874" y="6290052"/>
                </a:moveTo>
                <a:lnTo>
                  <a:pt x="728319" y="6307064"/>
                </a:lnTo>
                <a:lnTo>
                  <a:pt x="746175" y="6307064"/>
                </a:lnTo>
                <a:lnTo>
                  <a:pt x="746184" y="6307074"/>
                </a:lnTo>
                <a:lnTo>
                  <a:pt x="731710" y="6317489"/>
                </a:lnTo>
                <a:lnTo>
                  <a:pt x="737126" y="6334308"/>
                </a:lnTo>
                <a:lnTo>
                  <a:pt x="722894" y="6323893"/>
                </a:lnTo>
                <a:lnTo>
                  <a:pt x="708633" y="6334308"/>
                </a:lnTo>
                <a:lnTo>
                  <a:pt x="714048" y="6317489"/>
                </a:lnTo>
                <a:lnTo>
                  <a:pt x="699594" y="6307074"/>
                </a:lnTo>
                <a:lnTo>
                  <a:pt x="717430" y="6307113"/>
                </a:lnTo>
                <a:close/>
                <a:moveTo>
                  <a:pt x="575168" y="6290052"/>
                </a:moveTo>
                <a:lnTo>
                  <a:pt x="580623" y="6307093"/>
                </a:lnTo>
                <a:lnTo>
                  <a:pt x="598439" y="6307093"/>
                </a:lnTo>
                <a:lnTo>
                  <a:pt x="583984" y="6317489"/>
                </a:lnTo>
                <a:lnTo>
                  <a:pt x="589400" y="6334308"/>
                </a:lnTo>
                <a:lnTo>
                  <a:pt x="575168" y="6323912"/>
                </a:lnTo>
                <a:lnTo>
                  <a:pt x="560916" y="6334308"/>
                </a:lnTo>
                <a:lnTo>
                  <a:pt x="566332" y="6317489"/>
                </a:lnTo>
                <a:lnTo>
                  <a:pt x="551877" y="6307093"/>
                </a:lnTo>
                <a:lnTo>
                  <a:pt x="569704" y="6307113"/>
                </a:lnTo>
                <a:close/>
                <a:moveTo>
                  <a:pt x="1249673" y="6256744"/>
                </a:moveTo>
                <a:lnTo>
                  <a:pt x="1255137" y="6273776"/>
                </a:lnTo>
                <a:lnTo>
                  <a:pt x="1272944" y="6273776"/>
                </a:lnTo>
                <a:lnTo>
                  <a:pt x="1258470" y="6284171"/>
                </a:lnTo>
                <a:lnTo>
                  <a:pt x="1263905" y="6300980"/>
                </a:lnTo>
                <a:lnTo>
                  <a:pt x="1249663" y="6290565"/>
                </a:lnTo>
                <a:lnTo>
                  <a:pt x="1235412" y="6300980"/>
                </a:lnTo>
                <a:lnTo>
                  <a:pt x="1240847" y="6284171"/>
                </a:lnTo>
                <a:lnTo>
                  <a:pt x="1226382" y="6273776"/>
                </a:lnTo>
                <a:lnTo>
                  <a:pt x="1244199" y="6273795"/>
                </a:lnTo>
                <a:close/>
                <a:moveTo>
                  <a:pt x="994146" y="6256743"/>
                </a:moveTo>
                <a:lnTo>
                  <a:pt x="999600" y="6273776"/>
                </a:lnTo>
                <a:lnTo>
                  <a:pt x="1017417" y="6273776"/>
                </a:lnTo>
                <a:lnTo>
                  <a:pt x="1002952" y="6284171"/>
                </a:lnTo>
                <a:lnTo>
                  <a:pt x="1008378" y="6300980"/>
                </a:lnTo>
                <a:lnTo>
                  <a:pt x="994136" y="6290565"/>
                </a:lnTo>
                <a:lnTo>
                  <a:pt x="979884" y="6300980"/>
                </a:lnTo>
                <a:lnTo>
                  <a:pt x="985310" y="6284171"/>
                </a:lnTo>
                <a:lnTo>
                  <a:pt x="970855" y="6273776"/>
                </a:lnTo>
                <a:lnTo>
                  <a:pt x="988681" y="6273795"/>
                </a:lnTo>
                <a:close/>
                <a:moveTo>
                  <a:pt x="1241477" y="6227475"/>
                </a:moveTo>
                <a:cubicBezTo>
                  <a:pt x="1187038" y="6227475"/>
                  <a:pt x="1142908" y="6271605"/>
                  <a:pt x="1142908" y="6326044"/>
                </a:cubicBezTo>
                <a:lnTo>
                  <a:pt x="1142908" y="6424613"/>
                </a:lnTo>
                <a:lnTo>
                  <a:pt x="1340036" y="6424613"/>
                </a:lnTo>
                <a:lnTo>
                  <a:pt x="1340045" y="6424613"/>
                </a:lnTo>
                <a:lnTo>
                  <a:pt x="1340045" y="6326044"/>
                </a:lnTo>
                <a:cubicBezTo>
                  <a:pt x="1340045" y="6271605"/>
                  <a:pt x="1295915" y="6227475"/>
                  <a:pt x="1241477" y="6227475"/>
                </a:cubicBezTo>
                <a:close/>
                <a:moveTo>
                  <a:pt x="906447" y="6227475"/>
                </a:moveTo>
                <a:lnTo>
                  <a:pt x="906447" y="6424603"/>
                </a:lnTo>
                <a:lnTo>
                  <a:pt x="1005016" y="6424603"/>
                </a:lnTo>
                <a:cubicBezTo>
                  <a:pt x="1059454" y="6424603"/>
                  <a:pt x="1103584" y="6380472"/>
                  <a:pt x="1103584" y="6326034"/>
                </a:cubicBezTo>
                <a:lnTo>
                  <a:pt x="1103575" y="6326044"/>
                </a:lnTo>
                <a:cubicBezTo>
                  <a:pt x="1103575" y="6271605"/>
                  <a:pt x="1059444" y="6227475"/>
                  <a:pt x="1005006" y="6227475"/>
                </a:cubicBezTo>
                <a:close/>
                <a:moveTo>
                  <a:pt x="532084" y="6227475"/>
                </a:moveTo>
                <a:cubicBezTo>
                  <a:pt x="477655" y="6227475"/>
                  <a:pt x="433525" y="6271596"/>
                  <a:pt x="433525" y="6326034"/>
                </a:cubicBezTo>
                <a:cubicBezTo>
                  <a:pt x="433525" y="6380472"/>
                  <a:pt x="477655" y="6424603"/>
                  <a:pt x="532094" y="6424603"/>
                </a:cubicBezTo>
                <a:lnTo>
                  <a:pt x="630653" y="6424603"/>
                </a:lnTo>
                <a:lnTo>
                  <a:pt x="630653" y="6227475"/>
                </a:lnTo>
                <a:close/>
                <a:moveTo>
                  <a:pt x="669986" y="6227465"/>
                </a:moveTo>
                <a:lnTo>
                  <a:pt x="669986" y="6326034"/>
                </a:lnTo>
                <a:cubicBezTo>
                  <a:pt x="669986" y="6380473"/>
                  <a:pt x="714116" y="6424603"/>
                  <a:pt x="768555" y="6424603"/>
                </a:cubicBezTo>
                <a:cubicBezTo>
                  <a:pt x="822993" y="6424603"/>
                  <a:pt x="867123" y="6380473"/>
                  <a:pt x="867123" y="6326034"/>
                </a:cubicBezTo>
                <a:lnTo>
                  <a:pt x="867114" y="6326024"/>
                </a:lnTo>
                <a:lnTo>
                  <a:pt x="867114" y="6227465"/>
                </a:lnTo>
                <a:close/>
                <a:moveTo>
                  <a:pt x="0" y="0"/>
                </a:moveTo>
                <a:lnTo>
                  <a:pt x="5878513" y="0"/>
                </a:lnTo>
                <a:lnTo>
                  <a:pt x="5878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72000">
            <a:noAutofit/>
          </a:bodyPr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B44BF-790A-5859-248F-6AAD6054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00" y="431800"/>
            <a:ext cx="5448300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4BD5CF-96BA-3591-E0B6-160F04A640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548A662-69A4-4F12-E5C0-DCAC8624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1900" y="6327696"/>
            <a:ext cx="4526356" cy="123111"/>
          </a:xfrm>
        </p:spPr>
        <p:txBody>
          <a:bodyPr wrap="square"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75D180B-9E43-F046-917E-1F523B8834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5400000">
            <a:off x="8100627" y="1930855"/>
            <a:ext cx="3660857" cy="366146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C494E6D-4CB8-C0AB-68C2-0A1EFCFAE1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2476" y="1931160"/>
            <a:ext cx="3660857" cy="366146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1B289-4F21-6D98-2B10-0050375176F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F16AD75-DEF5-4899-B345-8D6FCF473A5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1109" y="2125733"/>
            <a:ext cx="2583089" cy="3236841"/>
          </a:xfrm>
        </p:spPr>
        <p:txBody>
          <a:bodyPr/>
          <a:lstStyle>
            <a:lvl3pPr marL="288000" indent="-288000"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1E5574-6D05-C713-43B9-A44D95580D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89978" y="2125733"/>
            <a:ext cx="3354626" cy="3236841"/>
          </a:xfrm>
        </p:spPr>
        <p:txBody>
          <a:bodyPr/>
          <a:lstStyle>
            <a:lvl3pPr marL="288000" indent="-288000"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3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ur block + Text + Imag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324857-A7C0-AE38-E620-03D72E804965}"/>
              </a:ext>
            </a:extLst>
          </p:cNvPr>
          <p:cNvSpPr/>
          <p:nvPr userDrawn="1"/>
        </p:nvSpPr>
        <p:spPr>
          <a:xfrm>
            <a:off x="8125875" y="-1"/>
            <a:ext cx="4066125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aphic 6">
            <a:extLst>
              <a:ext uri="{FF2B5EF4-FFF2-40B4-BE49-F238E27FC236}">
                <a16:creationId xmlns:a16="http://schemas.microsoft.com/office/drawing/2014/main" id="{DD56780A-8AD7-B9C1-BD1D-9DA01C8FF10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rgbClr val="191919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DEE328A-7D2A-779D-DD16-80B04D58BDED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924065-851E-73C2-6C47-F842E4BE1863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F2C3A4-7CD7-73CF-371A-ABD1E11F0CDB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573C3C-356C-95A5-3B08-0E238FED4C6F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A69515C-19EE-77DB-E519-7FB974AD50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3800" y="0"/>
            <a:ext cx="4064400" cy="6858000"/>
          </a:xfrm>
          <a:solidFill>
            <a:schemeClr val="bg2"/>
          </a:solidFill>
        </p:spPr>
        <p:txBody>
          <a:bodyPr lIns="72000" tIns="72000"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F1496-4C26-85B2-64E3-FBD630042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1385" y="431800"/>
            <a:ext cx="3198814" cy="1111250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65880-BA02-073B-BA2B-34931241A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96D7C8-4C93-D7FC-44FB-F8EB449319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561385" y="1930400"/>
            <a:ext cx="3198814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86362C8-A523-6EAC-5A87-F5035A9AD9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D83C02D-7330-92C9-3351-57717FE6F5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525" y="1376368"/>
            <a:ext cx="4062075" cy="4105264"/>
          </a:xfrm>
          <a:solidFill>
            <a:schemeClr val="bg1"/>
          </a:solidFill>
        </p:spPr>
        <p:txBody>
          <a:bodyPr lIns="216000" tIns="216000" rIns="216000" bIns="216000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D1D22-D5F0-3EC5-7AED-B340C5BA40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Image + Big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4946600-66D6-B267-E60E-2DAAEB0CEB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376363"/>
            <a:ext cx="5386112" cy="4105274"/>
          </a:xfrm>
          <a:custGeom>
            <a:avLst/>
            <a:gdLst>
              <a:gd name="connsiteX0" fmla="*/ 0 w 5386112"/>
              <a:gd name="connsiteY0" fmla="*/ 0 h 4105274"/>
              <a:gd name="connsiteX1" fmla="*/ 1280838 w 5386112"/>
              <a:gd name="connsiteY1" fmla="*/ 0 h 4105274"/>
              <a:gd name="connsiteX2" fmla="*/ 1775031 w 5386112"/>
              <a:gd name="connsiteY2" fmla="*/ 0 h 4105274"/>
              <a:gd name="connsiteX3" fmla="*/ 3333379 w 5386112"/>
              <a:gd name="connsiteY3" fmla="*/ 0 h 4105274"/>
              <a:gd name="connsiteX4" fmla="*/ 5386112 w 5386112"/>
              <a:gd name="connsiteY4" fmla="*/ 2052740 h 4105274"/>
              <a:gd name="connsiteX5" fmla="*/ 3333579 w 5386112"/>
              <a:gd name="connsiteY5" fmla="*/ 4105274 h 4105274"/>
              <a:gd name="connsiteX6" fmla="*/ 1775231 w 5386112"/>
              <a:gd name="connsiteY6" fmla="*/ 4105274 h 4105274"/>
              <a:gd name="connsiteX7" fmla="*/ 1280838 w 5386112"/>
              <a:gd name="connsiteY7" fmla="*/ 4105274 h 4105274"/>
              <a:gd name="connsiteX8" fmla="*/ 0 w 5386112"/>
              <a:gd name="connsiteY8" fmla="*/ 4105274 h 41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6112" h="4105274">
                <a:moveTo>
                  <a:pt x="0" y="0"/>
                </a:moveTo>
                <a:lnTo>
                  <a:pt x="1280838" y="0"/>
                </a:lnTo>
                <a:lnTo>
                  <a:pt x="1775031" y="0"/>
                </a:lnTo>
                <a:lnTo>
                  <a:pt x="3333379" y="0"/>
                </a:lnTo>
                <a:cubicBezTo>
                  <a:pt x="4467084" y="0"/>
                  <a:pt x="5386112" y="919036"/>
                  <a:pt x="5386112" y="2052740"/>
                </a:cubicBezTo>
                <a:cubicBezTo>
                  <a:pt x="5386112" y="3186446"/>
                  <a:pt x="4467083" y="4105274"/>
                  <a:pt x="3333579" y="4105274"/>
                </a:cubicBezTo>
                <a:lnTo>
                  <a:pt x="1775231" y="4105274"/>
                </a:lnTo>
                <a:lnTo>
                  <a:pt x="1280838" y="4105274"/>
                </a:lnTo>
                <a:lnTo>
                  <a:pt x="0" y="410527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54714-55DF-76B0-7898-53B2433C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76363"/>
            <a:ext cx="5664200" cy="20526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8F93D-827C-5118-0297-5AB2C47C86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03846F1-8D77-E8FC-0DFF-E36389482F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326CA9-9673-A070-200E-2B3B37179B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28511" y="1824035"/>
            <a:ext cx="3209926" cy="3209928"/>
          </a:xfrm>
          <a:custGeom>
            <a:avLst/>
            <a:gdLst>
              <a:gd name="connsiteX0" fmla="*/ 1604963 w 3209926"/>
              <a:gd name="connsiteY0" fmla="*/ 0 h 3209928"/>
              <a:gd name="connsiteX1" fmla="*/ 3209926 w 3209926"/>
              <a:gd name="connsiteY1" fmla="*/ 1604964 h 3209928"/>
              <a:gd name="connsiteX2" fmla="*/ 1604963 w 3209926"/>
              <a:gd name="connsiteY2" fmla="*/ 3209928 h 3209928"/>
              <a:gd name="connsiteX3" fmla="*/ 0 w 3209926"/>
              <a:gd name="connsiteY3" fmla="*/ 1604964 h 3209928"/>
              <a:gd name="connsiteX4" fmla="*/ 1604963 w 3209926"/>
              <a:gd name="connsiteY4" fmla="*/ 0 h 3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926" h="3209928">
                <a:moveTo>
                  <a:pt x="1604963" y="0"/>
                </a:moveTo>
                <a:cubicBezTo>
                  <a:pt x="2491360" y="0"/>
                  <a:pt x="3209926" y="718567"/>
                  <a:pt x="3209926" y="1604964"/>
                </a:cubicBezTo>
                <a:cubicBezTo>
                  <a:pt x="3209926" y="2491361"/>
                  <a:pt x="2491360" y="3209928"/>
                  <a:pt x="1604963" y="3209928"/>
                </a:cubicBezTo>
                <a:cubicBezTo>
                  <a:pt x="718566" y="3209928"/>
                  <a:pt x="0" y="2491361"/>
                  <a:pt x="0" y="1604964"/>
                </a:cubicBezTo>
                <a:cubicBezTo>
                  <a:pt x="0" y="718567"/>
                  <a:pt x="718566" y="0"/>
                  <a:pt x="16049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993CEE-580A-0A13-81D4-EDB8440FA0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9" y="3810000"/>
            <a:ext cx="5662613" cy="2174875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53445-9736-90EE-2A6B-B56F86197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headline + Text + 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C22D33-766B-44CA-A17C-5242CDC7D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234314" y="939800"/>
            <a:ext cx="5984875" cy="4105274"/>
          </a:xfrm>
          <a:custGeom>
            <a:avLst/>
            <a:gdLst>
              <a:gd name="connsiteX0" fmla="*/ 0 w 5984875"/>
              <a:gd name="connsiteY0" fmla="*/ 4105274 h 4105274"/>
              <a:gd name="connsiteX1" fmla="*/ 0 w 5984875"/>
              <a:gd name="connsiteY1" fmla="*/ 0 h 4105274"/>
              <a:gd name="connsiteX2" fmla="*/ 598763 w 5984875"/>
              <a:gd name="connsiteY2" fmla="*/ 0 h 4105274"/>
              <a:gd name="connsiteX3" fmla="*/ 1280838 w 5984875"/>
              <a:gd name="connsiteY3" fmla="*/ 0 h 4105274"/>
              <a:gd name="connsiteX4" fmla="*/ 1775031 w 5984875"/>
              <a:gd name="connsiteY4" fmla="*/ 0 h 4105274"/>
              <a:gd name="connsiteX5" fmla="*/ 1879601 w 5984875"/>
              <a:gd name="connsiteY5" fmla="*/ 0 h 4105274"/>
              <a:gd name="connsiteX6" fmla="*/ 2373794 w 5984875"/>
              <a:gd name="connsiteY6" fmla="*/ 0 h 4105274"/>
              <a:gd name="connsiteX7" fmla="*/ 3333379 w 5984875"/>
              <a:gd name="connsiteY7" fmla="*/ 0 h 4105274"/>
              <a:gd name="connsiteX8" fmla="*/ 3932142 w 5984875"/>
              <a:gd name="connsiteY8" fmla="*/ 0 h 4105274"/>
              <a:gd name="connsiteX9" fmla="*/ 5984875 w 5984875"/>
              <a:gd name="connsiteY9" fmla="*/ 2052740 h 4105274"/>
              <a:gd name="connsiteX10" fmla="*/ 3932342 w 5984875"/>
              <a:gd name="connsiteY10" fmla="*/ 4105274 h 4105274"/>
              <a:gd name="connsiteX11" fmla="*/ 3333579 w 5984875"/>
              <a:gd name="connsiteY11" fmla="*/ 4105274 h 4105274"/>
              <a:gd name="connsiteX12" fmla="*/ 2373994 w 5984875"/>
              <a:gd name="connsiteY12" fmla="*/ 4105274 h 4105274"/>
              <a:gd name="connsiteX13" fmla="*/ 1879601 w 5984875"/>
              <a:gd name="connsiteY13" fmla="*/ 4105274 h 4105274"/>
              <a:gd name="connsiteX14" fmla="*/ 1775231 w 5984875"/>
              <a:gd name="connsiteY14" fmla="*/ 4105274 h 4105274"/>
              <a:gd name="connsiteX15" fmla="*/ 1280838 w 5984875"/>
              <a:gd name="connsiteY15" fmla="*/ 4105274 h 4105274"/>
              <a:gd name="connsiteX16" fmla="*/ 598763 w 5984875"/>
              <a:gd name="connsiteY16" fmla="*/ 4105274 h 41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4875" h="4105274">
                <a:moveTo>
                  <a:pt x="0" y="4105274"/>
                </a:moveTo>
                <a:lnTo>
                  <a:pt x="0" y="0"/>
                </a:lnTo>
                <a:lnTo>
                  <a:pt x="598763" y="0"/>
                </a:lnTo>
                <a:lnTo>
                  <a:pt x="1280838" y="0"/>
                </a:lnTo>
                <a:lnTo>
                  <a:pt x="1775031" y="0"/>
                </a:lnTo>
                <a:lnTo>
                  <a:pt x="1879601" y="0"/>
                </a:lnTo>
                <a:lnTo>
                  <a:pt x="2373794" y="0"/>
                </a:lnTo>
                <a:lnTo>
                  <a:pt x="3333379" y="0"/>
                </a:lnTo>
                <a:lnTo>
                  <a:pt x="3932142" y="0"/>
                </a:lnTo>
                <a:cubicBezTo>
                  <a:pt x="5065847" y="0"/>
                  <a:pt x="5984875" y="919036"/>
                  <a:pt x="5984875" y="2052740"/>
                </a:cubicBezTo>
                <a:cubicBezTo>
                  <a:pt x="5984875" y="3186446"/>
                  <a:pt x="5065846" y="4105274"/>
                  <a:pt x="3932342" y="4105274"/>
                </a:cubicBezTo>
                <a:lnTo>
                  <a:pt x="3333579" y="4105274"/>
                </a:lnTo>
                <a:lnTo>
                  <a:pt x="2373994" y="4105274"/>
                </a:lnTo>
                <a:lnTo>
                  <a:pt x="1879601" y="4105274"/>
                </a:lnTo>
                <a:lnTo>
                  <a:pt x="1775231" y="4105274"/>
                </a:lnTo>
                <a:lnTo>
                  <a:pt x="1280838" y="4105274"/>
                </a:lnTo>
                <a:lnTo>
                  <a:pt x="598763" y="410527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54714-55DF-76B0-7898-53B2433C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1376363"/>
            <a:ext cx="5664200" cy="20526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8F93D-827C-5118-0297-5AB2C47C86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03846F1-8D77-E8FC-0DFF-E36389482F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326CA9-9673-A070-200E-2B3B37179B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1788" y="2327272"/>
            <a:ext cx="3209926" cy="3209928"/>
          </a:xfrm>
          <a:custGeom>
            <a:avLst/>
            <a:gdLst>
              <a:gd name="connsiteX0" fmla="*/ 1604963 w 3209926"/>
              <a:gd name="connsiteY0" fmla="*/ 0 h 3209928"/>
              <a:gd name="connsiteX1" fmla="*/ 3209926 w 3209926"/>
              <a:gd name="connsiteY1" fmla="*/ 1604964 h 3209928"/>
              <a:gd name="connsiteX2" fmla="*/ 1604963 w 3209926"/>
              <a:gd name="connsiteY2" fmla="*/ 3209928 h 3209928"/>
              <a:gd name="connsiteX3" fmla="*/ 0 w 3209926"/>
              <a:gd name="connsiteY3" fmla="*/ 1604964 h 3209928"/>
              <a:gd name="connsiteX4" fmla="*/ 1604963 w 3209926"/>
              <a:gd name="connsiteY4" fmla="*/ 0 h 3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926" h="3209928">
                <a:moveTo>
                  <a:pt x="1604963" y="0"/>
                </a:moveTo>
                <a:cubicBezTo>
                  <a:pt x="2491360" y="0"/>
                  <a:pt x="3209926" y="718567"/>
                  <a:pt x="3209926" y="1604964"/>
                </a:cubicBezTo>
                <a:cubicBezTo>
                  <a:pt x="3209926" y="2491361"/>
                  <a:pt x="2491360" y="3209928"/>
                  <a:pt x="1604963" y="3209928"/>
                </a:cubicBezTo>
                <a:cubicBezTo>
                  <a:pt x="718566" y="3209928"/>
                  <a:pt x="0" y="2491361"/>
                  <a:pt x="0" y="1604964"/>
                </a:cubicBezTo>
                <a:cubicBezTo>
                  <a:pt x="0" y="718567"/>
                  <a:pt x="718566" y="0"/>
                  <a:pt x="16049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993CEE-580A-0A13-81D4-EDB8440FA0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87" y="3810000"/>
            <a:ext cx="5662613" cy="2174875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53445-9736-90EE-2A6B-B56F86197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2A93AD01-4E8F-535F-4EFC-D27BA8B1E3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67404" y="1927854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5A92B71E-1AC2-2DF7-2EC7-E9C2C381C4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58564" y="4915333"/>
            <a:ext cx="1490806" cy="1494734"/>
          </a:xfrm>
          <a:custGeom>
            <a:avLst/>
            <a:gdLst>
              <a:gd name="connsiteX0" fmla="*/ 745403 w 1490806"/>
              <a:gd name="connsiteY0" fmla="*/ 0 h 1494734"/>
              <a:gd name="connsiteX1" fmla="*/ 1490806 w 1490806"/>
              <a:gd name="connsiteY1" fmla="*/ 747367 h 1494734"/>
              <a:gd name="connsiteX2" fmla="*/ 745403 w 1490806"/>
              <a:gd name="connsiteY2" fmla="*/ 1494734 h 1494734"/>
              <a:gd name="connsiteX3" fmla="*/ 0 w 1490806"/>
              <a:gd name="connsiteY3" fmla="*/ 747367 h 1494734"/>
              <a:gd name="connsiteX4" fmla="*/ 745403 w 1490806"/>
              <a:gd name="connsiteY4" fmla="*/ 0 h 149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806" h="1494734">
                <a:moveTo>
                  <a:pt x="745403" y="0"/>
                </a:moveTo>
                <a:cubicBezTo>
                  <a:pt x="1157078" y="0"/>
                  <a:pt x="1490806" y="334608"/>
                  <a:pt x="1490806" y="747367"/>
                </a:cubicBezTo>
                <a:cubicBezTo>
                  <a:pt x="1490806" y="1160126"/>
                  <a:pt x="1157078" y="1494734"/>
                  <a:pt x="745403" y="1494734"/>
                </a:cubicBezTo>
                <a:cubicBezTo>
                  <a:pt x="333728" y="1494734"/>
                  <a:pt x="0" y="1160126"/>
                  <a:pt x="0" y="747367"/>
                </a:cubicBezTo>
                <a:cubicBezTo>
                  <a:pt x="0" y="334608"/>
                  <a:pt x="333728" y="0"/>
                  <a:pt x="74540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EEE4CA3-D6F6-F012-B9B2-B82B5E83E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5400000">
            <a:off x="10264315" y="1931036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1F5AF2B0-5DD4-AE70-28E7-68F80A8A52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64793" y="433121"/>
            <a:ext cx="1497351" cy="1494732"/>
          </a:xfrm>
          <a:custGeom>
            <a:avLst/>
            <a:gdLst>
              <a:gd name="connsiteX0" fmla="*/ 748676 w 1497351"/>
              <a:gd name="connsiteY0" fmla="*/ 0 h 1494732"/>
              <a:gd name="connsiteX1" fmla="*/ 1497351 w 1497351"/>
              <a:gd name="connsiteY1" fmla="*/ 0 h 1494732"/>
              <a:gd name="connsiteX2" fmla="*/ 1497351 w 1497351"/>
              <a:gd name="connsiteY2" fmla="*/ 1494732 h 1494732"/>
              <a:gd name="connsiteX3" fmla="*/ 748676 w 1497351"/>
              <a:gd name="connsiteY3" fmla="*/ 1494732 h 1494732"/>
              <a:gd name="connsiteX4" fmla="*/ 0 w 1497351"/>
              <a:gd name="connsiteY4" fmla="*/ 747367 h 1494732"/>
              <a:gd name="connsiteX5" fmla="*/ 748676 w 1497351"/>
              <a:gd name="connsiteY5" fmla="*/ 0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1" h="1494732">
                <a:moveTo>
                  <a:pt x="748676" y="0"/>
                </a:moveTo>
                <a:lnTo>
                  <a:pt x="1497351" y="0"/>
                </a:lnTo>
                <a:lnTo>
                  <a:pt x="1497351" y="1494732"/>
                </a:lnTo>
                <a:lnTo>
                  <a:pt x="748676" y="1494732"/>
                </a:lnTo>
                <a:cubicBezTo>
                  <a:pt x="335073" y="1494732"/>
                  <a:pt x="0" y="1159662"/>
                  <a:pt x="0" y="747367"/>
                </a:cubicBezTo>
                <a:cubicBezTo>
                  <a:pt x="0" y="335071"/>
                  <a:pt x="335073" y="0"/>
                  <a:pt x="74867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B8F24D8-4A0D-7C91-0579-B3441D38E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5858" y="3430520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D31BC23-D360-62C0-9FE7-392E385067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5858" y="4927013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69C2B80-4A7E-6D61-6D64-A82028973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0800000">
            <a:off x="7266224" y="3429564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6AD55A-A5CE-FA65-CCB7-C7756AD8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4933739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566C4-5C34-D1B4-9A1E-CE66B9259D0C}"/>
              </a:ext>
            </a:extLst>
          </p:cNvPr>
          <p:cNvSpPr txBox="1"/>
          <p:nvPr userDrawn="1"/>
        </p:nvSpPr>
        <p:spPr>
          <a:xfrm>
            <a:off x="7912711" y="2906003"/>
            <a:ext cx="684483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2.1m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8D3967-3316-6D57-3BA6-F57104FFAC65}"/>
              </a:ext>
            </a:extLst>
          </p:cNvPr>
          <p:cNvSpPr txBox="1"/>
          <p:nvPr userDrawn="1"/>
        </p:nvSpPr>
        <p:spPr>
          <a:xfrm>
            <a:off x="7386434" y="2087566"/>
            <a:ext cx="117986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employees</a:t>
            </a:r>
            <a:endParaRPr lang="en-GB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BC632-71DA-73CF-1565-0C132E4ACC55}"/>
              </a:ext>
            </a:extLst>
          </p:cNvPr>
          <p:cNvSpPr txBox="1"/>
          <p:nvPr userDrawn="1"/>
        </p:nvSpPr>
        <p:spPr>
          <a:xfrm>
            <a:off x="5890792" y="5095130"/>
            <a:ext cx="85961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revenue</a:t>
            </a:r>
            <a:endParaRPr lang="en-GB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376726-D480-C249-4305-3C1EE06C1213}"/>
              </a:ext>
            </a:extLst>
          </p:cNvPr>
          <p:cNvSpPr txBox="1"/>
          <p:nvPr userDrawn="1"/>
        </p:nvSpPr>
        <p:spPr>
          <a:xfrm>
            <a:off x="5890792" y="5914751"/>
            <a:ext cx="668453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600k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F615723-C74E-ED78-6BFA-43535E8A311D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431800" y="1930400"/>
            <a:ext cx="4933739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29D3E41-7011-4CE6-B943-B9DBF33E6BF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64794" y="4929881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ABCD8E54-02A8-9072-082D-B6641A57AD9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265974" y="1931160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ED48967-8640-AD61-55C0-5B2B66D4D93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8765858" y="431800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CEA36233-5DAA-96F3-6C91-81211B46693A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 rot="16200000">
            <a:off x="5764669" y="1931036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6ED62E4-F363-3C43-212F-054C836393C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265974" y="433121"/>
            <a:ext cx="1497600" cy="1497600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D510E0F4-7E03-91FA-4195-51D962BBB03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 rot="5400000">
            <a:off x="10639734" y="805798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A56E8BA7-6E25-B0CE-071F-7E8FF52DA0B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 rot="10800000">
            <a:off x="10265736" y="4180062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48F197D4-AF6F-59B3-6683-EF234074691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 rot="16200000">
            <a:off x="5390546" y="3803563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948F474E-B5DB-F014-4BD9-0AB74472A4FF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455577" y="2222050"/>
            <a:ext cx="1114826" cy="414338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61" name="Text Placeholder 59">
            <a:extLst>
              <a:ext uri="{FF2B5EF4-FFF2-40B4-BE49-F238E27FC236}">
                <a16:creationId xmlns:a16="http://schemas.microsoft.com/office/drawing/2014/main" id="{467F463C-C967-7443-EC71-B783AE70A9C6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0304568" y="2624687"/>
            <a:ext cx="1416844" cy="414338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4" name="Text Placeholder 59">
            <a:extLst>
              <a:ext uri="{FF2B5EF4-FFF2-40B4-BE49-F238E27FC236}">
                <a16:creationId xmlns:a16="http://schemas.microsoft.com/office/drawing/2014/main" id="{BF3DF131-6E52-604D-483D-EE0AD839B4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50464" y="2912892"/>
            <a:ext cx="1328620" cy="414338"/>
          </a:xfrm>
        </p:spPr>
        <p:txBody>
          <a:bodyPr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65" name="Text Placeholder 59">
            <a:extLst>
              <a:ext uri="{FF2B5EF4-FFF2-40B4-BE49-F238E27FC236}">
                <a16:creationId xmlns:a16="http://schemas.microsoft.com/office/drawing/2014/main" id="{F4D529FB-0B3F-72FC-9753-EB845A28F3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50464" y="2035424"/>
            <a:ext cx="1328620" cy="77593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9" name="Text Placeholder 59">
            <a:extLst>
              <a:ext uri="{FF2B5EF4-FFF2-40B4-BE49-F238E27FC236}">
                <a16:creationId xmlns:a16="http://schemas.microsoft.com/office/drawing/2014/main" id="{3B64F819-402E-077B-0F10-22E4EEC1E8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55828" y="5913328"/>
            <a:ext cx="1013425" cy="414338"/>
          </a:xfrm>
        </p:spPr>
        <p:txBody>
          <a:bodyPr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0" name="Text Placeholder 59">
            <a:extLst>
              <a:ext uri="{FF2B5EF4-FFF2-40B4-BE49-F238E27FC236}">
                <a16:creationId xmlns:a16="http://schemas.microsoft.com/office/drawing/2014/main" id="{BEF3F623-B59C-E2B4-A716-F61D350E9A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55828" y="5035860"/>
            <a:ext cx="1013425" cy="77593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72" name="Text Placeholder 59">
            <a:extLst>
              <a:ext uri="{FF2B5EF4-FFF2-40B4-BE49-F238E27FC236}">
                <a16:creationId xmlns:a16="http://schemas.microsoft.com/office/drawing/2014/main" id="{9025FF95-AECC-8C5D-CB59-9A8C14EF65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24750" y="4398312"/>
            <a:ext cx="1154334" cy="414338"/>
          </a:xfrm>
        </p:spPr>
        <p:txBody>
          <a:bodyPr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3" name="Text Placeholder 59">
            <a:extLst>
              <a:ext uri="{FF2B5EF4-FFF2-40B4-BE49-F238E27FC236}">
                <a16:creationId xmlns:a16="http://schemas.microsoft.com/office/drawing/2014/main" id="{B281BC9E-E646-F238-319C-7D63C6B216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24750" y="3520844"/>
            <a:ext cx="1154334" cy="775937"/>
          </a:xfr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r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75" name="Text Placeholder 59">
            <a:extLst>
              <a:ext uri="{FF2B5EF4-FFF2-40B4-BE49-F238E27FC236}">
                <a16:creationId xmlns:a16="http://schemas.microsoft.com/office/drawing/2014/main" id="{9C9CF9EE-CC4D-5400-55BD-0CC8F2598C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55952" y="2912892"/>
            <a:ext cx="1328620" cy="414338"/>
          </a:xfrm>
        </p:spPr>
        <p:txBody>
          <a:bodyPr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6" name="Text Placeholder 59">
            <a:extLst>
              <a:ext uri="{FF2B5EF4-FFF2-40B4-BE49-F238E27FC236}">
                <a16:creationId xmlns:a16="http://schemas.microsoft.com/office/drawing/2014/main" id="{24AFFBD3-C61A-8406-6032-F29D2F2C064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55952" y="2305050"/>
            <a:ext cx="1328620" cy="506311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78" name="Text Placeholder 59">
            <a:extLst>
              <a:ext uri="{FF2B5EF4-FFF2-40B4-BE49-F238E27FC236}">
                <a16:creationId xmlns:a16="http://schemas.microsoft.com/office/drawing/2014/main" id="{1166CDD7-FB95-1D1A-FB34-03FD37EFEE6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50714" y="5913328"/>
            <a:ext cx="1328620" cy="414338"/>
          </a:xfrm>
        </p:spPr>
        <p:txBody>
          <a:bodyPr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9" name="Text Placeholder 59">
            <a:extLst>
              <a:ext uri="{FF2B5EF4-FFF2-40B4-BE49-F238E27FC236}">
                <a16:creationId xmlns:a16="http://schemas.microsoft.com/office/drawing/2014/main" id="{73986876-AF6D-B451-A897-8D9714C124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850714" y="5035860"/>
            <a:ext cx="1328620" cy="77593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80" name="Text Placeholder 59">
            <a:extLst>
              <a:ext uri="{FF2B5EF4-FFF2-40B4-BE49-F238E27FC236}">
                <a16:creationId xmlns:a16="http://schemas.microsoft.com/office/drawing/2014/main" id="{1B9ED209-147D-9E8E-063C-B6ED7F1FEFC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57361" y="796607"/>
            <a:ext cx="1114826" cy="414338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81" name="Text Placeholder 59">
            <a:extLst>
              <a:ext uri="{FF2B5EF4-FFF2-40B4-BE49-F238E27FC236}">
                <a16:creationId xmlns:a16="http://schemas.microsoft.com/office/drawing/2014/main" id="{C8694DF0-0074-258C-B54A-82FCAF15773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06352" y="1199244"/>
            <a:ext cx="1416844" cy="414338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87394A4F-9363-1D40-D55D-4AA03BFC20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3600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83" name="Slide Number Placeholder 2">
            <a:extLst>
              <a:ext uri="{FF2B5EF4-FFF2-40B4-BE49-F238E27FC236}">
                <a16:creationId xmlns:a16="http://schemas.microsoft.com/office/drawing/2014/main" id="{F7AE3EEE-449B-40AD-63A9-DA7A3D80E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9389" y="6111525"/>
            <a:ext cx="482401" cy="746477"/>
          </a:xfrm>
        </p:spPr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19774-942A-14EC-551D-D1E7DD9C054C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FC9D55-A311-85ED-B055-FD201800FCD1}"/>
              </a:ext>
            </a:extLst>
          </p:cNvPr>
          <p:cNvSpPr/>
          <p:nvPr userDrawn="1"/>
        </p:nvSpPr>
        <p:spPr>
          <a:xfrm>
            <a:off x="436531" y="1936749"/>
            <a:ext cx="5550587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C0A242-E7A9-227D-55BD-A1C8230E41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6530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126B8-CD1B-D430-C20E-A5D28176488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1800" y="431800"/>
            <a:ext cx="11328400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A8EB-6E3B-1CFB-C155-EFF01E7BA00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656AF2A-B78B-903D-50AF-7A93C44E6FE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65860" y="2255002"/>
            <a:ext cx="4707674" cy="369332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EA29E2FD-A80A-7ECE-2D0C-C1A82F7901FA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50114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C902D1-629A-9F80-C6F4-3B6219E3E06D}"/>
              </a:ext>
            </a:extLst>
          </p:cNvPr>
          <p:cNvSpPr/>
          <p:nvPr userDrawn="1"/>
        </p:nvSpPr>
        <p:spPr>
          <a:xfrm>
            <a:off x="6204883" y="1936749"/>
            <a:ext cx="5550587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2D3F0D20-C7C0-9318-3235-B713E1DB12B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4882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C4550265-A829-1452-72B0-9DB62B2FF6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34212" y="2255002"/>
            <a:ext cx="4707674" cy="369332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104DC3AA-1212-AE2E-6BFB-A79FEE64B9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8466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C3D174D-4057-213D-22B9-1625AB1E3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8D6BDF5E-680D-D07F-E9F1-8F470AFA753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50114" y="2942586"/>
            <a:ext cx="5328399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9B21CBF-7B5E-DF17-8045-28C6D4C37FA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313487" y="2942586"/>
            <a:ext cx="5328399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BF32E3-EF67-ACCF-95EB-897297AC73C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FC9D55-A311-85ED-B055-FD201800FCD1}"/>
              </a:ext>
            </a:extLst>
          </p:cNvPr>
          <p:cNvSpPr/>
          <p:nvPr userDrawn="1"/>
        </p:nvSpPr>
        <p:spPr>
          <a:xfrm>
            <a:off x="436530" y="1936749"/>
            <a:ext cx="362747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C0A242-E7A9-227D-55BD-A1C8230E41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30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126B8-CD1B-D430-C20E-A5D28176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328400" cy="111125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A8EB-6E3B-1CFB-C155-EFF01E7BA0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61C15E2-7632-A992-2960-AA74AD763C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114" y="2942586"/>
            <a:ext cx="3378743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656AF2A-B78B-903D-50AF-7A93C44E6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5860" y="2070336"/>
            <a:ext cx="2773680" cy="738664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EA29E2FD-A80A-7ECE-2D0C-C1A82F7901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0114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1B4B1D-503C-0FDC-9180-6E4734527B5E}"/>
              </a:ext>
            </a:extLst>
          </p:cNvPr>
          <p:cNvSpPr/>
          <p:nvPr userDrawn="1"/>
        </p:nvSpPr>
        <p:spPr>
          <a:xfrm>
            <a:off x="4283059" y="1936749"/>
            <a:ext cx="362747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E891639-E0BF-261D-F5BF-E4246CE51A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3059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5135D264-8897-E971-9F88-1578ACAE3D1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96643" y="2942586"/>
            <a:ext cx="3378743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58A6202-3A85-BBFC-07A8-2B4B996864E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12389" y="2070336"/>
            <a:ext cx="2773680" cy="738664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72A81747-1337-301D-EBF0-82542F698B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96643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F62D6A-F902-3592-DE39-469E4D0F3191}"/>
              </a:ext>
            </a:extLst>
          </p:cNvPr>
          <p:cNvSpPr/>
          <p:nvPr userDrawn="1"/>
        </p:nvSpPr>
        <p:spPr>
          <a:xfrm>
            <a:off x="8132730" y="1936749"/>
            <a:ext cx="362747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0BB48A6-8F2E-B0F7-F9E6-C7402424E3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31143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E109B051-6E22-15AB-B3ED-975C1366361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44727" y="2942586"/>
            <a:ext cx="3378743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DF65D9E1-020C-62E7-C2E9-E6AE23D2888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60473" y="2070336"/>
            <a:ext cx="2773680" cy="738664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B09C00F-2359-E502-58BD-DFE43C74678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44727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321EC120-171E-DDC7-480A-0BFD88CE45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1CBF9-36A9-7CBB-7E6E-738CCEF65AB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FC9D55-A311-85ED-B055-FD201800FCD1}"/>
              </a:ext>
            </a:extLst>
          </p:cNvPr>
          <p:cNvSpPr/>
          <p:nvPr userDrawn="1"/>
        </p:nvSpPr>
        <p:spPr>
          <a:xfrm>
            <a:off x="436532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C0A242-E7A9-227D-55BD-A1C8230E41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6530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126B8-CD1B-D430-C20E-A5D28176488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1800" y="431800"/>
            <a:ext cx="11328400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A8EB-6E3B-1CFB-C155-EFF01E7BA00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61C15E2-7632-A992-2960-AA74AD763CEC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0115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656AF2A-B78B-903D-50AF-7A93C44E6FE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65860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EA29E2FD-A80A-7ECE-2D0C-C1A82F7901FA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50114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471C83-A10A-7421-6915-61DF7D12BCD4}"/>
              </a:ext>
            </a:extLst>
          </p:cNvPr>
          <p:cNvSpPr/>
          <p:nvPr userDrawn="1"/>
        </p:nvSpPr>
        <p:spPr>
          <a:xfrm>
            <a:off x="3320710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5A97942-780D-81DB-5DEE-CE04D5623F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0708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B6405B95-A81A-FF8A-0DBF-B4D65D80AC6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34293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0A1691D-3263-3711-2709-DD60F4B35C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50038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85675693-BEC0-8FEC-423F-B685614C96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34292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C902D1-629A-9F80-C6F4-3B6219E3E06D}"/>
              </a:ext>
            </a:extLst>
          </p:cNvPr>
          <p:cNvSpPr/>
          <p:nvPr userDrawn="1"/>
        </p:nvSpPr>
        <p:spPr>
          <a:xfrm>
            <a:off x="6204884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2D3F0D20-C7C0-9318-3235-B713E1DB12B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4882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34BD8056-1E41-DED4-AD22-F354315EB52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18467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C4550265-A829-1452-72B0-9DB62B2FF6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34212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104DC3AA-1212-AE2E-6BFB-A79FEE64B9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8466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357224-F66B-F8FB-F879-F34083055B4F}"/>
              </a:ext>
            </a:extLst>
          </p:cNvPr>
          <p:cNvSpPr/>
          <p:nvPr userDrawn="1"/>
        </p:nvSpPr>
        <p:spPr>
          <a:xfrm>
            <a:off x="9084328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240397C6-7C10-0729-BBE4-313AB79AEF3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84326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7E2085E9-552A-F77B-DBEC-42F3C0323DC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97911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CA5074DF-C4E2-588B-56D9-9974B1793D1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813656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14569E99-339C-0F9C-F07A-EC19E0BF4A2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7910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C3D174D-4057-213D-22B9-1625AB1E3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87612-E085-F8B3-4C9E-8E439F492B9B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lour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FBC67B-14BF-7F91-A0D7-CCA10419A1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048000" tIns="144000" rIns="432000" bIns="72000">
            <a:noAutofit/>
          </a:bodyPr>
          <a:lstStyle>
            <a:lvl1pPr algn="r"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in the icon to add a picture. Alternatively, </a:t>
            </a:r>
            <a:br>
              <a:rPr lang="en-GB" dirty="0"/>
            </a:br>
            <a:r>
              <a:rPr lang="en-GB" dirty="0"/>
              <a:t>drag an image from a local folder, or copy </a:t>
            </a:r>
            <a:br>
              <a:rPr lang="en-GB" dirty="0"/>
            </a:br>
            <a:r>
              <a:rPr lang="en-GB" dirty="0"/>
              <a:t>and paste it here.  </a:t>
            </a:r>
            <a:r>
              <a:rPr lang="en-US" dirty="0"/>
              <a:t>After adding an image, select it and go to ‘Arrange’ on top menu, and select “Send to Back”.</a:t>
            </a:r>
            <a:endParaRPr lang="en-GB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74E659-DCBD-B84D-EE43-18FCE637C7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380274" y="486637"/>
            <a:ext cx="5551488" cy="544498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97AC8223-B9BC-0A96-6288-97046F5F52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35323D1-2D7D-415B-5ED8-ADB50E37EA99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38BED9-6B8A-E690-C184-6527FB24B189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AF77A8-6764-2656-AF7F-B062605EF92B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0B0C9B4-26D9-FC9B-843F-33C316B8830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2" name="Title 4">
            <a:extLst>
              <a:ext uri="{FF2B5EF4-FFF2-40B4-BE49-F238E27FC236}">
                <a16:creationId xmlns:a16="http://schemas.microsoft.com/office/drawing/2014/main" id="{D4B0CEBD-DC24-B2AD-13D7-4167AE50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86" y="711200"/>
            <a:ext cx="4932528" cy="2017711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6C848C7-27D8-0399-B867-1966384624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4100" y="3151319"/>
            <a:ext cx="554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0F72323-99AB-C9F4-10FF-2BC8349B07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9760" y="2965449"/>
            <a:ext cx="4932528" cy="282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3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021BDC13-ECE0-9C58-7F98-E468302FBB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5898" y="4709990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1073955 h 2148011"/>
              <a:gd name="connsiteX3" fmla="*/ 1073951 w 2148011"/>
              <a:gd name="connsiteY3" fmla="*/ 2148011 h 2148011"/>
              <a:gd name="connsiteX4" fmla="*/ 0 w 2148011"/>
              <a:gd name="connsiteY4" fmla="*/ 107406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2148011" y="0"/>
                </a:lnTo>
                <a:lnTo>
                  <a:pt x="2148011" y="1073955"/>
                </a:lnTo>
                <a:cubicBezTo>
                  <a:pt x="2148011" y="1667146"/>
                  <a:pt x="1667142" y="2148011"/>
                  <a:pt x="1073951" y="2148011"/>
                </a:cubicBezTo>
                <a:cubicBezTo>
                  <a:pt x="480761" y="2148011"/>
                  <a:pt x="0" y="1667146"/>
                  <a:pt x="0" y="107406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87FEAAEC-2901-02D8-6240-50438F40F16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9943" y="4709989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1073955 w 2148011"/>
              <a:gd name="connsiteY1" fmla="*/ 0 h 2148011"/>
              <a:gd name="connsiteX2" fmla="*/ 2148011 w 2148011"/>
              <a:gd name="connsiteY2" fmla="*/ 1074060 h 2148011"/>
              <a:gd name="connsiteX3" fmla="*/ 1074060 w 2148011"/>
              <a:gd name="connsiteY3" fmla="*/ 2148011 h 2148011"/>
              <a:gd name="connsiteX4" fmla="*/ 0 w 2148011"/>
              <a:gd name="connsiteY4" fmla="*/ 2148011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1073955" y="0"/>
                </a:lnTo>
                <a:cubicBezTo>
                  <a:pt x="1667146" y="0"/>
                  <a:pt x="2148011" y="480869"/>
                  <a:pt x="2148011" y="1074060"/>
                </a:cubicBezTo>
                <a:cubicBezTo>
                  <a:pt x="2148011" y="1667251"/>
                  <a:pt x="1667146" y="2148011"/>
                  <a:pt x="1074060" y="2148011"/>
                </a:cubicBezTo>
                <a:lnTo>
                  <a:pt x="0" y="21480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05EFA8A3-DCCF-B9BE-76CA-8D29482F94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43989" y="4709990"/>
            <a:ext cx="2148011" cy="2148011"/>
          </a:xfrm>
          <a:custGeom>
            <a:avLst/>
            <a:gdLst>
              <a:gd name="connsiteX0" fmla="*/ 1074060 w 2148011"/>
              <a:gd name="connsiteY0" fmla="*/ 0 h 2148011"/>
              <a:gd name="connsiteX1" fmla="*/ 2148011 w 2148011"/>
              <a:gd name="connsiteY1" fmla="*/ 1073951 h 2148011"/>
              <a:gd name="connsiteX2" fmla="*/ 2148011 w 2148011"/>
              <a:gd name="connsiteY2" fmla="*/ 2148011 h 2148011"/>
              <a:gd name="connsiteX3" fmla="*/ 0 w 2148011"/>
              <a:gd name="connsiteY3" fmla="*/ 2148011 h 2148011"/>
              <a:gd name="connsiteX4" fmla="*/ 0 w 2148011"/>
              <a:gd name="connsiteY4" fmla="*/ 1074056 h 2148011"/>
              <a:gd name="connsiteX5" fmla="*/ 1074060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4060" y="0"/>
                </a:moveTo>
                <a:cubicBezTo>
                  <a:pt x="1667251" y="0"/>
                  <a:pt x="2148011" y="480865"/>
                  <a:pt x="2148011" y="1073951"/>
                </a:cubicBezTo>
                <a:lnTo>
                  <a:pt x="2148011" y="2148011"/>
                </a:lnTo>
                <a:lnTo>
                  <a:pt x="0" y="2148011"/>
                </a:lnTo>
                <a:lnTo>
                  <a:pt x="0" y="1074056"/>
                </a:lnTo>
                <a:cubicBezTo>
                  <a:pt x="0" y="480865"/>
                  <a:pt x="480869" y="0"/>
                  <a:pt x="107406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b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0EA09-8870-857B-FD3C-1D21C7684560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E8F4BCA6-0806-649E-1BCF-85255E33BECF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B12D03C-2E96-48E0-4BEC-86D9C0FB3E4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D453448-59E4-6CEB-C924-DAE50D30DF8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FE3DE98-F4E9-093D-1F8A-FEED19DD20FC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0EAA435-CA79-ADBE-1BE4-314CDB8735D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2" name="Graphic 6">
              <a:extLst>
                <a:ext uri="{FF2B5EF4-FFF2-40B4-BE49-F238E27FC236}">
                  <a16:creationId xmlns:a16="http://schemas.microsoft.com/office/drawing/2014/main" id="{0486B913-8DCF-47ED-F1DD-24E0C81F606E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3" name="Graphic 6">
                <a:extLst>
                  <a:ext uri="{FF2B5EF4-FFF2-40B4-BE49-F238E27FC236}">
                    <a16:creationId xmlns:a16="http://schemas.microsoft.com/office/drawing/2014/main" id="{184C59F6-D85C-362D-D887-6C2FE6FB8B13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D518CD4-4203-506A-60A0-FADBC140B211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1AF6B584-27D7-855E-5D1A-351FE292BB8B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E414242-D1BB-04D5-F312-F2362C2CA2AB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D0AC4EF2-4B78-10EB-721E-AFC7E121645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4" name="Graphic 6">
                <a:extLst>
                  <a:ext uri="{FF2B5EF4-FFF2-40B4-BE49-F238E27FC236}">
                    <a16:creationId xmlns:a16="http://schemas.microsoft.com/office/drawing/2014/main" id="{1C36D30C-2438-F097-5152-1E66889148B1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184453A-53CE-9245-4D2E-DBB8A42CC617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3E50A1-1A63-5204-37FA-27763A345416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8AF1B40-7F77-EA2E-8DDE-C9A94A02E8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3D08342-C6B8-131F-764F-69C6DC9BBC87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3861518-DACB-F350-D1DA-39A061C1C09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270251-C320-EF64-9729-825E84124C0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152B7197-78E6-409F-E7D4-70045B004C4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305CD592-2769-339A-1327-1FDB3B6118C0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BDAB27B-47DB-7F64-AE83-5AAAF1A7990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024F5A11-BD5E-849D-01ED-795A7B9BAA1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624DA0FB-3E02-ADAF-016F-19F7ECD7170D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82620E4-69DA-E6CD-F63A-6BF48724675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799EA61-E9B0-B713-2640-E0BA24A3C6E4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5" name="Graphic 6">
                <a:extLst>
                  <a:ext uri="{FF2B5EF4-FFF2-40B4-BE49-F238E27FC236}">
                    <a16:creationId xmlns:a16="http://schemas.microsoft.com/office/drawing/2014/main" id="{E5833B3D-F999-1C0B-EC32-9E151C35AAF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C26FFDA-A5B4-CCCA-DD52-D3C0A2BBDF8B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90ED335-123D-83B2-AB62-DCCEF75277C3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BD9847A-1220-985B-893B-80F6A173902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50EDB07-EC2D-F389-1590-C6F220E7BCDD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ABDAD68-C131-C40C-D49B-31CDE91243D7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34E41CB-C4ED-CC42-4826-D4F8D0224A1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A913BC53-BD58-0B3D-87C9-EE670BF9AE3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8C2A504-514E-33CD-A61C-811A4D34668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F5610F2-1572-450B-DAE1-3A3E3369BF4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2BFD5E5-C6D0-F625-4368-443A23B20EB5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DC1135D-68F9-32BE-C05E-9FACD2998BE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6" name="Graphic 6">
                <a:extLst>
                  <a:ext uri="{FF2B5EF4-FFF2-40B4-BE49-F238E27FC236}">
                    <a16:creationId xmlns:a16="http://schemas.microsoft.com/office/drawing/2014/main" id="{CCEDFE11-019B-0005-3EC2-3E0BA36EF735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4D73E669-774D-C7E1-C27E-D4B2B5A5413F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EB63BD9-5B9C-567C-9607-D2CFDA97B70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35F9C95-F0BF-CF46-5720-117AB89C359B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FBF3B8C-7386-EB55-72C0-FCDDBB1DB9D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748208D-FAC3-C10F-7A54-2341CADA8D7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02BDD67-5A90-A312-DC01-DE9E16DB6811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B0E97C-3FFA-54F0-C6D1-6EA879046C1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2B6A652-7A8E-6257-1A87-94BC5984BCB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41176B8-AD61-12A8-5BCB-4661A3929A8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E0170A4-1D08-2EB2-41C7-75EC707E077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9A45E39C-CA1D-A06F-B2AF-0D389FB159F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2153932-849A-566E-DA9E-79E4D495E2BC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EE13871E-4D5F-0E1D-D1D9-ABD1856F2031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7" name="Graphic 6">
                <a:extLst>
                  <a:ext uri="{FF2B5EF4-FFF2-40B4-BE49-F238E27FC236}">
                    <a16:creationId xmlns:a16="http://schemas.microsoft.com/office/drawing/2014/main" id="{1813E4F9-B4C8-A336-7785-1AC6093BC73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29057DC-6EEE-E4F0-E0FB-053794D8A14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B892321-7A24-DE10-B703-59C74E43CEE2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105AEA0-A026-0C5D-198A-CB21A98FB73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514F157-4D27-641A-B861-CC5812F5DB94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C5A8C8E-6953-5692-3851-A65FE9AD1FD9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7830E9C-DD88-9D5D-484C-DB4563CFCD8A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6B279B2-BAFA-61AA-2C89-B81729C1ED2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955CE098-6F1B-1459-00A9-E1DD1D96DDB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5D6830B-22F1-ED43-D644-D514AA78008A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867CE5D-4951-22D4-8BCB-C6982EECA6C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C166A00-F869-D203-8AB2-1D1D4D5B2494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142" name="Text Placeholder 83">
            <a:extLst>
              <a:ext uri="{FF2B5EF4-FFF2-40B4-BE49-F238E27FC236}">
                <a16:creationId xmlns:a16="http://schemas.microsoft.com/office/drawing/2014/main" id="{278559B4-B767-26B8-1F80-1F2E6596A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143" name="Text Placeholder 83">
            <a:extLst>
              <a:ext uri="{FF2B5EF4-FFF2-40B4-BE49-F238E27FC236}">
                <a16:creationId xmlns:a16="http://schemas.microsoft.com/office/drawing/2014/main" id="{A762ADC0-0A46-11F0-3C9D-D741107BBC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4" name="Date Placeholder 78">
            <a:extLst>
              <a:ext uri="{FF2B5EF4-FFF2-40B4-BE49-F238E27FC236}">
                <a16:creationId xmlns:a16="http://schemas.microsoft.com/office/drawing/2014/main" id="{E3C88547-C238-BA1F-CA6F-6007A8CC9E3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CAB3A52-E842-4B70-B9BC-1500C179F3F8}" type="datetime3">
              <a:rPr lang="en-US" smtClean="0"/>
              <a:t>5 December 2025</a:t>
            </a:fld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EF5C28-8BF7-617E-D3B2-ACEDC3EC55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71850" y="4709991"/>
            <a:ext cx="2148011" cy="2148011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72000" tIns="72000" rIns="72000" bIns="72000" rtlCol="0">
            <a:noAutofit/>
          </a:bodyPr>
          <a:lstStyle>
            <a:lvl1pPr algn="r">
              <a:defRPr lang="en-GB" sz="1600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9" name="Text Placeholder 81">
            <a:extLst>
              <a:ext uri="{FF2B5EF4-FFF2-40B4-BE49-F238E27FC236}">
                <a16:creationId xmlns:a16="http://schemas.microsoft.com/office/drawing/2014/main" id="{A6216CC1-5109-F9BA-2EFF-09C5239F9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258DA232-3264-5C01-B3ED-259DBE9B4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9032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lour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aphic 6">
            <a:extLst>
              <a:ext uri="{FF2B5EF4-FFF2-40B4-BE49-F238E27FC236}">
                <a16:creationId xmlns:a16="http://schemas.microsoft.com/office/drawing/2014/main" id="{97AC8223-B9BC-0A96-6288-97046F5F52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35323D1-2D7D-415B-5ED8-ADB50E37EA99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38BED9-6B8A-E690-C184-6527FB24B189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AF77A8-6764-2656-AF7F-B062605EF92B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0B0C9B4-26D9-FC9B-843F-33C316B8830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FBC67B-14BF-7F91-A0D7-CCA10419A1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tIns="144000" rIns="6444000" bIns="144000"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Click in the icon to add a picture. Alternatively, </a:t>
            </a:r>
            <a:br>
              <a:rPr lang="en-US" dirty="0"/>
            </a:br>
            <a:r>
              <a:rPr lang="en-US" dirty="0"/>
              <a:t>drag an image from a local folder, or copy </a:t>
            </a:r>
            <a:br>
              <a:rPr lang="en-US" dirty="0"/>
            </a:br>
            <a:r>
              <a:rPr lang="en-US" dirty="0"/>
              <a:t>and paste it here.  After adding an image, select it and go to ‘Arrange’ on top menu, and select “Send to Back”.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05054B3-40F2-D105-C31B-03B4ED3D57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6260375" y="486637"/>
            <a:ext cx="5551488" cy="544498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97B8AEB-8414-1865-ACDC-82F6A51C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87" y="711200"/>
            <a:ext cx="4932528" cy="2017711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17E9B34-5E28-1CCF-0A87-B903BBE3C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4100" y="3151319"/>
            <a:ext cx="554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5078810-D2B0-A29D-0C3C-95F15047BA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50087" y="2965449"/>
            <a:ext cx="4932528" cy="282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4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lour block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12BBE87-9F8A-1489-BCC6-4607161307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26013"/>
          </a:xfrm>
          <a:custGeom>
            <a:avLst/>
            <a:gdLst>
              <a:gd name="connsiteX0" fmla="*/ 0 w 12192000"/>
              <a:gd name="connsiteY0" fmla="*/ 0 h 4384698"/>
              <a:gd name="connsiteX1" fmla="*/ 12192000 w 12192000"/>
              <a:gd name="connsiteY1" fmla="*/ 0 h 4384698"/>
              <a:gd name="connsiteX2" fmla="*/ 12192000 w 12192000"/>
              <a:gd name="connsiteY2" fmla="*/ 4384698 h 4384698"/>
              <a:gd name="connsiteX3" fmla="*/ 0 w 12192000"/>
              <a:gd name="connsiteY3" fmla="*/ 4384698 h 438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84698">
                <a:moveTo>
                  <a:pt x="0" y="0"/>
                </a:moveTo>
                <a:lnTo>
                  <a:pt x="12192000" y="0"/>
                </a:lnTo>
                <a:lnTo>
                  <a:pt x="12192000" y="4384698"/>
                </a:lnTo>
                <a:lnTo>
                  <a:pt x="0" y="43846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0613BC-8EE0-1EAD-F28F-31F05898BE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130004" y="-203997"/>
            <a:ext cx="1931986" cy="12192004"/>
          </a:xfrm>
          <a:custGeom>
            <a:avLst/>
            <a:gdLst>
              <a:gd name="connsiteX0" fmla="*/ 1418100 w 1931986"/>
              <a:gd name="connsiteY0" fmla="*/ 1252451 h 12192004"/>
              <a:gd name="connsiteX1" fmla="*/ 1435142 w 1931986"/>
              <a:gd name="connsiteY1" fmla="*/ 1246996 h 12192004"/>
              <a:gd name="connsiteX2" fmla="*/ 1435142 w 1931986"/>
              <a:gd name="connsiteY2" fmla="*/ 1229170 h 12192004"/>
              <a:gd name="connsiteX3" fmla="*/ 1435142 w 1931986"/>
              <a:gd name="connsiteY3" fmla="*/ 1229150 h 12192004"/>
              <a:gd name="connsiteX4" fmla="*/ 1445538 w 1931986"/>
              <a:gd name="connsiteY4" fmla="*/ 1243615 h 12192004"/>
              <a:gd name="connsiteX5" fmla="*/ 1462357 w 1931986"/>
              <a:gd name="connsiteY5" fmla="*/ 1238189 h 12192004"/>
              <a:gd name="connsiteX6" fmla="*/ 1451961 w 1931986"/>
              <a:gd name="connsiteY6" fmla="*/ 1252441 h 12192004"/>
              <a:gd name="connsiteX7" fmla="*/ 1462357 w 1931986"/>
              <a:gd name="connsiteY7" fmla="*/ 1266692 h 12192004"/>
              <a:gd name="connsiteX8" fmla="*/ 1445538 w 1931986"/>
              <a:gd name="connsiteY8" fmla="*/ 1261267 h 12192004"/>
              <a:gd name="connsiteX9" fmla="*/ 1435142 w 1931986"/>
              <a:gd name="connsiteY9" fmla="*/ 1275732 h 12192004"/>
              <a:gd name="connsiteX10" fmla="*/ 1435162 w 1931986"/>
              <a:gd name="connsiteY10" fmla="*/ 1257905 h 12192004"/>
              <a:gd name="connsiteX11" fmla="*/ 1417887 w 1931986"/>
              <a:gd name="connsiteY11" fmla="*/ 996894 h 12192004"/>
              <a:gd name="connsiteX12" fmla="*/ 1434929 w 1931986"/>
              <a:gd name="connsiteY12" fmla="*/ 991430 h 12192004"/>
              <a:gd name="connsiteX13" fmla="*/ 1434929 w 1931986"/>
              <a:gd name="connsiteY13" fmla="*/ 973633 h 12192004"/>
              <a:gd name="connsiteX14" fmla="*/ 1445305 w 1931986"/>
              <a:gd name="connsiteY14" fmla="*/ 988097 h 12192004"/>
              <a:gd name="connsiteX15" fmla="*/ 1462124 w 1931986"/>
              <a:gd name="connsiteY15" fmla="*/ 982662 h 12192004"/>
              <a:gd name="connsiteX16" fmla="*/ 1451728 w 1931986"/>
              <a:gd name="connsiteY16" fmla="*/ 996904 h 12192004"/>
              <a:gd name="connsiteX17" fmla="*/ 1462124 w 1931986"/>
              <a:gd name="connsiteY17" fmla="*/ 1011155 h 12192004"/>
              <a:gd name="connsiteX18" fmla="*/ 1445305 w 1931986"/>
              <a:gd name="connsiteY18" fmla="*/ 1005720 h 12192004"/>
              <a:gd name="connsiteX19" fmla="*/ 1434929 w 1931986"/>
              <a:gd name="connsiteY19" fmla="*/ 1020185 h 12192004"/>
              <a:gd name="connsiteX20" fmla="*/ 1434948 w 1931986"/>
              <a:gd name="connsiteY20" fmla="*/ 1002368 h 12192004"/>
              <a:gd name="connsiteX21" fmla="*/ 1384802 w 1931986"/>
              <a:gd name="connsiteY21" fmla="*/ 578033 h 12192004"/>
              <a:gd name="connsiteX22" fmla="*/ 1401815 w 1931986"/>
              <a:gd name="connsiteY22" fmla="*/ 572588 h 12192004"/>
              <a:gd name="connsiteX23" fmla="*/ 1401815 w 1931986"/>
              <a:gd name="connsiteY23" fmla="*/ 554752 h 12192004"/>
              <a:gd name="connsiteX24" fmla="*/ 1412210 w 1931986"/>
              <a:gd name="connsiteY24" fmla="*/ 569226 h 12192004"/>
              <a:gd name="connsiteX25" fmla="*/ 1429019 w 1931986"/>
              <a:gd name="connsiteY25" fmla="*/ 563791 h 12192004"/>
              <a:gd name="connsiteX26" fmla="*/ 1418624 w 1931986"/>
              <a:gd name="connsiteY26" fmla="*/ 578033 h 12192004"/>
              <a:gd name="connsiteX27" fmla="*/ 1429019 w 1931986"/>
              <a:gd name="connsiteY27" fmla="*/ 592284 h 12192004"/>
              <a:gd name="connsiteX28" fmla="*/ 1412210 w 1931986"/>
              <a:gd name="connsiteY28" fmla="*/ 586869 h 12192004"/>
              <a:gd name="connsiteX29" fmla="*/ 1401815 w 1931986"/>
              <a:gd name="connsiteY29" fmla="*/ 601314 h 12192004"/>
              <a:gd name="connsiteX30" fmla="*/ 1401834 w 1931986"/>
              <a:gd name="connsiteY30" fmla="*/ 583497 h 12192004"/>
              <a:gd name="connsiteX31" fmla="*/ 1384802 w 1931986"/>
              <a:gd name="connsiteY31" fmla="*/ 725449 h 12192004"/>
              <a:gd name="connsiteX32" fmla="*/ 1401814 w 1931986"/>
              <a:gd name="connsiteY32" fmla="*/ 719994 h 12192004"/>
              <a:gd name="connsiteX33" fmla="*/ 1401814 w 1931986"/>
              <a:gd name="connsiteY33" fmla="*/ 702168 h 12192004"/>
              <a:gd name="connsiteX34" fmla="*/ 1412210 w 1931986"/>
              <a:gd name="connsiteY34" fmla="*/ 716632 h 12192004"/>
              <a:gd name="connsiteX35" fmla="*/ 1429019 w 1931986"/>
              <a:gd name="connsiteY35" fmla="*/ 711217 h 12192004"/>
              <a:gd name="connsiteX36" fmla="*/ 1418623 w 1931986"/>
              <a:gd name="connsiteY36" fmla="*/ 725449 h 12192004"/>
              <a:gd name="connsiteX37" fmla="*/ 1429019 w 1931986"/>
              <a:gd name="connsiteY37" fmla="*/ 739700 h 12192004"/>
              <a:gd name="connsiteX38" fmla="*/ 1412210 w 1931986"/>
              <a:gd name="connsiteY38" fmla="*/ 734284 h 12192004"/>
              <a:gd name="connsiteX39" fmla="*/ 1401814 w 1931986"/>
              <a:gd name="connsiteY39" fmla="*/ 748739 h 12192004"/>
              <a:gd name="connsiteX40" fmla="*/ 1401834 w 1931986"/>
              <a:gd name="connsiteY40" fmla="*/ 730903 h 12192004"/>
              <a:gd name="connsiteX41" fmla="*/ 1364040 w 1931986"/>
              <a:gd name="connsiteY41" fmla="*/ 1050771 h 12192004"/>
              <a:gd name="connsiteX42" fmla="*/ 1381052 w 1931986"/>
              <a:gd name="connsiteY42" fmla="*/ 1045326 h 12192004"/>
              <a:gd name="connsiteX43" fmla="*/ 1381052 w 1931986"/>
              <a:gd name="connsiteY43" fmla="*/ 1027470 h 12192004"/>
              <a:gd name="connsiteX44" fmla="*/ 1381062 w 1931986"/>
              <a:gd name="connsiteY44" fmla="*/ 1027461 h 12192004"/>
              <a:gd name="connsiteX45" fmla="*/ 1391477 w 1931986"/>
              <a:gd name="connsiteY45" fmla="*/ 1041935 h 12192004"/>
              <a:gd name="connsiteX46" fmla="*/ 1408296 w 1931986"/>
              <a:gd name="connsiteY46" fmla="*/ 1036519 h 12192004"/>
              <a:gd name="connsiteX47" fmla="*/ 1397881 w 1931986"/>
              <a:gd name="connsiteY47" fmla="*/ 1050751 h 12192004"/>
              <a:gd name="connsiteX48" fmla="*/ 1408296 w 1931986"/>
              <a:gd name="connsiteY48" fmla="*/ 1065012 h 12192004"/>
              <a:gd name="connsiteX49" fmla="*/ 1391477 w 1931986"/>
              <a:gd name="connsiteY49" fmla="*/ 1059597 h 12192004"/>
              <a:gd name="connsiteX50" fmla="*/ 1381062 w 1931986"/>
              <a:gd name="connsiteY50" fmla="*/ 1074052 h 12192004"/>
              <a:gd name="connsiteX51" fmla="*/ 1381101 w 1931986"/>
              <a:gd name="connsiteY51" fmla="*/ 1056215 h 12192004"/>
              <a:gd name="connsiteX52" fmla="*/ 1364040 w 1931986"/>
              <a:gd name="connsiteY52" fmla="*/ 1198477 h 12192004"/>
              <a:gd name="connsiteX53" fmla="*/ 1381081 w 1931986"/>
              <a:gd name="connsiteY53" fmla="*/ 1193023 h 12192004"/>
              <a:gd name="connsiteX54" fmla="*/ 1381081 w 1931986"/>
              <a:gd name="connsiteY54" fmla="*/ 1175206 h 12192004"/>
              <a:gd name="connsiteX55" fmla="*/ 1391477 w 1931986"/>
              <a:gd name="connsiteY55" fmla="*/ 1189661 h 12192004"/>
              <a:gd name="connsiteX56" fmla="*/ 1408296 w 1931986"/>
              <a:gd name="connsiteY56" fmla="*/ 1184245 h 12192004"/>
              <a:gd name="connsiteX57" fmla="*/ 1397900 w 1931986"/>
              <a:gd name="connsiteY57" fmla="*/ 1198477 h 12192004"/>
              <a:gd name="connsiteX58" fmla="*/ 1408296 w 1931986"/>
              <a:gd name="connsiteY58" fmla="*/ 1212729 h 12192004"/>
              <a:gd name="connsiteX59" fmla="*/ 1391477 w 1931986"/>
              <a:gd name="connsiteY59" fmla="*/ 1207313 h 12192004"/>
              <a:gd name="connsiteX60" fmla="*/ 1381081 w 1931986"/>
              <a:gd name="connsiteY60" fmla="*/ 1221768 h 12192004"/>
              <a:gd name="connsiteX61" fmla="*/ 1381101 w 1931986"/>
              <a:gd name="connsiteY61" fmla="*/ 1203941 h 12192004"/>
              <a:gd name="connsiteX62" fmla="*/ 1330732 w 1931986"/>
              <a:gd name="connsiteY62" fmla="*/ 523972 h 12192004"/>
              <a:gd name="connsiteX63" fmla="*/ 1347764 w 1931986"/>
              <a:gd name="connsiteY63" fmla="*/ 518508 h 12192004"/>
              <a:gd name="connsiteX64" fmla="*/ 1347764 w 1931986"/>
              <a:gd name="connsiteY64" fmla="*/ 500701 h 12192004"/>
              <a:gd name="connsiteX65" fmla="*/ 1358159 w 1931986"/>
              <a:gd name="connsiteY65" fmla="*/ 515175 h 12192004"/>
              <a:gd name="connsiteX66" fmla="*/ 1374968 w 1931986"/>
              <a:gd name="connsiteY66" fmla="*/ 509740 h 12192004"/>
              <a:gd name="connsiteX67" fmla="*/ 1364553 w 1931986"/>
              <a:gd name="connsiteY67" fmla="*/ 523982 h 12192004"/>
              <a:gd name="connsiteX68" fmla="*/ 1374968 w 1931986"/>
              <a:gd name="connsiteY68" fmla="*/ 538233 h 12192004"/>
              <a:gd name="connsiteX69" fmla="*/ 1358159 w 1931986"/>
              <a:gd name="connsiteY69" fmla="*/ 532798 h 12192004"/>
              <a:gd name="connsiteX70" fmla="*/ 1347764 w 1931986"/>
              <a:gd name="connsiteY70" fmla="*/ 547263 h 12192004"/>
              <a:gd name="connsiteX71" fmla="*/ 1347783 w 1931986"/>
              <a:gd name="connsiteY71" fmla="*/ 529446 h 12192004"/>
              <a:gd name="connsiteX72" fmla="*/ 1330731 w 1931986"/>
              <a:gd name="connsiteY72" fmla="*/ 779500 h 12192004"/>
              <a:gd name="connsiteX73" fmla="*/ 1347764 w 1931986"/>
              <a:gd name="connsiteY73" fmla="*/ 774045 h 12192004"/>
              <a:gd name="connsiteX74" fmla="*/ 1347764 w 1931986"/>
              <a:gd name="connsiteY74" fmla="*/ 756228 h 12192004"/>
              <a:gd name="connsiteX75" fmla="*/ 1358159 w 1931986"/>
              <a:gd name="connsiteY75" fmla="*/ 770693 h 12192004"/>
              <a:gd name="connsiteX76" fmla="*/ 1374968 w 1931986"/>
              <a:gd name="connsiteY76" fmla="*/ 765267 h 12192004"/>
              <a:gd name="connsiteX77" fmla="*/ 1364553 w 1931986"/>
              <a:gd name="connsiteY77" fmla="*/ 779509 h 12192004"/>
              <a:gd name="connsiteX78" fmla="*/ 1374968 w 1931986"/>
              <a:gd name="connsiteY78" fmla="*/ 793761 h 12192004"/>
              <a:gd name="connsiteX79" fmla="*/ 1358159 w 1931986"/>
              <a:gd name="connsiteY79" fmla="*/ 788335 h 12192004"/>
              <a:gd name="connsiteX80" fmla="*/ 1347764 w 1931986"/>
              <a:gd name="connsiteY80" fmla="*/ 802790 h 12192004"/>
              <a:gd name="connsiteX81" fmla="*/ 1347783 w 1931986"/>
              <a:gd name="connsiteY81" fmla="*/ 784964 h 12192004"/>
              <a:gd name="connsiteX82" fmla="*/ 1301463 w 1931986"/>
              <a:gd name="connsiteY82" fmla="*/ 532168 h 12192004"/>
              <a:gd name="connsiteX83" fmla="*/ 1400032 w 1931986"/>
              <a:gd name="connsiteY83" fmla="*/ 630737 h 12192004"/>
              <a:gd name="connsiteX84" fmla="*/ 1498601 w 1931986"/>
              <a:gd name="connsiteY84" fmla="*/ 630737 h 12192004"/>
              <a:gd name="connsiteX85" fmla="*/ 1498601 w 1931986"/>
              <a:gd name="connsiteY85" fmla="*/ 433609 h 12192004"/>
              <a:gd name="connsiteX86" fmla="*/ 1498601 w 1931986"/>
              <a:gd name="connsiteY86" fmla="*/ 433600 h 12192004"/>
              <a:gd name="connsiteX87" fmla="*/ 1400032 w 1931986"/>
              <a:gd name="connsiteY87" fmla="*/ 433600 h 12192004"/>
              <a:gd name="connsiteX88" fmla="*/ 1301463 w 1931986"/>
              <a:gd name="connsiteY88" fmla="*/ 532168 h 12192004"/>
              <a:gd name="connsiteX89" fmla="*/ 1301463 w 1931986"/>
              <a:gd name="connsiteY89" fmla="*/ 867198 h 12192004"/>
              <a:gd name="connsiteX90" fmla="*/ 1498591 w 1931986"/>
              <a:gd name="connsiteY90" fmla="*/ 867198 h 12192004"/>
              <a:gd name="connsiteX91" fmla="*/ 1498591 w 1931986"/>
              <a:gd name="connsiteY91" fmla="*/ 768630 h 12192004"/>
              <a:gd name="connsiteX92" fmla="*/ 1400022 w 1931986"/>
              <a:gd name="connsiteY92" fmla="*/ 670061 h 12192004"/>
              <a:gd name="connsiteX93" fmla="*/ 1400032 w 1931986"/>
              <a:gd name="connsiteY93" fmla="*/ 670070 h 12192004"/>
              <a:gd name="connsiteX94" fmla="*/ 1301463 w 1931986"/>
              <a:gd name="connsiteY94" fmla="*/ 768639 h 12192004"/>
              <a:gd name="connsiteX95" fmla="*/ 1301463 w 1931986"/>
              <a:gd name="connsiteY95" fmla="*/ 1241561 h 12192004"/>
              <a:gd name="connsiteX96" fmla="*/ 1400022 w 1931986"/>
              <a:gd name="connsiteY96" fmla="*/ 1340120 h 12192004"/>
              <a:gd name="connsiteX97" fmla="*/ 1498591 w 1931986"/>
              <a:gd name="connsiteY97" fmla="*/ 1241552 h 12192004"/>
              <a:gd name="connsiteX98" fmla="*/ 1498591 w 1931986"/>
              <a:gd name="connsiteY98" fmla="*/ 1142992 h 12192004"/>
              <a:gd name="connsiteX99" fmla="*/ 1301463 w 1931986"/>
              <a:gd name="connsiteY99" fmla="*/ 1142992 h 12192004"/>
              <a:gd name="connsiteX100" fmla="*/ 1301453 w 1931986"/>
              <a:gd name="connsiteY100" fmla="*/ 1103659 h 12192004"/>
              <a:gd name="connsiteX101" fmla="*/ 1400022 w 1931986"/>
              <a:gd name="connsiteY101" fmla="*/ 1103659 h 12192004"/>
              <a:gd name="connsiteX102" fmla="*/ 1498591 w 1931986"/>
              <a:gd name="connsiteY102" fmla="*/ 1005090 h 12192004"/>
              <a:gd name="connsiteX103" fmla="*/ 1400022 w 1931986"/>
              <a:gd name="connsiteY103" fmla="*/ 906522 h 12192004"/>
              <a:gd name="connsiteX104" fmla="*/ 1400012 w 1931986"/>
              <a:gd name="connsiteY104" fmla="*/ 906531 h 12192004"/>
              <a:gd name="connsiteX105" fmla="*/ 1301453 w 1931986"/>
              <a:gd name="connsiteY105" fmla="*/ 906531 h 12192004"/>
              <a:gd name="connsiteX106" fmla="*/ 0 w 1931986"/>
              <a:gd name="connsiteY106" fmla="*/ 12192004 h 12192004"/>
              <a:gd name="connsiteX107" fmla="*/ 0 w 1931986"/>
              <a:gd name="connsiteY107" fmla="*/ 0 h 12192004"/>
              <a:gd name="connsiteX108" fmla="*/ 1931986 w 1931986"/>
              <a:gd name="connsiteY108" fmla="*/ 0 h 12192004"/>
              <a:gd name="connsiteX109" fmla="*/ 1931986 w 1931986"/>
              <a:gd name="connsiteY109" fmla="*/ 12192004 h 1219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931986" h="12192004">
                <a:moveTo>
                  <a:pt x="1418100" y="1252451"/>
                </a:moveTo>
                <a:lnTo>
                  <a:pt x="1435142" y="1246996"/>
                </a:lnTo>
                <a:lnTo>
                  <a:pt x="1435142" y="1229170"/>
                </a:lnTo>
                <a:lnTo>
                  <a:pt x="1435142" y="1229150"/>
                </a:lnTo>
                <a:lnTo>
                  <a:pt x="1445538" y="1243615"/>
                </a:lnTo>
                <a:lnTo>
                  <a:pt x="1462357" y="1238189"/>
                </a:lnTo>
                <a:lnTo>
                  <a:pt x="1451961" y="1252441"/>
                </a:lnTo>
                <a:lnTo>
                  <a:pt x="1462357" y="1266692"/>
                </a:lnTo>
                <a:lnTo>
                  <a:pt x="1445538" y="1261267"/>
                </a:lnTo>
                <a:lnTo>
                  <a:pt x="1435142" y="1275732"/>
                </a:lnTo>
                <a:lnTo>
                  <a:pt x="1435162" y="1257905"/>
                </a:lnTo>
                <a:close/>
                <a:moveTo>
                  <a:pt x="1417887" y="996894"/>
                </a:moveTo>
                <a:lnTo>
                  <a:pt x="1434929" y="991430"/>
                </a:lnTo>
                <a:lnTo>
                  <a:pt x="1434929" y="973633"/>
                </a:lnTo>
                <a:lnTo>
                  <a:pt x="1445305" y="988097"/>
                </a:lnTo>
                <a:lnTo>
                  <a:pt x="1462124" y="982662"/>
                </a:lnTo>
                <a:lnTo>
                  <a:pt x="1451728" y="996904"/>
                </a:lnTo>
                <a:lnTo>
                  <a:pt x="1462124" y="1011155"/>
                </a:lnTo>
                <a:lnTo>
                  <a:pt x="1445305" y="1005720"/>
                </a:lnTo>
                <a:lnTo>
                  <a:pt x="1434929" y="1020185"/>
                </a:lnTo>
                <a:lnTo>
                  <a:pt x="1434948" y="1002368"/>
                </a:lnTo>
                <a:close/>
                <a:moveTo>
                  <a:pt x="1384802" y="578033"/>
                </a:moveTo>
                <a:lnTo>
                  <a:pt x="1401815" y="572588"/>
                </a:lnTo>
                <a:lnTo>
                  <a:pt x="1401815" y="554752"/>
                </a:lnTo>
                <a:lnTo>
                  <a:pt x="1412210" y="569226"/>
                </a:lnTo>
                <a:lnTo>
                  <a:pt x="1429019" y="563791"/>
                </a:lnTo>
                <a:lnTo>
                  <a:pt x="1418624" y="578033"/>
                </a:lnTo>
                <a:lnTo>
                  <a:pt x="1429019" y="592284"/>
                </a:lnTo>
                <a:lnTo>
                  <a:pt x="1412210" y="586869"/>
                </a:lnTo>
                <a:lnTo>
                  <a:pt x="1401815" y="601314"/>
                </a:lnTo>
                <a:lnTo>
                  <a:pt x="1401834" y="583497"/>
                </a:lnTo>
                <a:close/>
                <a:moveTo>
                  <a:pt x="1384802" y="725449"/>
                </a:moveTo>
                <a:lnTo>
                  <a:pt x="1401814" y="719994"/>
                </a:lnTo>
                <a:lnTo>
                  <a:pt x="1401814" y="702168"/>
                </a:lnTo>
                <a:lnTo>
                  <a:pt x="1412210" y="716632"/>
                </a:lnTo>
                <a:lnTo>
                  <a:pt x="1429019" y="711217"/>
                </a:lnTo>
                <a:lnTo>
                  <a:pt x="1418623" y="725449"/>
                </a:lnTo>
                <a:lnTo>
                  <a:pt x="1429019" y="739700"/>
                </a:lnTo>
                <a:lnTo>
                  <a:pt x="1412210" y="734284"/>
                </a:lnTo>
                <a:lnTo>
                  <a:pt x="1401814" y="748739"/>
                </a:lnTo>
                <a:lnTo>
                  <a:pt x="1401834" y="730903"/>
                </a:lnTo>
                <a:close/>
                <a:moveTo>
                  <a:pt x="1364040" y="1050771"/>
                </a:moveTo>
                <a:lnTo>
                  <a:pt x="1381052" y="1045326"/>
                </a:lnTo>
                <a:lnTo>
                  <a:pt x="1381052" y="1027470"/>
                </a:lnTo>
                <a:lnTo>
                  <a:pt x="1381062" y="1027461"/>
                </a:lnTo>
                <a:lnTo>
                  <a:pt x="1391477" y="1041935"/>
                </a:lnTo>
                <a:lnTo>
                  <a:pt x="1408296" y="1036519"/>
                </a:lnTo>
                <a:lnTo>
                  <a:pt x="1397881" y="1050751"/>
                </a:lnTo>
                <a:lnTo>
                  <a:pt x="1408296" y="1065012"/>
                </a:lnTo>
                <a:lnTo>
                  <a:pt x="1391477" y="1059597"/>
                </a:lnTo>
                <a:lnTo>
                  <a:pt x="1381062" y="1074052"/>
                </a:lnTo>
                <a:lnTo>
                  <a:pt x="1381101" y="1056215"/>
                </a:lnTo>
                <a:close/>
                <a:moveTo>
                  <a:pt x="1364040" y="1198477"/>
                </a:moveTo>
                <a:lnTo>
                  <a:pt x="1381081" y="1193023"/>
                </a:lnTo>
                <a:lnTo>
                  <a:pt x="1381081" y="1175206"/>
                </a:lnTo>
                <a:lnTo>
                  <a:pt x="1391477" y="1189661"/>
                </a:lnTo>
                <a:lnTo>
                  <a:pt x="1408296" y="1184245"/>
                </a:lnTo>
                <a:lnTo>
                  <a:pt x="1397900" y="1198477"/>
                </a:lnTo>
                <a:lnTo>
                  <a:pt x="1408296" y="1212729"/>
                </a:lnTo>
                <a:lnTo>
                  <a:pt x="1391477" y="1207313"/>
                </a:lnTo>
                <a:lnTo>
                  <a:pt x="1381081" y="1221768"/>
                </a:lnTo>
                <a:lnTo>
                  <a:pt x="1381101" y="1203941"/>
                </a:lnTo>
                <a:close/>
                <a:moveTo>
                  <a:pt x="1330732" y="523972"/>
                </a:moveTo>
                <a:lnTo>
                  <a:pt x="1347764" y="518508"/>
                </a:lnTo>
                <a:lnTo>
                  <a:pt x="1347764" y="500701"/>
                </a:lnTo>
                <a:lnTo>
                  <a:pt x="1358159" y="515175"/>
                </a:lnTo>
                <a:lnTo>
                  <a:pt x="1374968" y="509740"/>
                </a:lnTo>
                <a:lnTo>
                  <a:pt x="1364553" y="523982"/>
                </a:lnTo>
                <a:lnTo>
                  <a:pt x="1374968" y="538233"/>
                </a:lnTo>
                <a:lnTo>
                  <a:pt x="1358159" y="532798"/>
                </a:lnTo>
                <a:lnTo>
                  <a:pt x="1347764" y="547263"/>
                </a:lnTo>
                <a:lnTo>
                  <a:pt x="1347783" y="529446"/>
                </a:lnTo>
                <a:close/>
                <a:moveTo>
                  <a:pt x="1330731" y="779500"/>
                </a:moveTo>
                <a:lnTo>
                  <a:pt x="1347764" y="774045"/>
                </a:lnTo>
                <a:lnTo>
                  <a:pt x="1347764" y="756228"/>
                </a:lnTo>
                <a:lnTo>
                  <a:pt x="1358159" y="770693"/>
                </a:lnTo>
                <a:lnTo>
                  <a:pt x="1374968" y="765267"/>
                </a:lnTo>
                <a:lnTo>
                  <a:pt x="1364553" y="779509"/>
                </a:lnTo>
                <a:lnTo>
                  <a:pt x="1374968" y="793761"/>
                </a:lnTo>
                <a:lnTo>
                  <a:pt x="1358159" y="788335"/>
                </a:lnTo>
                <a:lnTo>
                  <a:pt x="1347764" y="802790"/>
                </a:lnTo>
                <a:lnTo>
                  <a:pt x="1347783" y="784964"/>
                </a:lnTo>
                <a:close/>
                <a:moveTo>
                  <a:pt x="1301463" y="532168"/>
                </a:moveTo>
                <a:cubicBezTo>
                  <a:pt x="1301463" y="586607"/>
                  <a:pt x="1345593" y="630737"/>
                  <a:pt x="1400032" y="630737"/>
                </a:cubicBezTo>
                <a:lnTo>
                  <a:pt x="1498601" y="630737"/>
                </a:lnTo>
                <a:lnTo>
                  <a:pt x="1498601" y="433609"/>
                </a:lnTo>
                <a:lnTo>
                  <a:pt x="1498601" y="433600"/>
                </a:lnTo>
                <a:lnTo>
                  <a:pt x="1400032" y="433600"/>
                </a:lnTo>
                <a:cubicBezTo>
                  <a:pt x="1345593" y="433600"/>
                  <a:pt x="1301463" y="477730"/>
                  <a:pt x="1301463" y="532168"/>
                </a:cubicBezTo>
                <a:close/>
                <a:moveTo>
                  <a:pt x="1301463" y="867198"/>
                </a:moveTo>
                <a:lnTo>
                  <a:pt x="1498591" y="867198"/>
                </a:lnTo>
                <a:lnTo>
                  <a:pt x="1498591" y="768630"/>
                </a:lnTo>
                <a:cubicBezTo>
                  <a:pt x="1498591" y="714191"/>
                  <a:pt x="1454460" y="670061"/>
                  <a:pt x="1400022" y="670061"/>
                </a:cubicBezTo>
                <a:lnTo>
                  <a:pt x="1400032" y="670070"/>
                </a:lnTo>
                <a:cubicBezTo>
                  <a:pt x="1345593" y="670070"/>
                  <a:pt x="1301463" y="714201"/>
                  <a:pt x="1301463" y="768639"/>
                </a:cubicBezTo>
                <a:close/>
                <a:moveTo>
                  <a:pt x="1301463" y="1241561"/>
                </a:moveTo>
                <a:cubicBezTo>
                  <a:pt x="1301463" y="1295990"/>
                  <a:pt x="1345584" y="1340120"/>
                  <a:pt x="1400022" y="1340120"/>
                </a:cubicBezTo>
                <a:cubicBezTo>
                  <a:pt x="1454460" y="1340120"/>
                  <a:pt x="1498591" y="1295990"/>
                  <a:pt x="1498591" y="1241552"/>
                </a:cubicBezTo>
                <a:lnTo>
                  <a:pt x="1498591" y="1142992"/>
                </a:lnTo>
                <a:lnTo>
                  <a:pt x="1301463" y="1142992"/>
                </a:lnTo>
                <a:close/>
                <a:moveTo>
                  <a:pt x="1301453" y="1103659"/>
                </a:moveTo>
                <a:lnTo>
                  <a:pt x="1400022" y="1103659"/>
                </a:lnTo>
                <a:cubicBezTo>
                  <a:pt x="1454461" y="1103659"/>
                  <a:pt x="1498591" y="1059529"/>
                  <a:pt x="1498591" y="1005090"/>
                </a:cubicBezTo>
                <a:cubicBezTo>
                  <a:pt x="1498591" y="950652"/>
                  <a:pt x="1454461" y="906522"/>
                  <a:pt x="1400022" y="906522"/>
                </a:cubicBezTo>
                <a:lnTo>
                  <a:pt x="1400012" y="906531"/>
                </a:lnTo>
                <a:lnTo>
                  <a:pt x="1301453" y="906531"/>
                </a:lnTo>
                <a:close/>
                <a:moveTo>
                  <a:pt x="0" y="12192004"/>
                </a:moveTo>
                <a:lnTo>
                  <a:pt x="0" y="0"/>
                </a:lnTo>
                <a:lnTo>
                  <a:pt x="1931986" y="0"/>
                </a:lnTo>
                <a:lnTo>
                  <a:pt x="1931986" y="121920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4B0CEBD-DC24-B2AD-13D7-4167AE502E8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3525" y="5375696"/>
            <a:ext cx="9983476" cy="914096"/>
          </a:xfrm>
        </p:spPr>
        <p:txBody>
          <a:bodyPr wrap="square" anchor="t">
            <a:sp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958F4BD-B060-AAA3-3520-C0D92B2282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834102" y="2512244"/>
            <a:ext cx="428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5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+ whit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07614D04-F28C-25AC-3AE2-CCBE4C94CA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260000" tIns="144000" rIns="144000" bIns="144000" anchor="b">
            <a:noAutofit/>
          </a:bodyPr>
          <a:lstStyle>
            <a:lvl1pPr algn="r">
              <a:defRPr sz="1400"/>
            </a:lvl1pPr>
          </a:lstStyle>
          <a:p>
            <a:r>
              <a:rPr lang="en-US" dirty="0"/>
              <a:t>Click in the icon to add a picture. Alternatively, drag an image from a local folder, or copy and paste it here.  After adding an image, select it and go to ‘Arrange’ on top menu, and select “Send to Back”.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770283E-7649-93E4-D601-A1220AB1F9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3320325" y="-2453414"/>
            <a:ext cx="5551488" cy="113250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069EBA9-3406-0366-CA95-EA790F2242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87" y="711200"/>
            <a:ext cx="10854356" cy="1596571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B66AD7E-4808-EEAB-5828-4D5924161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9985" y="2585586"/>
            <a:ext cx="10854357" cy="3208484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408A2B3-478B-8BB5-65E1-A8B2B53AED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0502" y="3147719"/>
            <a:ext cx="55512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1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FBC67B-14BF-7F91-A0D7-CCA10419A1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tIns="144000" rIns="2376000" bIns="144000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Click in the icon to add a picture. Alternatively, drag an image from a local folder, or copy and paste it here.  After adding an image, select it and go to ‘Arrange’ on top menu, and select “Send to Back”.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74E659-DCBD-B84D-EE43-18FCE637C7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3565043" y="897196"/>
            <a:ext cx="5062757" cy="5063603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4B0CEBD-DC24-B2AD-13D7-4167AE50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0" y="1117600"/>
            <a:ext cx="4673600" cy="207554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8B83EA7-AE93-9877-AC1A-E2F91ACE4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9202" y="3428999"/>
            <a:ext cx="4673598" cy="220027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5pPr>
              <a:defRPr/>
            </a:lvl5pPr>
            <a:lvl6pPr marL="0" indent="0">
              <a:buNone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C84A66F-4DC5-15A8-B01C-796A683292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4100" y="3151319"/>
            <a:ext cx="554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0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Graphic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5A7C65-8429-ED9F-3F49-C9154370EB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69D5EF-25FC-FDFA-F333-BC054A3B54CD}"/>
              </a:ext>
            </a:extLst>
          </p:cNvPr>
          <p:cNvSpPr/>
          <p:nvPr userDrawn="1"/>
        </p:nvSpPr>
        <p:spPr>
          <a:xfrm rot="5400000" flipH="1">
            <a:off x="9029700" y="-1"/>
            <a:ext cx="3162300" cy="3162300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67A7FC-ED17-8DC4-2565-03C5D21208B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7089879" y="1238625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8C6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8E463C3-8C0D-3E1D-F8EA-38B10423B365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7791075" y="-1"/>
            <a:ext cx="1238625" cy="1238625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AB84C27-D96E-6674-49B9-F59115E7300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791075" y="1939820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9AFBB03-73D1-9472-0E45-6C3137375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D0C244-0088-4961-C7C3-92BDD162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880100" cy="2628900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187AD29-876D-03DF-6D4F-B7B5D1DF740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09E64E-0F97-7A18-BD0B-8A3AD945F9A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799" y="3426305"/>
            <a:ext cx="11326813" cy="2558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288000" indent="-288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9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Graphics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12B6-8E63-5D2C-EAB3-1F0FFC56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880100" cy="2628900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5A7C65-8429-ED9F-3F49-C9154370EB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69D5EF-25FC-FDFA-F333-BC054A3B54CD}"/>
              </a:ext>
            </a:extLst>
          </p:cNvPr>
          <p:cNvSpPr/>
          <p:nvPr userDrawn="1"/>
        </p:nvSpPr>
        <p:spPr>
          <a:xfrm rot="10800000" flipH="1">
            <a:off x="9029700" y="-1"/>
            <a:ext cx="3162300" cy="3162300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8E463C3-8C0D-3E1D-F8EA-38B10423B36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202425" y="2239813"/>
            <a:ext cx="1238625" cy="1238625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3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9D910A4-2D88-E53A-4CFD-C37CB2E9AB08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7501229" y="1538617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4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B84C27-D96E-6674-49B9-F59115E73001}"/>
              </a:ext>
            </a:extLst>
          </p:cNvPr>
          <p:cNvSpPr>
            <a:spLocks noChangeAspect="1"/>
          </p:cNvSpPr>
          <p:nvPr userDrawn="1"/>
        </p:nvSpPr>
        <p:spPr>
          <a:xfrm rot="5400000" flipH="1">
            <a:off x="6800033" y="2239813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B2C277E-7F6A-B985-98EE-A3D6C2A34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CB9B1B-50A5-731A-756B-39050083CF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D8E34B-978D-1B85-995C-0D35A2228E1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799" y="3426305"/>
            <a:ext cx="11326813" cy="2558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288000" indent="-288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27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Gradient 1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Placeholder 83">
            <a:extLst>
              <a:ext uri="{FF2B5EF4-FFF2-40B4-BE49-F238E27FC236}">
                <a16:creationId xmlns:a16="http://schemas.microsoft.com/office/drawing/2014/main" id="{E319FCE3-CB95-9D40-60DD-99D729FAE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00823"/>
            <a:ext cx="5880100" cy="809252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159895C-35F8-3118-2F53-10F0D4CA9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504247"/>
          </a:xfrm>
        </p:spPr>
        <p:txBody>
          <a:bodyPr anchor="b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4DD5DC-CF2F-C5E3-14FF-3FC3AA9F96EF}"/>
              </a:ext>
            </a:extLst>
          </p:cNvPr>
          <p:cNvGrpSpPr/>
          <p:nvPr userDrawn="1"/>
        </p:nvGrpSpPr>
        <p:grpSpPr>
          <a:xfrm>
            <a:off x="7828807" y="2464684"/>
            <a:ext cx="4363195" cy="4393320"/>
            <a:chOff x="8166392" y="2804601"/>
            <a:chExt cx="4025609" cy="405340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6668F87-17FE-130E-108E-82AD1CCC9A98}"/>
                </a:ext>
              </a:extLst>
            </p:cNvPr>
            <p:cNvSpPr/>
            <p:nvPr/>
          </p:nvSpPr>
          <p:spPr>
            <a:xfrm>
              <a:off x="8166393" y="2804601"/>
              <a:ext cx="1984405" cy="1984407"/>
            </a:xfrm>
            <a:custGeom>
              <a:avLst/>
              <a:gdLst>
                <a:gd name="connsiteX0" fmla="*/ 992152 w 1984405"/>
                <a:gd name="connsiteY0" fmla="*/ 0 h 1984407"/>
                <a:gd name="connsiteX1" fmla="*/ 1984405 w 1984405"/>
                <a:gd name="connsiteY1" fmla="*/ 0 h 1984407"/>
                <a:gd name="connsiteX2" fmla="*/ 1984405 w 1984405"/>
                <a:gd name="connsiteY2" fmla="*/ 1984407 h 1984407"/>
                <a:gd name="connsiteX3" fmla="*/ 992249 w 1984405"/>
                <a:gd name="connsiteY3" fmla="*/ 1984407 h 1984407"/>
                <a:gd name="connsiteX4" fmla="*/ 0 w 1984405"/>
                <a:gd name="connsiteY4" fmla="*/ 992153 h 1984407"/>
                <a:gd name="connsiteX5" fmla="*/ 992152 w 1984405"/>
                <a:gd name="connsiteY5" fmla="*/ 0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405" h="1984407">
                  <a:moveTo>
                    <a:pt x="992152" y="0"/>
                  </a:moveTo>
                  <a:lnTo>
                    <a:pt x="1984405" y="0"/>
                  </a:lnTo>
                  <a:lnTo>
                    <a:pt x="1984405" y="1984407"/>
                  </a:lnTo>
                  <a:lnTo>
                    <a:pt x="992249" y="1984407"/>
                  </a:lnTo>
                  <a:cubicBezTo>
                    <a:pt x="444240" y="1984407"/>
                    <a:pt x="0" y="1540163"/>
                    <a:pt x="0" y="992153"/>
                  </a:cubicBezTo>
                  <a:cubicBezTo>
                    <a:pt x="0" y="444143"/>
                    <a:pt x="444240" y="0"/>
                    <a:pt x="992152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4E82A41-6D57-1872-E0FB-56133EDFFF36}"/>
                </a:ext>
              </a:extLst>
            </p:cNvPr>
            <p:cNvSpPr/>
            <p:nvPr/>
          </p:nvSpPr>
          <p:spPr>
            <a:xfrm>
              <a:off x="8166392" y="4873500"/>
              <a:ext cx="1984502" cy="1984407"/>
            </a:xfrm>
            <a:custGeom>
              <a:avLst/>
              <a:gdLst>
                <a:gd name="connsiteX0" fmla="*/ 0 w 1984502"/>
                <a:gd name="connsiteY0" fmla="*/ 0 h 1984407"/>
                <a:gd name="connsiteX1" fmla="*/ 992152 w 1984502"/>
                <a:gd name="connsiteY1" fmla="*/ 0 h 1984407"/>
                <a:gd name="connsiteX2" fmla="*/ 1984405 w 1984502"/>
                <a:gd name="connsiteY2" fmla="*/ 992250 h 1984407"/>
                <a:gd name="connsiteX3" fmla="*/ 1984502 w 1984502"/>
                <a:gd name="connsiteY3" fmla="*/ 992153 h 1984407"/>
                <a:gd name="connsiteX4" fmla="*/ 992249 w 1984502"/>
                <a:gd name="connsiteY4" fmla="*/ 1984407 h 1984407"/>
                <a:gd name="connsiteX5" fmla="*/ 0 w 1984502"/>
                <a:gd name="connsiteY5" fmla="*/ 1984407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407">
                  <a:moveTo>
                    <a:pt x="0" y="0"/>
                  </a:moveTo>
                  <a:lnTo>
                    <a:pt x="992152" y="0"/>
                  </a:lnTo>
                  <a:cubicBezTo>
                    <a:pt x="1540162" y="0"/>
                    <a:pt x="1984405" y="444240"/>
                    <a:pt x="1984405" y="992250"/>
                  </a:cubicBezTo>
                  <a:lnTo>
                    <a:pt x="1984502" y="992153"/>
                  </a:lnTo>
                  <a:cubicBezTo>
                    <a:pt x="1984502" y="1540163"/>
                    <a:pt x="1540262" y="1984407"/>
                    <a:pt x="992249" y="1984407"/>
                  </a:cubicBezTo>
                  <a:lnTo>
                    <a:pt x="0" y="1984407"/>
                  </a:ln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55A4CC1-2EBC-0E56-542F-1CC5EE3A113E}"/>
                </a:ext>
              </a:extLst>
            </p:cNvPr>
            <p:cNvSpPr/>
            <p:nvPr/>
          </p:nvSpPr>
          <p:spPr>
            <a:xfrm>
              <a:off x="10207402" y="4873500"/>
              <a:ext cx="1984502" cy="1984504"/>
            </a:xfrm>
            <a:custGeom>
              <a:avLst/>
              <a:gdLst>
                <a:gd name="connsiteX0" fmla="*/ 992249 w 1984502"/>
                <a:gd name="connsiteY0" fmla="*/ 0 h 1984504"/>
                <a:gd name="connsiteX1" fmla="*/ 1984502 w 1984502"/>
                <a:gd name="connsiteY1" fmla="*/ 992250 h 1984504"/>
                <a:gd name="connsiteX2" fmla="*/ 1984502 w 1984502"/>
                <a:gd name="connsiteY2" fmla="*/ 1984504 h 1984504"/>
                <a:gd name="connsiteX3" fmla="*/ 1984405 w 1984502"/>
                <a:gd name="connsiteY3" fmla="*/ 1984504 h 1984504"/>
                <a:gd name="connsiteX4" fmla="*/ 0 w 1984502"/>
                <a:gd name="connsiteY4" fmla="*/ 1984504 h 1984504"/>
                <a:gd name="connsiteX5" fmla="*/ 0 w 1984502"/>
                <a:gd name="connsiteY5" fmla="*/ 992250 h 1984504"/>
                <a:gd name="connsiteX6" fmla="*/ 992249 w 1984502"/>
                <a:gd name="connsiteY6" fmla="*/ 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02" h="1984504">
                  <a:moveTo>
                    <a:pt x="992249" y="0"/>
                  </a:moveTo>
                  <a:cubicBezTo>
                    <a:pt x="1540262" y="0"/>
                    <a:pt x="1984502" y="444240"/>
                    <a:pt x="1984502" y="992250"/>
                  </a:cubicBezTo>
                  <a:lnTo>
                    <a:pt x="1984502" y="1984504"/>
                  </a:lnTo>
                  <a:lnTo>
                    <a:pt x="1984405" y="1984504"/>
                  </a:lnTo>
                  <a:lnTo>
                    <a:pt x="0" y="1984504"/>
                  </a:lnTo>
                  <a:lnTo>
                    <a:pt x="0" y="992250"/>
                  </a:lnTo>
                  <a:cubicBezTo>
                    <a:pt x="0" y="444240"/>
                    <a:pt x="444239" y="0"/>
                    <a:pt x="992249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8F2FE58-F877-B7F6-9BBD-EF6B6D7806A4}"/>
                </a:ext>
              </a:extLst>
            </p:cNvPr>
            <p:cNvSpPr/>
            <p:nvPr/>
          </p:nvSpPr>
          <p:spPr>
            <a:xfrm>
              <a:off x="10207499" y="2804601"/>
              <a:ext cx="1984502" cy="1984504"/>
            </a:xfrm>
            <a:custGeom>
              <a:avLst/>
              <a:gdLst>
                <a:gd name="connsiteX0" fmla="*/ 0 w 1984502"/>
                <a:gd name="connsiteY0" fmla="*/ 0 h 1984504"/>
                <a:gd name="connsiteX1" fmla="*/ 1984405 w 1984502"/>
                <a:gd name="connsiteY1" fmla="*/ 0 h 1984504"/>
                <a:gd name="connsiteX2" fmla="*/ 1984405 w 1984502"/>
                <a:gd name="connsiteY2" fmla="*/ 992153 h 1984504"/>
                <a:gd name="connsiteX3" fmla="*/ 1984502 w 1984502"/>
                <a:gd name="connsiteY3" fmla="*/ 992250 h 1984504"/>
                <a:gd name="connsiteX4" fmla="*/ 992249 w 1984502"/>
                <a:gd name="connsiteY4" fmla="*/ 1984504 h 1984504"/>
                <a:gd name="connsiteX5" fmla="*/ 0 w 1984502"/>
                <a:gd name="connsiteY5" fmla="*/ 99225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504">
                  <a:moveTo>
                    <a:pt x="0" y="0"/>
                  </a:moveTo>
                  <a:lnTo>
                    <a:pt x="1984405" y="0"/>
                  </a:lnTo>
                  <a:lnTo>
                    <a:pt x="1984405" y="992153"/>
                  </a:lnTo>
                  <a:lnTo>
                    <a:pt x="1984502" y="992250"/>
                  </a:lnTo>
                  <a:cubicBezTo>
                    <a:pt x="1984502" y="1540264"/>
                    <a:pt x="1540262" y="1984504"/>
                    <a:pt x="992249" y="1984504"/>
                  </a:cubicBezTo>
                  <a:cubicBezTo>
                    <a:pt x="444239" y="1984504"/>
                    <a:pt x="0" y="1540264"/>
                    <a:pt x="0" y="99225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51692C2-530E-F0AE-917F-AF61BEAD4003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euda.europa.eu</a:t>
            </a:r>
          </a:p>
        </p:txBody>
      </p:sp>
      <p:sp>
        <p:nvSpPr>
          <p:cNvPr id="89" name="Text Placeholder 83">
            <a:extLst>
              <a:ext uri="{FF2B5EF4-FFF2-40B4-BE49-F238E27FC236}">
                <a16:creationId xmlns:a16="http://schemas.microsoft.com/office/drawing/2014/main" id="{ED0E438F-A9BB-B6CC-D6FE-26B4C0787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4774876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90" name="Text Placeholder 83">
            <a:extLst>
              <a:ext uri="{FF2B5EF4-FFF2-40B4-BE49-F238E27FC236}">
                <a16:creationId xmlns:a16="http://schemas.microsoft.com/office/drawing/2014/main" id="{F891EF33-EAB5-B4A0-5023-E00458F2A1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1" y="5023821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91" name="Text Placeholder 83">
            <a:extLst>
              <a:ext uri="{FF2B5EF4-FFF2-40B4-BE49-F238E27FC236}">
                <a16:creationId xmlns:a16="http://schemas.microsoft.com/office/drawing/2014/main" id="{A3C7F818-5D87-1D55-476A-3417BA070C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1" y="5233695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</p:spTree>
    <p:extLst>
      <p:ext uri="{BB962C8B-B14F-4D97-AF65-F5344CB8AC3E}">
        <p14:creationId xmlns:p14="http://schemas.microsoft.com/office/powerpoint/2010/main" val="6893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83">
            <a:extLst>
              <a:ext uri="{FF2B5EF4-FFF2-40B4-BE49-F238E27FC236}">
                <a16:creationId xmlns:a16="http://schemas.microsoft.com/office/drawing/2014/main" id="{FDB427FD-0171-A6FD-3680-21D191F9B1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4774876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85" name="Text Placeholder 83">
            <a:extLst>
              <a:ext uri="{FF2B5EF4-FFF2-40B4-BE49-F238E27FC236}">
                <a16:creationId xmlns:a16="http://schemas.microsoft.com/office/drawing/2014/main" id="{E319FCE3-CB95-9D40-60DD-99D729FAE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00823"/>
            <a:ext cx="5880100" cy="809252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159895C-35F8-3118-2F53-10F0D4CA9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504247"/>
          </a:xfrm>
        </p:spPr>
        <p:txBody>
          <a:bodyPr anchor="b"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4DD5DC-CF2F-C5E3-14FF-3FC3AA9F96EF}"/>
              </a:ext>
            </a:extLst>
          </p:cNvPr>
          <p:cNvGrpSpPr/>
          <p:nvPr userDrawn="1"/>
        </p:nvGrpSpPr>
        <p:grpSpPr>
          <a:xfrm>
            <a:off x="7828807" y="2464684"/>
            <a:ext cx="4363195" cy="4393320"/>
            <a:chOff x="8166392" y="2804601"/>
            <a:chExt cx="4025609" cy="405340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6668F87-17FE-130E-108E-82AD1CCC9A98}"/>
                </a:ext>
              </a:extLst>
            </p:cNvPr>
            <p:cNvSpPr/>
            <p:nvPr/>
          </p:nvSpPr>
          <p:spPr>
            <a:xfrm>
              <a:off x="8166393" y="2804601"/>
              <a:ext cx="1984405" cy="1984407"/>
            </a:xfrm>
            <a:custGeom>
              <a:avLst/>
              <a:gdLst>
                <a:gd name="connsiteX0" fmla="*/ 992152 w 1984405"/>
                <a:gd name="connsiteY0" fmla="*/ 0 h 1984407"/>
                <a:gd name="connsiteX1" fmla="*/ 1984405 w 1984405"/>
                <a:gd name="connsiteY1" fmla="*/ 0 h 1984407"/>
                <a:gd name="connsiteX2" fmla="*/ 1984405 w 1984405"/>
                <a:gd name="connsiteY2" fmla="*/ 1984407 h 1984407"/>
                <a:gd name="connsiteX3" fmla="*/ 992249 w 1984405"/>
                <a:gd name="connsiteY3" fmla="*/ 1984407 h 1984407"/>
                <a:gd name="connsiteX4" fmla="*/ 0 w 1984405"/>
                <a:gd name="connsiteY4" fmla="*/ 992153 h 1984407"/>
                <a:gd name="connsiteX5" fmla="*/ 992152 w 1984405"/>
                <a:gd name="connsiteY5" fmla="*/ 0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405" h="1984407">
                  <a:moveTo>
                    <a:pt x="992152" y="0"/>
                  </a:moveTo>
                  <a:lnTo>
                    <a:pt x="1984405" y="0"/>
                  </a:lnTo>
                  <a:lnTo>
                    <a:pt x="1984405" y="1984407"/>
                  </a:lnTo>
                  <a:lnTo>
                    <a:pt x="992249" y="1984407"/>
                  </a:lnTo>
                  <a:cubicBezTo>
                    <a:pt x="444240" y="1984407"/>
                    <a:pt x="0" y="1540163"/>
                    <a:pt x="0" y="992153"/>
                  </a:cubicBezTo>
                  <a:cubicBezTo>
                    <a:pt x="0" y="444143"/>
                    <a:pt x="444240" y="0"/>
                    <a:pt x="992152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4E82A41-6D57-1872-E0FB-56133EDFFF36}"/>
                </a:ext>
              </a:extLst>
            </p:cNvPr>
            <p:cNvSpPr/>
            <p:nvPr/>
          </p:nvSpPr>
          <p:spPr>
            <a:xfrm>
              <a:off x="8166392" y="4873500"/>
              <a:ext cx="1984502" cy="1984407"/>
            </a:xfrm>
            <a:custGeom>
              <a:avLst/>
              <a:gdLst>
                <a:gd name="connsiteX0" fmla="*/ 0 w 1984502"/>
                <a:gd name="connsiteY0" fmla="*/ 0 h 1984407"/>
                <a:gd name="connsiteX1" fmla="*/ 992152 w 1984502"/>
                <a:gd name="connsiteY1" fmla="*/ 0 h 1984407"/>
                <a:gd name="connsiteX2" fmla="*/ 1984405 w 1984502"/>
                <a:gd name="connsiteY2" fmla="*/ 992250 h 1984407"/>
                <a:gd name="connsiteX3" fmla="*/ 1984502 w 1984502"/>
                <a:gd name="connsiteY3" fmla="*/ 992153 h 1984407"/>
                <a:gd name="connsiteX4" fmla="*/ 992249 w 1984502"/>
                <a:gd name="connsiteY4" fmla="*/ 1984407 h 1984407"/>
                <a:gd name="connsiteX5" fmla="*/ 0 w 1984502"/>
                <a:gd name="connsiteY5" fmla="*/ 1984407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407">
                  <a:moveTo>
                    <a:pt x="0" y="0"/>
                  </a:moveTo>
                  <a:lnTo>
                    <a:pt x="992152" y="0"/>
                  </a:lnTo>
                  <a:cubicBezTo>
                    <a:pt x="1540162" y="0"/>
                    <a:pt x="1984405" y="444240"/>
                    <a:pt x="1984405" y="992250"/>
                  </a:cubicBezTo>
                  <a:lnTo>
                    <a:pt x="1984502" y="992153"/>
                  </a:lnTo>
                  <a:cubicBezTo>
                    <a:pt x="1984502" y="1540163"/>
                    <a:pt x="1540262" y="1984407"/>
                    <a:pt x="992249" y="1984407"/>
                  </a:cubicBezTo>
                  <a:lnTo>
                    <a:pt x="0" y="1984407"/>
                  </a:ln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55A4CC1-2EBC-0E56-542F-1CC5EE3A113E}"/>
                </a:ext>
              </a:extLst>
            </p:cNvPr>
            <p:cNvSpPr/>
            <p:nvPr/>
          </p:nvSpPr>
          <p:spPr>
            <a:xfrm>
              <a:off x="10207402" y="4873500"/>
              <a:ext cx="1984502" cy="1984504"/>
            </a:xfrm>
            <a:custGeom>
              <a:avLst/>
              <a:gdLst>
                <a:gd name="connsiteX0" fmla="*/ 992249 w 1984502"/>
                <a:gd name="connsiteY0" fmla="*/ 0 h 1984504"/>
                <a:gd name="connsiteX1" fmla="*/ 1984502 w 1984502"/>
                <a:gd name="connsiteY1" fmla="*/ 992250 h 1984504"/>
                <a:gd name="connsiteX2" fmla="*/ 1984502 w 1984502"/>
                <a:gd name="connsiteY2" fmla="*/ 1984504 h 1984504"/>
                <a:gd name="connsiteX3" fmla="*/ 1984405 w 1984502"/>
                <a:gd name="connsiteY3" fmla="*/ 1984504 h 1984504"/>
                <a:gd name="connsiteX4" fmla="*/ 0 w 1984502"/>
                <a:gd name="connsiteY4" fmla="*/ 1984504 h 1984504"/>
                <a:gd name="connsiteX5" fmla="*/ 0 w 1984502"/>
                <a:gd name="connsiteY5" fmla="*/ 992250 h 1984504"/>
                <a:gd name="connsiteX6" fmla="*/ 992249 w 1984502"/>
                <a:gd name="connsiteY6" fmla="*/ 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02" h="1984504">
                  <a:moveTo>
                    <a:pt x="992249" y="0"/>
                  </a:moveTo>
                  <a:cubicBezTo>
                    <a:pt x="1540262" y="0"/>
                    <a:pt x="1984502" y="444240"/>
                    <a:pt x="1984502" y="992250"/>
                  </a:cubicBezTo>
                  <a:lnTo>
                    <a:pt x="1984502" y="1984504"/>
                  </a:lnTo>
                  <a:lnTo>
                    <a:pt x="1984405" y="1984504"/>
                  </a:lnTo>
                  <a:lnTo>
                    <a:pt x="0" y="1984504"/>
                  </a:lnTo>
                  <a:lnTo>
                    <a:pt x="0" y="992250"/>
                  </a:lnTo>
                  <a:cubicBezTo>
                    <a:pt x="0" y="444240"/>
                    <a:pt x="444239" y="0"/>
                    <a:pt x="992249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8F2FE58-F877-B7F6-9BBD-EF6B6D7806A4}"/>
                </a:ext>
              </a:extLst>
            </p:cNvPr>
            <p:cNvSpPr/>
            <p:nvPr/>
          </p:nvSpPr>
          <p:spPr>
            <a:xfrm>
              <a:off x="10207499" y="2804601"/>
              <a:ext cx="1984502" cy="1984504"/>
            </a:xfrm>
            <a:custGeom>
              <a:avLst/>
              <a:gdLst>
                <a:gd name="connsiteX0" fmla="*/ 0 w 1984502"/>
                <a:gd name="connsiteY0" fmla="*/ 0 h 1984504"/>
                <a:gd name="connsiteX1" fmla="*/ 1984405 w 1984502"/>
                <a:gd name="connsiteY1" fmla="*/ 0 h 1984504"/>
                <a:gd name="connsiteX2" fmla="*/ 1984405 w 1984502"/>
                <a:gd name="connsiteY2" fmla="*/ 992153 h 1984504"/>
                <a:gd name="connsiteX3" fmla="*/ 1984502 w 1984502"/>
                <a:gd name="connsiteY3" fmla="*/ 992250 h 1984504"/>
                <a:gd name="connsiteX4" fmla="*/ 992249 w 1984502"/>
                <a:gd name="connsiteY4" fmla="*/ 1984504 h 1984504"/>
                <a:gd name="connsiteX5" fmla="*/ 0 w 1984502"/>
                <a:gd name="connsiteY5" fmla="*/ 99225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504">
                  <a:moveTo>
                    <a:pt x="0" y="0"/>
                  </a:moveTo>
                  <a:lnTo>
                    <a:pt x="1984405" y="0"/>
                  </a:lnTo>
                  <a:lnTo>
                    <a:pt x="1984405" y="992153"/>
                  </a:lnTo>
                  <a:lnTo>
                    <a:pt x="1984502" y="992250"/>
                  </a:lnTo>
                  <a:cubicBezTo>
                    <a:pt x="1984502" y="1540264"/>
                    <a:pt x="1540262" y="1984504"/>
                    <a:pt x="992249" y="1984504"/>
                  </a:cubicBezTo>
                  <a:cubicBezTo>
                    <a:pt x="444239" y="1984504"/>
                    <a:pt x="0" y="1540264"/>
                    <a:pt x="0" y="99225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</p:grpSp>
      <p:sp>
        <p:nvSpPr>
          <p:cNvPr id="83" name="Text Placeholder 83">
            <a:extLst>
              <a:ext uri="{FF2B5EF4-FFF2-40B4-BE49-F238E27FC236}">
                <a16:creationId xmlns:a16="http://schemas.microsoft.com/office/drawing/2014/main" id="{2D14F6F1-979E-3F01-B495-7ACC5D6A2D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1" y="5023821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51692C2-530E-F0AE-917F-AF61BEAD4003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</a:rPr>
              <a:t>euda.europa.eu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5E0E93-9F6A-3560-D96F-05E349BA7681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37E05076-5573-AB7C-C620-DDC124C42034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65BBBD2-17D5-A41B-CB51-A454BA1BAFAE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884F485-A605-E4C0-AC20-4C55B603B8FB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6B874E8-92F5-0222-D9F4-5769EF1BB271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836034F-4296-A696-FC7A-6980D377B9FE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68" name="Graphic 6">
              <a:extLst>
                <a:ext uri="{FF2B5EF4-FFF2-40B4-BE49-F238E27FC236}">
                  <a16:creationId xmlns:a16="http://schemas.microsoft.com/office/drawing/2014/main" id="{51E4DF2E-2CE4-470F-A9BD-83BDBBB63F34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69" name="Graphic 6">
                <a:extLst>
                  <a:ext uri="{FF2B5EF4-FFF2-40B4-BE49-F238E27FC236}">
                    <a16:creationId xmlns:a16="http://schemas.microsoft.com/office/drawing/2014/main" id="{90B73467-B51B-F72C-D8CA-4A349AE8511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4B83B6F2-A1EC-8141-E0EA-33A0C0005196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82266F6-7648-C57E-C8CC-BB8F1F2F7453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F415B595-908A-4011-3C8D-31541A35A210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5EF09A75-0161-D527-2FFC-E09FB6A5C42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0" name="Graphic 6">
                <a:extLst>
                  <a:ext uri="{FF2B5EF4-FFF2-40B4-BE49-F238E27FC236}">
                    <a16:creationId xmlns:a16="http://schemas.microsoft.com/office/drawing/2014/main" id="{3C637108-4AB2-4AFE-0F66-D74D96DB4BB8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123BF319-A3A1-32BB-7C20-C9DD232912CE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E5DF9FFF-2D8A-7FCF-A538-5C5A74695B98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ED5B340F-0384-FCFD-8CCC-0908D1B28743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9BA605BB-DA88-39D0-A63F-A38C4E15C152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ECD5794-488B-46ED-0908-AF0870C35528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A02941F2-470F-C94D-3A54-9934692D168C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854112F4-4195-B6E1-6D45-F1229E020A3D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4FF30474-4C21-53E5-3275-9A294A2DA8F9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41EE3561-8699-784C-A479-A14C2E5E1C5F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3DEB96C7-A573-1DE0-5EC1-9F75DE9DAD99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AE0B0B5F-4571-9E7B-60BE-D4B40D9BFD5C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87C4B79F-AE39-CA5A-D82C-FFC71031B8C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DA415517-96B1-F38A-BCA5-CA1CA46C76B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1" name="Graphic 6">
                <a:extLst>
                  <a:ext uri="{FF2B5EF4-FFF2-40B4-BE49-F238E27FC236}">
                    <a16:creationId xmlns:a16="http://schemas.microsoft.com/office/drawing/2014/main" id="{AAD34D43-9446-6D96-5D41-A2B5375CABE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959F2E30-7A02-B331-9AE2-EDBBAC664391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DF106454-4A63-EEF8-A73A-C6BF49E5B5D1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F1F52C16-B2E2-B6AD-887E-0DFCBF85B4AD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AF4E69A5-93DE-2561-E9C5-8AB8B8DDB961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BCD3FDA-2CB0-6FF9-A794-A8ABC8567DC4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3C956C1A-59B8-24F4-EDE5-30BE2D8DCFE4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8CCA6BBE-9ED2-9170-1F1C-23BC4444E69D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DE5F2CE-B350-F380-F2DE-CDAF2184D46E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8A7E2C8-5F2A-9EB5-3FC0-A262B3FDC125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D8194290-A806-CB65-F60E-A9B238CF4221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F38AB5E5-F2AB-F3E7-4F69-D975D7A998A9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2" name="Graphic 6">
                <a:extLst>
                  <a:ext uri="{FF2B5EF4-FFF2-40B4-BE49-F238E27FC236}">
                    <a16:creationId xmlns:a16="http://schemas.microsoft.com/office/drawing/2014/main" id="{E5D06FF0-D77E-4334-251F-4EEBB0B8334A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088A48B6-E0C9-BD27-CEAF-3C4AEC963F72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E656DF86-3E14-EB11-BB65-94662C86703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2AD22BD4-04D7-FFE9-645B-4CF904BC385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F3707C2F-9CDF-8696-424D-4A3CA10489B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E479291-1F72-BE02-DD8A-90AACD71562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0077D93-3E9C-3106-325E-D1C174FFE4FF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F4CC5D8-173F-6D43-88D0-6A446849629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71FFEDB-E42F-1615-C825-CD633FE83B5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FCE98C2B-F6BB-A8BA-991B-8BDE5E79F7D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760B3896-FE47-4964-1C4D-1A2A7A2AC1A6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AB3128E4-CA9F-F59A-1F9D-892BD7D9102B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57557A48-CE30-ADAF-0CA4-ECA29FF58F04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F40F5DAF-AE00-41E7-2085-B9E3EDC92B55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8" name="Graphic 6">
                <a:extLst>
                  <a:ext uri="{FF2B5EF4-FFF2-40B4-BE49-F238E27FC236}">
                    <a16:creationId xmlns:a16="http://schemas.microsoft.com/office/drawing/2014/main" id="{D47057D7-F757-14CD-4C30-70C9B4E28EC2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BB20661D-CE58-A340-A43C-C133A6134EA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FEFB8757-E9E9-1A59-04BD-9226041C517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22A4199D-4902-A1E7-C69F-0B41DB1BC07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21D7D86C-F0F2-D125-02DD-E03B89542E41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25C00328-2E7F-3F17-787A-8DBDAB3A157C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6C88A6C-3B36-E9EB-9B49-7007FFCFBAA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4D04AC8E-5598-BB29-E169-B1D4DAA0603F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235AFEFA-C59E-5389-459A-D9664FFEDB8D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EE520AF9-D334-9EEC-D115-9294E1743902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28D2DDC-C42D-EFAB-D1D5-1CA7B1A3841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C7743EC5-BDB4-D052-CB49-2A3F7ECFDF4B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141" name="Text Placeholder 83">
            <a:extLst>
              <a:ext uri="{FF2B5EF4-FFF2-40B4-BE49-F238E27FC236}">
                <a16:creationId xmlns:a16="http://schemas.microsoft.com/office/drawing/2014/main" id="{27AB21B2-36CD-F90D-4166-B685B5D9E7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1" y="5233695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</p:spTree>
    <p:extLst>
      <p:ext uri="{BB962C8B-B14F-4D97-AF65-F5344CB8AC3E}">
        <p14:creationId xmlns:p14="http://schemas.microsoft.com/office/powerpoint/2010/main" val="365826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Gradient 2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9E2EFDE-8DB0-9017-7266-845F76E85342}"/>
              </a:ext>
            </a:extLst>
          </p:cNvPr>
          <p:cNvGrpSpPr/>
          <p:nvPr userDrawn="1"/>
        </p:nvGrpSpPr>
        <p:grpSpPr>
          <a:xfrm>
            <a:off x="3371850" y="4709989"/>
            <a:ext cx="8820149" cy="2148012"/>
            <a:chOff x="3389310" y="4714241"/>
            <a:chExt cx="8802689" cy="214376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5973B2-E00C-2A62-EC32-B5F171015764}"/>
                </a:ext>
              </a:extLst>
            </p:cNvPr>
            <p:cNvSpPr/>
            <p:nvPr userDrawn="1"/>
          </p:nvSpPr>
          <p:spPr>
            <a:xfrm>
              <a:off x="338931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8189902-AB52-310D-3638-5BB3A8166D27}"/>
                </a:ext>
              </a:extLst>
            </p:cNvPr>
            <p:cNvSpPr/>
            <p:nvPr userDrawn="1"/>
          </p:nvSpPr>
          <p:spPr>
            <a:xfrm rot="16200000">
              <a:off x="5608954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30BE99F-402B-0E6F-8384-6BEC0FBF1115}"/>
                </a:ext>
              </a:extLst>
            </p:cNvPr>
            <p:cNvSpPr/>
            <p:nvPr userDrawn="1"/>
          </p:nvSpPr>
          <p:spPr>
            <a:xfrm rot="10800000">
              <a:off x="7828597" y="4714241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4AAB2A-FC23-9043-CF2B-C5D98591D762}"/>
                </a:ext>
              </a:extLst>
            </p:cNvPr>
            <p:cNvSpPr/>
            <p:nvPr userDrawn="1"/>
          </p:nvSpPr>
          <p:spPr>
            <a:xfrm rot="5400000">
              <a:off x="1004824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 Placeholder 83">
            <a:extLst>
              <a:ext uri="{FF2B5EF4-FFF2-40B4-BE49-F238E27FC236}">
                <a16:creationId xmlns:a16="http://schemas.microsoft.com/office/drawing/2014/main" id="{5FDD3E7E-38FB-93EF-197A-B21887E9E0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1850" y="3675278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3" name="Text Placeholder 83">
            <a:extLst>
              <a:ext uri="{FF2B5EF4-FFF2-40B4-BE49-F238E27FC236}">
                <a16:creationId xmlns:a16="http://schemas.microsoft.com/office/drawing/2014/main" id="{EBDF48CF-96B6-122E-6633-4F59FE87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1850" y="3924223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2" name="Text Placeholder 83">
            <a:extLst>
              <a:ext uri="{FF2B5EF4-FFF2-40B4-BE49-F238E27FC236}">
                <a16:creationId xmlns:a16="http://schemas.microsoft.com/office/drawing/2014/main" id="{B429D14C-BC5C-DEEF-600D-80410FA52C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1850" y="4134097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  <p:sp>
        <p:nvSpPr>
          <p:cNvPr id="75" name="Text Placeholder 83">
            <a:extLst>
              <a:ext uri="{FF2B5EF4-FFF2-40B4-BE49-F238E27FC236}">
                <a16:creationId xmlns:a16="http://schemas.microsoft.com/office/drawing/2014/main" id="{EE117907-D32C-8379-75EE-EEDB107A8F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1848" y="3083052"/>
            <a:ext cx="8388351" cy="276999"/>
          </a:xfrm>
        </p:spPr>
        <p:txBody>
          <a:bodyPr anchor="t">
            <a:sp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76" name="Text Placeholder 83">
            <a:extLst>
              <a:ext uri="{FF2B5EF4-FFF2-40B4-BE49-F238E27FC236}">
                <a16:creationId xmlns:a16="http://schemas.microsoft.com/office/drawing/2014/main" id="{462B7285-F6F0-AA9E-AAC0-4BDEE7579E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1848" y="1663620"/>
            <a:ext cx="8388351" cy="1231106"/>
          </a:xfrm>
        </p:spPr>
        <p:txBody>
          <a:bodyPr anchor="b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AB5898C-6492-D250-1733-DC1639E6EB50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euda.europa.eu</a:t>
            </a:r>
          </a:p>
        </p:txBody>
      </p:sp>
    </p:spTree>
    <p:extLst>
      <p:ext uri="{BB962C8B-B14F-4D97-AF65-F5344CB8AC3E}">
        <p14:creationId xmlns:p14="http://schemas.microsoft.com/office/powerpoint/2010/main" val="34340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49E2EFDE-8DB0-9017-7266-845F76E85342}"/>
              </a:ext>
            </a:extLst>
          </p:cNvPr>
          <p:cNvGrpSpPr/>
          <p:nvPr userDrawn="1"/>
        </p:nvGrpSpPr>
        <p:grpSpPr>
          <a:xfrm>
            <a:off x="3371850" y="4709989"/>
            <a:ext cx="8820149" cy="2148012"/>
            <a:chOff x="3389310" y="4714241"/>
            <a:chExt cx="8802689" cy="214376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5973B2-E00C-2A62-EC32-B5F171015764}"/>
                </a:ext>
              </a:extLst>
            </p:cNvPr>
            <p:cNvSpPr/>
            <p:nvPr userDrawn="1"/>
          </p:nvSpPr>
          <p:spPr>
            <a:xfrm>
              <a:off x="338931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8189902-AB52-310D-3638-5BB3A8166D27}"/>
                </a:ext>
              </a:extLst>
            </p:cNvPr>
            <p:cNvSpPr/>
            <p:nvPr userDrawn="1"/>
          </p:nvSpPr>
          <p:spPr>
            <a:xfrm rot="16200000">
              <a:off x="5608954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30BE99F-402B-0E6F-8384-6BEC0FBF1115}"/>
                </a:ext>
              </a:extLst>
            </p:cNvPr>
            <p:cNvSpPr/>
            <p:nvPr userDrawn="1"/>
          </p:nvSpPr>
          <p:spPr>
            <a:xfrm rot="10800000">
              <a:off x="7828597" y="4714241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4AAB2A-FC23-9043-CF2B-C5D98591D762}"/>
                </a:ext>
              </a:extLst>
            </p:cNvPr>
            <p:cNvSpPr/>
            <p:nvPr userDrawn="1"/>
          </p:nvSpPr>
          <p:spPr>
            <a:xfrm rot="5400000">
              <a:off x="1004824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 Placeholder 83">
            <a:extLst>
              <a:ext uri="{FF2B5EF4-FFF2-40B4-BE49-F238E27FC236}">
                <a16:creationId xmlns:a16="http://schemas.microsoft.com/office/drawing/2014/main" id="{5FDD3E7E-38FB-93EF-197A-B21887E9E0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1850" y="3675278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3" name="Text Placeholder 83">
            <a:extLst>
              <a:ext uri="{FF2B5EF4-FFF2-40B4-BE49-F238E27FC236}">
                <a16:creationId xmlns:a16="http://schemas.microsoft.com/office/drawing/2014/main" id="{EBDF48CF-96B6-122E-6633-4F59FE87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1850" y="3924223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2" name="Text Placeholder 83">
            <a:extLst>
              <a:ext uri="{FF2B5EF4-FFF2-40B4-BE49-F238E27FC236}">
                <a16:creationId xmlns:a16="http://schemas.microsoft.com/office/drawing/2014/main" id="{B429D14C-BC5C-DEEF-600D-80410FA52C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1850" y="4134097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  <p:sp>
        <p:nvSpPr>
          <p:cNvPr id="75" name="Text Placeholder 83">
            <a:extLst>
              <a:ext uri="{FF2B5EF4-FFF2-40B4-BE49-F238E27FC236}">
                <a16:creationId xmlns:a16="http://schemas.microsoft.com/office/drawing/2014/main" id="{EE117907-D32C-8379-75EE-EEDB107A8F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1848" y="3083052"/>
            <a:ext cx="8388351" cy="276999"/>
          </a:xfrm>
        </p:spPr>
        <p:txBody>
          <a:bodyPr anchor="t">
            <a:sp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76" name="Text Placeholder 83">
            <a:extLst>
              <a:ext uri="{FF2B5EF4-FFF2-40B4-BE49-F238E27FC236}">
                <a16:creationId xmlns:a16="http://schemas.microsoft.com/office/drawing/2014/main" id="{462B7285-F6F0-AA9E-AAC0-4BDEE7579E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1848" y="1663620"/>
            <a:ext cx="8388351" cy="1231106"/>
          </a:xfrm>
        </p:spPr>
        <p:txBody>
          <a:bodyPr anchor="b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F46D8C-3FD2-F7A3-062A-F983278291C4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</a:rPr>
              <a:t>euda.europa.eu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D54A2EE-9E50-A7BB-EF5D-DBB323D26707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77" name="Graphic 6">
              <a:extLst>
                <a:ext uri="{FF2B5EF4-FFF2-40B4-BE49-F238E27FC236}">
                  <a16:creationId xmlns:a16="http://schemas.microsoft.com/office/drawing/2014/main" id="{29098C4D-9D56-6FCD-EAB9-068AED670C5C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E8CB5919-2567-DE46-611B-93DAE98220A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E534EAD-DB9C-8FF5-CEC7-0A4580F18D94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C9B2BD9-77F0-998B-5C5F-47B3A03FC695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42B75CE-396F-A243-5985-8005465032A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8" name="Graphic 6">
              <a:extLst>
                <a:ext uri="{FF2B5EF4-FFF2-40B4-BE49-F238E27FC236}">
                  <a16:creationId xmlns:a16="http://schemas.microsoft.com/office/drawing/2014/main" id="{FC988793-0A2A-0958-85B0-EC6A1537FA14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9" name="Graphic 6">
                <a:extLst>
                  <a:ext uri="{FF2B5EF4-FFF2-40B4-BE49-F238E27FC236}">
                    <a16:creationId xmlns:a16="http://schemas.microsoft.com/office/drawing/2014/main" id="{0852F2EE-0B60-336D-A14F-41B1E5C9BFAC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91A4B4EB-EF02-D833-FC07-C74290AF0A92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235859C-0CC8-E8D2-03F9-11ED61E4D72F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7A1AC910-07DA-D8C3-C7BD-87CAB19EE160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4F51F051-35B0-1044-69BF-B31B3D542B58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0" name="Graphic 6">
                <a:extLst>
                  <a:ext uri="{FF2B5EF4-FFF2-40B4-BE49-F238E27FC236}">
                    <a16:creationId xmlns:a16="http://schemas.microsoft.com/office/drawing/2014/main" id="{4C90D7F7-FE54-72C1-E971-067462434853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9B364F1C-AD91-41AB-EA89-F2CFA83C68B0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5149F6D4-85D0-0918-647C-DB01C917FD58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6FFEAE97-E877-DA70-8B74-FAADAE6F0E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E758E17B-9C62-5C5E-4DB1-A12C3511EF4A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205D8595-C5DC-6E5C-8BBA-492D6762ADE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72BB090A-95B9-5453-431B-593386510634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A65651-3C5C-CD5B-1BF8-200218B55D82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30E25DCD-4ACC-AE71-E582-56640E3E3384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F07E5369-E8D1-200C-B1F1-8653F8954B3C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55AA0F8-5B96-29D8-ABB6-513568C30C8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43946D3-A706-525E-42B0-DF16A781689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088E7011-363D-6176-027F-0E18C8D17C92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994C0B15-E858-66CD-1028-513A2622E3E8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1" name="Graphic 6">
                <a:extLst>
                  <a:ext uri="{FF2B5EF4-FFF2-40B4-BE49-F238E27FC236}">
                    <a16:creationId xmlns:a16="http://schemas.microsoft.com/office/drawing/2014/main" id="{F4AA1C44-8BD6-4E9A-840B-7EF051CC50B2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1ABCD7B3-E39D-767C-1D4D-A290BC396E23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A9270F6D-6B46-4F53-BBDB-0BF70764C69B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928A05E-E589-EDDE-7680-DF7C85A1A6C5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E7FF5931-B2E6-B89A-67A3-F629851F8F43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E00AD89C-8A71-50C4-ACBB-948FBE0ECCFE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355D3B69-C382-892B-ADCC-6F5B4179C116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279CCF1E-1F1C-9E18-2AD1-795D0023098D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25966018-CCE9-48C0-8AF4-8176D413AA26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40259A3-D550-F66A-7D28-8EF25B52982D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1F616DAC-4DB2-68E8-C5C8-BC6599721D6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BB234DF3-DA53-B635-5D4E-403F03E62882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2" name="Graphic 6">
                <a:extLst>
                  <a:ext uri="{FF2B5EF4-FFF2-40B4-BE49-F238E27FC236}">
                    <a16:creationId xmlns:a16="http://schemas.microsoft.com/office/drawing/2014/main" id="{7CDFB6E5-CF63-9DEB-3802-E37F54027BB2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F4FE94D-0BBC-B717-71C9-6D531A91BF70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302E918-FF4B-AFAF-C6B5-BC07B49D8038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96382A35-2478-BB86-F613-3244AE432409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1FC0460-0665-D7E6-FD15-026A9F41AC21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3278A884-3F3E-D78D-0247-DC183A1EC179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42766906-73B5-4545-C681-D2F025DFAD95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BB4F11EE-AD0C-7C36-4598-7DE0330DF494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C55F496-3614-568E-1141-27A9E18ED395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1583DC21-56EF-176F-DD78-7BAD134E3C67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54B3C5CE-DDC4-CF31-CEC7-F9670D822385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46C5E28-44AB-B4C1-C698-0B370A6E6719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22038295-BA7E-A5EA-70BF-B744ABBDF0BB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D2888346-2D96-8F27-44DE-17105B80094C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3" name="Graphic 6">
                <a:extLst>
                  <a:ext uri="{FF2B5EF4-FFF2-40B4-BE49-F238E27FC236}">
                    <a16:creationId xmlns:a16="http://schemas.microsoft.com/office/drawing/2014/main" id="{7D0655C3-4847-3269-8148-5E0E15279998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52FA3053-39C1-00C5-F9E4-7CACDF60D305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D19D030F-3323-500A-16AD-587F1429D6ED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2C0B03A2-6CB7-5134-9390-957A6DFAEFA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655B70F-9E9E-45EB-74F9-8B211CF72B5E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02B0FC9-8771-9169-3016-438C5333CE4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ACBFEC32-1910-D6AB-C991-729A8AE5E93E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767A6AFA-0C4F-67EF-BFBB-FC04130A1AC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123A204-218C-C7F2-10B9-ED03C18AF7C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429FBA13-EDC0-CFFA-0501-FD42F9D4BE25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12C977E3-E1BE-A3BD-6E5B-3908D2F7F8A7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33BB2005-4FF0-04D0-7357-32010B4C1C3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503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Graphic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1D7094C9-E44D-85B3-44D7-A05184A53D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65986" y="1931988"/>
            <a:ext cx="4926014" cy="4926014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t">
            <a:noAutofit/>
          </a:bodyPr>
          <a:lstStyle>
            <a:lvl1pPr algn="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0EA09-8870-857B-FD3C-1D21C7684560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E8F4BCA6-0806-649E-1BCF-85255E33BECF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B12D03C-2E96-48E0-4BEC-86D9C0FB3E4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D453448-59E4-6CEB-C924-DAE50D30DF8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FE3DE98-F4E9-093D-1F8A-FEED19DD20FC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0EAA435-CA79-ADBE-1BE4-314CDB8735D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2" name="Graphic 6">
              <a:extLst>
                <a:ext uri="{FF2B5EF4-FFF2-40B4-BE49-F238E27FC236}">
                  <a16:creationId xmlns:a16="http://schemas.microsoft.com/office/drawing/2014/main" id="{0486B913-8DCF-47ED-F1DD-24E0C81F606E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3" name="Graphic 6">
                <a:extLst>
                  <a:ext uri="{FF2B5EF4-FFF2-40B4-BE49-F238E27FC236}">
                    <a16:creationId xmlns:a16="http://schemas.microsoft.com/office/drawing/2014/main" id="{184C59F6-D85C-362D-D887-6C2FE6FB8B13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D518CD4-4203-506A-60A0-FADBC140B211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1AF6B584-27D7-855E-5D1A-351FE292BB8B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E414242-D1BB-04D5-F312-F2362C2CA2AB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D0AC4EF2-4B78-10EB-721E-AFC7E121645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4" name="Graphic 6">
                <a:extLst>
                  <a:ext uri="{FF2B5EF4-FFF2-40B4-BE49-F238E27FC236}">
                    <a16:creationId xmlns:a16="http://schemas.microsoft.com/office/drawing/2014/main" id="{1C36D30C-2438-F097-5152-1E66889148B1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184453A-53CE-9245-4D2E-DBB8A42CC617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3E50A1-1A63-5204-37FA-27763A345416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8AF1B40-7F77-EA2E-8DDE-C9A94A02E8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3D08342-C6B8-131F-764F-69C6DC9BBC87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3861518-DACB-F350-D1DA-39A061C1C09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270251-C320-EF64-9729-825E84124C0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152B7197-78E6-409F-E7D4-70045B004C4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305CD592-2769-339A-1327-1FDB3B6118C0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BDAB27B-47DB-7F64-AE83-5AAAF1A7990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024F5A11-BD5E-849D-01ED-795A7B9BAA1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624DA0FB-3E02-ADAF-016F-19F7ECD7170D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82620E4-69DA-E6CD-F63A-6BF48724675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799EA61-E9B0-B713-2640-E0BA24A3C6E4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5" name="Graphic 6">
                <a:extLst>
                  <a:ext uri="{FF2B5EF4-FFF2-40B4-BE49-F238E27FC236}">
                    <a16:creationId xmlns:a16="http://schemas.microsoft.com/office/drawing/2014/main" id="{E5833B3D-F999-1C0B-EC32-9E151C35AAF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C26FFDA-A5B4-CCCA-DD52-D3C0A2BBDF8B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90ED335-123D-83B2-AB62-DCCEF75277C3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BD9847A-1220-985B-893B-80F6A173902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50EDB07-EC2D-F389-1590-C6F220E7BCDD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ABDAD68-C131-C40C-D49B-31CDE91243D7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34E41CB-C4ED-CC42-4826-D4F8D0224A1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A913BC53-BD58-0B3D-87C9-EE670BF9AE3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8C2A504-514E-33CD-A61C-811A4D34668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F5610F2-1572-450B-DAE1-3A3E3369BF4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2BFD5E5-C6D0-F625-4368-443A23B20EB5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DC1135D-68F9-32BE-C05E-9FACD2998BE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6" name="Graphic 6">
                <a:extLst>
                  <a:ext uri="{FF2B5EF4-FFF2-40B4-BE49-F238E27FC236}">
                    <a16:creationId xmlns:a16="http://schemas.microsoft.com/office/drawing/2014/main" id="{CCEDFE11-019B-0005-3EC2-3E0BA36EF735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4D73E669-774D-C7E1-C27E-D4B2B5A5413F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EB63BD9-5B9C-567C-9607-D2CFDA97B70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35F9C95-F0BF-CF46-5720-117AB89C359B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FBF3B8C-7386-EB55-72C0-FCDDBB1DB9D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748208D-FAC3-C10F-7A54-2341CADA8D7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02BDD67-5A90-A312-DC01-DE9E16DB6811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B0E97C-3FFA-54F0-C6D1-6EA879046C1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2B6A652-7A8E-6257-1A87-94BC5984BCB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41176B8-AD61-12A8-5BCB-4661A3929A8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E0170A4-1D08-2EB2-41C7-75EC707E077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9A45E39C-CA1D-A06F-B2AF-0D389FB159F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2153932-849A-566E-DA9E-79E4D495E2BC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EE13871E-4D5F-0E1D-D1D9-ABD1856F2031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7" name="Graphic 6">
                <a:extLst>
                  <a:ext uri="{FF2B5EF4-FFF2-40B4-BE49-F238E27FC236}">
                    <a16:creationId xmlns:a16="http://schemas.microsoft.com/office/drawing/2014/main" id="{1813E4F9-B4C8-A336-7785-1AC6093BC73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29057DC-6EEE-E4F0-E0FB-053794D8A14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B892321-7A24-DE10-B703-59C74E43CEE2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105AEA0-A026-0C5D-198A-CB21A98FB73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514F157-4D27-641A-B861-CC5812F5DB94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C5A8C8E-6953-5692-3851-A65FE9AD1FD9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7830E9C-DD88-9D5D-484C-DB4563CFCD8A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6B279B2-BAFA-61AA-2C89-B81729C1ED2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955CE098-6F1B-1459-00A9-E1DD1D96DDB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5D6830B-22F1-ED43-D644-D514AA78008A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867CE5D-4951-22D4-8BCB-C6982EECA6C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C166A00-F869-D203-8AB2-1D1D4D5B2494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4D8BE3-3F23-383A-7765-0067EC0844EC}"/>
              </a:ext>
            </a:extLst>
          </p:cNvPr>
          <p:cNvSpPr/>
          <p:nvPr userDrawn="1"/>
        </p:nvSpPr>
        <p:spPr>
          <a:xfrm rot="10800000">
            <a:off x="5671086" y="4926012"/>
            <a:ext cx="1931987" cy="1931987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0C839-083A-92F9-A5B0-D6227181EA4B}"/>
              </a:ext>
            </a:extLst>
          </p:cNvPr>
          <p:cNvSpPr/>
          <p:nvPr userDrawn="1"/>
        </p:nvSpPr>
        <p:spPr>
          <a:xfrm rot="16200000">
            <a:off x="9653321" y="431801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082AD-4AB7-2436-21AC-67CD0C9863AF}"/>
              </a:ext>
            </a:extLst>
          </p:cNvPr>
          <p:cNvSpPr/>
          <p:nvPr userDrawn="1"/>
        </p:nvSpPr>
        <p:spPr>
          <a:xfrm rot="5400000">
            <a:off x="10668140" y="836692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83">
            <a:extLst>
              <a:ext uri="{FF2B5EF4-FFF2-40B4-BE49-F238E27FC236}">
                <a16:creationId xmlns:a16="http://schemas.microsoft.com/office/drawing/2014/main" id="{244B8B0C-7C10-B978-4ECC-87B40E03E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97299"/>
            <a:ext cx="5880100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12" name="Text Placeholder 83">
            <a:extLst>
              <a:ext uri="{FF2B5EF4-FFF2-40B4-BE49-F238E27FC236}">
                <a16:creationId xmlns:a16="http://schemas.microsoft.com/office/drawing/2014/main" id="{C0D80F69-05AD-96FF-4F21-A45C2D9950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4" name="Date Placeholder 78">
            <a:extLst>
              <a:ext uri="{FF2B5EF4-FFF2-40B4-BE49-F238E27FC236}">
                <a16:creationId xmlns:a16="http://schemas.microsoft.com/office/drawing/2014/main" id="{E72763A4-7E8B-4F7D-4366-34AA4862191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2852DB5-4306-4D76-B055-33A8382E31F1}" type="datetime3">
              <a:rPr lang="en-US" smtClean="0"/>
              <a:t>5 December 2025</a:t>
            </a:fld>
            <a:endParaRPr lang="en-GB" dirty="0"/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72DCD673-252F-E5F7-23D3-D5F6CC4B64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5" name="Text Placeholder 81">
            <a:extLst>
              <a:ext uri="{FF2B5EF4-FFF2-40B4-BE49-F238E27FC236}">
                <a16:creationId xmlns:a16="http://schemas.microsoft.com/office/drawing/2014/main" id="{9E31E9A8-E5F7-7E84-BFE9-3DD919E0B5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4191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D91C6-349D-8AA7-F3E4-4F32D1ED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53276-DE16-0E4E-85E4-2C91740216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3A289-7159-5A82-1CA1-E616D05766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721A92D-4F16-1069-9F46-8C62F2A9D3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56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4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Graphics + Image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1D7094C9-E44D-85B3-44D7-A05184A53D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65986" y="1931988"/>
            <a:ext cx="4926014" cy="4926014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t">
            <a:noAutofit/>
          </a:bodyPr>
          <a:lstStyle>
            <a:lvl1pPr algn="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4D8BE3-3F23-383A-7765-0067EC0844EC}"/>
              </a:ext>
            </a:extLst>
          </p:cNvPr>
          <p:cNvSpPr/>
          <p:nvPr userDrawn="1"/>
        </p:nvSpPr>
        <p:spPr>
          <a:xfrm rot="10800000">
            <a:off x="5671086" y="4926012"/>
            <a:ext cx="1931987" cy="1931987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0C839-083A-92F9-A5B0-D6227181EA4B}"/>
              </a:ext>
            </a:extLst>
          </p:cNvPr>
          <p:cNvSpPr/>
          <p:nvPr userDrawn="1"/>
        </p:nvSpPr>
        <p:spPr>
          <a:xfrm rot="16200000">
            <a:off x="9653321" y="431801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082AD-4AB7-2436-21AC-67CD0C9863AF}"/>
              </a:ext>
            </a:extLst>
          </p:cNvPr>
          <p:cNvSpPr/>
          <p:nvPr userDrawn="1"/>
        </p:nvSpPr>
        <p:spPr>
          <a:xfrm rot="5400000">
            <a:off x="10668140" y="836692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6EFBF-2C3E-4502-08C5-7ADEA190B42F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4B871DA0-3763-3D2B-F8E7-D7F5F939D543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298485D-8162-6DD3-6ECE-7D4F1B7D078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D5C4DC1-BACF-F36C-EB55-BE7FBA29677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F4DFFBB-E0B4-902C-FEB2-6EAC58BE0E20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A8E2E4D-6696-6FF3-CA81-D14BC1A320A0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DB154F62-ADC0-DB32-6D32-F536354B727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41403836-19A9-BA67-4EBD-9C725B69AEFE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FDE1F95-4459-157D-7EAA-B8258BF3B0F9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09258DB5-C5BC-0DED-9698-87D3857F04F0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73BD320-2BAF-8413-E2E5-6D4213897708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C7196C9E-CB69-2FE6-189C-9E48111260AC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DC891442-3D0E-1635-C657-ECA1374E9557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75026E19-D3E4-189F-10AB-EE2A14CD13C8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ED569BD7-C628-8DB6-8F41-97167C92BDD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901FC196-6207-7218-746B-47D71A5D8113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E155B63-A4EF-6300-220C-0AE0CB074FFD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52AE324-3BA5-45D2-A8EA-7055398FDBC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9187B8C-7F46-3943-172B-5B44F49AF0F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1FE646B-7C4F-E438-6495-EED5802715D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91727CCC-256F-27F8-EC03-6FB2B2EABB02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F86F5CC-252C-9009-9DB7-62D3148256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9E722FD-161F-6ED3-396A-90DEEFAE3D4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3BFB9A2-7C28-E7C6-61F8-5A9BF01F1644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78AD4E8-2EBC-A73F-7C20-3A0CC19DF1D0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5AB4E99-8042-C52F-044F-03DC85551816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" name="Graphic 6">
                <a:extLst>
                  <a:ext uri="{FF2B5EF4-FFF2-40B4-BE49-F238E27FC236}">
                    <a16:creationId xmlns:a16="http://schemas.microsoft.com/office/drawing/2014/main" id="{13503DCD-B98C-2C55-A3B5-58CE90120B5C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E190E79-5BB6-913D-4968-1C1E82B32A4D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B566D7D-6A65-F42E-3F27-36E96ADE16D9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45C3A9D0-2F71-BDBE-7B0C-F1FE35C68826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E7CC2BC-8E34-E099-2FFA-792C6B07C360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E495CF4-F8BF-724E-7247-9CE7A7056CCF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FBD2C6C-55E3-F616-40EA-B805EA3D1C4F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1F1A7B3-0DFD-4829-4F90-AFE6248668B7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1A92617-7ACC-FDDC-EFA9-29655FB0FF76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565E9A5B-F3A9-BD33-6C31-0A91D120FE0E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9E1DCEE-9B69-0FD4-57D6-8B08D813886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7DFB0D1-E235-9394-1AB7-82DB18ECAD6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" name="Graphic 6">
                <a:extLst>
                  <a:ext uri="{FF2B5EF4-FFF2-40B4-BE49-F238E27FC236}">
                    <a16:creationId xmlns:a16="http://schemas.microsoft.com/office/drawing/2014/main" id="{0AD84C93-AD58-F565-13AB-CF1B1096AA03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3BE16FD-8C56-D0BC-3DEC-A895785E1F54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AF1DC14-FC53-502F-4FEB-59CACD55D129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AB27BF75-EFBC-45C7-DDC4-25A4E584FBC9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2BB497D9-1F02-DCF4-0BBE-26B5E25AC5FA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C050C697-1427-353D-70BD-CED024ED7232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15D48A4E-9749-50CD-C856-8AA683AF4563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50BE71D-EFE6-26B2-086C-0428FC5D420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0C2D26-19C4-5EE6-09D3-A456623BDBA4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4352062-46CA-6967-52BB-24EC7F4EC0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5E5E8B00-9239-5567-0A4B-96FC7A48136B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BF0CC55-558B-2916-1A17-D3E6B0A11B4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ABEBCD1-0CFB-9DC1-DE5E-DA6BDE4855E8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305F860-9CDE-560C-06E8-3224E3D9AA03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" name="Graphic 6">
                <a:extLst>
                  <a:ext uri="{FF2B5EF4-FFF2-40B4-BE49-F238E27FC236}">
                    <a16:creationId xmlns:a16="http://schemas.microsoft.com/office/drawing/2014/main" id="{D10DB460-F35D-3BC6-CB49-8F32C4F850B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82697DC-4895-66DA-7F85-0EDE945508A2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9ACD830-1334-4D22-2A22-A58B145A918A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F1256FC-B667-7918-0ADB-F86E74F2B06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305565B-4EC1-E03D-31EE-7EDBA38D6145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5CBA37E-D0FF-8510-6135-FAA55CDC1296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19736E7F-9D09-7C1E-3B98-BAAABA611372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13E950D3-D066-A5DA-36BB-794A5EC2BB58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A4A2E7B-E4D0-20F2-6C3B-B867408012E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885FB515-9F3D-3D6D-B2D1-F772D12AA35B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D8E9BC90-703A-82A5-76D7-CEEB2D447117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CA037D6-1469-FBB4-868E-12CAED8624D8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1" name="Text Placeholder 83">
            <a:extLst>
              <a:ext uri="{FF2B5EF4-FFF2-40B4-BE49-F238E27FC236}">
                <a16:creationId xmlns:a16="http://schemas.microsoft.com/office/drawing/2014/main" id="{AE171DD9-56AB-027A-4E08-E24E7DF4CB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97299"/>
            <a:ext cx="5880100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83" name="Text Placeholder 83">
            <a:extLst>
              <a:ext uri="{FF2B5EF4-FFF2-40B4-BE49-F238E27FC236}">
                <a16:creationId xmlns:a16="http://schemas.microsoft.com/office/drawing/2014/main" id="{91D6858A-4E3D-227D-02C8-6AE69C3BF9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Date Placeholder 78">
            <a:extLst>
              <a:ext uri="{FF2B5EF4-FFF2-40B4-BE49-F238E27FC236}">
                <a16:creationId xmlns:a16="http://schemas.microsoft.com/office/drawing/2014/main" id="{145FD8FB-D1D0-D97F-A0E2-E75E952DD09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2DBDD1D-01DB-49E0-B3A4-3B718A6D28D1}" type="datetime3">
              <a:rPr lang="en-US" smtClean="0"/>
              <a:t>5 December 2025</a:t>
            </a:fld>
            <a:endParaRPr lang="en-GB" dirty="0"/>
          </a:p>
        </p:txBody>
      </p:sp>
      <p:sp>
        <p:nvSpPr>
          <p:cNvPr id="72" name="Text Placeholder 81">
            <a:extLst>
              <a:ext uri="{FF2B5EF4-FFF2-40B4-BE49-F238E27FC236}">
                <a16:creationId xmlns:a16="http://schemas.microsoft.com/office/drawing/2014/main" id="{A9B58354-DA36-29AB-1A43-B375C86375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3" name="Text Placeholder 81">
            <a:extLst>
              <a:ext uri="{FF2B5EF4-FFF2-40B4-BE49-F238E27FC236}">
                <a16:creationId xmlns:a16="http://schemas.microsoft.com/office/drawing/2014/main" id="{2283F387-A624-710B-5B57-B071C4B20A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6001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Graphics Big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4D8BE3-3F23-383A-7765-0067EC0844EC}"/>
              </a:ext>
            </a:extLst>
          </p:cNvPr>
          <p:cNvSpPr/>
          <p:nvPr userDrawn="1"/>
        </p:nvSpPr>
        <p:spPr>
          <a:xfrm rot="16200000">
            <a:off x="5332413" y="4926012"/>
            <a:ext cx="1931987" cy="1931987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0C839-083A-92F9-A5B0-D6227181EA4B}"/>
              </a:ext>
            </a:extLst>
          </p:cNvPr>
          <p:cNvSpPr/>
          <p:nvPr userDrawn="1"/>
        </p:nvSpPr>
        <p:spPr>
          <a:xfrm>
            <a:off x="4237117" y="3830713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082AD-4AB7-2436-21AC-67CD0C9863AF}"/>
              </a:ext>
            </a:extLst>
          </p:cNvPr>
          <p:cNvSpPr/>
          <p:nvPr userDrawn="1"/>
        </p:nvSpPr>
        <p:spPr>
          <a:xfrm rot="10800000">
            <a:off x="5332414" y="2735417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3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6EFBF-2C3E-4502-08C5-7ADEA190B42F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4B871DA0-3763-3D2B-F8E7-D7F5F939D543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298485D-8162-6DD3-6ECE-7D4F1B7D078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D5C4DC1-BACF-F36C-EB55-BE7FBA29677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F4DFFBB-E0B4-902C-FEB2-6EAC58BE0E20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A8E2E4D-6696-6FF3-CA81-D14BC1A320A0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DB154F62-ADC0-DB32-6D32-F536354B727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41403836-19A9-BA67-4EBD-9C725B69AEFE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FDE1F95-4459-157D-7EAA-B8258BF3B0F9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09258DB5-C5BC-0DED-9698-87D3857F04F0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73BD320-2BAF-8413-E2E5-6D4213897708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C7196C9E-CB69-2FE6-189C-9E48111260AC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DC891442-3D0E-1635-C657-ECA1374E9557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75026E19-D3E4-189F-10AB-EE2A14CD13C8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ED569BD7-C628-8DB6-8F41-97167C92BDD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901FC196-6207-7218-746B-47D71A5D8113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E155B63-A4EF-6300-220C-0AE0CB074FFD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52AE324-3BA5-45D2-A8EA-7055398FDBC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9187B8C-7F46-3943-172B-5B44F49AF0F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1FE646B-7C4F-E438-6495-EED5802715D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91727CCC-256F-27F8-EC03-6FB2B2EABB02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F86F5CC-252C-9009-9DB7-62D3148256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9E722FD-161F-6ED3-396A-90DEEFAE3D4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3BFB9A2-7C28-E7C6-61F8-5A9BF01F1644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78AD4E8-2EBC-A73F-7C20-3A0CC19DF1D0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5AB4E99-8042-C52F-044F-03DC85551816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" name="Graphic 6">
                <a:extLst>
                  <a:ext uri="{FF2B5EF4-FFF2-40B4-BE49-F238E27FC236}">
                    <a16:creationId xmlns:a16="http://schemas.microsoft.com/office/drawing/2014/main" id="{13503DCD-B98C-2C55-A3B5-58CE90120B5C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E190E79-5BB6-913D-4968-1C1E82B32A4D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B566D7D-6A65-F42E-3F27-36E96ADE16D9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45C3A9D0-2F71-BDBE-7B0C-F1FE35C68826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E7CC2BC-8E34-E099-2FFA-792C6B07C360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E495CF4-F8BF-724E-7247-9CE7A7056CCF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FBD2C6C-55E3-F616-40EA-B805EA3D1C4F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1F1A7B3-0DFD-4829-4F90-AFE6248668B7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1A92617-7ACC-FDDC-EFA9-29655FB0FF76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565E9A5B-F3A9-BD33-6C31-0A91D120FE0E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9E1DCEE-9B69-0FD4-57D6-8B08D813886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7DFB0D1-E235-9394-1AB7-82DB18ECAD6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" name="Graphic 6">
                <a:extLst>
                  <a:ext uri="{FF2B5EF4-FFF2-40B4-BE49-F238E27FC236}">
                    <a16:creationId xmlns:a16="http://schemas.microsoft.com/office/drawing/2014/main" id="{0AD84C93-AD58-F565-13AB-CF1B1096AA03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3BE16FD-8C56-D0BC-3DEC-A895785E1F54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AF1DC14-FC53-502F-4FEB-59CACD55D129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AB27BF75-EFBC-45C7-DDC4-25A4E584FBC9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2BB497D9-1F02-DCF4-0BBE-26B5E25AC5FA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C050C697-1427-353D-70BD-CED024ED7232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15D48A4E-9749-50CD-C856-8AA683AF4563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50BE71D-EFE6-26B2-086C-0428FC5D420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0C2D26-19C4-5EE6-09D3-A456623BDBA4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4352062-46CA-6967-52BB-24EC7F4EC0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5E5E8B00-9239-5567-0A4B-96FC7A48136B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BF0CC55-558B-2916-1A17-D3E6B0A11B4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ABEBCD1-0CFB-9DC1-DE5E-DA6BDE4855E8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305F860-9CDE-560C-06E8-3224E3D9AA03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" name="Graphic 6">
                <a:extLst>
                  <a:ext uri="{FF2B5EF4-FFF2-40B4-BE49-F238E27FC236}">
                    <a16:creationId xmlns:a16="http://schemas.microsoft.com/office/drawing/2014/main" id="{D10DB460-F35D-3BC6-CB49-8F32C4F850B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82697DC-4895-66DA-7F85-0EDE945508A2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9ACD830-1334-4D22-2A22-A58B145A918A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F1256FC-B667-7918-0ADB-F86E74F2B06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305565B-4EC1-E03D-31EE-7EDBA38D6145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5CBA37E-D0FF-8510-6135-FAA55CDC1296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19736E7F-9D09-7C1E-3B98-BAAABA611372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13E950D3-D066-A5DA-36BB-794A5EC2BB58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A4A2E7B-E4D0-20F2-6C3B-B867408012E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885FB515-9F3D-3D6D-B2D1-F772D12AA35B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D8E9BC90-703A-82A5-76D7-CEEB2D447117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CA037D6-1469-FBB4-868E-12CAED8624D8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124E21E-3FDA-8BD6-F223-8ED383C0B239}"/>
              </a:ext>
            </a:extLst>
          </p:cNvPr>
          <p:cNvSpPr/>
          <p:nvPr userDrawn="1"/>
        </p:nvSpPr>
        <p:spPr>
          <a:xfrm rot="5400000">
            <a:off x="7264400" y="1930400"/>
            <a:ext cx="4927600" cy="4927600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 Placeholder 83">
            <a:extLst>
              <a:ext uri="{FF2B5EF4-FFF2-40B4-BE49-F238E27FC236}">
                <a16:creationId xmlns:a16="http://schemas.microsoft.com/office/drawing/2014/main" id="{287096EF-283E-ABF4-FFE0-F89F3B6D3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97299"/>
            <a:ext cx="3682999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74" name="Text Placeholder 83">
            <a:extLst>
              <a:ext uri="{FF2B5EF4-FFF2-40B4-BE49-F238E27FC236}">
                <a16:creationId xmlns:a16="http://schemas.microsoft.com/office/drawing/2014/main" id="{0F948F91-6F3F-3889-5FF9-5852396338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4613877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" name="Date Placeholder 78">
            <a:extLst>
              <a:ext uri="{FF2B5EF4-FFF2-40B4-BE49-F238E27FC236}">
                <a16:creationId xmlns:a16="http://schemas.microsoft.com/office/drawing/2014/main" id="{A906CCE2-49CB-92F3-80DC-C1A21403D36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B8F6C27-AD9A-4B7D-89CE-D4C0189B5837}" type="datetime3">
              <a:rPr lang="en-US" smtClean="0"/>
              <a:t>5 December 2025</a:t>
            </a:fld>
            <a:endParaRPr lang="en-GB" dirty="0"/>
          </a:p>
        </p:txBody>
      </p:sp>
      <p:sp>
        <p:nvSpPr>
          <p:cNvPr id="77" name="Text Placeholder 81">
            <a:extLst>
              <a:ext uri="{FF2B5EF4-FFF2-40B4-BE49-F238E27FC236}">
                <a16:creationId xmlns:a16="http://schemas.microsoft.com/office/drawing/2014/main" id="{F3075385-F9F4-4610-CF91-CE42D34D8B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:a16="http://schemas.microsoft.com/office/drawing/2014/main" id="{61BA3796-B94B-69A7-F347-A177DA39C5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13252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urp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2B6C63C-589C-3708-D8E4-683F2292B2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763120" cy="6858000"/>
          </a:xfrm>
          <a:custGeom>
            <a:avLst/>
            <a:gdLst>
              <a:gd name="connsiteX0" fmla="*/ 720810 w 8763120"/>
              <a:gd name="connsiteY0" fmla="*/ 6310815 h 6858000"/>
              <a:gd name="connsiteX1" fmla="*/ 726255 w 8763120"/>
              <a:gd name="connsiteY1" fmla="*/ 6327828 h 6858000"/>
              <a:gd name="connsiteX2" fmla="*/ 744091 w 8763120"/>
              <a:gd name="connsiteY2" fmla="*/ 6327828 h 6858000"/>
              <a:gd name="connsiteX3" fmla="*/ 729617 w 8763120"/>
              <a:gd name="connsiteY3" fmla="*/ 6338223 h 6858000"/>
              <a:gd name="connsiteX4" fmla="*/ 735052 w 8763120"/>
              <a:gd name="connsiteY4" fmla="*/ 6355032 h 6858000"/>
              <a:gd name="connsiteX5" fmla="*/ 720810 w 8763120"/>
              <a:gd name="connsiteY5" fmla="*/ 6344637 h 6858000"/>
              <a:gd name="connsiteX6" fmla="*/ 706559 w 8763120"/>
              <a:gd name="connsiteY6" fmla="*/ 6355032 h 6858000"/>
              <a:gd name="connsiteX7" fmla="*/ 711974 w 8763120"/>
              <a:gd name="connsiteY7" fmla="*/ 6338223 h 6858000"/>
              <a:gd name="connsiteX8" fmla="*/ 697530 w 8763120"/>
              <a:gd name="connsiteY8" fmla="*/ 6327828 h 6858000"/>
              <a:gd name="connsiteX9" fmla="*/ 715346 w 8763120"/>
              <a:gd name="connsiteY9" fmla="*/ 6327847 h 6858000"/>
              <a:gd name="connsiteX10" fmla="*/ 573548 w 8763120"/>
              <a:gd name="connsiteY10" fmla="*/ 6310815 h 6858000"/>
              <a:gd name="connsiteX11" fmla="*/ 579003 w 8763120"/>
              <a:gd name="connsiteY11" fmla="*/ 6327827 h 6858000"/>
              <a:gd name="connsiteX12" fmla="*/ 596829 w 8763120"/>
              <a:gd name="connsiteY12" fmla="*/ 6327827 h 6858000"/>
              <a:gd name="connsiteX13" fmla="*/ 582365 w 8763120"/>
              <a:gd name="connsiteY13" fmla="*/ 6338223 h 6858000"/>
              <a:gd name="connsiteX14" fmla="*/ 587780 w 8763120"/>
              <a:gd name="connsiteY14" fmla="*/ 6355032 h 6858000"/>
              <a:gd name="connsiteX15" fmla="*/ 573548 w 8763120"/>
              <a:gd name="connsiteY15" fmla="*/ 6344636 h 6858000"/>
              <a:gd name="connsiteX16" fmla="*/ 559297 w 8763120"/>
              <a:gd name="connsiteY16" fmla="*/ 6355032 h 6858000"/>
              <a:gd name="connsiteX17" fmla="*/ 564713 w 8763120"/>
              <a:gd name="connsiteY17" fmla="*/ 6338223 h 6858000"/>
              <a:gd name="connsiteX18" fmla="*/ 550258 w 8763120"/>
              <a:gd name="connsiteY18" fmla="*/ 6327827 h 6858000"/>
              <a:gd name="connsiteX19" fmla="*/ 568094 w 8763120"/>
              <a:gd name="connsiteY19" fmla="*/ 6327847 h 6858000"/>
              <a:gd name="connsiteX20" fmla="*/ 774871 w 8763120"/>
              <a:gd name="connsiteY20" fmla="*/ 6256745 h 6858000"/>
              <a:gd name="connsiteX21" fmla="*/ 780335 w 8763120"/>
              <a:gd name="connsiteY21" fmla="*/ 6273777 h 6858000"/>
              <a:gd name="connsiteX22" fmla="*/ 798142 w 8763120"/>
              <a:gd name="connsiteY22" fmla="*/ 6273777 h 6858000"/>
              <a:gd name="connsiteX23" fmla="*/ 783668 w 8763120"/>
              <a:gd name="connsiteY23" fmla="*/ 6284172 h 6858000"/>
              <a:gd name="connsiteX24" fmla="*/ 789103 w 8763120"/>
              <a:gd name="connsiteY24" fmla="*/ 6300981 h 6858000"/>
              <a:gd name="connsiteX25" fmla="*/ 774861 w 8763120"/>
              <a:gd name="connsiteY25" fmla="*/ 6290566 h 6858000"/>
              <a:gd name="connsiteX26" fmla="*/ 760610 w 8763120"/>
              <a:gd name="connsiteY26" fmla="*/ 6300981 h 6858000"/>
              <a:gd name="connsiteX27" fmla="*/ 766045 w 8763120"/>
              <a:gd name="connsiteY27" fmla="*/ 6284172 h 6858000"/>
              <a:gd name="connsiteX28" fmla="*/ 751580 w 8763120"/>
              <a:gd name="connsiteY28" fmla="*/ 6273777 h 6858000"/>
              <a:gd name="connsiteX29" fmla="*/ 769397 w 8763120"/>
              <a:gd name="connsiteY29" fmla="*/ 6273796 h 6858000"/>
              <a:gd name="connsiteX30" fmla="*/ 519497 w 8763120"/>
              <a:gd name="connsiteY30" fmla="*/ 6256744 h 6858000"/>
              <a:gd name="connsiteX31" fmla="*/ 524952 w 8763120"/>
              <a:gd name="connsiteY31" fmla="*/ 6273777 h 6858000"/>
              <a:gd name="connsiteX32" fmla="*/ 542769 w 8763120"/>
              <a:gd name="connsiteY32" fmla="*/ 6273777 h 6858000"/>
              <a:gd name="connsiteX33" fmla="*/ 528304 w 8763120"/>
              <a:gd name="connsiteY33" fmla="*/ 6284172 h 6858000"/>
              <a:gd name="connsiteX34" fmla="*/ 533730 w 8763120"/>
              <a:gd name="connsiteY34" fmla="*/ 6300981 h 6858000"/>
              <a:gd name="connsiteX35" fmla="*/ 519488 w 8763120"/>
              <a:gd name="connsiteY35" fmla="*/ 6290566 h 6858000"/>
              <a:gd name="connsiteX36" fmla="*/ 505236 w 8763120"/>
              <a:gd name="connsiteY36" fmla="*/ 6300981 h 6858000"/>
              <a:gd name="connsiteX37" fmla="*/ 510662 w 8763120"/>
              <a:gd name="connsiteY37" fmla="*/ 6284172 h 6858000"/>
              <a:gd name="connsiteX38" fmla="*/ 496207 w 8763120"/>
              <a:gd name="connsiteY38" fmla="*/ 6273777 h 6858000"/>
              <a:gd name="connsiteX39" fmla="*/ 514033 w 8763120"/>
              <a:gd name="connsiteY39" fmla="*/ 6273796 h 6858000"/>
              <a:gd name="connsiteX40" fmla="*/ 766675 w 8763120"/>
              <a:gd name="connsiteY40" fmla="*/ 6227476 h 6858000"/>
              <a:gd name="connsiteX41" fmla="*/ 668106 w 8763120"/>
              <a:gd name="connsiteY41" fmla="*/ 6326045 h 6858000"/>
              <a:gd name="connsiteX42" fmla="*/ 668106 w 8763120"/>
              <a:gd name="connsiteY42" fmla="*/ 6424614 h 6858000"/>
              <a:gd name="connsiteX43" fmla="*/ 865234 w 8763120"/>
              <a:gd name="connsiteY43" fmla="*/ 6424614 h 6858000"/>
              <a:gd name="connsiteX44" fmla="*/ 865243 w 8763120"/>
              <a:gd name="connsiteY44" fmla="*/ 6424614 h 6858000"/>
              <a:gd name="connsiteX45" fmla="*/ 865243 w 8763120"/>
              <a:gd name="connsiteY45" fmla="*/ 6326045 h 6858000"/>
              <a:gd name="connsiteX46" fmla="*/ 766675 w 8763120"/>
              <a:gd name="connsiteY46" fmla="*/ 6227476 h 6858000"/>
              <a:gd name="connsiteX47" fmla="*/ 431799 w 8763120"/>
              <a:gd name="connsiteY47" fmla="*/ 6227476 h 6858000"/>
              <a:gd name="connsiteX48" fmla="*/ 431799 w 8763120"/>
              <a:gd name="connsiteY48" fmla="*/ 6424604 h 6858000"/>
              <a:gd name="connsiteX49" fmla="*/ 530367 w 8763120"/>
              <a:gd name="connsiteY49" fmla="*/ 6424604 h 6858000"/>
              <a:gd name="connsiteX50" fmla="*/ 628936 w 8763120"/>
              <a:gd name="connsiteY50" fmla="*/ 6326035 h 6858000"/>
              <a:gd name="connsiteX51" fmla="*/ 628927 w 8763120"/>
              <a:gd name="connsiteY51" fmla="*/ 6326045 h 6858000"/>
              <a:gd name="connsiteX52" fmla="*/ 530358 w 8763120"/>
              <a:gd name="connsiteY52" fmla="*/ 6227476 h 6858000"/>
              <a:gd name="connsiteX53" fmla="*/ 519468 w 8763120"/>
              <a:gd name="connsiteY53" fmla="*/ 6109250 h 6858000"/>
              <a:gd name="connsiteX54" fmla="*/ 524923 w 8763120"/>
              <a:gd name="connsiteY54" fmla="*/ 6126292 h 6858000"/>
              <a:gd name="connsiteX55" fmla="*/ 542749 w 8763120"/>
              <a:gd name="connsiteY55" fmla="*/ 6126292 h 6858000"/>
              <a:gd name="connsiteX56" fmla="*/ 542769 w 8763120"/>
              <a:gd name="connsiteY56" fmla="*/ 6126292 h 6858000"/>
              <a:gd name="connsiteX57" fmla="*/ 528304 w 8763120"/>
              <a:gd name="connsiteY57" fmla="*/ 6136688 h 6858000"/>
              <a:gd name="connsiteX58" fmla="*/ 533730 w 8763120"/>
              <a:gd name="connsiteY58" fmla="*/ 6153507 h 6858000"/>
              <a:gd name="connsiteX59" fmla="*/ 519478 w 8763120"/>
              <a:gd name="connsiteY59" fmla="*/ 6143111 h 6858000"/>
              <a:gd name="connsiteX60" fmla="*/ 505227 w 8763120"/>
              <a:gd name="connsiteY60" fmla="*/ 6153507 h 6858000"/>
              <a:gd name="connsiteX61" fmla="*/ 510652 w 8763120"/>
              <a:gd name="connsiteY61" fmla="*/ 6136688 h 6858000"/>
              <a:gd name="connsiteX62" fmla="*/ 496187 w 8763120"/>
              <a:gd name="connsiteY62" fmla="*/ 6126292 h 6858000"/>
              <a:gd name="connsiteX63" fmla="*/ 514014 w 8763120"/>
              <a:gd name="connsiteY63" fmla="*/ 6126312 h 6858000"/>
              <a:gd name="connsiteX64" fmla="*/ 774881 w 8763120"/>
              <a:gd name="connsiteY64" fmla="*/ 6109047 h 6858000"/>
              <a:gd name="connsiteX65" fmla="*/ 780345 w 8763120"/>
              <a:gd name="connsiteY65" fmla="*/ 6126089 h 6858000"/>
              <a:gd name="connsiteX66" fmla="*/ 798143 w 8763120"/>
              <a:gd name="connsiteY66" fmla="*/ 6126089 h 6858000"/>
              <a:gd name="connsiteX67" fmla="*/ 783678 w 8763120"/>
              <a:gd name="connsiteY67" fmla="*/ 6136465 h 6858000"/>
              <a:gd name="connsiteX68" fmla="*/ 789113 w 8763120"/>
              <a:gd name="connsiteY68" fmla="*/ 6153284 h 6858000"/>
              <a:gd name="connsiteX69" fmla="*/ 774871 w 8763120"/>
              <a:gd name="connsiteY69" fmla="*/ 6142888 h 6858000"/>
              <a:gd name="connsiteX70" fmla="*/ 760620 w 8763120"/>
              <a:gd name="connsiteY70" fmla="*/ 6153284 h 6858000"/>
              <a:gd name="connsiteX71" fmla="*/ 766055 w 8763120"/>
              <a:gd name="connsiteY71" fmla="*/ 6136465 h 6858000"/>
              <a:gd name="connsiteX72" fmla="*/ 751590 w 8763120"/>
              <a:gd name="connsiteY72" fmla="*/ 6126089 h 6858000"/>
              <a:gd name="connsiteX73" fmla="*/ 769407 w 8763120"/>
              <a:gd name="connsiteY73" fmla="*/ 6126108 h 6858000"/>
              <a:gd name="connsiteX74" fmla="*/ 721004 w 8763120"/>
              <a:gd name="connsiteY74" fmla="*/ 6055200 h 6858000"/>
              <a:gd name="connsiteX75" fmla="*/ 726449 w 8763120"/>
              <a:gd name="connsiteY75" fmla="*/ 6072212 h 6858000"/>
              <a:gd name="connsiteX76" fmla="*/ 744305 w 8763120"/>
              <a:gd name="connsiteY76" fmla="*/ 6072212 h 6858000"/>
              <a:gd name="connsiteX77" fmla="*/ 744314 w 8763120"/>
              <a:gd name="connsiteY77" fmla="*/ 6072222 h 6858000"/>
              <a:gd name="connsiteX78" fmla="*/ 729840 w 8763120"/>
              <a:gd name="connsiteY78" fmla="*/ 6082637 h 6858000"/>
              <a:gd name="connsiteX79" fmla="*/ 735256 w 8763120"/>
              <a:gd name="connsiteY79" fmla="*/ 6099456 h 6858000"/>
              <a:gd name="connsiteX80" fmla="*/ 721024 w 8763120"/>
              <a:gd name="connsiteY80" fmla="*/ 6089041 h 6858000"/>
              <a:gd name="connsiteX81" fmla="*/ 706763 w 8763120"/>
              <a:gd name="connsiteY81" fmla="*/ 6099456 h 6858000"/>
              <a:gd name="connsiteX82" fmla="*/ 712178 w 8763120"/>
              <a:gd name="connsiteY82" fmla="*/ 6082637 h 6858000"/>
              <a:gd name="connsiteX83" fmla="*/ 697724 w 8763120"/>
              <a:gd name="connsiteY83" fmla="*/ 6072222 h 6858000"/>
              <a:gd name="connsiteX84" fmla="*/ 715560 w 8763120"/>
              <a:gd name="connsiteY84" fmla="*/ 6072261 h 6858000"/>
              <a:gd name="connsiteX85" fmla="*/ 573442 w 8763120"/>
              <a:gd name="connsiteY85" fmla="*/ 6055190 h 6858000"/>
              <a:gd name="connsiteX86" fmla="*/ 578896 w 8763120"/>
              <a:gd name="connsiteY86" fmla="*/ 6072231 h 6858000"/>
              <a:gd name="connsiteX87" fmla="*/ 596713 w 8763120"/>
              <a:gd name="connsiteY87" fmla="*/ 6072231 h 6858000"/>
              <a:gd name="connsiteX88" fmla="*/ 582258 w 8763120"/>
              <a:gd name="connsiteY88" fmla="*/ 6082627 h 6858000"/>
              <a:gd name="connsiteX89" fmla="*/ 587674 w 8763120"/>
              <a:gd name="connsiteY89" fmla="*/ 6099446 h 6858000"/>
              <a:gd name="connsiteX90" fmla="*/ 573442 w 8763120"/>
              <a:gd name="connsiteY90" fmla="*/ 6089050 h 6858000"/>
              <a:gd name="connsiteX91" fmla="*/ 559190 w 8763120"/>
              <a:gd name="connsiteY91" fmla="*/ 6099446 h 6858000"/>
              <a:gd name="connsiteX92" fmla="*/ 564606 w 8763120"/>
              <a:gd name="connsiteY92" fmla="*/ 6082627 h 6858000"/>
              <a:gd name="connsiteX93" fmla="*/ 550151 w 8763120"/>
              <a:gd name="connsiteY93" fmla="*/ 6072231 h 6858000"/>
              <a:gd name="connsiteX94" fmla="*/ 567978 w 8763120"/>
              <a:gd name="connsiteY94" fmla="*/ 6072251 h 6858000"/>
              <a:gd name="connsiteX95" fmla="*/ 668116 w 8763120"/>
              <a:gd name="connsiteY95" fmla="*/ 5992613 h 6858000"/>
              <a:gd name="connsiteX96" fmla="*/ 668116 w 8763120"/>
              <a:gd name="connsiteY96" fmla="*/ 6091182 h 6858000"/>
              <a:gd name="connsiteX97" fmla="*/ 766685 w 8763120"/>
              <a:gd name="connsiteY97" fmla="*/ 6189751 h 6858000"/>
              <a:gd name="connsiteX98" fmla="*/ 865253 w 8763120"/>
              <a:gd name="connsiteY98" fmla="*/ 6091182 h 6858000"/>
              <a:gd name="connsiteX99" fmla="*/ 865244 w 8763120"/>
              <a:gd name="connsiteY99" fmla="*/ 6091172 h 6858000"/>
              <a:gd name="connsiteX100" fmla="*/ 865244 w 8763120"/>
              <a:gd name="connsiteY100" fmla="*/ 5992613 h 6858000"/>
              <a:gd name="connsiteX101" fmla="*/ 530358 w 8763120"/>
              <a:gd name="connsiteY101" fmla="*/ 5992613 h 6858000"/>
              <a:gd name="connsiteX102" fmla="*/ 431799 w 8763120"/>
              <a:gd name="connsiteY102" fmla="*/ 6091172 h 6858000"/>
              <a:gd name="connsiteX103" fmla="*/ 530367 w 8763120"/>
              <a:gd name="connsiteY103" fmla="*/ 6189741 h 6858000"/>
              <a:gd name="connsiteX104" fmla="*/ 628927 w 8763120"/>
              <a:gd name="connsiteY104" fmla="*/ 6189741 h 6858000"/>
              <a:gd name="connsiteX105" fmla="*/ 628927 w 8763120"/>
              <a:gd name="connsiteY105" fmla="*/ 5992613 h 6858000"/>
              <a:gd name="connsiteX106" fmla="*/ 0 w 8763120"/>
              <a:gd name="connsiteY106" fmla="*/ 0 h 6858000"/>
              <a:gd name="connsiteX107" fmla="*/ 8762826 w 8763120"/>
              <a:gd name="connsiteY107" fmla="*/ 0 h 6858000"/>
              <a:gd name="connsiteX108" fmla="*/ 5333999 w 8763120"/>
              <a:gd name="connsiteY108" fmla="*/ 3428827 h 6858000"/>
              <a:gd name="connsiteX109" fmla="*/ 8586694 w 8763120"/>
              <a:gd name="connsiteY109" fmla="*/ 6853539 h 6858000"/>
              <a:gd name="connsiteX110" fmla="*/ 8763120 w 8763120"/>
              <a:gd name="connsiteY110" fmla="*/ 6858000 h 6858000"/>
              <a:gd name="connsiteX111" fmla="*/ 0 w 8763120"/>
              <a:gd name="connsiteY1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8763120" h="6858000">
                <a:moveTo>
                  <a:pt x="720810" y="6310815"/>
                </a:moveTo>
                <a:lnTo>
                  <a:pt x="726255" y="6327828"/>
                </a:lnTo>
                <a:lnTo>
                  <a:pt x="744091" y="6327828"/>
                </a:lnTo>
                <a:lnTo>
                  <a:pt x="729617" y="6338223"/>
                </a:lnTo>
                <a:lnTo>
                  <a:pt x="735052" y="6355032"/>
                </a:lnTo>
                <a:lnTo>
                  <a:pt x="720810" y="6344637"/>
                </a:lnTo>
                <a:lnTo>
                  <a:pt x="706559" y="6355032"/>
                </a:lnTo>
                <a:lnTo>
                  <a:pt x="711974" y="6338223"/>
                </a:lnTo>
                <a:lnTo>
                  <a:pt x="697530" y="6327828"/>
                </a:lnTo>
                <a:lnTo>
                  <a:pt x="715346" y="6327847"/>
                </a:lnTo>
                <a:close/>
                <a:moveTo>
                  <a:pt x="573548" y="6310815"/>
                </a:moveTo>
                <a:lnTo>
                  <a:pt x="579003" y="6327827"/>
                </a:lnTo>
                <a:lnTo>
                  <a:pt x="596829" y="6327827"/>
                </a:lnTo>
                <a:lnTo>
                  <a:pt x="582365" y="6338223"/>
                </a:lnTo>
                <a:lnTo>
                  <a:pt x="587780" y="6355032"/>
                </a:lnTo>
                <a:lnTo>
                  <a:pt x="573548" y="6344636"/>
                </a:lnTo>
                <a:lnTo>
                  <a:pt x="559297" y="6355032"/>
                </a:lnTo>
                <a:lnTo>
                  <a:pt x="564713" y="6338223"/>
                </a:lnTo>
                <a:lnTo>
                  <a:pt x="550258" y="6327827"/>
                </a:lnTo>
                <a:lnTo>
                  <a:pt x="568094" y="6327847"/>
                </a:lnTo>
                <a:close/>
                <a:moveTo>
                  <a:pt x="774871" y="6256745"/>
                </a:moveTo>
                <a:lnTo>
                  <a:pt x="780335" y="6273777"/>
                </a:lnTo>
                <a:lnTo>
                  <a:pt x="798142" y="6273777"/>
                </a:lnTo>
                <a:lnTo>
                  <a:pt x="783668" y="6284172"/>
                </a:lnTo>
                <a:lnTo>
                  <a:pt x="789103" y="6300981"/>
                </a:lnTo>
                <a:lnTo>
                  <a:pt x="774861" y="6290566"/>
                </a:lnTo>
                <a:lnTo>
                  <a:pt x="760610" y="6300981"/>
                </a:lnTo>
                <a:lnTo>
                  <a:pt x="766045" y="6284172"/>
                </a:lnTo>
                <a:lnTo>
                  <a:pt x="751580" y="6273777"/>
                </a:lnTo>
                <a:lnTo>
                  <a:pt x="769397" y="6273796"/>
                </a:lnTo>
                <a:close/>
                <a:moveTo>
                  <a:pt x="519497" y="6256744"/>
                </a:moveTo>
                <a:lnTo>
                  <a:pt x="524952" y="6273777"/>
                </a:lnTo>
                <a:lnTo>
                  <a:pt x="542769" y="6273777"/>
                </a:lnTo>
                <a:lnTo>
                  <a:pt x="528304" y="6284172"/>
                </a:lnTo>
                <a:lnTo>
                  <a:pt x="533730" y="6300981"/>
                </a:lnTo>
                <a:lnTo>
                  <a:pt x="519488" y="6290566"/>
                </a:lnTo>
                <a:lnTo>
                  <a:pt x="505236" y="6300981"/>
                </a:lnTo>
                <a:lnTo>
                  <a:pt x="510662" y="6284172"/>
                </a:lnTo>
                <a:lnTo>
                  <a:pt x="496207" y="6273777"/>
                </a:lnTo>
                <a:lnTo>
                  <a:pt x="514033" y="6273796"/>
                </a:lnTo>
                <a:close/>
                <a:moveTo>
                  <a:pt x="766675" y="6227476"/>
                </a:moveTo>
                <a:cubicBezTo>
                  <a:pt x="712236" y="6227476"/>
                  <a:pt x="668106" y="6271606"/>
                  <a:pt x="668106" y="6326045"/>
                </a:cubicBezTo>
                <a:lnTo>
                  <a:pt x="668106" y="6424614"/>
                </a:lnTo>
                <a:lnTo>
                  <a:pt x="865234" y="6424614"/>
                </a:lnTo>
                <a:lnTo>
                  <a:pt x="865243" y="6424614"/>
                </a:lnTo>
                <a:lnTo>
                  <a:pt x="865243" y="6326045"/>
                </a:lnTo>
                <a:cubicBezTo>
                  <a:pt x="865243" y="6271606"/>
                  <a:pt x="821113" y="6227476"/>
                  <a:pt x="766675" y="6227476"/>
                </a:cubicBezTo>
                <a:close/>
                <a:moveTo>
                  <a:pt x="431799" y="6227476"/>
                </a:moveTo>
                <a:lnTo>
                  <a:pt x="431799" y="6424604"/>
                </a:lnTo>
                <a:lnTo>
                  <a:pt x="530367" y="6424604"/>
                </a:lnTo>
                <a:cubicBezTo>
                  <a:pt x="584806" y="6424604"/>
                  <a:pt x="628936" y="6380473"/>
                  <a:pt x="628936" y="6326035"/>
                </a:cubicBezTo>
                <a:lnTo>
                  <a:pt x="628927" y="6326045"/>
                </a:lnTo>
                <a:cubicBezTo>
                  <a:pt x="628927" y="6271606"/>
                  <a:pt x="584796" y="6227476"/>
                  <a:pt x="530358" y="6227476"/>
                </a:cubicBezTo>
                <a:close/>
                <a:moveTo>
                  <a:pt x="519468" y="6109250"/>
                </a:moveTo>
                <a:lnTo>
                  <a:pt x="524923" y="6126292"/>
                </a:lnTo>
                <a:lnTo>
                  <a:pt x="542749" y="6126292"/>
                </a:lnTo>
                <a:lnTo>
                  <a:pt x="542769" y="6126292"/>
                </a:lnTo>
                <a:lnTo>
                  <a:pt x="528304" y="6136688"/>
                </a:lnTo>
                <a:lnTo>
                  <a:pt x="533730" y="6153507"/>
                </a:lnTo>
                <a:lnTo>
                  <a:pt x="519478" y="6143111"/>
                </a:lnTo>
                <a:lnTo>
                  <a:pt x="505227" y="6153507"/>
                </a:lnTo>
                <a:lnTo>
                  <a:pt x="510652" y="6136688"/>
                </a:lnTo>
                <a:lnTo>
                  <a:pt x="496187" y="6126292"/>
                </a:lnTo>
                <a:lnTo>
                  <a:pt x="514014" y="6126312"/>
                </a:lnTo>
                <a:close/>
                <a:moveTo>
                  <a:pt x="774881" y="6109047"/>
                </a:moveTo>
                <a:lnTo>
                  <a:pt x="780345" y="6126089"/>
                </a:lnTo>
                <a:lnTo>
                  <a:pt x="798143" y="6126089"/>
                </a:lnTo>
                <a:lnTo>
                  <a:pt x="783678" y="6136465"/>
                </a:lnTo>
                <a:lnTo>
                  <a:pt x="789113" y="6153284"/>
                </a:lnTo>
                <a:lnTo>
                  <a:pt x="774871" y="6142888"/>
                </a:lnTo>
                <a:lnTo>
                  <a:pt x="760620" y="6153284"/>
                </a:lnTo>
                <a:lnTo>
                  <a:pt x="766055" y="6136465"/>
                </a:lnTo>
                <a:lnTo>
                  <a:pt x="751590" y="6126089"/>
                </a:lnTo>
                <a:lnTo>
                  <a:pt x="769407" y="6126108"/>
                </a:lnTo>
                <a:close/>
                <a:moveTo>
                  <a:pt x="721004" y="6055200"/>
                </a:moveTo>
                <a:lnTo>
                  <a:pt x="726449" y="6072212"/>
                </a:lnTo>
                <a:lnTo>
                  <a:pt x="744305" y="6072212"/>
                </a:lnTo>
                <a:lnTo>
                  <a:pt x="744314" y="6072222"/>
                </a:lnTo>
                <a:lnTo>
                  <a:pt x="729840" y="6082637"/>
                </a:lnTo>
                <a:lnTo>
                  <a:pt x="735256" y="6099456"/>
                </a:lnTo>
                <a:lnTo>
                  <a:pt x="721024" y="6089041"/>
                </a:lnTo>
                <a:lnTo>
                  <a:pt x="706763" y="6099456"/>
                </a:lnTo>
                <a:lnTo>
                  <a:pt x="712178" y="6082637"/>
                </a:lnTo>
                <a:lnTo>
                  <a:pt x="697724" y="6072222"/>
                </a:lnTo>
                <a:lnTo>
                  <a:pt x="715560" y="6072261"/>
                </a:lnTo>
                <a:close/>
                <a:moveTo>
                  <a:pt x="573442" y="6055190"/>
                </a:moveTo>
                <a:lnTo>
                  <a:pt x="578896" y="6072231"/>
                </a:lnTo>
                <a:lnTo>
                  <a:pt x="596713" y="6072231"/>
                </a:lnTo>
                <a:lnTo>
                  <a:pt x="582258" y="6082627"/>
                </a:lnTo>
                <a:lnTo>
                  <a:pt x="587674" y="6099446"/>
                </a:lnTo>
                <a:lnTo>
                  <a:pt x="573442" y="6089050"/>
                </a:lnTo>
                <a:lnTo>
                  <a:pt x="559190" y="6099446"/>
                </a:lnTo>
                <a:lnTo>
                  <a:pt x="564606" y="6082627"/>
                </a:lnTo>
                <a:lnTo>
                  <a:pt x="550151" y="6072231"/>
                </a:lnTo>
                <a:lnTo>
                  <a:pt x="567978" y="6072251"/>
                </a:lnTo>
                <a:close/>
                <a:moveTo>
                  <a:pt x="668116" y="5992613"/>
                </a:moveTo>
                <a:lnTo>
                  <a:pt x="668116" y="6091182"/>
                </a:lnTo>
                <a:cubicBezTo>
                  <a:pt x="668116" y="6145621"/>
                  <a:pt x="712246" y="6189751"/>
                  <a:pt x="766685" y="6189751"/>
                </a:cubicBezTo>
                <a:cubicBezTo>
                  <a:pt x="821123" y="6189751"/>
                  <a:pt x="865253" y="6145621"/>
                  <a:pt x="865253" y="6091182"/>
                </a:cubicBezTo>
                <a:lnTo>
                  <a:pt x="865244" y="6091172"/>
                </a:lnTo>
                <a:lnTo>
                  <a:pt x="865244" y="5992613"/>
                </a:lnTo>
                <a:close/>
                <a:moveTo>
                  <a:pt x="530358" y="5992613"/>
                </a:moveTo>
                <a:cubicBezTo>
                  <a:pt x="475929" y="5992613"/>
                  <a:pt x="431799" y="6036734"/>
                  <a:pt x="431799" y="6091172"/>
                </a:cubicBezTo>
                <a:cubicBezTo>
                  <a:pt x="431799" y="6145610"/>
                  <a:pt x="475929" y="6189741"/>
                  <a:pt x="530367" y="6189741"/>
                </a:cubicBezTo>
                <a:lnTo>
                  <a:pt x="628927" y="6189741"/>
                </a:lnTo>
                <a:lnTo>
                  <a:pt x="628927" y="5992613"/>
                </a:lnTo>
                <a:close/>
                <a:moveTo>
                  <a:pt x="0" y="0"/>
                </a:moveTo>
                <a:lnTo>
                  <a:pt x="8762826" y="0"/>
                </a:lnTo>
                <a:cubicBezTo>
                  <a:pt x="6869267" y="0"/>
                  <a:pt x="5333999" y="1534934"/>
                  <a:pt x="5333999" y="3428827"/>
                </a:cubicBezTo>
                <a:cubicBezTo>
                  <a:pt x="5333999" y="5263536"/>
                  <a:pt x="6774812" y="6761696"/>
                  <a:pt x="8586694" y="6853539"/>
                </a:cubicBezTo>
                <a:lnTo>
                  <a:pt x="876312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B0B295-C5B6-5942-1D18-176FE39ED5A5}"/>
              </a:ext>
            </a:extLst>
          </p:cNvPr>
          <p:cNvSpPr/>
          <p:nvPr userDrawn="1"/>
        </p:nvSpPr>
        <p:spPr>
          <a:xfrm>
            <a:off x="5333999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765799" y="2873375"/>
            <a:ext cx="5880100" cy="1638298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199186" y="4916486"/>
            <a:ext cx="5446713" cy="827089"/>
          </a:xfrm>
        </p:spPr>
        <p:txBody>
          <a:bodyPr/>
          <a:lstStyle>
            <a:lvl1pPr algn="r"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D8458088-44E5-1BE3-B4CC-37D91173BB2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381999" y="439023"/>
            <a:ext cx="3263900" cy="2339102"/>
          </a:xfrm>
        </p:spPr>
        <p:txBody>
          <a:bodyPr wrap="square">
            <a:spAutoFit/>
          </a:bodyPr>
          <a:lstStyle>
            <a:lvl1pPr algn="r"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6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ee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DC4783D-39B1-6431-1AAD-360759EAC5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20810 w 12192000"/>
              <a:gd name="connsiteY0" fmla="*/ 6310815 h 6858000"/>
              <a:gd name="connsiteX1" fmla="*/ 726255 w 12192000"/>
              <a:gd name="connsiteY1" fmla="*/ 6327828 h 6858000"/>
              <a:gd name="connsiteX2" fmla="*/ 744091 w 12192000"/>
              <a:gd name="connsiteY2" fmla="*/ 6327828 h 6858000"/>
              <a:gd name="connsiteX3" fmla="*/ 729617 w 12192000"/>
              <a:gd name="connsiteY3" fmla="*/ 6338223 h 6858000"/>
              <a:gd name="connsiteX4" fmla="*/ 735052 w 12192000"/>
              <a:gd name="connsiteY4" fmla="*/ 6355032 h 6858000"/>
              <a:gd name="connsiteX5" fmla="*/ 720810 w 12192000"/>
              <a:gd name="connsiteY5" fmla="*/ 6344637 h 6858000"/>
              <a:gd name="connsiteX6" fmla="*/ 706559 w 12192000"/>
              <a:gd name="connsiteY6" fmla="*/ 6355032 h 6858000"/>
              <a:gd name="connsiteX7" fmla="*/ 711974 w 12192000"/>
              <a:gd name="connsiteY7" fmla="*/ 6338223 h 6858000"/>
              <a:gd name="connsiteX8" fmla="*/ 697530 w 12192000"/>
              <a:gd name="connsiteY8" fmla="*/ 6327828 h 6858000"/>
              <a:gd name="connsiteX9" fmla="*/ 715346 w 12192000"/>
              <a:gd name="connsiteY9" fmla="*/ 6327847 h 6858000"/>
              <a:gd name="connsiteX10" fmla="*/ 573548 w 12192000"/>
              <a:gd name="connsiteY10" fmla="*/ 6310815 h 6858000"/>
              <a:gd name="connsiteX11" fmla="*/ 579003 w 12192000"/>
              <a:gd name="connsiteY11" fmla="*/ 6327827 h 6858000"/>
              <a:gd name="connsiteX12" fmla="*/ 596829 w 12192000"/>
              <a:gd name="connsiteY12" fmla="*/ 6327827 h 6858000"/>
              <a:gd name="connsiteX13" fmla="*/ 582365 w 12192000"/>
              <a:gd name="connsiteY13" fmla="*/ 6338223 h 6858000"/>
              <a:gd name="connsiteX14" fmla="*/ 587780 w 12192000"/>
              <a:gd name="connsiteY14" fmla="*/ 6355032 h 6858000"/>
              <a:gd name="connsiteX15" fmla="*/ 573548 w 12192000"/>
              <a:gd name="connsiteY15" fmla="*/ 6344636 h 6858000"/>
              <a:gd name="connsiteX16" fmla="*/ 559297 w 12192000"/>
              <a:gd name="connsiteY16" fmla="*/ 6355032 h 6858000"/>
              <a:gd name="connsiteX17" fmla="*/ 564713 w 12192000"/>
              <a:gd name="connsiteY17" fmla="*/ 6338223 h 6858000"/>
              <a:gd name="connsiteX18" fmla="*/ 550258 w 12192000"/>
              <a:gd name="connsiteY18" fmla="*/ 6327827 h 6858000"/>
              <a:gd name="connsiteX19" fmla="*/ 568094 w 12192000"/>
              <a:gd name="connsiteY19" fmla="*/ 6327847 h 6858000"/>
              <a:gd name="connsiteX20" fmla="*/ 774871 w 12192000"/>
              <a:gd name="connsiteY20" fmla="*/ 6256745 h 6858000"/>
              <a:gd name="connsiteX21" fmla="*/ 780335 w 12192000"/>
              <a:gd name="connsiteY21" fmla="*/ 6273777 h 6858000"/>
              <a:gd name="connsiteX22" fmla="*/ 798142 w 12192000"/>
              <a:gd name="connsiteY22" fmla="*/ 6273777 h 6858000"/>
              <a:gd name="connsiteX23" fmla="*/ 783668 w 12192000"/>
              <a:gd name="connsiteY23" fmla="*/ 6284172 h 6858000"/>
              <a:gd name="connsiteX24" fmla="*/ 789103 w 12192000"/>
              <a:gd name="connsiteY24" fmla="*/ 6300981 h 6858000"/>
              <a:gd name="connsiteX25" fmla="*/ 774861 w 12192000"/>
              <a:gd name="connsiteY25" fmla="*/ 6290566 h 6858000"/>
              <a:gd name="connsiteX26" fmla="*/ 760610 w 12192000"/>
              <a:gd name="connsiteY26" fmla="*/ 6300981 h 6858000"/>
              <a:gd name="connsiteX27" fmla="*/ 766045 w 12192000"/>
              <a:gd name="connsiteY27" fmla="*/ 6284172 h 6858000"/>
              <a:gd name="connsiteX28" fmla="*/ 751580 w 12192000"/>
              <a:gd name="connsiteY28" fmla="*/ 6273777 h 6858000"/>
              <a:gd name="connsiteX29" fmla="*/ 769397 w 12192000"/>
              <a:gd name="connsiteY29" fmla="*/ 6273796 h 6858000"/>
              <a:gd name="connsiteX30" fmla="*/ 519497 w 12192000"/>
              <a:gd name="connsiteY30" fmla="*/ 6256744 h 6858000"/>
              <a:gd name="connsiteX31" fmla="*/ 524952 w 12192000"/>
              <a:gd name="connsiteY31" fmla="*/ 6273777 h 6858000"/>
              <a:gd name="connsiteX32" fmla="*/ 542769 w 12192000"/>
              <a:gd name="connsiteY32" fmla="*/ 6273777 h 6858000"/>
              <a:gd name="connsiteX33" fmla="*/ 528304 w 12192000"/>
              <a:gd name="connsiteY33" fmla="*/ 6284172 h 6858000"/>
              <a:gd name="connsiteX34" fmla="*/ 533730 w 12192000"/>
              <a:gd name="connsiteY34" fmla="*/ 6300981 h 6858000"/>
              <a:gd name="connsiteX35" fmla="*/ 519488 w 12192000"/>
              <a:gd name="connsiteY35" fmla="*/ 6290566 h 6858000"/>
              <a:gd name="connsiteX36" fmla="*/ 505236 w 12192000"/>
              <a:gd name="connsiteY36" fmla="*/ 6300981 h 6858000"/>
              <a:gd name="connsiteX37" fmla="*/ 510662 w 12192000"/>
              <a:gd name="connsiteY37" fmla="*/ 6284172 h 6858000"/>
              <a:gd name="connsiteX38" fmla="*/ 496207 w 12192000"/>
              <a:gd name="connsiteY38" fmla="*/ 6273777 h 6858000"/>
              <a:gd name="connsiteX39" fmla="*/ 514033 w 12192000"/>
              <a:gd name="connsiteY39" fmla="*/ 6273796 h 6858000"/>
              <a:gd name="connsiteX40" fmla="*/ 766675 w 12192000"/>
              <a:gd name="connsiteY40" fmla="*/ 6227476 h 6858000"/>
              <a:gd name="connsiteX41" fmla="*/ 668106 w 12192000"/>
              <a:gd name="connsiteY41" fmla="*/ 6326045 h 6858000"/>
              <a:gd name="connsiteX42" fmla="*/ 668106 w 12192000"/>
              <a:gd name="connsiteY42" fmla="*/ 6424614 h 6858000"/>
              <a:gd name="connsiteX43" fmla="*/ 865234 w 12192000"/>
              <a:gd name="connsiteY43" fmla="*/ 6424614 h 6858000"/>
              <a:gd name="connsiteX44" fmla="*/ 865243 w 12192000"/>
              <a:gd name="connsiteY44" fmla="*/ 6424614 h 6858000"/>
              <a:gd name="connsiteX45" fmla="*/ 865243 w 12192000"/>
              <a:gd name="connsiteY45" fmla="*/ 6326045 h 6858000"/>
              <a:gd name="connsiteX46" fmla="*/ 766675 w 12192000"/>
              <a:gd name="connsiteY46" fmla="*/ 6227476 h 6858000"/>
              <a:gd name="connsiteX47" fmla="*/ 431799 w 12192000"/>
              <a:gd name="connsiteY47" fmla="*/ 6227476 h 6858000"/>
              <a:gd name="connsiteX48" fmla="*/ 431799 w 12192000"/>
              <a:gd name="connsiteY48" fmla="*/ 6424604 h 6858000"/>
              <a:gd name="connsiteX49" fmla="*/ 530367 w 12192000"/>
              <a:gd name="connsiteY49" fmla="*/ 6424604 h 6858000"/>
              <a:gd name="connsiteX50" fmla="*/ 628936 w 12192000"/>
              <a:gd name="connsiteY50" fmla="*/ 6326035 h 6858000"/>
              <a:gd name="connsiteX51" fmla="*/ 628927 w 12192000"/>
              <a:gd name="connsiteY51" fmla="*/ 6326045 h 6858000"/>
              <a:gd name="connsiteX52" fmla="*/ 530358 w 12192000"/>
              <a:gd name="connsiteY52" fmla="*/ 6227476 h 6858000"/>
              <a:gd name="connsiteX53" fmla="*/ 519468 w 12192000"/>
              <a:gd name="connsiteY53" fmla="*/ 6109250 h 6858000"/>
              <a:gd name="connsiteX54" fmla="*/ 524923 w 12192000"/>
              <a:gd name="connsiteY54" fmla="*/ 6126292 h 6858000"/>
              <a:gd name="connsiteX55" fmla="*/ 542749 w 12192000"/>
              <a:gd name="connsiteY55" fmla="*/ 6126292 h 6858000"/>
              <a:gd name="connsiteX56" fmla="*/ 542769 w 12192000"/>
              <a:gd name="connsiteY56" fmla="*/ 6126292 h 6858000"/>
              <a:gd name="connsiteX57" fmla="*/ 528304 w 12192000"/>
              <a:gd name="connsiteY57" fmla="*/ 6136688 h 6858000"/>
              <a:gd name="connsiteX58" fmla="*/ 533730 w 12192000"/>
              <a:gd name="connsiteY58" fmla="*/ 6153507 h 6858000"/>
              <a:gd name="connsiteX59" fmla="*/ 519478 w 12192000"/>
              <a:gd name="connsiteY59" fmla="*/ 6143111 h 6858000"/>
              <a:gd name="connsiteX60" fmla="*/ 505227 w 12192000"/>
              <a:gd name="connsiteY60" fmla="*/ 6153507 h 6858000"/>
              <a:gd name="connsiteX61" fmla="*/ 510652 w 12192000"/>
              <a:gd name="connsiteY61" fmla="*/ 6136688 h 6858000"/>
              <a:gd name="connsiteX62" fmla="*/ 496187 w 12192000"/>
              <a:gd name="connsiteY62" fmla="*/ 6126292 h 6858000"/>
              <a:gd name="connsiteX63" fmla="*/ 514014 w 12192000"/>
              <a:gd name="connsiteY63" fmla="*/ 6126312 h 6858000"/>
              <a:gd name="connsiteX64" fmla="*/ 774881 w 12192000"/>
              <a:gd name="connsiteY64" fmla="*/ 6109047 h 6858000"/>
              <a:gd name="connsiteX65" fmla="*/ 780345 w 12192000"/>
              <a:gd name="connsiteY65" fmla="*/ 6126089 h 6858000"/>
              <a:gd name="connsiteX66" fmla="*/ 798143 w 12192000"/>
              <a:gd name="connsiteY66" fmla="*/ 6126089 h 6858000"/>
              <a:gd name="connsiteX67" fmla="*/ 783678 w 12192000"/>
              <a:gd name="connsiteY67" fmla="*/ 6136465 h 6858000"/>
              <a:gd name="connsiteX68" fmla="*/ 789113 w 12192000"/>
              <a:gd name="connsiteY68" fmla="*/ 6153284 h 6858000"/>
              <a:gd name="connsiteX69" fmla="*/ 774871 w 12192000"/>
              <a:gd name="connsiteY69" fmla="*/ 6142888 h 6858000"/>
              <a:gd name="connsiteX70" fmla="*/ 760620 w 12192000"/>
              <a:gd name="connsiteY70" fmla="*/ 6153284 h 6858000"/>
              <a:gd name="connsiteX71" fmla="*/ 766055 w 12192000"/>
              <a:gd name="connsiteY71" fmla="*/ 6136465 h 6858000"/>
              <a:gd name="connsiteX72" fmla="*/ 751590 w 12192000"/>
              <a:gd name="connsiteY72" fmla="*/ 6126089 h 6858000"/>
              <a:gd name="connsiteX73" fmla="*/ 769407 w 12192000"/>
              <a:gd name="connsiteY73" fmla="*/ 6126108 h 6858000"/>
              <a:gd name="connsiteX74" fmla="*/ 721004 w 12192000"/>
              <a:gd name="connsiteY74" fmla="*/ 6055200 h 6858000"/>
              <a:gd name="connsiteX75" fmla="*/ 726449 w 12192000"/>
              <a:gd name="connsiteY75" fmla="*/ 6072212 h 6858000"/>
              <a:gd name="connsiteX76" fmla="*/ 744305 w 12192000"/>
              <a:gd name="connsiteY76" fmla="*/ 6072212 h 6858000"/>
              <a:gd name="connsiteX77" fmla="*/ 744314 w 12192000"/>
              <a:gd name="connsiteY77" fmla="*/ 6072222 h 6858000"/>
              <a:gd name="connsiteX78" fmla="*/ 729840 w 12192000"/>
              <a:gd name="connsiteY78" fmla="*/ 6082637 h 6858000"/>
              <a:gd name="connsiteX79" fmla="*/ 735256 w 12192000"/>
              <a:gd name="connsiteY79" fmla="*/ 6099456 h 6858000"/>
              <a:gd name="connsiteX80" fmla="*/ 721024 w 12192000"/>
              <a:gd name="connsiteY80" fmla="*/ 6089041 h 6858000"/>
              <a:gd name="connsiteX81" fmla="*/ 706763 w 12192000"/>
              <a:gd name="connsiteY81" fmla="*/ 6099456 h 6858000"/>
              <a:gd name="connsiteX82" fmla="*/ 712178 w 12192000"/>
              <a:gd name="connsiteY82" fmla="*/ 6082637 h 6858000"/>
              <a:gd name="connsiteX83" fmla="*/ 697724 w 12192000"/>
              <a:gd name="connsiteY83" fmla="*/ 6072222 h 6858000"/>
              <a:gd name="connsiteX84" fmla="*/ 715560 w 12192000"/>
              <a:gd name="connsiteY84" fmla="*/ 6072261 h 6858000"/>
              <a:gd name="connsiteX85" fmla="*/ 573442 w 12192000"/>
              <a:gd name="connsiteY85" fmla="*/ 6055190 h 6858000"/>
              <a:gd name="connsiteX86" fmla="*/ 578896 w 12192000"/>
              <a:gd name="connsiteY86" fmla="*/ 6072231 h 6858000"/>
              <a:gd name="connsiteX87" fmla="*/ 596713 w 12192000"/>
              <a:gd name="connsiteY87" fmla="*/ 6072231 h 6858000"/>
              <a:gd name="connsiteX88" fmla="*/ 582258 w 12192000"/>
              <a:gd name="connsiteY88" fmla="*/ 6082627 h 6858000"/>
              <a:gd name="connsiteX89" fmla="*/ 587674 w 12192000"/>
              <a:gd name="connsiteY89" fmla="*/ 6099446 h 6858000"/>
              <a:gd name="connsiteX90" fmla="*/ 573442 w 12192000"/>
              <a:gd name="connsiteY90" fmla="*/ 6089050 h 6858000"/>
              <a:gd name="connsiteX91" fmla="*/ 559190 w 12192000"/>
              <a:gd name="connsiteY91" fmla="*/ 6099446 h 6858000"/>
              <a:gd name="connsiteX92" fmla="*/ 564606 w 12192000"/>
              <a:gd name="connsiteY92" fmla="*/ 6082627 h 6858000"/>
              <a:gd name="connsiteX93" fmla="*/ 550151 w 12192000"/>
              <a:gd name="connsiteY93" fmla="*/ 6072231 h 6858000"/>
              <a:gd name="connsiteX94" fmla="*/ 567978 w 12192000"/>
              <a:gd name="connsiteY94" fmla="*/ 6072251 h 6858000"/>
              <a:gd name="connsiteX95" fmla="*/ 668116 w 12192000"/>
              <a:gd name="connsiteY95" fmla="*/ 5992613 h 6858000"/>
              <a:gd name="connsiteX96" fmla="*/ 668116 w 12192000"/>
              <a:gd name="connsiteY96" fmla="*/ 6091182 h 6858000"/>
              <a:gd name="connsiteX97" fmla="*/ 766685 w 12192000"/>
              <a:gd name="connsiteY97" fmla="*/ 6189751 h 6858000"/>
              <a:gd name="connsiteX98" fmla="*/ 865253 w 12192000"/>
              <a:gd name="connsiteY98" fmla="*/ 6091182 h 6858000"/>
              <a:gd name="connsiteX99" fmla="*/ 865244 w 12192000"/>
              <a:gd name="connsiteY99" fmla="*/ 6091172 h 6858000"/>
              <a:gd name="connsiteX100" fmla="*/ 865244 w 12192000"/>
              <a:gd name="connsiteY100" fmla="*/ 5992613 h 6858000"/>
              <a:gd name="connsiteX101" fmla="*/ 530358 w 12192000"/>
              <a:gd name="connsiteY101" fmla="*/ 5992613 h 6858000"/>
              <a:gd name="connsiteX102" fmla="*/ 431799 w 12192000"/>
              <a:gd name="connsiteY102" fmla="*/ 6091172 h 6858000"/>
              <a:gd name="connsiteX103" fmla="*/ 530367 w 12192000"/>
              <a:gd name="connsiteY103" fmla="*/ 6189741 h 6858000"/>
              <a:gd name="connsiteX104" fmla="*/ 628927 w 12192000"/>
              <a:gd name="connsiteY104" fmla="*/ 6189741 h 6858000"/>
              <a:gd name="connsiteX105" fmla="*/ 628927 w 12192000"/>
              <a:gd name="connsiteY105" fmla="*/ 5992613 h 6858000"/>
              <a:gd name="connsiteX106" fmla="*/ 12192000 w 12192000"/>
              <a:gd name="connsiteY106" fmla="*/ 3428840 h 6858000"/>
              <a:gd name="connsiteX107" fmla="*/ 12192000 w 12192000"/>
              <a:gd name="connsiteY107" fmla="*/ 6858000 h 6858000"/>
              <a:gd name="connsiteX108" fmla="*/ 8762866 w 12192000"/>
              <a:gd name="connsiteY108" fmla="*/ 6858000 h 6858000"/>
              <a:gd name="connsiteX109" fmla="*/ 8939292 w 12192000"/>
              <a:gd name="connsiteY109" fmla="*/ 6853539 h 6858000"/>
              <a:gd name="connsiteX110" fmla="*/ 12192000 w 12192000"/>
              <a:gd name="connsiteY110" fmla="*/ 3428840 h 6858000"/>
              <a:gd name="connsiteX111" fmla="*/ 0 w 12192000"/>
              <a:gd name="connsiteY111" fmla="*/ 0 h 6858000"/>
              <a:gd name="connsiteX112" fmla="*/ 5333999 w 12192000"/>
              <a:gd name="connsiteY112" fmla="*/ 0 h 6858000"/>
              <a:gd name="connsiteX113" fmla="*/ 5333999 w 12192000"/>
              <a:gd name="connsiteY113" fmla="*/ 3429174 h 6858000"/>
              <a:gd name="connsiteX114" fmla="*/ 8586361 w 12192000"/>
              <a:gd name="connsiteY114" fmla="*/ 6853539 h 6858000"/>
              <a:gd name="connsiteX115" fmla="*/ 8762786 w 12192000"/>
              <a:gd name="connsiteY115" fmla="*/ 6858000 h 6858000"/>
              <a:gd name="connsiteX116" fmla="*/ 0 w 12192000"/>
              <a:gd name="connsiteY1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2192000" h="6858000">
                <a:moveTo>
                  <a:pt x="720810" y="6310815"/>
                </a:moveTo>
                <a:lnTo>
                  <a:pt x="726255" y="6327828"/>
                </a:lnTo>
                <a:lnTo>
                  <a:pt x="744091" y="6327828"/>
                </a:lnTo>
                <a:lnTo>
                  <a:pt x="729617" y="6338223"/>
                </a:lnTo>
                <a:lnTo>
                  <a:pt x="735052" y="6355032"/>
                </a:lnTo>
                <a:lnTo>
                  <a:pt x="720810" y="6344637"/>
                </a:lnTo>
                <a:lnTo>
                  <a:pt x="706559" y="6355032"/>
                </a:lnTo>
                <a:lnTo>
                  <a:pt x="711974" y="6338223"/>
                </a:lnTo>
                <a:lnTo>
                  <a:pt x="697530" y="6327828"/>
                </a:lnTo>
                <a:lnTo>
                  <a:pt x="715346" y="6327847"/>
                </a:lnTo>
                <a:close/>
                <a:moveTo>
                  <a:pt x="573548" y="6310815"/>
                </a:moveTo>
                <a:lnTo>
                  <a:pt x="579003" y="6327827"/>
                </a:lnTo>
                <a:lnTo>
                  <a:pt x="596829" y="6327827"/>
                </a:lnTo>
                <a:lnTo>
                  <a:pt x="582365" y="6338223"/>
                </a:lnTo>
                <a:lnTo>
                  <a:pt x="587780" y="6355032"/>
                </a:lnTo>
                <a:lnTo>
                  <a:pt x="573548" y="6344636"/>
                </a:lnTo>
                <a:lnTo>
                  <a:pt x="559297" y="6355032"/>
                </a:lnTo>
                <a:lnTo>
                  <a:pt x="564713" y="6338223"/>
                </a:lnTo>
                <a:lnTo>
                  <a:pt x="550258" y="6327827"/>
                </a:lnTo>
                <a:lnTo>
                  <a:pt x="568094" y="6327847"/>
                </a:lnTo>
                <a:close/>
                <a:moveTo>
                  <a:pt x="774871" y="6256745"/>
                </a:moveTo>
                <a:lnTo>
                  <a:pt x="780335" y="6273777"/>
                </a:lnTo>
                <a:lnTo>
                  <a:pt x="798142" y="6273777"/>
                </a:lnTo>
                <a:lnTo>
                  <a:pt x="783668" y="6284172"/>
                </a:lnTo>
                <a:lnTo>
                  <a:pt x="789103" y="6300981"/>
                </a:lnTo>
                <a:lnTo>
                  <a:pt x="774861" y="6290566"/>
                </a:lnTo>
                <a:lnTo>
                  <a:pt x="760610" y="6300981"/>
                </a:lnTo>
                <a:lnTo>
                  <a:pt x="766045" y="6284172"/>
                </a:lnTo>
                <a:lnTo>
                  <a:pt x="751580" y="6273777"/>
                </a:lnTo>
                <a:lnTo>
                  <a:pt x="769397" y="6273796"/>
                </a:lnTo>
                <a:close/>
                <a:moveTo>
                  <a:pt x="519497" y="6256744"/>
                </a:moveTo>
                <a:lnTo>
                  <a:pt x="524952" y="6273777"/>
                </a:lnTo>
                <a:lnTo>
                  <a:pt x="542769" y="6273777"/>
                </a:lnTo>
                <a:lnTo>
                  <a:pt x="528304" y="6284172"/>
                </a:lnTo>
                <a:lnTo>
                  <a:pt x="533730" y="6300981"/>
                </a:lnTo>
                <a:lnTo>
                  <a:pt x="519488" y="6290566"/>
                </a:lnTo>
                <a:lnTo>
                  <a:pt x="505236" y="6300981"/>
                </a:lnTo>
                <a:lnTo>
                  <a:pt x="510662" y="6284172"/>
                </a:lnTo>
                <a:lnTo>
                  <a:pt x="496207" y="6273777"/>
                </a:lnTo>
                <a:lnTo>
                  <a:pt x="514033" y="6273796"/>
                </a:lnTo>
                <a:close/>
                <a:moveTo>
                  <a:pt x="766675" y="6227476"/>
                </a:moveTo>
                <a:cubicBezTo>
                  <a:pt x="712236" y="6227476"/>
                  <a:pt x="668106" y="6271606"/>
                  <a:pt x="668106" y="6326045"/>
                </a:cubicBezTo>
                <a:lnTo>
                  <a:pt x="668106" y="6424614"/>
                </a:lnTo>
                <a:lnTo>
                  <a:pt x="865234" y="6424614"/>
                </a:lnTo>
                <a:lnTo>
                  <a:pt x="865243" y="6424614"/>
                </a:lnTo>
                <a:lnTo>
                  <a:pt x="865243" y="6326045"/>
                </a:lnTo>
                <a:cubicBezTo>
                  <a:pt x="865243" y="6271606"/>
                  <a:pt x="821113" y="6227476"/>
                  <a:pt x="766675" y="6227476"/>
                </a:cubicBezTo>
                <a:close/>
                <a:moveTo>
                  <a:pt x="431799" y="6227476"/>
                </a:moveTo>
                <a:lnTo>
                  <a:pt x="431799" y="6424604"/>
                </a:lnTo>
                <a:lnTo>
                  <a:pt x="530367" y="6424604"/>
                </a:lnTo>
                <a:cubicBezTo>
                  <a:pt x="584806" y="6424604"/>
                  <a:pt x="628936" y="6380473"/>
                  <a:pt x="628936" y="6326035"/>
                </a:cubicBezTo>
                <a:lnTo>
                  <a:pt x="628927" y="6326045"/>
                </a:lnTo>
                <a:cubicBezTo>
                  <a:pt x="628927" y="6271606"/>
                  <a:pt x="584796" y="6227476"/>
                  <a:pt x="530358" y="6227476"/>
                </a:cubicBezTo>
                <a:close/>
                <a:moveTo>
                  <a:pt x="519468" y="6109250"/>
                </a:moveTo>
                <a:lnTo>
                  <a:pt x="524923" y="6126292"/>
                </a:lnTo>
                <a:lnTo>
                  <a:pt x="542749" y="6126292"/>
                </a:lnTo>
                <a:lnTo>
                  <a:pt x="542769" y="6126292"/>
                </a:lnTo>
                <a:lnTo>
                  <a:pt x="528304" y="6136688"/>
                </a:lnTo>
                <a:lnTo>
                  <a:pt x="533730" y="6153507"/>
                </a:lnTo>
                <a:lnTo>
                  <a:pt x="519478" y="6143111"/>
                </a:lnTo>
                <a:lnTo>
                  <a:pt x="505227" y="6153507"/>
                </a:lnTo>
                <a:lnTo>
                  <a:pt x="510652" y="6136688"/>
                </a:lnTo>
                <a:lnTo>
                  <a:pt x="496187" y="6126292"/>
                </a:lnTo>
                <a:lnTo>
                  <a:pt x="514014" y="6126312"/>
                </a:lnTo>
                <a:close/>
                <a:moveTo>
                  <a:pt x="774881" y="6109047"/>
                </a:moveTo>
                <a:lnTo>
                  <a:pt x="780345" y="6126089"/>
                </a:lnTo>
                <a:lnTo>
                  <a:pt x="798143" y="6126089"/>
                </a:lnTo>
                <a:lnTo>
                  <a:pt x="783678" y="6136465"/>
                </a:lnTo>
                <a:lnTo>
                  <a:pt x="789113" y="6153284"/>
                </a:lnTo>
                <a:lnTo>
                  <a:pt x="774871" y="6142888"/>
                </a:lnTo>
                <a:lnTo>
                  <a:pt x="760620" y="6153284"/>
                </a:lnTo>
                <a:lnTo>
                  <a:pt x="766055" y="6136465"/>
                </a:lnTo>
                <a:lnTo>
                  <a:pt x="751590" y="6126089"/>
                </a:lnTo>
                <a:lnTo>
                  <a:pt x="769407" y="6126108"/>
                </a:lnTo>
                <a:close/>
                <a:moveTo>
                  <a:pt x="721004" y="6055200"/>
                </a:moveTo>
                <a:lnTo>
                  <a:pt x="726449" y="6072212"/>
                </a:lnTo>
                <a:lnTo>
                  <a:pt x="744305" y="6072212"/>
                </a:lnTo>
                <a:lnTo>
                  <a:pt x="744314" y="6072222"/>
                </a:lnTo>
                <a:lnTo>
                  <a:pt x="729840" y="6082637"/>
                </a:lnTo>
                <a:lnTo>
                  <a:pt x="735256" y="6099456"/>
                </a:lnTo>
                <a:lnTo>
                  <a:pt x="721024" y="6089041"/>
                </a:lnTo>
                <a:lnTo>
                  <a:pt x="706763" y="6099456"/>
                </a:lnTo>
                <a:lnTo>
                  <a:pt x="712178" y="6082637"/>
                </a:lnTo>
                <a:lnTo>
                  <a:pt x="697724" y="6072222"/>
                </a:lnTo>
                <a:lnTo>
                  <a:pt x="715560" y="6072261"/>
                </a:lnTo>
                <a:close/>
                <a:moveTo>
                  <a:pt x="573442" y="6055190"/>
                </a:moveTo>
                <a:lnTo>
                  <a:pt x="578896" y="6072231"/>
                </a:lnTo>
                <a:lnTo>
                  <a:pt x="596713" y="6072231"/>
                </a:lnTo>
                <a:lnTo>
                  <a:pt x="582258" y="6082627"/>
                </a:lnTo>
                <a:lnTo>
                  <a:pt x="587674" y="6099446"/>
                </a:lnTo>
                <a:lnTo>
                  <a:pt x="573442" y="6089050"/>
                </a:lnTo>
                <a:lnTo>
                  <a:pt x="559190" y="6099446"/>
                </a:lnTo>
                <a:lnTo>
                  <a:pt x="564606" y="6082627"/>
                </a:lnTo>
                <a:lnTo>
                  <a:pt x="550151" y="6072231"/>
                </a:lnTo>
                <a:lnTo>
                  <a:pt x="567978" y="6072251"/>
                </a:lnTo>
                <a:close/>
                <a:moveTo>
                  <a:pt x="668116" y="5992613"/>
                </a:moveTo>
                <a:lnTo>
                  <a:pt x="668116" y="6091182"/>
                </a:lnTo>
                <a:cubicBezTo>
                  <a:pt x="668116" y="6145621"/>
                  <a:pt x="712246" y="6189751"/>
                  <a:pt x="766685" y="6189751"/>
                </a:cubicBezTo>
                <a:cubicBezTo>
                  <a:pt x="821123" y="6189751"/>
                  <a:pt x="865253" y="6145621"/>
                  <a:pt x="865253" y="6091182"/>
                </a:cubicBezTo>
                <a:lnTo>
                  <a:pt x="865244" y="6091172"/>
                </a:lnTo>
                <a:lnTo>
                  <a:pt x="865244" y="5992613"/>
                </a:lnTo>
                <a:close/>
                <a:moveTo>
                  <a:pt x="530358" y="5992613"/>
                </a:moveTo>
                <a:cubicBezTo>
                  <a:pt x="475929" y="5992613"/>
                  <a:pt x="431799" y="6036734"/>
                  <a:pt x="431799" y="6091172"/>
                </a:cubicBezTo>
                <a:cubicBezTo>
                  <a:pt x="431799" y="6145610"/>
                  <a:pt x="475929" y="6189741"/>
                  <a:pt x="530367" y="6189741"/>
                </a:cubicBezTo>
                <a:lnTo>
                  <a:pt x="628927" y="6189741"/>
                </a:lnTo>
                <a:lnTo>
                  <a:pt x="628927" y="5992613"/>
                </a:lnTo>
                <a:close/>
                <a:moveTo>
                  <a:pt x="12192000" y="3428840"/>
                </a:moveTo>
                <a:lnTo>
                  <a:pt x="12192000" y="6858000"/>
                </a:lnTo>
                <a:lnTo>
                  <a:pt x="8762866" y="6858000"/>
                </a:lnTo>
                <a:lnTo>
                  <a:pt x="8939292" y="6853539"/>
                </a:lnTo>
                <a:cubicBezTo>
                  <a:pt x="10751175" y="6761697"/>
                  <a:pt x="12192000" y="5263549"/>
                  <a:pt x="12192000" y="3428840"/>
                </a:cubicBezTo>
                <a:close/>
                <a:moveTo>
                  <a:pt x="0" y="0"/>
                </a:moveTo>
                <a:lnTo>
                  <a:pt x="5333999" y="0"/>
                </a:lnTo>
                <a:lnTo>
                  <a:pt x="5333999" y="3429174"/>
                </a:lnTo>
                <a:cubicBezTo>
                  <a:pt x="5333999" y="5263559"/>
                  <a:pt x="6774499" y="6761697"/>
                  <a:pt x="8586361" y="6853539"/>
                </a:cubicBezTo>
                <a:lnTo>
                  <a:pt x="87627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0D13D7F-5DEB-0156-D7EB-069C54C189E2}"/>
              </a:ext>
            </a:extLst>
          </p:cNvPr>
          <p:cNvSpPr/>
          <p:nvPr userDrawn="1"/>
        </p:nvSpPr>
        <p:spPr>
          <a:xfrm rot="16200000">
            <a:off x="5333999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949" y="2873375"/>
            <a:ext cx="5880100" cy="163829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9643" y="4916486"/>
            <a:ext cx="5446713" cy="827089"/>
          </a:xfrm>
        </p:spPr>
        <p:txBody>
          <a:bodyPr/>
          <a:lstStyle>
            <a:lvl1pPr algn="ctr"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C1E1BB6B-3D76-0038-9A20-504E5EA5369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131049" y="439023"/>
            <a:ext cx="3263900" cy="2339102"/>
          </a:xfrm>
        </p:spPr>
        <p:txBody>
          <a:bodyPr wrap="square">
            <a:spAutoFit/>
          </a:bodyPr>
          <a:lstStyle>
            <a:lvl1pPr algn="ctr"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7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1BC3296-0A84-7D57-302F-6B1A7069B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9389" y="6111525"/>
            <a:ext cx="482401" cy="746477"/>
          </a:xfrm>
          <a:custGeom>
            <a:avLst/>
            <a:gdLst>
              <a:gd name="connsiteX0" fmla="*/ 241213 w 482401"/>
              <a:gd name="connsiteY0" fmla="*/ 0 h 746477"/>
              <a:gd name="connsiteX1" fmla="*/ 481497 w 482401"/>
              <a:gd name="connsiteY1" fmla="*/ 240283 h 746477"/>
              <a:gd name="connsiteX2" fmla="*/ 481497 w 482401"/>
              <a:gd name="connsiteY2" fmla="*/ 422713 h 746477"/>
              <a:gd name="connsiteX3" fmla="*/ 481497 w 482401"/>
              <a:gd name="connsiteY3" fmla="*/ 480590 h 746477"/>
              <a:gd name="connsiteX4" fmla="*/ 481497 w 482401"/>
              <a:gd name="connsiteY4" fmla="*/ 562327 h 746477"/>
              <a:gd name="connsiteX5" fmla="*/ 482401 w 482401"/>
              <a:gd name="connsiteY5" fmla="*/ 562327 h 746477"/>
              <a:gd name="connsiteX6" fmla="*/ 482401 w 482401"/>
              <a:gd name="connsiteY6" fmla="*/ 746477 h 746477"/>
              <a:gd name="connsiteX7" fmla="*/ 0 w 482401"/>
              <a:gd name="connsiteY7" fmla="*/ 746477 h 746477"/>
              <a:gd name="connsiteX8" fmla="*/ 0 w 482401"/>
              <a:gd name="connsiteY8" fmla="*/ 562327 h 746477"/>
              <a:gd name="connsiteX9" fmla="*/ 906 w 482401"/>
              <a:gd name="connsiteY9" fmla="*/ 562327 h 746477"/>
              <a:gd name="connsiteX10" fmla="*/ 906 w 482401"/>
              <a:gd name="connsiteY10" fmla="*/ 480590 h 746477"/>
              <a:gd name="connsiteX11" fmla="*/ 906 w 482401"/>
              <a:gd name="connsiteY11" fmla="*/ 422737 h 746477"/>
              <a:gd name="connsiteX12" fmla="*/ 906 w 482401"/>
              <a:gd name="connsiteY12" fmla="*/ 240306 h 746477"/>
              <a:gd name="connsiteX13" fmla="*/ 241213 w 482401"/>
              <a:gd name="connsiteY13" fmla="*/ 0 h 74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401" h="746477">
                <a:moveTo>
                  <a:pt x="241213" y="0"/>
                </a:moveTo>
                <a:cubicBezTo>
                  <a:pt x="373931" y="0"/>
                  <a:pt x="481497" y="107588"/>
                  <a:pt x="481497" y="240283"/>
                </a:cubicBezTo>
                <a:lnTo>
                  <a:pt x="481497" y="422713"/>
                </a:lnTo>
                <a:lnTo>
                  <a:pt x="481497" y="480590"/>
                </a:lnTo>
                <a:lnTo>
                  <a:pt x="481497" y="562327"/>
                </a:lnTo>
                <a:lnTo>
                  <a:pt x="482401" y="562327"/>
                </a:lnTo>
                <a:lnTo>
                  <a:pt x="482401" y="746477"/>
                </a:lnTo>
                <a:lnTo>
                  <a:pt x="0" y="746477"/>
                </a:lnTo>
                <a:lnTo>
                  <a:pt x="0" y="562327"/>
                </a:lnTo>
                <a:lnTo>
                  <a:pt x="906" y="562327"/>
                </a:lnTo>
                <a:lnTo>
                  <a:pt x="906" y="480590"/>
                </a:lnTo>
                <a:lnTo>
                  <a:pt x="906" y="422737"/>
                </a:lnTo>
                <a:lnTo>
                  <a:pt x="906" y="240306"/>
                </a:lnTo>
                <a:cubicBezTo>
                  <a:pt x="906" y="107588"/>
                  <a:pt x="108494" y="0"/>
                  <a:pt x="24121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21600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5DF0AB3B-E46A-4DB2-8ADD-4BB74BFAC334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66F5E-072E-D200-7497-3301CE68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328400" cy="11112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AB34-182A-5740-F155-859010579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930400"/>
            <a:ext cx="11328400" cy="40544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Fifth level</a:t>
            </a:r>
            <a:endParaRPr lang="en-GB" dirty="0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A68526CF-7F67-ADAD-DE3F-991EA7F417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rgbClr val="8C67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2689140-4E30-64AD-0EEF-6E1481169D40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C881DA-DA0F-4086-575A-7DEA672E57DD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D22DFA-615A-5C78-BE38-A087900D786D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4213B2C-0E48-5325-199B-D48BAF45DD98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3604EDC-E448-68CD-1BA8-41434F5B2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flipH="1">
            <a:off x="431800" y="137543"/>
            <a:ext cx="10033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cap="all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4B6E11D-F015-4620-84BB-72EDB5B98FF6}" type="datetime3">
              <a:rPr lang="en-US" smtClean="0"/>
              <a:pPr/>
              <a:t>5 December 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484FD-A205-88D6-C87C-9172063A5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6532126"/>
            <a:ext cx="104040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>
              <a:defRPr lang="en-GB" sz="700" b="0" cap="all" baseline="0" dirty="0">
                <a:solidFill>
                  <a:schemeClr val="bg1">
                    <a:lumMod val="50000"/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</a:p>
        </p:txBody>
      </p:sp>
    </p:spTree>
    <p:extLst>
      <p:ext uri="{BB962C8B-B14F-4D97-AF65-F5344CB8AC3E}">
        <p14:creationId xmlns:p14="http://schemas.microsoft.com/office/powerpoint/2010/main" val="399519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67" r:id="rId3"/>
    <p:sldLayoutId id="2147483668" r:id="rId4"/>
    <p:sldLayoutId id="2147483670" r:id="rId5"/>
    <p:sldLayoutId id="2147483671" r:id="rId6"/>
    <p:sldLayoutId id="2147483672" r:id="rId7"/>
    <p:sldLayoutId id="2147483676" r:id="rId8"/>
    <p:sldLayoutId id="2147483677" r:id="rId9"/>
    <p:sldLayoutId id="2147483674" r:id="rId10"/>
    <p:sldLayoutId id="2147483675" r:id="rId11"/>
    <p:sldLayoutId id="2147483678" r:id="rId12"/>
    <p:sldLayoutId id="2147483679" r:id="rId13"/>
    <p:sldLayoutId id="2147483662" r:id="rId14"/>
    <p:sldLayoutId id="2147483663" r:id="rId15"/>
    <p:sldLayoutId id="2147483665" r:id="rId16"/>
    <p:sldLayoutId id="2147483664" r:id="rId17"/>
    <p:sldLayoutId id="2147483685" r:id="rId18"/>
    <p:sldLayoutId id="2147483708" r:id="rId19"/>
    <p:sldLayoutId id="2147483689" r:id="rId20"/>
    <p:sldLayoutId id="2147483690" r:id="rId21"/>
    <p:sldLayoutId id="2147483693" r:id="rId22"/>
    <p:sldLayoutId id="2147483709" r:id="rId23"/>
    <p:sldLayoutId id="2147483710" r:id="rId24"/>
    <p:sldLayoutId id="2147483711" r:id="rId25"/>
    <p:sldLayoutId id="2147483686" r:id="rId26"/>
    <p:sldLayoutId id="2147483681" r:id="rId27"/>
    <p:sldLayoutId id="2147483680" r:id="rId28"/>
    <p:sldLayoutId id="2147483682" r:id="rId29"/>
    <p:sldLayoutId id="2147483683" r:id="rId30"/>
    <p:sldLayoutId id="2147483692" r:id="rId31"/>
    <p:sldLayoutId id="2147483691" r:id="rId32"/>
    <p:sldLayoutId id="2147483687" r:id="rId33"/>
    <p:sldLayoutId id="2147483713" r:id="rId34"/>
    <p:sldLayoutId id="2147483688" r:id="rId35"/>
    <p:sldLayoutId id="2147483696" r:id="rId36"/>
    <p:sldLayoutId id="2147483694" r:id="rId37"/>
    <p:sldLayoutId id="2147483695" r:id="rId38"/>
    <p:sldLayoutId id="2147483699" r:id="rId39"/>
    <p:sldLayoutId id="2147483700" r:id="rId40"/>
    <p:sldLayoutId id="2147483701" r:id="rId41"/>
    <p:sldLayoutId id="2147483702" r:id="rId42"/>
    <p:sldLayoutId id="2147483698" r:id="rId43"/>
    <p:sldLayoutId id="2147483673" r:id="rId44"/>
    <p:sldLayoutId id="2147483707" r:id="rId45"/>
    <p:sldLayoutId id="2147483703" r:id="rId46"/>
    <p:sldLayoutId id="2147483704" r:id="rId47"/>
    <p:sldLayoutId id="2147483705" r:id="rId48"/>
    <p:sldLayoutId id="2147483706" r:id="rId49"/>
    <p:sldLayoutId id="2147483712" r:id="rId50"/>
    <p:sldLayoutId id="2147483714" r:id="rId51"/>
    <p:sldLayoutId id="2147483715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288000" algn="l" defTabSz="914400" rtl="0" eaLnBrk="1" latinLnBrk="0" hangingPunct="1">
        <a:lnSpc>
          <a:spcPct val="100000"/>
        </a:lnSpc>
        <a:spcBef>
          <a:spcPts val="600"/>
        </a:spcBef>
        <a:buFontTx/>
        <a:buBlip>
          <a:blip r:embed="rId54"/>
        </a:buBlip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2" userDrawn="1">
          <p15:clr>
            <a:srgbClr val="F26B43"/>
          </p15:clr>
        </p15:guide>
        <p15:guide id="4" pos="1851" userDrawn="1">
          <p15:clr>
            <a:srgbClr val="5ACBF0"/>
          </p15:clr>
        </p15:guide>
        <p15:guide id="5" pos="2124" userDrawn="1">
          <p15:clr>
            <a:srgbClr val="5ACBF0"/>
          </p15:clr>
        </p15:guide>
        <p15:guide id="6" pos="3703" userDrawn="1">
          <p15:clr>
            <a:srgbClr val="5ACBF0"/>
          </p15:clr>
        </p15:guide>
        <p15:guide id="7" pos="3976" userDrawn="1">
          <p15:clr>
            <a:srgbClr val="5ACBF0"/>
          </p15:clr>
        </p15:guide>
        <p15:guide id="8" pos="5555" userDrawn="1">
          <p15:clr>
            <a:srgbClr val="5ACBF0"/>
          </p15:clr>
        </p15:guide>
        <p15:guide id="9" pos="5828" userDrawn="1">
          <p15:clr>
            <a:srgbClr val="5ACBF0"/>
          </p15:clr>
        </p15:guide>
        <p15:guide id="10" pos="7407" userDrawn="1">
          <p15:clr>
            <a:srgbClr val="F26B43"/>
          </p15:clr>
        </p15:guide>
        <p15:guide id="13" orient="horz" pos="272" userDrawn="1">
          <p15:clr>
            <a:srgbClr val="F26B43"/>
          </p15:clr>
        </p15:guide>
        <p15:guide id="14" orient="horz" pos="1216" userDrawn="1">
          <p15:clr>
            <a:srgbClr val="5ACBF0"/>
          </p15:clr>
        </p15:guide>
        <p15:guide id="15" orient="horz" pos="2160" userDrawn="1">
          <p15:clr>
            <a:srgbClr val="A4A3A4"/>
          </p15:clr>
        </p15:guide>
        <p15:guide id="16" orient="horz" pos="3103" userDrawn="1">
          <p15:clr>
            <a:srgbClr val="5ACBF0"/>
          </p15:clr>
        </p15:guide>
        <p15:guide id="18" orient="horz" pos="3770" userDrawn="1">
          <p15:clr>
            <a:srgbClr val="F26B43"/>
          </p15:clr>
        </p15:guide>
        <p15:guide id="19" pos="38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hyperlink" Target="https://platodev2.hatecsoft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diagramData" Target="../diagrams/data1.xml"/><Relationship Id="rId21" Type="http://schemas.openxmlformats.org/officeDocument/2006/relationships/image" Target="../media/image25.svg"/><Relationship Id="rId7" Type="http://schemas.microsoft.com/office/2007/relationships/diagramDrawing" Target="../diagrams/drawing1.xml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5" Type="http://schemas.openxmlformats.org/officeDocument/2006/relationships/image" Target="../media/image2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svg"/><Relationship Id="rId24" Type="http://schemas.openxmlformats.org/officeDocument/2006/relationships/image" Target="../media/image2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group of colorful game pieces&#10;&#10;AI-generated content may be incorrect.">
            <a:extLst>
              <a:ext uri="{FF2B5EF4-FFF2-40B4-BE49-F238E27FC236}">
                <a16:creationId xmlns:a16="http://schemas.microsoft.com/office/drawing/2014/main" id="{3CBEB060-F810-91A4-7D26-A5A9032E7FF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6667" r="16667"/>
          <a:stretch>
            <a:fillRect/>
          </a:stretch>
        </p:blipFill>
        <p:spPr/>
      </p:pic>
      <p:pic>
        <p:nvPicPr>
          <p:cNvPr id="22" name="Picture Placeholder 21" descr="A yellow toy ambulance on a white surface&#10;&#10;AI-generated content may be incorrect.">
            <a:extLst>
              <a:ext uri="{FF2B5EF4-FFF2-40B4-BE49-F238E27FC236}">
                <a16:creationId xmlns:a16="http://schemas.microsoft.com/office/drawing/2014/main" id="{91115199-DD8E-6517-35FB-975CAF4FDE4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6604" r="16604"/>
          <a:stretch>
            <a:fillRect/>
          </a:stretch>
        </p:blipFill>
        <p:spPr/>
      </p:pic>
      <p:pic>
        <p:nvPicPr>
          <p:cNvPr id="12" name="Picture Placeholder 11" descr="A person using a tablet&#10;&#10;AI-generated content may be incorrect.">
            <a:extLst>
              <a:ext uri="{FF2B5EF4-FFF2-40B4-BE49-F238E27FC236}">
                <a16:creationId xmlns:a16="http://schemas.microsoft.com/office/drawing/2014/main" id="{4C07E68B-FE32-10A3-4E60-87814AFFE9E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6631" r="16631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FCDC80-A6AD-EE03-66AF-EC7094AD82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3961" y="3797299"/>
            <a:ext cx="8937938" cy="612775"/>
          </a:xfrm>
        </p:spPr>
        <p:txBody>
          <a:bodyPr/>
          <a:lstStyle/>
          <a:p>
            <a:r>
              <a:rPr lang="en-IE" sz="1400" b="1" dirty="0"/>
              <a:t>COPOLAD III MEETING </a:t>
            </a:r>
          </a:p>
          <a:p>
            <a:r>
              <a:rPr lang="en-IE" sz="1400" b="1" dirty="0"/>
              <a:t>High-Level Seminar of EU and CELAC National Drug Agencies on Common Challenges in the Drug Sector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110987-5D29-A05E-F44F-FD7DF1F63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3961" y="1795172"/>
            <a:ext cx="8386763" cy="1498599"/>
          </a:xfrm>
        </p:spPr>
        <p:txBody>
          <a:bodyPr/>
          <a:lstStyle/>
          <a:p>
            <a:r>
              <a:rPr lang="en-IE" sz="2800" dirty="0"/>
              <a:t>The European Union Drugs agency – perspectives on risk and harm reduction policies, promotion of public health and inclusion. </a:t>
            </a:r>
          </a:p>
        </p:txBody>
      </p:sp>
      <p:pic>
        <p:nvPicPr>
          <p:cNvPr id="18" name="Picture Placeholder 17" descr="A group of pills on a mirror&#10;&#10;AI-generated content may be incorrect.">
            <a:extLst>
              <a:ext uri="{FF2B5EF4-FFF2-40B4-BE49-F238E27FC236}">
                <a16:creationId xmlns:a16="http://schemas.microsoft.com/office/drawing/2014/main" id="{38E00173-6BD5-46D2-E04D-6BB46A3CE31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/>
          <a:srcRect l="16667" r="16667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85B6D-4D64-0198-B373-EE6BC547DD84}"/>
              </a:ext>
            </a:extLst>
          </p:cNvPr>
          <p:cNvSpPr txBox="1"/>
          <p:nvPr/>
        </p:nvSpPr>
        <p:spPr>
          <a:xfrm>
            <a:off x="399244" y="4514045"/>
            <a:ext cx="24598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Marica Ferri, PhD</a:t>
            </a:r>
          </a:p>
          <a:p>
            <a:r>
              <a:rPr lang="pt-PT" dirty="0">
                <a:solidFill>
                  <a:schemeClr val="bg1"/>
                </a:solidFill>
              </a:rPr>
              <a:t>Head of Sector Health and Social Responses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EUDA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8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43811-A604-7A59-107A-94B624765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9D43F6A-0CE7-F17E-7F6F-231841641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763" y="1543050"/>
            <a:ext cx="4085035" cy="40544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Needs assessment: </a:t>
            </a:r>
          </a:p>
          <a:p>
            <a:r>
              <a:rPr lang="en-US" dirty="0"/>
              <a:t>Survey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b="0" dirty="0"/>
              <a:t>Responses: N=1087 &gt; 658 fully completed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b="0" dirty="0"/>
              <a:t> 33 countries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b="0" dirty="0"/>
              <a:t> Well-balanced across prevention, treatment and harm reduction (+- 30 pct)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b="0" dirty="0"/>
              <a:t> +- 30 pct indicated to have peer experience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b="0" dirty="0"/>
              <a:t> Majority frontline workers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b="0" dirty="0"/>
              <a:t> Majority master’s or bachelor’s degree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20870C83-05BF-9515-B354-69BA54DF51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83543" y="6111527"/>
            <a:ext cx="361801" cy="7464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DF0AB3B-E46A-4DB2-8ADD-4BB74BFAC334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6A9A018-6FCA-8226-0546-CAE841A538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48692" y="6327698"/>
            <a:ext cx="6804000" cy="123111"/>
          </a:xfrm>
        </p:spPr>
        <p:txBody>
          <a:bodyPr/>
          <a:lstStyle/>
          <a:p>
            <a:endParaRPr lang="en-US"/>
          </a:p>
        </p:txBody>
      </p:sp>
      <p:pic>
        <p:nvPicPr>
          <p:cNvPr id="25" name="Picture 24" descr="A pie chart with text&#10;&#10;AI-generated content may be incorrect.">
            <a:extLst>
              <a:ext uri="{FF2B5EF4-FFF2-40B4-BE49-F238E27FC236}">
                <a16:creationId xmlns:a16="http://schemas.microsoft.com/office/drawing/2014/main" id="{52E54BB9-326E-00A5-54C7-94D837903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267" y="297074"/>
            <a:ext cx="3084343" cy="2846942"/>
          </a:xfrm>
          <a:prstGeom prst="rect">
            <a:avLst/>
          </a:prstGeom>
        </p:spPr>
      </p:pic>
      <p:pic>
        <p:nvPicPr>
          <p:cNvPr id="31" name="Picture 30" descr="A pie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78F910B1-0D6A-76B9-B283-7F148A5F1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410" y="3073880"/>
            <a:ext cx="3712902" cy="30376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42CCC62-5EC6-8D8F-0031-A782A014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3" y="431800"/>
            <a:ext cx="4882101" cy="1111250"/>
          </a:xfrm>
        </p:spPr>
        <p:txBody>
          <a:bodyPr anchor="t">
            <a:normAutofit/>
          </a:bodyPr>
          <a:lstStyle/>
          <a:p>
            <a:r>
              <a:rPr lang="en-GB" sz="1900" dirty="0"/>
              <a:t>EU-COMP collection of curricula for professionals training</a:t>
            </a:r>
          </a:p>
        </p:txBody>
      </p:sp>
    </p:spTree>
    <p:extLst>
      <p:ext uri="{BB962C8B-B14F-4D97-AF65-F5344CB8AC3E}">
        <p14:creationId xmlns:p14="http://schemas.microsoft.com/office/powerpoint/2010/main" val="182183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FD49C-69C4-0DED-7C0B-684E27236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11EE-EBAF-FDA2-6F2B-DCBB40FB79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85800"/>
            <a:fld id="{5DF0AB3B-E46A-4DB2-8ADD-4BB74BFAC334}" type="slidenum">
              <a:rPr lang="en-GB">
                <a:solidFill>
                  <a:srgbClr val="191919"/>
                </a:solidFill>
                <a:latin typeface="Arial"/>
              </a:rPr>
              <a:pPr defTabSz="685800"/>
              <a:t>11</a:t>
            </a:fld>
            <a:endParaRPr lang="en-GB">
              <a:solidFill>
                <a:srgbClr val="191919"/>
              </a:solidFill>
              <a:latin typeface="Arial"/>
            </a:endParaRPr>
          </a:p>
        </p:txBody>
      </p:sp>
      <p:pic>
        <p:nvPicPr>
          <p:cNvPr id="8" name="Content Placeholder 7" descr="A logo with text on it&#10;&#10;AI-generated content may be incorrect.">
            <a:extLst>
              <a:ext uri="{FF2B5EF4-FFF2-40B4-BE49-F238E27FC236}">
                <a16:creationId xmlns:a16="http://schemas.microsoft.com/office/drawing/2014/main" id="{26610A19-CE7A-318D-777A-C07F9AB0B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79" y="1094492"/>
            <a:ext cx="2338623" cy="888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4C8B3-5F0E-F7AB-8E9F-3C3B3CB960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5"/>
          <a:stretch>
            <a:fillRect/>
          </a:stretch>
        </p:blipFill>
        <p:spPr>
          <a:xfrm>
            <a:off x="1524000" y="1983168"/>
            <a:ext cx="9144000" cy="338516"/>
          </a:xfrm>
          <a:prstGeom prst="rect">
            <a:avLst/>
          </a:prstGeom>
        </p:spPr>
      </p:pic>
      <p:pic>
        <p:nvPicPr>
          <p:cNvPr id="11" name="Picture Placeholder 7">
            <a:hlinkClick r:id="rId4"/>
            <a:extLst>
              <a:ext uri="{FF2B5EF4-FFF2-40B4-BE49-F238E27FC236}">
                <a16:creationId xmlns:a16="http://schemas.microsoft.com/office/drawing/2014/main" id="{E0DC29AA-DC90-F8C0-ACB7-2039FFF1A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130" r="23156"/>
          <a:stretch>
            <a:fillRect/>
          </a:stretch>
        </p:blipFill>
        <p:spPr>
          <a:xfrm>
            <a:off x="6495268" y="2576069"/>
            <a:ext cx="3770335" cy="261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0961D-508C-52FA-9AA3-A93BAB4CEB13}"/>
              </a:ext>
            </a:extLst>
          </p:cNvPr>
          <p:cNvSpPr txBox="1"/>
          <p:nvPr/>
        </p:nvSpPr>
        <p:spPr>
          <a:xfrm>
            <a:off x="1824626" y="2646608"/>
            <a:ext cx="427137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IE" sz="1050" i="1">
                <a:solidFill>
                  <a:srgbClr val="8C67FF"/>
                </a:solidFill>
                <a:latin typeface="Arial"/>
              </a:rPr>
              <a:t>Your Learning Platform for drug-related knowledge and practice</a:t>
            </a:r>
          </a:p>
          <a:p>
            <a:pPr defTabSz="685800"/>
            <a:endParaRPr lang="en-IE" sz="1050">
              <a:solidFill>
                <a:srgbClr val="191919"/>
              </a:solidFill>
              <a:latin typeface="Arial"/>
            </a:endParaRPr>
          </a:p>
          <a:p>
            <a:pPr defTabSz="685800"/>
            <a:r>
              <a:rPr lang="en-IE" sz="1050">
                <a:solidFill>
                  <a:srgbClr val="191919"/>
                </a:solidFill>
                <a:latin typeface="Arial"/>
              </a:rPr>
              <a:t>We support knowledge exchange and professional development for those working in the drugs field across the European Union and beyond.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97114BC-7B1D-6E78-6481-747456F589BA}"/>
              </a:ext>
            </a:extLst>
          </p:cNvPr>
          <p:cNvSpPr txBox="1">
            <a:spLocks/>
          </p:cNvSpPr>
          <p:nvPr/>
        </p:nvSpPr>
        <p:spPr>
          <a:xfrm>
            <a:off x="1843414" y="3881288"/>
            <a:ext cx="3924300" cy="12454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6"/>
              </a:buBlip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450"/>
              </a:spcBef>
            </a:pPr>
            <a:r>
              <a:rPr lang="en-IE" sz="1050" b="0">
                <a:solidFill>
                  <a:srgbClr val="191919"/>
                </a:solidFill>
                <a:latin typeface="Arial"/>
              </a:rPr>
              <a:t>PLATO offers flexible, practice-oriented learning to strengthen:</a:t>
            </a:r>
          </a:p>
          <a:p>
            <a:pPr marL="216000" lvl="2" indent="-216000" defTabSz="685800">
              <a:spcBef>
                <a:spcPts val="450"/>
              </a:spcBef>
            </a:pPr>
            <a:r>
              <a:rPr lang="en-IE" sz="1050">
                <a:solidFill>
                  <a:srgbClr val="191919"/>
                </a:solidFill>
                <a:latin typeface="Arial"/>
              </a:rPr>
              <a:t>Professional practice</a:t>
            </a:r>
          </a:p>
          <a:p>
            <a:pPr marL="216000" lvl="2" indent="-216000" defTabSz="685800">
              <a:spcBef>
                <a:spcPts val="450"/>
              </a:spcBef>
            </a:pPr>
            <a:r>
              <a:rPr lang="en-IE" sz="1050">
                <a:solidFill>
                  <a:srgbClr val="191919"/>
                </a:solidFill>
                <a:latin typeface="Arial"/>
              </a:rPr>
              <a:t>Knowledge exchange</a:t>
            </a:r>
          </a:p>
          <a:p>
            <a:pPr marL="216000" lvl="2" indent="-216000" defTabSz="685800">
              <a:spcBef>
                <a:spcPts val="450"/>
              </a:spcBef>
            </a:pPr>
            <a:r>
              <a:rPr lang="en-IE" sz="1050">
                <a:solidFill>
                  <a:srgbClr val="191919"/>
                </a:solidFill>
                <a:latin typeface="Arial"/>
              </a:rPr>
              <a:t>Informed decision-making</a:t>
            </a:r>
          </a:p>
          <a:p>
            <a:pPr marL="216000" lvl="2" indent="-216000" defTabSz="685800">
              <a:spcBef>
                <a:spcPts val="450"/>
              </a:spcBef>
            </a:pPr>
            <a:r>
              <a:rPr lang="en-IE" sz="1050">
                <a:solidFill>
                  <a:srgbClr val="191919"/>
                </a:solidFill>
                <a:latin typeface="Arial"/>
              </a:rPr>
              <a:t>Effective public health and policy responses</a:t>
            </a:r>
          </a:p>
          <a:p>
            <a:pPr defTabSz="685800">
              <a:spcBef>
                <a:spcPts val="0"/>
              </a:spcBef>
            </a:pPr>
            <a:endParaRPr lang="en-IE" sz="1050">
              <a:solidFill>
                <a:srgbClr val="191919"/>
              </a:solidFill>
              <a:latin typeface="Arial"/>
            </a:endParaRPr>
          </a:p>
          <a:p>
            <a:pPr defTabSz="685800">
              <a:spcBef>
                <a:spcPts val="0"/>
              </a:spcBef>
            </a:pPr>
            <a:endParaRPr lang="en-IE" sz="900" b="0">
              <a:solidFill>
                <a:srgbClr val="19191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39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 descr="A map of the world&#10;&#10;AI-generated content may be incorrect.">
            <a:extLst>
              <a:ext uri="{FF2B5EF4-FFF2-40B4-BE49-F238E27FC236}">
                <a16:creationId xmlns:a16="http://schemas.microsoft.com/office/drawing/2014/main" id="{77001DDF-C8B2-9654-2BCF-84D78FC04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2008" t="29962" r="21306" b="6180"/>
          <a:stretch>
            <a:fillRect/>
          </a:stretch>
        </p:blipFill>
        <p:spPr>
          <a:xfrm>
            <a:off x="4603685" y="1162644"/>
            <a:ext cx="5740464" cy="28957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57F8D-3E80-530B-D5A7-13D50DC97F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83543" y="5440894"/>
            <a:ext cx="361801" cy="559858"/>
          </a:xfrm>
        </p:spPr>
        <p:txBody>
          <a:bodyPr wrap="square" anchor="ctr">
            <a:normAutofit/>
          </a:bodyPr>
          <a:lstStyle/>
          <a:p>
            <a:pPr defTabSz="685800">
              <a:spcAft>
                <a:spcPts val="450"/>
              </a:spcAft>
            </a:pPr>
            <a:fld id="{5DF0AB3B-E46A-4DB2-8ADD-4BB74BFAC334}" type="slidenum">
              <a:rPr lang="en-GB">
                <a:solidFill>
                  <a:srgbClr val="191919"/>
                </a:solidFill>
                <a:latin typeface="Arial"/>
              </a:rPr>
              <a:pPr defTabSz="685800">
                <a:spcAft>
                  <a:spcPts val="450"/>
                </a:spcAft>
              </a:pPr>
              <a:t>12</a:t>
            </a:fld>
            <a:endParaRPr lang="en-GB">
              <a:solidFill>
                <a:srgbClr val="191919"/>
              </a:solidFill>
              <a:latin typeface="Arial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C55AFF3-22EC-25D3-74B3-940BE3D257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48692" y="5572246"/>
            <a:ext cx="6804000" cy="123111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Content Placeholder 7" descr="A logo with text on it&#10;&#10;AI-generated content may be incorrect.">
            <a:extLst>
              <a:ext uri="{FF2B5EF4-FFF2-40B4-BE49-F238E27FC236}">
                <a16:creationId xmlns:a16="http://schemas.microsoft.com/office/drawing/2014/main" id="{7AAFAF26-BC64-663E-59EC-2D29C9AD8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108" y="1085749"/>
            <a:ext cx="2474844" cy="9404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80CADE8-AF8B-8A13-8EEC-13D6E9419D28}"/>
              </a:ext>
            </a:extLst>
          </p:cNvPr>
          <p:cNvSpPr txBox="1"/>
          <p:nvPr/>
        </p:nvSpPr>
        <p:spPr>
          <a:xfrm>
            <a:off x="1772955" y="2348707"/>
            <a:ext cx="2771384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IE" sz="1050">
                <a:solidFill>
                  <a:srgbClr val="191919"/>
                </a:solidFill>
                <a:latin typeface="Arial"/>
              </a:rPr>
              <a:t>Featured Course: </a:t>
            </a:r>
          </a:p>
          <a:p>
            <a:pPr defTabSz="685800"/>
            <a:r>
              <a:rPr lang="en-IE" sz="1050" b="1">
                <a:solidFill>
                  <a:srgbClr val="191919"/>
                </a:solidFill>
                <a:latin typeface="Arial"/>
              </a:rPr>
              <a:t>European Prevention Curriculum (EUPC)</a:t>
            </a:r>
          </a:p>
        </p:txBody>
      </p:sp>
      <p:sp>
        <p:nvSpPr>
          <p:cNvPr id="38" name="Content Placeholder 13">
            <a:extLst>
              <a:ext uri="{FF2B5EF4-FFF2-40B4-BE49-F238E27FC236}">
                <a16:creationId xmlns:a16="http://schemas.microsoft.com/office/drawing/2014/main" id="{2C766494-1AAF-6E1D-2528-46DB860B839E}"/>
              </a:ext>
            </a:extLst>
          </p:cNvPr>
          <p:cNvSpPr txBox="1">
            <a:spLocks/>
          </p:cNvSpPr>
          <p:nvPr/>
        </p:nvSpPr>
        <p:spPr>
          <a:xfrm>
            <a:off x="1772956" y="4091500"/>
            <a:ext cx="7947764" cy="14783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5"/>
              </a:buBlip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450"/>
              </a:spcBef>
              <a:defRPr/>
            </a:pPr>
            <a:r>
              <a:rPr lang="en-IE" sz="1050">
                <a:solidFill>
                  <a:srgbClr val="191919"/>
                </a:solidFill>
                <a:latin typeface="Arial"/>
              </a:rPr>
              <a:t>Driving change since 2021:</a:t>
            </a:r>
          </a:p>
          <a:p>
            <a:pPr marL="216000" lvl="2" indent="-216000" defTabSz="685800">
              <a:spcBef>
                <a:spcPts val="450"/>
              </a:spcBef>
            </a:pPr>
            <a:r>
              <a:rPr lang="en-IE" sz="1050">
                <a:solidFill>
                  <a:srgbClr val="191919"/>
                </a:solidFill>
                <a:latin typeface="Arial"/>
              </a:rPr>
              <a:t>More than 100 professionals trained and 100 currently in training</a:t>
            </a:r>
          </a:p>
          <a:p>
            <a:pPr marL="216000" lvl="2" indent="-216000" defTabSz="685800">
              <a:spcBef>
                <a:spcPts val="450"/>
              </a:spcBef>
            </a:pPr>
            <a:r>
              <a:rPr lang="en-IE" sz="1050">
                <a:solidFill>
                  <a:srgbClr val="191919"/>
                </a:solidFill>
                <a:latin typeface="Arial"/>
              </a:rPr>
              <a:t>5 successful past cohorts and 3 current ones </a:t>
            </a:r>
          </a:p>
          <a:p>
            <a:pPr marL="216000" lvl="2" indent="-216000" defTabSz="685800">
              <a:spcBef>
                <a:spcPts val="450"/>
              </a:spcBef>
            </a:pPr>
            <a:r>
              <a:rPr lang="en-IE" sz="1050">
                <a:solidFill>
                  <a:srgbClr val="191919"/>
                </a:solidFill>
                <a:latin typeface="Arial"/>
              </a:rPr>
              <a:t>Participants representing over 65 countries</a:t>
            </a:r>
          </a:p>
          <a:p>
            <a:pPr marL="216000" lvl="2" indent="-216000" defTabSz="685800">
              <a:spcBef>
                <a:spcPts val="450"/>
              </a:spcBef>
            </a:pPr>
            <a:r>
              <a:rPr lang="en-IE" sz="1050">
                <a:solidFill>
                  <a:srgbClr val="191919"/>
                </a:solidFill>
                <a:latin typeface="Arial"/>
              </a:rPr>
              <a:t>Strengthened skills of participants with 0 to 30 years of prior experience</a:t>
            </a:r>
          </a:p>
          <a:p>
            <a:pPr marL="216000" lvl="2" indent="-216000" defTabSz="685800">
              <a:spcBef>
                <a:spcPts val="450"/>
              </a:spcBef>
            </a:pPr>
            <a:r>
              <a:rPr lang="en-IE" sz="1050">
                <a:solidFill>
                  <a:srgbClr val="191919"/>
                </a:solidFill>
                <a:latin typeface="Arial"/>
              </a:rPr>
              <a:t>Bringing together experts from prevention, public health, policy, education, research, and project leadership fields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B045F6-5821-62E6-2CD0-F34151965AEA}"/>
              </a:ext>
            </a:extLst>
          </p:cNvPr>
          <p:cNvSpPr txBox="1"/>
          <p:nvPr/>
        </p:nvSpPr>
        <p:spPr>
          <a:xfrm>
            <a:off x="1772955" y="2845006"/>
            <a:ext cx="277138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IE" sz="1050" b="1">
                <a:solidFill>
                  <a:srgbClr val="191919"/>
                </a:solidFill>
                <a:latin typeface="Arial"/>
              </a:rPr>
              <a:t>Aim:</a:t>
            </a:r>
            <a:br>
              <a:rPr lang="en-IE" sz="1050">
                <a:solidFill>
                  <a:srgbClr val="191919"/>
                </a:solidFill>
                <a:latin typeface="Arial"/>
              </a:rPr>
            </a:br>
            <a:r>
              <a:rPr lang="en-IE" sz="1050">
                <a:solidFill>
                  <a:srgbClr val="191919"/>
                </a:solidFill>
                <a:latin typeface="Arial"/>
              </a:rPr>
              <a:t>Equip decision-, opinion-, and policymakers with practical skills and knowledge to promote and implement effective, evidence-based prevention strategies at various societal levels.</a:t>
            </a:r>
          </a:p>
        </p:txBody>
      </p:sp>
    </p:spTree>
    <p:extLst>
      <p:ext uri="{BB962C8B-B14F-4D97-AF65-F5344CB8AC3E}">
        <p14:creationId xmlns:p14="http://schemas.microsoft.com/office/powerpoint/2010/main" val="37080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DEB3D-6ED4-FEC3-4E5A-6699A7632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 descr="A map of the world&#10;&#10;AI-generated content may be incorrect.">
            <a:extLst>
              <a:ext uri="{FF2B5EF4-FFF2-40B4-BE49-F238E27FC236}">
                <a16:creationId xmlns:a16="http://schemas.microsoft.com/office/drawing/2014/main" id="{4DE2F5FA-DC67-5CC3-4C8A-78E414A68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2008" t="29962" r="21306" b="6180"/>
          <a:stretch>
            <a:fillRect/>
          </a:stretch>
        </p:blipFill>
        <p:spPr>
          <a:xfrm>
            <a:off x="4603685" y="1162644"/>
            <a:ext cx="5740464" cy="28957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2C12F-8E57-2D78-0692-009890008E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83543" y="5440894"/>
            <a:ext cx="361801" cy="559858"/>
          </a:xfrm>
        </p:spPr>
        <p:txBody>
          <a:bodyPr wrap="square" anchor="ctr">
            <a:normAutofit/>
          </a:bodyPr>
          <a:lstStyle/>
          <a:p>
            <a:pPr defTabSz="685800">
              <a:spcAft>
                <a:spcPts val="450"/>
              </a:spcAft>
            </a:pPr>
            <a:fld id="{5DF0AB3B-E46A-4DB2-8ADD-4BB74BFAC334}" type="slidenum">
              <a:rPr lang="en-GB">
                <a:solidFill>
                  <a:srgbClr val="191919"/>
                </a:solidFill>
                <a:latin typeface="Arial"/>
              </a:rPr>
              <a:pPr defTabSz="685800">
                <a:spcAft>
                  <a:spcPts val="450"/>
                </a:spcAft>
              </a:pPr>
              <a:t>13</a:t>
            </a:fld>
            <a:endParaRPr lang="en-GB">
              <a:solidFill>
                <a:srgbClr val="191919"/>
              </a:solidFill>
              <a:latin typeface="Arial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21511CE-9596-833F-FF78-BB61F68E77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48692" y="5572246"/>
            <a:ext cx="6804000" cy="123111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Content Placeholder 7" descr="A logo with text on it&#10;&#10;AI-generated content may be incorrect.">
            <a:extLst>
              <a:ext uri="{FF2B5EF4-FFF2-40B4-BE49-F238E27FC236}">
                <a16:creationId xmlns:a16="http://schemas.microsoft.com/office/drawing/2014/main" id="{3B6512F1-1D8A-9567-9FA8-E0441A5B8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108" y="1085749"/>
            <a:ext cx="2474844" cy="940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4E02C4-01A9-5F8E-B2A3-EF8803526827}"/>
              </a:ext>
            </a:extLst>
          </p:cNvPr>
          <p:cNvSpPr txBox="1"/>
          <p:nvPr/>
        </p:nvSpPr>
        <p:spPr>
          <a:xfrm>
            <a:off x="1934292" y="2900206"/>
            <a:ext cx="3939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err="1"/>
              <a:t>Forthcoming</a:t>
            </a:r>
            <a:r>
              <a:rPr lang="pt-PT"/>
              <a:t> modules on futures </a:t>
            </a:r>
            <a:r>
              <a:rPr lang="pt-PT" err="1"/>
              <a:t>exercises</a:t>
            </a:r>
            <a:r>
              <a:rPr lang="pt-PT"/>
              <a:t>;</a:t>
            </a:r>
          </a:p>
          <a:p>
            <a:endParaRPr lang="pt-PT"/>
          </a:p>
          <a:p>
            <a:r>
              <a:rPr lang="pt-PT" err="1"/>
              <a:t>Sharing</a:t>
            </a:r>
            <a:r>
              <a:rPr lang="pt-PT"/>
              <a:t> </a:t>
            </a:r>
            <a:r>
              <a:rPr lang="pt-PT" err="1"/>
              <a:t>responsibility</a:t>
            </a:r>
            <a:r>
              <a:rPr lang="pt-PT"/>
              <a:t> of Prevention </a:t>
            </a:r>
            <a:r>
              <a:rPr lang="pt-PT" err="1"/>
              <a:t>with</a:t>
            </a:r>
            <a:r>
              <a:rPr lang="pt-PT"/>
              <a:t> </a:t>
            </a:r>
            <a:r>
              <a:rPr lang="pt-PT" err="1"/>
              <a:t>law</a:t>
            </a:r>
            <a:r>
              <a:rPr lang="pt-PT"/>
              <a:t> </a:t>
            </a:r>
            <a:r>
              <a:rPr lang="pt-PT" err="1"/>
              <a:t>enforcement</a:t>
            </a:r>
            <a:r>
              <a:rPr lang="pt-PT"/>
              <a:t> </a:t>
            </a:r>
            <a:r>
              <a:rPr lang="pt-PT" err="1"/>
              <a:t>professionals</a:t>
            </a:r>
            <a:r>
              <a:rPr lang="pt-PT"/>
              <a:t>;</a:t>
            </a:r>
          </a:p>
          <a:p>
            <a:endParaRPr lang="pt-PT"/>
          </a:p>
          <a:p>
            <a:r>
              <a:rPr lang="pt-PT" err="1"/>
              <a:t>Managing</a:t>
            </a:r>
            <a:r>
              <a:rPr lang="pt-PT"/>
              <a:t> </a:t>
            </a:r>
            <a:r>
              <a:rPr lang="pt-PT" err="1"/>
              <a:t>co-morbidity</a:t>
            </a:r>
            <a:r>
              <a:rPr lang="pt-PT"/>
              <a:t> and dual </a:t>
            </a:r>
            <a:r>
              <a:rPr lang="pt-PT" err="1"/>
              <a:t>diagnosis</a:t>
            </a:r>
            <a:r>
              <a:rPr lang="pt-PT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0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0" y="431800"/>
            <a:ext cx="3969544" cy="1111250"/>
          </a:xfrm>
        </p:spPr>
        <p:txBody>
          <a:bodyPr anchor="t">
            <a:normAutofit fontScale="90000"/>
          </a:bodyPr>
          <a:lstStyle/>
          <a:p>
            <a:r>
              <a:rPr lang="pt-PT" err="1"/>
              <a:t>Join</a:t>
            </a:r>
            <a:r>
              <a:rPr lang="pt-PT"/>
              <a:t> </a:t>
            </a:r>
            <a:r>
              <a:rPr lang="pt-PT" err="1"/>
              <a:t>our</a:t>
            </a:r>
            <a:r>
              <a:rPr lang="pt-PT"/>
              <a:t> Winter and Summer School 2026</a:t>
            </a:r>
            <a:endParaRPr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4ECD92F-DECF-463F-99FD-ED9D2C5F6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83543" y="6111527"/>
            <a:ext cx="361801" cy="7464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DF0AB3B-E46A-4DB2-8ADD-4BB74BFAC334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6419850" y="184150"/>
            <a:ext cx="4076700" cy="64452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  <a:defRPr sz="1800"/>
            </a:pPr>
            <a:r>
              <a:rPr lang="pt-PT" sz="1500" err="1"/>
              <a:t>Started</a:t>
            </a:r>
            <a:r>
              <a:rPr lang="pt-PT" sz="1500"/>
              <a:t> in 2011</a:t>
            </a:r>
          </a:p>
          <a:p>
            <a:pPr>
              <a:lnSpc>
                <a:spcPct val="90000"/>
              </a:lnSpc>
              <a:spcAft>
                <a:spcPts val="1000"/>
              </a:spcAft>
              <a:defRPr sz="1800"/>
            </a:pPr>
            <a:r>
              <a:rPr lang="pt-PT" sz="1500" err="1"/>
              <a:t>Providing</a:t>
            </a:r>
            <a:r>
              <a:rPr lang="pt-PT" sz="1500"/>
              <a:t> 6 </a:t>
            </a:r>
            <a:r>
              <a:rPr lang="pt-PT" sz="1500" err="1"/>
              <a:t>Academic</a:t>
            </a:r>
            <a:r>
              <a:rPr lang="pt-PT" sz="1500"/>
              <a:t> </a:t>
            </a:r>
            <a:r>
              <a:rPr lang="pt-PT" sz="1500" err="1"/>
              <a:t>Credits</a:t>
            </a:r>
            <a:r>
              <a:rPr lang="pt-PT" sz="1500"/>
              <a:t>;</a:t>
            </a:r>
          </a:p>
          <a:p>
            <a:pPr>
              <a:lnSpc>
                <a:spcPct val="90000"/>
              </a:lnSpc>
              <a:spcAft>
                <a:spcPts val="1000"/>
              </a:spcAft>
              <a:defRPr sz="1800"/>
            </a:pPr>
            <a:r>
              <a:rPr lang="pt-PT" sz="1500" err="1"/>
              <a:t>Welcoming</a:t>
            </a:r>
            <a:r>
              <a:rPr lang="pt-PT" sz="1500"/>
              <a:t> </a:t>
            </a:r>
            <a:r>
              <a:rPr lang="pt-PT" sz="1500" err="1"/>
              <a:t>professionals</a:t>
            </a:r>
            <a:r>
              <a:rPr lang="pt-PT" sz="1500"/>
              <a:t> </a:t>
            </a:r>
            <a:r>
              <a:rPr lang="pt-PT" sz="1500" err="1"/>
              <a:t>from</a:t>
            </a:r>
            <a:r>
              <a:rPr lang="pt-PT" sz="1500"/>
              <a:t> 70 </a:t>
            </a:r>
            <a:r>
              <a:rPr lang="pt-PT" sz="1500" err="1"/>
              <a:t>world</a:t>
            </a:r>
            <a:r>
              <a:rPr lang="pt-PT" sz="1500"/>
              <a:t> countries</a:t>
            </a:r>
          </a:p>
          <a:p>
            <a:pPr>
              <a:lnSpc>
                <a:spcPct val="90000"/>
              </a:lnSpc>
              <a:spcAft>
                <a:spcPts val="1000"/>
              </a:spcAft>
              <a:defRPr sz="1800"/>
            </a:pPr>
            <a:r>
              <a:rPr lang="pt-PT" sz="1500" err="1"/>
              <a:t>Over</a:t>
            </a:r>
            <a:r>
              <a:rPr lang="pt-PT" sz="1500"/>
              <a:t> 1000 </a:t>
            </a:r>
            <a:r>
              <a:rPr lang="pt-PT" sz="1500" err="1"/>
              <a:t>professionals</a:t>
            </a:r>
            <a:r>
              <a:rPr lang="pt-PT" sz="1500"/>
              <a:t> </a:t>
            </a:r>
            <a:r>
              <a:rPr lang="pt-PT" sz="1500" err="1"/>
              <a:t>trained</a:t>
            </a:r>
            <a:endParaRPr lang="pt-PT" sz="1500"/>
          </a:p>
          <a:p>
            <a:pPr>
              <a:lnSpc>
                <a:spcPct val="90000"/>
              </a:lnSpc>
              <a:spcAft>
                <a:spcPts val="1000"/>
              </a:spcAft>
              <a:defRPr sz="1800"/>
            </a:pPr>
            <a:r>
              <a:rPr lang="pt-PT" sz="1500" err="1"/>
              <a:t>Lively</a:t>
            </a:r>
            <a:r>
              <a:rPr lang="pt-PT" sz="1500"/>
              <a:t> </a:t>
            </a:r>
            <a:r>
              <a:rPr lang="pt-PT" sz="1500" err="1"/>
              <a:t>alumni</a:t>
            </a:r>
            <a:r>
              <a:rPr lang="pt-PT" sz="1500"/>
              <a:t> </a:t>
            </a:r>
            <a:r>
              <a:rPr lang="pt-PT" sz="1500" err="1"/>
              <a:t>community</a:t>
            </a:r>
            <a:endParaRPr lang="pt-PT" sz="1500"/>
          </a:p>
          <a:p>
            <a:pPr>
              <a:lnSpc>
                <a:spcPct val="90000"/>
              </a:lnSpc>
              <a:spcAft>
                <a:spcPts val="1000"/>
              </a:spcAft>
              <a:defRPr sz="1800"/>
            </a:pPr>
            <a:r>
              <a:rPr lang="pt-PT" sz="1500"/>
              <a:t>2026 </a:t>
            </a:r>
            <a:r>
              <a:rPr lang="en-GB" sz="1500"/>
              <a:t>Winter School dates: </a:t>
            </a:r>
          </a:p>
          <a:p>
            <a:pPr>
              <a:lnSpc>
                <a:spcPct val="90000"/>
              </a:lnSpc>
              <a:spcAft>
                <a:spcPts val="1000"/>
              </a:spcAft>
              <a:defRPr sz="1800"/>
            </a:pPr>
            <a:r>
              <a:rPr lang="en-GB" sz="1500"/>
              <a:t>23rd of February 6 of March 2026</a:t>
            </a:r>
            <a:br>
              <a:rPr lang="en-GB" sz="1500"/>
            </a:br>
            <a:r>
              <a:rPr lang="en-GB" sz="1500"/>
              <a:t>Early bird 30 October until 31st December 2025</a:t>
            </a:r>
          </a:p>
          <a:p>
            <a:pPr>
              <a:lnSpc>
                <a:spcPct val="90000"/>
              </a:lnSpc>
              <a:spcAft>
                <a:spcPts val="1000"/>
              </a:spcAft>
              <a:defRPr sz="1800"/>
            </a:pPr>
            <a:br>
              <a:rPr lang="en-GB" sz="1500"/>
            </a:br>
            <a:r>
              <a:rPr lang="en-GB" sz="1500"/>
              <a:t>Registrations until 16 of February 2026</a:t>
            </a:r>
            <a:br>
              <a:rPr lang="en-GB" sz="1500"/>
            </a:br>
            <a:r>
              <a:rPr lang="en-GB" sz="1500"/>
              <a:t>Theme: The Role of Social Networks in Health and Social Responses to Drugs</a:t>
            </a:r>
          </a:p>
          <a:p>
            <a:pPr>
              <a:lnSpc>
                <a:spcPct val="90000"/>
              </a:lnSpc>
              <a:spcAft>
                <a:spcPts val="1000"/>
              </a:spcAft>
              <a:defRPr sz="1800"/>
            </a:pPr>
            <a:br>
              <a:rPr lang="en-GB" sz="1500"/>
            </a:br>
            <a:r>
              <a:rPr lang="en-GB" sz="1500"/>
              <a:t>Summer School dates: </a:t>
            </a:r>
          </a:p>
          <a:p>
            <a:pPr>
              <a:lnSpc>
                <a:spcPct val="90000"/>
              </a:lnSpc>
              <a:spcAft>
                <a:spcPts val="1000"/>
              </a:spcAft>
              <a:defRPr sz="1800"/>
            </a:pPr>
            <a:r>
              <a:rPr lang="en-GB" sz="1500"/>
              <a:t>22 June- 3 of July 2026</a:t>
            </a:r>
            <a:br>
              <a:rPr lang="en-GB" sz="1500"/>
            </a:br>
            <a:r>
              <a:rPr lang="en-GB" sz="1500"/>
              <a:t>Early birds 30 October –31st of March 2026</a:t>
            </a:r>
            <a:br>
              <a:rPr lang="en-GB" sz="1500"/>
            </a:br>
            <a:r>
              <a:rPr lang="en-GB" sz="1500"/>
              <a:t>Registrations until 38th of June 2026</a:t>
            </a:r>
            <a:br>
              <a:rPr lang="en-GB" sz="1500"/>
            </a:br>
            <a:r>
              <a:rPr lang="en-GB" sz="1500"/>
              <a:t>Theme: From Awareness to Action: A Whole-of-Society Approach to Drugs</a:t>
            </a:r>
            <a:endParaRPr lang="pt-PT" sz="150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E70B9B-DF94-063F-7E93-31F7B73666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19850" y="6327698"/>
            <a:ext cx="3240000" cy="123111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857470-7A60-B95D-9403-2C89CE6CB164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2"/>
          <a:srcRect l="10284" r="17216" b="-2"/>
          <a:stretch>
            <a:fillRect/>
          </a:stretch>
        </p:blipFill>
        <p:spPr>
          <a:xfrm>
            <a:off x="1847850" y="1930401"/>
            <a:ext cx="3924300" cy="40544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B133716-5F94-7B30-F241-0480065424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9389" y="6111525"/>
            <a:ext cx="482401" cy="7464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1669E32-32DF-2080-0C7A-4D3E344449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6256" y="6327696"/>
            <a:ext cx="9072000" cy="123111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BD61C-8C6C-A499-54BF-44C96119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1183" r="1" b="1"/>
          <a:stretch>
            <a:fillRect/>
          </a:stretch>
        </p:blipFill>
        <p:spPr>
          <a:xfrm>
            <a:off x="7063733" y="1240403"/>
            <a:ext cx="3487738" cy="421583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20" y="407193"/>
            <a:ext cx="8496300" cy="1111250"/>
          </a:xfrm>
        </p:spPr>
        <p:txBody>
          <a:bodyPr anchor="t">
            <a:normAutofit/>
          </a:bodyPr>
          <a:lstStyle/>
          <a:p>
            <a:r>
              <a:rPr lang="en-IE" dirty="0"/>
              <a:t>Follow our monthly webinars – </a:t>
            </a:r>
            <a:br>
              <a:rPr lang="en-IE" dirty="0"/>
            </a:br>
            <a:r>
              <a:rPr lang="en-IE" dirty="0"/>
              <a:t>over 150000 participants</a:t>
            </a:r>
          </a:p>
        </p:txBody>
      </p:sp>
      <p:sp>
        <p:nvSpPr>
          <p:cNvPr id="13" name="Date Placeholder 3" hidden="1">
            <a:extLst>
              <a:ext uri="{FF2B5EF4-FFF2-40B4-BE49-F238E27FC236}">
                <a16:creationId xmlns:a16="http://schemas.microsoft.com/office/drawing/2014/main" id="{41F9FE71-46A2-8C01-A836-0AD961010FB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847851" y="137543"/>
            <a:ext cx="752475" cy="153888"/>
          </a:xfrm>
        </p:spPr>
        <p:txBody>
          <a:bodyPr/>
          <a:lstStyle/>
          <a:p>
            <a:pPr>
              <a:spcAft>
                <a:spcPts val="600"/>
              </a:spcAft>
            </a:pPr>
            <a:fld id="{8903C907-288B-4BF7-9202-8C3D61CB9727}" type="datetime1">
              <a:rPr lang="en-US" smtClean="0"/>
              <a:pPr>
                <a:spcAft>
                  <a:spcPts val="600"/>
                </a:spcAft>
              </a:pPr>
              <a:t>12/5/2025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A6C7CB3-4390-1E28-5A98-C8BE5F097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2631" y="1857797"/>
            <a:ext cx="4601375" cy="4028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A611B-0D93-4391-9888-13EFC5DB3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2195512"/>
            <a:ext cx="5292725" cy="111125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EUDA Health and Social Responses Newsletter</a:t>
            </a:r>
            <a:r>
              <a:rPr lang="en-IE" dirty="0"/>
              <a:t>_en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06972-494E-47F0-BE2D-FFBCA775C1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7E6CD4F-EAAE-4084-8FDD-E99415EC177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1725312" y="2055527"/>
            <a:ext cx="2642202" cy="250247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E6E59-1CC9-428F-8E91-057B792C2A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559552" y="3429000"/>
            <a:ext cx="5232400" cy="1128997"/>
          </a:xfrm>
        </p:spPr>
        <p:txBody>
          <a:bodyPr/>
          <a:lstStyle/>
          <a:p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Scan the QR-Code to stay updated on all matters regarding our Best Practice Portal, the X-Change Database, and much more!</a:t>
            </a:r>
          </a:p>
          <a:p>
            <a:endParaRPr lang="en-IE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2AEE68-C1E1-90AD-5B6C-25F4AB8A14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1" y="3600823"/>
            <a:ext cx="5880100" cy="809252"/>
          </a:xfrm>
        </p:spPr>
        <p:txBody>
          <a:bodyPr/>
          <a:lstStyle/>
          <a:p>
            <a:r>
              <a:rPr lang="en-US" dirty="0"/>
              <a:t>Acting today, anticipating tomorrow.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60B5F-2EDD-2537-43C0-C946C12A0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930400"/>
            <a:ext cx="5880100" cy="1504247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191A95-63DB-7F61-BD7B-94BAEB9D96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801" y="4774876"/>
            <a:ext cx="5880100" cy="184666"/>
          </a:xfrm>
        </p:spPr>
        <p:txBody>
          <a:bodyPr/>
          <a:lstStyle/>
          <a:p>
            <a:r>
              <a:rPr lang="en-US" dirty="0"/>
              <a:t>For more information please contact: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ABE085-DD91-BA35-D841-0D9F51D0FC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Marica Ferri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161D5D-9872-EE34-68E9-0297EBC5A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Marica.ferri@euda.europa.eu</a:t>
            </a:r>
          </a:p>
        </p:txBody>
      </p:sp>
    </p:spTree>
    <p:extLst>
      <p:ext uri="{BB962C8B-B14F-4D97-AF65-F5344CB8AC3E}">
        <p14:creationId xmlns:p14="http://schemas.microsoft.com/office/powerpoint/2010/main" val="21919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431800"/>
            <a:ext cx="5292725" cy="111125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 kern="1200"/>
              <a:t>Where are we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3A1DBAA-AE12-FB6D-675D-7C9D5CC4C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9389" y="6111525"/>
            <a:ext cx="482401" cy="7464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DF0AB3B-E46A-4DB2-8ADD-4BB74BFAC334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C7E8B-A2D9-A36C-2557-7F8C271BAE1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92189" y="1602815"/>
            <a:ext cx="5232400" cy="4021667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Today’s Drugs Field: A New Level of Complexity		</a:t>
            </a:r>
          </a:p>
          <a:p>
            <a:r>
              <a:rPr lang="en-IE" b="0" dirty="0">
                <a:solidFill>
                  <a:schemeClr val="bg1"/>
                </a:solidFill>
              </a:rPr>
              <a:t>New substances	</a:t>
            </a:r>
          </a:p>
          <a:p>
            <a:r>
              <a:rPr lang="en-IE" b="0" dirty="0">
                <a:solidFill>
                  <a:schemeClr val="bg1"/>
                </a:solidFill>
              </a:rPr>
              <a:t>Diversified trafficking routes and technologies;</a:t>
            </a:r>
          </a:p>
          <a:p>
            <a:r>
              <a:rPr lang="en-IE" b="0" dirty="0">
                <a:solidFill>
                  <a:schemeClr val="bg1"/>
                </a:solidFill>
              </a:rPr>
              <a:t>New actors and networks dynamics;</a:t>
            </a:r>
          </a:p>
          <a:p>
            <a:r>
              <a:rPr lang="en-IE" b="0" dirty="0">
                <a:solidFill>
                  <a:schemeClr val="bg1"/>
                </a:solidFill>
              </a:rPr>
              <a:t>Changing patterns of use</a:t>
            </a:r>
          </a:p>
          <a:p>
            <a:r>
              <a:rPr lang="en-IE" b="0" dirty="0">
                <a:solidFill>
                  <a:schemeClr val="bg1"/>
                </a:solidFill>
              </a:rPr>
              <a:t>Different groups, different needs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8BA309E-DE28-F282-183F-86D68219C3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27800" y="6327696"/>
            <a:ext cx="4320000" cy="12311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1A6E739-3EA7-59F3-F9A6-02B530120BB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227864" y="1689019"/>
            <a:ext cx="5292725" cy="4638677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tx1"/>
                </a:solidFill>
              </a:rPr>
              <a:t>What This Means: Fragmented responses no longer work</a:t>
            </a:r>
          </a:p>
          <a:p>
            <a:r>
              <a:rPr lang="en-IE" b="0" dirty="0">
                <a:solidFill>
                  <a:schemeClr val="tx1"/>
                </a:solidFill>
              </a:rPr>
              <a:t>Boundaries between prevention, treatment, harm reduction, reintegration have blurred;</a:t>
            </a:r>
          </a:p>
          <a:p>
            <a:r>
              <a:rPr lang="en-IE" b="0" dirty="0">
                <a:solidFill>
                  <a:schemeClr val="tx1"/>
                </a:solidFill>
              </a:rPr>
              <a:t>We must build integrated, multidisciplinary expertise	</a:t>
            </a:r>
          </a:p>
          <a:p>
            <a:r>
              <a:rPr lang="en-IE" b="0" dirty="0">
                <a:solidFill>
                  <a:schemeClr val="tx1"/>
                </a:solidFill>
              </a:rPr>
              <a:t>And connect evidence, policy and practice in real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801" y="1173752"/>
            <a:ext cx="5881687" cy="45104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defRPr sz="1800">
                <a:latin typeface="Arial"/>
              </a:defRPr>
            </a:pPr>
            <a:endParaRPr lang="en-GB" sz="15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05E83-6014-FA65-1571-4A977C49E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itting outside">
            <a:extLst>
              <a:ext uri="{FF2B5EF4-FFF2-40B4-BE49-F238E27FC236}">
                <a16:creationId xmlns:a16="http://schemas.microsoft.com/office/drawing/2014/main" id="{116134E8-3838-7600-8D0E-B1693C8FF9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699" r="19956" b="12277"/>
          <a:stretch>
            <a:fillRect/>
          </a:stretch>
        </p:blipFill>
        <p:spPr>
          <a:xfrm>
            <a:off x="6375042" y="1059465"/>
            <a:ext cx="5288566" cy="47390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FECD26-37C5-691B-6F74-FDDD32809C86}"/>
              </a:ext>
            </a:extLst>
          </p:cNvPr>
          <p:cNvSpPr txBox="1"/>
          <p:nvPr/>
        </p:nvSpPr>
        <p:spPr>
          <a:xfrm>
            <a:off x="431801" y="1173752"/>
            <a:ext cx="5881687" cy="451049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defRPr sz="1800">
                <a:latin typeface="Arial"/>
              </a:defRPr>
            </a:pPr>
            <a:endParaRPr lang="en-GB" sz="1500" b="1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defRPr sz="1800">
                <a:latin typeface="Arial"/>
              </a:defRPr>
            </a:pPr>
            <a:r>
              <a:rPr lang="en-GB" sz="2000" b="1" dirty="0"/>
              <a:t>We aim to deliver people-centred solutions, </a:t>
            </a:r>
            <a:r>
              <a:rPr lang="en-GB" sz="2000" dirty="0"/>
              <a:t>recognising that individuals naturally move across needs — from prevention to harm reduction, treatment, and social reintegration.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defRPr sz="1800">
                <a:latin typeface="Arial"/>
              </a:defRPr>
            </a:pPr>
            <a:r>
              <a:rPr lang="en-GB" sz="2000" b="1" dirty="0"/>
              <a:t>HSR is a continuum, not a set of isolated interventions</a:t>
            </a:r>
            <a:r>
              <a:rPr lang="en-GB" sz="2000" dirty="0"/>
              <a:t>. It’s a </a:t>
            </a:r>
            <a:r>
              <a:rPr lang="en-GB" sz="2000" b="1" dirty="0"/>
              <a:t>whole-of-society response </a:t>
            </a:r>
            <a:r>
              <a:rPr lang="en-GB" sz="2000" dirty="0"/>
              <a:t>that includes health, security, education, and even culture and entertainment.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defRPr sz="1800">
                <a:latin typeface="Arial"/>
              </a:defRPr>
            </a:pPr>
            <a:r>
              <a:rPr lang="en-GB" sz="2000" dirty="0"/>
              <a:t>To support this, we see HSR as a package of interventions and </a:t>
            </a:r>
            <a:r>
              <a:rPr lang="en-GB" sz="2000" b="1" dirty="0"/>
              <a:t>mutual referring and common learning.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defRPr sz="1800">
                <a:latin typeface="Arial"/>
              </a:defRPr>
            </a:pPr>
            <a:endParaRPr lang="en-GB" sz="2000" b="1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000"/>
              </a:spcAft>
              <a:defRPr sz="1800">
                <a:latin typeface="Arial"/>
              </a:defRPr>
            </a:pPr>
            <a:r>
              <a:rPr lang="en-GB" sz="2000" b="1" dirty="0"/>
              <a:t>Our sector acts as a hub — connecting people, practices, and systems to meet real-world needs.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2FFDB9E-DDCF-FBC1-9D1A-73939243E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9389" y="6111525"/>
            <a:ext cx="482401" cy="746477"/>
          </a:xfrm>
        </p:spPr>
        <p:txBody>
          <a:bodyPr/>
          <a:lstStyle/>
          <a:p>
            <a:pPr>
              <a:spcAft>
                <a:spcPts val="600"/>
              </a:spcAft>
            </a:pPr>
            <a:fld id="{5DF0AB3B-E46A-4DB2-8ADD-4BB74BFAC334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3734C51-BA6E-6B89-D0F5-975AA14736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3714" y="6327696"/>
            <a:ext cx="4521600" cy="12311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5BCE7-34EA-6E08-09BE-4F11D42A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0774916" cy="111125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sz="3300" b="1" kern="1200" dirty="0">
                <a:latin typeface="+mj-lt"/>
                <a:ea typeface="+mj-ea"/>
                <a:cs typeface="+mj-cs"/>
              </a:rPr>
              <a:t>Vision for Health and Social Responses (HSR)</a:t>
            </a:r>
          </a:p>
        </p:txBody>
      </p:sp>
    </p:spTree>
    <p:extLst>
      <p:ext uri="{BB962C8B-B14F-4D97-AF65-F5344CB8AC3E}">
        <p14:creationId xmlns:p14="http://schemas.microsoft.com/office/powerpoint/2010/main" val="4587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431800"/>
            <a:ext cx="5292725" cy="111125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 kern="1200" dirty="0"/>
              <a:t>Who We Serve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59A0F002-A36E-7258-E23E-04BD50FEB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9389" y="6111525"/>
            <a:ext cx="482401" cy="7464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DF0AB3B-E46A-4DB2-8ADD-4BB74BFAC334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13FF0B9-10EE-0529-12D5-C3B8D003E4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27800" y="6327696"/>
            <a:ext cx="4320000" cy="123111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296A82B6-C293-18CB-219A-808A0A7C514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54011" y="1401762"/>
            <a:ext cx="5665789" cy="4054476"/>
          </a:xfrm>
        </p:spPr>
        <p:txBody>
          <a:bodyPr>
            <a:normAutofit/>
          </a:bodyPr>
          <a:lstStyle/>
          <a:p>
            <a:r>
              <a:rPr lang="en-US" sz="2800" b="0" dirty="0"/>
              <a:t>We are a service with a 360-degree client base. </a:t>
            </a:r>
          </a:p>
          <a:p>
            <a:r>
              <a:rPr lang="en-US" sz="2800" b="0" dirty="0"/>
              <a:t>Who are our clients/partners/stakeholders?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6E7A22-D591-08D6-612D-76320FCF370A}"/>
              </a:ext>
            </a:extLst>
          </p:cNvPr>
          <p:cNvSpPr txBox="1"/>
          <p:nvPr/>
        </p:nvSpPr>
        <p:spPr>
          <a:xfrm>
            <a:off x="6311900" y="71562"/>
            <a:ext cx="559915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Professionals</a:t>
            </a:r>
            <a:r>
              <a:rPr lang="pt-PT" dirty="0"/>
              <a:t> inside and outside the EUDA (evidence, research-synthesis, best and innovative practices and training):</a:t>
            </a:r>
          </a:p>
          <a:p>
            <a:endParaRPr lang="pt-PT" dirty="0"/>
          </a:p>
          <a:p>
            <a:r>
              <a:rPr lang="en-GB" b="1" dirty="0"/>
              <a:t>Community leaders and decision makers </a:t>
            </a:r>
            <a:r>
              <a:rPr lang="en-GB" dirty="0"/>
              <a:t>(evidence for action, quality standards, training and implementation science)</a:t>
            </a:r>
          </a:p>
          <a:p>
            <a:endParaRPr lang="en-GB" dirty="0"/>
          </a:p>
          <a:p>
            <a:r>
              <a:rPr lang="en-GB" b="1" dirty="0"/>
              <a:t>Policy makers</a:t>
            </a:r>
            <a:r>
              <a:rPr lang="en-GB" dirty="0"/>
              <a:t>: (training, knowledge exchanges, briefing,  discussion fora);</a:t>
            </a:r>
          </a:p>
          <a:p>
            <a:endParaRPr lang="en-GB" dirty="0"/>
          </a:p>
          <a:p>
            <a:r>
              <a:rPr lang="en-GB" b="1" dirty="0"/>
              <a:t>Professionals and Scholars</a:t>
            </a:r>
            <a:r>
              <a:rPr lang="en-GB" dirty="0"/>
              <a:t>: (quality standards, guidelines, training, winter and summer schools);</a:t>
            </a:r>
          </a:p>
          <a:p>
            <a:endParaRPr lang="en-GB" dirty="0"/>
          </a:p>
          <a:p>
            <a:r>
              <a:rPr lang="en-GB" b="1" dirty="0"/>
              <a:t>NGOs:</a:t>
            </a:r>
            <a:r>
              <a:rPr lang="en-GB" dirty="0"/>
              <a:t> (learning experience and online conversations)</a:t>
            </a:r>
          </a:p>
          <a:p>
            <a:endParaRPr lang="en-GB" dirty="0"/>
          </a:p>
          <a:p>
            <a:r>
              <a:rPr lang="en-GB" b="1" dirty="0"/>
              <a:t>People who use substances and CSO</a:t>
            </a:r>
            <a:r>
              <a:rPr lang="en-GB" dirty="0"/>
              <a:t>, partnership engagement in training, discussions and publications.</a:t>
            </a:r>
          </a:p>
          <a:p>
            <a:endParaRPr lang="en-GB" dirty="0"/>
          </a:p>
          <a:p>
            <a:r>
              <a:rPr lang="en-GB" b="1" dirty="0"/>
              <a:t>General public</a:t>
            </a:r>
            <a:r>
              <a:rPr lang="en-GB" dirty="0"/>
              <a:t>: webinars, survey consultations, publications;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03D640B-5406-722D-07A0-BF0ABCAAB0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2" t="9507" r="1799" b="2724"/>
          <a:stretch>
            <a:fillRect/>
          </a:stretch>
        </p:blipFill>
        <p:spPr>
          <a:xfrm>
            <a:off x="500933" y="3896139"/>
            <a:ext cx="5007116" cy="2782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B5D3901-C8C6-56EA-315A-2B3CB469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292725" cy="1111250"/>
          </a:xfrm>
        </p:spPr>
        <p:txBody>
          <a:bodyPr/>
          <a:lstStyle/>
          <a:p>
            <a:r>
              <a:rPr lang="en-US" dirty="0"/>
              <a:t>Mission and core areas of work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1E066AA-97EC-FD26-FC38-1858CA1347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9389" y="6111525"/>
            <a:ext cx="482401" cy="7464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DF0AB3B-E46A-4DB2-8ADD-4BB74BFAC334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D2B18472-7FD2-B7C4-BC96-25CF6FA800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1962" y="1885195"/>
            <a:ext cx="5232400" cy="1690254"/>
          </a:xfrm>
        </p:spPr>
        <p:txBody>
          <a:bodyPr>
            <a:normAutofit/>
          </a:bodyPr>
          <a:lstStyle/>
          <a:p>
            <a:r>
              <a:rPr lang="en-IE" sz="1600" dirty="0"/>
              <a:t>        Mission:</a:t>
            </a:r>
          </a:p>
          <a:p>
            <a:pPr algn="just"/>
            <a:r>
              <a:rPr lang="en-IE" sz="1600" b="0" dirty="0"/>
              <a:t>To support evidence-based responses to drug-related challenges by providing timely, high-quality scientific knowledge, sharing best practices, and offering implementation support across the EU and beyond.</a:t>
            </a:r>
            <a:endParaRPr lang="en-US" sz="1600" b="0" dirty="0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C04D17FE-25AC-5D72-0B91-298CCE104CC5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243858748"/>
              </p:ext>
            </p:extLst>
          </p:nvPr>
        </p:nvGraphicFramePr>
        <p:xfrm>
          <a:off x="7024046" y="431800"/>
          <a:ext cx="4255343" cy="5553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Graphic 20" descr="Bullseye with solid fill">
            <a:extLst>
              <a:ext uri="{FF2B5EF4-FFF2-40B4-BE49-F238E27FC236}">
                <a16:creationId xmlns:a16="http://schemas.microsoft.com/office/drawing/2014/main" id="{B11BD046-75AC-4F08-AC80-82635AA30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1800" y="1818317"/>
            <a:ext cx="396000" cy="396000"/>
          </a:xfrm>
          <a:prstGeom prst="rect">
            <a:avLst/>
          </a:prstGeom>
        </p:spPr>
      </p:pic>
      <p:pic>
        <p:nvPicPr>
          <p:cNvPr id="24" name="Graphic 23" descr="Megaphone with solid fill">
            <a:extLst>
              <a:ext uri="{FF2B5EF4-FFF2-40B4-BE49-F238E27FC236}">
                <a16:creationId xmlns:a16="http://schemas.microsoft.com/office/drawing/2014/main" id="{FA7DABEA-EC60-FA32-92E2-8E4E53E63B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9691" y="735425"/>
            <a:ext cx="504000" cy="504000"/>
          </a:xfrm>
          <a:prstGeom prst="rect">
            <a:avLst/>
          </a:prstGeom>
        </p:spPr>
      </p:pic>
      <p:pic>
        <p:nvPicPr>
          <p:cNvPr id="28" name="Graphic 27" descr="Alterations &amp; Tailoring with solid fill">
            <a:extLst>
              <a:ext uri="{FF2B5EF4-FFF2-40B4-BE49-F238E27FC236}">
                <a16:creationId xmlns:a16="http://schemas.microsoft.com/office/drawing/2014/main" id="{F267C36C-1349-1F0C-995E-57C640A85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330174" y="4457176"/>
            <a:ext cx="504000" cy="504000"/>
          </a:xfrm>
          <a:prstGeom prst="rect">
            <a:avLst/>
          </a:prstGeom>
        </p:spPr>
      </p:pic>
      <p:pic>
        <p:nvPicPr>
          <p:cNvPr id="30" name="Graphic 29" descr="Architecture with solid fill">
            <a:extLst>
              <a:ext uri="{FF2B5EF4-FFF2-40B4-BE49-F238E27FC236}">
                <a16:creationId xmlns:a16="http://schemas.microsoft.com/office/drawing/2014/main" id="{74B6D876-D7D7-0F7A-AC80-FEAB8D3604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330174" y="2954423"/>
            <a:ext cx="504000" cy="504000"/>
          </a:xfrm>
          <a:prstGeom prst="rect">
            <a:avLst/>
          </a:prstGeom>
        </p:spPr>
      </p:pic>
      <p:pic>
        <p:nvPicPr>
          <p:cNvPr id="32" name="Graphic 31" descr="Handshake with solid fill">
            <a:extLst>
              <a:ext uri="{FF2B5EF4-FFF2-40B4-BE49-F238E27FC236}">
                <a16:creationId xmlns:a16="http://schemas.microsoft.com/office/drawing/2014/main" id="{C3C32DBA-E649-3D5D-096E-7F55B6F45C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49691" y="5181771"/>
            <a:ext cx="504000" cy="504000"/>
          </a:xfrm>
          <a:prstGeom prst="rect">
            <a:avLst/>
          </a:prstGeom>
        </p:spPr>
      </p:pic>
      <p:pic>
        <p:nvPicPr>
          <p:cNvPr id="34" name="Graphic 33" descr="Cycle with people with solid fill">
            <a:extLst>
              <a:ext uri="{FF2B5EF4-FFF2-40B4-BE49-F238E27FC236}">
                <a16:creationId xmlns:a16="http://schemas.microsoft.com/office/drawing/2014/main" id="{9922F7C8-2E4F-A929-BCC1-B6CFD59DCE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49691" y="1486136"/>
            <a:ext cx="504000" cy="504000"/>
          </a:xfrm>
          <a:prstGeom prst="rect">
            <a:avLst/>
          </a:prstGeom>
        </p:spPr>
      </p:pic>
      <p:pic>
        <p:nvPicPr>
          <p:cNvPr id="38" name="Graphic 37" descr="Downward trend graph with solid fill">
            <a:extLst>
              <a:ext uri="{FF2B5EF4-FFF2-40B4-BE49-F238E27FC236}">
                <a16:creationId xmlns:a16="http://schemas.microsoft.com/office/drawing/2014/main" id="{C1BD0AEF-CB4F-AE74-D541-9E2124F452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49691" y="2265761"/>
            <a:ext cx="504000" cy="504000"/>
          </a:xfrm>
          <a:prstGeom prst="rect">
            <a:avLst/>
          </a:prstGeom>
        </p:spPr>
      </p:pic>
      <p:pic>
        <p:nvPicPr>
          <p:cNvPr id="3" name="Graphic 2" descr="Briefcase with solid fill">
            <a:extLst>
              <a:ext uri="{FF2B5EF4-FFF2-40B4-BE49-F238E27FC236}">
                <a16:creationId xmlns:a16="http://schemas.microsoft.com/office/drawing/2014/main" id="{5BA258D1-BBD8-99FE-8BD6-265EF0C2DF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30602" y="3734999"/>
            <a:ext cx="396000" cy="3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C4701A-20AF-B344-977A-3552CB6CFE5F}"/>
              </a:ext>
            </a:extLst>
          </p:cNvPr>
          <p:cNvSpPr txBox="1"/>
          <p:nvPr/>
        </p:nvSpPr>
        <p:spPr>
          <a:xfrm>
            <a:off x="865958" y="3691045"/>
            <a:ext cx="477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/>
              <a:t>Detailed key </a:t>
            </a:r>
            <a:r>
              <a:rPr lang="en-IE" sz="1600" b="1" dirty="0"/>
              <a:t>areas of work </a:t>
            </a:r>
            <a:r>
              <a:rPr lang="en-IE" sz="1600" dirty="0"/>
              <a:t>and main contributions are presented in the following slides.</a:t>
            </a:r>
          </a:p>
        </p:txBody>
      </p:sp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16C7DE5E-5E01-9E39-1732-54304C698A6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939208" y="5307771"/>
            <a:ext cx="252000" cy="252000"/>
          </a:xfrm>
          <a:prstGeom prst="rect">
            <a:avLst/>
          </a:prstGeom>
        </p:spPr>
      </p:pic>
      <p:grpSp>
        <p:nvGrpSpPr>
          <p:cNvPr id="8" name="Graphic 5" descr="Artificial Intelligence outline">
            <a:extLst>
              <a:ext uri="{FF2B5EF4-FFF2-40B4-BE49-F238E27FC236}">
                <a16:creationId xmlns:a16="http://schemas.microsoft.com/office/drawing/2014/main" id="{1CC47D9E-9D2A-945C-6BB7-9DB6D64157D1}"/>
              </a:ext>
            </a:extLst>
          </p:cNvPr>
          <p:cNvGrpSpPr/>
          <p:nvPr/>
        </p:nvGrpSpPr>
        <p:grpSpPr>
          <a:xfrm>
            <a:off x="6363485" y="3698848"/>
            <a:ext cx="476479" cy="564998"/>
            <a:chOff x="6363485" y="3698848"/>
            <a:chExt cx="476479" cy="564998"/>
          </a:xfrm>
          <a:solidFill>
            <a:srgbClr val="000000"/>
          </a:solidFill>
        </p:grpSpPr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CEA5D5A9-834B-1368-7213-ABCA29BC61B5}"/>
                </a:ext>
              </a:extLst>
            </p:cNvPr>
            <p:cNvSpPr/>
            <p:nvPr/>
          </p:nvSpPr>
          <p:spPr>
            <a:xfrm>
              <a:off x="6403652" y="3797745"/>
              <a:ext cx="92953" cy="140168"/>
            </a:xfrm>
            <a:custGeom>
              <a:avLst/>
              <a:gdLst>
                <a:gd name="connsiteX0" fmla="*/ 68428 w 92953"/>
                <a:gd name="connsiteY0" fmla="*/ 106596 h 140168"/>
                <a:gd name="connsiteX1" fmla="*/ 59381 w 92953"/>
                <a:gd name="connsiteY1" fmla="*/ 129655 h 140168"/>
                <a:gd name="connsiteX2" fmla="*/ 82440 w 92953"/>
                <a:gd name="connsiteY2" fmla="*/ 138702 h 140168"/>
                <a:gd name="connsiteX3" fmla="*/ 91486 w 92953"/>
                <a:gd name="connsiteY3" fmla="*/ 115643 h 140168"/>
                <a:gd name="connsiteX4" fmla="*/ 82440 w 92953"/>
                <a:gd name="connsiteY4" fmla="*/ 106596 h 140168"/>
                <a:gd name="connsiteX5" fmla="*/ 82440 w 92953"/>
                <a:gd name="connsiteY5" fmla="*/ 59635 h 140168"/>
                <a:gd name="connsiteX6" fmla="*/ 54416 w 92953"/>
                <a:gd name="connsiteY6" fmla="*/ 59635 h 140168"/>
                <a:gd name="connsiteX7" fmla="*/ 54416 w 92953"/>
                <a:gd name="connsiteY7" fmla="*/ 33572 h 140168"/>
                <a:gd name="connsiteX8" fmla="*/ 63462 w 92953"/>
                <a:gd name="connsiteY8" fmla="*/ 10514 h 140168"/>
                <a:gd name="connsiteX9" fmla="*/ 40404 w 92953"/>
                <a:gd name="connsiteY9" fmla="*/ 1467 h 140168"/>
                <a:gd name="connsiteX10" fmla="*/ 31357 w 92953"/>
                <a:gd name="connsiteY10" fmla="*/ 24526 h 140168"/>
                <a:gd name="connsiteX11" fmla="*/ 40404 w 92953"/>
                <a:gd name="connsiteY11" fmla="*/ 33572 h 140168"/>
                <a:gd name="connsiteX12" fmla="*/ 40404 w 92953"/>
                <a:gd name="connsiteY12" fmla="*/ 59628 h 140168"/>
                <a:gd name="connsiteX13" fmla="*/ 4099 w 92953"/>
                <a:gd name="connsiteY13" fmla="*/ 59579 h 140168"/>
                <a:gd name="connsiteX14" fmla="*/ 701 w 92953"/>
                <a:gd name="connsiteY14" fmla="*/ 71019 h 140168"/>
                <a:gd name="connsiteX15" fmla="*/ 0 w 92953"/>
                <a:gd name="connsiteY15" fmla="*/ 73591 h 140168"/>
                <a:gd name="connsiteX16" fmla="*/ 68428 w 92953"/>
                <a:gd name="connsiteY16" fmla="*/ 73654 h 14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953" h="140168">
                  <a:moveTo>
                    <a:pt x="68428" y="106596"/>
                  </a:moveTo>
                  <a:cubicBezTo>
                    <a:pt x="59562" y="110465"/>
                    <a:pt x="55511" y="120789"/>
                    <a:pt x="59381" y="129655"/>
                  </a:cubicBezTo>
                  <a:cubicBezTo>
                    <a:pt x="63250" y="138520"/>
                    <a:pt x="73574" y="142571"/>
                    <a:pt x="82440" y="138702"/>
                  </a:cubicBezTo>
                  <a:cubicBezTo>
                    <a:pt x="91305" y="134832"/>
                    <a:pt x="95356" y="124508"/>
                    <a:pt x="91486" y="115643"/>
                  </a:cubicBezTo>
                  <a:cubicBezTo>
                    <a:pt x="89720" y="111594"/>
                    <a:pt x="86488" y="108363"/>
                    <a:pt x="82440" y="106596"/>
                  </a:cubicBezTo>
                  <a:lnTo>
                    <a:pt x="82440" y="59635"/>
                  </a:lnTo>
                  <a:lnTo>
                    <a:pt x="54416" y="59635"/>
                  </a:lnTo>
                  <a:lnTo>
                    <a:pt x="54416" y="33572"/>
                  </a:lnTo>
                  <a:cubicBezTo>
                    <a:pt x="63281" y="29703"/>
                    <a:pt x="67332" y="19380"/>
                    <a:pt x="63462" y="10514"/>
                  </a:cubicBezTo>
                  <a:cubicBezTo>
                    <a:pt x="59593" y="1648"/>
                    <a:pt x="49269" y="-2403"/>
                    <a:pt x="40404" y="1467"/>
                  </a:cubicBezTo>
                  <a:cubicBezTo>
                    <a:pt x="31538" y="5336"/>
                    <a:pt x="27487" y="15660"/>
                    <a:pt x="31357" y="24526"/>
                  </a:cubicBezTo>
                  <a:cubicBezTo>
                    <a:pt x="33124" y="28574"/>
                    <a:pt x="36355" y="31805"/>
                    <a:pt x="40404" y="33572"/>
                  </a:cubicBezTo>
                  <a:lnTo>
                    <a:pt x="40404" y="59628"/>
                  </a:lnTo>
                  <a:lnTo>
                    <a:pt x="4099" y="59579"/>
                  </a:lnTo>
                  <a:cubicBezTo>
                    <a:pt x="2753" y="63327"/>
                    <a:pt x="1752" y="67075"/>
                    <a:pt x="701" y="71019"/>
                  </a:cubicBezTo>
                  <a:cubicBezTo>
                    <a:pt x="476" y="71874"/>
                    <a:pt x="238" y="72736"/>
                    <a:pt x="0" y="73591"/>
                  </a:cubicBezTo>
                  <a:lnTo>
                    <a:pt x="68428" y="73654"/>
                  </a:lnTo>
                  <a:close/>
                </a:path>
              </a:pathLst>
            </a:custGeom>
            <a:solidFill>
              <a:srgbClr val="000000"/>
            </a:solidFill>
            <a:ln w="694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74542ACF-9B49-B9C4-E3EF-07516D59F6E9}"/>
                </a:ext>
              </a:extLst>
            </p:cNvPr>
            <p:cNvSpPr/>
            <p:nvPr/>
          </p:nvSpPr>
          <p:spPr>
            <a:xfrm>
              <a:off x="6363485" y="3698848"/>
              <a:ext cx="476479" cy="564998"/>
            </a:xfrm>
            <a:custGeom>
              <a:avLst/>
              <a:gdLst>
                <a:gd name="connsiteX0" fmla="*/ 469404 w 476479"/>
                <a:gd name="connsiteY0" fmla="*/ 305700 h 564998"/>
                <a:gd name="connsiteX1" fmla="*/ 421062 w 476479"/>
                <a:gd name="connsiteY1" fmla="*/ 221628 h 564998"/>
                <a:gd name="connsiteX2" fmla="*/ 421062 w 476479"/>
                <a:gd name="connsiteY2" fmla="*/ 218125 h 564998"/>
                <a:gd name="connsiteX3" fmla="*/ 217995 w 476479"/>
                <a:gd name="connsiteY3" fmla="*/ 144 h 564998"/>
                <a:gd name="connsiteX4" fmla="*/ 217888 w 476479"/>
                <a:gd name="connsiteY4" fmla="*/ 140 h 564998"/>
                <a:gd name="connsiteX5" fmla="*/ 210105 w 476479"/>
                <a:gd name="connsiteY5" fmla="*/ 0 h 564998"/>
                <a:gd name="connsiteX6" fmla="*/ 2 w 476479"/>
                <a:gd name="connsiteY6" fmla="*/ 202684 h 564998"/>
                <a:gd name="connsiteX7" fmla="*/ 2 w 476479"/>
                <a:gd name="connsiteY7" fmla="*/ 218097 h 564998"/>
                <a:gd name="connsiteX8" fmla="*/ 82673 w 476479"/>
                <a:gd name="connsiteY8" fmla="*/ 387698 h 564998"/>
                <a:gd name="connsiteX9" fmla="*/ 82673 w 476479"/>
                <a:gd name="connsiteY9" fmla="*/ 564999 h 564998"/>
                <a:gd name="connsiteX10" fmla="*/ 304062 w 476479"/>
                <a:gd name="connsiteY10" fmla="*/ 564999 h 564998"/>
                <a:gd name="connsiteX11" fmla="*/ 304062 w 476479"/>
                <a:gd name="connsiteY11" fmla="*/ 480927 h 564998"/>
                <a:gd name="connsiteX12" fmla="*/ 338392 w 476479"/>
                <a:gd name="connsiteY12" fmla="*/ 480927 h 564998"/>
                <a:gd name="connsiteX13" fmla="*/ 421062 w 476479"/>
                <a:gd name="connsiteY13" fmla="*/ 398256 h 564998"/>
                <a:gd name="connsiteX14" fmla="*/ 421062 w 476479"/>
                <a:gd name="connsiteY14" fmla="*/ 354819 h 564998"/>
                <a:gd name="connsiteX15" fmla="*/ 451889 w 476479"/>
                <a:gd name="connsiteY15" fmla="*/ 354819 h 564998"/>
                <a:gd name="connsiteX16" fmla="*/ 469404 w 476479"/>
                <a:gd name="connsiteY16" fmla="*/ 305700 h 564998"/>
                <a:gd name="connsiteX17" fmla="*/ 461193 w 476479"/>
                <a:gd name="connsiteY17" fmla="*/ 333023 h 564998"/>
                <a:gd name="connsiteX18" fmla="*/ 450936 w 476479"/>
                <a:gd name="connsiteY18" fmla="*/ 340730 h 564998"/>
                <a:gd name="connsiteX19" fmla="*/ 407050 w 476479"/>
                <a:gd name="connsiteY19" fmla="*/ 340730 h 564998"/>
                <a:gd name="connsiteX20" fmla="*/ 407050 w 476479"/>
                <a:gd name="connsiteY20" fmla="*/ 398179 h 564998"/>
                <a:gd name="connsiteX21" fmla="*/ 338392 w 476479"/>
                <a:gd name="connsiteY21" fmla="*/ 466838 h 564998"/>
                <a:gd name="connsiteX22" fmla="*/ 290050 w 476479"/>
                <a:gd name="connsiteY22" fmla="*/ 466838 h 564998"/>
                <a:gd name="connsiteX23" fmla="*/ 290050 w 476479"/>
                <a:gd name="connsiteY23" fmla="*/ 550910 h 564998"/>
                <a:gd name="connsiteX24" fmla="*/ 96685 w 476479"/>
                <a:gd name="connsiteY24" fmla="*/ 550910 h 564998"/>
                <a:gd name="connsiteX25" fmla="*/ 96685 w 476479"/>
                <a:gd name="connsiteY25" fmla="*/ 380818 h 564998"/>
                <a:gd name="connsiteX26" fmla="*/ 91248 w 476479"/>
                <a:gd name="connsiteY26" fmla="*/ 376615 h 564998"/>
                <a:gd name="connsiteX27" fmla="*/ 14014 w 476479"/>
                <a:gd name="connsiteY27" fmla="*/ 218104 h 564998"/>
                <a:gd name="connsiteX28" fmla="*/ 14014 w 476479"/>
                <a:gd name="connsiteY28" fmla="*/ 202943 h 564998"/>
                <a:gd name="connsiteX29" fmla="*/ 210119 w 476479"/>
                <a:gd name="connsiteY29" fmla="*/ 14026 h 564998"/>
                <a:gd name="connsiteX30" fmla="*/ 217398 w 476479"/>
                <a:gd name="connsiteY30" fmla="*/ 14159 h 564998"/>
                <a:gd name="connsiteX31" fmla="*/ 407085 w 476479"/>
                <a:gd name="connsiteY31" fmla="*/ 217599 h 564998"/>
                <a:gd name="connsiteX32" fmla="*/ 407085 w 476479"/>
                <a:gd name="connsiteY32" fmla="*/ 225348 h 564998"/>
                <a:gd name="connsiteX33" fmla="*/ 408949 w 476479"/>
                <a:gd name="connsiteY33" fmla="*/ 228592 h 564998"/>
                <a:gd name="connsiteX34" fmla="*/ 457290 w 476479"/>
                <a:gd name="connsiteY34" fmla="*/ 312664 h 564998"/>
                <a:gd name="connsiteX35" fmla="*/ 457480 w 476479"/>
                <a:gd name="connsiteY35" fmla="*/ 312986 h 564998"/>
                <a:gd name="connsiteX36" fmla="*/ 457683 w 476479"/>
                <a:gd name="connsiteY36" fmla="*/ 313301 h 564998"/>
                <a:gd name="connsiteX37" fmla="*/ 461221 w 476479"/>
                <a:gd name="connsiteY37" fmla="*/ 333016 h 56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76479" h="564998">
                  <a:moveTo>
                    <a:pt x="469404" y="305700"/>
                  </a:moveTo>
                  <a:lnTo>
                    <a:pt x="421062" y="221628"/>
                  </a:lnTo>
                  <a:lnTo>
                    <a:pt x="421062" y="218125"/>
                  </a:lnTo>
                  <a:cubicBezTo>
                    <a:pt x="425181" y="101855"/>
                    <a:pt x="334264" y="4262"/>
                    <a:pt x="217995" y="144"/>
                  </a:cubicBezTo>
                  <a:cubicBezTo>
                    <a:pt x="217959" y="143"/>
                    <a:pt x="217923" y="141"/>
                    <a:pt x="217888" y="140"/>
                  </a:cubicBezTo>
                  <a:cubicBezTo>
                    <a:pt x="215282" y="51"/>
                    <a:pt x="212688" y="5"/>
                    <a:pt x="210105" y="0"/>
                  </a:cubicBezTo>
                  <a:cubicBezTo>
                    <a:pt x="96893" y="-100"/>
                    <a:pt x="3971" y="89542"/>
                    <a:pt x="2" y="202684"/>
                  </a:cubicBezTo>
                  <a:lnTo>
                    <a:pt x="2" y="218097"/>
                  </a:lnTo>
                  <a:cubicBezTo>
                    <a:pt x="-271" y="284401"/>
                    <a:pt x="30275" y="347068"/>
                    <a:pt x="82673" y="387698"/>
                  </a:cubicBezTo>
                  <a:lnTo>
                    <a:pt x="82673" y="564999"/>
                  </a:lnTo>
                  <a:lnTo>
                    <a:pt x="304062" y="564999"/>
                  </a:lnTo>
                  <a:lnTo>
                    <a:pt x="304062" y="480927"/>
                  </a:lnTo>
                  <a:lnTo>
                    <a:pt x="338392" y="480927"/>
                  </a:lnTo>
                  <a:cubicBezTo>
                    <a:pt x="384011" y="480835"/>
                    <a:pt x="420970" y="443876"/>
                    <a:pt x="421062" y="398256"/>
                  </a:cubicBezTo>
                  <a:lnTo>
                    <a:pt x="421062" y="354819"/>
                  </a:lnTo>
                  <a:lnTo>
                    <a:pt x="451889" y="354819"/>
                  </a:lnTo>
                  <a:cubicBezTo>
                    <a:pt x="470104" y="352654"/>
                    <a:pt x="486218" y="331629"/>
                    <a:pt x="469404" y="305700"/>
                  </a:cubicBezTo>
                  <a:close/>
                  <a:moveTo>
                    <a:pt x="461193" y="333023"/>
                  </a:moveTo>
                  <a:cubicBezTo>
                    <a:pt x="459208" y="337089"/>
                    <a:pt x="455393" y="339955"/>
                    <a:pt x="450936" y="340730"/>
                  </a:cubicBezTo>
                  <a:lnTo>
                    <a:pt x="407050" y="340730"/>
                  </a:lnTo>
                  <a:lnTo>
                    <a:pt x="407050" y="398179"/>
                  </a:lnTo>
                  <a:cubicBezTo>
                    <a:pt x="406996" y="436076"/>
                    <a:pt x="376288" y="466784"/>
                    <a:pt x="338392" y="466838"/>
                  </a:cubicBezTo>
                  <a:lnTo>
                    <a:pt x="290050" y="466838"/>
                  </a:lnTo>
                  <a:lnTo>
                    <a:pt x="290050" y="550910"/>
                  </a:lnTo>
                  <a:lnTo>
                    <a:pt x="96685" y="550910"/>
                  </a:lnTo>
                  <a:lnTo>
                    <a:pt x="96685" y="380818"/>
                  </a:lnTo>
                  <a:lnTo>
                    <a:pt x="91248" y="376615"/>
                  </a:lnTo>
                  <a:cubicBezTo>
                    <a:pt x="42196" y="338710"/>
                    <a:pt x="13635" y="280093"/>
                    <a:pt x="14014" y="218104"/>
                  </a:cubicBezTo>
                  <a:lnTo>
                    <a:pt x="14014" y="202943"/>
                  </a:lnTo>
                  <a:cubicBezTo>
                    <a:pt x="17602" y="97329"/>
                    <a:pt x="104444" y="13670"/>
                    <a:pt x="210119" y="14026"/>
                  </a:cubicBezTo>
                  <a:cubicBezTo>
                    <a:pt x="212534" y="14026"/>
                    <a:pt x="214960" y="14070"/>
                    <a:pt x="217398" y="14159"/>
                  </a:cubicBezTo>
                  <a:cubicBezTo>
                    <a:pt x="325901" y="18080"/>
                    <a:pt x="410757" y="109088"/>
                    <a:pt x="407085" y="217599"/>
                  </a:cubicBezTo>
                  <a:lnTo>
                    <a:pt x="407085" y="225348"/>
                  </a:lnTo>
                  <a:lnTo>
                    <a:pt x="408949" y="228592"/>
                  </a:lnTo>
                  <a:lnTo>
                    <a:pt x="457290" y="312664"/>
                  </a:lnTo>
                  <a:lnTo>
                    <a:pt x="457480" y="312986"/>
                  </a:lnTo>
                  <a:lnTo>
                    <a:pt x="457683" y="313301"/>
                  </a:lnTo>
                  <a:cubicBezTo>
                    <a:pt x="462235" y="318799"/>
                    <a:pt x="463578" y="326279"/>
                    <a:pt x="461221" y="333016"/>
                  </a:cubicBezTo>
                  <a:close/>
                </a:path>
              </a:pathLst>
            </a:custGeom>
            <a:solidFill>
              <a:srgbClr val="000000"/>
            </a:solidFill>
            <a:ln w="694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684CDFF9-E8EC-5440-3EDC-4F62448AF8D3}"/>
                </a:ext>
              </a:extLst>
            </p:cNvPr>
            <p:cNvSpPr/>
            <p:nvPr/>
          </p:nvSpPr>
          <p:spPr>
            <a:xfrm>
              <a:off x="6633218" y="3742754"/>
              <a:ext cx="59530" cy="90052"/>
            </a:xfrm>
            <a:custGeom>
              <a:avLst/>
              <a:gdLst>
                <a:gd name="connsiteX0" fmla="*/ 42036 w 59530"/>
                <a:gd name="connsiteY0" fmla="*/ 55018 h 90052"/>
                <a:gd name="connsiteX1" fmla="*/ 36060 w 59530"/>
                <a:gd name="connsiteY1" fmla="*/ 56139 h 90052"/>
                <a:gd name="connsiteX2" fmla="*/ 14012 w 59530"/>
                <a:gd name="connsiteY2" fmla="*/ 36298 h 90052"/>
                <a:gd name="connsiteX3" fmla="*/ 14012 w 59530"/>
                <a:gd name="connsiteY3" fmla="*/ 5276 h 90052"/>
                <a:gd name="connsiteX4" fmla="*/ 0 w 59530"/>
                <a:gd name="connsiteY4" fmla="*/ 0 h 90052"/>
                <a:gd name="connsiteX5" fmla="*/ 0 w 59530"/>
                <a:gd name="connsiteY5" fmla="*/ 42260 h 90052"/>
                <a:gd name="connsiteX6" fmla="*/ 25922 w 59530"/>
                <a:gd name="connsiteY6" fmla="*/ 65611 h 90052"/>
                <a:gd name="connsiteX7" fmla="*/ 35090 w 59530"/>
                <a:gd name="connsiteY7" fmla="*/ 88622 h 90052"/>
                <a:gd name="connsiteX8" fmla="*/ 58101 w 59530"/>
                <a:gd name="connsiteY8" fmla="*/ 79455 h 90052"/>
                <a:gd name="connsiteX9" fmla="*/ 48933 w 59530"/>
                <a:gd name="connsiteY9" fmla="*/ 56444 h 90052"/>
                <a:gd name="connsiteX10" fmla="*/ 42036 w 59530"/>
                <a:gd name="connsiteY10" fmla="*/ 55018 h 9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530" h="90052">
                  <a:moveTo>
                    <a:pt x="42036" y="55018"/>
                  </a:moveTo>
                  <a:cubicBezTo>
                    <a:pt x="39993" y="55036"/>
                    <a:pt x="37970" y="55415"/>
                    <a:pt x="36060" y="56139"/>
                  </a:cubicBezTo>
                  <a:lnTo>
                    <a:pt x="14012" y="36298"/>
                  </a:lnTo>
                  <a:lnTo>
                    <a:pt x="14012" y="5276"/>
                  </a:lnTo>
                  <a:cubicBezTo>
                    <a:pt x="9388" y="3433"/>
                    <a:pt x="4680" y="1583"/>
                    <a:pt x="0" y="0"/>
                  </a:cubicBezTo>
                  <a:lnTo>
                    <a:pt x="0" y="42260"/>
                  </a:lnTo>
                  <a:lnTo>
                    <a:pt x="25922" y="65611"/>
                  </a:lnTo>
                  <a:cubicBezTo>
                    <a:pt x="22099" y="74497"/>
                    <a:pt x="26204" y="84799"/>
                    <a:pt x="35090" y="88622"/>
                  </a:cubicBezTo>
                  <a:cubicBezTo>
                    <a:pt x="43975" y="92445"/>
                    <a:pt x="54278" y="88341"/>
                    <a:pt x="58101" y="79455"/>
                  </a:cubicBezTo>
                  <a:cubicBezTo>
                    <a:pt x="61923" y="70569"/>
                    <a:pt x="57819" y="60267"/>
                    <a:pt x="48933" y="56444"/>
                  </a:cubicBezTo>
                  <a:cubicBezTo>
                    <a:pt x="46755" y="55506"/>
                    <a:pt x="44408" y="55022"/>
                    <a:pt x="42036" y="55018"/>
                  </a:cubicBezTo>
                  <a:close/>
                </a:path>
              </a:pathLst>
            </a:custGeom>
            <a:solidFill>
              <a:srgbClr val="000000"/>
            </a:solidFill>
            <a:ln w="694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CB256DBE-C6B9-F8EE-0F72-057A65BC2841}"/>
                </a:ext>
              </a:extLst>
            </p:cNvPr>
            <p:cNvSpPr/>
            <p:nvPr/>
          </p:nvSpPr>
          <p:spPr>
            <a:xfrm>
              <a:off x="6410533" y="3741690"/>
              <a:ext cx="205164" cy="308319"/>
            </a:xfrm>
            <a:custGeom>
              <a:avLst/>
              <a:gdLst>
                <a:gd name="connsiteX0" fmla="*/ 187654 w 205164"/>
                <a:gd name="connsiteY0" fmla="*/ 196203 h 308319"/>
                <a:gd name="connsiteX1" fmla="*/ 180998 w 205164"/>
                <a:gd name="connsiteY1" fmla="*/ 197534 h 308319"/>
                <a:gd name="connsiteX2" fmla="*/ 131606 w 205164"/>
                <a:gd name="connsiteY2" fmla="*/ 147973 h 308319"/>
                <a:gd name="connsiteX3" fmla="*/ 131606 w 205164"/>
                <a:gd name="connsiteY3" fmla="*/ 66634 h 308319"/>
                <a:gd name="connsiteX4" fmla="*/ 173642 w 205164"/>
                <a:gd name="connsiteY4" fmla="*/ 66634 h 308319"/>
                <a:gd name="connsiteX5" fmla="*/ 173642 w 205164"/>
                <a:gd name="connsiteY5" fmla="*/ 99562 h 308319"/>
                <a:gd name="connsiteX6" fmla="*/ 164595 w 205164"/>
                <a:gd name="connsiteY6" fmla="*/ 122621 h 308319"/>
                <a:gd name="connsiteX7" fmla="*/ 187654 w 205164"/>
                <a:gd name="connsiteY7" fmla="*/ 131668 h 308319"/>
                <a:gd name="connsiteX8" fmla="*/ 196701 w 205164"/>
                <a:gd name="connsiteY8" fmla="*/ 108609 h 308319"/>
                <a:gd name="connsiteX9" fmla="*/ 187654 w 205164"/>
                <a:gd name="connsiteY9" fmla="*/ 99562 h 308319"/>
                <a:gd name="connsiteX10" fmla="*/ 187654 w 205164"/>
                <a:gd name="connsiteY10" fmla="*/ 52615 h 308319"/>
                <a:gd name="connsiteX11" fmla="*/ 131606 w 205164"/>
                <a:gd name="connsiteY11" fmla="*/ 52615 h 308319"/>
                <a:gd name="connsiteX12" fmla="*/ 131606 w 205164"/>
                <a:gd name="connsiteY12" fmla="*/ 33572 h 308319"/>
                <a:gd name="connsiteX13" fmla="*/ 140653 w 205164"/>
                <a:gd name="connsiteY13" fmla="*/ 10514 h 308319"/>
                <a:gd name="connsiteX14" fmla="*/ 117594 w 205164"/>
                <a:gd name="connsiteY14" fmla="*/ 1467 h 308319"/>
                <a:gd name="connsiteX15" fmla="*/ 108547 w 205164"/>
                <a:gd name="connsiteY15" fmla="*/ 24526 h 308319"/>
                <a:gd name="connsiteX16" fmla="*/ 117594 w 205164"/>
                <a:gd name="connsiteY16" fmla="*/ 33572 h 308319"/>
                <a:gd name="connsiteX17" fmla="*/ 117594 w 205164"/>
                <a:gd name="connsiteY17" fmla="*/ 153515 h 308319"/>
                <a:gd name="connsiteX18" fmla="*/ 140714 w 205164"/>
                <a:gd name="connsiteY18" fmla="*/ 177399 h 308319"/>
                <a:gd name="connsiteX19" fmla="*/ 103582 w 205164"/>
                <a:gd name="connsiteY19" fmla="*/ 214530 h 308319"/>
                <a:gd name="connsiteX20" fmla="*/ 103582 w 205164"/>
                <a:gd name="connsiteY20" fmla="*/ 248818 h 308319"/>
                <a:gd name="connsiteX21" fmla="*/ 61329 w 205164"/>
                <a:gd name="connsiteY21" fmla="*/ 248818 h 308319"/>
                <a:gd name="connsiteX22" fmla="*/ 34314 w 205164"/>
                <a:gd name="connsiteY22" fmla="*/ 217088 h 308319"/>
                <a:gd name="connsiteX23" fmla="*/ 25650 w 205164"/>
                <a:gd name="connsiteY23" fmla="*/ 193143 h 308319"/>
                <a:gd name="connsiteX24" fmla="*/ 1706 w 205164"/>
                <a:gd name="connsiteY24" fmla="*/ 201806 h 308319"/>
                <a:gd name="connsiteX25" fmla="*/ 10369 w 205164"/>
                <a:gd name="connsiteY25" fmla="*/ 225751 h 308319"/>
                <a:gd name="connsiteX26" fmla="*/ 23588 w 205164"/>
                <a:gd name="connsiteY26" fmla="*/ 226567 h 308319"/>
                <a:gd name="connsiteX27" fmla="*/ 54764 w 205164"/>
                <a:gd name="connsiteY27" fmla="*/ 262837 h 308319"/>
                <a:gd name="connsiteX28" fmla="*/ 103582 w 205164"/>
                <a:gd name="connsiteY28" fmla="*/ 262837 h 308319"/>
                <a:gd name="connsiteX29" fmla="*/ 103582 w 205164"/>
                <a:gd name="connsiteY29" fmla="*/ 274747 h 308319"/>
                <a:gd name="connsiteX30" fmla="*/ 94535 w 205164"/>
                <a:gd name="connsiteY30" fmla="*/ 297806 h 308319"/>
                <a:gd name="connsiteX31" fmla="*/ 117594 w 205164"/>
                <a:gd name="connsiteY31" fmla="*/ 306853 h 308319"/>
                <a:gd name="connsiteX32" fmla="*/ 126641 w 205164"/>
                <a:gd name="connsiteY32" fmla="*/ 283794 h 308319"/>
                <a:gd name="connsiteX33" fmla="*/ 117594 w 205164"/>
                <a:gd name="connsiteY33" fmla="*/ 274747 h 308319"/>
                <a:gd name="connsiteX34" fmla="*/ 117594 w 205164"/>
                <a:gd name="connsiteY34" fmla="*/ 220058 h 308319"/>
                <a:gd name="connsiteX35" fmla="*/ 150522 w 205164"/>
                <a:gd name="connsiteY35" fmla="*/ 187130 h 308319"/>
                <a:gd name="connsiteX36" fmla="*/ 171183 w 205164"/>
                <a:gd name="connsiteY36" fmla="*/ 207938 h 308319"/>
                <a:gd name="connsiteX37" fmla="*/ 181949 w 205164"/>
                <a:gd name="connsiteY37" fmla="*/ 230180 h 308319"/>
                <a:gd name="connsiteX38" fmla="*/ 204191 w 205164"/>
                <a:gd name="connsiteY38" fmla="*/ 219414 h 308319"/>
                <a:gd name="connsiteX39" fmla="*/ 193425 w 205164"/>
                <a:gd name="connsiteY39" fmla="*/ 197172 h 308319"/>
                <a:gd name="connsiteX40" fmla="*/ 187654 w 205164"/>
                <a:gd name="connsiteY40" fmla="*/ 196203 h 30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5164" h="308319">
                  <a:moveTo>
                    <a:pt x="187654" y="196203"/>
                  </a:moveTo>
                  <a:cubicBezTo>
                    <a:pt x="185369" y="196205"/>
                    <a:pt x="183108" y="196657"/>
                    <a:pt x="180998" y="197534"/>
                  </a:cubicBezTo>
                  <a:lnTo>
                    <a:pt x="131606" y="147973"/>
                  </a:lnTo>
                  <a:lnTo>
                    <a:pt x="131606" y="66634"/>
                  </a:lnTo>
                  <a:lnTo>
                    <a:pt x="173642" y="66634"/>
                  </a:lnTo>
                  <a:lnTo>
                    <a:pt x="173642" y="99562"/>
                  </a:lnTo>
                  <a:cubicBezTo>
                    <a:pt x="164777" y="103431"/>
                    <a:pt x="160726" y="113755"/>
                    <a:pt x="164595" y="122621"/>
                  </a:cubicBezTo>
                  <a:cubicBezTo>
                    <a:pt x="168465" y="131486"/>
                    <a:pt x="178789" y="135537"/>
                    <a:pt x="187654" y="131668"/>
                  </a:cubicBezTo>
                  <a:cubicBezTo>
                    <a:pt x="196519" y="127798"/>
                    <a:pt x="200570" y="117474"/>
                    <a:pt x="196701" y="108609"/>
                  </a:cubicBezTo>
                  <a:cubicBezTo>
                    <a:pt x="194934" y="104560"/>
                    <a:pt x="191703" y="101329"/>
                    <a:pt x="187654" y="99562"/>
                  </a:cubicBezTo>
                  <a:lnTo>
                    <a:pt x="187654" y="52615"/>
                  </a:lnTo>
                  <a:lnTo>
                    <a:pt x="131606" y="52615"/>
                  </a:lnTo>
                  <a:lnTo>
                    <a:pt x="131606" y="33572"/>
                  </a:lnTo>
                  <a:cubicBezTo>
                    <a:pt x="140471" y="29703"/>
                    <a:pt x="144522" y="19380"/>
                    <a:pt x="140653" y="10514"/>
                  </a:cubicBezTo>
                  <a:cubicBezTo>
                    <a:pt x="136783" y="1648"/>
                    <a:pt x="126459" y="-2403"/>
                    <a:pt x="117594" y="1467"/>
                  </a:cubicBezTo>
                  <a:cubicBezTo>
                    <a:pt x="108729" y="5336"/>
                    <a:pt x="104678" y="15660"/>
                    <a:pt x="108547" y="24526"/>
                  </a:cubicBezTo>
                  <a:cubicBezTo>
                    <a:pt x="110314" y="28574"/>
                    <a:pt x="113545" y="31805"/>
                    <a:pt x="117594" y="33572"/>
                  </a:cubicBezTo>
                  <a:lnTo>
                    <a:pt x="117594" y="153515"/>
                  </a:lnTo>
                  <a:lnTo>
                    <a:pt x="140714" y="177399"/>
                  </a:lnTo>
                  <a:lnTo>
                    <a:pt x="103582" y="214530"/>
                  </a:lnTo>
                  <a:lnTo>
                    <a:pt x="103582" y="248818"/>
                  </a:lnTo>
                  <a:lnTo>
                    <a:pt x="61329" y="248818"/>
                  </a:lnTo>
                  <a:lnTo>
                    <a:pt x="34314" y="217088"/>
                  </a:lnTo>
                  <a:cubicBezTo>
                    <a:pt x="38533" y="208083"/>
                    <a:pt x="34655" y="197363"/>
                    <a:pt x="25650" y="193143"/>
                  </a:cubicBezTo>
                  <a:cubicBezTo>
                    <a:pt x="16646" y="188923"/>
                    <a:pt x="5925" y="192802"/>
                    <a:pt x="1706" y="201806"/>
                  </a:cubicBezTo>
                  <a:cubicBezTo>
                    <a:pt x="-2514" y="210811"/>
                    <a:pt x="1365" y="221531"/>
                    <a:pt x="10369" y="225751"/>
                  </a:cubicBezTo>
                  <a:cubicBezTo>
                    <a:pt x="14512" y="227692"/>
                    <a:pt x="19237" y="227984"/>
                    <a:pt x="23588" y="226567"/>
                  </a:cubicBezTo>
                  <a:lnTo>
                    <a:pt x="54764" y="262837"/>
                  </a:lnTo>
                  <a:lnTo>
                    <a:pt x="103582" y="262837"/>
                  </a:lnTo>
                  <a:lnTo>
                    <a:pt x="103582" y="274747"/>
                  </a:lnTo>
                  <a:cubicBezTo>
                    <a:pt x="94717" y="278616"/>
                    <a:pt x="90666" y="288940"/>
                    <a:pt x="94535" y="297806"/>
                  </a:cubicBezTo>
                  <a:cubicBezTo>
                    <a:pt x="98405" y="306671"/>
                    <a:pt x="108729" y="310722"/>
                    <a:pt x="117594" y="306853"/>
                  </a:cubicBezTo>
                  <a:cubicBezTo>
                    <a:pt x="126459" y="302983"/>
                    <a:pt x="130510" y="292659"/>
                    <a:pt x="126641" y="283794"/>
                  </a:cubicBezTo>
                  <a:cubicBezTo>
                    <a:pt x="124874" y="279745"/>
                    <a:pt x="121643" y="276514"/>
                    <a:pt x="117594" y="274747"/>
                  </a:cubicBezTo>
                  <a:lnTo>
                    <a:pt x="117594" y="220058"/>
                  </a:lnTo>
                  <a:lnTo>
                    <a:pt x="150522" y="187130"/>
                  </a:lnTo>
                  <a:lnTo>
                    <a:pt x="171183" y="207938"/>
                  </a:lnTo>
                  <a:cubicBezTo>
                    <a:pt x="168014" y="217053"/>
                    <a:pt x="172834" y="227011"/>
                    <a:pt x="181949" y="230180"/>
                  </a:cubicBezTo>
                  <a:cubicBezTo>
                    <a:pt x="191064" y="233348"/>
                    <a:pt x="201022" y="228528"/>
                    <a:pt x="204191" y="219414"/>
                  </a:cubicBezTo>
                  <a:cubicBezTo>
                    <a:pt x="207360" y="210299"/>
                    <a:pt x="202540" y="200340"/>
                    <a:pt x="193425" y="197172"/>
                  </a:cubicBezTo>
                  <a:cubicBezTo>
                    <a:pt x="191569" y="196526"/>
                    <a:pt x="189619" y="196199"/>
                    <a:pt x="187654" y="196203"/>
                  </a:cubicBezTo>
                  <a:close/>
                </a:path>
              </a:pathLst>
            </a:custGeom>
            <a:solidFill>
              <a:srgbClr val="000000"/>
            </a:solidFill>
            <a:ln w="694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67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6B2E7B-D69F-2BAE-B6EC-B15EEAE1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90" y="978220"/>
            <a:ext cx="5446713" cy="4896000"/>
          </a:xfrm>
          <a:solidFill>
            <a:srgbClr val="FFFFFF">
              <a:alpha val="74902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en-IE" sz="2000" dirty="0">
              <a:solidFill>
                <a:schemeClr val="accent3"/>
              </a:solidFill>
            </a:endParaRPr>
          </a:p>
          <a:p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AEF09-26DD-331B-9B93-060048FC0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15270" y="6111523"/>
            <a:ext cx="482401" cy="746477"/>
          </a:xfrm>
        </p:spPr>
        <p:txBody>
          <a:bodyPr/>
          <a:lstStyle/>
          <a:p>
            <a:fld id="{5DF0AB3B-E46A-4DB2-8ADD-4BB74BFAC33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0A770-47B3-B570-7DE8-23470A4344D9}"/>
              </a:ext>
            </a:extLst>
          </p:cNvPr>
          <p:cNvSpPr txBox="1"/>
          <p:nvPr/>
        </p:nvSpPr>
        <p:spPr>
          <a:xfrm>
            <a:off x="704704" y="1862836"/>
            <a:ext cx="5267284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/>
              <a:t>Supports data collection on the availability and effectiveness of prevention interventions.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/>
              <a:t>Publishes European evidence reviews and summaries on prevention.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/>
              <a:t>Develops quality standards, tools, and a registry of evaluated programmes.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/>
              <a:t>Delivers training via the European Prevention Curriculum (EUPC), trainer support, and e-learning.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/>
              <a:t>Targets key settings and populations, including schools, workplaces, families, young people, and vulnerable groups.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B798D3-E297-7EC6-F6FA-D0F5F7F71A41}"/>
              </a:ext>
            </a:extLst>
          </p:cNvPr>
          <p:cNvSpPr txBox="1">
            <a:spLocks/>
          </p:cNvSpPr>
          <p:nvPr/>
        </p:nvSpPr>
        <p:spPr>
          <a:xfrm>
            <a:off x="6189331" y="978219"/>
            <a:ext cx="5446713" cy="4896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3"/>
              </a:buBlip>
              <a:defRPr sz="18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 sz="2000" dirty="0">
              <a:solidFill>
                <a:schemeClr val="accent3"/>
              </a:solidFill>
            </a:endParaRPr>
          </a:p>
          <a:p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4E2250-6B0A-A4E4-D717-A9E48F20DD89}"/>
              </a:ext>
            </a:extLst>
          </p:cNvPr>
          <p:cNvSpPr txBox="1"/>
          <p:nvPr/>
        </p:nvSpPr>
        <p:spPr>
          <a:xfrm>
            <a:off x="6202830" y="1737701"/>
            <a:ext cx="5508485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Focuses on reducing harms of drug use, regardless of quitting use.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Arial" panose="020B0604020202020204" pitchFamily="34" charset="0"/>
              </a:rPr>
              <a:t>Synthesises</a:t>
            </a:r>
            <a:r>
              <a:rPr lang="en-US" altLang="en-US" sz="1600" dirty="0">
                <a:latin typeface="Arial" panose="020B0604020202020204" pitchFamily="34" charset="0"/>
              </a:rPr>
              <a:t> evidence and maps knowledge gaps on harm reduction interventions.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Develops relevant guidelines and ensures service quality.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Supports improved data collection and expert input.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Evaluates harm reduction interventions such as Drug Consumption Rooms.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Addresses specific topics, including harm reduction for cannabis use.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A731A2-27AD-A4E8-4435-674859770D83}"/>
              </a:ext>
            </a:extLst>
          </p:cNvPr>
          <p:cNvSpPr/>
          <p:nvPr/>
        </p:nvSpPr>
        <p:spPr>
          <a:xfrm>
            <a:off x="1263013" y="1015379"/>
            <a:ext cx="4320000" cy="6556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404AB2-39EB-044D-B103-13AE2642EA47}"/>
              </a:ext>
            </a:extLst>
          </p:cNvPr>
          <p:cNvSpPr/>
          <p:nvPr/>
        </p:nvSpPr>
        <p:spPr>
          <a:xfrm>
            <a:off x="6895270" y="1030145"/>
            <a:ext cx="4320000" cy="65563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5C8EA-21EC-35B5-6C9D-7E73DEDA74DA}"/>
              </a:ext>
            </a:extLst>
          </p:cNvPr>
          <p:cNvSpPr txBox="1"/>
          <p:nvPr/>
        </p:nvSpPr>
        <p:spPr>
          <a:xfrm>
            <a:off x="1299584" y="1026631"/>
            <a:ext cx="4246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>
                <a:solidFill>
                  <a:schemeClr val="bg1"/>
                </a:solidFill>
              </a:rPr>
              <a:t>Prevention, crime prevention and health promotion</a:t>
            </a:r>
          </a:p>
          <a:p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078861-AE78-8326-E085-E070BBE88981}"/>
              </a:ext>
            </a:extLst>
          </p:cNvPr>
          <p:cNvSpPr txBox="1"/>
          <p:nvPr/>
        </p:nvSpPr>
        <p:spPr>
          <a:xfrm>
            <a:off x="6833644" y="1173294"/>
            <a:ext cx="424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bg1"/>
                </a:solidFill>
              </a:rPr>
              <a:t>Harm reduction</a:t>
            </a:r>
          </a:p>
        </p:txBody>
      </p:sp>
    </p:spTree>
    <p:extLst>
      <p:ext uri="{BB962C8B-B14F-4D97-AF65-F5344CB8AC3E}">
        <p14:creationId xmlns:p14="http://schemas.microsoft.com/office/powerpoint/2010/main" val="19175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B26585-1E06-B066-91E6-76284921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AB50D7-6603-DC20-4E4B-275B1951E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90" y="978220"/>
            <a:ext cx="5446713" cy="4896000"/>
          </a:xfrm>
          <a:solidFill>
            <a:srgbClr val="FFFFFF">
              <a:alpha val="74902"/>
            </a:srgbClr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en-IE" sz="2000" dirty="0">
              <a:solidFill>
                <a:schemeClr val="accent3"/>
              </a:solidFill>
            </a:endParaRPr>
          </a:p>
          <a:p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49D474-4403-F437-8032-B3EF9CCBB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15270" y="6111523"/>
            <a:ext cx="482401" cy="746477"/>
          </a:xfrm>
        </p:spPr>
        <p:txBody>
          <a:bodyPr/>
          <a:lstStyle/>
          <a:p>
            <a:fld id="{5DF0AB3B-E46A-4DB2-8ADD-4BB74BFAC33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932FAFA-7468-280D-0E97-816D7568661C}"/>
              </a:ext>
            </a:extLst>
          </p:cNvPr>
          <p:cNvSpPr txBox="1">
            <a:spLocks/>
          </p:cNvSpPr>
          <p:nvPr/>
        </p:nvSpPr>
        <p:spPr>
          <a:xfrm>
            <a:off x="6189331" y="978219"/>
            <a:ext cx="5446713" cy="4896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3"/>
              </a:buBlip>
              <a:defRPr sz="18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 sz="2000" dirty="0">
              <a:solidFill>
                <a:schemeClr val="accent3"/>
              </a:solidFill>
            </a:endParaRPr>
          </a:p>
          <a:p>
            <a:endParaRPr lang="en-I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0B8697-228C-DFDF-CE67-FD2E249FD2F1}"/>
              </a:ext>
            </a:extLst>
          </p:cNvPr>
          <p:cNvSpPr/>
          <p:nvPr/>
        </p:nvSpPr>
        <p:spPr>
          <a:xfrm>
            <a:off x="1124264" y="1173294"/>
            <a:ext cx="4320000" cy="65563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A07523-3D3D-837A-7AB2-A7E4A718432A}"/>
              </a:ext>
            </a:extLst>
          </p:cNvPr>
          <p:cNvSpPr txBox="1"/>
          <p:nvPr/>
        </p:nvSpPr>
        <p:spPr>
          <a:xfrm>
            <a:off x="1160835" y="1286177"/>
            <a:ext cx="424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bg1"/>
                </a:solidFill>
              </a:rPr>
              <a:t>Treatment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63C900-4FD2-1953-16F7-7CA620175827}"/>
              </a:ext>
            </a:extLst>
          </p:cNvPr>
          <p:cNvSpPr/>
          <p:nvPr/>
        </p:nvSpPr>
        <p:spPr>
          <a:xfrm>
            <a:off x="6752687" y="1173294"/>
            <a:ext cx="4320000" cy="6556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C76BF-5BC9-C874-7286-BA961AC992BA}"/>
              </a:ext>
            </a:extLst>
          </p:cNvPr>
          <p:cNvSpPr txBox="1"/>
          <p:nvPr/>
        </p:nvSpPr>
        <p:spPr>
          <a:xfrm>
            <a:off x="6735176" y="1286177"/>
            <a:ext cx="424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bg1"/>
                </a:solidFill>
              </a:rPr>
              <a:t>Social reintegration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D9169-5DBF-B8E7-0888-57DA15391168}"/>
              </a:ext>
            </a:extLst>
          </p:cNvPr>
          <p:cNvSpPr txBox="1"/>
          <p:nvPr/>
        </p:nvSpPr>
        <p:spPr>
          <a:xfrm>
            <a:off x="752309" y="2023998"/>
            <a:ext cx="517207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/>
              <a:t>Synthesises evidence and maps treatment gaps </a:t>
            </a:r>
            <a:r>
              <a:rPr lang="en-IE" sz="1600" dirty="0"/>
              <a:t>on health services to individuals who use drugs, also with co-morbidities, including medical treatment, psychological counselling, and support for social reintegration.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Develops </a:t>
            </a:r>
            <a:r>
              <a:rPr lang="en-IE" sz="1600" b="1" dirty="0"/>
              <a:t>guidelines and treatment quality standards </a:t>
            </a:r>
            <a:r>
              <a:rPr lang="en-IE" sz="1600" dirty="0"/>
              <a:t>and quality assurance.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Supports quality assurance through </a:t>
            </a:r>
            <a:r>
              <a:rPr lang="en-IE" sz="1600" b="1" dirty="0"/>
              <a:t>EU-QUALITY</a:t>
            </a:r>
            <a:r>
              <a:rPr lang="en-IE" sz="1600" dirty="0"/>
              <a:t> mechanisms (European Quality Standards).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Focuses on treatment of </a:t>
            </a:r>
            <a:r>
              <a:rPr lang="en-IE" sz="1600" b="1" dirty="0"/>
              <a:t>psychostimulants and synthetic opioids.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Monitors </a:t>
            </a:r>
            <a:r>
              <a:rPr lang="en-IE" sz="1600" b="1" dirty="0"/>
              <a:t>outcomes and explores digital interventions.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71F80-9498-27EC-7C0D-CB12C642D41A}"/>
              </a:ext>
            </a:extLst>
          </p:cNvPr>
          <p:cNvSpPr txBox="1"/>
          <p:nvPr/>
        </p:nvSpPr>
        <p:spPr>
          <a:xfrm>
            <a:off x="6465277" y="2023998"/>
            <a:ext cx="50409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b="1" dirty="0"/>
              <a:t>Social Reintegration</a:t>
            </a:r>
          </a:p>
          <a:p>
            <a:pPr>
              <a:buNone/>
            </a:pPr>
            <a:r>
              <a:rPr lang="en-GB" dirty="0"/>
              <a:t>Enabling people to reclaim a meaningful role in society, recognising that reintegration often overlaps with treatment and harm reduction.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Early access to housing, education, and employment</a:t>
            </a:r>
            <a:r>
              <a:rPr lang="en-GB" dirty="0"/>
              <a:t> through low-threshold services (e.g. job coaching in harm reduction settings).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Integrated planning</a:t>
            </a:r>
            <a:r>
              <a:rPr lang="en-GB" dirty="0"/>
              <a:t> that includes social goals in treatment (e.g. community engagement, peer support).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Flexible, person-centred pathways</a:t>
            </a:r>
            <a:r>
              <a:rPr lang="en-GB" dirty="0"/>
              <a:t> to participation (e.g. creative grants, volunteering, supported work).</a:t>
            </a:r>
          </a:p>
        </p:txBody>
      </p:sp>
    </p:spTree>
    <p:extLst>
      <p:ext uri="{BB962C8B-B14F-4D97-AF65-F5344CB8AC3E}">
        <p14:creationId xmlns:p14="http://schemas.microsoft.com/office/powerpoint/2010/main" val="159420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AF476-3F2C-CABC-7475-89E559D95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FC5D8A-D868-0F61-C876-94E4DBACB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90" y="978220"/>
            <a:ext cx="5446713" cy="4896000"/>
          </a:xfrm>
          <a:solidFill>
            <a:srgbClr val="FFFFFF">
              <a:alpha val="74902"/>
            </a:srgbClr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en-IE" sz="2000" dirty="0">
              <a:solidFill>
                <a:schemeClr val="accent3"/>
              </a:solidFill>
            </a:endParaRPr>
          </a:p>
          <a:p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16AF93-633C-47E9-3CA5-6DD378AA6F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15270" y="6111523"/>
            <a:ext cx="482401" cy="746477"/>
          </a:xfrm>
        </p:spPr>
        <p:txBody>
          <a:bodyPr/>
          <a:lstStyle/>
          <a:p>
            <a:fld id="{5DF0AB3B-E46A-4DB2-8ADD-4BB74BFAC334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4096A14-37E5-2B87-9BFF-6CBCEF9FF30F}"/>
              </a:ext>
            </a:extLst>
          </p:cNvPr>
          <p:cNvSpPr txBox="1">
            <a:spLocks/>
          </p:cNvSpPr>
          <p:nvPr/>
        </p:nvSpPr>
        <p:spPr>
          <a:xfrm>
            <a:off x="6189331" y="978219"/>
            <a:ext cx="5446713" cy="4896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3"/>
              </a:buBlip>
              <a:defRPr sz="18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 sz="2000" dirty="0">
              <a:solidFill>
                <a:schemeClr val="accent3"/>
              </a:solidFill>
            </a:endParaRPr>
          </a:p>
          <a:p>
            <a:endParaRPr lang="en-I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AFF674-BA5A-006B-463B-429DEB67506F}"/>
              </a:ext>
            </a:extLst>
          </p:cNvPr>
          <p:cNvSpPr/>
          <p:nvPr/>
        </p:nvSpPr>
        <p:spPr>
          <a:xfrm>
            <a:off x="1124264" y="1173294"/>
            <a:ext cx="4320000" cy="6556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B6848-6E5B-3A58-9DFA-D2F13E975CBA}"/>
              </a:ext>
            </a:extLst>
          </p:cNvPr>
          <p:cNvSpPr/>
          <p:nvPr/>
        </p:nvSpPr>
        <p:spPr>
          <a:xfrm>
            <a:off x="6752687" y="1173294"/>
            <a:ext cx="4320000" cy="65563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B6151-CCEF-9E3E-53BE-D7C9D9F2ECDD}"/>
              </a:ext>
            </a:extLst>
          </p:cNvPr>
          <p:cNvSpPr txBox="1"/>
          <p:nvPr/>
        </p:nvSpPr>
        <p:spPr>
          <a:xfrm>
            <a:off x="1119313" y="1208721"/>
            <a:ext cx="4246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Training, capacity building and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webinars</a:t>
            </a:r>
            <a:endParaRPr lang="en-IE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F7B89-F18E-3F1F-8D01-424738A58435}"/>
              </a:ext>
            </a:extLst>
          </p:cNvPr>
          <p:cNvSpPr txBox="1"/>
          <p:nvPr/>
        </p:nvSpPr>
        <p:spPr>
          <a:xfrm>
            <a:off x="6699681" y="1191375"/>
            <a:ext cx="4426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Digital publications, health in international cooperation and artificial intelligence</a:t>
            </a:r>
            <a:endParaRPr lang="en-IE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A6590-6AE7-F723-9C23-1FC5BEAA1A6E}"/>
              </a:ext>
            </a:extLst>
          </p:cNvPr>
          <p:cNvSpPr txBox="1"/>
          <p:nvPr/>
        </p:nvSpPr>
        <p:spPr>
          <a:xfrm>
            <a:off x="749202" y="1864351"/>
            <a:ext cx="52534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Collaborates with the European Prevention Curriculum </a:t>
            </a:r>
            <a:r>
              <a:rPr lang="en-IE" sz="1600" b="1" dirty="0"/>
              <a:t>(EUPC</a:t>
            </a:r>
            <a:r>
              <a:rPr lang="en-IE" sz="1600" dirty="0"/>
              <a:t>) to develop and promote best practice in prevention training.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Curates </a:t>
            </a:r>
            <a:r>
              <a:rPr lang="en-IE" sz="1600" b="1" dirty="0"/>
              <a:t>PLATO</a:t>
            </a:r>
            <a:r>
              <a:rPr lang="en-IE" sz="1600" dirty="0"/>
              <a:t>, an e-learning platform and virtual community of practice for drug-related training and knowledge sharing.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Hosts monthly open </a:t>
            </a:r>
            <a:r>
              <a:rPr lang="en-IE" sz="1600" b="1" dirty="0"/>
              <a:t>webinars</a:t>
            </a:r>
            <a:r>
              <a:rPr lang="en-IE" sz="1600" dirty="0"/>
              <a:t> on health and social responses to current drug-related topics.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Delivers top-level training sessions for ministry officials and policymakers.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Organises </a:t>
            </a:r>
            <a:r>
              <a:rPr lang="en-IE" sz="1600" b="1" dirty="0"/>
              <a:t>European Drug Summer and Winter Schools </a:t>
            </a:r>
            <a:r>
              <a:rPr lang="en-IE" sz="1600" dirty="0"/>
              <a:t>on imminent drug-related issues for professionals and students.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33D60A-74D3-C2AC-38B8-722A56A08071}"/>
              </a:ext>
            </a:extLst>
          </p:cNvPr>
          <p:cNvSpPr txBox="1"/>
          <p:nvPr/>
        </p:nvSpPr>
        <p:spPr>
          <a:xfrm>
            <a:off x="6401626" y="1945781"/>
            <a:ext cx="5022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Supports </a:t>
            </a:r>
            <a:r>
              <a:rPr lang="en-IE" sz="1600" b="1" dirty="0"/>
              <a:t>digital publications </a:t>
            </a:r>
            <a:r>
              <a:rPr lang="en-IE" sz="1600" dirty="0"/>
              <a:t>by providing accessible and reliable health and social response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Supports </a:t>
            </a:r>
            <a:r>
              <a:rPr lang="en-IE" sz="1600" b="1" dirty="0"/>
              <a:t>international cooperation </a:t>
            </a:r>
            <a:r>
              <a:rPr lang="en-IE" sz="1600" dirty="0"/>
              <a:t>through </a:t>
            </a:r>
            <a:r>
              <a:rPr lang="en-IE" sz="1600" b="1" dirty="0"/>
              <a:t>translation, adaptation, and competence development </a:t>
            </a:r>
            <a:r>
              <a:rPr lang="en-IE" sz="1600" dirty="0"/>
              <a:t>in partner countries.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Supports the </a:t>
            </a:r>
            <a:r>
              <a:rPr lang="en-IE" sz="1600" b="1" dirty="0"/>
              <a:t>application of AI for efficient evidence retrieval and synthesis in health</a:t>
            </a:r>
            <a:r>
              <a:rPr lang="en-I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Supports </a:t>
            </a:r>
            <a:r>
              <a:rPr lang="en-IE" sz="1600" b="1" dirty="0"/>
              <a:t>sharing and promotion of best practices via a dedicated online portal.</a:t>
            </a:r>
          </a:p>
        </p:txBody>
      </p:sp>
    </p:spTree>
    <p:extLst>
      <p:ext uri="{BB962C8B-B14F-4D97-AF65-F5344CB8AC3E}">
        <p14:creationId xmlns:p14="http://schemas.microsoft.com/office/powerpoint/2010/main" val="25291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2792F1-2FC0-A64B-55EC-97554200EF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3014" r="21485" b="-2"/>
          <a:stretch>
            <a:fillRect/>
          </a:stretch>
        </p:blipFill>
        <p:spPr>
          <a:xfrm>
            <a:off x="6259288" y="431801"/>
            <a:ext cx="4084865" cy="5446487"/>
          </a:xfrm>
          <a:prstGeom prst="rect">
            <a:avLst/>
          </a:prstGeom>
          <a:noFill/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AF8C613-EB95-6D16-B8FE-93BF7F374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1" y="1930400"/>
            <a:ext cx="4085035" cy="40544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Needs assessment: </a:t>
            </a:r>
          </a:p>
          <a:p>
            <a:pPr marL="12700" defTabSz="457200">
              <a:lnSpc>
                <a:spcPct val="90000"/>
              </a:lnSpc>
              <a:spcBef>
                <a:spcPts val="0"/>
              </a:spcBef>
              <a:buSzPts val="3200"/>
              <a:defRPr/>
            </a:pPr>
            <a:r>
              <a:rPr lang="en-US" sz="1500" b="0" dirty="0"/>
              <a:t>Focus group</a:t>
            </a:r>
          </a:p>
          <a:p>
            <a:pPr marL="12700" defTabSz="457200">
              <a:lnSpc>
                <a:spcPct val="90000"/>
              </a:lnSpc>
              <a:spcBef>
                <a:spcPts val="0"/>
              </a:spcBef>
              <a:buSzPts val="3200"/>
              <a:defRPr/>
            </a:pPr>
            <a:r>
              <a:rPr lang="en-US" sz="1500" b="0" dirty="0"/>
              <a:t>N = 25</a:t>
            </a:r>
          </a:p>
          <a:p>
            <a:pPr marL="12700" defTabSz="457200">
              <a:lnSpc>
                <a:spcPct val="90000"/>
              </a:lnSpc>
              <a:spcBef>
                <a:spcPts val="0"/>
              </a:spcBef>
              <a:buSzPts val="3200"/>
              <a:defRPr/>
            </a:pPr>
            <a:r>
              <a:rPr lang="en-US" sz="1500" b="0" dirty="0"/>
              <a:t>10 countries </a:t>
            </a:r>
          </a:p>
          <a:p>
            <a:pPr marL="12700" defTabSz="457200">
              <a:lnSpc>
                <a:spcPct val="90000"/>
              </a:lnSpc>
              <a:spcBef>
                <a:spcPts val="0"/>
              </a:spcBef>
              <a:buSzPts val="3200"/>
              <a:defRPr/>
            </a:pPr>
            <a:r>
              <a:rPr lang="en-US" sz="1500" b="0" dirty="0"/>
              <a:t>Experts in prevention work, harm reduction or substance use treatment, peer support work.</a:t>
            </a:r>
          </a:p>
          <a:p>
            <a:pPr marL="12700">
              <a:lnSpc>
                <a:spcPct val="90000"/>
              </a:lnSpc>
              <a:buSzPts val="3200"/>
            </a:pPr>
            <a:r>
              <a:rPr lang="en-GB" sz="1500" dirty="0"/>
              <a:t>In-depth perspective on: </a:t>
            </a:r>
          </a:p>
          <a:p>
            <a:pPr marL="755650" lvl="1" indent="-285750">
              <a:lnSpc>
                <a:spcPct val="90000"/>
              </a:lnSpc>
              <a:buSzPts val="3200"/>
              <a:buFont typeface="Arial" panose="020B0604020202020204" pitchFamily="34" charset="0"/>
              <a:buChar char="•"/>
            </a:pPr>
            <a:r>
              <a:rPr lang="en-GB" sz="1500" dirty="0"/>
              <a:t>Types of professionals &amp; services</a:t>
            </a:r>
          </a:p>
          <a:p>
            <a:pPr marL="755650" lvl="1" indent="-285750">
              <a:lnSpc>
                <a:spcPct val="90000"/>
              </a:lnSpc>
              <a:buSzPts val="3200"/>
              <a:buFont typeface="Arial" panose="020B0604020202020204" pitchFamily="34" charset="0"/>
              <a:buChar char="•"/>
            </a:pPr>
            <a:r>
              <a:rPr lang="en-GB" sz="1500" dirty="0"/>
              <a:t>Types of training, required trainings, main providers, inventories</a:t>
            </a:r>
          </a:p>
          <a:p>
            <a:pPr marL="755650" lvl="1" indent="-285750">
              <a:lnSpc>
                <a:spcPct val="90000"/>
              </a:lnSpc>
              <a:buSzPts val="3200"/>
              <a:buFont typeface="Arial" panose="020B0604020202020204" pitchFamily="34" charset="0"/>
              <a:buChar char="•"/>
            </a:pPr>
            <a:r>
              <a:rPr lang="en-GB" sz="1500" dirty="0"/>
              <a:t>Barriers &amp; facilitators to training access</a:t>
            </a:r>
          </a:p>
          <a:p>
            <a:pPr marL="755650" lvl="1" indent="-285750">
              <a:lnSpc>
                <a:spcPct val="90000"/>
              </a:lnSpc>
              <a:buSzPts val="3200"/>
              <a:buFont typeface="Arial" panose="020B0604020202020204" pitchFamily="34" charset="0"/>
              <a:buChar char="•"/>
            </a:pPr>
            <a:r>
              <a:rPr lang="en-GB" sz="1500" dirty="0"/>
              <a:t>Training needs &amp; lacking competencies</a:t>
            </a:r>
          </a:p>
          <a:p>
            <a:pPr marL="755650" lvl="1" indent="-285750">
              <a:lnSpc>
                <a:spcPct val="90000"/>
              </a:lnSpc>
              <a:buSzPts val="3200"/>
              <a:buFont typeface="Arial" panose="020B0604020202020204" pitchFamily="34" charset="0"/>
              <a:buChar char="•"/>
            </a:pPr>
            <a:r>
              <a:rPr lang="en-GB" sz="1500" dirty="0"/>
              <a:t>QS for training or how it is organized</a:t>
            </a:r>
          </a:p>
          <a:p>
            <a:pPr marL="755650" lvl="1" indent="-285750">
              <a:lnSpc>
                <a:spcPct val="90000"/>
              </a:lnSpc>
              <a:buSzPts val="3200"/>
              <a:buFont typeface="Arial" panose="020B0604020202020204" pitchFamily="34" charset="0"/>
              <a:buChar char="•"/>
            </a:pPr>
            <a:r>
              <a:rPr lang="en-GB" sz="1500" dirty="0"/>
              <a:t>EUDA &amp; platform role</a:t>
            </a:r>
          </a:p>
          <a:p>
            <a:pPr marL="12700" defTabSz="457200">
              <a:lnSpc>
                <a:spcPct val="90000"/>
              </a:lnSpc>
              <a:spcBef>
                <a:spcPts val="0"/>
              </a:spcBef>
              <a:buSzPts val="3200"/>
              <a:defRPr/>
            </a:pPr>
            <a:endParaRPr lang="en-US" sz="1500" b="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7678B79B-794F-4620-257F-D6F75B1A0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83543" y="6111527"/>
            <a:ext cx="361801" cy="7464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5DF0AB3B-E46A-4DB2-8ADD-4BB74BFAC334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3F72E71-2F73-96CA-8A2D-91AD634B78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9287" y="6327698"/>
            <a:ext cx="3391564" cy="12311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763" y="431800"/>
            <a:ext cx="6806317" cy="1111250"/>
          </a:xfrm>
        </p:spPr>
        <p:txBody>
          <a:bodyPr anchor="t">
            <a:normAutofit/>
          </a:bodyPr>
          <a:lstStyle/>
          <a:p>
            <a:r>
              <a:rPr lang="en-GB" sz="1900" dirty="0"/>
              <a:t>EU-COMP collection of curricula for professionals training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UDA Template 2024">
  <a:themeElements>
    <a:clrScheme name="Office">
      <a:dk1>
        <a:srgbClr val="191919"/>
      </a:dk1>
      <a:lt1>
        <a:sysClr val="window" lastClr="FFFFFF"/>
      </a:lt1>
      <a:dk2>
        <a:srgbClr val="00005A"/>
      </a:dk2>
      <a:lt2>
        <a:srgbClr val="E6E7E8"/>
      </a:lt2>
      <a:accent1>
        <a:srgbClr val="8C67FF"/>
      </a:accent1>
      <a:accent2>
        <a:srgbClr val="00BCAD"/>
      </a:accent2>
      <a:accent3>
        <a:srgbClr val="FF37FF"/>
      </a:accent3>
      <a:accent4>
        <a:srgbClr val="00B2FF"/>
      </a:accent4>
      <a:accent5>
        <a:srgbClr val="E6E7E8"/>
      </a:accent5>
      <a:accent6>
        <a:srgbClr val="00005A"/>
      </a:accent6>
      <a:hlink>
        <a:srgbClr val="46788C"/>
      </a:hlink>
      <a:folHlink>
        <a:srgbClr val="96607D"/>
      </a:folHlink>
    </a:clrScheme>
    <a:fontScheme name="EUDA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UDA_UserGuide_Template_v05.potx" id="{50935202-3A7E-4CB5-99EF-F345EF0C9C1D}" vid="{E0F3083D-05B1-4277-88BC-1A35464E5D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49EFEE9-F8F9-4823-9943-8458C93A9A67}">
  <we:reference id="wa200005542" version="1.0.0.0" store="en-US" storeType="OMEX"/>
  <we:alternateReferences>
    <we:reference id="wa200005542" version="1.0.0.0" store="WA20000554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A512BF9E793498E3011D39B1824AC" ma:contentTypeVersion="22" ma:contentTypeDescription="Crear nuevo documento." ma:contentTypeScope="" ma:versionID="8f568b847aa59339066f5ac1c6af918f">
  <xsd:schema xmlns:xsd="http://www.w3.org/2001/XMLSchema" xmlns:xs="http://www.w3.org/2001/XMLSchema" xmlns:p="http://schemas.microsoft.com/office/2006/metadata/properties" xmlns:ns2="33d2ceeb-fd15-4065-892e-5be14dece4ff" xmlns:ns3="14feb837-75b8-4da0-839f-eb1c5ea2152d" xmlns:ns4="61c22d5d-bdf7-4cb5-8a9c-6c28073473a9" targetNamespace="http://schemas.microsoft.com/office/2006/metadata/properties" ma:root="true" ma:fieldsID="a9e741cbd7db84dbc153f4ffcba35f78" ns2:_="" ns3:_="" ns4:_="">
    <xsd:import namespace="33d2ceeb-fd15-4065-892e-5be14dece4ff"/>
    <xsd:import namespace="14feb837-75b8-4da0-839f-eb1c5ea2152d"/>
    <xsd:import namespace="61c22d5d-bdf7-4cb5-8a9c-6c28073473a9"/>
    <xsd:element name="properties">
      <xsd:complexType>
        <xsd:sequence>
          <xsd:element name="documentManagement">
            <xsd:complexType>
              <xsd:all>
                <xsd:element ref="ns2:n72767502c1c4e9bae8ce013fdee11cf" minOccurs="0"/>
                <xsd:element ref="ns3:TaxCatchAll" minOccurs="0"/>
                <xsd:element ref="ns2:n4242925c0c540b099bbef476ae0347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2ceeb-fd15-4065-892e-5be14dece4ff" elementFormDefault="qualified">
    <xsd:import namespace="http://schemas.microsoft.com/office/2006/documentManagement/types"/>
    <xsd:import namespace="http://schemas.microsoft.com/office/infopath/2007/PartnerControls"/>
    <xsd:element name="n72767502c1c4e9bae8ce013fdee11cf" ma:index="9" nillable="true" ma:taxonomy="true" ma:internalName="n72767502c1c4e9bae8ce013fdee11cf" ma:taxonomyFieldName="palabrasclaveempresa" ma:displayName="Palabras clave de FIIAPP" ma:fieldId="{77276750-2c1c-4e9b-ae8c-e013fdee11cf}" ma:taxonomyMulti="true" ma:sspId="0f4afbdf-b431-4932-b70a-70c1915ab58e" ma:termSetId="ef1fcd61-6b57-4f54-bb1f-b9c1166f37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242925c0c540b099bbef476ae0347d" ma:index="12" nillable="true" ma:taxonomy="true" ma:internalName="n4242925c0c540b099bbef476ae0347d" ma:taxonomyFieldName="palabrasclavesitio" ma:displayName="Palabras clave de sitio" ma:fieldId="{74242925-c0c5-40b0-99bb-ef476ae0347d}" ma:taxonomyMulti="true" ma:sspId="0f4afbdf-b431-4932-b70a-70c1915ab58e" ma:termSetId="9543e3d4-bc00-4806-8d2a-8eaffc9c5c5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Etiquetas de imagen" ma:readOnly="false" ma:fieldId="{5cf76f15-5ced-4ddc-b409-7134ff3c332f}" ma:taxonomyMulti="true" ma:sspId="0f4afbdf-b431-4932-b70a-70c1915ab5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eb837-75b8-4da0-839f-eb1c5ea2152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ba24d67-f076-400f-a89a-89655bed651a}" ma:internalName="TaxCatchAll" ma:showField="CatchAllData" ma:web="14feb837-75b8-4da0-839f-eb1c5ea21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2d5d-bdf7-4cb5-8a9c-6c2807347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feb837-75b8-4da0-839f-eb1c5ea2152d" xsi:nil="true"/>
    <n72767502c1c4e9bae8ce013fdee11cf xmlns="33d2ceeb-fd15-4065-892e-5be14dece4ff">
      <Terms xmlns="http://schemas.microsoft.com/office/infopath/2007/PartnerControls"/>
    </n72767502c1c4e9bae8ce013fdee11cf>
    <n4242925c0c540b099bbef476ae0347d xmlns="33d2ceeb-fd15-4065-892e-5be14dece4ff">
      <Terms xmlns="http://schemas.microsoft.com/office/infopath/2007/PartnerControls"/>
    </n4242925c0c540b099bbef476ae0347d>
    <lcf76f155ced4ddcb4097134ff3c332f xmlns="33d2ceeb-fd15-4065-892e-5be14dece4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C8C5B7-4378-4F06-8CF6-17379B264611}"/>
</file>

<file path=customXml/itemProps2.xml><?xml version="1.0" encoding="utf-8"?>
<ds:datastoreItem xmlns:ds="http://schemas.openxmlformats.org/officeDocument/2006/customXml" ds:itemID="{250C6958-4A0F-4FAF-85E1-29168D2492B5}"/>
</file>

<file path=customXml/itemProps3.xml><?xml version="1.0" encoding="utf-8"?>
<ds:datastoreItem xmlns:ds="http://schemas.openxmlformats.org/officeDocument/2006/customXml" ds:itemID="{153D2DE3-78E2-40E7-8421-EAA04D2F567B}"/>
</file>

<file path=docProps/app.xml><?xml version="1.0" encoding="utf-8"?>
<Properties xmlns="http://schemas.openxmlformats.org/officeDocument/2006/extended-properties" xmlns:vt="http://schemas.openxmlformats.org/officeDocument/2006/docPropsVTypes">
  <Template>EUDA_Template_Extended</Template>
  <TotalTime>1432</TotalTime>
  <Words>1526</Words>
  <Application>Microsoft Office PowerPoint</Application>
  <PresentationFormat>Panorámica</PresentationFormat>
  <Paragraphs>188</Paragraphs>
  <Slides>17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Aptos</vt:lpstr>
      <vt:lpstr>Arial</vt:lpstr>
      <vt:lpstr>EUDA Template 2024</vt:lpstr>
      <vt:lpstr>Presentación de PowerPoint</vt:lpstr>
      <vt:lpstr>Where are we</vt:lpstr>
      <vt:lpstr>Vision for Health and Social Responses (HSR)</vt:lpstr>
      <vt:lpstr>Who We Serve</vt:lpstr>
      <vt:lpstr>Mission and core areas of work</vt:lpstr>
      <vt:lpstr>Presentación de PowerPoint</vt:lpstr>
      <vt:lpstr>Presentación de PowerPoint</vt:lpstr>
      <vt:lpstr>Presentación de PowerPoint</vt:lpstr>
      <vt:lpstr>EU-COMP collection of curricula for professionals training</vt:lpstr>
      <vt:lpstr>EU-COMP collection of curricula for professionals training</vt:lpstr>
      <vt:lpstr>Presentación de PowerPoint</vt:lpstr>
      <vt:lpstr>Presentación de PowerPoint</vt:lpstr>
      <vt:lpstr>Presentación de PowerPoint</vt:lpstr>
      <vt:lpstr>Join our Winter and Summer School 2026</vt:lpstr>
      <vt:lpstr>Follow our monthly webinars –  over 150000 participants</vt:lpstr>
      <vt:lpstr>EUDA Health and Social Responses Newsletter_en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Celine Prätzel</dc:creator>
  <cp:lastModifiedBy>Mercedes Alonso Segoviano - FIAP</cp:lastModifiedBy>
  <cp:revision>64</cp:revision>
  <dcterms:created xsi:type="dcterms:W3CDTF">2025-05-12T15:42:02Z</dcterms:created>
  <dcterms:modified xsi:type="dcterms:W3CDTF">2025-12-05T15:36:41Z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0x01010041DA512BF9E793498E3011D39B1824AC</vt:lpwstr>
  </property>
</Properties>
</file>